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02" r:id="rId15"/>
    <p:sldId id="28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9437" autoAdjust="0"/>
  </p:normalViewPr>
  <p:slideViewPr>
    <p:cSldViewPr snapToGrid="0">
      <p:cViewPr varScale="1">
        <p:scale>
          <a:sx n="142" d="100"/>
          <a:sy n="142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01/03/2023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Router</a:t>
            </a:r>
            <a:r>
              <a:rPr lang="es-ES" dirty="0"/>
              <a:t> localiza todas las páginas de nuestra aplicación (componentes con directiva @page) y crea la tabla de rutas (</a:t>
            </a:r>
            <a:r>
              <a:rPr lang="es-ES" dirty="0" err="1"/>
              <a:t>App.razor</a:t>
            </a:r>
            <a:r>
              <a:rPr lang="es-ES" dirty="0"/>
              <a:t>). 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AppAssembly</a:t>
            </a:r>
            <a:r>
              <a:rPr lang="es-ES" dirty="0"/>
              <a:t> referencia al proyecto actual</a:t>
            </a:r>
            <a:br>
              <a:rPr lang="es-ES" dirty="0"/>
            </a:br>
            <a:r>
              <a:rPr lang="es-ES" dirty="0"/>
              <a:t>- Cuando se encuentra la ruta, se renderiza este fragmento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</a:t>
            </a:r>
            <a:r>
              <a:rPr lang="es-ES" dirty="0" err="1"/>
              <a:t>ROuteView</a:t>
            </a:r>
            <a:r>
              <a:rPr lang="es-ES" dirty="0"/>
              <a:t> renderiza la página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6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01/03/2023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01/03/2023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01/03/2023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01/03/2023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Reusable UI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syntax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Parametrs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Testing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Libraries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Shared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Shared.Tests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Router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NavigationManager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NavLink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139B2D-9B16-D22F-7742-C2BA24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4" y="1848971"/>
            <a:ext cx="6807859" cy="3452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B78AFA-5435-767D-5AE7-30DE3E96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25" y="3949220"/>
            <a:ext cx="5478149" cy="2237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pic>
        <p:nvPicPr>
          <p:cNvPr id="1026" name="Picture 2" descr="Hasbulla, el pequeño 'montabullas' que lo 'peta' en las redes | Celebrities">
            <a:extLst>
              <a:ext uri="{FF2B5EF4-FFF2-40B4-BE49-F238E27FC236}">
                <a16:creationId xmlns:a16="http://schemas.microsoft.com/office/drawing/2014/main" id="{04CB3368-1978-2FFC-8B50-3FE6C463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94" y="1704041"/>
            <a:ext cx="5966012" cy="39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binding: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EditForm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InputCheckbox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InputDate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InputNumber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InputTextArea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InputSelect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</a:rPr>
              <a:t>Examples: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NetCoreConfBCN23.Binding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NetCoreConfBCN23.Forms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286</Words>
  <Application>Microsoft Office PowerPoint</Application>
  <PresentationFormat>Panorámica</PresentationFormat>
  <Paragraphs>85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27</cp:revision>
  <dcterms:created xsi:type="dcterms:W3CDTF">2018-11-16T16:29:33Z</dcterms:created>
  <dcterms:modified xsi:type="dcterms:W3CDTF">2023-03-01T18:01:16Z</dcterms:modified>
</cp:coreProperties>
</file>