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F312-2D06-1D4E-A1A9-7FE450EE4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FAB24-69F6-EA49-9666-0ED3BDD75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5C35B-BAFB-484C-8B47-7339F3EE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F2BC-BB2F-944D-B314-D81C4B2AA71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AC869-F5AB-8449-B30E-ACEBC0AC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A1E7E-48EF-8540-8C5E-D0D52CF0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334B-FADB-B54F-A12C-4D835F33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6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268D-FE75-4741-AE09-75D2EA56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55734-FB1B-DB48-88FE-D8B1D5375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F28B-99B1-CA4C-8F18-D29F9241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F2BC-BB2F-944D-B314-D81C4B2AA71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293A-34A7-8747-8127-7AD91818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227ED-9D56-6442-B86F-E235E7E6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334B-FADB-B54F-A12C-4D835F33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6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8A3A4-6D83-6941-B226-2128BFB24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564A8-2FAC-264F-8052-03A0A575D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DB945-27F3-CB4A-ACF0-74D4ECC5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F2BC-BB2F-944D-B314-D81C4B2AA71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102C-61C4-964F-910B-E8AD3980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6624C-C1DB-364D-B2A9-DE7B7057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334B-FADB-B54F-A12C-4D835F33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4445-DDE1-774C-9498-A3815B3B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9C39-BABD-8F4D-9AB4-785957D75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CE63-F342-AA48-B017-57482DF3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F2BC-BB2F-944D-B314-D81C4B2AA71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63D4B-1A82-3047-979B-3C876698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2DAB1-1F73-3A48-8E12-DFBE4F8C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334B-FADB-B54F-A12C-4D835F33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6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ECB2-97B2-6344-BC00-0D3A0E07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B675E-F9A2-FC44-B7C8-624ECA495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87FFB-A8D1-A747-9D61-5B3FBD83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F2BC-BB2F-944D-B314-D81C4B2AA71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0896-5C15-4D44-8FAB-1D1B7523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D29D-CE22-4B4E-A570-65342F0A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334B-FADB-B54F-A12C-4D835F33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3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AAAE-E7C4-0449-989A-1AB03384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86AA4-4C00-4446-BF73-C265CEEBD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DB524-3908-994F-853C-0E3208A4C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A3423-848D-924B-AB3D-8626E5B4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F2BC-BB2F-944D-B314-D81C4B2AA71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AD3B2-E61C-134B-A812-21E56143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15D11-48C6-394C-A0E2-CD2DFCA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334B-FADB-B54F-A12C-4D835F33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803A-4332-9E4B-95F8-CBC1E7A3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EDE55-303B-F74D-9AEE-82E98CC7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11F06-A002-3541-ADC6-E5DA7DBDE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61EDA-56AC-C34C-B5E7-5D5715F77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5873C-52AC-6F41-846B-083583144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B73C-E677-454C-BD8E-C16474E5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F2BC-BB2F-944D-B314-D81C4B2AA71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8C855-8780-E642-A2BF-C59D7F7A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16DC1-84CE-594A-8F8E-4908967B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334B-FADB-B54F-A12C-4D835F33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48C1-0836-F24E-ADF8-4A21E222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FF314-FF14-F644-9160-7B44EDB1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F2BC-BB2F-944D-B314-D81C4B2AA71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52AEE-E866-6A4C-B8A3-FF1B305F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36EB7-C6D6-3747-98E6-316D1FEB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334B-FADB-B54F-A12C-4D835F33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957C1-C7EB-FE41-85A1-CDF3D2A1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F2BC-BB2F-944D-B314-D81C4B2AA71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D51E4-FB67-514A-A3A0-92E71E67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F23F7-48DE-5546-B65E-B107A6EE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334B-FADB-B54F-A12C-4D835F33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5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0DCB-0F7A-A748-BE43-556E12D5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1212B-DB0B-A047-9AF0-C94B6AF8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AABCE-E497-4647-A08E-F2734E204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A6767-58D7-B440-9836-A17C2856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F2BC-BB2F-944D-B314-D81C4B2AA71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4B907-5425-8B44-A799-88C5F280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FEA2A-7618-994F-A8F1-4FB8E21D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334B-FADB-B54F-A12C-4D835F33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0494-8E18-084E-83E2-C7948FBE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36162-DA60-5D41-B8C1-967F6D629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6D56C-099B-E942-8B5D-0DF2228CD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40E85-824C-8747-8A69-185F44B0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F2BC-BB2F-944D-B314-D81C4B2AA71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0E266-F97A-2441-90D8-FBE433DF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590C0-7E67-1245-AD1A-827DDEBE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334B-FADB-B54F-A12C-4D835F33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4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D9D41-2D59-5F40-8670-C77EEE34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4ACB7-D6FD-7F4F-9ABE-3A3D8CC4A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25AD-035A-4940-B1ED-86C65CEF1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9F2BC-BB2F-944D-B314-D81C4B2AA71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1312D-E076-A544-A260-5C1D329D7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8F5A4-5437-4645-9DB1-18E4CBE9C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B334B-FADB-B54F-A12C-4D835F336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9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7C13-7602-144A-85FF-D0971BFD0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Overview of the QOOH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159F-5D7F-C941-958D-313216BDD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Coire Gavin-Hanner</a:t>
            </a:r>
          </a:p>
          <a:p>
            <a:r>
              <a:rPr lang="en-US" dirty="0"/>
              <a:t>McCoy Group</a:t>
            </a:r>
          </a:p>
        </p:txBody>
      </p:sp>
    </p:spTree>
    <p:extLst>
      <p:ext uri="{BB962C8B-B14F-4D97-AF65-F5344CB8AC3E}">
        <p14:creationId xmlns:p14="http://schemas.microsoft.com/office/powerpoint/2010/main" val="2376044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58FF-46EB-3249-B051-C44AF423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TBHP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72CE-0907-4F4F-B2E7-DF1D50D3D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used to describe TBHP included </a:t>
            </a:r>
          </a:p>
          <a:p>
            <a:pPr lvl="1"/>
            <a:r>
              <a:rPr lang="en-US" dirty="0"/>
              <a:t>1 local mode OH-stretching coordinate</a:t>
            </a:r>
          </a:p>
          <a:p>
            <a:pPr lvl="1"/>
            <a:r>
              <a:rPr lang="en-US" dirty="0"/>
              <a:t>1 torsional </a:t>
            </a:r>
            <a:r>
              <a:rPr lang="en-US" dirty="0" err="1"/>
              <a:t>rxn</a:t>
            </a:r>
            <a:r>
              <a:rPr lang="en-US" dirty="0"/>
              <a:t> path coordinate</a:t>
            </a:r>
          </a:p>
          <a:p>
            <a:pPr lvl="1"/>
            <a:r>
              <a:rPr lang="en-US" dirty="0"/>
              <a:t>40 harmonic approximations for the remaining coordinates</a:t>
            </a:r>
          </a:p>
          <a:p>
            <a:r>
              <a:rPr lang="en-US" dirty="0"/>
              <a:t>Coupling between COOH torsion and OH-stretch</a:t>
            </a:r>
          </a:p>
          <a:p>
            <a:r>
              <a:rPr lang="en-US" dirty="0"/>
              <a:t>The reaction path model allowed for an adiabatic separation of the torsion and OH-stretch</a:t>
            </a:r>
          </a:p>
        </p:txBody>
      </p:sp>
    </p:spTree>
    <p:extLst>
      <p:ext uri="{BB962C8B-B14F-4D97-AF65-F5344CB8AC3E}">
        <p14:creationId xmlns:p14="http://schemas.microsoft.com/office/powerpoint/2010/main" val="404613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6809-5F18-6748-82CC-141EEAA6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500D-15B4-5646-B50D-61127EB13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Using local mode analysis to look for coupling between vibrational modes in QOOH</a:t>
            </a:r>
          </a:p>
          <a:p>
            <a:r>
              <a:rPr lang="en-US" dirty="0"/>
              <a:t>Example: TBHP</a:t>
            </a:r>
          </a:p>
          <a:p>
            <a:endParaRPr lang="en-US" dirty="0"/>
          </a:p>
        </p:txBody>
      </p:sp>
      <p:pic>
        <p:nvPicPr>
          <p:cNvPr id="2050" name="Picture 2" descr="figure">
            <a:extLst>
              <a:ext uri="{FF2B5EF4-FFF2-40B4-BE49-F238E27FC236}">
                <a16:creationId xmlns:a16="http://schemas.microsoft.com/office/drawing/2014/main" id="{10DFB37F-A698-2F43-8B36-A2A7642F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3133726"/>
            <a:ext cx="6350000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3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6564-02C7-974D-8B27-DF592CF4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Results- OH scan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7E1DCEC-B5CA-4445-8944-485672C3D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3923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AB39-DE6F-BF47-AE76-548BB25B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Results- HOOC scan</a:t>
            </a:r>
          </a:p>
        </p:txBody>
      </p:sp>
      <p:pic>
        <p:nvPicPr>
          <p:cNvPr id="13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23DAA6E3-9EC3-5642-A485-19373C878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48354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EB03-B430-8145-AD6E-672A0379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Results- HOOC scan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A05F1C6C-95A4-884F-9973-A100E9DD5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68605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EB03-B430-8145-AD6E-672A0379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Results- CH2 Torsion scan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43EA88B4-DA6A-1344-B1E7-9BF9441CD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068764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EB03-B430-8145-AD6E-672A0379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Results- CH2 Torsion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3141BEA4-C8E4-2D49-9FAD-783070326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89859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5E1F-E57A-5541-99BD-CD09785B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7A057-B3C0-2748-9F31-C1186EA95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framing the QOOH project for future talks</a:t>
            </a:r>
          </a:p>
          <a:p>
            <a:r>
              <a:rPr lang="en-US" dirty="0"/>
              <a:t>Identify knowns and unknowns</a:t>
            </a:r>
          </a:p>
          <a:p>
            <a:r>
              <a:rPr lang="en-US" dirty="0"/>
              <a:t>Practice talking about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3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76FC-7D17-E84E-B5F0-2FC47D6F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5CE3-0384-D148-A262-5CDC6F170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QOOH and TBHP background</a:t>
            </a:r>
          </a:p>
          <a:p>
            <a:r>
              <a:rPr lang="en-US" dirty="0"/>
              <a:t>Goals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Published results (short summary)</a:t>
            </a:r>
          </a:p>
          <a:p>
            <a:r>
              <a:rPr lang="en-US" dirty="0"/>
              <a:t>Ongoing research and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4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B3D5-EB79-B241-998A-9D3521E2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QOOH and TBHP</a:t>
            </a:r>
          </a:p>
        </p:txBody>
      </p:sp>
      <p:pic>
        <p:nvPicPr>
          <p:cNvPr id="1026" name="Picture 2" descr="figure">
            <a:extLst>
              <a:ext uri="{FF2B5EF4-FFF2-40B4-BE49-F238E27FC236}">
                <a16:creationId xmlns:a16="http://schemas.microsoft.com/office/drawing/2014/main" id="{C980A63B-8E46-8F4C-BCC0-B161939A1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016" y="1841498"/>
            <a:ext cx="3130768" cy="347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indoor, red&#10;&#10;Description automatically generated">
            <a:extLst>
              <a:ext uri="{FF2B5EF4-FFF2-40B4-BE49-F238E27FC236}">
                <a16:creationId xmlns:a16="http://schemas.microsoft.com/office/drawing/2014/main" id="{1F5628AC-B71B-8F41-A01B-53786D0107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19" t="16396" r="26224" b="22424"/>
          <a:stretch/>
        </p:blipFill>
        <p:spPr>
          <a:xfrm>
            <a:off x="1532238" y="1482980"/>
            <a:ext cx="3978876" cy="419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2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04C7-89B6-664F-90EA-46A92113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QOOH and TBHP- Why do other people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4563A-1ADD-9546-B5EA-A90C958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Hydroperoxides are formed from </a:t>
            </a:r>
            <a:r>
              <a:rPr lang="en-US" dirty="0" err="1"/>
              <a:t>peroxy</a:t>
            </a:r>
            <a:r>
              <a:rPr lang="en-US" dirty="0"/>
              <a:t> radicals in the atmosphere</a:t>
            </a:r>
          </a:p>
          <a:p>
            <a:r>
              <a:rPr lang="en-US" dirty="0"/>
              <a:t>They lead to highly oxygenated organic compounds and are of interest to atmospheric chemists</a:t>
            </a:r>
          </a:p>
          <a:p>
            <a:r>
              <a:rPr lang="en-US" dirty="0"/>
              <a:t>Hydroperoxides and their radical analogs are also involved in autoignition in internal combustion engines</a:t>
            </a:r>
          </a:p>
        </p:txBody>
      </p:sp>
    </p:spTree>
    <p:extLst>
      <p:ext uri="{BB962C8B-B14F-4D97-AF65-F5344CB8AC3E}">
        <p14:creationId xmlns:p14="http://schemas.microsoft.com/office/powerpoint/2010/main" val="68668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F6B1-9161-9944-B0F6-6A226A9B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QOOH and TBHP- 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8153-38F9-3C46-AA84-C66D3FF6B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They’re funky!</a:t>
            </a:r>
          </a:p>
          <a:p>
            <a:r>
              <a:rPr lang="en-US" dirty="0"/>
              <a:t>Most vibrations can be described well with a harmonic approximation</a:t>
            </a:r>
          </a:p>
          <a:p>
            <a:r>
              <a:rPr lang="en-US" dirty="0"/>
              <a:t>Coupling between molecular motions results in anharmonicity in the vibrations</a:t>
            </a:r>
          </a:p>
          <a:p>
            <a:r>
              <a:rPr lang="en-US" dirty="0"/>
              <a:t>They are not described well with widely available and commonly used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7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7E9F-6B90-5A41-B3EB-592EF6BA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B395-5A12-254D-8ED1-C939ADE7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model of QOOH that will explain experimentally-observed spectra</a:t>
            </a:r>
          </a:p>
          <a:p>
            <a:r>
              <a:rPr lang="en-US" dirty="0"/>
              <a:t> Include Reaction path, local mode, and harmonic terms to describe the vibrational modes</a:t>
            </a:r>
          </a:p>
        </p:txBody>
      </p:sp>
    </p:spTree>
    <p:extLst>
      <p:ext uri="{BB962C8B-B14F-4D97-AF65-F5344CB8AC3E}">
        <p14:creationId xmlns:p14="http://schemas.microsoft.com/office/powerpoint/2010/main" val="151942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4D20-F389-6A48-95AA-BC5FCEB7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Methods- Reaction Path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8B7C-704A-A849-99A4-6CD353EB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Cuts through the potential energy surface (PES) are calculated as a function of a coordinate of interest</a:t>
            </a:r>
          </a:p>
          <a:p>
            <a:r>
              <a:rPr lang="en-US" dirty="0"/>
              <a:t>This allows us to adiabatically separate coupled motions and calculate harmonic approximations for the remaining modes</a:t>
            </a:r>
          </a:p>
        </p:txBody>
      </p:sp>
    </p:spTree>
    <p:extLst>
      <p:ext uri="{BB962C8B-B14F-4D97-AF65-F5344CB8AC3E}">
        <p14:creationId xmlns:p14="http://schemas.microsoft.com/office/powerpoint/2010/main" val="128660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E988-B276-6641-9482-6FA798BF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Methods- Local Mode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67B7B-F283-5747-9A58-3D9B1F06A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Eigenvalues describe frequencies</a:t>
            </a:r>
          </a:p>
          <a:p>
            <a:r>
              <a:rPr lang="en-US" dirty="0"/>
              <a:t>Eigenvectors describe molecular motions</a:t>
            </a:r>
          </a:p>
          <a:p>
            <a:r>
              <a:rPr lang="en-US" dirty="0"/>
              <a:t>Normal modes:</a:t>
            </a:r>
          </a:p>
          <a:p>
            <a:pPr lvl="1"/>
            <a:r>
              <a:rPr lang="en-US" dirty="0"/>
              <a:t>eigenvectors are combinations of motions</a:t>
            </a:r>
          </a:p>
          <a:p>
            <a:r>
              <a:rPr lang="en-US" dirty="0"/>
              <a:t>Local modes: </a:t>
            </a:r>
          </a:p>
          <a:p>
            <a:pPr lvl="1"/>
            <a:r>
              <a:rPr lang="en-US" dirty="0"/>
              <a:t>Eigenvectors describe a single motion</a:t>
            </a:r>
          </a:p>
          <a:p>
            <a:r>
              <a:rPr lang="en-US" dirty="0"/>
              <a:t>We can use local modes to track frequencies as functions of other coordinates (coupling?)</a:t>
            </a:r>
          </a:p>
        </p:txBody>
      </p:sp>
    </p:spTree>
    <p:extLst>
      <p:ext uri="{BB962C8B-B14F-4D97-AF65-F5344CB8AC3E}">
        <p14:creationId xmlns:p14="http://schemas.microsoft.com/office/powerpoint/2010/main" val="62249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333</Words>
  <Application>Microsoft Macintosh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An Overview of the QOOH Project</vt:lpstr>
      <vt:lpstr>Presentation Goal</vt:lpstr>
      <vt:lpstr>Outline</vt:lpstr>
      <vt:lpstr>QOOH and TBHP</vt:lpstr>
      <vt:lpstr>QOOH and TBHP- Why do other people care?</vt:lpstr>
      <vt:lpstr>QOOH and TBHP- Why do we care?</vt:lpstr>
      <vt:lpstr>Study Goals</vt:lpstr>
      <vt:lpstr>Methods- Reaction Path Analysis</vt:lpstr>
      <vt:lpstr>Methods- Local Mode Analysis</vt:lpstr>
      <vt:lpstr>TBHP Results</vt:lpstr>
      <vt:lpstr>Current Results</vt:lpstr>
      <vt:lpstr>Current Results- OH scan</vt:lpstr>
      <vt:lpstr>Current Results- HOOC scan</vt:lpstr>
      <vt:lpstr>Current Results- HOOC scan</vt:lpstr>
      <vt:lpstr>Current Results- CH2 Torsion scan</vt:lpstr>
      <vt:lpstr>Current Results- CH2 Torsion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the QOOH Project</dc:title>
  <dc:creator>Coire Gavin-Hanner</dc:creator>
  <cp:lastModifiedBy>Coire Gavin-Hanner</cp:lastModifiedBy>
  <cp:revision>8</cp:revision>
  <dcterms:created xsi:type="dcterms:W3CDTF">2021-06-15T17:44:26Z</dcterms:created>
  <dcterms:modified xsi:type="dcterms:W3CDTF">2021-06-15T21:25:29Z</dcterms:modified>
</cp:coreProperties>
</file>