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61A38-83CD-4192-9645-AA62BCB5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6178A4-4390-4EF9-A58B-372884CC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57198-B1F5-4CE0-BA1A-3C64D307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EFF54-3279-4391-ADF2-A71B1956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8C90C-9C9B-4952-9084-8800E4F9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7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A8898-E093-4464-B144-07DAFDED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97280-2D98-49DD-BE75-A6B1987F9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34A08-6FBC-4B19-9524-62ABA58B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6DF0A-1F99-4FE9-B781-10F48C5C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57B09-4691-4949-9959-868B932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84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DF42CD-1490-4E9C-9723-4DB9AE214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4889E6-FB03-475B-9189-3F967047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C6F4C-F4C9-4488-8612-03DF6EC5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4341-9593-41DE-B317-C8586DCC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6780F-D1BA-4F8D-9679-3E86228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2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89406-3B4B-40D5-B6DB-821D57B9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CADF0-3865-4BCB-A604-6615BD0F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E4AC8-4231-44CB-BC40-C7FA001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1F706-F819-478E-B77F-ECF027A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1F2F7-CE16-4637-BB64-8D385B5D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1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E5FCA-C7DC-4F98-83B8-A428DA9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DA425-A902-40AA-ACDC-62084AF6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502EF-DADC-473E-B162-5D81FB9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75D458-E758-4113-A0CB-8FE390F5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CA1E-C109-4575-B4FF-065427F0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3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1E67-700F-4532-9A42-EC67A128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B7CCF-C3D3-4290-8F2B-9B7AA702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336279-8EF1-4039-A38F-FC89B933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1E84B-9C40-4789-AA30-CED7E25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20537-926B-421F-A5E1-9FDFC618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A5105-2584-4ABA-9858-3836BABA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38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5D4C8-F3C9-4A91-8AAF-8AA31B89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720D1-9A88-4ADA-919B-81D09DB4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811C64-CFA5-40F4-9BDA-0FBE8580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F0E75-5127-4147-9995-82395BA7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04147B-A7B1-4F5A-B87E-C2287A17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EB3D84-B1DE-45F7-A052-DAA0B4E3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5BAC22-0E35-46AE-ABC5-4139B845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939120-A823-4C42-8E30-850287C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2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2E1C9-0781-4DB3-919D-A33AA5F6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42B61-CF53-4ACD-8C6D-75013E87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CC3E9-4FD6-426D-B746-A12FAA31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4932A-31B0-432B-A35E-2EF5A89E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7AABF3-FD42-48CA-BB95-749DBC53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202F90-73F7-41C0-B734-53DC888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CC67E4-A6D0-4F2F-8217-2A64DAE3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93EF-1F0D-4CDE-9430-DF7B9D49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CDF56-D2CF-4365-9123-7ACC79BA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447B48-86D7-43F7-9E05-66F797C3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395DD-953A-462D-B828-20D20FDF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4392D-71DC-4D23-B54E-0F021529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7B955-9178-4EF6-960C-9B9CD630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BCDD4-CDFD-4AED-8676-66973B47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E79094-F428-4F99-B42E-92343671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E3A81-14E6-45C8-BF96-855AA7A3E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DA0B6-6B05-4CD9-95DE-D6B3131E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99F2D1-6D99-44C8-9D52-A87B5080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EB5BFF-2075-4296-8A8E-BDC8152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8FBB33-1A3B-4A1F-B065-C8285861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AA6C54-9DEE-497E-B16F-B134B9C6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27EDE-D82E-42EF-9111-9DA882B8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10C-8F7C-487B-B34D-0E205A4CD724}" type="datetimeFigureOut">
              <a:rPr lang="de-DE" smtClean="0"/>
              <a:t>27.08.2021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B123A-1890-4630-8136-01856644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3D9E6-1024-4115-9176-B847FB73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348D-0BB3-4900-8608-B4AE3C9C06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C03632E-7CD8-4846-938D-D4FBE53BC171}"/>
              </a:ext>
            </a:extLst>
          </p:cNvPr>
          <p:cNvSpPr/>
          <p:nvPr/>
        </p:nvSpPr>
        <p:spPr>
          <a:xfrm>
            <a:off x="857839" y="1979629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Ein-/Ausgabe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Geräte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8BFA17-89E1-44B9-9C6C-9B03655846B0}"/>
              </a:ext>
            </a:extLst>
          </p:cNvPr>
          <p:cNvSpPr/>
          <p:nvPr/>
        </p:nvSpPr>
        <p:spPr>
          <a:xfrm>
            <a:off x="4053525" y="1979629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Prozessor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(CPU)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C748E5-07DB-4E9A-810D-63E266F4D761}"/>
              </a:ext>
            </a:extLst>
          </p:cNvPr>
          <p:cNvSpPr/>
          <p:nvPr/>
        </p:nvSpPr>
        <p:spPr>
          <a:xfrm>
            <a:off x="4053525" y="3894841"/>
            <a:ext cx="1923068" cy="1178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Arbeitsspeicher</a:t>
            </a:r>
          </a:p>
        </p:txBody>
      </p:sp>
      <p:sp>
        <p:nvSpPr>
          <p:cNvPr id="7" name="Wolke 6">
            <a:extLst>
              <a:ext uri="{FF2B5EF4-FFF2-40B4-BE49-F238E27FC236}">
                <a16:creationId xmlns:a16="http://schemas.microsoft.com/office/drawing/2014/main" id="{346E6496-734E-4451-A889-1BE7957CA336}"/>
              </a:ext>
            </a:extLst>
          </p:cNvPr>
          <p:cNvSpPr/>
          <p:nvPr/>
        </p:nvSpPr>
        <p:spPr>
          <a:xfrm>
            <a:off x="7249211" y="1979629"/>
            <a:ext cx="1923068" cy="117835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Netzwerk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73CD5707-E2CA-49E3-9ABD-02622E48C78B}"/>
              </a:ext>
            </a:extLst>
          </p:cNvPr>
          <p:cNvSpPr/>
          <p:nvPr/>
        </p:nvSpPr>
        <p:spPr>
          <a:xfrm>
            <a:off x="7249211" y="3894841"/>
            <a:ext cx="1923068" cy="1178350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Festspeicher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49D0A3B-D4ED-4495-8C88-2E0D0FDDB0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80907" y="2568804"/>
            <a:ext cx="127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9513442-151C-478B-B596-97FBF8EB2FA8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5976593" y="2568804"/>
            <a:ext cx="127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B3728-9D5D-4224-955A-B021968A6A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015059" y="3157979"/>
            <a:ext cx="0" cy="73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E0E70D1-0AA8-4E66-97D4-305CCC215E74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976593" y="4484016"/>
            <a:ext cx="127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DBB364B-429C-49A0-9DDC-27A97312ADAA}"/>
              </a:ext>
            </a:extLst>
          </p:cNvPr>
          <p:cNvSpPr/>
          <p:nvPr/>
        </p:nvSpPr>
        <p:spPr>
          <a:xfrm>
            <a:off x="3752811" y="1206634"/>
            <a:ext cx="2518531" cy="4205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CF6C3C0-5119-4F11-98D1-42B7BD1D50B9}"/>
              </a:ext>
            </a:extLst>
          </p:cNvPr>
          <p:cNvSpPr txBox="1"/>
          <p:nvPr/>
        </p:nvSpPr>
        <p:spPr>
          <a:xfrm>
            <a:off x="3752811" y="1241866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Software</a:t>
            </a:r>
          </a:p>
        </p:txBody>
      </p:sp>
      <p:sp>
        <p:nvSpPr>
          <p:cNvPr id="26" name="Sprechblase: oval 25">
            <a:extLst>
              <a:ext uri="{FF2B5EF4-FFF2-40B4-BE49-F238E27FC236}">
                <a16:creationId xmlns:a16="http://schemas.microsoft.com/office/drawing/2014/main" id="{FFF43A93-43C3-4A2C-8507-210476F30774}"/>
              </a:ext>
            </a:extLst>
          </p:cNvPr>
          <p:cNvSpPr/>
          <p:nvPr/>
        </p:nvSpPr>
        <p:spPr>
          <a:xfrm>
            <a:off x="5608947" y="848460"/>
            <a:ext cx="2007909" cy="999150"/>
          </a:xfrm>
          <a:prstGeom prst="wedgeEllipseCallout">
            <a:avLst>
              <a:gd name="adj1" fmla="val -39143"/>
              <a:gd name="adj2" fmla="val 7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Nächste Anweisung?</a:t>
            </a:r>
          </a:p>
        </p:txBody>
      </p:sp>
    </p:spTree>
    <p:extLst>
      <p:ext uri="{BB962C8B-B14F-4D97-AF65-F5344CB8AC3E}">
        <p14:creationId xmlns:p14="http://schemas.microsoft.com/office/powerpoint/2010/main" val="26427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ssdiagramm: Verzweigung 2"/>
          <p:cNvSpPr/>
          <p:nvPr/>
        </p:nvSpPr>
        <p:spPr>
          <a:xfrm>
            <a:off x="490193" y="914400"/>
            <a:ext cx="1659117" cy="84841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x &gt; 0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319752" y="518474"/>
            <a:ext cx="0" cy="395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264004" y="1666187"/>
            <a:ext cx="2204302" cy="620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print</a:t>
            </a:r>
            <a:r>
              <a:rPr lang="de-DE" dirty="0" smtClean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('x ist positiv')</a:t>
            </a:r>
            <a:endParaRPr lang="de-DE" dirty="0">
              <a:solidFill>
                <a:schemeClr val="tx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Gewinkelter Verbinder 8"/>
          <p:cNvCxnSpPr>
            <a:stCxn id="3" idx="3"/>
            <a:endCxn id="7" idx="0"/>
          </p:cNvCxnSpPr>
          <p:nvPr/>
        </p:nvCxnSpPr>
        <p:spPr>
          <a:xfrm>
            <a:off x="2149310" y="1338606"/>
            <a:ext cx="1216845" cy="32758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1319751" y="1762812"/>
            <a:ext cx="0" cy="1168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7" idx="2"/>
          </p:cNvCxnSpPr>
          <p:nvPr/>
        </p:nvCxnSpPr>
        <p:spPr>
          <a:xfrm rot="5400000">
            <a:off x="2144990" y="1461546"/>
            <a:ext cx="395926" cy="20464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Dubai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Giefers</dc:creator>
  <cp:lastModifiedBy>hgiefers</cp:lastModifiedBy>
  <cp:revision>2</cp:revision>
  <dcterms:created xsi:type="dcterms:W3CDTF">2021-07-16T11:21:04Z</dcterms:created>
  <dcterms:modified xsi:type="dcterms:W3CDTF">2021-08-27T08:30:20Z</dcterms:modified>
</cp:coreProperties>
</file>