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61A38-83CD-4192-9645-AA62BCB5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6178A4-4390-4EF9-A58B-372884CC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57198-B1F5-4CE0-BA1A-3C64D307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EFF54-3279-4391-ADF2-A71B1956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8C90C-9C9B-4952-9084-8800E4F9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7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A8898-E093-4464-B144-07DAFDED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97280-2D98-49DD-BE75-A6B1987F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34A08-6FBC-4B19-9524-62ABA58B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6DF0A-1F99-4FE9-B781-10F48C5C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57B09-4691-4949-9959-868B932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84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DF42CD-1490-4E9C-9723-4DB9AE214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4889E6-FB03-475B-9189-3F967047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C6F4C-F4C9-4488-8612-03DF6EC5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4341-9593-41DE-B317-C8586DCC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6780F-D1BA-4F8D-9679-3E86228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2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89406-3B4B-40D5-B6DB-821D57B9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CADF0-3865-4BCB-A604-6615BD0F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E4AC8-4231-44CB-BC40-C7FA001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1F706-F819-478E-B77F-ECF027A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1F2F7-CE16-4637-BB64-8D385B5D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1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E5FCA-C7DC-4F98-83B8-A428DA9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DA425-A902-40AA-ACDC-62084AF6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502EF-DADC-473E-B162-5D81FB9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5D458-E758-4113-A0CB-8FE390F5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CA1E-C109-4575-B4FF-065427F0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1E67-700F-4532-9A42-EC67A128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B7CCF-C3D3-4290-8F2B-9B7AA702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336279-8EF1-4039-A38F-FC89B933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1E84B-9C40-4789-AA30-CED7E25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20537-926B-421F-A5E1-9FDFC61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A5105-2584-4ABA-9858-3836BABA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38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5D4C8-F3C9-4A91-8AAF-8AA31B89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720D1-9A88-4ADA-919B-81D09DB4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811C64-CFA5-40F4-9BDA-0FBE8580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F0E75-5127-4147-9995-82395BA7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04147B-A7B1-4F5A-B87E-C2287A17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B3D84-B1DE-45F7-A052-DAA0B4E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5BAC22-0E35-46AE-ABC5-4139B845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39120-A823-4C42-8E30-850287C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1C9-0781-4DB3-919D-A33AA5F6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42B61-CF53-4ACD-8C6D-75013E8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CC3E9-4FD6-426D-B746-A12FAA31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4932A-31B0-432B-A35E-2EF5A89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7AABF3-FD42-48CA-BB95-749DBC53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202F90-73F7-41C0-B734-53DC888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CC67E4-A6D0-4F2F-8217-2A64DAE3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93EF-1F0D-4CDE-9430-DF7B9D49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CDF56-D2CF-4365-9123-7ACC79BA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47B48-86D7-43F7-9E05-66F797C3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395DD-953A-462D-B828-20D20FDF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4392D-71DC-4D23-B54E-0F021529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7B955-9178-4EF6-960C-9B9CD630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BCDD4-CDFD-4AED-8676-66973B47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E79094-F428-4F99-B42E-92343671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E3A81-14E6-45C8-BF96-855AA7A3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A0B6-6B05-4CD9-95DE-D6B3131E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99F2D1-6D99-44C8-9D52-A87B5080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EB5BFF-2075-4296-8A8E-BDC8152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8FBB33-1A3B-4A1F-B065-C8285861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AA6C54-9DEE-497E-B16F-B134B9C6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27EDE-D82E-42EF-9111-9DA882B8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B123A-1890-4630-8136-01856644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3D9E6-1024-4115-9176-B847FB73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C03632E-7CD8-4846-938D-D4FBE53BC171}"/>
              </a:ext>
            </a:extLst>
          </p:cNvPr>
          <p:cNvSpPr/>
          <p:nvPr/>
        </p:nvSpPr>
        <p:spPr>
          <a:xfrm>
            <a:off x="857839" y="1979629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Ein-/Ausgabe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Geräte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8BFA17-89E1-44B9-9C6C-9B03655846B0}"/>
              </a:ext>
            </a:extLst>
          </p:cNvPr>
          <p:cNvSpPr/>
          <p:nvPr/>
        </p:nvSpPr>
        <p:spPr>
          <a:xfrm>
            <a:off x="4053525" y="1979629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Prozessor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(CPU)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C748E5-07DB-4E9A-810D-63E266F4D761}"/>
              </a:ext>
            </a:extLst>
          </p:cNvPr>
          <p:cNvSpPr/>
          <p:nvPr/>
        </p:nvSpPr>
        <p:spPr>
          <a:xfrm>
            <a:off x="4053525" y="3894841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Arbeitsspeicher</a:t>
            </a:r>
          </a:p>
        </p:txBody>
      </p:sp>
      <p:sp>
        <p:nvSpPr>
          <p:cNvPr id="7" name="Wolke 6">
            <a:extLst>
              <a:ext uri="{FF2B5EF4-FFF2-40B4-BE49-F238E27FC236}">
                <a16:creationId xmlns:a16="http://schemas.microsoft.com/office/drawing/2014/main" id="{346E6496-734E-4451-A889-1BE7957CA336}"/>
              </a:ext>
            </a:extLst>
          </p:cNvPr>
          <p:cNvSpPr/>
          <p:nvPr/>
        </p:nvSpPr>
        <p:spPr>
          <a:xfrm>
            <a:off x="7249211" y="1979629"/>
            <a:ext cx="1923068" cy="117835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Netzwerk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73CD5707-E2CA-49E3-9ABD-02622E48C78B}"/>
              </a:ext>
            </a:extLst>
          </p:cNvPr>
          <p:cNvSpPr/>
          <p:nvPr/>
        </p:nvSpPr>
        <p:spPr>
          <a:xfrm>
            <a:off x="7249211" y="3894841"/>
            <a:ext cx="1923068" cy="117835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Festspeicher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49D0A3B-D4ED-4495-8C88-2E0D0FDDB0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80907" y="2568804"/>
            <a:ext cx="127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9513442-151C-478B-B596-97FBF8EB2FA8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5976593" y="2568804"/>
            <a:ext cx="127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B3728-9D5D-4224-955A-B021968A6A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015059" y="3157979"/>
            <a:ext cx="0" cy="73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E0E70D1-0AA8-4E66-97D4-305CCC215E74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976593" y="4484016"/>
            <a:ext cx="127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DBB364B-429C-49A0-9DDC-27A97312ADAA}"/>
              </a:ext>
            </a:extLst>
          </p:cNvPr>
          <p:cNvSpPr/>
          <p:nvPr/>
        </p:nvSpPr>
        <p:spPr>
          <a:xfrm>
            <a:off x="3752811" y="1206634"/>
            <a:ext cx="2518531" cy="4205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CF6C3C0-5119-4F11-98D1-42B7BD1D50B9}"/>
              </a:ext>
            </a:extLst>
          </p:cNvPr>
          <p:cNvSpPr txBox="1"/>
          <p:nvPr/>
        </p:nvSpPr>
        <p:spPr>
          <a:xfrm>
            <a:off x="3752811" y="1241866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</p:txBody>
      </p:sp>
      <p:sp>
        <p:nvSpPr>
          <p:cNvPr id="26" name="Sprechblase: oval 25">
            <a:extLst>
              <a:ext uri="{FF2B5EF4-FFF2-40B4-BE49-F238E27FC236}">
                <a16:creationId xmlns:a16="http://schemas.microsoft.com/office/drawing/2014/main" id="{FFF43A93-43C3-4A2C-8507-210476F30774}"/>
              </a:ext>
            </a:extLst>
          </p:cNvPr>
          <p:cNvSpPr/>
          <p:nvPr/>
        </p:nvSpPr>
        <p:spPr>
          <a:xfrm>
            <a:off x="5608947" y="848460"/>
            <a:ext cx="2007909" cy="999150"/>
          </a:xfrm>
          <a:prstGeom prst="wedgeEllipseCallout">
            <a:avLst>
              <a:gd name="adj1" fmla="val -39143"/>
              <a:gd name="adj2" fmla="val 7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Nächste Anweisung?</a:t>
            </a:r>
          </a:p>
        </p:txBody>
      </p:sp>
    </p:spTree>
    <p:extLst>
      <p:ext uri="{BB962C8B-B14F-4D97-AF65-F5344CB8AC3E}">
        <p14:creationId xmlns:p14="http://schemas.microsoft.com/office/powerpoint/2010/main" val="26427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Verzweigung 2"/>
          <p:cNvSpPr/>
          <p:nvPr/>
        </p:nvSpPr>
        <p:spPr>
          <a:xfrm>
            <a:off x="490193" y="914400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&gt; 0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319752" y="518474"/>
            <a:ext cx="0" cy="39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264004" y="1666187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positiv')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Gewinkelter Verbinder 8"/>
          <p:cNvCxnSpPr>
            <a:stCxn id="3" idx="3"/>
            <a:endCxn id="7" idx="0"/>
          </p:cNvCxnSpPr>
          <p:nvPr/>
        </p:nvCxnSpPr>
        <p:spPr>
          <a:xfrm>
            <a:off x="2149310" y="1338606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319751" y="1762812"/>
            <a:ext cx="0" cy="1168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7" idx="2"/>
          </p:cNvCxnSpPr>
          <p:nvPr/>
        </p:nvCxnSpPr>
        <p:spPr>
          <a:xfrm rot="5400000">
            <a:off x="2144990" y="1461546"/>
            <a:ext cx="395926" cy="20464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Verzweigung 7"/>
          <p:cNvSpPr/>
          <p:nvPr/>
        </p:nvSpPr>
        <p:spPr>
          <a:xfrm>
            <a:off x="7494982" y="3553931"/>
            <a:ext cx="1983240" cy="101415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x%2 ==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0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486603" y="3080657"/>
            <a:ext cx="0" cy="473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9615322" y="4452586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gerade')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4" name="Gewinkelter Verbinder 13"/>
          <p:cNvCxnSpPr>
            <a:stCxn id="8" idx="3"/>
            <a:endCxn id="13" idx="0"/>
          </p:cNvCxnSpPr>
          <p:nvPr/>
        </p:nvCxnSpPr>
        <p:spPr>
          <a:xfrm>
            <a:off x="9478222" y="4061010"/>
            <a:ext cx="1381897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8486601" y="5665949"/>
            <a:ext cx="0" cy="299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13" idx="2"/>
          </p:cNvCxnSpPr>
          <p:nvPr/>
        </p:nvCxnSpPr>
        <p:spPr>
          <a:xfrm rot="5400000">
            <a:off x="9332341" y="4139921"/>
            <a:ext cx="682042" cy="2373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264004" y="1047830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866010" y="3690257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flipH="1">
            <a:off x="4868289" y="4452585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ungerade')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0" name="Gewinkelter Verbinder 19"/>
          <p:cNvCxnSpPr/>
          <p:nvPr/>
        </p:nvCxnSpPr>
        <p:spPr>
          <a:xfrm flipH="1">
            <a:off x="6113086" y="4061010"/>
            <a:ext cx="1381896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/>
          <p:nvPr/>
        </p:nvCxnSpPr>
        <p:spPr>
          <a:xfrm rot="16200000" flipH="1">
            <a:off x="6958825" y="4138171"/>
            <a:ext cx="682043" cy="2373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flipH="1">
            <a:off x="6500874" y="3690257"/>
            <a:ext cx="6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3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Verzweigung 2"/>
          <p:cNvSpPr/>
          <p:nvPr/>
        </p:nvSpPr>
        <p:spPr>
          <a:xfrm>
            <a:off x="490193" y="914400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</a:t>
            </a:r>
            <a:r>
              <a:rPr lang="de-DE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&lt;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319752" y="518474"/>
            <a:ext cx="0" cy="39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264004" y="1666187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kleiner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Gewinkelter Verbinder 8"/>
          <p:cNvCxnSpPr>
            <a:stCxn id="3" idx="3"/>
            <a:endCxn id="7" idx="0"/>
          </p:cNvCxnSpPr>
          <p:nvPr/>
        </p:nvCxnSpPr>
        <p:spPr>
          <a:xfrm>
            <a:off x="2149310" y="1338606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endCxn id="23" idx="0"/>
          </p:cNvCxnSpPr>
          <p:nvPr/>
        </p:nvCxnSpPr>
        <p:spPr>
          <a:xfrm>
            <a:off x="1319751" y="1762812"/>
            <a:ext cx="1" cy="539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7" idx="3"/>
          </p:cNvCxnSpPr>
          <p:nvPr/>
        </p:nvCxnSpPr>
        <p:spPr>
          <a:xfrm>
            <a:off x="4468306" y="1976486"/>
            <a:ext cx="224344" cy="13879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2264004" y="1047830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23" name="Flussdiagramm: Verzweigung 22"/>
          <p:cNvSpPr/>
          <p:nvPr/>
        </p:nvSpPr>
        <p:spPr>
          <a:xfrm>
            <a:off x="490193" y="2302326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&gt; 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4004" y="3054113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groesser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Gewinkelter Verbinder 25"/>
          <p:cNvCxnSpPr>
            <a:stCxn id="23" idx="3"/>
            <a:endCxn id="25" idx="0"/>
          </p:cNvCxnSpPr>
          <p:nvPr/>
        </p:nvCxnSpPr>
        <p:spPr>
          <a:xfrm>
            <a:off x="2149310" y="2726532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319751" y="3150738"/>
            <a:ext cx="0" cy="1168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25" idx="3"/>
          </p:cNvCxnSpPr>
          <p:nvPr/>
        </p:nvCxnSpPr>
        <p:spPr>
          <a:xfrm flipH="1">
            <a:off x="1319752" y="3364412"/>
            <a:ext cx="3148554" cy="1894617"/>
          </a:xfrm>
          <a:prstGeom prst="bentConnector3">
            <a:avLst>
              <a:gd name="adj1" fmla="val -726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264004" y="2435756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217600" y="4319662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gleich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2" name="Gerade Verbindung mit Pfeil 31"/>
          <p:cNvCxnSpPr>
            <a:stCxn id="31" idx="2"/>
          </p:cNvCxnSpPr>
          <p:nvPr/>
        </p:nvCxnSpPr>
        <p:spPr>
          <a:xfrm>
            <a:off x="1319751" y="4940260"/>
            <a:ext cx="0" cy="601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Verzweigung 7"/>
          <p:cNvSpPr/>
          <p:nvPr/>
        </p:nvSpPr>
        <p:spPr>
          <a:xfrm>
            <a:off x="3445855" y="715143"/>
            <a:ext cx="1983240" cy="101415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== 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437476" y="241869"/>
            <a:ext cx="0" cy="473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stCxn id="8" idx="3"/>
            <a:endCxn id="13" idx="0"/>
          </p:cNvCxnSpPr>
          <p:nvPr/>
        </p:nvCxnSpPr>
        <p:spPr>
          <a:xfrm>
            <a:off x="5429095" y="1222222"/>
            <a:ext cx="1381897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437476" y="4418562"/>
            <a:ext cx="0" cy="299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/>
          <p:nvPr/>
        </p:nvCxnSpPr>
        <p:spPr>
          <a:xfrm rot="5400000">
            <a:off x="5283212" y="2890783"/>
            <a:ext cx="682042" cy="2373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816883" y="851469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flipH="1">
            <a:off x="819162" y="1613797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gleich')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0" name="Gewinkelter Verbinder 19"/>
          <p:cNvCxnSpPr/>
          <p:nvPr/>
        </p:nvCxnSpPr>
        <p:spPr>
          <a:xfrm flipH="1">
            <a:off x="2063959" y="1222222"/>
            <a:ext cx="1381896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>
            <a:stCxn id="19" idx="2"/>
          </p:cNvCxnSpPr>
          <p:nvPr/>
        </p:nvCxnSpPr>
        <p:spPr>
          <a:xfrm rot="16200000" flipH="1">
            <a:off x="2133862" y="2076964"/>
            <a:ext cx="2260989" cy="24007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 flipH="1">
            <a:off x="2451747" y="851469"/>
            <a:ext cx="6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False</a:t>
            </a:r>
            <a:endParaRPr lang="de-DE" dirty="0"/>
          </a:p>
        </p:txBody>
      </p:sp>
      <p:sp>
        <p:nvSpPr>
          <p:cNvPr id="30" name="Flussdiagramm: Verzweigung 29"/>
          <p:cNvSpPr/>
          <p:nvPr/>
        </p:nvSpPr>
        <p:spPr>
          <a:xfrm>
            <a:off x="5819372" y="1613796"/>
            <a:ext cx="1983240" cy="101415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&lt; </a:t>
            </a:r>
            <a:r>
              <a:rPr lang="de-DE" dirty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y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939712" y="2512451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größer')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5" name="Gewinkelter Verbinder 34"/>
          <p:cNvCxnSpPr>
            <a:stCxn id="30" idx="3"/>
            <a:endCxn id="34" idx="0"/>
          </p:cNvCxnSpPr>
          <p:nvPr/>
        </p:nvCxnSpPr>
        <p:spPr>
          <a:xfrm>
            <a:off x="7802612" y="2120875"/>
            <a:ext cx="1381897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34" idx="2"/>
          </p:cNvCxnSpPr>
          <p:nvPr/>
        </p:nvCxnSpPr>
        <p:spPr>
          <a:xfrm rot="5400000">
            <a:off x="7656731" y="2199786"/>
            <a:ext cx="682042" cy="23735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8190400" y="1750122"/>
            <a:ext cx="60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Dubai" panose="020B0503030403030204" pitchFamily="34" charset="-78"/>
                <a:cs typeface="Dubai" panose="020B0503030403030204" pitchFamily="34" charset="-78"/>
              </a:rPr>
              <a:t>True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 flipH="1">
            <a:off x="3192679" y="2512450"/>
            <a:ext cx="2489593" cy="5330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kleiner')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Gewinkelter Verbinder 39"/>
          <p:cNvCxnSpPr/>
          <p:nvPr/>
        </p:nvCxnSpPr>
        <p:spPr>
          <a:xfrm flipH="1">
            <a:off x="4437476" y="2120875"/>
            <a:ext cx="1381896" cy="39157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/>
          <p:nvPr/>
        </p:nvCxnSpPr>
        <p:spPr>
          <a:xfrm rot="16200000" flipH="1">
            <a:off x="5283215" y="2198036"/>
            <a:ext cx="682043" cy="23735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 flipH="1">
            <a:off x="4825264" y="1750122"/>
            <a:ext cx="65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Dubai" panose="020B0503030403030204" pitchFamily="34" charset="-78"/>
                <a:cs typeface="Dubai" panose="020B0503030403030204" pitchFamily="34" charset="-78"/>
              </a:rPr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32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Dubai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Giefers</dc:creator>
  <cp:lastModifiedBy>hgiefers</cp:lastModifiedBy>
  <cp:revision>6</cp:revision>
  <dcterms:created xsi:type="dcterms:W3CDTF">2021-07-16T11:21:04Z</dcterms:created>
  <dcterms:modified xsi:type="dcterms:W3CDTF">2021-08-27T11:23:09Z</dcterms:modified>
</cp:coreProperties>
</file>