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A00"/>
    <a:srgbClr val="003296"/>
    <a:srgbClr val="1D3A00"/>
    <a:srgbClr val="E39A39"/>
    <a:srgbClr val="5EEC3C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044700"/>
            <a:ext cx="8246070" cy="164157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1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7B0B0E9A-D63D-433D-99D5-54C69198A2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572644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82877"/>
            <a:ext cx="6108200" cy="362558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B1D00-E60D-4E76-A64B-75B07871721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197405"/>
            <a:ext cx="7940660" cy="1488873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7940661" cy="610820"/>
          </a:xfrm>
        </p:spPr>
        <p:txBody>
          <a:bodyPr>
            <a:normAutofit/>
          </a:bodyPr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044700"/>
            <a:ext cx="6108199" cy="3817625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878053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55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SlideModel</cp:lastModifiedBy>
  <cp:revision>80</cp:revision>
  <dcterms:created xsi:type="dcterms:W3CDTF">2013-08-21T19:17:07Z</dcterms:created>
  <dcterms:modified xsi:type="dcterms:W3CDTF">2017-07-07T20:30:04Z</dcterms:modified>
</cp:coreProperties>
</file>