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5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D623-53F1-0C40-AC57-75D732D3BDCB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DDEC-540F-9847-8F76-2675E172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6" name="Picture 5" descr="ikumpra-bcard-ba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593" y="737531"/>
            <a:ext cx="9709898" cy="5548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7831" y="3902051"/>
            <a:ext cx="63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205632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369" y="3385700"/>
            <a:ext cx="895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Fredoka One"/>
                <a:cs typeface="Fredoka One"/>
              </a:rPr>
              <a:t>Maynard </a:t>
            </a:r>
            <a:r>
              <a:rPr lang="en-US" sz="4800" dirty="0" err="1" smtClean="0">
                <a:latin typeface="Fredoka One"/>
                <a:cs typeface="Fredoka One"/>
              </a:rPr>
              <a:t>Paye</a:t>
            </a:r>
            <a:endParaRPr lang="en-US" sz="4800" dirty="0">
              <a:latin typeface="Fredoka One"/>
              <a:cs typeface="Fredoka One"/>
            </a:endParaRPr>
          </a:p>
        </p:txBody>
      </p:sp>
      <p:pic>
        <p:nvPicPr>
          <p:cNvPr id="10" name="Picture 9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8370" y="4125782"/>
            <a:ext cx="8955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09436221199</a:t>
            </a:r>
            <a:endParaRPr lang="en-US" sz="3600" dirty="0"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8370" y="1990728"/>
            <a:ext cx="895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Fredoka One"/>
                <a:cs typeface="Fredoka One"/>
              </a:rPr>
              <a:t>For More Information:</a:t>
            </a:r>
            <a:endParaRPr lang="en-US" sz="4800" dirty="0">
              <a:latin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33427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9592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What is </a:t>
            </a:r>
            <a:r>
              <a:rPr lang="en-US" sz="5400" b="1" dirty="0" err="1" smtClean="0">
                <a:latin typeface="Fredoka One"/>
                <a:cs typeface="Fredoka One"/>
              </a:rPr>
              <a:t>iKumpra</a:t>
            </a:r>
            <a:r>
              <a:rPr lang="en-US" sz="5400" b="1" dirty="0" smtClean="0">
                <a:latin typeface="Fredoka One"/>
                <a:cs typeface="Fredoka One"/>
              </a:rPr>
              <a:t>?</a:t>
            </a:r>
            <a:endParaRPr lang="en-US" sz="5400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066" y="3267775"/>
            <a:ext cx="810185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latin typeface="Calibri"/>
                <a:cs typeface="Calibri"/>
              </a:rPr>
              <a:t>iKumpra</a:t>
            </a:r>
            <a:r>
              <a:rPr lang="en-US" sz="3600" dirty="0" smtClean="0">
                <a:latin typeface="Calibri"/>
                <a:cs typeface="Calibri"/>
              </a:rPr>
              <a:t> is an online portal where shoppers can have their market products delivered to their doorsteps. </a:t>
            </a:r>
            <a:endParaRPr lang="en-US" sz="3600" dirty="0">
              <a:latin typeface="Calibri"/>
              <a:cs typeface="Calibri"/>
            </a:endParaRPr>
          </a:p>
        </p:txBody>
      </p:sp>
      <p:pic>
        <p:nvPicPr>
          <p:cNvPr id="10" name="Picture 9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4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9592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What is </a:t>
            </a:r>
            <a:r>
              <a:rPr lang="en-US" sz="5400" b="1" dirty="0" err="1" smtClean="0">
                <a:latin typeface="Fredoka One"/>
                <a:cs typeface="Fredoka One"/>
              </a:rPr>
              <a:t>iKumpra</a:t>
            </a:r>
            <a:r>
              <a:rPr lang="en-US" sz="5400" b="1" dirty="0" smtClean="0">
                <a:latin typeface="Fredoka One"/>
                <a:cs typeface="Fredoka One"/>
              </a:rPr>
              <a:t>?</a:t>
            </a:r>
            <a:endParaRPr lang="en-US" sz="5400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24" y="3203671"/>
            <a:ext cx="8955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We also aim to </a:t>
            </a:r>
            <a:r>
              <a:rPr lang="en-US" sz="3600" dirty="0" smtClean="0">
                <a:effectLst/>
              </a:rPr>
              <a:t>help local farmers and fishermen sell their products at a competitive price by eliminating the need </a:t>
            </a:r>
            <a:r>
              <a:rPr lang="en-US" sz="3600" dirty="0" smtClean="0"/>
              <a:t>of a</a:t>
            </a:r>
            <a:r>
              <a:rPr lang="en-US" sz="3600" dirty="0"/>
              <a:t> </a:t>
            </a:r>
            <a:r>
              <a:rPr lang="en-US" sz="3600" dirty="0" smtClean="0"/>
              <a:t>middle man</a:t>
            </a:r>
            <a:r>
              <a:rPr lang="en-US" sz="3600" dirty="0" smtClean="0">
                <a:effectLst/>
              </a:rPr>
              <a:t>.</a:t>
            </a:r>
          </a:p>
          <a:p>
            <a:pPr algn="ctr"/>
            <a:endParaRPr lang="en-US" sz="3600" dirty="0">
              <a:latin typeface="Century Gothic"/>
              <a:cs typeface="Century Gothic"/>
            </a:endParaRPr>
          </a:p>
        </p:txBody>
      </p:sp>
      <p:pic>
        <p:nvPicPr>
          <p:cNvPr id="10" name="Picture 9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59274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Why use </a:t>
            </a:r>
            <a:r>
              <a:rPr lang="en-US" sz="5400" b="1" dirty="0" err="1" smtClean="0">
                <a:latin typeface="Fredoka One"/>
                <a:cs typeface="Fredoka One"/>
              </a:rPr>
              <a:t>iKumpra</a:t>
            </a:r>
            <a:r>
              <a:rPr lang="en-US" sz="5400" b="1" dirty="0" smtClean="0">
                <a:latin typeface="Fredoka One"/>
                <a:cs typeface="Fredoka One"/>
              </a:rPr>
              <a:t>?</a:t>
            </a:r>
            <a:endParaRPr lang="en-US" sz="5400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7953" y="3021930"/>
            <a:ext cx="64078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ü"/>
            </a:pPr>
            <a:r>
              <a:rPr lang="en-US" sz="3200" dirty="0" smtClean="0">
                <a:latin typeface="Calibri"/>
                <a:cs typeface="Calibri"/>
              </a:rPr>
              <a:t>Affordable Prices</a:t>
            </a:r>
          </a:p>
        </p:txBody>
      </p:sp>
      <p:pic>
        <p:nvPicPr>
          <p:cNvPr id="2" name="Picture 1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35480" y="3570894"/>
            <a:ext cx="64078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ü"/>
            </a:pPr>
            <a:r>
              <a:rPr lang="en-US" sz="3200" dirty="0" smtClean="0">
                <a:latin typeface="Calibri"/>
                <a:cs typeface="Calibri"/>
              </a:rPr>
              <a:t>Hassle Free 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950" y="4111518"/>
            <a:ext cx="640780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ü"/>
            </a:pPr>
            <a:r>
              <a:rPr lang="en-US" sz="3200" dirty="0" smtClean="0">
                <a:latin typeface="Calibri"/>
                <a:cs typeface="Calibri"/>
              </a:rPr>
              <a:t>Saves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3950" y="4675712"/>
            <a:ext cx="735259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ü"/>
            </a:pPr>
            <a:r>
              <a:rPr lang="en-US" sz="3200" dirty="0" smtClean="0">
                <a:latin typeface="Calibri"/>
                <a:cs typeface="Calibri"/>
              </a:rPr>
              <a:t>Avoid the inconvenience of traffic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7953" y="5219419"/>
            <a:ext cx="735259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ü"/>
            </a:pPr>
            <a:r>
              <a:rPr lang="en-US" sz="3200" dirty="0" smtClean="0">
                <a:latin typeface="Calibri"/>
                <a:cs typeface="Calibri"/>
              </a:rPr>
              <a:t>Have your items delivered</a:t>
            </a:r>
          </a:p>
        </p:txBody>
      </p:sp>
    </p:spTree>
    <p:extLst>
      <p:ext uri="{BB962C8B-B14F-4D97-AF65-F5344CB8AC3E}">
        <p14:creationId xmlns:p14="http://schemas.microsoft.com/office/powerpoint/2010/main" val="41933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59274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Available Items</a:t>
            </a:r>
            <a:endParaRPr lang="en-US" sz="5400" dirty="0">
              <a:latin typeface="Century Gothic"/>
              <a:cs typeface="Century Gothic"/>
            </a:endParaRPr>
          </a:p>
        </p:txBody>
      </p:sp>
      <p:pic>
        <p:nvPicPr>
          <p:cNvPr id="2" name="Picture 1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75" y="2610986"/>
            <a:ext cx="914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/>
                <a:cs typeface="Calibri"/>
              </a:rPr>
              <a:t>At the moment we offer</a:t>
            </a:r>
            <a:endParaRPr lang="en-US" sz="4000" dirty="0">
              <a:latin typeface="Calibri"/>
              <a:cs typeface="Calibri"/>
            </a:endParaRPr>
          </a:p>
        </p:txBody>
      </p:sp>
      <p:pic>
        <p:nvPicPr>
          <p:cNvPr id="6" name="Picture 5" descr="fruits-and-ve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23" y="3524044"/>
            <a:ext cx="2765477" cy="1961331"/>
          </a:xfrm>
          <a:prstGeom prst="rect">
            <a:avLst/>
          </a:prstGeom>
        </p:spPr>
      </p:pic>
      <p:pic>
        <p:nvPicPr>
          <p:cNvPr id="14" name="Picture 13" descr="fresh_fish__sea_food_20141222_117415344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83" y="3512298"/>
            <a:ext cx="2781430" cy="19730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460" y="5485375"/>
            <a:ext cx="473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/>
                <a:cs typeface="Calibri"/>
              </a:rPr>
              <a:t>Fruits &amp; Vegetables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462" y="5485375"/>
            <a:ext cx="473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/>
                <a:cs typeface="Calibri"/>
              </a:rPr>
              <a:t>Fish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25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59274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Available </a:t>
            </a:r>
            <a:r>
              <a:rPr lang="en-US" sz="5400" b="1" dirty="0" smtClean="0">
                <a:latin typeface="Fredoka One"/>
                <a:cs typeface="Fredoka One"/>
              </a:rPr>
              <a:t>Items </a:t>
            </a:r>
            <a:endParaRPr lang="en-US" sz="5400" dirty="0">
              <a:latin typeface="Century Gothic"/>
              <a:cs typeface="Century Gothic"/>
            </a:endParaRPr>
          </a:p>
        </p:txBody>
      </p:sp>
      <p:pic>
        <p:nvPicPr>
          <p:cNvPr id="2" name="Picture 1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75" y="2610986"/>
            <a:ext cx="914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/>
                <a:cs typeface="Calibri"/>
              </a:rPr>
              <a:t>But we are looking forward to have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60" y="5485374"/>
            <a:ext cx="473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/>
                <a:cs typeface="Calibri"/>
              </a:rPr>
              <a:t>Meat &amp; Poultry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462" y="5485375"/>
            <a:ext cx="473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/>
                <a:cs typeface="Calibri"/>
              </a:rPr>
              <a:t>Grocery Items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Picture 4" descr="meat-comingso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3512297"/>
            <a:ext cx="2782039" cy="1973077"/>
          </a:xfrm>
          <a:prstGeom prst="rect">
            <a:avLst/>
          </a:prstGeom>
        </p:spPr>
      </p:pic>
      <p:pic>
        <p:nvPicPr>
          <p:cNvPr id="9" name="Picture 8" descr="coming-soon-grocer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83" y="3512297"/>
            <a:ext cx="2782039" cy="19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59274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Available </a:t>
            </a:r>
            <a:r>
              <a:rPr lang="en-US" sz="5400" b="1" dirty="0" smtClean="0">
                <a:latin typeface="Fredoka One"/>
                <a:cs typeface="Fredoka One"/>
              </a:rPr>
              <a:t>Items </a:t>
            </a:r>
            <a:endParaRPr lang="en-US" sz="5400" dirty="0">
              <a:latin typeface="Century Gothic"/>
              <a:cs typeface="Century Gothic"/>
            </a:endParaRPr>
          </a:p>
        </p:txBody>
      </p:sp>
      <p:pic>
        <p:nvPicPr>
          <p:cNvPr id="2" name="Picture 1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975" y="2610986"/>
            <a:ext cx="914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/>
                <a:cs typeface="Calibri"/>
              </a:rPr>
              <a:t>But we are looking forward to have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60" y="5485374"/>
            <a:ext cx="473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/>
                <a:cs typeface="Calibri"/>
              </a:rPr>
              <a:t>Condiments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462" y="5485375"/>
            <a:ext cx="473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/>
                <a:cs typeface="Calibri"/>
              </a:rPr>
              <a:t>Home Cooked Meals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6" name="Picture 5" descr="coming-soon-condiment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8" y="3512297"/>
            <a:ext cx="2794777" cy="1982111"/>
          </a:xfrm>
          <a:prstGeom prst="rect">
            <a:avLst/>
          </a:prstGeom>
        </p:spPr>
      </p:pic>
      <p:pic>
        <p:nvPicPr>
          <p:cNvPr id="10" name="Picture 9" descr="coming-soon-homecook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83" y="3503263"/>
            <a:ext cx="2794777" cy="19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5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59274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How to order?</a:t>
            </a:r>
            <a:endParaRPr lang="en-US" sz="5400" dirty="0">
              <a:latin typeface="Century Gothic"/>
              <a:cs typeface="Century Gothic"/>
            </a:endParaRPr>
          </a:p>
        </p:txBody>
      </p:sp>
      <p:pic>
        <p:nvPicPr>
          <p:cNvPr id="2" name="Picture 1" descr="iKumpra-ic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5" y="356026"/>
            <a:ext cx="1679448" cy="16032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3781" y="5219407"/>
            <a:ext cx="2815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Go to the website to place your order</a:t>
            </a:r>
          </a:p>
        </p:txBody>
      </p:sp>
      <p:pic>
        <p:nvPicPr>
          <p:cNvPr id="6" name="Picture 5" descr="step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81" y="3779269"/>
            <a:ext cx="1440138" cy="14401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92984" y="5233512"/>
            <a:ext cx="2065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Proceed to Checkout</a:t>
            </a:r>
          </a:p>
        </p:txBody>
      </p:sp>
      <p:pic>
        <p:nvPicPr>
          <p:cNvPr id="14" name="Picture 13" descr="step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95" y="3665964"/>
            <a:ext cx="1553443" cy="15534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86473" y="5233512"/>
            <a:ext cx="2200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Pay cash on delivery</a:t>
            </a:r>
          </a:p>
        </p:txBody>
      </p:sp>
      <p:pic>
        <p:nvPicPr>
          <p:cNvPr id="16" name="Picture 15" descr="step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17" y="3761689"/>
            <a:ext cx="1454243" cy="1454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9909" y="3090257"/>
            <a:ext cx="28681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Fredoka One"/>
                <a:cs typeface="Fredoka One"/>
              </a:rPr>
              <a:t>Step 1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6356" y="3090257"/>
            <a:ext cx="28681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Fredoka One"/>
                <a:cs typeface="Fredoka One"/>
              </a:rPr>
              <a:t>Step 2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1463" y="3066501"/>
            <a:ext cx="28681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Fredoka One"/>
                <a:cs typeface="Fredoka One"/>
              </a:rPr>
              <a:t>Step 3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536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146268"/>
            <a:ext cx="9144001" cy="711732"/>
          </a:xfrm>
          <a:prstGeom prst="rect">
            <a:avLst/>
          </a:prstGeom>
          <a:solidFill>
            <a:srgbClr val="89C5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Kumpra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435" y="6146268"/>
            <a:ext cx="6391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edoka One"/>
                <a:cs typeface="Fredoka One"/>
              </a:rPr>
              <a:t>www.iKumpra.com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Fredoka One"/>
              <a:cs typeface="Fredok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58665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Fredoka One"/>
                <a:cs typeface="Fredoka One"/>
              </a:rPr>
              <a:t>Delivery Rates</a:t>
            </a:r>
            <a:endParaRPr lang="en-US" sz="5400" dirty="0">
              <a:latin typeface="Century Gothic"/>
              <a:cs typeface="Century Gothic"/>
            </a:endParaRPr>
          </a:p>
        </p:txBody>
      </p:sp>
      <p:pic>
        <p:nvPicPr>
          <p:cNvPr id="2" name="Picture 1" descr="ikumpra-delivery-rates-poster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8" y="1817284"/>
            <a:ext cx="7640911" cy="39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152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Swoop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Mantisa Apal</dc:creator>
  <cp:lastModifiedBy>Mantisa Apal</cp:lastModifiedBy>
  <cp:revision>12</cp:revision>
  <dcterms:created xsi:type="dcterms:W3CDTF">2017-09-11T03:22:31Z</dcterms:created>
  <dcterms:modified xsi:type="dcterms:W3CDTF">2017-09-11T06:02:53Z</dcterms:modified>
</cp:coreProperties>
</file>