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 Slab" panose="020B0604020202020204" charset="0"/>
      <p:regular r:id="rId13"/>
      <p:bold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91702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6916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487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759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655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632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4037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6977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96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136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902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Mancala.java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By: Charlie Comeau and Nikhil Havanur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87900" y="1319800"/>
            <a:ext cx="8368200" cy="1230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1 v. 1 us Mr. Hatcher!!!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Rules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87900" y="12061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The twelve sections in the middle each contain four marbles.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A player can only select marbles from their row (like arrays-row dominated)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Marbles are placed individually in each of the succeeding holes until they are exhausted.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Marbles are moved counter-clockwise. Marbles are deposited in player’s own bank, and skip over the opponent’s bank.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If the final marble lands in a player’s pile, the player gets another turn.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If the final marble lands in an empty hole, then the player receives that marble and the marbles directly across.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Once one row is completely exhausted, the other player will get the remaining marbles in their row, and the game is over.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"/>
              <a:t>Player with most marbles at end WINS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Idea process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One person game app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Vs. “artificial intelligence” (Math.random())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Use Scanner class to take in user input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Played in interactions panel of Java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2 separate java files: class file and runner program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Methods must be in compliance with rules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Brute force testing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5281500" y="1404750"/>
            <a:ext cx="3862500" cy="11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2-D array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Actual bank is in yourBank and oppBank variables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Row 0, computer’s row</a:t>
            </a:r>
          </a:p>
          <a:p>
            <a:pPr marL="457200" lvl="0" indent="-34290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Row 1, user’s row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Format </a:t>
            </a: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l="20368" t="44123" r="24328" b="21807"/>
          <a:stretch/>
        </p:blipFill>
        <p:spPr>
          <a:xfrm>
            <a:off x="106649" y="1404748"/>
            <a:ext cx="5174848" cy="1792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4">
            <a:alphaModFix/>
          </a:blip>
          <a:srcRect l="23962" t="46431" r="24237" b="31492"/>
          <a:stretch/>
        </p:blipFill>
        <p:spPr>
          <a:xfrm>
            <a:off x="1393825" y="3271124"/>
            <a:ext cx="6166499" cy="147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 File Components 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private int[][] game = new int [2][8]; 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This 2D array is the Mancala board (2 rows and 8 columns).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private int yourBank = 0; 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Represents the status of the player’s bank.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private int oppBank = 0; 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Represents the status of the computer’s bank.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private boolean goAgain = false; 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Represents if final pebble lands in the player’s bank.</a:t>
            </a:r>
            <a:r>
              <a:rPr lang="en" sz="1800" b="1"/>
              <a:t/>
            </a:r>
            <a:br>
              <a:rPr lang="en" sz="1800" b="1"/>
            </a:br>
            <a:endParaRPr lang="en" sz="1800" b="1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" sz="12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" sz="12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/>
            </a:r>
            <a:br>
              <a:rPr lang="en"/>
            </a:br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Mancala Constructor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Populates 2-D array with pebbles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yourMove(int row, int col)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Executes user move based off of parameters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oppMove(): 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Executes computer move based off of Math.random()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getYourBank()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Accessor method for yourBank variable</a:t>
            </a:r>
          </a:p>
          <a:p>
            <a:pPr lvl="0"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Methods Continued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getOppBank()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Accessor method for oppBank variable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getGoAgain()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Accessor method for goAgain variable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checkEnd()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Checks if all of one row is empty to see if game has ended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finalCollect(): 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Goes after checkEnd(), sweeps the board for any remaining pebbles</a:t>
            </a: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400"/>
              <a:t>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findWinner(): 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After finalCollect(), determines winner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toString(): 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Prints out current status of Mancala board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Methods continued</a:t>
            </a: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l="23962" t="46431" r="24237" b="31492"/>
          <a:stretch/>
        </p:blipFill>
        <p:spPr>
          <a:xfrm>
            <a:off x="1174712" y="3169975"/>
            <a:ext cx="6794576" cy="16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 / Lessons Learned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Design phase is crucial-organization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" sz="2400"/>
              <a:t>Implementation is secondary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Diligent troubleshooting with real life Mancala board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</Words>
  <Application>Microsoft Office PowerPoint</Application>
  <PresentationFormat>On-screen Show (16:9)</PresentationFormat>
  <Paragraphs>65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Roboto Slab</vt:lpstr>
      <vt:lpstr>Times New Roman</vt:lpstr>
      <vt:lpstr>Roboto</vt:lpstr>
      <vt:lpstr>Arial</vt:lpstr>
      <vt:lpstr>marina</vt:lpstr>
      <vt:lpstr>Mancala.java</vt:lpstr>
      <vt:lpstr>Rules</vt:lpstr>
      <vt:lpstr>Idea process</vt:lpstr>
      <vt:lpstr>Format </vt:lpstr>
      <vt:lpstr>Class File Components </vt:lpstr>
      <vt:lpstr>Methods</vt:lpstr>
      <vt:lpstr>Methods Continued</vt:lpstr>
      <vt:lpstr>Methods continued</vt:lpstr>
      <vt:lpstr>Conclusion / Lessons Learned</vt:lpstr>
      <vt:lpstr>1 v. 1 us Mr. Hatcher!!!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Mancala.java</dc:title>
  <dc:creator>CharlieC2000</dc:creator>
  <cp:lastModifiedBy>CharlieC2000</cp:lastModifiedBy>
  <cp:revision>2</cp:revision>
  <dcterms:modified xsi:type="dcterms:W3CDTF">2017-05-22T23:21:27Z</dcterms:modified>
</cp:coreProperties>
</file>