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22"/>
  </p:notesMasterIdLst>
  <p:sldIdLst>
    <p:sldId id="256" r:id="rId2"/>
    <p:sldId id="326" r:id="rId3"/>
    <p:sldId id="259" r:id="rId4"/>
    <p:sldId id="309" r:id="rId5"/>
    <p:sldId id="327" r:id="rId6"/>
    <p:sldId id="328" r:id="rId7"/>
    <p:sldId id="260" r:id="rId8"/>
    <p:sldId id="313" r:id="rId9"/>
    <p:sldId id="312" r:id="rId10"/>
    <p:sldId id="314" r:id="rId11"/>
    <p:sldId id="324" r:id="rId12"/>
    <p:sldId id="321" r:id="rId13"/>
    <p:sldId id="306" r:id="rId14"/>
    <p:sldId id="277" r:id="rId15"/>
    <p:sldId id="271" r:id="rId16"/>
    <p:sldId id="262" r:id="rId17"/>
    <p:sldId id="316" r:id="rId18"/>
    <p:sldId id="317" r:id="rId19"/>
    <p:sldId id="263" r:id="rId20"/>
    <p:sldId id="319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21084-D50E-7265-5068-AACFA57493A5}" v="72" dt="2023-05-02T16:32:22.979"/>
    <p1510:client id="{1C415096-0C95-9D0C-8142-C5408B680183}" v="803" dt="2023-05-04T16:32:59.715"/>
    <p1510:client id="{41EDD1ED-8F53-A956-59C5-3821AAE7BD33}" v="187" dt="2023-05-02T16:51:47.456"/>
    <p1510:client id="{4869CEB6-0639-D944-A748-089F0E33F952}" v="3063" dt="2023-05-03T14:45:51.214"/>
    <p1510:client id="{B1A75F4E-2AD3-47F1-AABB-EB439CFEA715}" v="158" dt="2023-05-02T17:06:31.330"/>
    <p1510:client id="{D840A0F4-A4F1-F40F-3E61-CFB0D4DE6A90}" v="8" dt="2023-05-09T22:22:38.755"/>
  </p1510:revLst>
</p1510:revInfo>
</file>

<file path=ppt/tableStyles.xml><?xml version="1.0" encoding="utf-8"?>
<a:tblStyleLst xmlns:a="http://schemas.openxmlformats.org/drawingml/2006/main" def="{7C91DCF6-221A-4F16-A58B-7A12D688111B}">
  <a:tblStyle styleId="{7C91DCF6-221A-4F16-A58B-7A12D68811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oline Cordes" userId="S::cgcordes@uark.edu::cae8d7bd-a37d-4886-b4a0-6eb3b88080dd" providerId="AD" clId="Web-{B1A75F4E-2AD3-47F1-AABB-EB439CFEA715}"/>
    <pc:docChg chg="modSld">
      <pc:chgData name="Caroline Cordes" userId="S::cgcordes@uark.edu::cae8d7bd-a37d-4886-b4a0-6eb3b88080dd" providerId="AD" clId="Web-{B1A75F4E-2AD3-47F1-AABB-EB439CFEA715}" dt="2023-05-02T17:06:31.330" v="181" actId="20577"/>
      <pc:docMkLst>
        <pc:docMk/>
      </pc:docMkLst>
      <pc:sldChg chg="modSp">
        <pc:chgData name="Caroline Cordes" userId="S::cgcordes@uark.edu::cae8d7bd-a37d-4886-b4a0-6eb3b88080dd" providerId="AD" clId="Web-{B1A75F4E-2AD3-47F1-AABB-EB439CFEA715}" dt="2023-05-02T17:06:31.330" v="181" actId="20577"/>
        <pc:sldMkLst>
          <pc:docMk/>
          <pc:sldMk cId="634319705" sldId="309"/>
        </pc:sldMkLst>
        <pc:spChg chg="mod">
          <ac:chgData name="Caroline Cordes" userId="S::cgcordes@uark.edu::cae8d7bd-a37d-4886-b4a0-6eb3b88080dd" providerId="AD" clId="Web-{B1A75F4E-2AD3-47F1-AABB-EB439CFEA715}" dt="2023-05-02T17:06:31.330" v="181" actId="20577"/>
          <ac:spMkLst>
            <pc:docMk/>
            <pc:sldMk cId="634319705" sldId="309"/>
            <ac:spMk id="426" creationId="{00000000-0000-0000-0000-000000000000}"/>
          </ac:spMkLst>
        </pc:spChg>
      </pc:sldChg>
      <pc:sldChg chg="modSp modNotes">
        <pc:chgData name="Caroline Cordes" userId="S::cgcordes@uark.edu::cae8d7bd-a37d-4886-b4a0-6eb3b88080dd" providerId="AD" clId="Web-{B1A75F4E-2AD3-47F1-AABB-EB439CFEA715}" dt="2023-05-02T17:04:52.748" v="178" actId="20577"/>
        <pc:sldMkLst>
          <pc:docMk/>
          <pc:sldMk cId="2910588528" sldId="328"/>
        </pc:sldMkLst>
        <pc:spChg chg="mod">
          <ac:chgData name="Caroline Cordes" userId="S::cgcordes@uark.edu::cae8d7bd-a37d-4886-b4a0-6eb3b88080dd" providerId="AD" clId="Web-{B1A75F4E-2AD3-47F1-AABB-EB439CFEA715}" dt="2023-05-02T17:04:52.748" v="178" actId="20577"/>
          <ac:spMkLst>
            <pc:docMk/>
            <pc:sldMk cId="2910588528" sldId="328"/>
            <ac:spMk id="426" creationId="{00000000-0000-0000-0000-000000000000}"/>
          </ac:spMkLst>
        </pc:spChg>
      </pc:sldChg>
    </pc:docChg>
  </pc:docChgLst>
  <pc:docChgLst>
    <pc:chgData name="Caroline Cordes" userId="S::cgcordes@uark.edu::cae8d7bd-a37d-4886-b4a0-6eb3b88080dd" providerId="AD" clId="Web-{DF27F800-8DD2-470B-8456-46F9B3F3218F}"/>
    <pc:docChg chg="modSld">
      <pc:chgData name="Caroline Cordes" userId="S::cgcordes@uark.edu::cae8d7bd-a37d-4886-b4a0-6eb3b88080dd" providerId="AD" clId="Web-{DF27F800-8DD2-470B-8456-46F9B3F3218F}" dt="2023-05-01T15:49:45.111" v="191"/>
      <pc:docMkLst>
        <pc:docMk/>
      </pc:docMkLst>
      <pc:sldChg chg="modNotes">
        <pc:chgData name="Caroline Cordes" userId="S::cgcordes@uark.edu::cae8d7bd-a37d-4886-b4a0-6eb3b88080dd" providerId="AD" clId="Web-{DF27F800-8DD2-470B-8456-46F9B3F3218F}" dt="2023-05-01T15:42:54.863" v="81"/>
        <pc:sldMkLst>
          <pc:docMk/>
          <pc:sldMk cId="0" sldId="260"/>
        </pc:sldMkLst>
      </pc:sldChg>
      <pc:sldChg chg="modSp">
        <pc:chgData name="Caroline Cordes" userId="S::cgcordes@uark.edu::cae8d7bd-a37d-4886-b4a0-6eb3b88080dd" providerId="AD" clId="Web-{DF27F800-8DD2-470B-8456-46F9B3F3218F}" dt="2023-05-01T15:39:36.880" v="40" actId="20577"/>
        <pc:sldMkLst>
          <pc:docMk/>
          <pc:sldMk cId="1499024402" sldId="306"/>
        </pc:sldMkLst>
        <pc:spChg chg="mod">
          <ac:chgData name="Caroline Cordes" userId="S::cgcordes@uark.edu::cae8d7bd-a37d-4886-b4a0-6eb3b88080dd" providerId="AD" clId="Web-{DF27F800-8DD2-470B-8456-46F9B3F3218F}" dt="2023-05-01T15:39:36.880" v="40" actId="20577"/>
          <ac:spMkLst>
            <pc:docMk/>
            <pc:sldMk cId="1499024402" sldId="306"/>
            <ac:spMk id="1202" creationId="{00000000-0000-0000-0000-000000000000}"/>
          </ac:spMkLst>
        </pc:spChg>
      </pc:sldChg>
      <pc:sldChg chg="modNotes">
        <pc:chgData name="Caroline Cordes" userId="S::cgcordes@uark.edu::cae8d7bd-a37d-4886-b4a0-6eb3b88080dd" providerId="AD" clId="Web-{DF27F800-8DD2-470B-8456-46F9B3F3218F}" dt="2023-05-01T15:49:45.111" v="191"/>
        <pc:sldMkLst>
          <pc:docMk/>
          <pc:sldMk cId="428818784" sldId="312"/>
        </pc:sldMkLst>
      </pc:sldChg>
      <pc:sldChg chg="modNotes">
        <pc:chgData name="Caroline Cordes" userId="S::cgcordes@uark.edu::cae8d7bd-a37d-4886-b4a0-6eb3b88080dd" providerId="AD" clId="Web-{DF27F800-8DD2-470B-8456-46F9B3F3218F}" dt="2023-05-01T15:48:22.043" v="133"/>
        <pc:sldMkLst>
          <pc:docMk/>
          <pc:sldMk cId="3931708074" sldId="313"/>
        </pc:sldMkLst>
      </pc:sldChg>
    </pc:docChg>
  </pc:docChgLst>
  <pc:docChgLst>
    <pc:chgData name="Sophia Beard" userId="S::sebeard@uark.edu::58bbf727-69ff-44d2-bded-d7fbf21f65ba" providerId="AD" clId="Web-{D840A0F4-A4F1-F40F-3E61-CFB0D4DE6A90}"/>
    <pc:docChg chg="modSld">
      <pc:chgData name="Sophia Beard" userId="S::sebeard@uark.edu::58bbf727-69ff-44d2-bded-d7fbf21f65ba" providerId="AD" clId="Web-{D840A0F4-A4F1-F40F-3E61-CFB0D4DE6A90}" dt="2023-05-09T22:22:38.755" v="6" actId="1076"/>
      <pc:docMkLst>
        <pc:docMk/>
      </pc:docMkLst>
      <pc:sldChg chg="modSp">
        <pc:chgData name="Sophia Beard" userId="S::sebeard@uark.edu::58bbf727-69ff-44d2-bded-d7fbf21f65ba" providerId="AD" clId="Web-{D840A0F4-A4F1-F40F-3E61-CFB0D4DE6A90}" dt="2023-05-09T22:22:38.755" v="6" actId="1076"/>
        <pc:sldMkLst>
          <pc:docMk/>
          <pc:sldMk cId="1499024402" sldId="306"/>
        </pc:sldMkLst>
        <pc:spChg chg="mod">
          <ac:chgData name="Sophia Beard" userId="S::sebeard@uark.edu::58bbf727-69ff-44d2-bded-d7fbf21f65ba" providerId="AD" clId="Web-{D840A0F4-A4F1-F40F-3E61-CFB0D4DE6A90}" dt="2023-05-09T22:22:38.755" v="6" actId="1076"/>
          <ac:spMkLst>
            <pc:docMk/>
            <pc:sldMk cId="1499024402" sldId="306"/>
            <ac:spMk id="1202" creationId="{00000000-0000-0000-0000-000000000000}"/>
          </ac:spMkLst>
        </pc:spChg>
      </pc:sldChg>
      <pc:sldChg chg="modSp">
        <pc:chgData name="Sophia Beard" userId="S::sebeard@uark.edu::58bbf727-69ff-44d2-bded-d7fbf21f65ba" providerId="AD" clId="Web-{D840A0F4-A4F1-F40F-3E61-CFB0D4DE6A90}" dt="2023-05-09T22:16:42.195" v="4" actId="20577"/>
        <pc:sldMkLst>
          <pc:docMk/>
          <pc:sldMk cId="3408215057" sldId="316"/>
        </pc:sldMkLst>
        <pc:spChg chg="mod">
          <ac:chgData name="Sophia Beard" userId="S::sebeard@uark.edu::58bbf727-69ff-44d2-bded-d7fbf21f65ba" providerId="AD" clId="Web-{D840A0F4-A4F1-F40F-3E61-CFB0D4DE6A90}" dt="2023-05-09T22:16:42.195" v="4" actId="20577"/>
          <ac:spMkLst>
            <pc:docMk/>
            <pc:sldMk cId="3408215057" sldId="316"/>
            <ac:spMk id="543" creationId="{00000000-0000-0000-0000-000000000000}"/>
          </ac:spMkLst>
        </pc:spChg>
      </pc:sldChg>
    </pc:docChg>
  </pc:docChgLst>
  <pc:docChgLst>
    <pc:chgData name="Caroline Cordes" userId="S::cgcordes@uark.edu::cae8d7bd-a37d-4886-b4a0-6eb3b88080dd" providerId="AD" clId="Web-{41EDD1ED-8F53-A956-59C5-3821AAE7BD33}"/>
    <pc:docChg chg="modSld">
      <pc:chgData name="Caroline Cordes" userId="S::cgcordes@uark.edu::cae8d7bd-a37d-4886-b4a0-6eb3b88080dd" providerId="AD" clId="Web-{41EDD1ED-8F53-A956-59C5-3821AAE7BD33}" dt="2023-05-02T16:51:47.456" v="1032" actId="20577"/>
      <pc:docMkLst>
        <pc:docMk/>
      </pc:docMkLst>
      <pc:sldChg chg="modNotes">
        <pc:chgData name="Caroline Cordes" userId="S::cgcordes@uark.edu::cae8d7bd-a37d-4886-b4a0-6eb3b88080dd" providerId="AD" clId="Web-{41EDD1ED-8F53-A956-59C5-3821AAE7BD33}" dt="2023-05-02T16:40:25.248" v="847"/>
        <pc:sldMkLst>
          <pc:docMk/>
          <pc:sldMk cId="0" sldId="260"/>
        </pc:sldMkLst>
      </pc:sldChg>
      <pc:sldChg chg="modSp">
        <pc:chgData name="Caroline Cordes" userId="S::cgcordes@uark.edu::cae8d7bd-a37d-4886-b4a0-6eb3b88080dd" providerId="AD" clId="Web-{41EDD1ED-8F53-A956-59C5-3821AAE7BD33}" dt="2023-05-02T16:51:47.456" v="1032" actId="20577"/>
        <pc:sldMkLst>
          <pc:docMk/>
          <pc:sldMk cId="634319705" sldId="309"/>
        </pc:sldMkLst>
        <pc:spChg chg="mod">
          <ac:chgData name="Caroline Cordes" userId="S::cgcordes@uark.edu::cae8d7bd-a37d-4886-b4a0-6eb3b88080dd" providerId="AD" clId="Web-{41EDD1ED-8F53-A956-59C5-3821AAE7BD33}" dt="2023-05-02T16:51:47.456" v="1032" actId="20577"/>
          <ac:spMkLst>
            <pc:docMk/>
            <pc:sldMk cId="634319705" sldId="309"/>
            <ac:spMk id="426" creationId="{00000000-0000-0000-0000-000000000000}"/>
          </ac:spMkLst>
        </pc:spChg>
      </pc:sldChg>
      <pc:sldChg chg="modNotes">
        <pc:chgData name="Caroline Cordes" userId="S::cgcordes@uark.edu::cae8d7bd-a37d-4886-b4a0-6eb3b88080dd" providerId="AD" clId="Web-{41EDD1ED-8F53-A956-59C5-3821AAE7BD33}" dt="2023-05-02T16:33:32.344" v="527"/>
        <pc:sldMkLst>
          <pc:docMk/>
          <pc:sldMk cId="428818784" sldId="312"/>
        </pc:sldMkLst>
      </pc:sldChg>
      <pc:sldChg chg="modNotes">
        <pc:chgData name="Caroline Cordes" userId="S::cgcordes@uark.edu::cae8d7bd-a37d-4886-b4a0-6eb3b88080dd" providerId="AD" clId="Web-{41EDD1ED-8F53-A956-59C5-3821AAE7BD33}" dt="2023-05-02T16:40:41.936" v="848"/>
        <pc:sldMkLst>
          <pc:docMk/>
          <pc:sldMk cId="3931708074" sldId="313"/>
        </pc:sldMkLst>
      </pc:sldChg>
      <pc:sldChg chg="modSp">
        <pc:chgData name="Caroline Cordes" userId="S::cgcordes@uark.edu::cae8d7bd-a37d-4886-b4a0-6eb3b88080dd" providerId="AD" clId="Web-{41EDD1ED-8F53-A956-59C5-3821AAE7BD33}" dt="2023-05-02T16:45:50.961" v="859" actId="20577"/>
        <pc:sldMkLst>
          <pc:docMk/>
          <pc:sldMk cId="2530300100" sldId="327"/>
        </pc:sldMkLst>
        <pc:spChg chg="mod">
          <ac:chgData name="Caroline Cordes" userId="S::cgcordes@uark.edu::cae8d7bd-a37d-4886-b4a0-6eb3b88080dd" providerId="AD" clId="Web-{41EDD1ED-8F53-A956-59C5-3821AAE7BD33}" dt="2023-05-02T16:45:50.961" v="859" actId="20577"/>
          <ac:spMkLst>
            <pc:docMk/>
            <pc:sldMk cId="2530300100" sldId="327"/>
            <ac:spMk id="426" creationId="{00000000-0000-0000-0000-000000000000}"/>
          </ac:spMkLst>
        </pc:spChg>
      </pc:sldChg>
    </pc:docChg>
  </pc:docChgLst>
  <pc:docChgLst>
    <pc:chgData name="Caroline Cordes" userId="S::cgcordes@uark.edu::cae8d7bd-a37d-4886-b4a0-6eb3b88080dd" providerId="AD" clId="Web-{61350B2E-2B05-497B-B9A9-7C6E2583E1F1}"/>
    <pc:docChg chg="modSld">
      <pc:chgData name="Caroline Cordes" userId="S::cgcordes@uark.edu::cae8d7bd-a37d-4886-b4a0-6eb3b88080dd" providerId="AD" clId="Web-{61350B2E-2B05-497B-B9A9-7C6E2583E1F1}" dt="2023-05-01T13:59:59.500" v="19" actId="1076"/>
      <pc:docMkLst>
        <pc:docMk/>
      </pc:docMkLst>
      <pc:sldChg chg="addSp delSp modSp">
        <pc:chgData name="Caroline Cordes" userId="S::cgcordes@uark.edu::cae8d7bd-a37d-4886-b4a0-6eb3b88080dd" providerId="AD" clId="Web-{61350B2E-2B05-497B-B9A9-7C6E2583E1F1}" dt="2023-05-01T13:59:59.500" v="19" actId="1076"/>
        <pc:sldMkLst>
          <pc:docMk/>
          <pc:sldMk cId="428818784" sldId="312"/>
        </pc:sldMkLst>
        <pc:picChg chg="del">
          <ac:chgData name="Caroline Cordes" userId="S::cgcordes@uark.edu::cae8d7bd-a37d-4886-b4a0-6eb3b88080dd" providerId="AD" clId="Web-{61350B2E-2B05-497B-B9A9-7C6E2583E1F1}" dt="2023-05-01T13:59:59.453" v="18"/>
          <ac:picMkLst>
            <pc:docMk/>
            <pc:sldMk cId="428818784" sldId="312"/>
            <ac:picMk id="2" creationId="{A3994377-E84B-FCED-0D1E-9136FDD2CA92}"/>
          </ac:picMkLst>
        </pc:picChg>
        <pc:picChg chg="add mod">
          <ac:chgData name="Caroline Cordes" userId="S::cgcordes@uark.edu::cae8d7bd-a37d-4886-b4a0-6eb3b88080dd" providerId="AD" clId="Web-{61350B2E-2B05-497B-B9A9-7C6E2583E1F1}" dt="2023-05-01T13:59:59.500" v="19" actId="1076"/>
          <ac:picMkLst>
            <pc:docMk/>
            <pc:sldMk cId="428818784" sldId="312"/>
            <ac:picMk id="3" creationId="{A473B029-5C47-46D5-D1E8-BA3D7A4411D8}"/>
          </ac:picMkLst>
        </pc:picChg>
      </pc:sldChg>
      <pc:sldChg chg="addSp delSp modSp">
        <pc:chgData name="Caroline Cordes" userId="S::cgcordes@uark.edu::cae8d7bd-a37d-4886-b4a0-6eb3b88080dd" providerId="AD" clId="Web-{61350B2E-2B05-497B-B9A9-7C6E2583E1F1}" dt="2023-05-01T13:59:12.780" v="12" actId="1076"/>
        <pc:sldMkLst>
          <pc:docMk/>
          <pc:sldMk cId="3931708074" sldId="313"/>
        </pc:sldMkLst>
        <pc:picChg chg="add del mod">
          <ac:chgData name="Caroline Cordes" userId="S::cgcordes@uark.edu::cae8d7bd-a37d-4886-b4a0-6eb3b88080dd" providerId="AD" clId="Web-{61350B2E-2B05-497B-B9A9-7C6E2583E1F1}" dt="2023-05-01T13:58:52.701" v="7"/>
          <ac:picMkLst>
            <pc:docMk/>
            <pc:sldMk cId="3931708074" sldId="313"/>
            <ac:picMk id="2" creationId="{86D5F37F-A04E-043D-1724-C57549EEB5B3}"/>
          </ac:picMkLst>
        </pc:picChg>
        <pc:picChg chg="add mod">
          <ac:chgData name="Caroline Cordes" userId="S::cgcordes@uark.edu::cae8d7bd-a37d-4886-b4a0-6eb3b88080dd" providerId="AD" clId="Web-{61350B2E-2B05-497B-B9A9-7C6E2583E1F1}" dt="2023-05-01T13:59:12.780" v="12" actId="1076"/>
          <ac:picMkLst>
            <pc:docMk/>
            <pc:sldMk cId="3931708074" sldId="313"/>
            <ac:picMk id="3" creationId="{A051425B-7083-2228-E021-512B80BACBD5}"/>
          </ac:picMkLst>
        </pc:picChg>
        <pc:picChg chg="del">
          <ac:chgData name="Caroline Cordes" userId="S::cgcordes@uark.edu::cae8d7bd-a37d-4886-b4a0-6eb3b88080dd" providerId="AD" clId="Web-{61350B2E-2B05-497B-B9A9-7C6E2583E1F1}" dt="2023-05-01T13:58:25.700" v="0"/>
          <ac:picMkLst>
            <pc:docMk/>
            <pc:sldMk cId="3931708074" sldId="313"/>
            <ac:picMk id="1028" creationId="{876CDE4D-5933-ED5A-20D9-CFA21F815CA3}"/>
          </ac:picMkLst>
        </pc:picChg>
      </pc:sldChg>
    </pc:docChg>
  </pc:docChgLst>
  <pc:docChgLst>
    <pc:chgData name="Sophia Beard" userId="S::sebeard@uark.edu::58bbf727-69ff-44d2-bded-d7fbf21f65ba" providerId="AD" clId="Web-{1C415096-0C95-9D0C-8142-C5408B680183}"/>
    <pc:docChg chg="addSld modSld sldOrd">
      <pc:chgData name="Sophia Beard" userId="S::sebeard@uark.edu::58bbf727-69ff-44d2-bded-d7fbf21f65ba" providerId="AD" clId="Web-{1C415096-0C95-9D0C-8142-C5408B680183}" dt="2023-05-04T16:32:59.715" v="767" actId="14100"/>
      <pc:docMkLst>
        <pc:docMk/>
      </pc:docMkLst>
      <pc:sldChg chg="modSp">
        <pc:chgData name="Sophia Beard" userId="S::sebeard@uark.edu::58bbf727-69ff-44d2-bded-d7fbf21f65ba" providerId="AD" clId="Web-{1C415096-0C95-9D0C-8142-C5408B680183}" dt="2023-05-03T14:10:40.336" v="691" actId="20577"/>
        <pc:sldMkLst>
          <pc:docMk/>
          <pc:sldMk cId="0" sldId="259"/>
        </pc:sldMkLst>
        <pc:spChg chg="mod">
          <ac:chgData name="Sophia Beard" userId="S::sebeard@uark.edu::58bbf727-69ff-44d2-bded-d7fbf21f65ba" providerId="AD" clId="Web-{1C415096-0C95-9D0C-8142-C5408B680183}" dt="2023-05-03T14:10:40.336" v="691" actId="20577"/>
          <ac:spMkLst>
            <pc:docMk/>
            <pc:sldMk cId="0" sldId="259"/>
            <ac:spMk id="505" creationId="{3DB086A7-4B93-CAC7-0C9A-503B2F6C9075}"/>
          </ac:spMkLst>
        </pc:spChg>
      </pc:sldChg>
      <pc:sldChg chg="addSp delSp modSp">
        <pc:chgData name="Sophia Beard" userId="S::sebeard@uark.edu::58bbf727-69ff-44d2-bded-d7fbf21f65ba" providerId="AD" clId="Web-{1C415096-0C95-9D0C-8142-C5408B680183}" dt="2023-05-04T16:32:59.715" v="767" actId="14100"/>
        <pc:sldMkLst>
          <pc:docMk/>
          <pc:sldMk cId="1499024402" sldId="306"/>
        </pc:sldMkLst>
        <pc:spChg chg="mod">
          <ac:chgData name="Sophia Beard" userId="S::sebeard@uark.edu::58bbf727-69ff-44d2-bded-d7fbf21f65ba" providerId="AD" clId="Web-{1C415096-0C95-9D0C-8142-C5408B680183}" dt="2023-05-03T14:23:31.132" v="760" actId="20577"/>
          <ac:spMkLst>
            <pc:docMk/>
            <pc:sldMk cId="1499024402" sldId="306"/>
            <ac:spMk id="1202" creationId="{00000000-0000-0000-0000-000000000000}"/>
          </ac:spMkLst>
        </pc:spChg>
        <pc:picChg chg="del">
          <ac:chgData name="Sophia Beard" userId="S::sebeard@uark.edu::58bbf727-69ff-44d2-bded-d7fbf21f65ba" providerId="AD" clId="Web-{1C415096-0C95-9D0C-8142-C5408B680183}" dt="2023-05-04T16:32:37.636" v="762"/>
          <ac:picMkLst>
            <pc:docMk/>
            <pc:sldMk cId="1499024402" sldId="306"/>
            <ac:picMk id="2" creationId="{E12BE050-1015-5AD0-4B38-65E07D24B312}"/>
          </ac:picMkLst>
        </pc:picChg>
        <pc:picChg chg="add mod">
          <ac:chgData name="Sophia Beard" userId="S::sebeard@uark.edu::58bbf727-69ff-44d2-bded-d7fbf21f65ba" providerId="AD" clId="Web-{1C415096-0C95-9D0C-8142-C5408B680183}" dt="2023-05-04T16:32:59.715" v="767" actId="14100"/>
          <ac:picMkLst>
            <pc:docMk/>
            <pc:sldMk cId="1499024402" sldId="306"/>
            <ac:picMk id="4" creationId="{D40E3B3C-D534-0F5C-5779-1C2A68BFF49E}"/>
          </ac:picMkLst>
        </pc:picChg>
      </pc:sldChg>
      <pc:sldChg chg="modSp">
        <pc:chgData name="Sophia Beard" userId="S::sebeard@uark.edu::58bbf727-69ff-44d2-bded-d7fbf21f65ba" providerId="AD" clId="Web-{1C415096-0C95-9D0C-8142-C5408B680183}" dt="2023-05-03T14:11:04.352" v="694" actId="20577"/>
        <pc:sldMkLst>
          <pc:docMk/>
          <pc:sldMk cId="634319705" sldId="309"/>
        </pc:sldMkLst>
        <pc:spChg chg="mod">
          <ac:chgData name="Sophia Beard" userId="S::sebeard@uark.edu::58bbf727-69ff-44d2-bded-d7fbf21f65ba" providerId="AD" clId="Web-{1C415096-0C95-9D0C-8142-C5408B680183}" dt="2023-05-02T16:52:59.768" v="303" actId="20577"/>
          <ac:spMkLst>
            <pc:docMk/>
            <pc:sldMk cId="634319705" sldId="309"/>
            <ac:spMk id="425" creationId="{00000000-0000-0000-0000-000000000000}"/>
          </ac:spMkLst>
        </pc:spChg>
        <pc:spChg chg="mod">
          <ac:chgData name="Sophia Beard" userId="S::sebeard@uark.edu::58bbf727-69ff-44d2-bded-d7fbf21f65ba" providerId="AD" clId="Web-{1C415096-0C95-9D0C-8142-C5408B680183}" dt="2023-05-03T14:11:04.352" v="694" actId="20577"/>
          <ac:spMkLst>
            <pc:docMk/>
            <pc:sldMk cId="634319705" sldId="309"/>
            <ac:spMk id="426" creationId="{00000000-0000-0000-0000-000000000000}"/>
          </ac:spMkLst>
        </pc:spChg>
      </pc:sldChg>
      <pc:sldChg chg="addSp delSp modSp">
        <pc:chgData name="Sophia Beard" userId="S::sebeard@uark.edu::58bbf727-69ff-44d2-bded-d7fbf21f65ba" providerId="AD" clId="Web-{1C415096-0C95-9D0C-8142-C5408B680183}" dt="2023-05-02T16:42:50.100" v="138" actId="20577"/>
        <pc:sldMkLst>
          <pc:docMk/>
          <pc:sldMk cId="500825725" sldId="326"/>
        </pc:sldMkLst>
        <pc:spChg chg="mod">
          <ac:chgData name="Sophia Beard" userId="S::sebeard@uark.edu::58bbf727-69ff-44d2-bded-d7fbf21f65ba" providerId="AD" clId="Web-{1C415096-0C95-9D0C-8142-C5408B680183}" dt="2023-05-02T16:35:08.653" v="23" actId="1076"/>
          <ac:spMkLst>
            <pc:docMk/>
            <pc:sldMk cId="500825725" sldId="326"/>
            <ac:spMk id="3" creationId="{5D8DA820-E290-6981-2D86-F39E93A41F35}"/>
          </ac:spMkLst>
        </pc:spChg>
        <pc:spChg chg="add mod">
          <ac:chgData name="Sophia Beard" userId="S::sebeard@uark.edu::58bbf727-69ff-44d2-bded-d7fbf21f65ba" providerId="AD" clId="Web-{1C415096-0C95-9D0C-8142-C5408B680183}" dt="2023-05-02T16:35:34.591" v="27" actId="1076"/>
          <ac:spMkLst>
            <pc:docMk/>
            <pc:sldMk cId="500825725" sldId="326"/>
            <ac:spMk id="7" creationId="{393A7837-1A56-A7BE-7587-72B885585B4F}"/>
          </ac:spMkLst>
        </pc:spChg>
        <pc:spChg chg="mod">
          <ac:chgData name="Sophia Beard" userId="S::sebeard@uark.edu::58bbf727-69ff-44d2-bded-d7fbf21f65ba" providerId="AD" clId="Web-{1C415096-0C95-9D0C-8142-C5408B680183}" dt="2023-05-02T16:33:28.807" v="6" actId="20577"/>
          <ac:spMkLst>
            <pc:docMk/>
            <pc:sldMk cId="500825725" sldId="326"/>
            <ac:spMk id="9" creationId="{129FA0F1-D30E-D2FD-A9B7-798DEAD06558}"/>
          </ac:spMkLst>
        </pc:spChg>
        <pc:spChg chg="add mod">
          <ac:chgData name="Sophia Beard" userId="S::sebeard@uark.edu::58bbf727-69ff-44d2-bded-d7fbf21f65ba" providerId="AD" clId="Web-{1C415096-0C95-9D0C-8142-C5408B680183}" dt="2023-05-02T16:40:10.737" v="112" actId="1076"/>
          <ac:spMkLst>
            <pc:docMk/>
            <pc:sldMk cId="500825725" sldId="326"/>
            <ac:spMk id="12" creationId="{BB903994-E6C3-541A-D803-23A386A8DD70}"/>
          </ac:spMkLst>
        </pc:spChg>
        <pc:spChg chg="mod">
          <ac:chgData name="Sophia Beard" userId="S::sebeard@uark.edu::58bbf727-69ff-44d2-bded-d7fbf21f65ba" providerId="AD" clId="Web-{1C415096-0C95-9D0C-8142-C5408B680183}" dt="2023-05-02T16:33:34.151" v="8" actId="1076"/>
          <ac:spMkLst>
            <pc:docMk/>
            <pc:sldMk cId="500825725" sldId="326"/>
            <ac:spMk id="859" creationId="{00000000-0000-0000-0000-000000000000}"/>
          </ac:spMkLst>
        </pc:spChg>
        <pc:spChg chg="mod">
          <ac:chgData name="Sophia Beard" userId="S::sebeard@uark.edu::58bbf727-69ff-44d2-bded-d7fbf21f65ba" providerId="AD" clId="Web-{1C415096-0C95-9D0C-8142-C5408B680183}" dt="2023-05-02T16:42:00.286" v="126" actId="14100"/>
          <ac:spMkLst>
            <pc:docMk/>
            <pc:sldMk cId="500825725" sldId="326"/>
            <ac:spMk id="860" creationId="{00000000-0000-0000-0000-000000000000}"/>
          </ac:spMkLst>
        </pc:spChg>
        <pc:spChg chg="mod">
          <ac:chgData name="Sophia Beard" userId="S::sebeard@uark.edu::58bbf727-69ff-44d2-bded-d7fbf21f65ba" providerId="AD" clId="Web-{1C415096-0C95-9D0C-8142-C5408B680183}" dt="2023-05-02T16:34:55.902" v="21" actId="1076"/>
          <ac:spMkLst>
            <pc:docMk/>
            <pc:sldMk cId="500825725" sldId="326"/>
            <ac:spMk id="861" creationId="{00000000-0000-0000-0000-000000000000}"/>
          </ac:spMkLst>
        </pc:spChg>
        <pc:spChg chg="mod">
          <ac:chgData name="Sophia Beard" userId="S::sebeard@uark.edu::58bbf727-69ff-44d2-bded-d7fbf21f65ba" providerId="AD" clId="Web-{1C415096-0C95-9D0C-8142-C5408B680183}" dt="2023-05-02T16:42:26.193" v="135" actId="1076"/>
          <ac:spMkLst>
            <pc:docMk/>
            <pc:sldMk cId="500825725" sldId="326"/>
            <ac:spMk id="862" creationId="{00000000-0000-0000-0000-000000000000}"/>
          </ac:spMkLst>
        </pc:spChg>
        <pc:spChg chg="mod">
          <ac:chgData name="Sophia Beard" userId="S::sebeard@uark.edu::58bbf727-69ff-44d2-bded-d7fbf21f65ba" providerId="AD" clId="Web-{1C415096-0C95-9D0C-8142-C5408B680183}" dt="2023-05-02T16:35:01.856" v="22" actId="1076"/>
          <ac:spMkLst>
            <pc:docMk/>
            <pc:sldMk cId="500825725" sldId="326"/>
            <ac:spMk id="863" creationId="{00000000-0000-0000-0000-000000000000}"/>
          </ac:spMkLst>
        </pc:spChg>
        <pc:spChg chg="mod">
          <ac:chgData name="Sophia Beard" userId="S::sebeard@uark.edu::58bbf727-69ff-44d2-bded-d7fbf21f65ba" providerId="AD" clId="Web-{1C415096-0C95-9D0C-8142-C5408B680183}" dt="2023-05-02T16:42:50.100" v="138" actId="20577"/>
          <ac:spMkLst>
            <pc:docMk/>
            <pc:sldMk cId="500825725" sldId="326"/>
            <ac:spMk id="864" creationId="{00000000-0000-0000-0000-000000000000}"/>
          </ac:spMkLst>
        </pc:spChg>
        <pc:spChg chg="mod">
          <ac:chgData name="Sophia Beard" userId="S::sebeard@uark.edu::58bbf727-69ff-44d2-bded-d7fbf21f65ba" providerId="AD" clId="Web-{1C415096-0C95-9D0C-8142-C5408B680183}" dt="2023-05-02T16:36:44.280" v="44" actId="1076"/>
          <ac:spMkLst>
            <pc:docMk/>
            <pc:sldMk cId="500825725" sldId="326"/>
            <ac:spMk id="870" creationId="{00000000-0000-0000-0000-000000000000}"/>
          </ac:spMkLst>
        </pc:spChg>
        <pc:spChg chg="mod">
          <ac:chgData name="Sophia Beard" userId="S::sebeard@uark.edu::58bbf727-69ff-44d2-bded-d7fbf21f65ba" providerId="AD" clId="Web-{1C415096-0C95-9D0C-8142-C5408B680183}" dt="2023-05-02T16:35:19.778" v="24" actId="1076"/>
          <ac:spMkLst>
            <pc:docMk/>
            <pc:sldMk cId="500825725" sldId="326"/>
            <ac:spMk id="871" creationId="{00000000-0000-0000-0000-000000000000}"/>
          </ac:spMkLst>
        </pc:spChg>
        <pc:spChg chg="mod">
          <ac:chgData name="Sophia Beard" userId="S::sebeard@uark.edu::58bbf727-69ff-44d2-bded-d7fbf21f65ba" providerId="AD" clId="Web-{1C415096-0C95-9D0C-8142-C5408B680183}" dt="2023-05-02T16:35:54.951" v="32" actId="1076"/>
          <ac:spMkLst>
            <pc:docMk/>
            <pc:sldMk cId="500825725" sldId="326"/>
            <ac:spMk id="872" creationId="{00000000-0000-0000-0000-000000000000}"/>
          </ac:spMkLst>
        </pc:spChg>
        <pc:grpChg chg="add del mod">
          <ac:chgData name="Sophia Beard" userId="S::sebeard@uark.edu::58bbf727-69ff-44d2-bded-d7fbf21f65ba" providerId="AD" clId="Web-{1C415096-0C95-9D0C-8142-C5408B680183}" dt="2023-05-02T16:33:29.010" v="7"/>
          <ac:grpSpMkLst>
            <pc:docMk/>
            <pc:sldMk cId="500825725" sldId="326"/>
            <ac:grpSpMk id="4" creationId="{BA795D8C-D516-9441-13B4-6C968279E6F5}"/>
          </ac:grpSpMkLst>
        </pc:grpChg>
        <pc:grpChg chg="mod">
          <ac:chgData name="Sophia Beard" userId="S::sebeard@uark.edu::58bbf727-69ff-44d2-bded-d7fbf21f65ba" providerId="AD" clId="Web-{1C415096-0C95-9D0C-8142-C5408B680183}" dt="2023-05-02T16:40:29.065" v="114" actId="1076"/>
          <ac:grpSpMkLst>
            <pc:docMk/>
            <pc:sldMk cId="500825725" sldId="326"/>
            <ac:grpSpMk id="865" creationId="{00000000-0000-0000-0000-000000000000}"/>
          </ac:grpSpMkLst>
        </pc:grpChg>
        <pc:cxnChg chg="del">
          <ac:chgData name="Sophia Beard" userId="S::sebeard@uark.edu::58bbf727-69ff-44d2-bded-d7fbf21f65ba" providerId="AD" clId="Web-{1C415096-0C95-9D0C-8142-C5408B680183}" dt="2023-05-02T16:33:05.088" v="1"/>
          <ac:cxnSpMkLst>
            <pc:docMk/>
            <pc:sldMk cId="500825725" sldId="326"/>
            <ac:cxnSpMk id="6" creationId="{85768F25-5FF2-3FB9-B91B-AB57C74D2967}"/>
          </ac:cxnSpMkLst>
        </pc:cxnChg>
        <pc:cxnChg chg="add mod">
          <ac:chgData name="Sophia Beard" userId="S::sebeard@uark.edu::58bbf727-69ff-44d2-bded-d7fbf21f65ba" providerId="AD" clId="Web-{1C415096-0C95-9D0C-8142-C5408B680183}" dt="2023-05-02T16:36:25.373" v="39" actId="1076"/>
          <ac:cxnSpMkLst>
            <pc:docMk/>
            <pc:sldMk cId="500825725" sldId="326"/>
            <ac:cxnSpMk id="10" creationId="{B061D640-F2EE-7B28-2B31-1F9D9E52A17F}"/>
          </ac:cxnSpMkLst>
        </pc:cxnChg>
        <pc:cxnChg chg="mod">
          <ac:chgData name="Sophia Beard" userId="S::sebeard@uark.edu::58bbf727-69ff-44d2-bded-d7fbf21f65ba" providerId="AD" clId="Web-{1C415096-0C95-9D0C-8142-C5408B680183}" dt="2023-05-02T16:34:23.230" v="16" actId="14100"/>
          <ac:cxnSpMkLst>
            <pc:docMk/>
            <pc:sldMk cId="500825725" sldId="326"/>
            <ac:cxnSpMk id="866" creationId="{00000000-0000-0000-0000-000000000000}"/>
          </ac:cxnSpMkLst>
        </pc:cxnChg>
        <pc:cxnChg chg="mod">
          <ac:chgData name="Sophia Beard" userId="S::sebeard@uark.edu::58bbf727-69ff-44d2-bded-d7fbf21f65ba" providerId="AD" clId="Web-{1C415096-0C95-9D0C-8142-C5408B680183}" dt="2023-05-02T16:42:11.083" v="128" actId="1076"/>
          <ac:cxnSpMkLst>
            <pc:docMk/>
            <pc:sldMk cId="500825725" sldId="326"/>
            <ac:cxnSpMk id="867" creationId="{00000000-0000-0000-0000-000000000000}"/>
          </ac:cxnSpMkLst>
        </pc:cxnChg>
        <pc:cxnChg chg="mod">
          <ac:chgData name="Sophia Beard" userId="S::sebeard@uark.edu::58bbf727-69ff-44d2-bded-d7fbf21f65ba" providerId="AD" clId="Web-{1C415096-0C95-9D0C-8142-C5408B680183}" dt="2023-05-02T16:35:25.200" v="25" actId="1076"/>
          <ac:cxnSpMkLst>
            <pc:docMk/>
            <pc:sldMk cId="500825725" sldId="326"/>
            <ac:cxnSpMk id="868" creationId="{00000000-0000-0000-0000-000000000000}"/>
          </ac:cxnSpMkLst>
        </pc:cxnChg>
        <pc:cxnChg chg="mod">
          <ac:chgData name="Sophia Beard" userId="S::sebeard@uark.edu::58bbf727-69ff-44d2-bded-d7fbf21f65ba" providerId="AD" clId="Web-{1C415096-0C95-9D0C-8142-C5408B680183}" dt="2023-05-02T16:36:22.107" v="38" actId="1076"/>
          <ac:cxnSpMkLst>
            <pc:docMk/>
            <pc:sldMk cId="500825725" sldId="326"/>
            <ac:cxnSpMk id="869" creationId="{00000000-0000-0000-0000-000000000000}"/>
          </ac:cxnSpMkLst>
        </pc:cxnChg>
      </pc:sldChg>
      <pc:sldChg chg="modSp ord">
        <pc:chgData name="Sophia Beard" userId="S::sebeard@uark.edu::58bbf727-69ff-44d2-bded-d7fbf21f65ba" providerId="AD" clId="Web-{1C415096-0C95-9D0C-8142-C5408B680183}" dt="2023-05-02T16:53:04.909" v="307" actId="20577"/>
        <pc:sldMkLst>
          <pc:docMk/>
          <pc:sldMk cId="2530300100" sldId="327"/>
        </pc:sldMkLst>
        <pc:spChg chg="mod">
          <ac:chgData name="Sophia Beard" userId="S::sebeard@uark.edu::58bbf727-69ff-44d2-bded-d7fbf21f65ba" providerId="AD" clId="Web-{1C415096-0C95-9D0C-8142-C5408B680183}" dt="2023-05-02T16:53:04.909" v="307" actId="20577"/>
          <ac:spMkLst>
            <pc:docMk/>
            <pc:sldMk cId="2530300100" sldId="327"/>
            <ac:spMk id="425" creationId="{00000000-0000-0000-0000-000000000000}"/>
          </ac:spMkLst>
        </pc:spChg>
      </pc:sldChg>
      <pc:sldChg chg="modSp add replId">
        <pc:chgData name="Sophia Beard" userId="S::sebeard@uark.edu::58bbf727-69ff-44d2-bded-d7fbf21f65ba" providerId="AD" clId="Web-{1C415096-0C95-9D0C-8142-C5408B680183}" dt="2023-05-03T14:24:56.915" v="761" actId="20577"/>
        <pc:sldMkLst>
          <pc:docMk/>
          <pc:sldMk cId="2910588528" sldId="328"/>
        </pc:sldMkLst>
        <pc:spChg chg="mod">
          <ac:chgData name="Sophia Beard" userId="S::sebeard@uark.edu::58bbf727-69ff-44d2-bded-d7fbf21f65ba" providerId="AD" clId="Web-{1C415096-0C95-9D0C-8142-C5408B680183}" dt="2023-05-02T16:59:15.776" v="565" actId="20577"/>
          <ac:spMkLst>
            <pc:docMk/>
            <pc:sldMk cId="2910588528" sldId="328"/>
            <ac:spMk id="425" creationId="{00000000-0000-0000-0000-000000000000}"/>
          </ac:spMkLst>
        </pc:spChg>
        <pc:spChg chg="mod">
          <ac:chgData name="Sophia Beard" userId="S::sebeard@uark.edu::58bbf727-69ff-44d2-bded-d7fbf21f65ba" providerId="AD" clId="Web-{1C415096-0C95-9D0C-8142-C5408B680183}" dt="2023-05-03T14:24:56.915" v="761" actId="20577"/>
          <ac:spMkLst>
            <pc:docMk/>
            <pc:sldMk cId="2910588528" sldId="328"/>
            <ac:spMk id="426" creationId="{00000000-0000-0000-0000-000000000000}"/>
          </ac:spMkLst>
        </pc:spChg>
      </pc:sldChg>
    </pc:docChg>
  </pc:docChgLst>
  <pc:docChgLst>
    <pc:chgData name="Sophia Beard" userId="S::sebeard@uark.edu::58bbf727-69ff-44d2-bded-d7fbf21f65ba" providerId="AD" clId="Web-{34CD04F6-3728-5F61-C6E2-9190B0B80F51}"/>
    <pc:docChg chg="addSld delSld modSld sldOrd">
      <pc:chgData name="Sophia Beard" userId="S::sebeard@uark.edu::58bbf727-69ff-44d2-bded-d7fbf21f65ba" providerId="AD" clId="Web-{34CD04F6-3728-5F61-C6E2-9190B0B80F51}" dt="2023-05-01T03:27:01.972" v="479"/>
      <pc:docMkLst>
        <pc:docMk/>
      </pc:docMkLst>
      <pc:sldChg chg="modSp">
        <pc:chgData name="Sophia Beard" userId="S::sebeard@uark.edu::58bbf727-69ff-44d2-bded-d7fbf21f65ba" providerId="AD" clId="Web-{34CD04F6-3728-5F61-C6E2-9190B0B80F51}" dt="2023-05-01T02:45:27.186" v="324" actId="20577"/>
        <pc:sldMkLst>
          <pc:docMk/>
          <pc:sldMk cId="0" sldId="259"/>
        </pc:sldMkLst>
        <pc:spChg chg="mod">
          <ac:chgData name="Sophia Beard" userId="S::sebeard@uark.edu::58bbf727-69ff-44d2-bded-d7fbf21f65ba" providerId="AD" clId="Web-{34CD04F6-3728-5F61-C6E2-9190B0B80F51}" dt="2023-05-01T02:45:27.186" v="324" actId="20577"/>
          <ac:spMkLst>
            <pc:docMk/>
            <pc:sldMk cId="0" sldId="259"/>
            <ac:spMk id="505" creationId="{3DB086A7-4B93-CAC7-0C9A-503B2F6C9075}"/>
          </ac:spMkLst>
        </pc:spChg>
      </pc:sldChg>
      <pc:sldChg chg="modSp">
        <pc:chgData name="Sophia Beard" userId="S::sebeard@uark.edu::58bbf727-69ff-44d2-bded-d7fbf21f65ba" providerId="AD" clId="Web-{34CD04F6-3728-5F61-C6E2-9190B0B80F51}" dt="2023-05-01T02:42:09.632" v="295" actId="20577"/>
        <pc:sldMkLst>
          <pc:docMk/>
          <pc:sldMk cId="0" sldId="262"/>
        </pc:sldMkLst>
        <pc:spChg chg="mod">
          <ac:chgData name="Sophia Beard" userId="S::sebeard@uark.edu::58bbf727-69ff-44d2-bded-d7fbf21f65ba" providerId="AD" clId="Web-{34CD04F6-3728-5F61-C6E2-9190B0B80F51}" dt="2023-05-01T02:33:08.908" v="189" actId="20577"/>
          <ac:spMkLst>
            <pc:docMk/>
            <pc:sldMk cId="0" sldId="262"/>
            <ac:spMk id="540" creationId="{00000000-0000-0000-0000-000000000000}"/>
          </ac:spMkLst>
        </pc:spChg>
        <pc:spChg chg="mod">
          <ac:chgData name="Sophia Beard" userId="S::sebeard@uark.edu::58bbf727-69ff-44d2-bded-d7fbf21f65ba" providerId="AD" clId="Web-{34CD04F6-3728-5F61-C6E2-9190B0B80F51}" dt="2023-05-01T02:42:09.632" v="295" actId="20577"/>
          <ac:spMkLst>
            <pc:docMk/>
            <pc:sldMk cId="0" sldId="262"/>
            <ac:spMk id="543" creationId="{00000000-0000-0000-0000-000000000000}"/>
          </ac:spMkLst>
        </pc:spChg>
        <pc:spChg chg="mod">
          <ac:chgData name="Sophia Beard" userId="S::sebeard@uark.edu::58bbf727-69ff-44d2-bded-d7fbf21f65ba" providerId="AD" clId="Web-{34CD04F6-3728-5F61-C6E2-9190B0B80F51}" dt="2023-05-01T02:38:48.171" v="251" actId="20577"/>
          <ac:spMkLst>
            <pc:docMk/>
            <pc:sldMk cId="0" sldId="262"/>
            <ac:spMk id="545" creationId="{00000000-0000-0000-0000-000000000000}"/>
          </ac:spMkLst>
        </pc:spChg>
      </pc:sldChg>
      <pc:sldChg chg="del">
        <pc:chgData name="Sophia Beard" userId="S::sebeard@uark.edu::58bbf727-69ff-44d2-bded-d7fbf21f65ba" providerId="AD" clId="Web-{34CD04F6-3728-5F61-C6E2-9190B0B80F51}" dt="2023-05-01T02:40:56.957" v="276"/>
        <pc:sldMkLst>
          <pc:docMk/>
          <pc:sldMk cId="0" sldId="263"/>
        </pc:sldMkLst>
      </pc:sldChg>
      <pc:sldChg chg="addSp delSp modSp del ord">
        <pc:chgData name="Sophia Beard" userId="S::sebeard@uark.edu::58bbf727-69ff-44d2-bded-d7fbf21f65ba" providerId="AD" clId="Web-{34CD04F6-3728-5F61-C6E2-9190B0B80F51}" dt="2023-05-01T03:01:12.049" v="458"/>
        <pc:sldMkLst>
          <pc:docMk/>
          <pc:sldMk cId="0" sldId="270"/>
        </pc:sldMkLst>
        <pc:spChg chg="add del mod">
          <ac:chgData name="Sophia Beard" userId="S::sebeard@uark.edu::58bbf727-69ff-44d2-bded-d7fbf21f65ba" providerId="AD" clId="Web-{34CD04F6-3728-5F61-C6E2-9190B0B80F51}" dt="2023-05-01T02:59:27.170" v="450"/>
          <ac:spMkLst>
            <pc:docMk/>
            <pc:sldMk cId="0" sldId="270"/>
            <ac:spMk id="3" creationId="{EC7EDA32-7D15-BF74-7549-74C2A95A1657}"/>
          </ac:spMkLst>
        </pc:spChg>
        <pc:spChg chg="add del mod">
          <ac:chgData name="Sophia Beard" userId="S::sebeard@uark.edu::58bbf727-69ff-44d2-bded-d7fbf21f65ba" providerId="AD" clId="Web-{34CD04F6-3728-5F61-C6E2-9190B0B80F51}" dt="2023-05-01T02:59:36.467" v="454"/>
          <ac:spMkLst>
            <pc:docMk/>
            <pc:sldMk cId="0" sldId="270"/>
            <ac:spMk id="5" creationId="{255CFE4E-B38E-0AC6-8F9C-B2D88F50CB2E}"/>
          </ac:spMkLst>
        </pc:spChg>
        <pc:spChg chg="add del mod">
          <ac:chgData name="Sophia Beard" userId="S::sebeard@uark.edu::58bbf727-69ff-44d2-bded-d7fbf21f65ba" providerId="AD" clId="Web-{34CD04F6-3728-5F61-C6E2-9190B0B80F51}" dt="2023-05-01T02:59:34.514" v="453"/>
          <ac:spMkLst>
            <pc:docMk/>
            <pc:sldMk cId="0" sldId="270"/>
            <ac:spMk id="7" creationId="{9A84B1A2-27EC-88A6-9CD6-6DE8A35FDFB8}"/>
          </ac:spMkLst>
        </pc:spChg>
        <pc:spChg chg="add del mod">
          <ac:chgData name="Sophia Beard" userId="S::sebeard@uark.edu::58bbf727-69ff-44d2-bded-d7fbf21f65ba" providerId="AD" clId="Web-{34CD04F6-3728-5F61-C6E2-9190B0B80F51}" dt="2023-05-01T02:59:38.030" v="455"/>
          <ac:spMkLst>
            <pc:docMk/>
            <pc:sldMk cId="0" sldId="270"/>
            <ac:spMk id="9" creationId="{EAE78964-9A8E-A0CA-A3A6-F326F5F18848}"/>
          </ac:spMkLst>
        </pc:spChg>
        <pc:spChg chg="mod">
          <ac:chgData name="Sophia Beard" userId="S::sebeard@uark.edu::58bbf727-69ff-44d2-bded-d7fbf21f65ba" providerId="AD" clId="Web-{34CD04F6-3728-5F61-C6E2-9190B0B80F51}" dt="2023-05-01T02:59:42.608" v="457" actId="20577"/>
          <ac:spMkLst>
            <pc:docMk/>
            <pc:sldMk cId="0" sldId="270"/>
            <ac:spMk id="878" creationId="{00000000-0000-0000-0000-000000000000}"/>
          </ac:spMkLst>
        </pc:spChg>
        <pc:spChg chg="del">
          <ac:chgData name="Sophia Beard" userId="S::sebeard@uark.edu::58bbf727-69ff-44d2-bded-d7fbf21f65ba" providerId="AD" clId="Web-{34CD04F6-3728-5F61-C6E2-9190B0B80F51}" dt="2023-05-01T02:59:24.139" v="448"/>
          <ac:spMkLst>
            <pc:docMk/>
            <pc:sldMk cId="0" sldId="270"/>
            <ac:spMk id="880" creationId="{00000000-0000-0000-0000-000000000000}"/>
          </ac:spMkLst>
        </pc:spChg>
        <pc:spChg chg="del">
          <ac:chgData name="Sophia Beard" userId="S::sebeard@uark.edu::58bbf727-69ff-44d2-bded-d7fbf21f65ba" providerId="AD" clId="Web-{34CD04F6-3728-5F61-C6E2-9190B0B80F51}" dt="2023-05-01T02:59:25.685" v="449"/>
          <ac:spMkLst>
            <pc:docMk/>
            <pc:sldMk cId="0" sldId="270"/>
            <ac:spMk id="881" creationId="{00000000-0000-0000-0000-000000000000}"/>
          </ac:spMkLst>
        </pc:spChg>
        <pc:spChg chg="del">
          <ac:chgData name="Sophia Beard" userId="S::sebeard@uark.edu::58bbf727-69ff-44d2-bded-d7fbf21f65ba" providerId="AD" clId="Web-{34CD04F6-3728-5F61-C6E2-9190B0B80F51}" dt="2023-05-01T02:59:31.654" v="451"/>
          <ac:spMkLst>
            <pc:docMk/>
            <pc:sldMk cId="0" sldId="270"/>
            <ac:spMk id="882" creationId="{00000000-0000-0000-0000-000000000000}"/>
          </ac:spMkLst>
        </pc:spChg>
        <pc:spChg chg="del">
          <ac:chgData name="Sophia Beard" userId="S::sebeard@uark.edu::58bbf727-69ff-44d2-bded-d7fbf21f65ba" providerId="AD" clId="Web-{34CD04F6-3728-5F61-C6E2-9190B0B80F51}" dt="2023-05-01T02:59:33.045" v="452"/>
          <ac:spMkLst>
            <pc:docMk/>
            <pc:sldMk cId="0" sldId="270"/>
            <ac:spMk id="883" creationId="{00000000-0000-0000-0000-000000000000}"/>
          </ac:spMkLst>
        </pc:spChg>
      </pc:sldChg>
      <pc:sldChg chg="addSp delSp modSp ord">
        <pc:chgData name="Sophia Beard" userId="S::sebeard@uark.edu::58bbf727-69ff-44d2-bded-d7fbf21f65ba" providerId="AD" clId="Web-{34CD04F6-3728-5F61-C6E2-9190B0B80F51}" dt="2023-05-01T02:52:24.201" v="433" actId="20577"/>
        <pc:sldMkLst>
          <pc:docMk/>
          <pc:sldMk cId="0" sldId="271"/>
        </pc:sldMkLst>
        <pc:spChg chg="add del mod">
          <ac:chgData name="Sophia Beard" userId="S::sebeard@uark.edu::58bbf727-69ff-44d2-bded-d7fbf21f65ba" providerId="AD" clId="Web-{34CD04F6-3728-5F61-C6E2-9190B0B80F51}" dt="2023-05-01T01:58:08.070" v="36"/>
          <ac:spMkLst>
            <pc:docMk/>
            <pc:sldMk cId="0" sldId="271"/>
            <ac:spMk id="3" creationId="{43B5CE10-E887-731C-5C6A-4AB91FDF46BD}"/>
          </ac:spMkLst>
        </pc:spChg>
        <pc:spChg chg="add del mod">
          <ac:chgData name="Sophia Beard" userId="S::sebeard@uark.edu::58bbf727-69ff-44d2-bded-d7fbf21f65ba" providerId="AD" clId="Web-{34CD04F6-3728-5F61-C6E2-9190B0B80F51}" dt="2023-05-01T02:30:06.058" v="169"/>
          <ac:spMkLst>
            <pc:docMk/>
            <pc:sldMk cId="0" sldId="271"/>
            <ac:spMk id="3" creationId="{6966861C-B3D3-9100-FD9A-2300119FB260}"/>
          </ac:spMkLst>
        </pc:spChg>
        <pc:spChg chg="add mod">
          <ac:chgData name="Sophia Beard" userId="S::sebeard@uark.edu::58bbf727-69ff-44d2-bded-d7fbf21f65ba" providerId="AD" clId="Web-{34CD04F6-3728-5F61-C6E2-9190B0B80F51}" dt="2023-05-01T02:52:24.201" v="433" actId="20577"/>
          <ac:spMkLst>
            <pc:docMk/>
            <pc:sldMk cId="0" sldId="271"/>
            <ac:spMk id="5" creationId="{28A3EF01-2E97-0D37-471F-87A76ED009C9}"/>
          </ac:spMkLst>
        </pc:spChg>
        <pc:spChg chg="add del mod">
          <ac:chgData name="Sophia Beard" userId="S::sebeard@uark.edu::58bbf727-69ff-44d2-bded-d7fbf21f65ba" providerId="AD" clId="Web-{34CD04F6-3728-5F61-C6E2-9190B0B80F51}" dt="2023-05-01T02:29:34.494" v="164"/>
          <ac:spMkLst>
            <pc:docMk/>
            <pc:sldMk cId="0" sldId="271"/>
            <ac:spMk id="6" creationId="{1C99390A-791D-0AC8-4781-1AF031052709}"/>
          </ac:spMkLst>
        </pc:spChg>
        <pc:spChg chg="add del mod">
          <ac:chgData name="Sophia Beard" userId="S::sebeard@uark.edu::58bbf727-69ff-44d2-bded-d7fbf21f65ba" providerId="AD" clId="Web-{34CD04F6-3728-5F61-C6E2-9190B0B80F51}" dt="2023-05-01T02:29:51.760" v="167"/>
          <ac:spMkLst>
            <pc:docMk/>
            <pc:sldMk cId="0" sldId="271"/>
            <ac:spMk id="8" creationId="{34A52508-A7C7-AED4-FDA9-26E880344CD5}"/>
          </ac:spMkLst>
        </pc:spChg>
        <pc:spChg chg="add mod">
          <ac:chgData name="Sophia Beard" userId="S::sebeard@uark.edu::58bbf727-69ff-44d2-bded-d7fbf21f65ba" providerId="AD" clId="Web-{34CD04F6-3728-5F61-C6E2-9190B0B80F51}" dt="2023-05-01T02:33:11.221" v="195" actId="20577"/>
          <ac:spMkLst>
            <pc:docMk/>
            <pc:sldMk cId="0" sldId="271"/>
            <ac:spMk id="10" creationId="{475F6BFE-30FD-3BFF-F4DD-1022B295749E}"/>
          </ac:spMkLst>
        </pc:spChg>
        <pc:spChg chg="add del mod">
          <ac:chgData name="Sophia Beard" userId="S::sebeard@uark.edu::58bbf727-69ff-44d2-bded-d7fbf21f65ba" providerId="AD" clId="Web-{34CD04F6-3728-5F61-C6E2-9190B0B80F51}" dt="2023-05-01T02:30:06.261" v="170"/>
          <ac:spMkLst>
            <pc:docMk/>
            <pc:sldMk cId="0" sldId="271"/>
            <ac:spMk id="896" creationId="{00000000-0000-0000-0000-000000000000}"/>
          </ac:spMkLst>
        </pc:spChg>
        <pc:spChg chg="mod">
          <ac:chgData name="Sophia Beard" userId="S::sebeard@uark.edu::58bbf727-69ff-44d2-bded-d7fbf21f65ba" providerId="AD" clId="Web-{34CD04F6-3728-5F61-C6E2-9190B0B80F51}" dt="2023-05-01T01:56:38.786" v="15" actId="20577"/>
          <ac:spMkLst>
            <pc:docMk/>
            <pc:sldMk cId="0" sldId="271"/>
            <ac:spMk id="898" creationId="{00000000-0000-0000-0000-000000000000}"/>
          </ac:spMkLst>
        </pc:spChg>
        <pc:spChg chg="del mod">
          <ac:chgData name="Sophia Beard" userId="S::sebeard@uark.edu::58bbf727-69ff-44d2-bded-d7fbf21f65ba" providerId="AD" clId="Web-{34CD04F6-3728-5F61-C6E2-9190B0B80F51}" dt="2023-05-01T01:57:40.429" v="32"/>
          <ac:spMkLst>
            <pc:docMk/>
            <pc:sldMk cId="0" sldId="271"/>
            <ac:spMk id="899" creationId="{00000000-0000-0000-0000-000000000000}"/>
          </ac:spMkLst>
        </pc:spChg>
        <pc:spChg chg="del">
          <ac:chgData name="Sophia Beard" userId="S::sebeard@uark.edu::58bbf727-69ff-44d2-bded-d7fbf21f65ba" providerId="AD" clId="Web-{34CD04F6-3728-5F61-C6E2-9190B0B80F51}" dt="2023-05-01T01:57:49.289" v="34"/>
          <ac:spMkLst>
            <pc:docMk/>
            <pc:sldMk cId="0" sldId="271"/>
            <ac:spMk id="901" creationId="{00000000-0000-0000-0000-000000000000}"/>
          </ac:spMkLst>
        </pc:spChg>
        <pc:spChg chg="del">
          <ac:chgData name="Sophia Beard" userId="S::sebeard@uark.edu::58bbf727-69ff-44d2-bded-d7fbf21f65ba" providerId="AD" clId="Web-{34CD04F6-3728-5F61-C6E2-9190B0B80F51}" dt="2023-05-01T01:57:46.929" v="33"/>
          <ac:spMkLst>
            <pc:docMk/>
            <pc:sldMk cId="0" sldId="271"/>
            <ac:spMk id="902" creationId="{00000000-0000-0000-0000-000000000000}"/>
          </ac:spMkLst>
        </pc:spChg>
        <pc:spChg chg="mod">
          <ac:chgData name="Sophia Beard" userId="S::sebeard@uark.edu::58bbf727-69ff-44d2-bded-d7fbf21f65ba" providerId="AD" clId="Web-{34CD04F6-3728-5F61-C6E2-9190B0B80F51}" dt="2023-05-01T01:56:40.270" v="19" actId="20577"/>
          <ac:spMkLst>
            <pc:docMk/>
            <pc:sldMk cId="0" sldId="271"/>
            <ac:spMk id="904" creationId="{00000000-0000-0000-0000-000000000000}"/>
          </ac:spMkLst>
        </pc:spChg>
        <pc:spChg chg="mod">
          <ac:chgData name="Sophia Beard" userId="S::sebeard@uark.edu::58bbf727-69ff-44d2-bded-d7fbf21f65ba" providerId="AD" clId="Web-{34CD04F6-3728-5F61-C6E2-9190B0B80F51}" dt="2023-05-01T02:52:22.514" v="432" actId="20577"/>
          <ac:spMkLst>
            <pc:docMk/>
            <pc:sldMk cId="0" sldId="271"/>
            <ac:spMk id="905" creationId="{00000000-0000-0000-0000-000000000000}"/>
          </ac:spMkLst>
        </pc:spChg>
        <pc:spChg chg="del">
          <ac:chgData name="Sophia Beard" userId="S::sebeard@uark.edu::58bbf727-69ff-44d2-bded-d7fbf21f65ba" providerId="AD" clId="Web-{34CD04F6-3728-5F61-C6E2-9190B0B80F51}" dt="2023-05-01T02:25:43.892" v="44"/>
          <ac:spMkLst>
            <pc:docMk/>
            <pc:sldMk cId="0" sldId="271"/>
            <ac:spMk id="907" creationId="{00000000-0000-0000-0000-000000000000}"/>
          </ac:spMkLst>
        </pc:spChg>
        <pc:spChg chg="del mod">
          <ac:chgData name="Sophia Beard" userId="S::sebeard@uark.edu::58bbf727-69ff-44d2-bded-d7fbf21f65ba" providerId="AD" clId="Web-{34CD04F6-3728-5F61-C6E2-9190B0B80F51}" dt="2023-05-01T02:25:45.533" v="46"/>
          <ac:spMkLst>
            <pc:docMk/>
            <pc:sldMk cId="0" sldId="271"/>
            <ac:spMk id="908" creationId="{00000000-0000-0000-0000-000000000000}"/>
          </ac:spMkLst>
        </pc:spChg>
        <pc:spChg chg="mod">
          <ac:chgData name="Sophia Beard" userId="S::sebeard@uark.edu::58bbf727-69ff-44d2-bded-d7fbf21f65ba" providerId="AD" clId="Web-{34CD04F6-3728-5F61-C6E2-9190B0B80F51}" dt="2023-05-01T01:57:24.506" v="29" actId="20577"/>
          <ac:spMkLst>
            <pc:docMk/>
            <pc:sldMk cId="0" sldId="271"/>
            <ac:spMk id="910" creationId="{00000000-0000-0000-0000-000000000000}"/>
          </ac:spMkLst>
        </pc:spChg>
        <pc:spChg chg="mod">
          <ac:chgData name="Sophia Beard" userId="S::sebeard@uark.edu::58bbf727-69ff-44d2-bded-d7fbf21f65ba" providerId="AD" clId="Web-{34CD04F6-3728-5F61-C6E2-9190B0B80F51}" dt="2023-05-01T02:52:19.138" v="431" actId="20577"/>
          <ac:spMkLst>
            <pc:docMk/>
            <pc:sldMk cId="0" sldId="271"/>
            <ac:spMk id="911" creationId="{00000000-0000-0000-0000-000000000000}"/>
          </ac:spMkLst>
        </pc:spChg>
        <pc:spChg chg="del">
          <ac:chgData name="Sophia Beard" userId="S::sebeard@uark.edu::58bbf727-69ff-44d2-bded-d7fbf21f65ba" providerId="AD" clId="Web-{34CD04F6-3728-5F61-C6E2-9190B0B80F51}" dt="2023-05-01T02:25:48.392" v="48"/>
          <ac:spMkLst>
            <pc:docMk/>
            <pc:sldMk cId="0" sldId="271"/>
            <ac:spMk id="913" creationId="{00000000-0000-0000-0000-000000000000}"/>
          </ac:spMkLst>
        </pc:spChg>
        <pc:spChg chg="del">
          <ac:chgData name="Sophia Beard" userId="S::sebeard@uark.edu::58bbf727-69ff-44d2-bded-d7fbf21f65ba" providerId="AD" clId="Web-{34CD04F6-3728-5F61-C6E2-9190B0B80F51}" dt="2023-05-01T02:25:47.595" v="47"/>
          <ac:spMkLst>
            <pc:docMk/>
            <pc:sldMk cId="0" sldId="271"/>
            <ac:spMk id="914" creationId="{00000000-0000-0000-0000-000000000000}"/>
          </ac:spMkLst>
        </pc:spChg>
      </pc:sldChg>
      <pc:sldChg chg="del">
        <pc:chgData name="Sophia Beard" userId="S::sebeard@uark.edu::58bbf727-69ff-44d2-bded-d7fbf21f65ba" providerId="AD" clId="Web-{34CD04F6-3728-5F61-C6E2-9190B0B80F51}" dt="2023-05-01T03:27:01.972" v="479"/>
        <pc:sldMkLst>
          <pc:docMk/>
          <pc:sldMk cId="0" sldId="285"/>
        </pc:sldMkLst>
      </pc:sldChg>
      <pc:sldChg chg="del">
        <pc:chgData name="Sophia Beard" userId="S::sebeard@uark.edu::58bbf727-69ff-44d2-bded-d7fbf21f65ba" providerId="AD" clId="Web-{34CD04F6-3728-5F61-C6E2-9190B0B80F51}" dt="2023-05-01T03:26:54.487" v="478"/>
        <pc:sldMkLst>
          <pc:docMk/>
          <pc:sldMk cId="0" sldId="286"/>
        </pc:sldMkLst>
      </pc:sldChg>
      <pc:sldChg chg="del">
        <pc:chgData name="Sophia Beard" userId="S::sebeard@uark.edu::58bbf727-69ff-44d2-bded-d7fbf21f65ba" providerId="AD" clId="Web-{34CD04F6-3728-5F61-C6E2-9190B0B80F51}" dt="2023-05-01T03:26:53.315" v="477"/>
        <pc:sldMkLst>
          <pc:docMk/>
          <pc:sldMk cId="0" sldId="288"/>
        </pc:sldMkLst>
      </pc:sldChg>
      <pc:sldChg chg="del">
        <pc:chgData name="Sophia Beard" userId="S::sebeard@uark.edu::58bbf727-69ff-44d2-bded-d7fbf21f65ba" providerId="AD" clId="Web-{34CD04F6-3728-5F61-C6E2-9190B0B80F51}" dt="2023-05-01T03:26:51.972" v="476"/>
        <pc:sldMkLst>
          <pc:docMk/>
          <pc:sldMk cId="0" sldId="289"/>
        </pc:sldMkLst>
      </pc:sldChg>
      <pc:sldChg chg="del">
        <pc:chgData name="Sophia Beard" userId="S::sebeard@uark.edu::58bbf727-69ff-44d2-bded-d7fbf21f65ba" providerId="AD" clId="Web-{34CD04F6-3728-5F61-C6E2-9190B0B80F51}" dt="2023-05-01T03:26:51.378" v="475"/>
        <pc:sldMkLst>
          <pc:docMk/>
          <pc:sldMk cId="0" sldId="290"/>
        </pc:sldMkLst>
      </pc:sldChg>
      <pc:sldChg chg="del">
        <pc:chgData name="Sophia Beard" userId="S::sebeard@uark.edu::58bbf727-69ff-44d2-bded-d7fbf21f65ba" providerId="AD" clId="Web-{34CD04F6-3728-5F61-C6E2-9190B0B80F51}" dt="2023-05-01T03:26:50.143" v="474"/>
        <pc:sldMkLst>
          <pc:docMk/>
          <pc:sldMk cId="0" sldId="291"/>
        </pc:sldMkLst>
      </pc:sldChg>
      <pc:sldChg chg="del">
        <pc:chgData name="Sophia Beard" userId="S::sebeard@uark.edu::58bbf727-69ff-44d2-bded-d7fbf21f65ba" providerId="AD" clId="Web-{34CD04F6-3728-5F61-C6E2-9190B0B80F51}" dt="2023-05-01T03:26:49.706" v="473"/>
        <pc:sldMkLst>
          <pc:docMk/>
          <pc:sldMk cId="0" sldId="292"/>
        </pc:sldMkLst>
      </pc:sldChg>
      <pc:sldChg chg="del">
        <pc:chgData name="Sophia Beard" userId="S::sebeard@uark.edu::58bbf727-69ff-44d2-bded-d7fbf21f65ba" providerId="AD" clId="Web-{34CD04F6-3728-5F61-C6E2-9190B0B80F51}" dt="2023-05-01T03:26:48.753" v="472"/>
        <pc:sldMkLst>
          <pc:docMk/>
          <pc:sldMk cId="0" sldId="293"/>
        </pc:sldMkLst>
      </pc:sldChg>
      <pc:sldChg chg="del">
        <pc:chgData name="Sophia Beard" userId="S::sebeard@uark.edu::58bbf727-69ff-44d2-bded-d7fbf21f65ba" providerId="AD" clId="Web-{34CD04F6-3728-5F61-C6E2-9190B0B80F51}" dt="2023-05-01T03:26:46.503" v="471"/>
        <pc:sldMkLst>
          <pc:docMk/>
          <pc:sldMk cId="0" sldId="294"/>
        </pc:sldMkLst>
      </pc:sldChg>
      <pc:sldChg chg="del">
        <pc:chgData name="Sophia Beard" userId="S::sebeard@uark.edu::58bbf727-69ff-44d2-bded-d7fbf21f65ba" providerId="AD" clId="Web-{34CD04F6-3728-5F61-C6E2-9190B0B80F51}" dt="2023-05-01T03:26:46.471" v="470"/>
        <pc:sldMkLst>
          <pc:docMk/>
          <pc:sldMk cId="0" sldId="295"/>
        </pc:sldMkLst>
      </pc:sldChg>
      <pc:sldChg chg="del">
        <pc:chgData name="Sophia Beard" userId="S::sebeard@uark.edu::58bbf727-69ff-44d2-bded-d7fbf21f65ba" providerId="AD" clId="Web-{34CD04F6-3728-5F61-C6E2-9190B0B80F51}" dt="2023-05-01T03:26:43.706" v="468"/>
        <pc:sldMkLst>
          <pc:docMk/>
          <pc:sldMk cId="0" sldId="296"/>
        </pc:sldMkLst>
      </pc:sldChg>
      <pc:sldChg chg="del">
        <pc:chgData name="Sophia Beard" userId="S::sebeard@uark.edu::58bbf727-69ff-44d2-bded-d7fbf21f65ba" providerId="AD" clId="Web-{34CD04F6-3728-5F61-C6E2-9190B0B80F51}" dt="2023-05-01T03:26:46.440" v="469"/>
        <pc:sldMkLst>
          <pc:docMk/>
          <pc:sldMk cId="0" sldId="297"/>
        </pc:sldMkLst>
      </pc:sldChg>
      <pc:sldChg chg="del">
        <pc:chgData name="Sophia Beard" userId="S::sebeard@uark.edu::58bbf727-69ff-44d2-bded-d7fbf21f65ba" providerId="AD" clId="Web-{34CD04F6-3728-5F61-C6E2-9190B0B80F51}" dt="2023-05-01T03:26:40.175" v="467"/>
        <pc:sldMkLst>
          <pc:docMk/>
          <pc:sldMk cId="0" sldId="298"/>
        </pc:sldMkLst>
      </pc:sldChg>
      <pc:sldChg chg="del">
        <pc:chgData name="Sophia Beard" userId="S::sebeard@uark.edu::58bbf727-69ff-44d2-bded-d7fbf21f65ba" providerId="AD" clId="Web-{34CD04F6-3728-5F61-C6E2-9190B0B80F51}" dt="2023-05-01T03:26:38.799" v="466"/>
        <pc:sldMkLst>
          <pc:docMk/>
          <pc:sldMk cId="0" sldId="299"/>
        </pc:sldMkLst>
      </pc:sldChg>
      <pc:sldChg chg="del">
        <pc:chgData name="Sophia Beard" userId="S::sebeard@uark.edu::58bbf727-69ff-44d2-bded-d7fbf21f65ba" providerId="AD" clId="Web-{34CD04F6-3728-5F61-C6E2-9190B0B80F51}" dt="2023-05-01T03:26:38.221" v="465"/>
        <pc:sldMkLst>
          <pc:docMk/>
          <pc:sldMk cId="0" sldId="300"/>
        </pc:sldMkLst>
      </pc:sldChg>
      <pc:sldChg chg="del">
        <pc:chgData name="Sophia Beard" userId="S::sebeard@uark.edu::58bbf727-69ff-44d2-bded-d7fbf21f65ba" providerId="AD" clId="Web-{34CD04F6-3728-5F61-C6E2-9190B0B80F51}" dt="2023-05-01T03:26:33.424" v="460"/>
        <pc:sldMkLst>
          <pc:docMk/>
          <pc:sldMk cId="0" sldId="301"/>
        </pc:sldMkLst>
      </pc:sldChg>
      <pc:sldChg chg="del">
        <pc:chgData name="Sophia Beard" userId="S::sebeard@uark.edu::58bbf727-69ff-44d2-bded-d7fbf21f65ba" providerId="AD" clId="Web-{34CD04F6-3728-5F61-C6E2-9190B0B80F51}" dt="2023-05-01T03:26:37.659" v="464"/>
        <pc:sldMkLst>
          <pc:docMk/>
          <pc:sldMk cId="0" sldId="302"/>
        </pc:sldMkLst>
      </pc:sldChg>
      <pc:sldChg chg="del">
        <pc:chgData name="Sophia Beard" userId="S::sebeard@uark.edu::58bbf727-69ff-44d2-bded-d7fbf21f65ba" providerId="AD" clId="Web-{34CD04F6-3728-5F61-C6E2-9190B0B80F51}" dt="2023-05-01T03:26:37.143" v="463"/>
        <pc:sldMkLst>
          <pc:docMk/>
          <pc:sldMk cId="0" sldId="303"/>
        </pc:sldMkLst>
      </pc:sldChg>
      <pc:sldChg chg="del">
        <pc:chgData name="Sophia Beard" userId="S::sebeard@uark.edu::58bbf727-69ff-44d2-bded-d7fbf21f65ba" providerId="AD" clId="Web-{34CD04F6-3728-5F61-C6E2-9190B0B80F51}" dt="2023-05-01T03:26:35.424" v="461"/>
        <pc:sldMkLst>
          <pc:docMk/>
          <pc:sldMk cId="0" sldId="304"/>
        </pc:sldMkLst>
      </pc:sldChg>
      <pc:sldChg chg="del ord">
        <pc:chgData name="Sophia Beard" userId="S::sebeard@uark.edu::58bbf727-69ff-44d2-bded-d7fbf21f65ba" providerId="AD" clId="Web-{34CD04F6-3728-5F61-C6E2-9190B0B80F51}" dt="2023-05-01T03:26:36.174" v="462"/>
        <pc:sldMkLst>
          <pc:docMk/>
          <pc:sldMk cId="0" sldId="305"/>
        </pc:sldMkLst>
      </pc:sldChg>
      <pc:sldChg chg="modSp">
        <pc:chgData name="Sophia Beard" userId="S::sebeard@uark.edu::58bbf727-69ff-44d2-bded-d7fbf21f65ba" providerId="AD" clId="Web-{34CD04F6-3728-5F61-C6E2-9190B0B80F51}" dt="2023-05-01T02:46:56.408" v="393" actId="20577"/>
        <pc:sldMkLst>
          <pc:docMk/>
          <pc:sldMk cId="634319705" sldId="309"/>
        </pc:sldMkLst>
        <pc:spChg chg="mod">
          <ac:chgData name="Sophia Beard" userId="S::sebeard@uark.edu::58bbf727-69ff-44d2-bded-d7fbf21f65ba" providerId="AD" clId="Web-{34CD04F6-3728-5F61-C6E2-9190B0B80F51}" dt="2023-05-01T02:46:56.408" v="393" actId="20577"/>
          <ac:spMkLst>
            <pc:docMk/>
            <pc:sldMk cId="634319705" sldId="309"/>
            <ac:spMk id="426" creationId="{00000000-0000-0000-0000-000000000000}"/>
          </ac:spMkLst>
        </pc:spChg>
      </pc:sldChg>
      <pc:sldChg chg="modSp add replId">
        <pc:chgData name="Sophia Beard" userId="S::sebeard@uark.edu::58bbf727-69ff-44d2-bded-d7fbf21f65ba" providerId="AD" clId="Web-{34CD04F6-3728-5F61-C6E2-9190B0B80F51}" dt="2023-05-01T02:42:09.428" v="293" actId="20577"/>
        <pc:sldMkLst>
          <pc:docMk/>
          <pc:sldMk cId="3408215057" sldId="316"/>
        </pc:sldMkLst>
        <pc:spChg chg="mod">
          <ac:chgData name="Sophia Beard" userId="S::sebeard@uark.edu::58bbf727-69ff-44d2-bded-d7fbf21f65ba" providerId="AD" clId="Web-{34CD04F6-3728-5F61-C6E2-9190B0B80F51}" dt="2023-05-01T02:37:02.933" v="202" actId="20577"/>
          <ac:spMkLst>
            <pc:docMk/>
            <pc:sldMk cId="3408215057" sldId="316"/>
            <ac:spMk id="540" creationId="{00000000-0000-0000-0000-000000000000}"/>
          </ac:spMkLst>
        </pc:spChg>
        <pc:spChg chg="mod">
          <ac:chgData name="Sophia Beard" userId="S::sebeard@uark.edu::58bbf727-69ff-44d2-bded-d7fbf21f65ba" providerId="AD" clId="Web-{34CD04F6-3728-5F61-C6E2-9190B0B80F51}" dt="2023-05-01T02:42:09.428" v="293" actId="20577"/>
          <ac:spMkLst>
            <pc:docMk/>
            <pc:sldMk cId="3408215057" sldId="316"/>
            <ac:spMk id="543" creationId="{00000000-0000-0000-0000-000000000000}"/>
          </ac:spMkLst>
        </pc:spChg>
        <pc:spChg chg="mod">
          <ac:chgData name="Sophia Beard" userId="S::sebeard@uark.edu::58bbf727-69ff-44d2-bded-d7fbf21f65ba" providerId="AD" clId="Web-{34CD04F6-3728-5F61-C6E2-9190B0B80F51}" dt="2023-05-01T02:38:44.936" v="248" actId="20577"/>
          <ac:spMkLst>
            <pc:docMk/>
            <pc:sldMk cId="3408215057" sldId="316"/>
            <ac:spMk id="545" creationId="{00000000-0000-0000-0000-000000000000}"/>
          </ac:spMkLst>
        </pc:spChg>
      </pc:sldChg>
      <pc:sldChg chg="modSp add replId modNotes">
        <pc:chgData name="Sophia Beard" userId="S::sebeard@uark.edu::58bbf727-69ff-44d2-bded-d7fbf21f65ba" providerId="AD" clId="Web-{34CD04F6-3728-5F61-C6E2-9190B0B80F51}" dt="2023-05-01T02:52:53.171" v="436" actId="20577"/>
        <pc:sldMkLst>
          <pc:docMk/>
          <pc:sldMk cId="3855524527" sldId="317"/>
        </pc:sldMkLst>
        <pc:spChg chg="mod">
          <ac:chgData name="Sophia Beard" userId="S::sebeard@uark.edu::58bbf727-69ff-44d2-bded-d7fbf21f65ba" providerId="AD" clId="Web-{34CD04F6-3728-5F61-C6E2-9190B0B80F51}" dt="2023-05-01T02:38:54.874" v="254" actId="20577"/>
          <ac:spMkLst>
            <pc:docMk/>
            <pc:sldMk cId="3855524527" sldId="317"/>
            <ac:spMk id="540" creationId="{00000000-0000-0000-0000-000000000000}"/>
          </ac:spMkLst>
        </pc:spChg>
        <pc:spChg chg="mod">
          <ac:chgData name="Sophia Beard" userId="S::sebeard@uark.edu::58bbf727-69ff-44d2-bded-d7fbf21f65ba" providerId="AD" clId="Web-{34CD04F6-3728-5F61-C6E2-9190B0B80F51}" dt="2023-05-01T02:40:05.658" v="273" actId="20577"/>
          <ac:spMkLst>
            <pc:docMk/>
            <pc:sldMk cId="3855524527" sldId="317"/>
            <ac:spMk id="543" creationId="{00000000-0000-0000-0000-000000000000}"/>
          </ac:spMkLst>
        </pc:spChg>
        <pc:spChg chg="mod">
          <ac:chgData name="Sophia Beard" userId="S::sebeard@uark.edu::58bbf727-69ff-44d2-bded-d7fbf21f65ba" providerId="AD" clId="Web-{34CD04F6-3728-5F61-C6E2-9190B0B80F51}" dt="2023-05-01T02:52:53.171" v="436" actId="20577"/>
          <ac:spMkLst>
            <pc:docMk/>
            <pc:sldMk cId="3855524527" sldId="317"/>
            <ac:spMk id="545" creationId="{00000000-0000-0000-0000-000000000000}"/>
          </ac:spMkLst>
        </pc:spChg>
      </pc:sldChg>
      <pc:sldChg chg="add ord replId">
        <pc:chgData name="Sophia Beard" userId="S::sebeard@uark.edu::58bbf727-69ff-44d2-bded-d7fbf21f65ba" providerId="AD" clId="Web-{34CD04F6-3728-5F61-C6E2-9190B0B80F51}" dt="2023-05-01T02:40:43.644" v="275"/>
        <pc:sldMkLst>
          <pc:docMk/>
          <pc:sldMk cId="2947951574" sldId="318"/>
        </pc:sldMkLst>
      </pc:sldChg>
      <pc:sldChg chg="modSp modNotes">
        <pc:chgData name="Sophia Beard" userId="S::sebeard@uark.edu::58bbf727-69ff-44d2-bded-d7fbf21f65ba" providerId="AD" clId="Web-{34CD04F6-3728-5F61-C6E2-9190B0B80F51}" dt="2023-05-01T02:53:49.923" v="442" actId="20577"/>
        <pc:sldMkLst>
          <pc:docMk/>
          <pc:sldMk cId="1021913593" sldId="319"/>
        </pc:sldMkLst>
        <pc:spChg chg="mod">
          <ac:chgData name="Sophia Beard" userId="S::sebeard@uark.edu::58bbf727-69ff-44d2-bded-d7fbf21f65ba" providerId="AD" clId="Web-{34CD04F6-3728-5F61-C6E2-9190B0B80F51}" dt="2023-05-01T02:53:39.704" v="440" actId="20577"/>
          <ac:spMkLst>
            <pc:docMk/>
            <pc:sldMk cId="1021913593" sldId="319"/>
            <ac:spMk id="2" creationId="{F6B66794-10BB-C459-3954-018F6B56F0C3}"/>
          </ac:spMkLst>
        </pc:spChg>
        <pc:spChg chg="mod">
          <ac:chgData name="Sophia Beard" userId="S::sebeard@uark.edu::58bbf727-69ff-44d2-bded-d7fbf21f65ba" providerId="AD" clId="Web-{34CD04F6-3728-5F61-C6E2-9190B0B80F51}" dt="2023-05-01T02:53:49.923" v="442" actId="20577"/>
          <ac:spMkLst>
            <pc:docMk/>
            <pc:sldMk cId="1021913593" sldId="319"/>
            <ac:spMk id="620" creationId="{00000000-0000-0000-0000-000000000000}"/>
          </ac:spMkLst>
        </pc:spChg>
      </pc:sldChg>
      <pc:sldChg chg="addSp delSp modSp add replId">
        <pc:chgData name="Sophia Beard" userId="S::sebeard@uark.edu::58bbf727-69ff-44d2-bded-d7fbf21f65ba" providerId="AD" clId="Web-{34CD04F6-3728-5F61-C6E2-9190B0B80F51}" dt="2023-05-01T02:50:20.072" v="403" actId="1076"/>
        <pc:sldMkLst>
          <pc:docMk/>
          <pc:sldMk cId="2762299283" sldId="320"/>
        </pc:sldMkLst>
        <pc:spChg chg="mod">
          <ac:chgData name="Sophia Beard" userId="S::sebeard@uark.edu::58bbf727-69ff-44d2-bded-d7fbf21f65ba" providerId="AD" clId="Web-{34CD04F6-3728-5F61-C6E2-9190B0B80F51}" dt="2023-05-01T02:49:30.960" v="396" actId="20577"/>
          <ac:spMkLst>
            <pc:docMk/>
            <pc:sldMk cId="2762299283" sldId="320"/>
            <ac:spMk id="744" creationId="{00000000-0000-0000-0000-000000000000}"/>
          </ac:spMkLst>
        </pc:spChg>
        <pc:picChg chg="add mod">
          <ac:chgData name="Sophia Beard" userId="S::sebeard@uark.edu::58bbf727-69ff-44d2-bded-d7fbf21f65ba" providerId="AD" clId="Web-{34CD04F6-3728-5F61-C6E2-9190B0B80F51}" dt="2023-05-01T02:50:20.072" v="403" actId="1076"/>
          <ac:picMkLst>
            <pc:docMk/>
            <pc:sldMk cId="2762299283" sldId="320"/>
            <ac:picMk id="2" creationId="{45C376F8-135D-DC7D-544F-3BE135F05921}"/>
          </ac:picMkLst>
        </pc:picChg>
        <pc:picChg chg="del">
          <ac:chgData name="Sophia Beard" userId="S::sebeard@uark.edu::58bbf727-69ff-44d2-bded-d7fbf21f65ba" providerId="AD" clId="Web-{34CD04F6-3728-5F61-C6E2-9190B0B80F51}" dt="2023-05-01T02:49:26.663" v="395"/>
          <ac:picMkLst>
            <pc:docMk/>
            <pc:sldMk cId="2762299283" sldId="320"/>
            <ac:picMk id="7170" creationId="{7007E862-3DC3-6616-4ED7-14AAF42656E8}"/>
          </ac:picMkLst>
        </pc:picChg>
      </pc:sldChg>
    </pc:docChg>
  </pc:docChgLst>
  <pc:docChgLst>
    <pc:chgData name="Caroline Cordes" userId="S::cgcordes@uark.edu::cae8d7bd-a37d-4886-b4a0-6eb3b88080dd" providerId="AD" clId="Web-{ED9A2BC4-ED3A-EBD7-BEBE-EA2A6056CA62}"/>
    <pc:docChg chg="modSld">
      <pc:chgData name="Caroline Cordes" userId="S::cgcordes@uark.edu::cae8d7bd-a37d-4886-b4a0-6eb3b88080dd" providerId="AD" clId="Web-{ED9A2BC4-ED3A-EBD7-BEBE-EA2A6056CA62}" dt="2023-05-04T15:16:11.250" v="80"/>
      <pc:docMkLst>
        <pc:docMk/>
      </pc:docMkLst>
      <pc:sldChg chg="modNotes">
        <pc:chgData name="Caroline Cordes" userId="S::cgcordes@uark.edu::cae8d7bd-a37d-4886-b4a0-6eb3b88080dd" providerId="AD" clId="Web-{ED9A2BC4-ED3A-EBD7-BEBE-EA2A6056CA62}" dt="2023-05-04T15:16:11.250" v="80"/>
        <pc:sldMkLst>
          <pc:docMk/>
          <pc:sldMk cId="3931708074" sldId="313"/>
        </pc:sldMkLst>
      </pc:sldChg>
    </pc:docChg>
  </pc:docChgLst>
  <pc:docChgLst>
    <pc:chgData name="Sophia Forrester" userId="S::adrianaf@uark.edu::566722e4-1ddf-417b-b8bd-727597d8f7e1" providerId="AD" clId="Web-{AEAEAE4C-4BE7-7A1B-4D87-2B2E2860EA8C}"/>
    <pc:docChg chg="modSld">
      <pc:chgData name="Sophia Forrester" userId="S::adrianaf@uark.edu::566722e4-1ddf-417b-b8bd-727597d8f7e1" providerId="AD" clId="Web-{AEAEAE4C-4BE7-7A1B-4D87-2B2E2860EA8C}" dt="2023-05-01T14:43:13.940" v="3" actId="20577"/>
      <pc:docMkLst>
        <pc:docMk/>
      </pc:docMkLst>
      <pc:sldChg chg="modSp">
        <pc:chgData name="Sophia Forrester" userId="S::adrianaf@uark.edu::566722e4-1ddf-417b-b8bd-727597d8f7e1" providerId="AD" clId="Web-{AEAEAE4C-4BE7-7A1B-4D87-2B2E2860EA8C}" dt="2023-05-01T14:43:13.940" v="3" actId="20577"/>
        <pc:sldMkLst>
          <pc:docMk/>
          <pc:sldMk cId="1499024402" sldId="306"/>
        </pc:sldMkLst>
        <pc:spChg chg="mod">
          <ac:chgData name="Sophia Forrester" userId="S::adrianaf@uark.edu::566722e4-1ddf-417b-b8bd-727597d8f7e1" providerId="AD" clId="Web-{AEAEAE4C-4BE7-7A1B-4D87-2B2E2860EA8C}" dt="2023-05-01T14:43:13.940" v="3" actId="20577"/>
          <ac:spMkLst>
            <pc:docMk/>
            <pc:sldMk cId="1499024402" sldId="306"/>
            <ac:spMk id="1202" creationId="{00000000-0000-0000-0000-000000000000}"/>
          </ac:spMkLst>
        </pc:spChg>
      </pc:sldChg>
    </pc:docChg>
  </pc:docChgLst>
  <pc:docChgLst>
    <pc:chgData name="Sophia Beard" userId="S::sebeard@uark.edu::58bbf727-69ff-44d2-bded-d7fbf21f65ba" providerId="AD" clId="Web-{02E21084-D50E-7265-5068-AACFA57493A5}"/>
    <pc:docChg chg="addSld delSld modSld sldOrd">
      <pc:chgData name="Sophia Beard" userId="S::sebeard@uark.edu::58bbf727-69ff-44d2-bded-d7fbf21f65ba" providerId="AD" clId="Web-{02E21084-D50E-7265-5068-AACFA57493A5}" dt="2023-05-02T16:32:22.979" v="98" actId="1076"/>
      <pc:docMkLst>
        <pc:docMk/>
      </pc:docMkLst>
      <pc:sldChg chg="modNotes">
        <pc:chgData name="Sophia Beard" userId="S::sebeard@uark.edu::58bbf727-69ff-44d2-bded-d7fbf21f65ba" providerId="AD" clId="Web-{02E21084-D50E-7265-5068-AACFA57493A5}" dt="2023-05-01T15:32:34.603" v="44"/>
        <pc:sldMkLst>
          <pc:docMk/>
          <pc:sldMk cId="0" sldId="262"/>
        </pc:sldMkLst>
      </pc:sldChg>
      <pc:sldChg chg="modNotes">
        <pc:chgData name="Sophia Beard" userId="S::sebeard@uark.edu::58bbf727-69ff-44d2-bded-d7fbf21f65ba" providerId="AD" clId="Web-{02E21084-D50E-7265-5068-AACFA57493A5}" dt="2023-05-01T15:32:37.884" v="50"/>
        <pc:sldMkLst>
          <pc:docMk/>
          <pc:sldMk cId="0" sldId="271"/>
        </pc:sldMkLst>
      </pc:sldChg>
      <pc:sldChg chg="addSp modSp">
        <pc:chgData name="Sophia Beard" userId="S::sebeard@uark.edu::58bbf727-69ff-44d2-bded-d7fbf21f65ba" providerId="AD" clId="Web-{02E21084-D50E-7265-5068-AACFA57493A5}" dt="2023-05-01T15:15:44.943" v="3" actId="1076"/>
        <pc:sldMkLst>
          <pc:docMk/>
          <pc:sldMk cId="2837555155" sldId="314"/>
        </pc:sldMkLst>
        <pc:picChg chg="add mod">
          <ac:chgData name="Sophia Beard" userId="S::sebeard@uark.edu::58bbf727-69ff-44d2-bded-d7fbf21f65ba" providerId="AD" clId="Web-{02E21084-D50E-7265-5068-AACFA57493A5}" dt="2023-05-01T15:15:44.943" v="3" actId="1076"/>
          <ac:picMkLst>
            <pc:docMk/>
            <pc:sldMk cId="2837555155" sldId="314"/>
            <ac:picMk id="11" creationId="{D4D45E1A-F6B6-23FF-DBBD-C249D72D958D}"/>
          </ac:picMkLst>
        </pc:picChg>
      </pc:sldChg>
      <pc:sldChg chg="modNotes">
        <pc:chgData name="Sophia Beard" userId="S::sebeard@uark.edu::58bbf727-69ff-44d2-bded-d7fbf21f65ba" providerId="AD" clId="Web-{02E21084-D50E-7265-5068-AACFA57493A5}" dt="2023-05-01T15:32:27.931" v="40"/>
        <pc:sldMkLst>
          <pc:docMk/>
          <pc:sldMk cId="3408215057" sldId="316"/>
        </pc:sldMkLst>
      </pc:sldChg>
      <pc:sldChg chg="modNotes">
        <pc:chgData name="Sophia Beard" userId="S::sebeard@uark.edu::58bbf727-69ff-44d2-bded-d7fbf21f65ba" providerId="AD" clId="Web-{02E21084-D50E-7265-5068-AACFA57493A5}" dt="2023-05-01T15:32:30.009" v="42"/>
        <pc:sldMkLst>
          <pc:docMk/>
          <pc:sldMk cId="3855524527" sldId="317"/>
        </pc:sldMkLst>
      </pc:sldChg>
      <pc:sldChg chg="addSp delSp modSp">
        <pc:chgData name="Sophia Beard" userId="S::sebeard@uark.edu::58bbf727-69ff-44d2-bded-d7fbf21f65ba" providerId="AD" clId="Web-{02E21084-D50E-7265-5068-AACFA57493A5}" dt="2023-05-01T15:19:44.854" v="12" actId="1076"/>
        <pc:sldMkLst>
          <pc:docMk/>
          <pc:sldMk cId="241583297" sldId="323"/>
        </pc:sldMkLst>
        <pc:picChg chg="add del mod">
          <ac:chgData name="Sophia Beard" userId="S::sebeard@uark.edu::58bbf727-69ff-44d2-bded-d7fbf21f65ba" providerId="AD" clId="Web-{02E21084-D50E-7265-5068-AACFA57493A5}" dt="2023-05-01T15:19:07.291" v="8"/>
          <ac:picMkLst>
            <pc:docMk/>
            <pc:sldMk cId="241583297" sldId="323"/>
            <ac:picMk id="11" creationId="{2BB735A7-97F1-C8FC-6989-1EEE1BF05746}"/>
          </ac:picMkLst>
        </pc:picChg>
        <pc:picChg chg="add mod">
          <ac:chgData name="Sophia Beard" userId="S::sebeard@uark.edu::58bbf727-69ff-44d2-bded-d7fbf21f65ba" providerId="AD" clId="Web-{02E21084-D50E-7265-5068-AACFA57493A5}" dt="2023-05-01T15:19:44.854" v="12" actId="1076"/>
          <ac:picMkLst>
            <pc:docMk/>
            <pc:sldMk cId="241583297" sldId="323"/>
            <ac:picMk id="12" creationId="{7D5A5A54-37A9-8DCE-3A5A-15C09A6D411D}"/>
          </ac:picMkLst>
        </pc:picChg>
      </pc:sldChg>
      <pc:sldChg chg="new del">
        <pc:chgData name="Sophia Beard" userId="S::sebeard@uark.edu::58bbf727-69ff-44d2-bded-d7fbf21f65ba" providerId="AD" clId="Web-{02E21084-D50E-7265-5068-AACFA57493A5}" dt="2023-05-02T16:28:27.018" v="53"/>
        <pc:sldMkLst>
          <pc:docMk/>
          <pc:sldMk cId="1214799536" sldId="325"/>
        </pc:sldMkLst>
      </pc:sldChg>
      <pc:sldChg chg="addSp delSp modSp add ord">
        <pc:chgData name="Sophia Beard" userId="S::sebeard@uark.edu::58bbf727-69ff-44d2-bded-d7fbf21f65ba" providerId="AD" clId="Web-{02E21084-D50E-7265-5068-AACFA57493A5}" dt="2023-05-02T16:32:22.979" v="98" actId="1076"/>
        <pc:sldMkLst>
          <pc:docMk/>
          <pc:sldMk cId="500825725" sldId="326"/>
        </pc:sldMkLst>
        <pc:spChg chg="add mod">
          <ac:chgData name="Sophia Beard" userId="S::sebeard@uark.edu::58bbf727-69ff-44d2-bded-d7fbf21f65ba" providerId="AD" clId="Web-{02E21084-D50E-7265-5068-AACFA57493A5}" dt="2023-05-02T16:29:37.536" v="70" actId="1076"/>
          <ac:spMkLst>
            <pc:docMk/>
            <pc:sldMk cId="500825725" sldId="326"/>
            <ac:spMk id="3" creationId="{5D8DA820-E290-6981-2D86-F39E93A41F35}"/>
          </ac:spMkLst>
        </pc:spChg>
        <pc:spChg chg="mod">
          <ac:chgData name="Sophia Beard" userId="S::sebeard@uark.edu::58bbf727-69ff-44d2-bded-d7fbf21f65ba" providerId="AD" clId="Web-{02E21084-D50E-7265-5068-AACFA57493A5}" dt="2023-05-02T16:31:38.165" v="92" actId="1076"/>
          <ac:spMkLst>
            <pc:docMk/>
            <pc:sldMk cId="500825725" sldId="326"/>
            <ac:spMk id="9" creationId="{129FA0F1-D30E-D2FD-A9B7-798DEAD06558}"/>
          </ac:spMkLst>
        </pc:spChg>
        <pc:spChg chg="del">
          <ac:chgData name="Sophia Beard" userId="S::sebeard@uark.edu::58bbf727-69ff-44d2-bded-d7fbf21f65ba" providerId="AD" clId="Web-{02E21084-D50E-7265-5068-AACFA57493A5}" dt="2023-05-02T16:31:53.243" v="96"/>
          <ac:spMkLst>
            <pc:docMk/>
            <pc:sldMk cId="500825725" sldId="326"/>
            <ac:spMk id="10" creationId="{DCC33009-9E40-9A15-AC93-6CE7BE4B5599}"/>
          </ac:spMkLst>
        </pc:spChg>
        <pc:spChg chg="del">
          <ac:chgData name="Sophia Beard" userId="S::sebeard@uark.edu::58bbf727-69ff-44d2-bded-d7fbf21f65ba" providerId="AD" clId="Web-{02E21084-D50E-7265-5068-AACFA57493A5}" dt="2023-05-02T16:31:46.618" v="94"/>
          <ac:spMkLst>
            <pc:docMk/>
            <pc:sldMk cId="500825725" sldId="326"/>
            <ac:spMk id="11" creationId="{7C046942-1A70-8E86-F92D-CA1F95AFE713}"/>
          </ac:spMkLst>
        </pc:spChg>
        <pc:spChg chg="add del mod">
          <ac:chgData name="Sophia Beard" userId="S::sebeard@uark.edu::58bbf727-69ff-44d2-bded-d7fbf21f65ba" providerId="AD" clId="Web-{02E21084-D50E-7265-5068-AACFA57493A5}" dt="2023-05-02T16:30:12.053" v="76"/>
          <ac:spMkLst>
            <pc:docMk/>
            <pc:sldMk cId="500825725" sldId="326"/>
            <ac:spMk id="13" creationId="{1109B13B-10EC-03C9-76D4-BC73BBDF5EA6}"/>
          </ac:spMkLst>
        </pc:spChg>
        <pc:spChg chg="mod">
          <ac:chgData name="Sophia Beard" userId="S::sebeard@uark.edu::58bbf727-69ff-44d2-bded-d7fbf21f65ba" providerId="AD" clId="Web-{02E21084-D50E-7265-5068-AACFA57493A5}" dt="2023-05-02T16:29:08.347" v="67" actId="20577"/>
          <ac:spMkLst>
            <pc:docMk/>
            <pc:sldMk cId="500825725" sldId="326"/>
            <ac:spMk id="818" creationId="{00000000-0000-0000-0000-000000000000}"/>
          </ac:spMkLst>
        </pc:spChg>
        <pc:grpChg chg="add del mod">
          <ac:chgData name="Sophia Beard" userId="S::sebeard@uark.edu::58bbf727-69ff-44d2-bded-d7fbf21f65ba" providerId="AD" clId="Web-{02E21084-D50E-7265-5068-AACFA57493A5}" dt="2023-05-02T16:32:12.150" v="97" actId="1076"/>
          <ac:grpSpMkLst>
            <pc:docMk/>
            <pc:sldMk cId="500825725" sldId="326"/>
            <ac:grpSpMk id="4" creationId="{BA795D8C-D516-9441-13B4-6C968279E6F5}"/>
          </ac:grpSpMkLst>
        </pc:grpChg>
        <pc:grpChg chg="mod">
          <ac:chgData name="Sophia Beard" userId="S::sebeard@uark.edu::58bbf727-69ff-44d2-bded-d7fbf21f65ba" providerId="AD" clId="Web-{02E21084-D50E-7265-5068-AACFA57493A5}" dt="2023-05-02T16:32:22.979" v="98" actId="1076"/>
          <ac:grpSpMkLst>
            <pc:docMk/>
            <pc:sldMk cId="500825725" sldId="326"/>
            <ac:grpSpMk id="865" creationId="{00000000-0000-0000-0000-000000000000}"/>
          </ac:grpSpMkLst>
        </pc:grpChg>
        <pc:cxnChg chg="mod">
          <ac:chgData name="Sophia Beard" userId="S::sebeard@uark.edu::58bbf727-69ff-44d2-bded-d7fbf21f65ba" providerId="AD" clId="Web-{02E21084-D50E-7265-5068-AACFA57493A5}" dt="2023-05-02T16:30:56.585" v="85" actId="1076"/>
          <ac:cxnSpMkLst>
            <pc:docMk/>
            <pc:sldMk cId="500825725" sldId="326"/>
            <ac:cxnSpMk id="5" creationId="{F543FF17-9729-D08E-5D06-112CC409C3B6}"/>
          </ac:cxnSpMkLst>
        </pc:cxnChg>
        <pc:cxnChg chg="mod">
          <ac:chgData name="Sophia Beard" userId="S::sebeard@uark.edu::58bbf727-69ff-44d2-bded-d7fbf21f65ba" providerId="AD" clId="Web-{02E21084-D50E-7265-5068-AACFA57493A5}" dt="2023-05-02T16:31:32.133" v="91" actId="1076"/>
          <ac:cxnSpMkLst>
            <pc:docMk/>
            <pc:sldMk cId="500825725" sldId="326"/>
            <ac:cxnSpMk id="6" creationId="{85768F25-5FF2-3FB9-B91B-AB57C74D2967}"/>
          </ac:cxnSpMkLst>
        </pc:cxnChg>
        <pc:cxnChg chg="del mod">
          <ac:chgData name="Sophia Beard" userId="S::sebeard@uark.edu::58bbf727-69ff-44d2-bded-d7fbf21f65ba" providerId="AD" clId="Web-{02E21084-D50E-7265-5068-AACFA57493A5}" dt="2023-05-02T16:31:51.478" v="95"/>
          <ac:cxnSpMkLst>
            <pc:docMk/>
            <pc:sldMk cId="500825725" sldId="326"/>
            <ac:cxnSpMk id="7" creationId="{BBEAD2B0-7D6F-F80D-4B90-8CEA3F1A9F1A}"/>
          </ac:cxnSpMkLst>
        </pc:cxnChg>
        <pc:cxnChg chg="del mod">
          <ac:chgData name="Sophia Beard" userId="S::sebeard@uark.edu::58bbf727-69ff-44d2-bded-d7fbf21f65ba" providerId="AD" clId="Web-{02E21084-D50E-7265-5068-AACFA57493A5}" dt="2023-05-02T16:31:44.415" v="93"/>
          <ac:cxnSpMkLst>
            <pc:docMk/>
            <pc:sldMk cId="500825725" sldId="326"/>
            <ac:cxnSpMk id="8" creationId="{BCF94685-11C0-BB0E-3D8E-EE75145E80E7}"/>
          </ac:cxnSpMkLst>
        </pc:cxnChg>
      </pc:sldChg>
      <pc:sldMasterChg chg="addSldLayout">
        <pc:chgData name="Sophia Beard" userId="S::sebeard@uark.edu::58bbf727-69ff-44d2-bded-d7fbf21f65ba" providerId="AD" clId="Web-{02E21084-D50E-7265-5068-AACFA57493A5}" dt="2023-05-02T16:28:20.736" v="52"/>
        <pc:sldMasterMkLst>
          <pc:docMk/>
          <pc:sldMasterMk cId="0" sldId="2147483678"/>
        </pc:sldMasterMkLst>
        <pc:sldLayoutChg chg="add">
          <pc:chgData name="Sophia Beard" userId="S::sebeard@uark.edu::58bbf727-69ff-44d2-bded-d7fbf21f65ba" providerId="AD" clId="Web-{02E21084-D50E-7265-5068-AACFA57493A5}" dt="2023-05-02T16:28:20.736" v="52"/>
          <pc:sldLayoutMkLst>
            <pc:docMk/>
            <pc:sldMasterMk cId="0" sldId="2147483678"/>
            <pc:sldLayoutMk cId="0" sldId="2147483651"/>
          </pc:sldLayoutMkLst>
        </pc:sldLayoutChg>
        <pc:sldLayoutChg chg="add">
          <pc:chgData name="Sophia Beard" userId="S::sebeard@uark.edu::58bbf727-69ff-44d2-bded-d7fbf21f65ba" providerId="AD" clId="Web-{02E21084-D50E-7265-5068-AACFA57493A5}" dt="2023-05-02T16:28:20.736" v="52"/>
          <pc:sldLayoutMkLst>
            <pc:docMk/>
            <pc:sldMasterMk cId="0" sldId="2147483678"/>
            <pc:sldLayoutMk cId="0" sldId="2147483654"/>
          </pc:sldLayoutMkLst>
        </pc:sldLayoutChg>
        <pc:sldLayoutChg chg="add">
          <pc:chgData name="Sophia Beard" userId="S::sebeard@uark.edu::58bbf727-69ff-44d2-bded-d7fbf21f65ba" providerId="AD" clId="Web-{02E21084-D50E-7265-5068-AACFA57493A5}" dt="2023-05-02T16:28:20.736" v="52"/>
          <pc:sldLayoutMkLst>
            <pc:docMk/>
            <pc:sldMasterMk cId="0" sldId="2147483678"/>
            <pc:sldLayoutMk cId="0" sldId="2147483655"/>
          </pc:sldLayoutMkLst>
        </pc:sldLayoutChg>
        <pc:sldLayoutChg chg="add">
          <pc:chgData name="Sophia Beard" userId="S::sebeard@uark.edu::58bbf727-69ff-44d2-bded-d7fbf21f65ba" providerId="AD" clId="Web-{02E21084-D50E-7265-5068-AACFA57493A5}" dt="2023-05-02T16:28:20.736" v="52"/>
          <pc:sldLayoutMkLst>
            <pc:docMk/>
            <pc:sldMasterMk cId="0" sldId="2147483678"/>
            <pc:sldLayoutMk cId="0" sldId="2147483656"/>
          </pc:sldLayoutMkLst>
        </pc:sldLayoutChg>
        <pc:sldLayoutChg chg="add">
          <pc:chgData name="Sophia Beard" userId="S::sebeard@uark.edu::58bbf727-69ff-44d2-bded-d7fbf21f65ba" providerId="AD" clId="Web-{02E21084-D50E-7265-5068-AACFA57493A5}" dt="2023-05-02T16:28:20.736" v="52"/>
          <pc:sldLayoutMkLst>
            <pc:docMk/>
            <pc:sldMasterMk cId="0" sldId="2147483678"/>
            <pc:sldLayoutMk cId="0" sldId="2147483659"/>
          </pc:sldLayoutMkLst>
        </pc:sldLayoutChg>
        <pc:sldLayoutChg chg="add">
          <pc:chgData name="Sophia Beard" userId="S::sebeard@uark.edu::58bbf727-69ff-44d2-bded-d7fbf21f65ba" providerId="AD" clId="Web-{02E21084-D50E-7265-5068-AACFA57493A5}" dt="2023-05-02T16:28:20.736" v="52"/>
          <pc:sldLayoutMkLst>
            <pc:docMk/>
            <pc:sldMasterMk cId="0" sldId="2147483678"/>
            <pc:sldLayoutMk cId="0" sldId="2147483660"/>
          </pc:sldLayoutMkLst>
        </pc:sldLayoutChg>
        <pc:sldLayoutChg chg="add">
          <pc:chgData name="Sophia Beard" userId="S::sebeard@uark.edu::58bbf727-69ff-44d2-bded-d7fbf21f65ba" providerId="AD" clId="Web-{02E21084-D50E-7265-5068-AACFA57493A5}" dt="2023-05-02T16:28:20.736" v="52"/>
          <pc:sldLayoutMkLst>
            <pc:docMk/>
            <pc:sldMasterMk cId="0" sldId="2147483678"/>
            <pc:sldLayoutMk cId="0" sldId="2147483665"/>
          </pc:sldLayoutMkLst>
        </pc:sldLayoutChg>
        <pc:sldLayoutChg chg="add">
          <pc:chgData name="Sophia Beard" userId="S::sebeard@uark.edu::58bbf727-69ff-44d2-bded-d7fbf21f65ba" providerId="AD" clId="Web-{02E21084-D50E-7265-5068-AACFA57493A5}" dt="2023-05-02T16:28:20.736" v="52"/>
          <pc:sldLayoutMkLst>
            <pc:docMk/>
            <pc:sldMasterMk cId="0" sldId="2147483678"/>
            <pc:sldLayoutMk cId="0" sldId="2147483666"/>
          </pc:sldLayoutMkLst>
        </pc:sldLayoutChg>
        <pc:sldLayoutChg chg="add">
          <pc:chgData name="Sophia Beard" userId="S::sebeard@uark.edu::58bbf727-69ff-44d2-bded-d7fbf21f65ba" providerId="AD" clId="Web-{02E21084-D50E-7265-5068-AACFA57493A5}" dt="2023-05-02T16:28:20.736" v="52"/>
          <pc:sldLayoutMkLst>
            <pc:docMk/>
            <pc:sldMasterMk cId="0" sldId="2147483678"/>
            <pc:sldLayoutMk cId="0" sldId="2147483668"/>
          </pc:sldLayoutMkLst>
        </pc:sldLayoutChg>
        <pc:sldLayoutChg chg="add">
          <pc:chgData name="Sophia Beard" userId="S::sebeard@uark.edu::58bbf727-69ff-44d2-bded-d7fbf21f65ba" providerId="AD" clId="Web-{02E21084-D50E-7265-5068-AACFA57493A5}" dt="2023-05-02T16:28:20.736" v="52"/>
          <pc:sldLayoutMkLst>
            <pc:docMk/>
            <pc:sldMasterMk cId="0" sldId="2147483678"/>
            <pc:sldLayoutMk cId="0" sldId="2147483669"/>
          </pc:sldLayoutMkLst>
        </pc:sldLayoutChg>
        <pc:sldLayoutChg chg="add">
          <pc:chgData name="Sophia Beard" userId="S::sebeard@uark.edu::58bbf727-69ff-44d2-bded-d7fbf21f65ba" providerId="AD" clId="Web-{02E21084-D50E-7265-5068-AACFA57493A5}" dt="2023-05-02T16:28:20.736" v="52"/>
          <pc:sldLayoutMkLst>
            <pc:docMk/>
            <pc:sldMasterMk cId="0" sldId="2147483678"/>
            <pc:sldLayoutMk cId="0" sldId="2147483671"/>
          </pc:sldLayoutMkLst>
        </pc:sldLayoutChg>
      </pc:sldMasterChg>
    </pc:docChg>
  </pc:docChgLst>
  <pc:docChgLst>
    <pc:chgData name="Sophia Beard" userId="S::sebeard@uark.edu::58bbf727-69ff-44d2-bded-d7fbf21f65ba" providerId="AD" clId="Web-{1BBD08D4-3A01-4461-9684-3E9464C0BBE9}"/>
    <pc:docChg chg="addSld modSld sldOrd">
      <pc:chgData name="Sophia Beard" userId="S::sebeard@uark.edu::58bbf727-69ff-44d2-bded-d7fbf21f65ba" providerId="AD" clId="Web-{1BBD08D4-3A01-4461-9684-3E9464C0BBE9}" dt="2023-04-27T17:31:32.719" v="582" actId="20577"/>
      <pc:docMkLst>
        <pc:docMk/>
      </pc:docMkLst>
      <pc:sldChg chg="modSp modNotes">
        <pc:chgData name="Sophia Beard" userId="S::sebeard@uark.edu::58bbf727-69ff-44d2-bded-d7fbf21f65ba" providerId="AD" clId="Web-{1BBD08D4-3A01-4461-9684-3E9464C0BBE9}" dt="2023-04-27T17:31:07.578" v="579" actId="20577"/>
        <pc:sldMkLst>
          <pc:docMk/>
          <pc:sldMk cId="0" sldId="262"/>
        </pc:sldMkLst>
        <pc:spChg chg="mod">
          <ac:chgData name="Sophia Beard" userId="S::sebeard@uark.edu::58bbf727-69ff-44d2-bded-d7fbf21f65ba" providerId="AD" clId="Web-{1BBD08D4-3A01-4461-9684-3E9464C0BBE9}" dt="2023-04-27T16:54:25.138" v="89" actId="20577"/>
          <ac:spMkLst>
            <pc:docMk/>
            <pc:sldMk cId="0" sldId="262"/>
            <ac:spMk id="542" creationId="{00000000-0000-0000-0000-000000000000}"/>
          </ac:spMkLst>
        </pc:spChg>
        <pc:spChg chg="mod">
          <ac:chgData name="Sophia Beard" userId="S::sebeard@uark.edu::58bbf727-69ff-44d2-bded-d7fbf21f65ba" providerId="AD" clId="Web-{1BBD08D4-3A01-4461-9684-3E9464C0BBE9}" dt="2023-04-27T17:31:07.578" v="579" actId="20577"/>
          <ac:spMkLst>
            <pc:docMk/>
            <pc:sldMk cId="0" sldId="262"/>
            <ac:spMk id="543" creationId="{00000000-0000-0000-0000-000000000000}"/>
          </ac:spMkLst>
        </pc:spChg>
        <pc:spChg chg="mod">
          <ac:chgData name="Sophia Beard" userId="S::sebeard@uark.edu::58bbf727-69ff-44d2-bded-d7fbf21f65ba" providerId="AD" clId="Web-{1BBD08D4-3A01-4461-9684-3E9464C0BBE9}" dt="2023-04-27T16:54:36.935" v="92" actId="20577"/>
          <ac:spMkLst>
            <pc:docMk/>
            <pc:sldMk cId="0" sldId="262"/>
            <ac:spMk id="544" creationId="{00000000-0000-0000-0000-000000000000}"/>
          </ac:spMkLst>
        </pc:spChg>
        <pc:spChg chg="mod">
          <ac:chgData name="Sophia Beard" userId="S::sebeard@uark.edu::58bbf727-69ff-44d2-bded-d7fbf21f65ba" providerId="AD" clId="Web-{1BBD08D4-3A01-4461-9684-3E9464C0BBE9}" dt="2023-04-27T17:29:29.404" v="530" actId="20577"/>
          <ac:spMkLst>
            <pc:docMk/>
            <pc:sldMk cId="0" sldId="262"/>
            <ac:spMk id="545" creationId="{00000000-0000-0000-0000-000000000000}"/>
          </ac:spMkLst>
        </pc:spChg>
        <pc:spChg chg="mod">
          <ac:chgData name="Sophia Beard" userId="S::sebeard@uark.edu::58bbf727-69ff-44d2-bded-d7fbf21f65ba" providerId="AD" clId="Web-{1BBD08D4-3A01-4461-9684-3E9464C0BBE9}" dt="2023-04-27T16:55:09.826" v="99" actId="20577"/>
          <ac:spMkLst>
            <pc:docMk/>
            <pc:sldMk cId="0" sldId="262"/>
            <ac:spMk id="546" creationId="{00000000-0000-0000-0000-000000000000}"/>
          </ac:spMkLst>
        </pc:spChg>
        <pc:spChg chg="mod">
          <ac:chgData name="Sophia Beard" userId="S::sebeard@uark.edu::58bbf727-69ff-44d2-bded-d7fbf21f65ba" providerId="AD" clId="Web-{1BBD08D4-3A01-4461-9684-3E9464C0BBE9}" dt="2023-04-27T16:57:43.423" v="211" actId="20577"/>
          <ac:spMkLst>
            <pc:docMk/>
            <pc:sldMk cId="0" sldId="262"/>
            <ac:spMk id="547" creationId="{00000000-0000-0000-0000-000000000000}"/>
          </ac:spMkLst>
        </pc:spChg>
        <pc:spChg chg="mod">
          <ac:chgData name="Sophia Beard" userId="S::sebeard@uark.edu::58bbf727-69ff-44d2-bded-d7fbf21f65ba" providerId="AD" clId="Web-{1BBD08D4-3A01-4461-9684-3E9464C0BBE9}" dt="2023-04-27T16:55:20.764" v="104" actId="20577"/>
          <ac:spMkLst>
            <pc:docMk/>
            <pc:sldMk cId="0" sldId="262"/>
            <ac:spMk id="556" creationId="{00000000-0000-0000-0000-000000000000}"/>
          </ac:spMkLst>
        </pc:spChg>
      </pc:sldChg>
      <pc:sldChg chg="addSp delSp modSp add ord replId">
        <pc:chgData name="Sophia Beard" userId="S::sebeard@uark.edu::58bbf727-69ff-44d2-bded-d7fbf21f65ba" providerId="AD" clId="Web-{1BBD08D4-3A01-4461-9684-3E9464C0BBE9}" dt="2023-04-27T17:31:32.719" v="582" actId="20577"/>
        <pc:sldMkLst>
          <pc:docMk/>
          <pc:sldMk cId="1499024402" sldId="306"/>
        </pc:sldMkLst>
        <pc:spChg chg="mod">
          <ac:chgData name="Sophia Beard" userId="S::sebeard@uark.edu::58bbf727-69ff-44d2-bded-d7fbf21f65ba" providerId="AD" clId="Web-{1BBD08D4-3A01-4461-9684-3E9464C0BBE9}" dt="2023-04-27T16:41:15.839" v="10" actId="1076"/>
          <ac:spMkLst>
            <pc:docMk/>
            <pc:sldMk cId="1499024402" sldId="306"/>
            <ac:spMk id="1201" creationId="{00000000-0000-0000-0000-000000000000}"/>
          </ac:spMkLst>
        </pc:spChg>
        <pc:spChg chg="mod">
          <ac:chgData name="Sophia Beard" userId="S::sebeard@uark.edu::58bbf727-69ff-44d2-bded-d7fbf21f65ba" providerId="AD" clId="Web-{1BBD08D4-3A01-4461-9684-3E9464C0BBE9}" dt="2023-04-27T17:31:32.719" v="582" actId="20577"/>
          <ac:spMkLst>
            <pc:docMk/>
            <pc:sldMk cId="1499024402" sldId="306"/>
            <ac:spMk id="1202" creationId="{00000000-0000-0000-0000-000000000000}"/>
          </ac:spMkLst>
        </pc:spChg>
        <pc:grpChg chg="mod">
          <ac:chgData name="Sophia Beard" userId="S::sebeard@uark.edu::58bbf727-69ff-44d2-bded-d7fbf21f65ba" providerId="AD" clId="Web-{1BBD08D4-3A01-4461-9684-3E9464C0BBE9}" dt="2023-04-27T16:46:11.533" v="31" actId="14100"/>
          <ac:grpSpMkLst>
            <pc:docMk/>
            <pc:sldMk cId="1499024402" sldId="306"/>
            <ac:grpSpMk id="1203" creationId="{00000000-0000-0000-0000-000000000000}"/>
          </ac:grpSpMkLst>
        </pc:grpChg>
        <pc:picChg chg="add mod">
          <ac:chgData name="Sophia Beard" userId="S::sebeard@uark.edu::58bbf727-69ff-44d2-bded-d7fbf21f65ba" providerId="AD" clId="Web-{1BBD08D4-3A01-4461-9684-3E9464C0BBE9}" dt="2023-04-27T17:15:19.541" v="334" actId="1076"/>
          <ac:picMkLst>
            <pc:docMk/>
            <pc:sldMk cId="1499024402" sldId="306"/>
            <ac:picMk id="2" creationId="{E12BE050-1015-5AD0-4B38-65E07D24B312}"/>
          </ac:picMkLst>
        </pc:picChg>
        <pc:picChg chg="add mod">
          <ac:chgData name="Sophia Beard" userId="S::sebeard@uark.edu::58bbf727-69ff-44d2-bded-d7fbf21f65ba" providerId="AD" clId="Web-{1BBD08D4-3A01-4461-9684-3E9464C0BBE9}" dt="2023-04-27T16:47:16.253" v="38" actId="1076"/>
          <ac:picMkLst>
            <pc:docMk/>
            <pc:sldMk cId="1499024402" sldId="306"/>
            <ac:picMk id="3" creationId="{EFD4E5F5-26CE-3670-35FE-98BA8AB4AE83}"/>
          </ac:picMkLst>
        </pc:picChg>
        <pc:picChg chg="del mod">
          <ac:chgData name="Sophia Beard" userId="S::sebeard@uark.edu::58bbf727-69ff-44d2-bded-d7fbf21f65ba" providerId="AD" clId="Web-{1BBD08D4-3A01-4461-9684-3E9464C0BBE9}" dt="2023-04-27T16:41:29.480" v="12"/>
          <ac:picMkLst>
            <pc:docMk/>
            <pc:sldMk cId="1499024402" sldId="306"/>
            <ac:picMk id="1206" creationId="{00000000-0000-0000-0000-000000000000}"/>
          </ac:picMkLst>
        </pc:picChg>
      </pc:sldChg>
    </pc:docChg>
  </pc:docChgLst>
  <pc:docChgLst>
    <pc:chgData name="Laasya Ravipati" userId="3c95abc0-cfc1-4456-92a1-1b1667506606" providerId="ADAL" clId="{4869CEB6-0639-D944-A748-089F0E33F952}"/>
    <pc:docChg chg="undo custSel addSld delSld modSld sldOrd">
      <pc:chgData name="Laasya Ravipati" userId="3c95abc0-cfc1-4456-92a1-1b1667506606" providerId="ADAL" clId="{4869CEB6-0639-D944-A748-089F0E33F952}" dt="2023-05-03T14:45:51.215" v="4583" actId="20577"/>
      <pc:docMkLst>
        <pc:docMk/>
      </pc:docMkLst>
      <pc:sldChg chg="modSp mod">
        <pc:chgData name="Laasya Ravipati" userId="3c95abc0-cfc1-4456-92a1-1b1667506606" providerId="ADAL" clId="{4869CEB6-0639-D944-A748-089F0E33F952}" dt="2023-05-01T15:45:03.140" v="3705" actId="20577"/>
        <pc:sldMkLst>
          <pc:docMk/>
          <pc:sldMk cId="0" sldId="256"/>
        </pc:sldMkLst>
        <pc:spChg chg="mod">
          <ac:chgData name="Laasya Ravipati" userId="3c95abc0-cfc1-4456-92a1-1b1667506606" providerId="ADAL" clId="{4869CEB6-0639-D944-A748-089F0E33F952}" dt="2023-04-25T16:17:17.244" v="142" actId="14100"/>
          <ac:spMkLst>
            <pc:docMk/>
            <pc:sldMk cId="0" sldId="256"/>
            <ac:spMk id="347" creationId="{00000000-0000-0000-0000-000000000000}"/>
          </ac:spMkLst>
        </pc:spChg>
        <pc:spChg chg="mod">
          <ac:chgData name="Laasya Ravipati" userId="3c95abc0-cfc1-4456-92a1-1b1667506606" providerId="ADAL" clId="{4869CEB6-0639-D944-A748-089F0E33F952}" dt="2023-05-01T15:45:03.140" v="3705" actId="20577"/>
          <ac:spMkLst>
            <pc:docMk/>
            <pc:sldMk cId="0" sldId="256"/>
            <ac:spMk id="348" creationId="{00000000-0000-0000-0000-000000000000}"/>
          </ac:spMkLst>
        </pc:spChg>
      </pc:sldChg>
      <pc:sldChg chg="del ord">
        <pc:chgData name="Laasya Ravipati" userId="3c95abc0-cfc1-4456-92a1-1b1667506606" providerId="ADAL" clId="{4869CEB6-0639-D944-A748-089F0E33F952}" dt="2023-05-01T01:27:34.050" v="870" actId="2696"/>
        <pc:sldMkLst>
          <pc:docMk/>
          <pc:sldMk cId="0" sldId="257"/>
        </pc:sldMkLst>
      </pc:sldChg>
      <pc:sldChg chg="del mod modShow">
        <pc:chgData name="Laasya Ravipati" userId="3c95abc0-cfc1-4456-92a1-1b1667506606" providerId="ADAL" clId="{4869CEB6-0639-D944-A748-089F0E33F952}" dt="2023-05-01T15:53:19.489" v="3706" actId="2696"/>
        <pc:sldMkLst>
          <pc:docMk/>
          <pc:sldMk cId="0" sldId="258"/>
        </pc:sldMkLst>
      </pc:sldChg>
      <pc:sldChg chg="addSp delSp modSp mod ord modNotesTx">
        <pc:chgData name="Laasya Ravipati" userId="3c95abc0-cfc1-4456-92a1-1b1667506606" providerId="ADAL" clId="{4869CEB6-0639-D944-A748-089F0E33F952}" dt="2023-05-02T16:52:45.622" v="4065" actId="1076"/>
        <pc:sldMkLst>
          <pc:docMk/>
          <pc:sldMk cId="0" sldId="259"/>
        </pc:sldMkLst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3" creationId="{5E07885A-DD58-A5F1-284E-3538A00E5EDC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" creationId="{7CCA1591-D549-D32B-93B3-17629B3E7D5A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5" creationId="{2914A570-9011-FD12-10D8-4DFCC29AA1A9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6" creationId="{9AD732D9-6AAC-E6D4-72C4-1B8746A8CC79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7" creationId="{CF52C73F-FCCA-A0A7-1830-72200FAF9C3B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8" creationId="{B1A4935C-8E1E-F1F5-03B5-C8551E5379FA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9" creationId="{2222A4CC-886F-9732-9BE1-97D8A0E53FF4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10" creationId="{367225E6-606F-885E-06F0-07DC9067E956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11" creationId="{10928759-F5FA-74F3-3055-EAFBBD378595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12" creationId="{396B00F2-D990-4B9E-6077-84D853946844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13" creationId="{15D40D09-6110-5386-D17F-C8051AB6C0FD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14" creationId="{CB850B76-F5BB-BE83-4E20-D7E5F8B41545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15" creationId="{903FFEF2-4461-9F6B-FD54-0374404E367D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16" creationId="{512B6863-4CA1-D931-374D-CF79C6F1513B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17" creationId="{5DF563F0-4225-5CE1-B8FA-00FCCF39D259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18" creationId="{EB66B44D-77DA-82A6-CF7C-3525CC945C44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19" creationId="{E0190D20-7426-AC75-57EC-FAD84BE6BC70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20" creationId="{1151DAE3-2701-F7C5-003F-CCCEDB244B44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21" creationId="{407AF887-8106-71FF-65F2-9EECED533379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22" creationId="{81FB0DAD-D904-1A6F-42A1-54E143ADFA0E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23" creationId="{78A3F503-B4A0-A3A0-7747-24B1B66884DB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24" creationId="{BDA7E01D-1F47-BAD8-A191-68EA60507E09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25" creationId="{1747BE3A-12D7-D4DD-F2B2-5F5B6191B917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26" creationId="{06F79370-4D42-A7CA-74D1-AFC66D6B3ADF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27" creationId="{ADA7DF32-001C-D217-C79F-513DB9A843BE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28" creationId="{203AE8C6-9547-9790-C315-D626920E203E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29" creationId="{43111AD6-8B3B-B6D4-8436-653CD40160CD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30" creationId="{5932D3B8-2EAD-9F95-2E44-C4B6834CB4FC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31" creationId="{234317EB-F1D0-0ADA-675E-E9787500E8F0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32" creationId="{2D9B1C50-4B14-CBA2-0240-E33CD133B4D6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33" creationId="{9DC81DE4-D3C8-2480-1E39-8C2F3033B0A1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34" creationId="{9F934139-454E-0E78-22DE-F48A4E362F09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35" creationId="{875548F5-6BD8-D548-6F91-512D3773179C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36" creationId="{991644F5-E4DC-8653-CCD6-A1C1E611270E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37" creationId="{5937CAC6-F09D-4FB0-D948-3DF811FC3E12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38" creationId="{96E3BB02-7716-D9E5-AA29-3DE9CEE6829B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39" creationId="{B6173CC1-DD4A-49BA-997E-5C3E3989E392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0" creationId="{2B5D92F5-57C3-3C4F-DCCA-8B8B29EAA3D7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1" creationId="{B5707AB7-BA61-3EB6-FD12-29630D91B0D8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2" creationId="{C2E267FE-B059-9BC8-57C3-32AF63645512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3" creationId="{17B48F0C-A038-A751-2954-3C796A5572AD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4" creationId="{CA3A3630-8707-58B1-B2D9-FA3276072A7B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5" creationId="{4C024D4D-DBF4-D35B-5609-4B38712A0034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6" creationId="{E8EF38F6-47D6-42F8-1897-883A326A84DE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7" creationId="{CCDD350D-D4E3-F637-4658-E9E570ABC6E5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8" creationId="{132C1C5B-3DE4-F14F-689C-AF47356ECD1B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9" creationId="{1569860D-6EA1-DBF6-C19E-E254752FCF7F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50" creationId="{20B56642-DC21-3626-F13C-D3FA5946758A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51" creationId="{C06EF4DE-55C2-E91D-9426-B8D7622B665D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52" creationId="{6B916645-B06D-488B-19A3-4A90493ED005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53" creationId="{98227F82-E011-90D0-8365-5EB9F8A6D52E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54" creationId="{878AF490-E5E5-0D43-0C59-E63CD47F6AC2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55" creationId="{CC90436B-23F9-C977-4422-15211A96B9B4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56" creationId="{6BCD444D-BA6D-76B1-3BEC-C138C183BC82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57" creationId="{7DA67FE3-E233-EE3B-7781-5ACAD056B237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58" creationId="{C484FB99-AD83-6F76-72CD-6C98FA14E8DD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59" creationId="{18883DB2-F0F3-6FB2-C378-3A8DA6857058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60" creationId="{CB56AC33-2192-2DB3-9ED4-227F94D8A861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61" creationId="{9F085FE9-8538-05DE-A38B-AA8FD1C2E85D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62" creationId="{D43A897D-E9A2-42C5-3758-8DDF10C3615C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63" creationId="{95BDCF04-CBBD-E493-94E4-D835F0C980ED}"/>
          </ac:spMkLst>
        </pc:spChg>
        <pc:spChg chg="mod">
          <ac:chgData name="Laasya Ravipati" userId="3c95abc0-cfc1-4456-92a1-1b1667506606" providerId="ADAL" clId="{4869CEB6-0639-D944-A748-089F0E33F952}" dt="2023-05-01T01:50:42.804" v="2207" actId="122"/>
          <ac:spMkLst>
            <pc:docMk/>
            <pc:sldMk cId="0" sldId="259"/>
            <ac:spMk id="425" creationId="{00000000-0000-0000-0000-000000000000}"/>
          </ac:spMkLst>
        </pc:spChg>
        <pc:spChg chg="mod">
          <ac:chgData name="Laasya Ravipati" userId="3c95abc0-cfc1-4456-92a1-1b1667506606" providerId="ADAL" clId="{4869CEB6-0639-D944-A748-089F0E33F952}" dt="2023-05-01T01:44:39.560" v="1744" actId="1076"/>
          <ac:spMkLst>
            <pc:docMk/>
            <pc:sldMk cId="0" sldId="259"/>
            <ac:spMk id="426" creationId="{00000000-0000-0000-0000-000000000000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59" creationId="{7563AFEB-C9DF-FCE3-3512-F9B710E6A32B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60" creationId="{307095B8-6C9B-507F-DBC5-28BE61DC62BF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61" creationId="{13C7AC2E-ECBD-CDB8-9F5E-A197006F81BF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62" creationId="{8535316D-672E-F82B-8FEC-4452DF3FBE94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63" creationId="{1063EE04-39AC-0A4F-E2EE-99AA985B2D23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64" creationId="{152B6BA9-FA9C-EEA5-50BE-5500C1644580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65" creationId="{F7F36B8F-5EB6-BCEF-3F10-892A22B36614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66" creationId="{46B587AA-5836-6FCE-8939-3FE959C43D7E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67" creationId="{E6FDD4F4-83BF-F54B-84F3-311819ED7D19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68" creationId="{5FB261A4-52AE-6C0D-0054-AEFB87EA83D7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69" creationId="{E42F6FCA-C945-4E3A-BAF9-45846BE4A055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70" creationId="{2CEEE542-027E-5D18-628E-2702414A26D7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71" creationId="{D89ACA90-B5A6-F096-DF5F-4896A04FB48E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72" creationId="{5BCF306C-E10C-99F3-8ADF-C2DA48F635BB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73" creationId="{7357933F-2D57-23FA-4F72-E0FA4006827D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74" creationId="{A291CAC8-F82E-F728-EF81-496D9F65DA80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75" creationId="{C6ED6535-15BD-D304-81BA-34C303BC2961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76" creationId="{41C2E72D-7530-8A54-3211-7BF5F0C71479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77" creationId="{92E913FB-F8BB-E711-8C34-2B81CDB43426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78" creationId="{D7338FC9-7D07-6929-2393-0DB24055E83B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79" creationId="{8FDD2E33-8730-BA00-0A10-03694CEFBC5C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80" creationId="{95FF969C-4F68-DB1A-622A-9BE144D085CE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81" creationId="{581729EB-3E27-2565-5904-AFADA4804073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82" creationId="{694D5A8A-216B-C1DA-0A9C-7366017AF885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83" creationId="{2F6FF77A-4BA1-515C-F7B6-8D0E78CDA35E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84" creationId="{8EBF642D-9ECF-8640-FB0C-5095DF3214AB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85" creationId="{547BBF40-B04C-41CF-33E4-A1A61D92E012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86" creationId="{700A9841-C88B-41C6-90D6-BD74CD4DB4A7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87" creationId="{E0BF970B-872C-2CBF-A64B-2403C8B0FD67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88" creationId="{FCF535DF-CA8C-64D6-8A0F-470B245147BA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89" creationId="{A0BEB26C-4D2B-343D-E97A-31F9A5BCAF8A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90" creationId="{738147A4-83E3-453D-B26A-E2566DA20A87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91" creationId="{1207FA51-60F4-9443-656C-7013D7C3CC7A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92" creationId="{7F127AD8-FB6D-2257-5017-B87B8F9DD319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93" creationId="{BDA3D39D-482B-E3D0-1027-03C61BE86196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94" creationId="{E386654C-F282-D7CB-8DA5-A3F9E0A5E33A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95" creationId="{D1F97E9C-888D-A403-0D14-68282D62665F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96" creationId="{AC5FC94D-1A43-C71C-3CEB-6AB94E209833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97" creationId="{C3137595-1A26-E5F1-2F50-F9CB41D8216F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98" creationId="{266DB25D-0881-A8C3-0741-4D4A798858AE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499" creationId="{DCE22AC3-FEB9-CA50-47BE-BDBB49A46894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500" creationId="{98250434-5D26-26E0-0708-5E6F1F7ABA9E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501" creationId="{DA45020D-2A0A-7EA7-28B7-29C0025FF6BC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502" creationId="{96E73B8C-7630-FBE5-C288-05CA22AF0E7C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503" creationId="{3F310C87-498B-5616-63AC-A7C2970F96D5}"/>
          </ac:spMkLst>
        </pc:spChg>
        <pc:spChg chg="mod">
          <ac:chgData name="Laasya Ravipati" userId="3c95abc0-cfc1-4456-92a1-1b1667506606" providerId="ADAL" clId="{4869CEB6-0639-D944-A748-089F0E33F952}" dt="2023-05-01T01:44:14.533" v="1739"/>
          <ac:spMkLst>
            <pc:docMk/>
            <pc:sldMk cId="0" sldId="259"/>
            <ac:spMk id="504" creationId="{75B96C44-D525-CEE9-DB0F-889FE4809AB5}"/>
          </ac:spMkLst>
        </pc:spChg>
        <pc:spChg chg="add mod">
          <ac:chgData name="Laasya Ravipati" userId="3c95abc0-cfc1-4456-92a1-1b1667506606" providerId="ADAL" clId="{4869CEB6-0639-D944-A748-089F0E33F952}" dt="2023-05-02T16:52:33.409" v="4063" actId="1076"/>
          <ac:spMkLst>
            <pc:docMk/>
            <pc:sldMk cId="0" sldId="259"/>
            <ac:spMk id="505" creationId="{3DB086A7-4B93-CAC7-0C9A-503B2F6C9075}"/>
          </ac:spMkLst>
        </pc:spChg>
        <pc:spChg chg="add mod">
          <ac:chgData name="Laasya Ravipati" userId="3c95abc0-cfc1-4456-92a1-1b1667506606" providerId="ADAL" clId="{4869CEB6-0639-D944-A748-089F0E33F952}" dt="2023-05-02T16:52:45.622" v="4065" actId="1076"/>
          <ac:spMkLst>
            <pc:docMk/>
            <pc:sldMk cId="0" sldId="259"/>
            <ac:spMk id="506" creationId="{E0D72E57-0873-57E8-EC97-0B0ADE930F66}"/>
          </ac:spMkLst>
        </pc:spChg>
        <pc:spChg chg="add del mod">
          <ac:chgData name="Laasya Ravipati" userId="3c95abc0-cfc1-4456-92a1-1b1667506606" providerId="ADAL" clId="{4869CEB6-0639-D944-A748-089F0E33F952}" dt="2023-05-01T01:50:42.284" v="2206" actId="47"/>
          <ac:spMkLst>
            <pc:docMk/>
            <pc:sldMk cId="0" sldId="259"/>
            <ac:spMk id="507" creationId="{7DCF79A4-1BC7-142B-2483-9BA8B436E440}"/>
          </ac:spMkLst>
        </pc:spChg>
        <pc:grpChg chg="add mod">
          <ac:chgData name="Laasya Ravipati" userId="3c95abc0-cfc1-4456-92a1-1b1667506606" providerId="ADAL" clId="{4869CEB6-0639-D944-A748-089F0E33F952}" dt="2023-05-01T01:50:20.627" v="2200" actId="1076"/>
          <ac:grpSpMkLst>
            <pc:docMk/>
            <pc:sldMk cId="0" sldId="259"/>
            <ac:grpSpMk id="2" creationId="{FF98AB7C-A09C-8F6D-7C26-2EC3D7FE13B0}"/>
          </ac:grpSpMkLst>
        </pc:grpChg>
        <pc:grpChg chg="del mod">
          <ac:chgData name="Laasya Ravipati" userId="3c95abc0-cfc1-4456-92a1-1b1667506606" providerId="ADAL" clId="{4869CEB6-0639-D944-A748-089F0E33F952}" dt="2023-05-01T01:43:48.474" v="1738" actId="478"/>
          <ac:grpSpMkLst>
            <pc:docMk/>
            <pc:sldMk cId="0" sldId="259"/>
            <ac:grpSpMk id="427" creationId="{00000000-0000-0000-0000-000000000000}"/>
          </ac:grpSpMkLst>
        </pc:grpChg>
      </pc:sldChg>
      <pc:sldChg chg="addSp delSp modSp mod ord">
        <pc:chgData name="Laasya Ravipati" userId="3c95abc0-cfc1-4456-92a1-1b1667506606" providerId="ADAL" clId="{4869CEB6-0639-D944-A748-089F0E33F952}" dt="2023-05-01T02:55:42.741" v="3171" actId="1076"/>
        <pc:sldMkLst>
          <pc:docMk/>
          <pc:sldMk cId="0" sldId="260"/>
        </pc:sldMkLst>
        <pc:spChg chg="add del mod">
          <ac:chgData name="Laasya Ravipati" userId="3c95abc0-cfc1-4456-92a1-1b1667506606" providerId="ADAL" clId="{4869CEB6-0639-D944-A748-089F0E33F952}" dt="2023-04-27T16:32:21.277" v="179" actId="478"/>
          <ac:spMkLst>
            <pc:docMk/>
            <pc:sldMk cId="0" sldId="260"/>
            <ac:spMk id="3" creationId="{AC6C8D42-2269-FDCD-1039-ADE621EB7353}"/>
          </ac:spMkLst>
        </pc:spChg>
        <pc:spChg chg="mod">
          <ac:chgData name="Laasya Ravipati" userId="3c95abc0-cfc1-4456-92a1-1b1667506606" providerId="ADAL" clId="{4869CEB6-0639-D944-A748-089F0E33F952}" dt="2023-05-01T02:55:42.741" v="3171" actId="1076"/>
          <ac:spMkLst>
            <pc:docMk/>
            <pc:sldMk cId="0" sldId="260"/>
            <ac:spMk id="463" creationId="{00000000-0000-0000-0000-000000000000}"/>
          </ac:spMkLst>
        </pc:spChg>
        <pc:spChg chg="del">
          <ac:chgData name="Laasya Ravipati" userId="3c95abc0-cfc1-4456-92a1-1b1667506606" providerId="ADAL" clId="{4869CEB6-0639-D944-A748-089F0E33F952}" dt="2023-04-27T16:32:20.151" v="178" actId="478"/>
          <ac:spMkLst>
            <pc:docMk/>
            <pc:sldMk cId="0" sldId="260"/>
            <ac:spMk id="464" creationId="{00000000-0000-0000-0000-000000000000}"/>
          </ac:spMkLst>
        </pc:spChg>
        <pc:spChg chg="del mod">
          <ac:chgData name="Laasya Ravipati" userId="3c95abc0-cfc1-4456-92a1-1b1667506606" providerId="ADAL" clId="{4869CEB6-0639-D944-A748-089F0E33F952}" dt="2023-04-27T16:32:24.816" v="181" actId="478"/>
          <ac:spMkLst>
            <pc:docMk/>
            <pc:sldMk cId="0" sldId="260"/>
            <ac:spMk id="465" creationId="{00000000-0000-0000-0000-000000000000}"/>
          </ac:spMkLst>
        </pc:spChg>
      </pc:sldChg>
      <pc:sldChg chg="del">
        <pc:chgData name="Laasya Ravipati" userId="3c95abc0-cfc1-4456-92a1-1b1667506606" providerId="ADAL" clId="{4869CEB6-0639-D944-A748-089F0E33F952}" dt="2023-05-01T15:53:19.489" v="3706" actId="2696"/>
        <pc:sldMkLst>
          <pc:docMk/>
          <pc:sldMk cId="0" sldId="261"/>
        </pc:sldMkLst>
      </pc:sldChg>
      <pc:sldChg chg="addSp delSp modSp mod ord modNotesTx">
        <pc:chgData name="Laasya Ravipati" userId="3c95abc0-cfc1-4456-92a1-1b1667506606" providerId="ADAL" clId="{4869CEB6-0639-D944-A748-089F0E33F952}" dt="2023-05-03T14:44:15.564" v="4532" actId="20577"/>
        <pc:sldMkLst>
          <pc:docMk/>
          <pc:sldMk cId="0" sldId="262"/>
        </pc:sldMkLst>
        <pc:spChg chg="add del mod">
          <ac:chgData name="Laasya Ravipati" userId="3c95abc0-cfc1-4456-92a1-1b1667506606" providerId="ADAL" clId="{4869CEB6-0639-D944-A748-089F0E33F952}" dt="2023-04-27T17:28:12.726" v="859" actId="478"/>
          <ac:spMkLst>
            <pc:docMk/>
            <pc:sldMk cId="0" sldId="262"/>
            <ac:spMk id="3" creationId="{E6A4381D-5BA7-FAEB-E586-8B101872B753}"/>
          </ac:spMkLst>
        </pc:spChg>
        <pc:spChg chg="add del mod">
          <ac:chgData name="Laasya Ravipati" userId="3c95abc0-cfc1-4456-92a1-1b1667506606" providerId="ADAL" clId="{4869CEB6-0639-D944-A748-089F0E33F952}" dt="2023-04-27T17:27:35.693" v="854" actId="478"/>
          <ac:spMkLst>
            <pc:docMk/>
            <pc:sldMk cId="0" sldId="262"/>
            <ac:spMk id="4" creationId="{425D2032-6CF8-50D2-DA8A-60643AF591BC}"/>
          </ac:spMkLst>
        </pc:spChg>
        <pc:spChg chg="add del mod">
          <ac:chgData name="Laasya Ravipati" userId="3c95abc0-cfc1-4456-92a1-1b1667506606" providerId="ADAL" clId="{4869CEB6-0639-D944-A748-089F0E33F952}" dt="2023-04-27T17:12:50.257" v="750" actId="478"/>
          <ac:spMkLst>
            <pc:docMk/>
            <pc:sldMk cId="0" sldId="262"/>
            <ac:spMk id="4" creationId="{ACB50E73-E49B-B6AD-C3C6-54601B22E6B1}"/>
          </ac:spMkLst>
        </pc:spChg>
        <pc:spChg chg="add del mod">
          <ac:chgData name="Laasya Ravipati" userId="3c95abc0-cfc1-4456-92a1-1b1667506606" providerId="ADAL" clId="{4869CEB6-0639-D944-A748-089F0E33F952}" dt="2023-04-27T17:12:50.257" v="750" actId="478"/>
          <ac:spMkLst>
            <pc:docMk/>
            <pc:sldMk cId="0" sldId="262"/>
            <ac:spMk id="6" creationId="{276C8C72-7090-3314-576D-E859BB11BD39}"/>
          </ac:spMkLst>
        </pc:spChg>
        <pc:spChg chg="add del mod">
          <ac:chgData name="Laasya Ravipati" userId="3c95abc0-cfc1-4456-92a1-1b1667506606" providerId="ADAL" clId="{4869CEB6-0639-D944-A748-089F0E33F952}" dt="2023-04-27T17:27:39.559" v="856" actId="478"/>
          <ac:spMkLst>
            <pc:docMk/>
            <pc:sldMk cId="0" sldId="262"/>
            <ac:spMk id="6" creationId="{A676A065-F3C8-615B-20D1-BAFA740F2143}"/>
          </ac:spMkLst>
        </pc:spChg>
        <pc:spChg chg="add del mod">
          <ac:chgData name="Laasya Ravipati" userId="3c95abc0-cfc1-4456-92a1-1b1667506606" providerId="ADAL" clId="{4869CEB6-0639-D944-A748-089F0E33F952}" dt="2023-04-27T17:12:50.257" v="750" actId="478"/>
          <ac:spMkLst>
            <pc:docMk/>
            <pc:sldMk cId="0" sldId="262"/>
            <ac:spMk id="8" creationId="{E2C1880E-8B6B-6D25-F109-5DF9432316D7}"/>
          </ac:spMkLst>
        </pc:spChg>
        <pc:spChg chg="add del mod">
          <ac:chgData name="Laasya Ravipati" userId="3c95abc0-cfc1-4456-92a1-1b1667506606" providerId="ADAL" clId="{4869CEB6-0639-D944-A748-089F0E33F952}" dt="2023-04-27T17:12:50.257" v="750" actId="478"/>
          <ac:spMkLst>
            <pc:docMk/>
            <pc:sldMk cId="0" sldId="262"/>
            <ac:spMk id="10" creationId="{4B1928D1-4CD4-939F-EB5E-0D35166ADF01}"/>
          </ac:spMkLst>
        </pc:spChg>
        <pc:spChg chg="mod">
          <ac:chgData name="Laasya Ravipati" userId="3c95abc0-cfc1-4456-92a1-1b1667506606" providerId="ADAL" clId="{4869CEB6-0639-D944-A748-089F0E33F952}" dt="2023-04-27T17:16:45.339" v="821" actId="20577"/>
          <ac:spMkLst>
            <pc:docMk/>
            <pc:sldMk cId="0" sldId="262"/>
            <ac:spMk id="540" creationId="{00000000-0000-0000-0000-000000000000}"/>
          </ac:spMkLst>
        </pc:spChg>
        <pc:spChg chg="del mod">
          <ac:chgData name="Laasya Ravipati" userId="3c95abc0-cfc1-4456-92a1-1b1667506606" providerId="ADAL" clId="{4869CEB6-0639-D944-A748-089F0E33F952}" dt="2023-04-27T17:27:34.537" v="853" actId="478"/>
          <ac:spMkLst>
            <pc:docMk/>
            <pc:sldMk cId="0" sldId="262"/>
            <ac:spMk id="542" creationId="{00000000-0000-0000-0000-000000000000}"/>
          </ac:spMkLst>
        </pc:spChg>
        <pc:spChg chg="mod">
          <ac:chgData name="Laasya Ravipati" userId="3c95abc0-cfc1-4456-92a1-1b1667506606" providerId="ADAL" clId="{4869CEB6-0639-D944-A748-089F0E33F952}" dt="2023-05-03T14:44:15.564" v="4532" actId="20577"/>
          <ac:spMkLst>
            <pc:docMk/>
            <pc:sldMk cId="0" sldId="262"/>
            <ac:spMk id="543" creationId="{00000000-0000-0000-0000-000000000000}"/>
          </ac:spMkLst>
        </pc:spChg>
        <pc:spChg chg="del mod">
          <ac:chgData name="Laasya Ravipati" userId="3c95abc0-cfc1-4456-92a1-1b1667506606" providerId="ADAL" clId="{4869CEB6-0639-D944-A748-089F0E33F952}" dt="2023-04-27T17:27:37.697" v="855" actId="478"/>
          <ac:spMkLst>
            <pc:docMk/>
            <pc:sldMk cId="0" sldId="262"/>
            <ac:spMk id="544" creationId="{00000000-0000-0000-0000-000000000000}"/>
          </ac:spMkLst>
        </pc:spChg>
        <pc:spChg chg="mod">
          <ac:chgData name="Laasya Ravipati" userId="3c95abc0-cfc1-4456-92a1-1b1667506606" providerId="ADAL" clId="{4869CEB6-0639-D944-A748-089F0E33F952}" dt="2023-05-01T01:38:38.816" v="1556" actId="121"/>
          <ac:spMkLst>
            <pc:docMk/>
            <pc:sldMk cId="0" sldId="262"/>
            <ac:spMk id="545" creationId="{00000000-0000-0000-0000-000000000000}"/>
          </ac:spMkLst>
        </pc:spChg>
        <pc:spChg chg="del">
          <ac:chgData name="Laasya Ravipati" userId="3c95abc0-cfc1-4456-92a1-1b1667506606" providerId="ADAL" clId="{4869CEB6-0639-D944-A748-089F0E33F952}" dt="2023-04-27T17:12:46.600" v="749" actId="478"/>
          <ac:spMkLst>
            <pc:docMk/>
            <pc:sldMk cId="0" sldId="262"/>
            <ac:spMk id="546" creationId="{00000000-0000-0000-0000-000000000000}"/>
          </ac:spMkLst>
        </pc:spChg>
        <pc:spChg chg="del mod">
          <ac:chgData name="Laasya Ravipati" userId="3c95abc0-cfc1-4456-92a1-1b1667506606" providerId="ADAL" clId="{4869CEB6-0639-D944-A748-089F0E33F952}" dt="2023-04-27T17:12:46.600" v="749" actId="478"/>
          <ac:spMkLst>
            <pc:docMk/>
            <pc:sldMk cId="0" sldId="262"/>
            <ac:spMk id="547" creationId="{00000000-0000-0000-0000-000000000000}"/>
          </ac:spMkLst>
        </pc:spChg>
        <pc:spChg chg="del mod">
          <ac:chgData name="Laasya Ravipati" userId="3c95abc0-cfc1-4456-92a1-1b1667506606" providerId="ADAL" clId="{4869CEB6-0639-D944-A748-089F0E33F952}" dt="2023-04-27T17:12:46.600" v="749" actId="478"/>
          <ac:spMkLst>
            <pc:docMk/>
            <pc:sldMk cId="0" sldId="262"/>
            <ac:spMk id="548" creationId="{00000000-0000-0000-0000-000000000000}"/>
          </ac:spMkLst>
        </pc:spChg>
        <pc:spChg chg="del">
          <ac:chgData name="Laasya Ravipati" userId="3c95abc0-cfc1-4456-92a1-1b1667506606" providerId="ADAL" clId="{4869CEB6-0639-D944-A748-089F0E33F952}" dt="2023-04-27T17:12:46.600" v="749" actId="478"/>
          <ac:spMkLst>
            <pc:docMk/>
            <pc:sldMk cId="0" sldId="262"/>
            <ac:spMk id="549" creationId="{00000000-0000-0000-0000-000000000000}"/>
          </ac:spMkLst>
        </pc:spChg>
        <pc:spChg chg="mod">
          <ac:chgData name="Laasya Ravipati" userId="3c95abc0-cfc1-4456-92a1-1b1667506606" providerId="ADAL" clId="{4869CEB6-0639-D944-A748-089F0E33F952}" dt="2023-05-01T01:33:36.696" v="1315" actId="14100"/>
          <ac:spMkLst>
            <pc:docMk/>
            <pc:sldMk cId="0" sldId="262"/>
            <ac:spMk id="550" creationId="{00000000-0000-0000-0000-000000000000}"/>
          </ac:spMkLst>
        </pc:spChg>
        <pc:spChg chg="mod">
          <ac:chgData name="Laasya Ravipati" userId="3c95abc0-cfc1-4456-92a1-1b1667506606" providerId="ADAL" clId="{4869CEB6-0639-D944-A748-089F0E33F952}" dt="2023-05-01T01:33:36.696" v="1315" actId="14100"/>
          <ac:spMkLst>
            <pc:docMk/>
            <pc:sldMk cId="0" sldId="262"/>
            <ac:spMk id="551" creationId="{00000000-0000-0000-0000-000000000000}"/>
          </ac:spMkLst>
        </pc:spChg>
        <pc:spChg chg="del">
          <ac:chgData name="Laasya Ravipati" userId="3c95abc0-cfc1-4456-92a1-1b1667506606" providerId="ADAL" clId="{4869CEB6-0639-D944-A748-089F0E33F952}" dt="2023-04-27T17:12:46.600" v="749" actId="478"/>
          <ac:spMkLst>
            <pc:docMk/>
            <pc:sldMk cId="0" sldId="262"/>
            <ac:spMk id="552" creationId="{00000000-0000-0000-0000-000000000000}"/>
          </ac:spMkLst>
        </pc:spChg>
        <pc:spChg chg="mod">
          <ac:chgData name="Laasya Ravipati" userId="3c95abc0-cfc1-4456-92a1-1b1667506606" providerId="ADAL" clId="{4869CEB6-0639-D944-A748-089F0E33F952}" dt="2023-05-01T01:32:40.884" v="1307" actId="1076"/>
          <ac:spMkLst>
            <pc:docMk/>
            <pc:sldMk cId="0" sldId="262"/>
            <ac:spMk id="553" creationId="{00000000-0000-0000-0000-000000000000}"/>
          </ac:spMkLst>
        </pc:spChg>
        <pc:spChg chg="mod">
          <ac:chgData name="Laasya Ravipati" userId="3c95abc0-cfc1-4456-92a1-1b1667506606" providerId="ADAL" clId="{4869CEB6-0639-D944-A748-089F0E33F952}" dt="2023-05-01T01:33:10.702" v="1312" actId="1076"/>
          <ac:spMkLst>
            <pc:docMk/>
            <pc:sldMk cId="0" sldId="262"/>
            <ac:spMk id="554" creationId="{00000000-0000-0000-0000-000000000000}"/>
          </ac:spMkLst>
        </pc:spChg>
        <pc:spChg chg="del">
          <ac:chgData name="Laasya Ravipati" userId="3c95abc0-cfc1-4456-92a1-1b1667506606" providerId="ADAL" clId="{4869CEB6-0639-D944-A748-089F0E33F952}" dt="2023-04-27T17:12:46.600" v="749" actId="478"/>
          <ac:spMkLst>
            <pc:docMk/>
            <pc:sldMk cId="0" sldId="262"/>
            <ac:spMk id="555" creationId="{00000000-0000-0000-0000-000000000000}"/>
          </ac:spMkLst>
        </pc:spChg>
        <pc:spChg chg="mod">
          <ac:chgData name="Laasya Ravipati" userId="3c95abc0-cfc1-4456-92a1-1b1667506606" providerId="ADAL" clId="{4869CEB6-0639-D944-A748-089F0E33F952}" dt="2023-05-01T01:32:51.608" v="1311" actId="1076"/>
          <ac:spMkLst>
            <pc:docMk/>
            <pc:sldMk cId="0" sldId="262"/>
            <ac:spMk id="556" creationId="{00000000-0000-0000-0000-000000000000}"/>
          </ac:spMkLst>
        </pc:spChg>
        <pc:spChg chg="mod">
          <ac:chgData name="Laasya Ravipati" userId="3c95abc0-cfc1-4456-92a1-1b1667506606" providerId="ADAL" clId="{4869CEB6-0639-D944-A748-089F0E33F952}" dt="2023-05-01T01:33:10.702" v="1312" actId="1076"/>
          <ac:spMkLst>
            <pc:docMk/>
            <pc:sldMk cId="0" sldId="262"/>
            <ac:spMk id="557" creationId="{00000000-0000-0000-0000-000000000000}"/>
          </ac:spMkLst>
        </pc:spChg>
        <pc:cxnChg chg="mod">
          <ac:chgData name="Laasya Ravipati" userId="3c95abc0-cfc1-4456-92a1-1b1667506606" providerId="ADAL" clId="{4869CEB6-0639-D944-A748-089F0E33F952}" dt="2023-05-01T01:32:40.884" v="1307" actId="1076"/>
          <ac:cxnSpMkLst>
            <pc:docMk/>
            <pc:sldMk cId="0" sldId="262"/>
            <ac:cxnSpMk id="558" creationId="{00000000-0000-0000-0000-000000000000}"/>
          </ac:cxnSpMkLst>
        </pc:cxnChg>
        <pc:cxnChg chg="mod">
          <ac:chgData name="Laasya Ravipati" userId="3c95abc0-cfc1-4456-92a1-1b1667506606" providerId="ADAL" clId="{4869CEB6-0639-D944-A748-089F0E33F952}" dt="2023-05-01T01:33:16.717" v="1313" actId="14100"/>
          <ac:cxnSpMkLst>
            <pc:docMk/>
            <pc:sldMk cId="0" sldId="262"/>
            <ac:cxnSpMk id="559" creationId="{00000000-0000-0000-0000-000000000000}"/>
          </ac:cxnSpMkLst>
        </pc:cxnChg>
      </pc:sldChg>
      <pc:sldChg chg="addSp delSp modSp mod ord modNotesTx">
        <pc:chgData name="Laasya Ravipati" userId="3c95abc0-cfc1-4456-92a1-1b1667506606" providerId="ADAL" clId="{4869CEB6-0639-D944-A748-089F0E33F952}" dt="2023-05-01T15:30:26.159" v="3643" actId="20577"/>
        <pc:sldMkLst>
          <pc:docMk/>
          <pc:sldMk cId="0" sldId="263"/>
        </pc:sldMkLst>
        <pc:spChg chg="add mod">
          <ac:chgData name="Laasya Ravipati" userId="3c95abc0-cfc1-4456-92a1-1b1667506606" providerId="ADAL" clId="{4869CEB6-0639-D944-A748-089F0E33F952}" dt="2023-05-01T02:42:44.212" v="3023" actId="1076"/>
          <ac:spMkLst>
            <pc:docMk/>
            <pc:sldMk cId="0" sldId="263"/>
            <ac:spMk id="2" creationId="{994B5BB5-B879-7D22-ADCC-CC45BEB5B247}"/>
          </ac:spMkLst>
        </pc:spChg>
        <pc:spChg chg="add del mod">
          <ac:chgData name="Laasya Ravipati" userId="3c95abc0-cfc1-4456-92a1-1b1667506606" providerId="ADAL" clId="{4869CEB6-0639-D944-A748-089F0E33F952}" dt="2023-05-01T02:40:56.022" v="2985" actId="478"/>
          <ac:spMkLst>
            <pc:docMk/>
            <pc:sldMk cId="0" sldId="263"/>
            <ac:spMk id="3" creationId="{DA9910C7-6B9B-8197-80D7-CA4CA6ABAF1F}"/>
          </ac:spMkLst>
        </pc:spChg>
        <pc:spChg chg="mod">
          <ac:chgData name="Laasya Ravipati" userId="3c95abc0-cfc1-4456-92a1-1b1667506606" providerId="ADAL" clId="{4869CEB6-0639-D944-A748-089F0E33F952}" dt="2023-05-01T02:43:17.210" v="3030"/>
          <ac:spMkLst>
            <pc:docMk/>
            <pc:sldMk cId="0" sldId="263"/>
            <ac:spMk id="4" creationId="{09CF408E-9496-BECB-C5F2-B952A4FF55AD}"/>
          </ac:spMkLst>
        </pc:spChg>
        <pc:spChg chg="mod">
          <ac:chgData name="Laasya Ravipati" userId="3c95abc0-cfc1-4456-92a1-1b1667506606" providerId="ADAL" clId="{4869CEB6-0639-D944-A748-089F0E33F952}" dt="2023-05-01T02:43:17.210" v="3030"/>
          <ac:spMkLst>
            <pc:docMk/>
            <pc:sldMk cId="0" sldId="263"/>
            <ac:spMk id="5" creationId="{5EEB6A39-CDEC-991A-7F9D-4708525F1FFA}"/>
          </ac:spMkLst>
        </pc:spChg>
        <pc:spChg chg="add del mod">
          <ac:chgData name="Laasya Ravipati" userId="3c95abc0-cfc1-4456-92a1-1b1667506606" providerId="ADAL" clId="{4869CEB6-0639-D944-A748-089F0E33F952}" dt="2023-05-01T02:40:56.022" v="2985" actId="478"/>
          <ac:spMkLst>
            <pc:docMk/>
            <pc:sldMk cId="0" sldId="263"/>
            <ac:spMk id="5" creationId="{9C9E261D-6B19-70C2-40FB-6C5C6D349C46}"/>
          </ac:spMkLst>
        </pc:spChg>
        <pc:spChg chg="mod">
          <ac:chgData name="Laasya Ravipati" userId="3c95abc0-cfc1-4456-92a1-1b1667506606" providerId="ADAL" clId="{4869CEB6-0639-D944-A748-089F0E33F952}" dt="2023-05-01T02:43:17.210" v="3030"/>
          <ac:spMkLst>
            <pc:docMk/>
            <pc:sldMk cId="0" sldId="263"/>
            <ac:spMk id="6" creationId="{A946DA89-D84E-2E56-3952-CA395F38316F}"/>
          </ac:spMkLst>
        </pc:spChg>
        <pc:spChg chg="add del mod">
          <ac:chgData name="Laasya Ravipati" userId="3c95abc0-cfc1-4456-92a1-1b1667506606" providerId="ADAL" clId="{4869CEB6-0639-D944-A748-089F0E33F952}" dt="2023-05-01T02:40:56.022" v="2985" actId="478"/>
          <ac:spMkLst>
            <pc:docMk/>
            <pc:sldMk cId="0" sldId="263"/>
            <ac:spMk id="7" creationId="{A943C72A-09CC-FBC6-CD7F-3C544AFF13C4}"/>
          </ac:spMkLst>
        </pc:spChg>
        <pc:spChg chg="mod">
          <ac:chgData name="Laasya Ravipati" userId="3c95abc0-cfc1-4456-92a1-1b1667506606" providerId="ADAL" clId="{4869CEB6-0639-D944-A748-089F0E33F952}" dt="2023-05-01T02:43:17.210" v="3030"/>
          <ac:spMkLst>
            <pc:docMk/>
            <pc:sldMk cId="0" sldId="263"/>
            <ac:spMk id="7" creationId="{D4B18FD5-A631-3A49-7A4F-693AB5007315}"/>
          </ac:spMkLst>
        </pc:spChg>
        <pc:spChg chg="mod">
          <ac:chgData name="Laasya Ravipati" userId="3c95abc0-cfc1-4456-92a1-1b1667506606" providerId="ADAL" clId="{4869CEB6-0639-D944-A748-089F0E33F952}" dt="2023-05-01T02:43:17.210" v="3030"/>
          <ac:spMkLst>
            <pc:docMk/>
            <pc:sldMk cId="0" sldId="263"/>
            <ac:spMk id="8" creationId="{50444EB3-C395-FF69-738F-153E0C66268F}"/>
          </ac:spMkLst>
        </pc:spChg>
        <pc:spChg chg="mod">
          <ac:chgData name="Laasya Ravipati" userId="3c95abc0-cfc1-4456-92a1-1b1667506606" providerId="ADAL" clId="{4869CEB6-0639-D944-A748-089F0E33F952}" dt="2023-05-01T02:43:17.210" v="3030"/>
          <ac:spMkLst>
            <pc:docMk/>
            <pc:sldMk cId="0" sldId="263"/>
            <ac:spMk id="9" creationId="{12F1D600-970E-A841-6696-72A8C52C0D19}"/>
          </ac:spMkLst>
        </pc:spChg>
        <pc:spChg chg="add del mod">
          <ac:chgData name="Laasya Ravipati" userId="3c95abc0-cfc1-4456-92a1-1b1667506606" providerId="ADAL" clId="{4869CEB6-0639-D944-A748-089F0E33F952}" dt="2023-05-01T02:40:56.022" v="2985" actId="478"/>
          <ac:spMkLst>
            <pc:docMk/>
            <pc:sldMk cId="0" sldId="263"/>
            <ac:spMk id="9" creationId="{1A3B2445-4445-99D4-E041-C4E179CE6AA0}"/>
          </ac:spMkLst>
        </pc:spChg>
        <pc:spChg chg="mod">
          <ac:chgData name="Laasya Ravipati" userId="3c95abc0-cfc1-4456-92a1-1b1667506606" providerId="ADAL" clId="{4869CEB6-0639-D944-A748-089F0E33F952}" dt="2023-05-01T02:43:17.210" v="3030"/>
          <ac:spMkLst>
            <pc:docMk/>
            <pc:sldMk cId="0" sldId="263"/>
            <ac:spMk id="10" creationId="{AB3812A7-1F68-3FA5-99F0-B8F096615DE9}"/>
          </ac:spMkLst>
        </pc:spChg>
        <pc:spChg chg="add del mod">
          <ac:chgData name="Laasya Ravipati" userId="3c95abc0-cfc1-4456-92a1-1b1667506606" providerId="ADAL" clId="{4869CEB6-0639-D944-A748-089F0E33F952}" dt="2023-05-01T02:40:56.022" v="2985" actId="478"/>
          <ac:spMkLst>
            <pc:docMk/>
            <pc:sldMk cId="0" sldId="263"/>
            <ac:spMk id="11" creationId="{055D8E3D-E7C6-4B9E-1925-7F1456BCDD28}"/>
          </ac:spMkLst>
        </pc:spChg>
        <pc:spChg chg="mod">
          <ac:chgData name="Laasya Ravipati" userId="3c95abc0-cfc1-4456-92a1-1b1667506606" providerId="ADAL" clId="{4869CEB6-0639-D944-A748-089F0E33F952}" dt="2023-05-01T02:43:17.210" v="3030"/>
          <ac:spMkLst>
            <pc:docMk/>
            <pc:sldMk cId="0" sldId="263"/>
            <ac:spMk id="11" creationId="{434597E6-D0B5-8D6D-F4AE-4334572A761A}"/>
          </ac:spMkLst>
        </pc:spChg>
        <pc:spChg chg="mod">
          <ac:chgData name="Laasya Ravipati" userId="3c95abc0-cfc1-4456-92a1-1b1667506606" providerId="ADAL" clId="{4869CEB6-0639-D944-A748-089F0E33F952}" dt="2023-05-01T02:43:17.210" v="3030"/>
          <ac:spMkLst>
            <pc:docMk/>
            <pc:sldMk cId="0" sldId="263"/>
            <ac:spMk id="12" creationId="{BEDDBB32-41D0-4FE6-EDBA-43BC47A21422}"/>
          </ac:spMkLst>
        </pc:spChg>
        <pc:spChg chg="mod">
          <ac:chgData name="Laasya Ravipati" userId="3c95abc0-cfc1-4456-92a1-1b1667506606" providerId="ADAL" clId="{4869CEB6-0639-D944-A748-089F0E33F952}" dt="2023-05-01T02:43:17.210" v="3030"/>
          <ac:spMkLst>
            <pc:docMk/>
            <pc:sldMk cId="0" sldId="263"/>
            <ac:spMk id="13" creationId="{780DF91D-1A99-CD1E-5836-AE305DE89218}"/>
          </ac:spMkLst>
        </pc:spChg>
        <pc:spChg chg="add del mod">
          <ac:chgData name="Laasya Ravipati" userId="3c95abc0-cfc1-4456-92a1-1b1667506606" providerId="ADAL" clId="{4869CEB6-0639-D944-A748-089F0E33F952}" dt="2023-05-01T02:40:57.577" v="2986" actId="478"/>
          <ac:spMkLst>
            <pc:docMk/>
            <pc:sldMk cId="0" sldId="263"/>
            <ac:spMk id="13" creationId="{FC1E9593-3482-D244-DBD6-66CD5605E4A7}"/>
          </ac:spMkLst>
        </pc:spChg>
        <pc:spChg chg="mod">
          <ac:chgData name="Laasya Ravipati" userId="3c95abc0-cfc1-4456-92a1-1b1667506606" providerId="ADAL" clId="{4869CEB6-0639-D944-A748-089F0E33F952}" dt="2023-05-01T02:43:17.210" v="3030"/>
          <ac:spMkLst>
            <pc:docMk/>
            <pc:sldMk cId="0" sldId="263"/>
            <ac:spMk id="14" creationId="{698F2067-1285-369B-446D-CF768F1A1C68}"/>
          </ac:spMkLst>
        </pc:spChg>
        <pc:spChg chg="mod">
          <ac:chgData name="Laasya Ravipati" userId="3c95abc0-cfc1-4456-92a1-1b1667506606" providerId="ADAL" clId="{4869CEB6-0639-D944-A748-089F0E33F952}" dt="2023-05-01T02:43:17.210" v="3030"/>
          <ac:spMkLst>
            <pc:docMk/>
            <pc:sldMk cId="0" sldId="263"/>
            <ac:spMk id="15" creationId="{B49353E6-50B5-FB43-612D-E023844B540F}"/>
          </ac:spMkLst>
        </pc:spChg>
        <pc:spChg chg="mod">
          <ac:chgData name="Laasya Ravipati" userId="3c95abc0-cfc1-4456-92a1-1b1667506606" providerId="ADAL" clId="{4869CEB6-0639-D944-A748-089F0E33F952}" dt="2023-05-01T02:43:17.210" v="3030"/>
          <ac:spMkLst>
            <pc:docMk/>
            <pc:sldMk cId="0" sldId="263"/>
            <ac:spMk id="16" creationId="{6BD79FE7-D168-0662-525A-58CF2EE753A5}"/>
          </ac:spMkLst>
        </pc:spChg>
        <pc:spChg chg="mod">
          <ac:chgData name="Laasya Ravipati" userId="3c95abc0-cfc1-4456-92a1-1b1667506606" providerId="ADAL" clId="{4869CEB6-0639-D944-A748-089F0E33F952}" dt="2023-05-01T02:43:17.210" v="3030"/>
          <ac:spMkLst>
            <pc:docMk/>
            <pc:sldMk cId="0" sldId="263"/>
            <ac:spMk id="17" creationId="{A46CD298-97E7-CCD0-CF6D-F90355241624}"/>
          </ac:spMkLst>
        </pc:spChg>
        <pc:spChg chg="mod">
          <ac:chgData name="Laasya Ravipati" userId="3c95abc0-cfc1-4456-92a1-1b1667506606" providerId="ADAL" clId="{4869CEB6-0639-D944-A748-089F0E33F952}" dt="2023-05-01T02:43:17.210" v="3030"/>
          <ac:spMkLst>
            <pc:docMk/>
            <pc:sldMk cId="0" sldId="263"/>
            <ac:spMk id="18" creationId="{2387F3A3-5162-2E38-57C8-8EA72AEE02A3}"/>
          </ac:spMkLst>
        </pc:spChg>
        <pc:spChg chg="mod">
          <ac:chgData name="Laasya Ravipati" userId="3c95abc0-cfc1-4456-92a1-1b1667506606" providerId="ADAL" clId="{4869CEB6-0639-D944-A748-089F0E33F952}" dt="2023-05-01T02:43:17.210" v="3030"/>
          <ac:spMkLst>
            <pc:docMk/>
            <pc:sldMk cId="0" sldId="263"/>
            <ac:spMk id="19" creationId="{8812A890-31CA-86AB-6F93-74FD551A5380}"/>
          </ac:spMkLst>
        </pc:spChg>
        <pc:spChg chg="mod">
          <ac:chgData name="Laasya Ravipati" userId="3c95abc0-cfc1-4456-92a1-1b1667506606" providerId="ADAL" clId="{4869CEB6-0639-D944-A748-089F0E33F952}" dt="2023-05-01T02:43:17.210" v="3030"/>
          <ac:spMkLst>
            <pc:docMk/>
            <pc:sldMk cId="0" sldId="263"/>
            <ac:spMk id="20" creationId="{8E57556C-A0F3-4425-D943-BD3182CF0127}"/>
          </ac:spMkLst>
        </pc:spChg>
        <pc:spChg chg="mod">
          <ac:chgData name="Laasya Ravipati" userId="3c95abc0-cfc1-4456-92a1-1b1667506606" providerId="ADAL" clId="{4869CEB6-0639-D944-A748-089F0E33F952}" dt="2023-05-01T02:43:17.210" v="3030"/>
          <ac:spMkLst>
            <pc:docMk/>
            <pc:sldMk cId="0" sldId="263"/>
            <ac:spMk id="21" creationId="{751F8916-55CD-11AC-E14C-ABB0FDEC3DAE}"/>
          </ac:spMkLst>
        </pc:spChg>
        <pc:spChg chg="mod">
          <ac:chgData name="Laasya Ravipati" userId="3c95abc0-cfc1-4456-92a1-1b1667506606" providerId="ADAL" clId="{4869CEB6-0639-D944-A748-089F0E33F952}" dt="2023-05-01T02:43:17.210" v="3030"/>
          <ac:spMkLst>
            <pc:docMk/>
            <pc:sldMk cId="0" sldId="263"/>
            <ac:spMk id="22" creationId="{E1CB30E1-2FD2-D26B-9F18-0A2401826D01}"/>
          </ac:spMkLst>
        </pc:spChg>
        <pc:spChg chg="mod">
          <ac:chgData name="Laasya Ravipati" userId="3c95abc0-cfc1-4456-92a1-1b1667506606" providerId="ADAL" clId="{4869CEB6-0639-D944-A748-089F0E33F952}" dt="2023-05-01T02:43:17.210" v="3030"/>
          <ac:spMkLst>
            <pc:docMk/>
            <pc:sldMk cId="0" sldId="263"/>
            <ac:spMk id="23" creationId="{EA2737CE-4C92-102D-0717-2C1B5A312004}"/>
          </ac:spMkLst>
        </pc:spChg>
        <pc:spChg chg="mod">
          <ac:chgData name="Laasya Ravipati" userId="3c95abc0-cfc1-4456-92a1-1b1667506606" providerId="ADAL" clId="{4869CEB6-0639-D944-A748-089F0E33F952}" dt="2023-05-01T02:43:17.210" v="3030"/>
          <ac:spMkLst>
            <pc:docMk/>
            <pc:sldMk cId="0" sldId="263"/>
            <ac:spMk id="24" creationId="{7973E212-7562-643D-CC7E-3CC0F56ABDD3}"/>
          </ac:spMkLst>
        </pc:spChg>
        <pc:spChg chg="mod">
          <ac:chgData name="Laasya Ravipati" userId="3c95abc0-cfc1-4456-92a1-1b1667506606" providerId="ADAL" clId="{4869CEB6-0639-D944-A748-089F0E33F952}" dt="2023-05-01T02:43:17.210" v="3030"/>
          <ac:spMkLst>
            <pc:docMk/>
            <pc:sldMk cId="0" sldId="263"/>
            <ac:spMk id="25" creationId="{0B7DB0AC-B205-5BC7-60FA-868E1B4E31E2}"/>
          </ac:spMkLst>
        </pc:spChg>
        <pc:spChg chg="mod">
          <ac:chgData name="Laasya Ravipati" userId="3c95abc0-cfc1-4456-92a1-1b1667506606" providerId="ADAL" clId="{4869CEB6-0639-D944-A748-089F0E33F952}" dt="2023-05-01T02:43:17.210" v="3030"/>
          <ac:spMkLst>
            <pc:docMk/>
            <pc:sldMk cId="0" sldId="263"/>
            <ac:spMk id="26" creationId="{79055F0F-7903-6CBF-5B5D-FB7B8FB1D084}"/>
          </ac:spMkLst>
        </pc:spChg>
        <pc:spChg chg="mod">
          <ac:chgData name="Laasya Ravipati" userId="3c95abc0-cfc1-4456-92a1-1b1667506606" providerId="ADAL" clId="{4869CEB6-0639-D944-A748-089F0E33F952}" dt="2023-05-01T02:43:17.210" v="3030"/>
          <ac:spMkLst>
            <pc:docMk/>
            <pc:sldMk cId="0" sldId="263"/>
            <ac:spMk id="27" creationId="{5936B740-971F-4385-03D8-6187E518B99A}"/>
          </ac:spMkLst>
        </pc:spChg>
        <pc:spChg chg="mod">
          <ac:chgData name="Laasya Ravipati" userId="3c95abc0-cfc1-4456-92a1-1b1667506606" providerId="ADAL" clId="{4869CEB6-0639-D944-A748-089F0E33F952}" dt="2023-05-01T02:43:17.210" v="3030"/>
          <ac:spMkLst>
            <pc:docMk/>
            <pc:sldMk cId="0" sldId="263"/>
            <ac:spMk id="28" creationId="{B98859F4-E92A-B49C-99B3-80A9B3ED05BC}"/>
          </ac:spMkLst>
        </pc:spChg>
        <pc:spChg chg="mod">
          <ac:chgData name="Laasya Ravipati" userId="3c95abc0-cfc1-4456-92a1-1b1667506606" providerId="ADAL" clId="{4869CEB6-0639-D944-A748-089F0E33F952}" dt="2023-05-01T02:43:17.210" v="3030"/>
          <ac:spMkLst>
            <pc:docMk/>
            <pc:sldMk cId="0" sldId="263"/>
            <ac:spMk id="29" creationId="{BE196A86-3076-00F9-45D4-D52D284E828C}"/>
          </ac:spMkLst>
        </pc:spChg>
        <pc:spChg chg="mod">
          <ac:chgData name="Laasya Ravipati" userId="3c95abc0-cfc1-4456-92a1-1b1667506606" providerId="ADAL" clId="{4869CEB6-0639-D944-A748-089F0E33F952}" dt="2023-05-01T02:43:17.210" v="3030"/>
          <ac:spMkLst>
            <pc:docMk/>
            <pc:sldMk cId="0" sldId="263"/>
            <ac:spMk id="30" creationId="{2F9D3391-D376-B34A-9D9C-74E7E811A46F}"/>
          </ac:spMkLst>
        </pc:spChg>
        <pc:spChg chg="mod">
          <ac:chgData name="Laasya Ravipati" userId="3c95abc0-cfc1-4456-92a1-1b1667506606" providerId="ADAL" clId="{4869CEB6-0639-D944-A748-089F0E33F952}" dt="2023-05-01T02:43:17.210" v="3030"/>
          <ac:spMkLst>
            <pc:docMk/>
            <pc:sldMk cId="0" sldId="263"/>
            <ac:spMk id="31" creationId="{4D818479-9418-8A13-2730-A21B4393501A}"/>
          </ac:spMkLst>
        </pc:spChg>
        <pc:spChg chg="mod">
          <ac:chgData name="Laasya Ravipati" userId="3c95abc0-cfc1-4456-92a1-1b1667506606" providerId="ADAL" clId="{4869CEB6-0639-D944-A748-089F0E33F952}" dt="2023-05-01T02:43:17.210" v="3030"/>
          <ac:spMkLst>
            <pc:docMk/>
            <pc:sldMk cId="0" sldId="263"/>
            <ac:spMk id="32" creationId="{A5DEB553-DB0E-2C59-16F2-45FAAD00788F}"/>
          </ac:spMkLst>
        </pc:spChg>
        <pc:spChg chg="mod">
          <ac:chgData name="Laasya Ravipati" userId="3c95abc0-cfc1-4456-92a1-1b1667506606" providerId="ADAL" clId="{4869CEB6-0639-D944-A748-089F0E33F952}" dt="2023-05-01T02:43:17.210" v="3030"/>
          <ac:spMkLst>
            <pc:docMk/>
            <pc:sldMk cId="0" sldId="263"/>
            <ac:spMk id="33" creationId="{CB14EECD-F800-2198-169E-64A2C1A3CD47}"/>
          </ac:spMkLst>
        </pc:spChg>
        <pc:spChg chg="mod">
          <ac:chgData name="Laasya Ravipati" userId="3c95abc0-cfc1-4456-92a1-1b1667506606" providerId="ADAL" clId="{4869CEB6-0639-D944-A748-089F0E33F952}" dt="2023-05-01T02:43:17.210" v="3030"/>
          <ac:spMkLst>
            <pc:docMk/>
            <pc:sldMk cId="0" sldId="263"/>
            <ac:spMk id="34" creationId="{EDDA8EDA-93F7-6A7B-D0E2-062860492187}"/>
          </ac:spMkLst>
        </pc:spChg>
        <pc:spChg chg="mod">
          <ac:chgData name="Laasya Ravipati" userId="3c95abc0-cfc1-4456-92a1-1b1667506606" providerId="ADAL" clId="{4869CEB6-0639-D944-A748-089F0E33F952}" dt="2023-05-01T02:43:17.210" v="3030"/>
          <ac:spMkLst>
            <pc:docMk/>
            <pc:sldMk cId="0" sldId="263"/>
            <ac:spMk id="35" creationId="{6017F9F0-33C5-861F-8E1A-935023A27AFE}"/>
          </ac:spMkLst>
        </pc:spChg>
        <pc:spChg chg="mod">
          <ac:chgData name="Laasya Ravipati" userId="3c95abc0-cfc1-4456-92a1-1b1667506606" providerId="ADAL" clId="{4869CEB6-0639-D944-A748-089F0E33F952}" dt="2023-05-01T02:43:51.086" v="3033"/>
          <ac:spMkLst>
            <pc:docMk/>
            <pc:sldMk cId="0" sldId="263"/>
            <ac:spMk id="37" creationId="{6FC5D172-B435-0E42-2BB3-CA93CAEA7655}"/>
          </ac:spMkLst>
        </pc:spChg>
        <pc:spChg chg="mod">
          <ac:chgData name="Laasya Ravipati" userId="3c95abc0-cfc1-4456-92a1-1b1667506606" providerId="ADAL" clId="{4869CEB6-0639-D944-A748-089F0E33F952}" dt="2023-05-01T02:43:51.086" v="3033"/>
          <ac:spMkLst>
            <pc:docMk/>
            <pc:sldMk cId="0" sldId="263"/>
            <ac:spMk id="38" creationId="{D5C3EDCF-27CA-D2CD-E743-0DA7EF0546ED}"/>
          </ac:spMkLst>
        </pc:spChg>
        <pc:spChg chg="add mod">
          <ac:chgData name="Laasya Ravipati" userId="3c95abc0-cfc1-4456-92a1-1b1667506606" providerId="ADAL" clId="{4869CEB6-0639-D944-A748-089F0E33F952}" dt="2023-05-01T02:44:15.463" v="3038" actId="1076"/>
          <ac:spMkLst>
            <pc:docMk/>
            <pc:sldMk cId="0" sldId="263"/>
            <ac:spMk id="39" creationId="{5A059686-8678-36CA-FA96-BAA88CC80EAE}"/>
          </ac:spMkLst>
        </pc:spChg>
        <pc:spChg chg="mod">
          <ac:chgData name="Laasya Ravipati" userId="3c95abc0-cfc1-4456-92a1-1b1667506606" providerId="ADAL" clId="{4869CEB6-0639-D944-A748-089F0E33F952}" dt="2023-05-01T02:45:11.125" v="3043"/>
          <ac:spMkLst>
            <pc:docMk/>
            <pc:sldMk cId="0" sldId="263"/>
            <ac:spMk id="41" creationId="{F2BD5D57-C946-8FB9-9BDE-16A052546747}"/>
          </ac:spMkLst>
        </pc:spChg>
        <pc:spChg chg="mod">
          <ac:chgData name="Laasya Ravipati" userId="3c95abc0-cfc1-4456-92a1-1b1667506606" providerId="ADAL" clId="{4869CEB6-0639-D944-A748-089F0E33F952}" dt="2023-05-01T02:45:11.125" v="3043"/>
          <ac:spMkLst>
            <pc:docMk/>
            <pc:sldMk cId="0" sldId="263"/>
            <ac:spMk id="42" creationId="{58EEDD07-03A1-B3D2-E296-6EBEB25CF508}"/>
          </ac:spMkLst>
        </pc:spChg>
        <pc:spChg chg="mod">
          <ac:chgData name="Laasya Ravipati" userId="3c95abc0-cfc1-4456-92a1-1b1667506606" providerId="ADAL" clId="{4869CEB6-0639-D944-A748-089F0E33F952}" dt="2023-05-01T02:45:11.125" v="3043"/>
          <ac:spMkLst>
            <pc:docMk/>
            <pc:sldMk cId="0" sldId="263"/>
            <ac:spMk id="43" creationId="{78BD9DC6-DD7F-CFD6-E4C7-3D353C890AFA}"/>
          </ac:spMkLst>
        </pc:spChg>
        <pc:spChg chg="mod">
          <ac:chgData name="Laasya Ravipati" userId="3c95abc0-cfc1-4456-92a1-1b1667506606" providerId="ADAL" clId="{4869CEB6-0639-D944-A748-089F0E33F952}" dt="2023-05-01T02:45:11.125" v="3043"/>
          <ac:spMkLst>
            <pc:docMk/>
            <pc:sldMk cId="0" sldId="263"/>
            <ac:spMk id="44" creationId="{C047E9D3-6E84-2BB0-3407-435D03A465A8}"/>
          </ac:spMkLst>
        </pc:spChg>
        <pc:spChg chg="mod">
          <ac:chgData name="Laasya Ravipati" userId="3c95abc0-cfc1-4456-92a1-1b1667506606" providerId="ADAL" clId="{4869CEB6-0639-D944-A748-089F0E33F952}" dt="2023-05-01T02:45:11.125" v="3043"/>
          <ac:spMkLst>
            <pc:docMk/>
            <pc:sldMk cId="0" sldId="263"/>
            <ac:spMk id="45" creationId="{4E1BEB5A-4145-0385-D28F-DFCA4F26AF79}"/>
          </ac:spMkLst>
        </pc:spChg>
        <pc:spChg chg="mod">
          <ac:chgData name="Laasya Ravipati" userId="3c95abc0-cfc1-4456-92a1-1b1667506606" providerId="ADAL" clId="{4869CEB6-0639-D944-A748-089F0E33F952}" dt="2023-05-01T02:45:11.125" v="3043"/>
          <ac:spMkLst>
            <pc:docMk/>
            <pc:sldMk cId="0" sldId="263"/>
            <ac:spMk id="46" creationId="{2E4E5E35-DC6B-43E2-A88F-8AE30BC8CFF2}"/>
          </ac:spMkLst>
        </pc:spChg>
        <pc:spChg chg="mod">
          <ac:chgData name="Laasya Ravipati" userId="3c95abc0-cfc1-4456-92a1-1b1667506606" providerId="ADAL" clId="{4869CEB6-0639-D944-A748-089F0E33F952}" dt="2023-05-01T02:45:11.125" v="3043"/>
          <ac:spMkLst>
            <pc:docMk/>
            <pc:sldMk cId="0" sldId="263"/>
            <ac:spMk id="47" creationId="{60D43BC5-78DC-FA95-F2D5-F631423F071A}"/>
          </ac:spMkLst>
        </pc:spChg>
        <pc:spChg chg="mod">
          <ac:chgData name="Laasya Ravipati" userId="3c95abc0-cfc1-4456-92a1-1b1667506606" providerId="ADAL" clId="{4869CEB6-0639-D944-A748-089F0E33F952}" dt="2023-05-01T02:45:11.125" v="3043"/>
          <ac:spMkLst>
            <pc:docMk/>
            <pc:sldMk cId="0" sldId="263"/>
            <ac:spMk id="48" creationId="{4CD477C8-7829-EAAD-7C43-5767022345A0}"/>
          </ac:spMkLst>
        </pc:spChg>
        <pc:spChg chg="mod">
          <ac:chgData name="Laasya Ravipati" userId="3c95abc0-cfc1-4456-92a1-1b1667506606" providerId="ADAL" clId="{4869CEB6-0639-D944-A748-089F0E33F952}" dt="2023-05-01T02:45:11.125" v="3043"/>
          <ac:spMkLst>
            <pc:docMk/>
            <pc:sldMk cId="0" sldId="263"/>
            <ac:spMk id="49" creationId="{2721EE49-540A-A4CF-CE12-BC86F8611A10}"/>
          </ac:spMkLst>
        </pc:spChg>
        <pc:spChg chg="mod">
          <ac:chgData name="Laasya Ravipati" userId="3c95abc0-cfc1-4456-92a1-1b1667506606" providerId="ADAL" clId="{4869CEB6-0639-D944-A748-089F0E33F952}" dt="2023-05-01T02:45:11.125" v="3043"/>
          <ac:spMkLst>
            <pc:docMk/>
            <pc:sldMk cId="0" sldId="263"/>
            <ac:spMk id="50" creationId="{59363B2D-253B-39AD-6ED1-96FF4A85802B}"/>
          </ac:spMkLst>
        </pc:spChg>
        <pc:spChg chg="mod">
          <ac:chgData name="Laasya Ravipati" userId="3c95abc0-cfc1-4456-92a1-1b1667506606" providerId="ADAL" clId="{4869CEB6-0639-D944-A748-089F0E33F952}" dt="2023-05-01T02:45:11.125" v="3043"/>
          <ac:spMkLst>
            <pc:docMk/>
            <pc:sldMk cId="0" sldId="263"/>
            <ac:spMk id="51" creationId="{79C9328F-05E2-AACB-8C2A-60DBCB52D45B}"/>
          </ac:spMkLst>
        </pc:spChg>
        <pc:spChg chg="mod">
          <ac:chgData name="Laasya Ravipati" userId="3c95abc0-cfc1-4456-92a1-1b1667506606" providerId="ADAL" clId="{4869CEB6-0639-D944-A748-089F0E33F952}" dt="2023-05-01T02:45:11.125" v="3043"/>
          <ac:spMkLst>
            <pc:docMk/>
            <pc:sldMk cId="0" sldId="263"/>
            <ac:spMk id="52" creationId="{C9435E04-4925-685D-99BC-010F7A3B6AA3}"/>
          </ac:spMkLst>
        </pc:spChg>
        <pc:spChg chg="mod">
          <ac:chgData name="Laasya Ravipati" userId="3c95abc0-cfc1-4456-92a1-1b1667506606" providerId="ADAL" clId="{4869CEB6-0639-D944-A748-089F0E33F952}" dt="2023-05-01T02:45:11.125" v="3043"/>
          <ac:spMkLst>
            <pc:docMk/>
            <pc:sldMk cId="0" sldId="263"/>
            <ac:spMk id="53" creationId="{A4F02984-4328-5D2E-57EB-680D9BD445EA}"/>
          </ac:spMkLst>
        </pc:spChg>
        <pc:spChg chg="mod">
          <ac:chgData name="Laasya Ravipati" userId="3c95abc0-cfc1-4456-92a1-1b1667506606" providerId="ADAL" clId="{4869CEB6-0639-D944-A748-089F0E33F952}" dt="2023-05-01T02:45:11.125" v="3043"/>
          <ac:spMkLst>
            <pc:docMk/>
            <pc:sldMk cId="0" sldId="263"/>
            <ac:spMk id="54" creationId="{AC0325E8-C7E7-14AA-C3D3-FB5DB9CCD928}"/>
          </ac:spMkLst>
        </pc:spChg>
        <pc:spChg chg="mod">
          <ac:chgData name="Laasya Ravipati" userId="3c95abc0-cfc1-4456-92a1-1b1667506606" providerId="ADAL" clId="{4869CEB6-0639-D944-A748-089F0E33F952}" dt="2023-05-01T02:45:11.125" v="3043"/>
          <ac:spMkLst>
            <pc:docMk/>
            <pc:sldMk cId="0" sldId="263"/>
            <ac:spMk id="55" creationId="{1F0D4AD3-4198-C3EE-6985-A56883194BD2}"/>
          </ac:spMkLst>
        </pc:spChg>
        <pc:spChg chg="mod">
          <ac:chgData name="Laasya Ravipati" userId="3c95abc0-cfc1-4456-92a1-1b1667506606" providerId="ADAL" clId="{4869CEB6-0639-D944-A748-089F0E33F952}" dt="2023-05-01T02:45:11.125" v="3043"/>
          <ac:spMkLst>
            <pc:docMk/>
            <pc:sldMk cId="0" sldId="263"/>
            <ac:spMk id="56" creationId="{184D7EF1-3696-4044-CD00-F637D790E2AF}"/>
          </ac:spMkLst>
        </pc:spChg>
        <pc:spChg chg="mod">
          <ac:chgData name="Laasya Ravipati" userId="3c95abc0-cfc1-4456-92a1-1b1667506606" providerId="ADAL" clId="{4869CEB6-0639-D944-A748-089F0E33F952}" dt="2023-05-01T02:45:11.125" v="3043"/>
          <ac:spMkLst>
            <pc:docMk/>
            <pc:sldMk cId="0" sldId="263"/>
            <ac:spMk id="57" creationId="{F7446678-09F7-A594-871D-D342FBDEC04E}"/>
          </ac:spMkLst>
        </pc:spChg>
        <pc:spChg chg="mod">
          <ac:chgData name="Laasya Ravipati" userId="3c95abc0-cfc1-4456-92a1-1b1667506606" providerId="ADAL" clId="{4869CEB6-0639-D944-A748-089F0E33F952}" dt="2023-05-01T02:45:11.125" v="3043"/>
          <ac:spMkLst>
            <pc:docMk/>
            <pc:sldMk cId="0" sldId="263"/>
            <ac:spMk id="58" creationId="{393E0B5B-D3A7-655B-E868-AC82D2EC2637}"/>
          </ac:spMkLst>
        </pc:spChg>
        <pc:spChg chg="mod">
          <ac:chgData name="Laasya Ravipati" userId="3c95abc0-cfc1-4456-92a1-1b1667506606" providerId="ADAL" clId="{4869CEB6-0639-D944-A748-089F0E33F952}" dt="2023-05-01T02:45:11.125" v="3043"/>
          <ac:spMkLst>
            <pc:docMk/>
            <pc:sldMk cId="0" sldId="263"/>
            <ac:spMk id="59" creationId="{379F739E-B4C9-7E44-8E87-04C17EC97AC1}"/>
          </ac:spMkLst>
        </pc:spChg>
        <pc:spChg chg="mod">
          <ac:chgData name="Laasya Ravipati" userId="3c95abc0-cfc1-4456-92a1-1b1667506606" providerId="ADAL" clId="{4869CEB6-0639-D944-A748-089F0E33F952}" dt="2023-05-01T02:45:11.125" v="3043"/>
          <ac:spMkLst>
            <pc:docMk/>
            <pc:sldMk cId="0" sldId="263"/>
            <ac:spMk id="60" creationId="{3F09ED88-52AB-4299-DF61-15EA060FBE02}"/>
          </ac:spMkLst>
        </pc:spChg>
        <pc:spChg chg="mod">
          <ac:chgData name="Laasya Ravipati" userId="3c95abc0-cfc1-4456-92a1-1b1667506606" providerId="ADAL" clId="{4869CEB6-0639-D944-A748-089F0E33F952}" dt="2023-05-01T02:45:11.125" v="3043"/>
          <ac:spMkLst>
            <pc:docMk/>
            <pc:sldMk cId="0" sldId="263"/>
            <ac:spMk id="61" creationId="{2A4FFD3D-8F80-9654-8F1A-7904D2F3817A}"/>
          </ac:spMkLst>
        </pc:spChg>
        <pc:spChg chg="mod">
          <ac:chgData name="Laasya Ravipati" userId="3c95abc0-cfc1-4456-92a1-1b1667506606" providerId="ADAL" clId="{4869CEB6-0639-D944-A748-089F0E33F952}" dt="2023-05-01T02:45:11.125" v="3043"/>
          <ac:spMkLst>
            <pc:docMk/>
            <pc:sldMk cId="0" sldId="263"/>
            <ac:spMk id="62" creationId="{2519403C-07BB-61FE-C489-82CD7E100E6C}"/>
          </ac:spMkLst>
        </pc:spChg>
        <pc:spChg chg="mod">
          <ac:chgData name="Laasya Ravipati" userId="3c95abc0-cfc1-4456-92a1-1b1667506606" providerId="ADAL" clId="{4869CEB6-0639-D944-A748-089F0E33F952}" dt="2023-05-01T02:45:49.770" v="3046"/>
          <ac:spMkLst>
            <pc:docMk/>
            <pc:sldMk cId="0" sldId="263"/>
            <ac:spMk id="512" creationId="{F4FFEF63-859E-349C-F62B-7640BC2D7673}"/>
          </ac:spMkLst>
        </pc:spChg>
        <pc:spChg chg="mod">
          <ac:chgData name="Laasya Ravipati" userId="3c95abc0-cfc1-4456-92a1-1b1667506606" providerId="ADAL" clId="{4869CEB6-0639-D944-A748-089F0E33F952}" dt="2023-05-01T02:45:49.770" v="3046"/>
          <ac:spMkLst>
            <pc:docMk/>
            <pc:sldMk cId="0" sldId="263"/>
            <ac:spMk id="513" creationId="{612F0121-2DDE-F9A8-28A1-D8E2C6B24524}"/>
          </ac:spMkLst>
        </pc:spChg>
        <pc:spChg chg="mod">
          <ac:chgData name="Laasya Ravipati" userId="3c95abc0-cfc1-4456-92a1-1b1667506606" providerId="ADAL" clId="{4869CEB6-0639-D944-A748-089F0E33F952}" dt="2023-05-01T02:45:49.770" v="3046"/>
          <ac:spMkLst>
            <pc:docMk/>
            <pc:sldMk cId="0" sldId="263"/>
            <ac:spMk id="514" creationId="{11558063-A0EF-C172-A668-E264CE67FA00}"/>
          </ac:spMkLst>
        </pc:spChg>
        <pc:spChg chg="mod">
          <ac:chgData name="Laasya Ravipati" userId="3c95abc0-cfc1-4456-92a1-1b1667506606" providerId="ADAL" clId="{4869CEB6-0639-D944-A748-089F0E33F952}" dt="2023-05-01T02:45:49.770" v="3046"/>
          <ac:spMkLst>
            <pc:docMk/>
            <pc:sldMk cId="0" sldId="263"/>
            <ac:spMk id="515" creationId="{216F8272-875E-C0A0-25E1-A21BB0337B84}"/>
          </ac:spMkLst>
        </pc:spChg>
        <pc:spChg chg="mod">
          <ac:chgData name="Laasya Ravipati" userId="3c95abc0-cfc1-4456-92a1-1b1667506606" providerId="ADAL" clId="{4869CEB6-0639-D944-A748-089F0E33F952}" dt="2023-05-01T02:45:49.770" v="3046"/>
          <ac:spMkLst>
            <pc:docMk/>
            <pc:sldMk cId="0" sldId="263"/>
            <ac:spMk id="516" creationId="{276466FC-E674-0CAD-A292-D9537A22CBC9}"/>
          </ac:spMkLst>
        </pc:spChg>
        <pc:spChg chg="mod">
          <ac:chgData name="Laasya Ravipati" userId="3c95abc0-cfc1-4456-92a1-1b1667506606" providerId="ADAL" clId="{4869CEB6-0639-D944-A748-089F0E33F952}" dt="2023-05-01T02:45:49.770" v="3046"/>
          <ac:spMkLst>
            <pc:docMk/>
            <pc:sldMk cId="0" sldId="263"/>
            <ac:spMk id="517" creationId="{DED27CEE-7879-3160-64FC-F580E53AEE26}"/>
          </ac:spMkLst>
        </pc:spChg>
        <pc:spChg chg="mod">
          <ac:chgData name="Laasya Ravipati" userId="3c95abc0-cfc1-4456-92a1-1b1667506606" providerId="ADAL" clId="{4869CEB6-0639-D944-A748-089F0E33F952}" dt="2023-05-01T02:45:49.770" v="3046"/>
          <ac:spMkLst>
            <pc:docMk/>
            <pc:sldMk cId="0" sldId="263"/>
            <ac:spMk id="518" creationId="{EAD4C2C9-71CB-E1FF-50E3-FA9E395A9A4C}"/>
          </ac:spMkLst>
        </pc:spChg>
        <pc:spChg chg="mod">
          <ac:chgData name="Laasya Ravipati" userId="3c95abc0-cfc1-4456-92a1-1b1667506606" providerId="ADAL" clId="{4869CEB6-0639-D944-A748-089F0E33F952}" dt="2023-05-01T02:45:49.770" v="3046"/>
          <ac:spMkLst>
            <pc:docMk/>
            <pc:sldMk cId="0" sldId="263"/>
            <ac:spMk id="519" creationId="{18C40459-A9B3-B909-1802-F54CCBFF0185}"/>
          </ac:spMkLst>
        </pc:spChg>
        <pc:spChg chg="mod">
          <ac:chgData name="Laasya Ravipati" userId="3c95abc0-cfc1-4456-92a1-1b1667506606" providerId="ADAL" clId="{4869CEB6-0639-D944-A748-089F0E33F952}" dt="2023-05-01T02:45:49.770" v="3046"/>
          <ac:spMkLst>
            <pc:docMk/>
            <pc:sldMk cId="0" sldId="263"/>
            <ac:spMk id="520" creationId="{E844C4C7-51F3-F912-9A2D-1C9050CEF5D8}"/>
          </ac:spMkLst>
        </pc:spChg>
        <pc:spChg chg="mod">
          <ac:chgData name="Laasya Ravipati" userId="3c95abc0-cfc1-4456-92a1-1b1667506606" providerId="ADAL" clId="{4869CEB6-0639-D944-A748-089F0E33F952}" dt="2023-05-01T02:45:49.770" v="3046"/>
          <ac:spMkLst>
            <pc:docMk/>
            <pc:sldMk cId="0" sldId="263"/>
            <ac:spMk id="521" creationId="{9CDC0D72-6E9B-6B94-B5DC-6CE106566C29}"/>
          </ac:spMkLst>
        </pc:spChg>
        <pc:spChg chg="mod">
          <ac:chgData name="Laasya Ravipati" userId="3c95abc0-cfc1-4456-92a1-1b1667506606" providerId="ADAL" clId="{4869CEB6-0639-D944-A748-089F0E33F952}" dt="2023-05-01T02:45:49.770" v="3046"/>
          <ac:spMkLst>
            <pc:docMk/>
            <pc:sldMk cId="0" sldId="263"/>
            <ac:spMk id="522" creationId="{422D0A89-DF4E-115A-38D1-38B79F8ACB69}"/>
          </ac:spMkLst>
        </pc:spChg>
        <pc:spChg chg="mod">
          <ac:chgData name="Laasya Ravipati" userId="3c95abc0-cfc1-4456-92a1-1b1667506606" providerId="ADAL" clId="{4869CEB6-0639-D944-A748-089F0E33F952}" dt="2023-05-01T02:45:49.770" v="3046"/>
          <ac:spMkLst>
            <pc:docMk/>
            <pc:sldMk cId="0" sldId="263"/>
            <ac:spMk id="523" creationId="{A22FFBE5-918D-2F96-CC17-F8EADEA09799}"/>
          </ac:spMkLst>
        </pc:spChg>
        <pc:spChg chg="mod">
          <ac:chgData name="Laasya Ravipati" userId="3c95abc0-cfc1-4456-92a1-1b1667506606" providerId="ADAL" clId="{4869CEB6-0639-D944-A748-089F0E33F952}" dt="2023-05-01T02:45:49.770" v="3046"/>
          <ac:spMkLst>
            <pc:docMk/>
            <pc:sldMk cId="0" sldId="263"/>
            <ac:spMk id="524" creationId="{405BFD1F-3CA8-CE2F-8186-41A74ECAFA1D}"/>
          </ac:spMkLst>
        </pc:spChg>
        <pc:spChg chg="mod">
          <ac:chgData name="Laasya Ravipati" userId="3c95abc0-cfc1-4456-92a1-1b1667506606" providerId="ADAL" clId="{4869CEB6-0639-D944-A748-089F0E33F952}" dt="2023-05-01T02:45:49.770" v="3046"/>
          <ac:spMkLst>
            <pc:docMk/>
            <pc:sldMk cId="0" sldId="263"/>
            <ac:spMk id="525" creationId="{4FA89946-5277-4E8E-95C2-8F3919D75E1A}"/>
          </ac:spMkLst>
        </pc:spChg>
        <pc:spChg chg="mod">
          <ac:chgData name="Laasya Ravipati" userId="3c95abc0-cfc1-4456-92a1-1b1667506606" providerId="ADAL" clId="{4869CEB6-0639-D944-A748-089F0E33F952}" dt="2023-05-01T02:45:49.770" v="3046"/>
          <ac:spMkLst>
            <pc:docMk/>
            <pc:sldMk cId="0" sldId="263"/>
            <ac:spMk id="526" creationId="{5AD63E72-A36A-28C8-1B45-80E190B101D9}"/>
          </ac:spMkLst>
        </pc:spChg>
        <pc:spChg chg="mod">
          <ac:chgData name="Laasya Ravipati" userId="3c95abc0-cfc1-4456-92a1-1b1667506606" providerId="ADAL" clId="{4869CEB6-0639-D944-A748-089F0E33F952}" dt="2023-05-01T02:45:49.770" v="3046"/>
          <ac:spMkLst>
            <pc:docMk/>
            <pc:sldMk cId="0" sldId="263"/>
            <ac:spMk id="527" creationId="{81B44256-68B3-FA48-A753-343C10EC0940}"/>
          </ac:spMkLst>
        </pc:spChg>
        <pc:spChg chg="mod">
          <ac:chgData name="Laasya Ravipati" userId="3c95abc0-cfc1-4456-92a1-1b1667506606" providerId="ADAL" clId="{4869CEB6-0639-D944-A748-089F0E33F952}" dt="2023-05-01T02:45:49.770" v="3046"/>
          <ac:spMkLst>
            <pc:docMk/>
            <pc:sldMk cId="0" sldId="263"/>
            <ac:spMk id="528" creationId="{CAFE6495-2B02-E2E2-2E1A-7B227FBF78B8}"/>
          </ac:spMkLst>
        </pc:spChg>
        <pc:spChg chg="mod">
          <ac:chgData name="Laasya Ravipati" userId="3c95abc0-cfc1-4456-92a1-1b1667506606" providerId="ADAL" clId="{4869CEB6-0639-D944-A748-089F0E33F952}" dt="2023-05-01T02:45:49.770" v="3046"/>
          <ac:spMkLst>
            <pc:docMk/>
            <pc:sldMk cId="0" sldId="263"/>
            <ac:spMk id="529" creationId="{B15ADD3B-3018-C247-4E6E-9E55EC521FEF}"/>
          </ac:spMkLst>
        </pc:spChg>
        <pc:spChg chg="mod">
          <ac:chgData name="Laasya Ravipati" userId="3c95abc0-cfc1-4456-92a1-1b1667506606" providerId="ADAL" clId="{4869CEB6-0639-D944-A748-089F0E33F952}" dt="2023-05-01T02:45:49.770" v="3046"/>
          <ac:spMkLst>
            <pc:docMk/>
            <pc:sldMk cId="0" sldId="263"/>
            <ac:spMk id="530" creationId="{A0C1D500-CDAE-CEAD-9888-9E4BDB7E7DB2}"/>
          </ac:spMkLst>
        </pc:spChg>
        <pc:spChg chg="mod">
          <ac:chgData name="Laasya Ravipati" userId="3c95abc0-cfc1-4456-92a1-1b1667506606" providerId="ADAL" clId="{4869CEB6-0639-D944-A748-089F0E33F952}" dt="2023-05-01T02:45:49.770" v="3046"/>
          <ac:spMkLst>
            <pc:docMk/>
            <pc:sldMk cId="0" sldId="263"/>
            <ac:spMk id="531" creationId="{C42CC741-7A55-5974-2EB6-9A0F4E8BACF0}"/>
          </ac:spMkLst>
        </pc:spChg>
        <pc:spChg chg="mod">
          <ac:chgData name="Laasya Ravipati" userId="3c95abc0-cfc1-4456-92a1-1b1667506606" providerId="ADAL" clId="{4869CEB6-0639-D944-A748-089F0E33F952}" dt="2023-05-01T02:45:49.770" v="3046"/>
          <ac:spMkLst>
            <pc:docMk/>
            <pc:sldMk cId="0" sldId="263"/>
            <ac:spMk id="532" creationId="{6B0ECC7D-80FE-50FD-A4DA-DC2EA866C045}"/>
          </ac:spMkLst>
        </pc:spChg>
        <pc:spChg chg="mod">
          <ac:chgData name="Laasya Ravipati" userId="3c95abc0-cfc1-4456-92a1-1b1667506606" providerId="ADAL" clId="{4869CEB6-0639-D944-A748-089F0E33F952}" dt="2023-05-01T02:45:49.770" v="3046"/>
          <ac:spMkLst>
            <pc:docMk/>
            <pc:sldMk cId="0" sldId="263"/>
            <ac:spMk id="533" creationId="{608BEC74-55BD-7D3C-4DA5-C82E807071DF}"/>
          </ac:spMkLst>
        </pc:spChg>
        <pc:spChg chg="mod">
          <ac:chgData name="Laasya Ravipati" userId="3c95abc0-cfc1-4456-92a1-1b1667506606" providerId="ADAL" clId="{4869CEB6-0639-D944-A748-089F0E33F952}" dt="2023-05-01T02:45:49.770" v="3046"/>
          <ac:spMkLst>
            <pc:docMk/>
            <pc:sldMk cId="0" sldId="263"/>
            <ac:spMk id="534" creationId="{010BD6DF-D9E5-FBED-A6E3-F42BB601C74D}"/>
          </ac:spMkLst>
        </pc:spChg>
        <pc:spChg chg="mod">
          <ac:chgData name="Laasya Ravipati" userId="3c95abc0-cfc1-4456-92a1-1b1667506606" providerId="ADAL" clId="{4869CEB6-0639-D944-A748-089F0E33F952}" dt="2023-05-01T02:45:49.770" v="3046"/>
          <ac:spMkLst>
            <pc:docMk/>
            <pc:sldMk cId="0" sldId="263"/>
            <ac:spMk id="535" creationId="{2339FBC2-5279-AC93-837C-C4FD62DD9EF6}"/>
          </ac:spMkLst>
        </pc:spChg>
        <pc:spChg chg="mod">
          <ac:chgData name="Laasya Ravipati" userId="3c95abc0-cfc1-4456-92a1-1b1667506606" providerId="ADAL" clId="{4869CEB6-0639-D944-A748-089F0E33F952}" dt="2023-05-01T02:45:49.770" v="3046"/>
          <ac:spMkLst>
            <pc:docMk/>
            <pc:sldMk cId="0" sldId="263"/>
            <ac:spMk id="536" creationId="{4F1FB8BF-ABCA-3A60-1E92-FB518D1975C1}"/>
          </ac:spMkLst>
        </pc:spChg>
        <pc:spChg chg="mod">
          <ac:chgData name="Laasya Ravipati" userId="3c95abc0-cfc1-4456-92a1-1b1667506606" providerId="ADAL" clId="{4869CEB6-0639-D944-A748-089F0E33F952}" dt="2023-05-01T02:45:49.770" v="3046"/>
          <ac:spMkLst>
            <pc:docMk/>
            <pc:sldMk cId="0" sldId="263"/>
            <ac:spMk id="537" creationId="{4036A11E-843B-4FEC-1760-806D27E85BDA}"/>
          </ac:spMkLst>
        </pc:spChg>
        <pc:spChg chg="mod">
          <ac:chgData name="Laasya Ravipati" userId="3c95abc0-cfc1-4456-92a1-1b1667506606" providerId="ADAL" clId="{4869CEB6-0639-D944-A748-089F0E33F952}" dt="2023-05-01T02:45:49.770" v="3046"/>
          <ac:spMkLst>
            <pc:docMk/>
            <pc:sldMk cId="0" sldId="263"/>
            <ac:spMk id="538" creationId="{70D5E506-52F5-25D9-934F-6A61C0AEBE45}"/>
          </ac:spMkLst>
        </pc:spChg>
        <pc:spChg chg="mod">
          <ac:chgData name="Laasya Ravipati" userId="3c95abc0-cfc1-4456-92a1-1b1667506606" providerId="ADAL" clId="{4869CEB6-0639-D944-A748-089F0E33F952}" dt="2023-05-01T02:45:49.770" v="3046"/>
          <ac:spMkLst>
            <pc:docMk/>
            <pc:sldMk cId="0" sldId="263"/>
            <ac:spMk id="539" creationId="{FA1D750B-54F2-B946-FEC4-38096925FDFC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42" creationId="{42E966E7-80EC-D079-A38B-8096272C6CEB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43" creationId="{8B5763D1-E14C-51FA-6A33-CB92CAABA40D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44" creationId="{533C8248-9E52-4638-85B8-AE7F3EC01266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45" creationId="{255C4750-5D6C-98F3-09A5-87E13BA2ED0F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46" creationId="{4E88322E-286F-5F3A-2572-529FC5BB6869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47" creationId="{C3ED601D-1BE2-533D-538C-9C97A0ACA57B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48" creationId="{03BD5A02-0600-4045-B564-08454B82A520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49" creationId="{F152F308-0360-34DA-6722-3B9C0B4E759D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50" creationId="{F45A73AD-92A8-092D-597F-FE775E1EBDB4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51" creationId="{2E88E855-BF59-6869-FBAE-3B1F99EB7977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52" creationId="{08A95622-0EF8-F294-6BB1-E99A628DB940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53" creationId="{A23EBCEA-2C9C-5E4C-47C2-786B57DB856A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54" creationId="{FD04E83E-4067-B71B-CE6C-4C0CDCC14054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55" creationId="{9ABAF3A2-B656-84E5-48AC-0BB876AD2FD0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56" creationId="{59FC148E-FCCE-7563-A7A1-87E8B066559B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57" creationId="{D96C5EC8-BA4F-4D57-9195-5EBAB5F98D99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58" creationId="{999D704D-A393-E151-3D60-992B73CFD293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59" creationId="{B5A1F6C3-1445-164B-682E-DA4442C76B85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60" creationId="{5E6B5BAD-1EA4-0F43-83B3-9D7C172C1CFF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61" creationId="{AD95D8E0-713F-6992-20C7-99C9A6C80153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62" creationId="{0E41E7E8-19C3-2AA4-8FEB-FB47DBCEEF6A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63" creationId="{0562EDE7-1C26-BA68-E107-66EFA583CEC5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64" creationId="{C7BBC460-60CA-31EF-1AD5-B719093A5829}"/>
          </ac:spMkLst>
        </pc:spChg>
        <pc:spChg chg="mod">
          <ac:chgData name="Laasya Ravipati" userId="3c95abc0-cfc1-4456-92a1-1b1667506606" providerId="ADAL" clId="{4869CEB6-0639-D944-A748-089F0E33F952}" dt="2023-05-01T02:44:40.311" v="3041" actId="20577"/>
          <ac:spMkLst>
            <pc:docMk/>
            <pc:sldMk cId="0" sldId="263"/>
            <ac:spMk id="565" creationId="{00000000-0000-0000-0000-000000000000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66" creationId="{1DD91C10-00E0-7906-2199-465E1883DF31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67" creationId="{8EF8D66F-7165-797B-E3FE-D2867C4F34F7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68" creationId="{D5837B5C-ED12-6321-7F7A-4890D7931CAF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69" creationId="{1BB0C357-4B7E-9F35-C513-C52ADF4130E6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70" creationId="{1FFC71D0-96C6-5D75-D64A-81A991FEC1FA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71" creationId="{B6C1F74F-4B75-DBB4-327C-BB6DEC0463AF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72" creationId="{9045A9E0-3555-FBEA-8F52-EA563C7F26C1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73" creationId="{5C598CF0-B4CD-9543-738F-F9E6E3C44E3E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74" creationId="{BED71956-A72B-1E54-422E-2B616D8C7AEC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75" creationId="{FBFE7215-585B-FCA4-F729-7C4F78BA8081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76" creationId="{06479013-62C5-E6FE-3996-9A3AACFA2DBB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77" creationId="{6D62C22B-3032-D575-B69A-A0D7B5544BC2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78" creationId="{ADD28176-9E46-370D-0088-F00D8DDAAD31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79" creationId="{DACAA339-33C7-957B-8C66-E7B726DA19FE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80" creationId="{D34C584F-0B3D-2D08-16F6-A39F435C3C94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81" creationId="{54028240-400B-FB38-E7B0-042491AA4658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82" creationId="{FC608B55-0CC8-309A-5D43-AABD8161115D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83" creationId="{67077BA1-FCD9-2121-E6A4-9DAD59F389C4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84" creationId="{A3E10AE2-785B-37DA-44A5-A228F43424ED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85" creationId="{7758887F-BF09-8948-F799-2F0537E88239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86" creationId="{96CF4A0B-A9BC-F14A-0462-54E4A24831A8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87" creationId="{0B142CF7-3B64-E24D-2AAF-A434D2EF5317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88" creationId="{CA52F2E2-BC87-44A6-DED9-5DA05B413161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89" creationId="{3FF0180B-7FA3-A7F5-50CB-FB4BD302C5FF}"/>
          </ac:spMkLst>
        </pc:spChg>
        <pc:spChg chg="mod">
          <ac:chgData name="Laasya Ravipati" userId="3c95abc0-cfc1-4456-92a1-1b1667506606" providerId="ADAL" clId="{4869CEB6-0639-D944-A748-089F0E33F952}" dt="2023-05-01T02:52:37.455" v="3141"/>
          <ac:spMkLst>
            <pc:docMk/>
            <pc:sldMk cId="0" sldId="263"/>
            <ac:spMk id="590" creationId="{446BA6E5-2493-7F49-8476-CA6BF19352C4}"/>
          </ac:spMkLst>
        </pc:spChg>
        <pc:spChg chg="del mod">
          <ac:chgData name="Laasya Ravipati" userId="3c95abc0-cfc1-4456-92a1-1b1667506606" providerId="ADAL" clId="{4869CEB6-0639-D944-A748-089F0E33F952}" dt="2023-05-01T02:42:23.625" v="3018" actId="478"/>
          <ac:spMkLst>
            <pc:docMk/>
            <pc:sldMk cId="0" sldId="263"/>
            <ac:spMk id="616" creationId="{00000000-0000-0000-0000-000000000000}"/>
          </ac:spMkLst>
        </pc:spChg>
        <pc:spChg chg="del mod">
          <ac:chgData name="Laasya Ravipati" userId="3c95abc0-cfc1-4456-92a1-1b1667506606" providerId="ADAL" clId="{4869CEB6-0639-D944-A748-089F0E33F952}" dt="2023-05-01T02:40:52.509" v="2984" actId="478"/>
          <ac:spMkLst>
            <pc:docMk/>
            <pc:sldMk cId="0" sldId="263"/>
            <ac:spMk id="617" creationId="{00000000-0000-0000-0000-000000000000}"/>
          </ac:spMkLst>
        </pc:spChg>
        <pc:spChg chg="del mod">
          <ac:chgData name="Laasya Ravipati" userId="3c95abc0-cfc1-4456-92a1-1b1667506606" providerId="ADAL" clId="{4869CEB6-0639-D944-A748-089F0E33F952}" dt="2023-05-01T02:40:52.509" v="2984" actId="478"/>
          <ac:spMkLst>
            <pc:docMk/>
            <pc:sldMk cId="0" sldId="263"/>
            <ac:spMk id="618" creationId="{00000000-0000-0000-0000-000000000000}"/>
          </ac:spMkLst>
        </pc:spChg>
        <pc:spChg chg="del mod">
          <ac:chgData name="Laasya Ravipati" userId="3c95abc0-cfc1-4456-92a1-1b1667506606" providerId="ADAL" clId="{4869CEB6-0639-D944-A748-089F0E33F952}" dt="2023-05-01T02:40:52.509" v="2984" actId="478"/>
          <ac:spMkLst>
            <pc:docMk/>
            <pc:sldMk cId="0" sldId="263"/>
            <ac:spMk id="619" creationId="{00000000-0000-0000-0000-000000000000}"/>
          </ac:spMkLst>
        </pc:spChg>
        <pc:spChg chg="del mod">
          <ac:chgData name="Laasya Ravipati" userId="3c95abc0-cfc1-4456-92a1-1b1667506606" providerId="ADAL" clId="{4869CEB6-0639-D944-A748-089F0E33F952}" dt="2023-05-01T02:40:52.509" v="2984" actId="478"/>
          <ac:spMkLst>
            <pc:docMk/>
            <pc:sldMk cId="0" sldId="263"/>
            <ac:spMk id="620" creationId="{00000000-0000-0000-0000-000000000000}"/>
          </ac:spMkLst>
        </pc:spChg>
        <pc:spChg chg="del mod">
          <ac:chgData name="Laasya Ravipati" userId="3c95abc0-cfc1-4456-92a1-1b1667506606" providerId="ADAL" clId="{4869CEB6-0639-D944-A748-089F0E33F952}" dt="2023-05-01T02:40:56.022" v="2985" actId="478"/>
          <ac:spMkLst>
            <pc:docMk/>
            <pc:sldMk cId="0" sldId="263"/>
            <ac:spMk id="621" creationId="{00000000-0000-0000-0000-000000000000}"/>
          </ac:spMkLst>
        </pc:spChg>
        <pc:spChg chg="del mod">
          <ac:chgData name="Laasya Ravipati" userId="3c95abc0-cfc1-4456-92a1-1b1667506606" providerId="ADAL" clId="{4869CEB6-0639-D944-A748-089F0E33F952}" dt="2023-05-01T02:40:52.509" v="2984" actId="478"/>
          <ac:spMkLst>
            <pc:docMk/>
            <pc:sldMk cId="0" sldId="263"/>
            <ac:spMk id="622" creationId="{00000000-0000-0000-0000-000000000000}"/>
          </ac:spMkLst>
        </pc:spChg>
        <pc:spChg chg="del">
          <ac:chgData name="Laasya Ravipati" userId="3c95abc0-cfc1-4456-92a1-1b1667506606" providerId="ADAL" clId="{4869CEB6-0639-D944-A748-089F0E33F952}" dt="2023-05-01T02:40:52.509" v="2984" actId="478"/>
          <ac:spMkLst>
            <pc:docMk/>
            <pc:sldMk cId="0" sldId="263"/>
            <ac:spMk id="623" creationId="{00000000-0000-0000-0000-000000000000}"/>
          </ac:spMkLst>
        </pc:spChg>
        <pc:spChg chg="del">
          <ac:chgData name="Laasya Ravipati" userId="3c95abc0-cfc1-4456-92a1-1b1667506606" providerId="ADAL" clId="{4869CEB6-0639-D944-A748-089F0E33F952}" dt="2023-05-01T02:40:52.509" v="2984" actId="478"/>
          <ac:spMkLst>
            <pc:docMk/>
            <pc:sldMk cId="0" sldId="263"/>
            <ac:spMk id="624" creationId="{00000000-0000-0000-0000-000000000000}"/>
          </ac:spMkLst>
        </pc:spChg>
        <pc:spChg chg="del">
          <ac:chgData name="Laasya Ravipati" userId="3c95abc0-cfc1-4456-92a1-1b1667506606" providerId="ADAL" clId="{4869CEB6-0639-D944-A748-089F0E33F952}" dt="2023-05-01T02:40:52.509" v="2984" actId="478"/>
          <ac:spMkLst>
            <pc:docMk/>
            <pc:sldMk cId="0" sldId="263"/>
            <ac:spMk id="625" creationId="{00000000-0000-0000-0000-000000000000}"/>
          </ac:spMkLst>
        </pc:spChg>
        <pc:grpChg chg="add del mod">
          <ac:chgData name="Laasya Ravipati" userId="3c95abc0-cfc1-4456-92a1-1b1667506606" providerId="ADAL" clId="{4869CEB6-0639-D944-A748-089F0E33F952}" dt="2023-05-01T02:52:38.975" v="3142" actId="478"/>
          <ac:grpSpMkLst>
            <pc:docMk/>
            <pc:sldMk cId="0" sldId="263"/>
            <ac:grpSpMk id="3" creationId="{D1146BC5-2ED3-EACA-865B-45543E4B38D8}"/>
          </ac:grpSpMkLst>
        </pc:grpChg>
        <pc:grpChg chg="add mod">
          <ac:chgData name="Laasya Ravipati" userId="3c95abc0-cfc1-4456-92a1-1b1667506606" providerId="ADAL" clId="{4869CEB6-0639-D944-A748-089F0E33F952}" dt="2023-05-01T02:52:53.938" v="3147" actId="1076"/>
          <ac:grpSpMkLst>
            <pc:docMk/>
            <pc:sldMk cId="0" sldId="263"/>
            <ac:grpSpMk id="36" creationId="{F60C248D-F91A-CB97-7F6D-D5E50C165361}"/>
          </ac:grpSpMkLst>
        </pc:grpChg>
        <pc:grpChg chg="add del mod">
          <ac:chgData name="Laasya Ravipati" userId="3c95abc0-cfc1-4456-92a1-1b1667506606" providerId="ADAL" clId="{4869CEB6-0639-D944-A748-089F0E33F952}" dt="2023-05-01T02:52:42.060" v="3144" actId="478"/>
          <ac:grpSpMkLst>
            <pc:docMk/>
            <pc:sldMk cId="0" sldId="263"/>
            <ac:grpSpMk id="40" creationId="{087FA951-E7A8-7FBE-969F-641788DD9882}"/>
          </ac:grpSpMkLst>
        </pc:grpChg>
        <pc:grpChg chg="add del mod">
          <ac:chgData name="Laasya Ravipati" userId="3c95abc0-cfc1-4456-92a1-1b1667506606" providerId="ADAL" clId="{4869CEB6-0639-D944-A748-089F0E33F952}" dt="2023-05-01T02:46:06.626" v="3050" actId="478"/>
          <ac:grpSpMkLst>
            <pc:docMk/>
            <pc:sldMk cId="0" sldId="263"/>
            <ac:grpSpMk id="63" creationId="{DDCB2455-A6D0-B002-DC79-1E4D90AA4115}"/>
          </ac:grpSpMkLst>
        </pc:grpChg>
        <pc:grpChg chg="add mod">
          <ac:chgData name="Laasya Ravipati" userId="3c95abc0-cfc1-4456-92a1-1b1667506606" providerId="ADAL" clId="{4869CEB6-0639-D944-A748-089F0E33F952}" dt="2023-05-01T02:53:04.032" v="3149" actId="1076"/>
          <ac:grpSpMkLst>
            <pc:docMk/>
            <pc:sldMk cId="0" sldId="263"/>
            <ac:grpSpMk id="540" creationId="{7ABC9820-CF8C-FA31-27F1-046606FD091C}"/>
          </ac:grpSpMkLst>
        </pc:grpChg>
        <pc:grpChg chg="mod">
          <ac:chgData name="Laasya Ravipati" userId="3c95abc0-cfc1-4456-92a1-1b1667506606" providerId="ADAL" clId="{4869CEB6-0639-D944-A748-089F0E33F952}" dt="2023-05-01T02:52:37.455" v="3141"/>
          <ac:grpSpMkLst>
            <pc:docMk/>
            <pc:sldMk cId="0" sldId="263"/>
            <ac:grpSpMk id="541" creationId="{324C0F35-99E5-422A-5164-2D4D6BCF16F7}"/>
          </ac:grpSpMkLst>
        </pc:grpChg>
        <pc:grpChg chg="del">
          <ac:chgData name="Laasya Ravipati" userId="3c95abc0-cfc1-4456-92a1-1b1667506606" providerId="ADAL" clId="{4869CEB6-0639-D944-A748-089F0E33F952}" dt="2023-05-01T02:40:58.842" v="2987" actId="478"/>
          <ac:grpSpMkLst>
            <pc:docMk/>
            <pc:sldMk cId="0" sldId="263"/>
            <ac:grpSpMk id="566" creationId="{00000000-0000-0000-0000-000000000000}"/>
          </ac:grpSpMkLst>
        </pc:grpChg>
        <pc:grpChg chg="del">
          <ac:chgData name="Laasya Ravipati" userId="3c95abc0-cfc1-4456-92a1-1b1667506606" providerId="ADAL" clId="{4869CEB6-0639-D944-A748-089F0E33F952}" dt="2023-05-01T02:40:52.509" v="2984" actId="478"/>
          <ac:grpSpMkLst>
            <pc:docMk/>
            <pc:sldMk cId="0" sldId="263"/>
            <ac:grpSpMk id="626" creationId="{00000000-0000-0000-0000-000000000000}"/>
          </ac:grpSpMkLst>
        </pc:grpChg>
        <pc:grpChg chg="del">
          <ac:chgData name="Laasya Ravipati" userId="3c95abc0-cfc1-4456-92a1-1b1667506606" providerId="ADAL" clId="{4869CEB6-0639-D944-A748-089F0E33F952}" dt="2023-05-01T02:40:52.509" v="2984" actId="478"/>
          <ac:grpSpMkLst>
            <pc:docMk/>
            <pc:sldMk cId="0" sldId="263"/>
            <ac:grpSpMk id="640" creationId="{00000000-0000-0000-0000-000000000000}"/>
          </ac:grpSpMkLst>
        </pc:grpChg>
        <pc:grpChg chg="del">
          <ac:chgData name="Laasya Ravipati" userId="3c95abc0-cfc1-4456-92a1-1b1667506606" providerId="ADAL" clId="{4869CEB6-0639-D944-A748-089F0E33F952}" dt="2023-05-01T02:40:52.509" v="2984" actId="478"/>
          <ac:grpSpMkLst>
            <pc:docMk/>
            <pc:sldMk cId="0" sldId="263"/>
            <ac:grpSpMk id="658" creationId="{00000000-0000-0000-0000-000000000000}"/>
          </ac:grpSpMkLst>
        </pc:grpChg>
      </pc:sldChg>
      <pc:sldChg chg="del mod modShow">
        <pc:chgData name="Laasya Ravipati" userId="3c95abc0-cfc1-4456-92a1-1b1667506606" providerId="ADAL" clId="{4869CEB6-0639-D944-A748-089F0E33F952}" dt="2023-05-01T15:53:19.489" v="3706" actId="2696"/>
        <pc:sldMkLst>
          <pc:docMk/>
          <pc:sldMk cId="0" sldId="264"/>
        </pc:sldMkLst>
      </pc:sldChg>
      <pc:sldChg chg="addSp delSp modSp del mod ord">
        <pc:chgData name="Laasya Ravipati" userId="3c95abc0-cfc1-4456-92a1-1b1667506606" providerId="ADAL" clId="{4869CEB6-0639-D944-A748-089F0E33F952}" dt="2023-05-01T02:47:06.278" v="3062" actId="2696"/>
        <pc:sldMkLst>
          <pc:docMk/>
          <pc:sldMk cId="0" sldId="265"/>
        </pc:sldMkLst>
        <pc:spChg chg="mod">
          <ac:chgData name="Laasya Ravipati" userId="3c95abc0-cfc1-4456-92a1-1b1667506606" providerId="ADAL" clId="{4869CEB6-0639-D944-A748-089F0E33F952}" dt="2023-05-01T01:42:32.331" v="1645" actId="20577"/>
          <ac:spMkLst>
            <pc:docMk/>
            <pc:sldMk cId="0" sldId="265"/>
            <ac:spMk id="744" creationId="{00000000-0000-0000-0000-000000000000}"/>
          </ac:spMkLst>
        </pc:spChg>
        <pc:spChg chg="del">
          <ac:chgData name="Laasya Ravipati" userId="3c95abc0-cfc1-4456-92a1-1b1667506606" providerId="ADAL" clId="{4869CEB6-0639-D944-A748-089F0E33F952}" dt="2023-05-01T01:39:11.904" v="1560" actId="478"/>
          <ac:spMkLst>
            <pc:docMk/>
            <pc:sldMk cId="0" sldId="265"/>
            <ac:spMk id="746" creationId="{00000000-0000-0000-0000-000000000000}"/>
          </ac:spMkLst>
        </pc:spChg>
        <pc:spChg chg="del">
          <ac:chgData name="Laasya Ravipati" userId="3c95abc0-cfc1-4456-92a1-1b1667506606" providerId="ADAL" clId="{4869CEB6-0639-D944-A748-089F0E33F952}" dt="2023-05-01T01:39:11.904" v="1560" actId="478"/>
          <ac:spMkLst>
            <pc:docMk/>
            <pc:sldMk cId="0" sldId="265"/>
            <ac:spMk id="747" creationId="{00000000-0000-0000-0000-000000000000}"/>
          </ac:spMkLst>
        </pc:spChg>
        <pc:spChg chg="del">
          <ac:chgData name="Laasya Ravipati" userId="3c95abc0-cfc1-4456-92a1-1b1667506606" providerId="ADAL" clId="{4869CEB6-0639-D944-A748-089F0E33F952}" dt="2023-05-01T01:39:11.904" v="1560" actId="478"/>
          <ac:spMkLst>
            <pc:docMk/>
            <pc:sldMk cId="0" sldId="265"/>
            <ac:spMk id="748" creationId="{00000000-0000-0000-0000-000000000000}"/>
          </ac:spMkLst>
        </pc:spChg>
        <pc:spChg chg="del">
          <ac:chgData name="Laasya Ravipati" userId="3c95abc0-cfc1-4456-92a1-1b1667506606" providerId="ADAL" clId="{4869CEB6-0639-D944-A748-089F0E33F952}" dt="2023-05-01T01:39:11.904" v="1560" actId="478"/>
          <ac:spMkLst>
            <pc:docMk/>
            <pc:sldMk cId="0" sldId="265"/>
            <ac:spMk id="749" creationId="{00000000-0000-0000-0000-000000000000}"/>
          </ac:spMkLst>
        </pc:spChg>
        <pc:spChg chg="del">
          <ac:chgData name="Laasya Ravipati" userId="3c95abc0-cfc1-4456-92a1-1b1667506606" providerId="ADAL" clId="{4869CEB6-0639-D944-A748-089F0E33F952}" dt="2023-05-01T01:39:11.904" v="1560" actId="478"/>
          <ac:spMkLst>
            <pc:docMk/>
            <pc:sldMk cId="0" sldId="265"/>
            <ac:spMk id="750" creationId="{00000000-0000-0000-0000-000000000000}"/>
          </ac:spMkLst>
        </pc:spChg>
        <pc:spChg chg="del">
          <ac:chgData name="Laasya Ravipati" userId="3c95abc0-cfc1-4456-92a1-1b1667506606" providerId="ADAL" clId="{4869CEB6-0639-D944-A748-089F0E33F952}" dt="2023-05-01T01:39:11.904" v="1560" actId="478"/>
          <ac:spMkLst>
            <pc:docMk/>
            <pc:sldMk cId="0" sldId="265"/>
            <ac:spMk id="751" creationId="{00000000-0000-0000-0000-000000000000}"/>
          </ac:spMkLst>
        </pc:spChg>
        <pc:spChg chg="del">
          <ac:chgData name="Laasya Ravipati" userId="3c95abc0-cfc1-4456-92a1-1b1667506606" providerId="ADAL" clId="{4869CEB6-0639-D944-A748-089F0E33F952}" dt="2023-05-01T01:39:11.904" v="1560" actId="478"/>
          <ac:spMkLst>
            <pc:docMk/>
            <pc:sldMk cId="0" sldId="265"/>
            <ac:spMk id="752" creationId="{00000000-0000-0000-0000-000000000000}"/>
          </ac:spMkLst>
        </pc:spChg>
        <pc:picChg chg="del mod">
          <ac:chgData name="Laasya Ravipati" userId="3c95abc0-cfc1-4456-92a1-1b1667506606" providerId="ADAL" clId="{4869CEB6-0639-D944-A748-089F0E33F952}" dt="2023-05-01T01:39:07.491" v="1559" actId="478"/>
          <ac:picMkLst>
            <pc:docMk/>
            <pc:sldMk cId="0" sldId="265"/>
            <ac:picMk id="745" creationId="{00000000-0000-0000-0000-000000000000}"/>
          </ac:picMkLst>
        </pc:picChg>
        <pc:picChg chg="add del mod">
          <ac:chgData name="Laasya Ravipati" userId="3c95abc0-cfc1-4456-92a1-1b1667506606" providerId="ADAL" clId="{4869CEB6-0639-D944-A748-089F0E33F952}" dt="2023-05-01T01:39:07.491" v="1559" actId="478"/>
          <ac:picMkLst>
            <pc:docMk/>
            <pc:sldMk cId="0" sldId="265"/>
            <ac:picMk id="1026" creationId="{0695B35D-2873-7DFB-4036-F81628DB0FB6}"/>
          </ac:picMkLst>
        </pc:picChg>
        <pc:picChg chg="add del mod">
          <ac:chgData name="Laasya Ravipati" userId="3c95abc0-cfc1-4456-92a1-1b1667506606" providerId="ADAL" clId="{4869CEB6-0639-D944-A748-089F0E33F952}" dt="2023-05-01T01:42:33.267" v="1646" actId="478"/>
          <ac:picMkLst>
            <pc:docMk/>
            <pc:sldMk cId="0" sldId="265"/>
            <ac:picMk id="1028" creationId="{876CDE4D-5933-ED5A-20D9-CFA21F815CA3}"/>
          </ac:picMkLst>
        </pc:picChg>
      </pc:sldChg>
      <pc:sldChg chg="del">
        <pc:chgData name="Laasya Ravipati" userId="3c95abc0-cfc1-4456-92a1-1b1667506606" providerId="ADAL" clId="{4869CEB6-0639-D944-A748-089F0E33F952}" dt="2023-05-01T15:53:19.489" v="3706" actId="2696"/>
        <pc:sldMkLst>
          <pc:docMk/>
          <pc:sldMk cId="0" sldId="266"/>
        </pc:sldMkLst>
      </pc:sldChg>
      <pc:sldChg chg="del mod modShow">
        <pc:chgData name="Laasya Ravipati" userId="3c95abc0-cfc1-4456-92a1-1b1667506606" providerId="ADAL" clId="{4869CEB6-0639-D944-A748-089F0E33F952}" dt="2023-05-01T15:53:19.489" v="3706" actId="2696"/>
        <pc:sldMkLst>
          <pc:docMk/>
          <pc:sldMk cId="0" sldId="267"/>
        </pc:sldMkLst>
      </pc:sldChg>
      <pc:sldChg chg="del mod modShow">
        <pc:chgData name="Laasya Ravipati" userId="3c95abc0-cfc1-4456-92a1-1b1667506606" providerId="ADAL" clId="{4869CEB6-0639-D944-A748-089F0E33F952}" dt="2023-05-01T15:53:19.489" v="3706" actId="2696"/>
        <pc:sldMkLst>
          <pc:docMk/>
          <pc:sldMk cId="0" sldId="268"/>
        </pc:sldMkLst>
      </pc:sldChg>
      <pc:sldChg chg="del mod modShow">
        <pc:chgData name="Laasya Ravipati" userId="3c95abc0-cfc1-4456-92a1-1b1667506606" providerId="ADAL" clId="{4869CEB6-0639-D944-A748-089F0E33F952}" dt="2023-05-01T15:53:19.489" v="3706" actId="2696"/>
        <pc:sldMkLst>
          <pc:docMk/>
          <pc:sldMk cId="0" sldId="269"/>
        </pc:sldMkLst>
      </pc:sldChg>
      <pc:sldChg chg="modSp mod modShow">
        <pc:chgData name="Laasya Ravipati" userId="3c95abc0-cfc1-4456-92a1-1b1667506606" providerId="ADAL" clId="{4869CEB6-0639-D944-A748-089F0E33F952}" dt="2023-05-01T03:00:44.569" v="3205" actId="20577"/>
        <pc:sldMkLst>
          <pc:docMk/>
          <pc:sldMk cId="0" sldId="270"/>
        </pc:sldMkLst>
        <pc:spChg chg="mod">
          <ac:chgData name="Laasya Ravipati" userId="3c95abc0-cfc1-4456-92a1-1b1667506606" providerId="ADAL" clId="{4869CEB6-0639-D944-A748-089F0E33F952}" dt="2023-05-01T03:00:44.569" v="3205" actId="20577"/>
          <ac:spMkLst>
            <pc:docMk/>
            <pc:sldMk cId="0" sldId="270"/>
            <ac:spMk id="878" creationId="{00000000-0000-0000-0000-000000000000}"/>
          </ac:spMkLst>
        </pc:spChg>
      </pc:sldChg>
      <pc:sldChg chg="modNotesTx">
        <pc:chgData name="Laasya Ravipati" userId="3c95abc0-cfc1-4456-92a1-1b1667506606" providerId="ADAL" clId="{4869CEB6-0639-D944-A748-089F0E33F952}" dt="2023-05-03T14:45:51.215" v="4583" actId="20577"/>
        <pc:sldMkLst>
          <pc:docMk/>
          <pc:sldMk cId="0" sldId="271"/>
        </pc:sldMkLst>
      </pc:sldChg>
      <pc:sldChg chg="del mod modShow">
        <pc:chgData name="Laasya Ravipati" userId="3c95abc0-cfc1-4456-92a1-1b1667506606" providerId="ADAL" clId="{4869CEB6-0639-D944-A748-089F0E33F952}" dt="2023-05-01T15:53:19.489" v="3706" actId="2696"/>
        <pc:sldMkLst>
          <pc:docMk/>
          <pc:sldMk cId="0" sldId="272"/>
        </pc:sldMkLst>
      </pc:sldChg>
      <pc:sldChg chg="del mod modShow">
        <pc:chgData name="Laasya Ravipati" userId="3c95abc0-cfc1-4456-92a1-1b1667506606" providerId="ADAL" clId="{4869CEB6-0639-D944-A748-089F0E33F952}" dt="2023-05-01T15:53:19.489" v="3706" actId="2696"/>
        <pc:sldMkLst>
          <pc:docMk/>
          <pc:sldMk cId="0" sldId="273"/>
        </pc:sldMkLst>
      </pc:sldChg>
      <pc:sldChg chg="del mod modShow">
        <pc:chgData name="Laasya Ravipati" userId="3c95abc0-cfc1-4456-92a1-1b1667506606" providerId="ADAL" clId="{4869CEB6-0639-D944-A748-089F0E33F952}" dt="2023-05-01T15:53:19.489" v="3706" actId="2696"/>
        <pc:sldMkLst>
          <pc:docMk/>
          <pc:sldMk cId="0" sldId="274"/>
        </pc:sldMkLst>
      </pc:sldChg>
      <pc:sldChg chg="addSp delSp modSp mod ord">
        <pc:chgData name="Laasya Ravipati" userId="3c95abc0-cfc1-4456-92a1-1b1667506606" providerId="ADAL" clId="{4869CEB6-0639-D944-A748-089F0E33F952}" dt="2023-05-01T02:58:28.973" v="3203" actId="1076"/>
        <pc:sldMkLst>
          <pc:docMk/>
          <pc:sldMk cId="0" sldId="275"/>
        </pc:sldMkLst>
        <pc:spChg chg="add del mod">
          <ac:chgData name="Laasya Ravipati" userId="3c95abc0-cfc1-4456-92a1-1b1667506606" providerId="ADAL" clId="{4869CEB6-0639-D944-A748-089F0E33F952}" dt="2023-04-27T16:46:47.438" v="453" actId="478"/>
          <ac:spMkLst>
            <pc:docMk/>
            <pc:sldMk cId="0" sldId="275"/>
            <ac:spMk id="3" creationId="{B7521EE3-A222-50F2-AC97-123168EFBAE1}"/>
          </ac:spMkLst>
        </pc:spChg>
        <pc:spChg chg="mod">
          <ac:chgData name="Laasya Ravipati" userId="3c95abc0-cfc1-4456-92a1-1b1667506606" providerId="ADAL" clId="{4869CEB6-0639-D944-A748-089F0E33F952}" dt="2023-05-01T02:58:28.973" v="3203" actId="1076"/>
          <ac:spMkLst>
            <pc:docMk/>
            <pc:sldMk cId="0" sldId="275"/>
            <ac:spMk id="1018" creationId="{00000000-0000-0000-0000-000000000000}"/>
          </ac:spMkLst>
        </pc:spChg>
        <pc:spChg chg="del">
          <ac:chgData name="Laasya Ravipati" userId="3c95abc0-cfc1-4456-92a1-1b1667506606" providerId="ADAL" clId="{4869CEB6-0639-D944-A748-089F0E33F952}" dt="2023-04-27T16:46:45.753" v="452" actId="478"/>
          <ac:spMkLst>
            <pc:docMk/>
            <pc:sldMk cId="0" sldId="275"/>
            <ac:spMk id="1020" creationId="{00000000-0000-0000-0000-000000000000}"/>
          </ac:spMkLst>
        </pc:spChg>
      </pc:sldChg>
      <pc:sldChg chg="del mod modShow">
        <pc:chgData name="Laasya Ravipati" userId="3c95abc0-cfc1-4456-92a1-1b1667506606" providerId="ADAL" clId="{4869CEB6-0639-D944-A748-089F0E33F952}" dt="2023-05-01T15:53:19.489" v="3706" actId="2696"/>
        <pc:sldMkLst>
          <pc:docMk/>
          <pc:sldMk cId="0" sldId="276"/>
        </pc:sldMkLst>
      </pc:sldChg>
      <pc:sldChg chg="addSp delSp modSp mod ord modNotesTx">
        <pc:chgData name="Laasya Ravipati" userId="3c95abc0-cfc1-4456-92a1-1b1667506606" providerId="ADAL" clId="{4869CEB6-0639-D944-A748-089F0E33F952}" dt="2023-05-03T14:08:11.194" v="4356" actId="20577"/>
        <pc:sldMkLst>
          <pc:docMk/>
          <pc:sldMk cId="0" sldId="277"/>
        </pc:sldMkLst>
        <pc:spChg chg="add del mod">
          <ac:chgData name="Laasya Ravipati" userId="3c95abc0-cfc1-4456-92a1-1b1667506606" providerId="ADAL" clId="{4869CEB6-0639-D944-A748-089F0E33F952}" dt="2023-05-01T02:15:31.484" v="2369" actId="478"/>
          <ac:spMkLst>
            <pc:docMk/>
            <pc:sldMk cId="0" sldId="277"/>
            <ac:spMk id="3" creationId="{501FB508-0559-D735-4DDC-A80AF312AD11}"/>
          </ac:spMkLst>
        </pc:spChg>
        <pc:spChg chg="add del mod">
          <ac:chgData name="Laasya Ravipati" userId="3c95abc0-cfc1-4456-92a1-1b1667506606" providerId="ADAL" clId="{4869CEB6-0639-D944-A748-089F0E33F952}" dt="2023-05-01T02:15:52.115" v="2378" actId="478"/>
          <ac:spMkLst>
            <pc:docMk/>
            <pc:sldMk cId="0" sldId="277"/>
            <ac:spMk id="5" creationId="{B9FAF264-71D5-16A5-79CF-F0B50C8A39C4}"/>
          </ac:spMkLst>
        </pc:spChg>
        <pc:spChg chg="add del mod">
          <ac:chgData name="Laasya Ravipati" userId="3c95abc0-cfc1-4456-92a1-1b1667506606" providerId="ADAL" clId="{4869CEB6-0639-D944-A748-089F0E33F952}" dt="2023-05-01T02:15:50.454" v="2377" actId="478"/>
          <ac:spMkLst>
            <pc:docMk/>
            <pc:sldMk cId="0" sldId="277"/>
            <ac:spMk id="7" creationId="{8A9C9EFC-2163-4787-CD76-126C836AA222}"/>
          </ac:spMkLst>
        </pc:spChg>
        <pc:spChg chg="add del mod">
          <ac:chgData name="Laasya Ravipati" userId="3c95abc0-cfc1-4456-92a1-1b1667506606" providerId="ADAL" clId="{4869CEB6-0639-D944-A748-089F0E33F952}" dt="2023-05-01T02:15:48.885" v="2376" actId="478"/>
          <ac:spMkLst>
            <pc:docMk/>
            <pc:sldMk cId="0" sldId="277"/>
            <ac:spMk id="9" creationId="{33746C02-A561-ED68-735E-1E97D1C115E3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1" creationId="{89BEF381-3D5F-F55E-CC94-A1D89BC666A7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2" creationId="{1E3187DE-47DD-6A8A-1733-9FD5F9DCF77D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3" creationId="{353536A7-732F-C1C5-5CCD-52FA1811F04E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4" creationId="{B5181034-DF37-7DFC-E3A3-B5D6C3819E5E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5" creationId="{6E3CC015-4C80-81E4-8BEF-5BD690080C87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6" creationId="{CA133C5E-FBD5-74C0-82FC-20742639FBF3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7" creationId="{37E1EB8B-4C76-4654-020F-17C1A1497F42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8" creationId="{E97EB4D5-AF99-596C-7797-3C99968D5473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9" creationId="{68E21C4B-D4E2-6F32-4FE8-E9ACF41EA6BD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20" creationId="{9D702B4A-4108-557E-2FD0-E4E885D95450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21" creationId="{E8D5AEE5-7A27-F08E-01AF-94FD31C7B9CC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22" creationId="{A582F72B-1CA2-E432-D400-F87D7B8C9AF8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23" creationId="{F05C74AF-BB20-9C1D-1CB8-AC1EC617703B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24" creationId="{F6B2026C-3245-B199-EEF4-0646BB68CB64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25" creationId="{1359AFEB-1B9F-50EB-9590-5527F8931D80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26" creationId="{B71BD30B-D42C-2BEE-EA1D-26087B30766F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27" creationId="{E4EB6E3A-4588-5170-8D02-B7F1B43D59A7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28" creationId="{2A7B2B06-F6B2-8958-97ED-1BB543E3E249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29" creationId="{B8F1EF29-4740-5E47-89E5-7EDB36358962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30" creationId="{4E47E346-8808-7E6C-7FDB-3BF90787CB7D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31" creationId="{6F2E4A75-D03D-AF28-0523-8445A61373CB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32" creationId="{472B9DC9-2651-66D5-9AAA-35C0ACCB0899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33" creationId="{93CDEFA8-C327-1589-A888-4F2104E5E98A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34" creationId="{1A4D7D69-BB34-FCA5-97AD-C1825418E9EA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35" creationId="{643C2DB5-6D76-F2AB-47CF-B4047CC5A735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36" creationId="{676137E0-7346-896C-B81A-0EE54F256F08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37" creationId="{A2DE3B96-2B06-5BDC-70AE-7315AA19C23C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38" creationId="{A002D126-FB40-6E7C-9CF1-C04CA424A807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39" creationId="{F6334F63-E6B6-7649-EB3D-BAB3B96972FA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40" creationId="{40C5BC5E-77FB-797C-2071-256F4D1DDCB8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41" creationId="{C4482F8D-23F9-6046-B041-1FEBCFF09C9C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42" creationId="{CEA85F9C-3691-23E0-8369-564E699F2903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43" creationId="{158DF53C-0939-B9CF-81D1-095F0B0161F7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44" creationId="{CDD932C8-0D5D-FA85-36BD-449D12483C98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45" creationId="{074FE01A-5F9D-CB3C-43C4-7091F282E1A3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46" creationId="{22251A5D-9D3C-65B4-DDF6-509C2FEC838F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47" creationId="{EEA594CC-D579-EEDB-E33E-164C61101DFE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48" creationId="{95C8642B-D869-7605-A792-5A2420A14122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49" creationId="{7EEBD28C-40A4-F921-5748-9B173E552D63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50" creationId="{AA51F374-922A-CFEB-3CC8-82AE11F8B48E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51" creationId="{659D4DA6-71A7-04F3-B501-244834392DE4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52" creationId="{419D8ABA-7519-C004-37AC-F8D4ECFED2C1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53" creationId="{6A9207CA-34CA-1B9C-1A2B-CA1766FADBD1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54" creationId="{CC90C561-DA67-8E96-F3F5-09235394521B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55" creationId="{D0005B60-9EF6-556B-4AE3-8B290080F35E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56" creationId="{BE97DC6B-4654-6A62-6274-AB448840A023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57" creationId="{5262F162-9D72-5F1A-F53C-43751F345FBC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58" creationId="{EDEF0F02-FDE1-6EF3-08AF-027722E89B27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59" creationId="{ADCE0E92-60D5-DC33-C467-80483502353C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60" creationId="{C4612D81-0EA1-1014-51BC-41BA519825A3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61" creationId="{F50A52BD-BE5C-4D7F-1162-944C4EE3E0FF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62" creationId="{D17A9368-2349-82AF-93E5-FA44C2F604B2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63" creationId="{CAE06D4A-D902-7CB7-C944-95AE22E54452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024" creationId="{E6E0F633-2121-BD4C-4B91-DEFE0AF69D43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025" creationId="{4036F79B-0C51-8192-07C3-DD0D32CA6698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026" creationId="{E6538335-82FD-A73A-2F39-3A0F55C216DB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027" creationId="{5980B637-6E10-7C80-190E-78EF37CE5F7A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028" creationId="{69621644-D775-F4FA-9CFE-798E6AAD7DC0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029" creationId="{4345B860-909B-ED50-BF68-E32BF4910D25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030" creationId="{8B91EA7E-EA32-9FD0-B2ED-96091086EB47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031" creationId="{E553F1D8-A48C-96D2-F0EC-84FF5DB1D288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032" creationId="{EBFD2696-401B-12CD-0B93-A80E2EBAF966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033" creationId="{52C62E5B-BF8A-D5D8-3523-A6DA2F543D14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034" creationId="{B7C37116-6C88-8F59-1609-ECCD412C18FF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035" creationId="{D36C1674-4089-9BBF-5AF6-2F04584B3781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036" creationId="{3933950D-2CAD-F750-CEA0-8015EF7C37AD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037" creationId="{5E86BABF-63BF-33DF-14B4-D25397022FF3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038" creationId="{EDDDBB8E-B1AE-0ED8-DBE7-822536A8A2AE}"/>
          </ac:spMkLst>
        </pc:spChg>
        <pc:spChg chg="del">
          <ac:chgData name="Laasya Ravipati" userId="3c95abc0-cfc1-4456-92a1-1b1667506606" providerId="ADAL" clId="{4869CEB6-0639-D944-A748-089F0E33F952}" dt="2023-05-01T02:15:32.405" v="2370" actId="478"/>
          <ac:spMkLst>
            <pc:docMk/>
            <pc:sldMk cId="0" sldId="277"/>
            <ac:spMk id="1039" creationId="{00000000-0000-0000-0000-000000000000}"/>
          </ac:spMkLst>
        </pc:spChg>
        <pc:spChg chg="mod">
          <ac:chgData name="Laasya Ravipati" userId="3c95abc0-cfc1-4456-92a1-1b1667506606" providerId="ADAL" clId="{4869CEB6-0639-D944-A748-089F0E33F952}" dt="2023-05-01T03:07:37.451" v="3301" actId="1076"/>
          <ac:spMkLst>
            <pc:docMk/>
            <pc:sldMk cId="0" sldId="277"/>
            <ac:spMk id="1040" creationId="{00000000-0000-0000-0000-000000000000}"/>
          </ac:spMkLst>
        </pc:spChg>
        <pc:spChg chg="del">
          <ac:chgData name="Laasya Ravipati" userId="3c95abc0-cfc1-4456-92a1-1b1667506606" providerId="ADAL" clId="{4869CEB6-0639-D944-A748-089F0E33F952}" dt="2023-05-01T02:15:46.959" v="2375" actId="478"/>
          <ac:spMkLst>
            <pc:docMk/>
            <pc:sldMk cId="0" sldId="277"/>
            <ac:spMk id="1041" creationId="{00000000-0000-0000-0000-000000000000}"/>
          </ac:spMkLst>
        </pc:spChg>
        <pc:spChg chg="del">
          <ac:chgData name="Laasya Ravipati" userId="3c95abc0-cfc1-4456-92a1-1b1667506606" providerId="ADAL" clId="{4869CEB6-0639-D944-A748-089F0E33F952}" dt="2023-05-01T02:15:28.552" v="2367" actId="478"/>
          <ac:spMkLst>
            <pc:docMk/>
            <pc:sldMk cId="0" sldId="277"/>
            <ac:spMk id="1042" creationId="{00000000-0000-0000-0000-000000000000}"/>
          </ac:spMkLst>
        </pc:spChg>
        <pc:spChg chg="del">
          <ac:chgData name="Laasya Ravipati" userId="3c95abc0-cfc1-4456-92a1-1b1667506606" providerId="ADAL" clId="{4869CEB6-0639-D944-A748-089F0E33F952}" dt="2023-05-01T02:15:28.552" v="2367" actId="478"/>
          <ac:spMkLst>
            <pc:docMk/>
            <pc:sldMk cId="0" sldId="277"/>
            <ac:spMk id="1043" creationId="{00000000-0000-0000-0000-000000000000}"/>
          </ac:spMkLst>
        </pc:spChg>
        <pc:spChg chg="del">
          <ac:chgData name="Laasya Ravipati" userId="3c95abc0-cfc1-4456-92a1-1b1667506606" providerId="ADAL" clId="{4869CEB6-0639-D944-A748-089F0E33F952}" dt="2023-05-01T02:15:37.371" v="2371" actId="478"/>
          <ac:spMkLst>
            <pc:docMk/>
            <pc:sldMk cId="0" sldId="277"/>
            <ac:spMk id="1044" creationId="{00000000-0000-0000-0000-000000000000}"/>
          </ac:spMkLst>
        </pc:spChg>
        <pc:spChg chg="del">
          <ac:chgData name="Laasya Ravipati" userId="3c95abc0-cfc1-4456-92a1-1b1667506606" providerId="ADAL" clId="{4869CEB6-0639-D944-A748-089F0E33F952}" dt="2023-05-01T02:15:37.371" v="2371" actId="478"/>
          <ac:spMkLst>
            <pc:docMk/>
            <pc:sldMk cId="0" sldId="277"/>
            <ac:spMk id="1045" creationId="{00000000-0000-0000-0000-000000000000}"/>
          </ac:spMkLst>
        </pc:spChg>
        <pc:spChg chg="del">
          <ac:chgData name="Laasya Ravipati" userId="3c95abc0-cfc1-4456-92a1-1b1667506606" providerId="ADAL" clId="{4869CEB6-0639-D944-A748-089F0E33F952}" dt="2023-05-01T02:15:39.710" v="2372" actId="478"/>
          <ac:spMkLst>
            <pc:docMk/>
            <pc:sldMk cId="0" sldId="277"/>
            <ac:spMk id="1046" creationId="{00000000-0000-0000-0000-000000000000}"/>
          </ac:spMkLst>
        </pc:spChg>
        <pc:spChg chg="del">
          <ac:chgData name="Laasya Ravipati" userId="3c95abc0-cfc1-4456-92a1-1b1667506606" providerId="ADAL" clId="{4869CEB6-0639-D944-A748-089F0E33F952}" dt="2023-05-01T02:15:28.552" v="2367" actId="478"/>
          <ac:spMkLst>
            <pc:docMk/>
            <pc:sldMk cId="0" sldId="277"/>
            <ac:spMk id="1047" creationId="{00000000-0000-0000-0000-000000000000}"/>
          </ac:spMkLst>
        </pc:spChg>
        <pc:spChg chg="del">
          <ac:chgData name="Laasya Ravipati" userId="3c95abc0-cfc1-4456-92a1-1b1667506606" providerId="ADAL" clId="{4869CEB6-0639-D944-A748-089F0E33F952}" dt="2023-05-01T02:15:37.371" v="2371" actId="478"/>
          <ac:spMkLst>
            <pc:docMk/>
            <pc:sldMk cId="0" sldId="277"/>
            <ac:spMk id="1048" creationId="{00000000-0000-0000-0000-000000000000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055" creationId="{928834D6-3936-9094-682F-894DC33A9353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056" creationId="{AD1207C9-0166-7ED9-99FE-FDD226FC4C4A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057" creationId="{BEC4BFB6-A6CA-0923-8BB5-0695EE6BCAD0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058" creationId="{27E4F321-44CE-E0A9-311C-4640811EBABA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059" creationId="{E8E4F63F-BEAA-7622-43D5-1697F3662A62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060" creationId="{1AAC8EBB-F7EA-C5E4-1E19-D4359B686AD4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061" creationId="{8B767E3E-013D-CB83-6FC3-2C3D43B21337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062" creationId="{CC4CFB1D-3453-7642-11D6-4C79146812CD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063" creationId="{4829EBAB-E7C7-B612-AA96-B51511B5A11B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064" creationId="{7467B02C-B148-206B-83F5-9DD2AD1BB264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065" creationId="{628E4FA2-E0E4-1B62-7C4E-5FB251918164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066" creationId="{FAD7E432-B5C5-3585-FE0A-B9BCDCAD2FCC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067" creationId="{4595D8C0-F93C-CBB6-F1CC-948098A6F83E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068" creationId="{9995A210-D5DA-0D5F-A35F-170C493A4A16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069" creationId="{E99E1D3D-5C92-8E32-EF0F-6E83BD99044F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070" creationId="{8DB1DD5B-E49B-6F70-6CAA-2F8160FE33FB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071" creationId="{99A1EFA5-F4D5-2AE5-96B7-46AC82621C14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072" creationId="{337C5A4F-37A7-B5B2-E46F-446211B53DC7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073" creationId="{6E1FDA62-13E5-27D6-7629-68FC4E3DA667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074" creationId="{23FE44CA-786E-EBFA-FADF-A07BFD990316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075" creationId="{63562A50-61A9-5119-7A5E-A522A3B91565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076" creationId="{9EDD5850-1F73-412B-9CAF-9070A44991B9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077" creationId="{EF3BC0A9-889F-FBC5-A981-C6955EA47F3F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078" creationId="{F0FBF04D-7BEA-8E6A-7FD7-C36F2161ECED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079" creationId="{1489C108-A643-9A48-55A2-726ECAF149AD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080" creationId="{5E140E9E-9F6F-4FBC-5450-42C001F16F65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081" creationId="{06EFBA94-639A-7686-6EE9-0DC0868E23A0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082" creationId="{F489D08B-2844-E0F9-005B-E69509F10BC6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083" creationId="{66B7DDED-E927-3517-634C-EDA4306EBE45}"/>
          </ac:spMkLst>
        </pc:spChg>
        <pc:spChg chg="mod">
          <ac:chgData name="Laasya Ravipati" userId="3c95abc0-cfc1-4456-92a1-1b1667506606" providerId="ADAL" clId="{4869CEB6-0639-D944-A748-089F0E33F952}" dt="2023-05-01T02:18:14.779" v="2402"/>
          <ac:spMkLst>
            <pc:docMk/>
            <pc:sldMk cId="0" sldId="277"/>
            <ac:spMk id="1084" creationId="{E26BE9C2-CCD0-6C21-31CB-8158B13FDE2B}"/>
          </ac:spMkLst>
        </pc:spChg>
        <pc:spChg chg="mod">
          <ac:chgData name="Laasya Ravipati" userId="3c95abc0-cfc1-4456-92a1-1b1667506606" providerId="ADAL" clId="{4869CEB6-0639-D944-A748-089F0E33F952}" dt="2023-05-01T02:19:04.158" v="2408"/>
          <ac:spMkLst>
            <pc:docMk/>
            <pc:sldMk cId="0" sldId="277"/>
            <ac:spMk id="1086" creationId="{7136B986-ABA2-9FEC-5FA6-88E175BBE2D4}"/>
          </ac:spMkLst>
        </pc:spChg>
        <pc:spChg chg="mod">
          <ac:chgData name="Laasya Ravipati" userId="3c95abc0-cfc1-4456-92a1-1b1667506606" providerId="ADAL" clId="{4869CEB6-0639-D944-A748-089F0E33F952}" dt="2023-05-01T02:19:04.158" v="2408"/>
          <ac:spMkLst>
            <pc:docMk/>
            <pc:sldMk cId="0" sldId="277"/>
            <ac:spMk id="1087" creationId="{CA39F644-301C-B90D-92AA-F144DD4A69CF}"/>
          </ac:spMkLst>
        </pc:spChg>
        <pc:spChg chg="mod">
          <ac:chgData name="Laasya Ravipati" userId="3c95abc0-cfc1-4456-92a1-1b1667506606" providerId="ADAL" clId="{4869CEB6-0639-D944-A748-089F0E33F952}" dt="2023-05-01T02:19:04.158" v="2408"/>
          <ac:spMkLst>
            <pc:docMk/>
            <pc:sldMk cId="0" sldId="277"/>
            <ac:spMk id="1088" creationId="{F818C19C-98D2-1E8F-9CF9-C8FC3B07A575}"/>
          </ac:spMkLst>
        </pc:spChg>
        <pc:spChg chg="mod">
          <ac:chgData name="Laasya Ravipati" userId="3c95abc0-cfc1-4456-92a1-1b1667506606" providerId="ADAL" clId="{4869CEB6-0639-D944-A748-089F0E33F952}" dt="2023-05-01T02:19:04.158" v="2408"/>
          <ac:spMkLst>
            <pc:docMk/>
            <pc:sldMk cId="0" sldId="277"/>
            <ac:spMk id="1089" creationId="{0FABC7E3-D32F-246D-2FB3-0C3B1EDE42A5}"/>
          </ac:spMkLst>
        </pc:spChg>
        <pc:spChg chg="mod">
          <ac:chgData name="Laasya Ravipati" userId="3c95abc0-cfc1-4456-92a1-1b1667506606" providerId="ADAL" clId="{4869CEB6-0639-D944-A748-089F0E33F952}" dt="2023-05-01T02:19:04.158" v="2408"/>
          <ac:spMkLst>
            <pc:docMk/>
            <pc:sldMk cId="0" sldId="277"/>
            <ac:spMk id="1090" creationId="{9B6E5203-6573-C819-0A59-9C26AF54538C}"/>
          </ac:spMkLst>
        </pc:spChg>
        <pc:spChg chg="mod">
          <ac:chgData name="Laasya Ravipati" userId="3c95abc0-cfc1-4456-92a1-1b1667506606" providerId="ADAL" clId="{4869CEB6-0639-D944-A748-089F0E33F952}" dt="2023-05-01T02:19:04.158" v="2408"/>
          <ac:spMkLst>
            <pc:docMk/>
            <pc:sldMk cId="0" sldId="277"/>
            <ac:spMk id="1091" creationId="{6DB5704E-357A-7CA1-EEDC-2E2D99368332}"/>
          </ac:spMkLst>
        </pc:spChg>
        <pc:spChg chg="mod">
          <ac:chgData name="Laasya Ravipati" userId="3c95abc0-cfc1-4456-92a1-1b1667506606" providerId="ADAL" clId="{4869CEB6-0639-D944-A748-089F0E33F952}" dt="2023-05-01T02:19:04.158" v="2408"/>
          <ac:spMkLst>
            <pc:docMk/>
            <pc:sldMk cId="0" sldId="277"/>
            <ac:spMk id="1092" creationId="{228E00EC-2A25-0A62-21AB-CA7B44298DF8}"/>
          </ac:spMkLst>
        </pc:spChg>
        <pc:spChg chg="mod">
          <ac:chgData name="Laasya Ravipati" userId="3c95abc0-cfc1-4456-92a1-1b1667506606" providerId="ADAL" clId="{4869CEB6-0639-D944-A748-089F0E33F952}" dt="2023-05-01T02:19:04.158" v="2408"/>
          <ac:spMkLst>
            <pc:docMk/>
            <pc:sldMk cId="0" sldId="277"/>
            <ac:spMk id="1093" creationId="{862AFDC1-5B69-ABD6-374B-F0CE493BA440}"/>
          </ac:spMkLst>
        </pc:spChg>
        <pc:grpChg chg="add mod">
          <ac:chgData name="Laasya Ravipati" userId="3c95abc0-cfc1-4456-92a1-1b1667506606" providerId="ADAL" clId="{4869CEB6-0639-D944-A748-089F0E33F952}" dt="2023-05-01T02:18:35.984" v="2407" actId="1076"/>
          <ac:grpSpMkLst>
            <pc:docMk/>
            <pc:sldMk cId="0" sldId="277"/>
            <ac:grpSpMk id="10" creationId="{CD50F633-B2E3-83B3-1095-98CF78A3BDAB}"/>
          </ac:grpSpMkLst>
        </pc:grpChg>
        <pc:grpChg chg="add mod">
          <ac:chgData name="Laasya Ravipati" userId="3c95abc0-cfc1-4456-92a1-1b1667506606" providerId="ADAL" clId="{4869CEB6-0639-D944-A748-089F0E33F952}" dt="2023-05-01T02:19:07.702" v="2409" actId="1076"/>
          <ac:grpSpMkLst>
            <pc:docMk/>
            <pc:sldMk cId="0" sldId="277"/>
            <ac:grpSpMk id="1085" creationId="{9C6F51DD-B01E-A993-0774-AA09E47EA1B1}"/>
          </ac:grpSpMkLst>
        </pc:grpChg>
        <pc:cxnChg chg="del mod">
          <ac:chgData name="Laasya Ravipati" userId="3c95abc0-cfc1-4456-92a1-1b1667506606" providerId="ADAL" clId="{4869CEB6-0639-D944-A748-089F0E33F952}" dt="2023-05-01T02:15:30.116" v="2368" actId="478"/>
          <ac:cxnSpMkLst>
            <pc:docMk/>
            <pc:sldMk cId="0" sldId="277"/>
            <ac:cxnSpMk id="1049" creationId="{00000000-0000-0000-0000-000000000000}"/>
          </ac:cxnSpMkLst>
        </pc:cxnChg>
        <pc:cxnChg chg="del mod">
          <ac:chgData name="Laasya Ravipati" userId="3c95abc0-cfc1-4456-92a1-1b1667506606" providerId="ADAL" clId="{4869CEB6-0639-D944-A748-089F0E33F952}" dt="2023-05-01T02:15:42.482" v="2374" actId="478"/>
          <ac:cxnSpMkLst>
            <pc:docMk/>
            <pc:sldMk cId="0" sldId="277"/>
            <ac:cxnSpMk id="1050" creationId="{00000000-0000-0000-0000-000000000000}"/>
          </ac:cxnSpMkLst>
        </pc:cxnChg>
        <pc:cxnChg chg="del mod">
          <ac:chgData name="Laasya Ravipati" userId="3c95abc0-cfc1-4456-92a1-1b1667506606" providerId="ADAL" clId="{4869CEB6-0639-D944-A748-089F0E33F952}" dt="2023-05-01T02:15:28.552" v="2367" actId="478"/>
          <ac:cxnSpMkLst>
            <pc:docMk/>
            <pc:sldMk cId="0" sldId="277"/>
            <ac:cxnSpMk id="1051" creationId="{00000000-0000-0000-0000-000000000000}"/>
          </ac:cxnSpMkLst>
        </pc:cxnChg>
        <pc:cxnChg chg="del mod">
          <ac:chgData name="Laasya Ravipati" userId="3c95abc0-cfc1-4456-92a1-1b1667506606" providerId="ADAL" clId="{4869CEB6-0639-D944-A748-089F0E33F952}" dt="2023-05-01T02:15:37.371" v="2371" actId="478"/>
          <ac:cxnSpMkLst>
            <pc:docMk/>
            <pc:sldMk cId="0" sldId="277"/>
            <ac:cxnSpMk id="1052" creationId="{00000000-0000-0000-0000-000000000000}"/>
          </ac:cxnSpMkLst>
        </pc:cxnChg>
        <pc:cxnChg chg="del mod">
          <ac:chgData name="Laasya Ravipati" userId="3c95abc0-cfc1-4456-92a1-1b1667506606" providerId="ADAL" clId="{4869CEB6-0639-D944-A748-089F0E33F952}" dt="2023-05-01T02:15:41.211" v="2373" actId="478"/>
          <ac:cxnSpMkLst>
            <pc:docMk/>
            <pc:sldMk cId="0" sldId="277"/>
            <ac:cxnSpMk id="1053" creationId="{00000000-0000-0000-0000-000000000000}"/>
          </ac:cxnSpMkLst>
        </pc:cxnChg>
      </pc:sldChg>
      <pc:sldChg chg="del mod modShow">
        <pc:chgData name="Laasya Ravipati" userId="3c95abc0-cfc1-4456-92a1-1b1667506606" providerId="ADAL" clId="{4869CEB6-0639-D944-A748-089F0E33F952}" dt="2023-05-01T15:53:19.489" v="3706" actId="2696"/>
        <pc:sldMkLst>
          <pc:docMk/>
          <pc:sldMk cId="0" sldId="278"/>
        </pc:sldMkLst>
      </pc:sldChg>
      <pc:sldChg chg="del mod modShow">
        <pc:chgData name="Laasya Ravipati" userId="3c95abc0-cfc1-4456-92a1-1b1667506606" providerId="ADAL" clId="{4869CEB6-0639-D944-A748-089F0E33F952}" dt="2023-05-01T15:53:19.489" v="3706" actId="2696"/>
        <pc:sldMkLst>
          <pc:docMk/>
          <pc:sldMk cId="0" sldId="279"/>
        </pc:sldMkLst>
      </pc:sldChg>
      <pc:sldChg chg="del mod modShow">
        <pc:chgData name="Laasya Ravipati" userId="3c95abc0-cfc1-4456-92a1-1b1667506606" providerId="ADAL" clId="{4869CEB6-0639-D944-A748-089F0E33F952}" dt="2023-05-01T15:53:19.489" v="3706" actId="2696"/>
        <pc:sldMkLst>
          <pc:docMk/>
          <pc:sldMk cId="0" sldId="280"/>
        </pc:sldMkLst>
      </pc:sldChg>
      <pc:sldChg chg="del mod modShow">
        <pc:chgData name="Laasya Ravipati" userId="3c95abc0-cfc1-4456-92a1-1b1667506606" providerId="ADAL" clId="{4869CEB6-0639-D944-A748-089F0E33F952}" dt="2023-05-01T15:53:19.489" v="3706" actId="2696"/>
        <pc:sldMkLst>
          <pc:docMk/>
          <pc:sldMk cId="0" sldId="281"/>
        </pc:sldMkLst>
      </pc:sldChg>
      <pc:sldChg chg="del mod modShow">
        <pc:chgData name="Laasya Ravipati" userId="3c95abc0-cfc1-4456-92a1-1b1667506606" providerId="ADAL" clId="{4869CEB6-0639-D944-A748-089F0E33F952}" dt="2023-05-01T15:53:19.489" v="3706" actId="2696"/>
        <pc:sldMkLst>
          <pc:docMk/>
          <pc:sldMk cId="0" sldId="282"/>
        </pc:sldMkLst>
      </pc:sldChg>
      <pc:sldChg chg="del mod modShow">
        <pc:chgData name="Laasya Ravipati" userId="3c95abc0-cfc1-4456-92a1-1b1667506606" providerId="ADAL" clId="{4869CEB6-0639-D944-A748-089F0E33F952}" dt="2023-05-01T15:53:19.489" v="3706" actId="2696"/>
        <pc:sldMkLst>
          <pc:docMk/>
          <pc:sldMk cId="0" sldId="283"/>
        </pc:sldMkLst>
      </pc:sldChg>
      <pc:sldChg chg="del mod modShow">
        <pc:chgData name="Laasya Ravipati" userId="3c95abc0-cfc1-4456-92a1-1b1667506606" providerId="ADAL" clId="{4869CEB6-0639-D944-A748-089F0E33F952}" dt="2023-05-01T15:53:19.489" v="3706" actId="2696"/>
        <pc:sldMkLst>
          <pc:docMk/>
          <pc:sldMk cId="0" sldId="284"/>
        </pc:sldMkLst>
      </pc:sldChg>
      <pc:sldChg chg="mod modShow">
        <pc:chgData name="Laasya Ravipati" userId="3c95abc0-cfc1-4456-92a1-1b1667506606" providerId="ADAL" clId="{4869CEB6-0639-D944-A748-089F0E33F952}" dt="2023-05-01T02:40:21.002" v="2981" actId="729"/>
        <pc:sldMkLst>
          <pc:docMk/>
          <pc:sldMk cId="0" sldId="285"/>
        </pc:sldMkLst>
      </pc:sldChg>
      <pc:sldChg chg="mod modShow">
        <pc:chgData name="Laasya Ravipati" userId="3c95abc0-cfc1-4456-92a1-1b1667506606" providerId="ADAL" clId="{4869CEB6-0639-D944-A748-089F0E33F952}" dt="2023-05-01T02:40:21.002" v="2981" actId="729"/>
        <pc:sldMkLst>
          <pc:docMk/>
          <pc:sldMk cId="0" sldId="286"/>
        </pc:sldMkLst>
      </pc:sldChg>
      <pc:sldChg chg="del mod ord modShow">
        <pc:chgData name="Laasya Ravipati" userId="3c95abc0-cfc1-4456-92a1-1b1667506606" providerId="ADAL" clId="{4869CEB6-0639-D944-A748-089F0E33F952}" dt="2023-05-01T15:53:19.489" v="3706" actId="2696"/>
        <pc:sldMkLst>
          <pc:docMk/>
          <pc:sldMk cId="0" sldId="287"/>
        </pc:sldMkLst>
      </pc:sldChg>
      <pc:sldChg chg="mod modShow">
        <pc:chgData name="Laasya Ravipati" userId="3c95abc0-cfc1-4456-92a1-1b1667506606" providerId="ADAL" clId="{4869CEB6-0639-D944-A748-089F0E33F952}" dt="2023-05-01T02:40:21.002" v="2981" actId="729"/>
        <pc:sldMkLst>
          <pc:docMk/>
          <pc:sldMk cId="0" sldId="288"/>
        </pc:sldMkLst>
      </pc:sldChg>
      <pc:sldChg chg="mod modShow">
        <pc:chgData name="Laasya Ravipati" userId="3c95abc0-cfc1-4456-92a1-1b1667506606" providerId="ADAL" clId="{4869CEB6-0639-D944-A748-089F0E33F952}" dt="2023-05-01T02:40:21.002" v="2981" actId="729"/>
        <pc:sldMkLst>
          <pc:docMk/>
          <pc:sldMk cId="0" sldId="289"/>
        </pc:sldMkLst>
      </pc:sldChg>
      <pc:sldChg chg="mod modShow">
        <pc:chgData name="Laasya Ravipati" userId="3c95abc0-cfc1-4456-92a1-1b1667506606" providerId="ADAL" clId="{4869CEB6-0639-D944-A748-089F0E33F952}" dt="2023-05-01T02:40:21.002" v="2981" actId="729"/>
        <pc:sldMkLst>
          <pc:docMk/>
          <pc:sldMk cId="0" sldId="290"/>
        </pc:sldMkLst>
      </pc:sldChg>
      <pc:sldChg chg="mod modShow">
        <pc:chgData name="Laasya Ravipati" userId="3c95abc0-cfc1-4456-92a1-1b1667506606" providerId="ADAL" clId="{4869CEB6-0639-D944-A748-089F0E33F952}" dt="2023-05-01T02:40:21.002" v="2981" actId="729"/>
        <pc:sldMkLst>
          <pc:docMk/>
          <pc:sldMk cId="0" sldId="291"/>
        </pc:sldMkLst>
      </pc:sldChg>
      <pc:sldChg chg="mod modShow">
        <pc:chgData name="Laasya Ravipati" userId="3c95abc0-cfc1-4456-92a1-1b1667506606" providerId="ADAL" clId="{4869CEB6-0639-D944-A748-089F0E33F952}" dt="2023-05-01T02:40:21.002" v="2981" actId="729"/>
        <pc:sldMkLst>
          <pc:docMk/>
          <pc:sldMk cId="0" sldId="292"/>
        </pc:sldMkLst>
      </pc:sldChg>
      <pc:sldChg chg="mod modShow">
        <pc:chgData name="Laasya Ravipati" userId="3c95abc0-cfc1-4456-92a1-1b1667506606" providerId="ADAL" clId="{4869CEB6-0639-D944-A748-089F0E33F952}" dt="2023-05-01T02:40:21.002" v="2981" actId="729"/>
        <pc:sldMkLst>
          <pc:docMk/>
          <pc:sldMk cId="0" sldId="293"/>
        </pc:sldMkLst>
      </pc:sldChg>
      <pc:sldChg chg="mod modShow">
        <pc:chgData name="Laasya Ravipati" userId="3c95abc0-cfc1-4456-92a1-1b1667506606" providerId="ADAL" clId="{4869CEB6-0639-D944-A748-089F0E33F952}" dt="2023-05-01T02:40:21.002" v="2981" actId="729"/>
        <pc:sldMkLst>
          <pc:docMk/>
          <pc:sldMk cId="0" sldId="294"/>
        </pc:sldMkLst>
      </pc:sldChg>
      <pc:sldChg chg="mod modShow">
        <pc:chgData name="Laasya Ravipati" userId="3c95abc0-cfc1-4456-92a1-1b1667506606" providerId="ADAL" clId="{4869CEB6-0639-D944-A748-089F0E33F952}" dt="2023-05-01T02:40:21.002" v="2981" actId="729"/>
        <pc:sldMkLst>
          <pc:docMk/>
          <pc:sldMk cId="0" sldId="295"/>
        </pc:sldMkLst>
      </pc:sldChg>
      <pc:sldChg chg="mod modShow">
        <pc:chgData name="Laasya Ravipati" userId="3c95abc0-cfc1-4456-92a1-1b1667506606" providerId="ADAL" clId="{4869CEB6-0639-D944-A748-089F0E33F952}" dt="2023-05-01T02:40:21.002" v="2981" actId="729"/>
        <pc:sldMkLst>
          <pc:docMk/>
          <pc:sldMk cId="0" sldId="296"/>
        </pc:sldMkLst>
      </pc:sldChg>
      <pc:sldChg chg="mod modShow">
        <pc:chgData name="Laasya Ravipati" userId="3c95abc0-cfc1-4456-92a1-1b1667506606" providerId="ADAL" clId="{4869CEB6-0639-D944-A748-089F0E33F952}" dt="2023-05-01T02:40:21.002" v="2981" actId="729"/>
        <pc:sldMkLst>
          <pc:docMk/>
          <pc:sldMk cId="0" sldId="297"/>
        </pc:sldMkLst>
      </pc:sldChg>
      <pc:sldChg chg="mod modShow">
        <pc:chgData name="Laasya Ravipati" userId="3c95abc0-cfc1-4456-92a1-1b1667506606" providerId="ADAL" clId="{4869CEB6-0639-D944-A748-089F0E33F952}" dt="2023-05-01T02:40:21.002" v="2981" actId="729"/>
        <pc:sldMkLst>
          <pc:docMk/>
          <pc:sldMk cId="0" sldId="298"/>
        </pc:sldMkLst>
      </pc:sldChg>
      <pc:sldChg chg="mod modShow">
        <pc:chgData name="Laasya Ravipati" userId="3c95abc0-cfc1-4456-92a1-1b1667506606" providerId="ADAL" clId="{4869CEB6-0639-D944-A748-089F0E33F952}" dt="2023-05-01T02:40:21.002" v="2981" actId="729"/>
        <pc:sldMkLst>
          <pc:docMk/>
          <pc:sldMk cId="0" sldId="299"/>
        </pc:sldMkLst>
      </pc:sldChg>
      <pc:sldChg chg="mod modShow">
        <pc:chgData name="Laasya Ravipati" userId="3c95abc0-cfc1-4456-92a1-1b1667506606" providerId="ADAL" clId="{4869CEB6-0639-D944-A748-089F0E33F952}" dt="2023-05-01T02:40:21.002" v="2981" actId="729"/>
        <pc:sldMkLst>
          <pc:docMk/>
          <pc:sldMk cId="0" sldId="300"/>
        </pc:sldMkLst>
      </pc:sldChg>
      <pc:sldChg chg="mod modShow">
        <pc:chgData name="Laasya Ravipati" userId="3c95abc0-cfc1-4456-92a1-1b1667506606" providerId="ADAL" clId="{4869CEB6-0639-D944-A748-089F0E33F952}" dt="2023-05-01T02:40:21.002" v="2981" actId="729"/>
        <pc:sldMkLst>
          <pc:docMk/>
          <pc:sldMk cId="0" sldId="301"/>
        </pc:sldMkLst>
      </pc:sldChg>
      <pc:sldChg chg="mod modShow">
        <pc:chgData name="Laasya Ravipati" userId="3c95abc0-cfc1-4456-92a1-1b1667506606" providerId="ADAL" clId="{4869CEB6-0639-D944-A748-089F0E33F952}" dt="2023-05-01T02:40:21.002" v="2981" actId="729"/>
        <pc:sldMkLst>
          <pc:docMk/>
          <pc:sldMk cId="0" sldId="302"/>
        </pc:sldMkLst>
      </pc:sldChg>
      <pc:sldChg chg="mod modShow">
        <pc:chgData name="Laasya Ravipati" userId="3c95abc0-cfc1-4456-92a1-1b1667506606" providerId="ADAL" clId="{4869CEB6-0639-D944-A748-089F0E33F952}" dt="2023-05-01T02:40:21.002" v="2981" actId="729"/>
        <pc:sldMkLst>
          <pc:docMk/>
          <pc:sldMk cId="0" sldId="303"/>
        </pc:sldMkLst>
      </pc:sldChg>
      <pc:sldChg chg="mod modShow">
        <pc:chgData name="Laasya Ravipati" userId="3c95abc0-cfc1-4456-92a1-1b1667506606" providerId="ADAL" clId="{4869CEB6-0639-D944-A748-089F0E33F952}" dt="2023-05-01T02:40:21.002" v="2981" actId="729"/>
        <pc:sldMkLst>
          <pc:docMk/>
          <pc:sldMk cId="0" sldId="304"/>
        </pc:sldMkLst>
      </pc:sldChg>
      <pc:sldChg chg="mod modShow">
        <pc:chgData name="Laasya Ravipati" userId="3c95abc0-cfc1-4456-92a1-1b1667506606" providerId="ADAL" clId="{4869CEB6-0639-D944-A748-089F0E33F952}" dt="2023-05-01T02:40:21.002" v="2981" actId="729"/>
        <pc:sldMkLst>
          <pc:docMk/>
          <pc:sldMk cId="0" sldId="305"/>
        </pc:sldMkLst>
      </pc:sldChg>
      <pc:sldChg chg="modSp mod ord modNotesTx">
        <pc:chgData name="Laasya Ravipati" userId="3c95abc0-cfc1-4456-92a1-1b1667506606" providerId="ADAL" clId="{4869CEB6-0639-D944-A748-089F0E33F952}" dt="2023-05-03T14:26:44.211" v="4524" actId="403"/>
        <pc:sldMkLst>
          <pc:docMk/>
          <pc:sldMk cId="1499024402" sldId="306"/>
        </pc:sldMkLst>
        <pc:spChg chg="mod">
          <ac:chgData name="Laasya Ravipati" userId="3c95abc0-cfc1-4456-92a1-1b1667506606" providerId="ADAL" clId="{4869CEB6-0639-D944-A748-089F0E33F952}" dt="2023-05-01T15:39:36.854" v="3696" actId="1076"/>
          <ac:spMkLst>
            <pc:docMk/>
            <pc:sldMk cId="1499024402" sldId="306"/>
            <ac:spMk id="1201" creationId="{00000000-0000-0000-0000-000000000000}"/>
          </ac:spMkLst>
        </pc:spChg>
        <pc:spChg chg="mod">
          <ac:chgData name="Laasya Ravipati" userId="3c95abc0-cfc1-4456-92a1-1b1667506606" providerId="ADAL" clId="{4869CEB6-0639-D944-A748-089F0E33F952}" dt="2023-05-03T14:26:44.211" v="4524" actId="403"/>
          <ac:spMkLst>
            <pc:docMk/>
            <pc:sldMk cId="1499024402" sldId="306"/>
            <ac:spMk id="1202" creationId="{00000000-0000-0000-0000-000000000000}"/>
          </ac:spMkLst>
        </pc:spChg>
        <pc:spChg chg="mod">
          <ac:chgData name="Laasya Ravipati" userId="3c95abc0-cfc1-4456-92a1-1b1667506606" providerId="ADAL" clId="{4869CEB6-0639-D944-A748-089F0E33F952}" dt="2023-05-01T15:39:52.229" v="3698" actId="1076"/>
          <ac:spMkLst>
            <pc:docMk/>
            <pc:sldMk cId="1499024402" sldId="306"/>
            <ac:spMk id="1240" creationId="{00000000-0000-0000-0000-000000000000}"/>
          </ac:spMkLst>
        </pc:spChg>
        <pc:spChg chg="mod">
          <ac:chgData name="Laasya Ravipati" userId="3c95abc0-cfc1-4456-92a1-1b1667506606" providerId="ADAL" clId="{4869CEB6-0639-D944-A748-089F0E33F952}" dt="2023-05-01T15:39:52.229" v="3698" actId="1076"/>
          <ac:spMkLst>
            <pc:docMk/>
            <pc:sldMk cId="1499024402" sldId="306"/>
            <ac:spMk id="1241" creationId="{00000000-0000-0000-0000-000000000000}"/>
          </ac:spMkLst>
        </pc:spChg>
        <pc:spChg chg="mod">
          <ac:chgData name="Laasya Ravipati" userId="3c95abc0-cfc1-4456-92a1-1b1667506606" providerId="ADAL" clId="{4869CEB6-0639-D944-A748-089F0E33F952}" dt="2023-05-01T15:39:52.229" v="3698" actId="1076"/>
          <ac:spMkLst>
            <pc:docMk/>
            <pc:sldMk cId="1499024402" sldId="306"/>
            <ac:spMk id="1242" creationId="{00000000-0000-0000-0000-000000000000}"/>
          </ac:spMkLst>
        </pc:spChg>
        <pc:grpChg chg="mod">
          <ac:chgData name="Laasya Ravipati" userId="3c95abc0-cfc1-4456-92a1-1b1667506606" providerId="ADAL" clId="{4869CEB6-0639-D944-A748-089F0E33F952}" dt="2023-05-01T15:39:52.229" v="3698" actId="1076"/>
          <ac:grpSpMkLst>
            <pc:docMk/>
            <pc:sldMk cId="1499024402" sldId="306"/>
            <ac:grpSpMk id="1203" creationId="{00000000-0000-0000-0000-000000000000}"/>
          </ac:grpSpMkLst>
        </pc:grpChg>
        <pc:grpChg chg="mod">
          <ac:chgData name="Laasya Ravipati" userId="3c95abc0-cfc1-4456-92a1-1b1667506606" providerId="ADAL" clId="{4869CEB6-0639-D944-A748-089F0E33F952}" dt="2023-05-01T15:40:14.044" v="3701" actId="14100"/>
          <ac:grpSpMkLst>
            <pc:docMk/>
            <pc:sldMk cId="1499024402" sldId="306"/>
            <ac:grpSpMk id="1207" creationId="{00000000-0000-0000-0000-000000000000}"/>
          </ac:grpSpMkLst>
        </pc:grpChg>
        <pc:picChg chg="mod">
          <ac:chgData name="Laasya Ravipati" userId="3c95abc0-cfc1-4456-92a1-1b1667506606" providerId="ADAL" clId="{4869CEB6-0639-D944-A748-089F0E33F952}" dt="2023-05-01T15:39:52.229" v="3698" actId="1076"/>
          <ac:picMkLst>
            <pc:docMk/>
            <pc:sldMk cId="1499024402" sldId="306"/>
            <ac:picMk id="2" creationId="{E12BE050-1015-5AD0-4B38-65E07D24B312}"/>
          </ac:picMkLst>
        </pc:picChg>
        <pc:picChg chg="mod">
          <ac:chgData name="Laasya Ravipati" userId="3c95abc0-cfc1-4456-92a1-1b1667506606" providerId="ADAL" clId="{4869CEB6-0639-D944-A748-089F0E33F952}" dt="2023-05-01T15:39:52.229" v="3698" actId="1076"/>
          <ac:picMkLst>
            <pc:docMk/>
            <pc:sldMk cId="1499024402" sldId="306"/>
            <ac:picMk id="3" creationId="{EFD4E5F5-26CE-3670-35FE-98BA8AB4AE83}"/>
          </ac:picMkLst>
        </pc:picChg>
      </pc:sldChg>
      <pc:sldChg chg="modSp new add del mod ord">
        <pc:chgData name="Laasya Ravipati" userId="3c95abc0-cfc1-4456-92a1-1b1667506606" providerId="ADAL" clId="{4869CEB6-0639-D944-A748-089F0E33F952}" dt="2023-05-01T01:42:22.578" v="1623" actId="2696"/>
        <pc:sldMkLst>
          <pc:docMk/>
          <pc:sldMk cId="1287906734" sldId="307"/>
        </pc:sldMkLst>
        <pc:spChg chg="mod">
          <ac:chgData name="Laasya Ravipati" userId="3c95abc0-cfc1-4456-92a1-1b1667506606" providerId="ADAL" clId="{4869CEB6-0639-D944-A748-089F0E33F952}" dt="2023-04-27T16:48:56.031" v="485" actId="20577"/>
          <ac:spMkLst>
            <pc:docMk/>
            <pc:sldMk cId="1287906734" sldId="307"/>
            <ac:spMk id="2" creationId="{5FB1E0AB-3C32-E1F7-0B73-E134632ACCC8}"/>
          </ac:spMkLst>
        </pc:spChg>
      </pc:sldChg>
      <pc:sldChg chg="add del ord">
        <pc:chgData name="Laasya Ravipati" userId="3c95abc0-cfc1-4456-92a1-1b1667506606" providerId="ADAL" clId="{4869CEB6-0639-D944-A748-089F0E33F952}" dt="2023-05-01T01:56:47.093" v="2341" actId="2696"/>
        <pc:sldMkLst>
          <pc:docMk/>
          <pc:sldMk cId="471918410" sldId="308"/>
        </pc:sldMkLst>
      </pc:sldChg>
      <pc:sldChg chg="modSp add mod ord">
        <pc:chgData name="Laasya Ravipati" userId="3c95abc0-cfc1-4456-92a1-1b1667506606" providerId="ADAL" clId="{4869CEB6-0639-D944-A748-089F0E33F952}" dt="2023-05-02T16:57:44.250" v="4147" actId="20578"/>
        <pc:sldMkLst>
          <pc:docMk/>
          <pc:sldMk cId="634319705" sldId="309"/>
        </pc:sldMkLst>
        <pc:spChg chg="mod">
          <ac:chgData name="Laasya Ravipati" userId="3c95abc0-cfc1-4456-92a1-1b1667506606" providerId="ADAL" clId="{4869CEB6-0639-D944-A748-089F0E33F952}" dt="2023-05-02T16:57:16.108" v="4144" actId="207"/>
          <ac:spMkLst>
            <pc:docMk/>
            <pc:sldMk cId="634319705" sldId="309"/>
            <ac:spMk id="425" creationId="{00000000-0000-0000-0000-000000000000}"/>
          </ac:spMkLst>
        </pc:spChg>
        <pc:spChg chg="mod">
          <ac:chgData name="Laasya Ravipati" userId="3c95abc0-cfc1-4456-92a1-1b1667506606" providerId="ADAL" clId="{4869CEB6-0639-D944-A748-089F0E33F952}" dt="2023-05-02T16:50:29.857" v="4061" actId="20577"/>
          <ac:spMkLst>
            <pc:docMk/>
            <pc:sldMk cId="634319705" sldId="309"/>
            <ac:spMk id="426" creationId="{00000000-0000-0000-0000-000000000000}"/>
          </ac:spMkLst>
        </pc:spChg>
      </pc:sldChg>
      <pc:sldChg chg="addSp delSp modSp add del mod">
        <pc:chgData name="Laasya Ravipati" userId="3c95abc0-cfc1-4456-92a1-1b1667506606" providerId="ADAL" clId="{4869CEB6-0639-D944-A748-089F0E33F952}" dt="2023-05-01T01:40:27.703" v="1620" actId="2696"/>
        <pc:sldMkLst>
          <pc:docMk/>
          <pc:sldMk cId="1151484140" sldId="310"/>
        </pc:sldMkLst>
        <pc:spChg chg="mod">
          <ac:chgData name="Laasya Ravipati" userId="3c95abc0-cfc1-4456-92a1-1b1667506606" providerId="ADAL" clId="{4869CEB6-0639-D944-A748-089F0E33F952}" dt="2023-05-01T01:39:48.869" v="1591" actId="20577"/>
          <ac:spMkLst>
            <pc:docMk/>
            <pc:sldMk cId="1151484140" sldId="310"/>
            <ac:spMk id="2" creationId="{5FB1E0AB-3C32-E1F7-0B73-E134632ACCC8}"/>
          </ac:spMkLst>
        </pc:spChg>
        <pc:spChg chg="add del">
          <ac:chgData name="Laasya Ravipati" userId="3c95abc0-cfc1-4456-92a1-1b1667506606" providerId="ADAL" clId="{4869CEB6-0639-D944-A748-089F0E33F952}" dt="2023-04-27T17:31:32.080" v="866" actId="22"/>
          <ac:spMkLst>
            <pc:docMk/>
            <pc:sldMk cId="1151484140" sldId="310"/>
            <ac:spMk id="4" creationId="{6F3D2FA7-2A89-8671-0196-5D3CE926CB94}"/>
          </ac:spMkLst>
        </pc:spChg>
        <pc:picChg chg="add mod">
          <ac:chgData name="Laasya Ravipati" userId="3c95abc0-cfc1-4456-92a1-1b1667506606" providerId="ADAL" clId="{4869CEB6-0639-D944-A748-089F0E33F952}" dt="2023-05-01T01:40:08.858" v="1596" actId="1076"/>
          <ac:picMkLst>
            <pc:docMk/>
            <pc:sldMk cId="1151484140" sldId="310"/>
            <ac:picMk id="2050" creationId="{668313A6-3637-BC95-EED9-C0F9E17D3F40}"/>
          </ac:picMkLst>
        </pc:picChg>
      </pc:sldChg>
      <pc:sldChg chg="addSp delSp modSp add del mod ord">
        <pc:chgData name="Laasya Ravipati" userId="3c95abc0-cfc1-4456-92a1-1b1667506606" providerId="ADAL" clId="{4869CEB6-0639-D944-A748-089F0E33F952}" dt="2023-05-01T01:56:34.659" v="2335" actId="2696"/>
        <pc:sldMkLst>
          <pc:docMk/>
          <pc:sldMk cId="1552227151" sldId="311"/>
        </pc:sldMkLst>
        <pc:spChg chg="mod">
          <ac:chgData name="Laasya Ravipati" userId="3c95abc0-cfc1-4456-92a1-1b1667506606" providerId="ADAL" clId="{4869CEB6-0639-D944-A748-089F0E33F952}" dt="2023-05-01T01:56:19.613" v="2325" actId="20577"/>
          <ac:spMkLst>
            <pc:docMk/>
            <pc:sldMk cId="1552227151" sldId="311"/>
            <ac:spMk id="2" creationId="{5FB1E0AB-3C32-E1F7-0B73-E134632ACCC8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4" creationId="{815A853B-E1A2-92E9-8F09-803332CBD6BB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5" creationId="{B2E68A96-CCB9-744C-B1CE-F33ECC495A7D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6" creationId="{115C6217-341D-10CE-D466-04037BE6BD2A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7" creationId="{D8A25679-1955-E57C-ADC7-16153D1C5F33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8" creationId="{9EB02AE8-B6CD-A9C4-3E28-25E016A78C2C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9" creationId="{DB21C68A-139E-A1A7-2783-32087E7C443C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10" creationId="{F6B645D2-852B-108E-B2DF-BAF0B1BBF761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11" creationId="{6E57D30F-BE5F-FB62-04ED-C3E56E54EE42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12" creationId="{BD8FD583-6AE3-B2FE-121E-A5EBB24FFEEB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13" creationId="{EE1B47AA-FB21-7BD2-642F-8A7000634570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14" creationId="{A0704604-023D-9795-2C89-7B4EBDAF9255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15" creationId="{214304A4-3E35-DF9F-9938-D1AEFD4BA2A0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16" creationId="{725EFA15-98CA-00E1-DCB4-244D41BA5194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17" creationId="{121888D9-1967-CCD1-2200-FF66642AEF87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18" creationId="{CF8EBB6E-6D04-896C-C972-BEC8964A1FD1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19" creationId="{54D3BBE4-E621-8504-BC2A-443B0FC87B68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20" creationId="{CE3ECDF4-AC76-3DFA-0705-D1DFDFE17D51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21" creationId="{314F66C1-68F7-D782-3F8D-6B930B89E072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22" creationId="{1025CCB5-F741-98EF-FD11-8D784FB041D4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23" creationId="{F5CD9106-4CC8-4313-DB11-BB3310D7CC17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24" creationId="{EB4AB30A-124C-FBF8-FE74-DAE1B5841BC0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25" creationId="{6B470D43-96E0-B1E6-55CE-22FEB934E999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26" creationId="{9DDEA513-24C2-DA20-9E29-D6672E529D0F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27" creationId="{562A31F6-8935-453A-3748-69AA39C44436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28" creationId="{B5FEB4E6-A013-92FF-10A4-20E3F06CCA57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29" creationId="{B314A543-3C65-653E-44FE-5D1BD9DDBA69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30" creationId="{31D2E1D6-C8F0-EC38-EDF8-CE34C91F73F1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31" creationId="{768FCA2F-DD72-A781-B0DA-56A4ED0F6D97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32" creationId="{CB0FC3F9-B2D7-66B7-BFD1-E216C17E3F7E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33" creationId="{3A63D48A-8872-3224-98D2-FAB6710D5790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34" creationId="{AB626476-93A9-F254-3E38-46792B2F6313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35" creationId="{EAC62AC4-E715-D171-1FAE-A60634FF17DE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36" creationId="{BFCA336D-FF4C-25AE-0758-2797ECC5B62C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37" creationId="{AC4B7E79-F0C4-6A32-1A2F-3D19C2A17281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38" creationId="{FF760776-6C2A-0C1F-3708-E0D0CBCE2D22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39" creationId="{874D1ECA-1A5C-A7CD-A627-512BD8ECB5DE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40" creationId="{987FFD1C-3F46-923A-E623-AD6166FECDC8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41" creationId="{374998EB-7A9A-0274-5EA2-648BBE8101F0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42" creationId="{2C6CA3CA-D170-EA46-7173-B79EB5766230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43" creationId="{B10B31BF-C949-8CBF-14C3-FCEA2C412CE6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44" creationId="{8809FEB2-1A54-C8D7-0DF3-B5320AE2930F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45" creationId="{05FF9820-2B90-4695-4A8F-384901BC4936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46" creationId="{A4A25F06-2FEB-CA8C-9CD6-3947A7D6F363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47" creationId="{8A1D53CE-110A-9AB8-00ED-9AD977CC58E5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48" creationId="{B3CC4666-82DD-8651-9314-7C6BDC684CE6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49" creationId="{1494F991-EE89-3B26-D42C-0C5158736924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50" creationId="{6AFCB194-6CFC-890D-23DB-D31FC457F4C7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51" creationId="{EB687363-BE6F-848A-9B28-D58212055826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52" creationId="{E603E2EC-7215-1594-F034-A8CF1C6EF627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53" creationId="{C07C78ED-2A6B-2683-F5C3-AB4F825ED94C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54" creationId="{A088A45D-F211-38D9-C4E2-4AD39D7DF6D6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55" creationId="{10D92BD3-E531-6213-0EE3-A236322FDF2C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56" creationId="{1F7CFE43-9C7B-FAA3-04E9-712AD9F50907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57" creationId="{B645A648-16E3-4159-F6E8-B69E7798659C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58" creationId="{C09609BC-8786-D7A5-A81B-96C3E8DC728D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59" creationId="{62EB33C9-180D-C133-3605-D97521D0E9A7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60" creationId="{1144A6EA-990C-8898-7472-C3E299A02E15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61" creationId="{A420CA9E-E893-EE76-5028-AB107314A797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62" creationId="{5DDE9E08-C65A-FE7E-5CEA-6D988A5EF91C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63" creationId="{890DAEAD-3221-1354-1F4E-7982CC22A974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64" creationId="{31976B1B-D3A5-9420-A2D8-4FD232DDD339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65" creationId="{1156CFDF-5404-BED1-B00A-9F584A4D71CC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66" creationId="{F3035C87-E6FD-5737-35F7-9E8841D3B628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67" creationId="{091A02C3-351C-6AE2-643B-01D3579AFB46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68" creationId="{4589C5CD-FCD7-99A0-359E-4E0021423B60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69" creationId="{B7F55AB3-4E0E-6E5D-3B0C-EBA6E548A615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70" creationId="{E0CD603E-8852-66A9-FE87-CD538DDDD503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71" creationId="{294B985E-B34B-12D3-6E38-69C2DAF7E9D6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72" creationId="{A69C664A-AFF1-7D9C-9B92-65CE0D873461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73" creationId="{B4CA2DDE-5045-D893-595D-7F6FA62180FF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74" creationId="{22F63443-BD41-76AE-C7AC-AB568DF56D66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75" creationId="{011504F9-20B5-05F3-957F-6186D3ACF2BB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76" creationId="{52BCC321-7980-2067-29E6-11D661FB7C33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77" creationId="{39FB23E8-C114-97B9-991B-F195C5FA9BD2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78" creationId="{68E9D3AC-DE39-67A5-7787-C8A4E5B943A2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79" creationId="{3174C32B-465F-7901-E410-B2FDF518D30D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80" creationId="{1A229E10-3B18-6EF5-88FD-FBC9A160D488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81" creationId="{489C5BF2-30B9-5746-C5E7-29B0DB5D3EA8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82" creationId="{9BBCEF7C-2E93-50ED-756B-0B897ECD8585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83" creationId="{4CE9F387-C082-0276-A1BB-57EB3360C679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84" creationId="{C2FE093A-2087-18A5-C222-5764AD2323E3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85" creationId="{79E78A81-30D1-A0E8-6939-60428127628E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86" creationId="{42C0E3F5-A09F-9011-590E-278347079C38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87" creationId="{97C17491-8320-272D-2035-957476687663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88" creationId="{58AFD770-DB2E-46C0-F5F4-79CF5B471FC1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89" creationId="{D6E8294B-1A7D-0F72-4471-451B7ACD682D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90" creationId="{6CA3AC6D-6200-F6BB-35CC-5696A6BC9E86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91" creationId="{18E7CF34-805F-1668-E6D1-BA02F35399A3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92" creationId="{8DC07372-7CB4-4822-F729-5D9CDD234481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93" creationId="{2B9C3385-D328-CEC9-5F91-BEA4C26C699F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94" creationId="{A9FF89D8-72D0-0672-94ED-CC0D548ED969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95" creationId="{29D9429A-FBD7-BD62-9798-F1BD179391C5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96" creationId="{2E10C84F-3CC9-DF66-CD57-B1D5013516CF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97" creationId="{54D6524C-BD09-D927-1FD3-1FDC62AA78B1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98" creationId="{04116E15-D480-FEEA-890F-58F1E2B0159C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99" creationId="{6F7A6FD7-94DA-D775-D8EE-D0D057E67BB8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100" creationId="{42807B7E-E80B-DC3C-2A7D-95F2BFAF2EDA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101" creationId="{AD18E0EE-1D60-CCCA-4D37-BB718E68F4EF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102" creationId="{F6294B1A-A023-7D30-770D-16F1FAC8B003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103" creationId="{FF86CF52-8FD1-F7FE-B754-910310C9FF87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104" creationId="{9935E87B-05D2-890A-6117-0224FF57C1B0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105" creationId="{D2C4CC47-34E2-5632-4967-48D2F2618FD4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106" creationId="{66E4B20D-54E3-41B1-8ABB-4D711BCC6C48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107" creationId="{2C09CBE0-DFEE-281F-5F51-4292ADABFDE2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108" creationId="{2DE11477-B6F4-F76A-9F4F-7B0D5627BB4C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109" creationId="{9B6E7490-D5FE-8581-5A5D-252BFF94D6EE}"/>
          </ac:spMkLst>
        </pc:spChg>
        <pc:spChg chg="mod">
          <ac:chgData name="Laasya Ravipati" userId="3c95abc0-cfc1-4456-92a1-1b1667506606" providerId="ADAL" clId="{4869CEB6-0639-D944-A748-089F0E33F952}" dt="2023-05-01T01:53:06.453" v="2227"/>
          <ac:spMkLst>
            <pc:docMk/>
            <pc:sldMk cId="1552227151" sldId="311"/>
            <ac:spMk id="110" creationId="{8665F35A-F91F-6F8F-ED23-352D90578899}"/>
          </ac:spMkLst>
        </pc:spChg>
        <pc:grpChg chg="add del mod">
          <ac:chgData name="Laasya Ravipati" userId="3c95abc0-cfc1-4456-92a1-1b1667506606" providerId="ADAL" clId="{4869CEB6-0639-D944-A748-089F0E33F952}" dt="2023-05-01T01:53:07.739" v="2228" actId="478"/>
          <ac:grpSpMkLst>
            <pc:docMk/>
            <pc:sldMk cId="1552227151" sldId="311"/>
            <ac:grpSpMk id="3" creationId="{77E40CA0-97D2-347B-393F-467686916680}"/>
          </ac:grpSpMkLst>
        </pc:grpChg>
        <pc:picChg chg="add del mod">
          <ac:chgData name="Laasya Ravipati" userId="3c95abc0-cfc1-4456-92a1-1b1667506606" providerId="ADAL" clId="{4869CEB6-0639-D944-A748-089F0E33F952}" dt="2023-05-01T01:53:18.014" v="2231" actId="478"/>
          <ac:picMkLst>
            <pc:docMk/>
            <pc:sldMk cId="1552227151" sldId="311"/>
            <ac:picMk id="6146" creationId="{3D455652-9AE2-5E32-D89E-B12A0725A770}"/>
          </ac:picMkLst>
        </pc:picChg>
      </pc:sldChg>
      <pc:sldChg chg="addSp delSp modSp add mod modNotesTx">
        <pc:chgData name="Laasya Ravipati" userId="3c95abc0-cfc1-4456-92a1-1b1667506606" providerId="ADAL" clId="{4869CEB6-0639-D944-A748-089F0E33F952}" dt="2023-05-01T15:32:14.316" v="3679" actId="20577"/>
        <pc:sldMkLst>
          <pc:docMk/>
          <pc:sldMk cId="428818784" sldId="312"/>
        </pc:sldMkLst>
        <pc:spChg chg="mod">
          <ac:chgData name="Laasya Ravipati" userId="3c95abc0-cfc1-4456-92a1-1b1667506606" providerId="ADAL" clId="{4869CEB6-0639-D944-A748-089F0E33F952}" dt="2023-05-01T14:38:36.380" v="3348" actId="20577"/>
          <ac:spMkLst>
            <pc:docMk/>
            <pc:sldMk cId="428818784" sldId="312"/>
            <ac:spMk id="744" creationId="{00000000-0000-0000-0000-000000000000}"/>
          </ac:spMkLst>
        </pc:spChg>
        <pc:picChg chg="add mod">
          <ac:chgData name="Laasya Ravipati" userId="3c95abc0-cfc1-4456-92a1-1b1667506606" providerId="ADAL" clId="{4869CEB6-0639-D944-A748-089F0E33F952}" dt="2023-05-01T01:40:30.027" v="1622"/>
          <ac:picMkLst>
            <pc:docMk/>
            <pc:sldMk cId="428818784" sldId="312"/>
            <ac:picMk id="2" creationId="{A3994377-E84B-FCED-0D1E-9136FDD2CA92}"/>
          </ac:picMkLst>
        </pc:picChg>
        <pc:picChg chg="del">
          <ac:chgData name="Laasya Ravipati" userId="3c95abc0-cfc1-4456-92a1-1b1667506606" providerId="ADAL" clId="{4869CEB6-0639-D944-A748-089F0E33F952}" dt="2023-05-01T01:40:29.214" v="1621" actId="478"/>
          <ac:picMkLst>
            <pc:docMk/>
            <pc:sldMk cId="428818784" sldId="312"/>
            <ac:picMk id="1028" creationId="{876CDE4D-5933-ED5A-20D9-CFA21F815CA3}"/>
          </ac:picMkLst>
        </pc:picChg>
      </pc:sldChg>
      <pc:sldChg chg="modSp add mod modNotesTx">
        <pc:chgData name="Laasya Ravipati" userId="3c95abc0-cfc1-4456-92a1-1b1667506606" providerId="ADAL" clId="{4869CEB6-0639-D944-A748-089F0E33F952}" dt="2023-05-01T15:32:11.036" v="3671" actId="20577"/>
        <pc:sldMkLst>
          <pc:docMk/>
          <pc:sldMk cId="3931708074" sldId="313"/>
        </pc:sldMkLst>
        <pc:spChg chg="mod">
          <ac:chgData name="Laasya Ravipati" userId="3c95abc0-cfc1-4456-92a1-1b1667506606" providerId="ADAL" clId="{4869CEB6-0639-D944-A748-089F0E33F952}" dt="2023-05-01T14:38:47.729" v="3352" actId="313"/>
          <ac:spMkLst>
            <pc:docMk/>
            <pc:sldMk cId="3931708074" sldId="313"/>
            <ac:spMk id="744" creationId="{00000000-0000-0000-0000-000000000000}"/>
          </ac:spMkLst>
        </pc:spChg>
      </pc:sldChg>
      <pc:sldChg chg="addSp delSp modSp add mod ord modNotesTx">
        <pc:chgData name="Laasya Ravipati" userId="3c95abc0-cfc1-4456-92a1-1b1667506606" providerId="ADAL" clId="{4869CEB6-0639-D944-A748-089F0E33F952}" dt="2023-05-01T15:32:16.820" v="3685" actId="20577"/>
        <pc:sldMkLst>
          <pc:docMk/>
          <pc:sldMk cId="2837555155" sldId="314"/>
        </pc:sldMkLst>
        <pc:spChg chg="add del mod">
          <ac:chgData name="Laasya Ravipati" userId="3c95abc0-cfc1-4456-92a1-1b1667506606" providerId="ADAL" clId="{4869CEB6-0639-D944-A748-089F0E33F952}" dt="2023-05-01T15:15:05.826" v="3590" actId="478"/>
          <ac:spMkLst>
            <pc:docMk/>
            <pc:sldMk cId="2837555155" sldId="314"/>
            <ac:spMk id="2" creationId="{E0FBEFF5-7345-EAA0-11E5-D154EEDB6488}"/>
          </ac:spMkLst>
        </pc:spChg>
        <pc:spChg chg="add del mod">
          <ac:chgData name="Laasya Ravipati" userId="3c95abc0-cfc1-4456-92a1-1b1667506606" providerId="ADAL" clId="{4869CEB6-0639-D944-A748-089F0E33F952}" dt="2023-05-01T15:15:05.826" v="3590" actId="478"/>
          <ac:spMkLst>
            <pc:docMk/>
            <pc:sldMk cId="2837555155" sldId="314"/>
            <ac:spMk id="3" creationId="{7AC88CDE-7A90-16AA-8932-972924BFC20A}"/>
          </ac:spMkLst>
        </pc:spChg>
        <pc:spChg chg="add del mod">
          <ac:chgData name="Laasya Ravipati" userId="3c95abc0-cfc1-4456-92a1-1b1667506606" providerId="ADAL" clId="{4869CEB6-0639-D944-A748-089F0E33F952}" dt="2023-05-01T15:15:05.826" v="3590" actId="478"/>
          <ac:spMkLst>
            <pc:docMk/>
            <pc:sldMk cId="2837555155" sldId="314"/>
            <ac:spMk id="4" creationId="{226FD916-35AC-68B8-FA3B-23FB79DA3DC5}"/>
          </ac:spMkLst>
        </pc:spChg>
        <pc:spChg chg="add del mod">
          <ac:chgData name="Laasya Ravipati" userId="3c95abc0-cfc1-4456-92a1-1b1667506606" providerId="ADAL" clId="{4869CEB6-0639-D944-A748-089F0E33F952}" dt="2023-05-01T15:15:05.826" v="3590" actId="478"/>
          <ac:spMkLst>
            <pc:docMk/>
            <pc:sldMk cId="2837555155" sldId="314"/>
            <ac:spMk id="5" creationId="{F1F1F05C-C142-22E7-D77B-D9771DBA7A2F}"/>
          </ac:spMkLst>
        </pc:spChg>
        <pc:spChg chg="add del mod">
          <ac:chgData name="Laasya Ravipati" userId="3c95abc0-cfc1-4456-92a1-1b1667506606" providerId="ADAL" clId="{4869CEB6-0639-D944-A748-089F0E33F952}" dt="2023-05-01T15:15:05.826" v="3590" actId="478"/>
          <ac:spMkLst>
            <pc:docMk/>
            <pc:sldMk cId="2837555155" sldId="314"/>
            <ac:spMk id="6" creationId="{3F037082-B2DC-9553-3102-F844A1590610}"/>
          </ac:spMkLst>
        </pc:spChg>
        <pc:spChg chg="add del mod">
          <ac:chgData name="Laasya Ravipati" userId="3c95abc0-cfc1-4456-92a1-1b1667506606" providerId="ADAL" clId="{4869CEB6-0639-D944-A748-089F0E33F952}" dt="2023-05-01T15:15:05.826" v="3590" actId="478"/>
          <ac:spMkLst>
            <pc:docMk/>
            <pc:sldMk cId="2837555155" sldId="314"/>
            <ac:spMk id="7" creationId="{70A46424-83C9-47C0-FE56-C926C2AE179F}"/>
          </ac:spMkLst>
        </pc:spChg>
        <pc:spChg chg="add del mod">
          <ac:chgData name="Laasya Ravipati" userId="3c95abc0-cfc1-4456-92a1-1b1667506606" providerId="ADAL" clId="{4869CEB6-0639-D944-A748-089F0E33F952}" dt="2023-05-01T15:15:05.826" v="3590" actId="478"/>
          <ac:spMkLst>
            <pc:docMk/>
            <pc:sldMk cId="2837555155" sldId="314"/>
            <ac:spMk id="8" creationId="{74E28090-CF0F-06C9-FE74-685336249A19}"/>
          </ac:spMkLst>
        </pc:spChg>
        <pc:spChg chg="add del mod">
          <ac:chgData name="Laasya Ravipati" userId="3c95abc0-cfc1-4456-92a1-1b1667506606" providerId="ADAL" clId="{4869CEB6-0639-D944-A748-089F0E33F952}" dt="2023-05-01T15:15:05.826" v="3590" actId="478"/>
          <ac:spMkLst>
            <pc:docMk/>
            <pc:sldMk cId="2837555155" sldId="314"/>
            <ac:spMk id="9" creationId="{B3BD7C6C-3F53-0FC8-CD4A-EE5B68793B8E}"/>
          </ac:spMkLst>
        </pc:spChg>
        <pc:spChg chg="add del mod">
          <ac:chgData name="Laasya Ravipati" userId="3c95abc0-cfc1-4456-92a1-1b1667506606" providerId="ADAL" clId="{4869CEB6-0639-D944-A748-089F0E33F952}" dt="2023-05-01T15:15:05.826" v="3590" actId="478"/>
          <ac:spMkLst>
            <pc:docMk/>
            <pc:sldMk cId="2837555155" sldId="314"/>
            <ac:spMk id="10" creationId="{9E5F04B5-2346-ED63-578E-959EF6F125F9}"/>
          </ac:spMkLst>
        </pc:spChg>
        <pc:spChg chg="mod">
          <ac:chgData name="Laasya Ravipati" userId="3c95abc0-cfc1-4456-92a1-1b1667506606" providerId="ADAL" clId="{4869CEB6-0639-D944-A748-089F0E33F952}" dt="2023-05-01T14:38:56.816" v="3356" actId="313"/>
          <ac:spMkLst>
            <pc:docMk/>
            <pc:sldMk cId="2837555155" sldId="314"/>
            <ac:spMk id="744" creationId="{00000000-0000-0000-0000-000000000000}"/>
          </ac:spMkLst>
        </pc:spChg>
        <pc:picChg chg="mod modCrop">
          <ac:chgData name="Laasya Ravipati" userId="3c95abc0-cfc1-4456-92a1-1b1667506606" providerId="ADAL" clId="{4869CEB6-0639-D944-A748-089F0E33F952}" dt="2023-05-01T15:22:06.751" v="3607" actId="1076"/>
          <ac:picMkLst>
            <pc:docMk/>
            <pc:sldMk cId="2837555155" sldId="314"/>
            <ac:picMk id="11" creationId="{D4D45E1A-F6B6-23FF-DBBD-C249D72D958D}"/>
          </ac:picMkLst>
        </pc:picChg>
        <pc:picChg chg="del">
          <ac:chgData name="Laasya Ravipati" userId="3c95abc0-cfc1-4456-92a1-1b1667506606" providerId="ADAL" clId="{4869CEB6-0639-D944-A748-089F0E33F952}" dt="2023-05-01T02:09:15.996" v="2358" actId="478"/>
          <ac:picMkLst>
            <pc:docMk/>
            <pc:sldMk cId="2837555155" sldId="314"/>
            <ac:picMk id="1028" creationId="{876CDE4D-5933-ED5A-20D9-CFA21F815CA3}"/>
          </ac:picMkLst>
        </pc:picChg>
        <pc:picChg chg="add del mod">
          <ac:chgData name="Laasya Ravipati" userId="3c95abc0-cfc1-4456-92a1-1b1667506606" providerId="ADAL" clId="{4869CEB6-0639-D944-A748-089F0E33F952}" dt="2023-05-01T15:15:02.863" v="3589" actId="478"/>
          <ac:picMkLst>
            <pc:docMk/>
            <pc:sldMk cId="2837555155" sldId="314"/>
            <ac:picMk id="7170" creationId="{7007E862-3DC3-6616-4ED7-14AAF42656E8}"/>
          </ac:picMkLst>
        </pc:picChg>
      </pc:sldChg>
      <pc:sldChg chg="delSp modSp add del mod">
        <pc:chgData name="Laasya Ravipati" userId="3c95abc0-cfc1-4456-92a1-1b1667506606" providerId="ADAL" clId="{4869CEB6-0639-D944-A748-089F0E33F952}" dt="2023-05-01T02:47:10.024" v="3063" actId="2696"/>
        <pc:sldMkLst>
          <pc:docMk/>
          <pc:sldMk cId="1607794832" sldId="315"/>
        </pc:sldMkLst>
        <pc:spChg chg="mod">
          <ac:chgData name="Laasya Ravipati" userId="3c95abc0-cfc1-4456-92a1-1b1667506606" providerId="ADAL" clId="{4869CEB6-0639-D944-A748-089F0E33F952}" dt="2023-05-01T01:56:53.667" v="2357" actId="20577"/>
          <ac:spMkLst>
            <pc:docMk/>
            <pc:sldMk cId="1607794832" sldId="315"/>
            <ac:spMk id="744" creationId="{00000000-0000-0000-0000-000000000000}"/>
          </ac:spMkLst>
        </pc:spChg>
        <pc:picChg chg="del">
          <ac:chgData name="Laasya Ravipati" userId="3c95abc0-cfc1-4456-92a1-1b1667506606" providerId="ADAL" clId="{4869CEB6-0639-D944-A748-089F0E33F952}" dt="2023-05-01T01:56:49.241" v="2342" actId="478"/>
          <ac:picMkLst>
            <pc:docMk/>
            <pc:sldMk cId="1607794832" sldId="315"/>
            <ac:picMk id="1028" creationId="{876CDE4D-5933-ED5A-20D9-CFA21F815CA3}"/>
          </ac:picMkLst>
        </pc:picChg>
      </pc:sldChg>
      <pc:sldChg chg="modSp mod">
        <pc:chgData name="Laasya Ravipati" userId="3c95abc0-cfc1-4456-92a1-1b1667506606" providerId="ADAL" clId="{4869CEB6-0639-D944-A748-089F0E33F952}" dt="2023-05-03T14:44:48.569" v="4536" actId="20577"/>
        <pc:sldMkLst>
          <pc:docMk/>
          <pc:sldMk cId="3855524527" sldId="317"/>
        </pc:sldMkLst>
        <pc:spChg chg="mod">
          <ac:chgData name="Laasya Ravipati" userId="3c95abc0-cfc1-4456-92a1-1b1667506606" providerId="ADAL" clId="{4869CEB6-0639-D944-A748-089F0E33F952}" dt="2023-05-03T14:44:48.569" v="4536" actId="20577"/>
          <ac:spMkLst>
            <pc:docMk/>
            <pc:sldMk cId="3855524527" sldId="317"/>
            <ac:spMk id="543" creationId="{00000000-0000-0000-0000-000000000000}"/>
          </ac:spMkLst>
        </pc:spChg>
      </pc:sldChg>
      <pc:sldChg chg="modSp del mod">
        <pc:chgData name="Laasya Ravipati" userId="3c95abc0-cfc1-4456-92a1-1b1667506606" providerId="ADAL" clId="{4869CEB6-0639-D944-A748-089F0E33F952}" dt="2023-05-01T02:57:19.547" v="3202" actId="2696"/>
        <pc:sldMkLst>
          <pc:docMk/>
          <pc:sldMk cId="2947951574" sldId="318"/>
        </pc:sldMkLst>
        <pc:spChg chg="mod">
          <ac:chgData name="Laasya Ravipati" userId="3c95abc0-cfc1-4456-92a1-1b1667506606" providerId="ADAL" clId="{4869CEB6-0639-D944-A748-089F0E33F952}" dt="2023-05-01T02:54:50.633" v="3164" actId="207"/>
          <ac:spMkLst>
            <pc:docMk/>
            <pc:sldMk cId="2947951574" sldId="318"/>
            <ac:spMk id="1040" creationId="{00000000-0000-0000-0000-000000000000}"/>
          </ac:spMkLst>
        </pc:spChg>
      </pc:sldChg>
      <pc:sldChg chg="addSp modSp add mod modNotesTx">
        <pc:chgData name="Laasya Ravipati" userId="3c95abc0-cfc1-4456-92a1-1b1667506606" providerId="ADAL" clId="{4869CEB6-0639-D944-A748-089F0E33F952}" dt="2023-05-03T14:20:32.956" v="4473" actId="20577"/>
        <pc:sldMkLst>
          <pc:docMk/>
          <pc:sldMk cId="1021913593" sldId="319"/>
        </pc:sldMkLst>
        <pc:spChg chg="add mod">
          <ac:chgData name="Laasya Ravipati" userId="3c95abc0-cfc1-4456-92a1-1b1667506606" providerId="ADAL" clId="{4869CEB6-0639-D944-A748-089F0E33F952}" dt="2023-05-01T02:51:31.976" v="3140" actId="1035"/>
          <ac:spMkLst>
            <pc:docMk/>
            <pc:sldMk cId="1021913593" sldId="319"/>
            <ac:spMk id="2" creationId="{F6B66794-10BB-C459-3954-018F6B56F0C3}"/>
          </ac:spMkLst>
        </pc:spChg>
        <pc:spChg chg="mod">
          <ac:chgData name="Laasya Ravipati" userId="3c95abc0-cfc1-4456-92a1-1b1667506606" providerId="ADAL" clId="{4869CEB6-0639-D944-A748-089F0E33F952}" dt="2023-05-01T02:44:51.975" v="3042" actId="20577"/>
          <ac:spMkLst>
            <pc:docMk/>
            <pc:sldMk cId="1021913593" sldId="319"/>
            <ac:spMk id="565" creationId="{00000000-0000-0000-0000-000000000000}"/>
          </ac:spMkLst>
        </pc:spChg>
        <pc:spChg chg="mod">
          <ac:chgData name="Laasya Ravipati" userId="3c95abc0-cfc1-4456-92a1-1b1667506606" providerId="ADAL" clId="{4869CEB6-0639-D944-A748-089F0E33F952}" dt="2023-05-01T02:50:12.087" v="3064" actId="207"/>
          <ac:spMkLst>
            <pc:docMk/>
            <pc:sldMk cId="1021913593" sldId="319"/>
            <ac:spMk id="620" creationId="{00000000-0000-0000-0000-000000000000}"/>
          </ac:spMkLst>
        </pc:spChg>
      </pc:sldChg>
      <pc:sldChg chg="addSp modSp del mod ord">
        <pc:chgData name="Laasya Ravipati" userId="3c95abc0-cfc1-4456-92a1-1b1667506606" providerId="ADAL" clId="{4869CEB6-0639-D944-A748-089F0E33F952}" dt="2023-05-01T14:35:57.679" v="3341" actId="2696"/>
        <pc:sldMkLst>
          <pc:docMk/>
          <pc:sldMk cId="2762299283" sldId="320"/>
        </pc:sldMkLst>
        <pc:spChg chg="add mod">
          <ac:chgData name="Laasya Ravipati" userId="3c95abc0-cfc1-4456-92a1-1b1667506606" providerId="ADAL" clId="{4869CEB6-0639-D944-A748-089F0E33F952}" dt="2023-05-01T03:03:53.053" v="3294" actId="5793"/>
          <ac:spMkLst>
            <pc:docMk/>
            <pc:sldMk cId="2762299283" sldId="320"/>
            <ac:spMk id="3" creationId="{3CCF8962-E25D-5C29-588E-672EF8AC48B4}"/>
          </ac:spMkLst>
        </pc:spChg>
        <pc:spChg chg="mod">
          <ac:chgData name="Laasya Ravipati" userId="3c95abc0-cfc1-4456-92a1-1b1667506606" providerId="ADAL" clId="{4869CEB6-0639-D944-A748-089F0E33F952}" dt="2023-05-01T03:03:27.738" v="3231" actId="20577"/>
          <ac:spMkLst>
            <pc:docMk/>
            <pc:sldMk cId="2762299283" sldId="320"/>
            <ac:spMk id="744" creationId="{00000000-0000-0000-0000-000000000000}"/>
          </ac:spMkLst>
        </pc:spChg>
      </pc:sldChg>
      <pc:sldChg chg="add del">
        <pc:chgData name="Laasya Ravipati" userId="3c95abc0-cfc1-4456-92a1-1b1667506606" providerId="ADAL" clId="{4869CEB6-0639-D944-A748-089F0E33F952}" dt="2023-05-01T03:07:40.480" v="3302" actId="2890"/>
        <pc:sldMkLst>
          <pc:docMk/>
          <pc:sldMk cId="1600574598" sldId="321"/>
        </pc:sldMkLst>
      </pc:sldChg>
      <pc:sldChg chg="addSp delSp modSp add mod modShow">
        <pc:chgData name="Laasya Ravipati" userId="3c95abc0-cfc1-4456-92a1-1b1667506606" providerId="ADAL" clId="{4869CEB6-0639-D944-A748-089F0E33F952}" dt="2023-05-01T14:43:29.821" v="3373" actId="729"/>
        <pc:sldMkLst>
          <pc:docMk/>
          <pc:sldMk cId="3911172746" sldId="321"/>
        </pc:sldMkLst>
        <pc:spChg chg="add mod">
          <ac:chgData name="Laasya Ravipati" userId="3c95abc0-cfc1-4456-92a1-1b1667506606" providerId="ADAL" clId="{4869CEB6-0639-D944-A748-089F0E33F952}" dt="2023-05-01T03:08:44.145" v="3339" actId="1076"/>
          <ac:spMkLst>
            <pc:docMk/>
            <pc:sldMk cId="3911172746" sldId="321"/>
            <ac:spMk id="2" creationId="{60A6483B-3204-89F3-D87C-5D728826B90A}"/>
          </ac:spMkLst>
        </pc:spChg>
        <pc:spChg chg="add del mod">
          <ac:chgData name="Laasya Ravipati" userId="3c95abc0-cfc1-4456-92a1-1b1667506606" providerId="ADAL" clId="{4869CEB6-0639-D944-A748-089F0E33F952}" dt="2023-05-01T03:07:57.762" v="3331" actId="478"/>
          <ac:spMkLst>
            <pc:docMk/>
            <pc:sldMk cId="3911172746" sldId="321"/>
            <ac:spMk id="4" creationId="{218BE6F4-5D5E-CA7D-A87C-11BCC7E9D310}"/>
          </ac:spMkLst>
        </pc:spChg>
        <pc:spChg chg="add del mod">
          <ac:chgData name="Laasya Ravipati" userId="3c95abc0-cfc1-4456-92a1-1b1667506606" providerId="ADAL" clId="{4869CEB6-0639-D944-A748-089F0E33F952}" dt="2023-05-01T03:08:22.243" v="3336" actId="478"/>
          <ac:spMkLst>
            <pc:docMk/>
            <pc:sldMk cId="3911172746" sldId="321"/>
            <ac:spMk id="5" creationId="{82A539A7-A57A-D524-578E-60393F28DB9A}"/>
          </ac:spMkLst>
        </pc:spChg>
        <pc:spChg chg="add mod">
          <ac:chgData name="Laasya Ravipati" userId="3c95abc0-cfc1-4456-92a1-1b1667506606" providerId="ADAL" clId="{4869CEB6-0639-D944-A748-089F0E33F952}" dt="2023-05-01T03:08:57.270" v="3340" actId="1076"/>
          <ac:spMkLst>
            <pc:docMk/>
            <pc:sldMk cId="3911172746" sldId="321"/>
            <ac:spMk id="6" creationId="{7B249826-6BFB-5A36-F68E-30EB5C025433}"/>
          </ac:spMkLst>
        </pc:spChg>
        <pc:spChg chg="del">
          <ac:chgData name="Laasya Ravipati" userId="3c95abc0-cfc1-4456-92a1-1b1667506606" providerId="ADAL" clId="{4869CEB6-0639-D944-A748-089F0E33F952}" dt="2023-05-01T03:07:56.232" v="3330" actId="478"/>
          <ac:spMkLst>
            <pc:docMk/>
            <pc:sldMk cId="3911172746" sldId="321"/>
            <ac:spMk id="1018" creationId="{00000000-0000-0000-0000-000000000000}"/>
          </ac:spMkLst>
        </pc:spChg>
      </pc:sldChg>
      <pc:sldChg chg="modSp add del mod modShow">
        <pc:chgData name="Laasya Ravipati" userId="3c95abc0-cfc1-4456-92a1-1b1667506606" providerId="ADAL" clId="{4869CEB6-0639-D944-A748-089F0E33F952}" dt="2023-05-01T15:29:34.328" v="3635" actId="2696"/>
        <pc:sldMkLst>
          <pc:docMk/>
          <pc:sldMk cId="766387624" sldId="322"/>
        </pc:sldMkLst>
        <pc:spChg chg="mod">
          <ac:chgData name="Laasya Ravipati" userId="3c95abc0-cfc1-4456-92a1-1b1667506606" providerId="ADAL" clId="{4869CEB6-0639-D944-A748-089F0E33F952}" dt="2023-05-01T15:15:30.610" v="3591" actId="1076"/>
          <ac:spMkLst>
            <pc:docMk/>
            <pc:sldMk cId="766387624" sldId="322"/>
            <ac:spMk id="3" creationId="{7AC88CDE-7A90-16AA-8932-972924BFC20A}"/>
          </ac:spMkLst>
        </pc:spChg>
        <pc:spChg chg="mod">
          <ac:chgData name="Laasya Ravipati" userId="3c95abc0-cfc1-4456-92a1-1b1667506606" providerId="ADAL" clId="{4869CEB6-0639-D944-A748-089F0E33F952}" dt="2023-05-01T15:15:38.201" v="3592" actId="1076"/>
          <ac:spMkLst>
            <pc:docMk/>
            <pc:sldMk cId="766387624" sldId="322"/>
            <ac:spMk id="4" creationId="{226FD916-35AC-68B8-FA3B-23FB79DA3DC5}"/>
          </ac:spMkLst>
        </pc:spChg>
        <pc:spChg chg="mod">
          <ac:chgData name="Laasya Ravipati" userId="3c95abc0-cfc1-4456-92a1-1b1667506606" providerId="ADAL" clId="{4869CEB6-0639-D944-A748-089F0E33F952}" dt="2023-05-01T15:15:44.496" v="3593" actId="1076"/>
          <ac:spMkLst>
            <pc:docMk/>
            <pc:sldMk cId="766387624" sldId="322"/>
            <ac:spMk id="5" creationId="{F1F1F05C-C142-22E7-D77B-D9771DBA7A2F}"/>
          </ac:spMkLst>
        </pc:spChg>
        <pc:spChg chg="mod">
          <ac:chgData name="Laasya Ravipati" userId="3c95abc0-cfc1-4456-92a1-1b1667506606" providerId="ADAL" clId="{4869CEB6-0639-D944-A748-089F0E33F952}" dt="2023-05-01T15:15:53.995" v="3594" actId="1076"/>
          <ac:spMkLst>
            <pc:docMk/>
            <pc:sldMk cId="766387624" sldId="322"/>
            <ac:spMk id="6" creationId="{3F037082-B2DC-9553-3102-F844A1590610}"/>
          </ac:spMkLst>
        </pc:spChg>
        <pc:spChg chg="mod">
          <ac:chgData name="Laasya Ravipati" userId="3c95abc0-cfc1-4456-92a1-1b1667506606" providerId="ADAL" clId="{4869CEB6-0639-D944-A748-089F0E33F952}" dt="2023-05-01T15:16:11.506" v="3597" actId="1076"/>
          <ac:spMkLst>
            <pc:docMk/>
            <pc:sldMk cId="766387624" sldId="322"/>
            <ac:spMk id="7" creationId="{70A46424-83C9-47C0-FE56-C926C2AE179F}"/>
          </ac:spMkLst>
        </pc:spChg>
        <pc:spChg chg="mod">
          <ac:chgData name="Laasya Ravipati" userId="3c95abc0-cfc1-4456-92a1-1b1667506606" providerId="ADAL" clId="{4869CEB6-0639-D944-A748-089F0E33F952}" dt="2023-05-01T15:16:07.771" v="3596" actId="1076"/>
          <ac:spMkLst>
            <pc:docMk/>
            <pc:sldMk cId="766387624" sldId="322"/>
            <ac:spMk id="8" creationId="{74E28090-CF0F-06C9-FE74-685336249A19}"/>
          </ac:spMkLst>
        </pc:spChg>
        <pc:spChg chg="mod">
          <ac:chgData name="Laasya Ravipati" userId="3c95abc0-cfc1-4456-92a1-1b1667506606" providerId="ADAL" clId="{4869CEB6-0639-D944-A748-089F0E33F952}" dt="2023-05-01T15:16:03.717" v="3595" actId="1076"/>
          <ac:spMkLst>
            <pc:docMk/>
            <pc:sldMk cId="766387624" sldId="322"/>
            <ac:spMk id="9" creationId="{B3BD7C6C-3F53-0FC8-CD4A-EE5B68793B8E}"/>
          </ac:spMkLst>
        </pc:spChg>
      </pc:sldChg>
      <pc:sldChg chg="delSp modSp add del mod modShow">
        <pc:chgData name="Laasya Ravipati" userId="3c95abc0-cfc1-4456-92a1-1b1667506606" providerId="ADAL" clId="{4869CEB6-0639-D944-A748-089F0E33F952}" dt="2023-05-01T15:29:36.041" v="3636" actId="2696"/>
        <pc:sldMkLst>
          <pc:docMk/>
          <pc:sldMk cId="241583297" sldId="323"/>
        </pc:sldMkLst>
        <pc:spChg chg="del">
          <ac:chgData name="Laasya Ravipati" userId="3c95abc0-cfc1-4456-92a1-1b1667506606" providerId="ADAL" clId="{4869CEB6-0639-D944-A748-089F0E33F952}" dt="2023-05-01T15:18:37.360" v="3599" actId="478"/>
          <ac:spMkLst>
            <pc:docMk/>
            <pc:sldMk cId="241583297" sldId="323"/>
            <ac:spMk id="2" creationId="{E0FBEFF5-7345-EAA0-11E5-D154EEDB6488}"/>
          </ac:spMkLst>
        </pc:spChg>
        <pc:spChg chg="del">
          <ac:chgData name="Laasya Ravipati" userId="3c95abc0-cfc1-4456-92a1-1b1667506606" providerId="ADAL" clId="{4869CEB6-0639-D944-A748-089F0E33F952}" dt="2023-05-01T15:18:37.360" v="3599" actId="478"/>
          <ac:spMkLst>
            <pc:docMk/>
            <pc:sldMk cId="241583297" sldId="323"/>
            <ac:spMk id="3" creationId="{7AC88CDE-7A90-16AA-8932-972924BFC20A}"/>
          </ac:spMkLst>
        </pc:spChg>
        <pc:spChg chg="del">
          <ac:chgData name="Laasya Ravipati" userId="3c95abc0-cfc1-4456-92a1-1b1667506606" providerId="ADAL" clId="{4869CEB6-0639-D944-A748-089F0E33F952}" dt="2023-05-01T15:18:37.360" v="3599" actId="478"/>
          <ac:spMkLst>
            <pc:docMk/>
            <pc:sldMk cId="241583297" sldId="323"/>
            <ac:spMk id="4" creationId="{226FD916-35AC-68B8-FA3B-23FB79DA3DC5}"/>
          </ac:spMkLst>
        </pc:spChg>
        <pc:spChg chg="del">
          <ac:chgData name="Laasya Ravipati" userId="3c95abc0-cfc1-4456-92a1-1b1667506606" providerId="ADAL" clId="{4869CEB6-0639-D944-A748-089F0E33F952}" dt="2023-05-01T15:18:37.360" v="3599" actId="478"/>
          <ac:spMkLst>
            <pc:docMk/>
            <pc:sldMk cId="241583297" sldId="323"/>
            <ac:spMk id="5" creationId="{F1F1F05C-C142-22E7-D77B-D9771DBA7A2F}"/>
          </ac:spMkLst>
        </pc:spChg>
        <pc:spChg chg="del">
          <ac:chgData name="Laasya Ravipati" userId="3c95abc0-cfc1-4456-92a1-1b1667506606" providerId="ADAL" clId="{4869CEB6-0639-D944-A748-089F0E33F952}" dt="2023-05-01T15:18:37.360" v="3599" actId="478"/>
          <ac:spMkLst>
            <pc:docMk/>
            <pc:sldMk cId="241583297" sldId="323"/>
            <ac:spMk id="6" creationId="{3F037082-B2DC-9553-3102-F844A1590610}"/>
          </ac:spMkLst>
        </pc:spChg>
        <pc:spChg chg="del">
          <ac:chgData name="Laasya Ravipati" userId="3c95abc0-cfc1-4456-92a1-1b1667506606" providerId="ADAL" clId="{4869CEB6-0639-D944-A748-089F0E33F952}" dt="2023-05-01T15:18:37.360" v="3599" actId="478"/>
          <ac:spMkLst>
            <pc:docMk/>
            <pc:sldMk cId="241583297" sldId="323"/>
            <ac:spMk id="7" creationId="{70A46424-83C9-47C0-FE56-C926C2AE179F}"/>
          </ac:spMkLst>
        </pc:spChg>
        <pc:spChg chg="del">
          <ac:chgData name="Laasya Ravipati" userId="3c95abc0-cfc1-4456-92a1-1b1667506606" providerId="ADAL" clId="{4869CEB6-0639-D944-A748-089F0E33F952}" dt="2023-05-01T15:18:37.360" v="3599" actId="478"/>
          <ac:spMkLst>
            <pc:docMk/>
            <pc:sldMk cId="241583297" sldId="323"/>
            <ac:spMk id="8" creationId="{74E28090-CF0F-06C9-FE74-685336249A19}"/>
          </ac:spMkLst>
        </pc:spChg>
        <pc:spChg chg="del">
          <ac:chgData name="Laasya Ravipati" userId="3c95abc0-cfc1-4456-92a1-1b1667506606" providerId="ADAL" clId="{4869CEB6-0639-D944-A748-089F0E33F952}" dt="2023-05-01T15:18:37.360" v="3599" actId="478"/>
          <ac:spMkLst>
            <pc:docMk/>
            <pc:sldMk cId="241583297" sldId="323"/>
            <ac:spMk id="9" creationId="{B3BD7C6C-3F53-0FC8-CD4A-EE5B68793B8E}"/>
          </ac:spMkLst>
        </pc:spChg>
        <pc:spChg chg="del">
          <ac:chgData name="Laasya Ravipati" userId="3c95abc0-cfc1-4456-92a1-1b1667506606" providerId="ADAL" clId="{4869CEB6-0639-D944-A748-089F0E33F952}" dt="2023-05-01T15:18:37.360" v="3599" actId="478"/>
          <ac:spMkLst>
            <pc:docMk/>
            <pc:sldMk cId="241583297" sldId="323"/>
            <ac:spMk id="10" creationId="{9E5F04B5-2346-ED63-578E-959EF6F125F9}"/>
          </ac:spMkLst>
        </pc:spChg>
        <pc:picChg chg="mod">
          <ac:chgData name="Laasya Ravipati" userId="3c95abc0-cfc1-4456-92a1-1b1667506606" providerId="ADAL" clId="{4869CEB6-0639-D944-A748-089F0E33F952}" dt="2023-05-01T15:20:01.522" v="3601" actId="1076"/>
          <ac:picMkLst>
            <pc:docMk/>
            <pc:sldMk cId="241583297" sldId="323"/>
            <ac:picMk id="12" creationId="{7D5A5A54-37A9-8DCE-3A5A-15C09A6D411D}"/>
          </ac:picMkLst>
        </pc:picChg>
        <pc:picChg chg="del">
          <ac:chgData name="Laasya Ravipati" userId="3c95abc0-cfc1-4456-92a1-1b1667506606" providerId="ADAL" clId="{4869CEB6-0639-D944-A748-089F0E33F952}" dt="2023-05-01T15:18:37.360" v="3599" actId="478"/>
          <ac:picMkLst>
            <pc:docMk/>
            <pc:sldMk cId="241583297" sldId="323"/>
            <ac:picMk id="7170" creationId="{7007E862-3DC3-6616-4ED7-14AAF42656E8}"/>
          </ac:picMkLst>
        </pc:picChg>
      </pc:sldChg>
      <pc:sldChg chg="new del ord">
        <pc:chgData name="Laasya Ravipati" userId="3c95abc0-cfc1-4456-92a1-1b1667506606" providerId="ADAL" clId="{4869CEB6-0639-D944-A748-089F0E33F952}" dt="2023-05-01T15:22:54.428" v="3612" actId="2696"/>
        <pc:sldMkLst>
          <pc:docMk/>
          <pc:sldMk cId="373666772" sldId="324"/>
        </pc:sldMkLst>
      </pc:sldChg>
      <pc:sldChg chg="addSp delSp modSp add mod modNotesTx">
        <pc:chgData name="Laasya Ravipati" userId="3c95abc0-cfc1-4456-92a1-1b1667506606" providerId="ADAL" clId="{4869CEB6-0639-D944-A748-089F0E33F952}" dt="2023-05-01T15:32:19.891" v="3691" actId="20577"/>
        <pc:sldMkLst>
          <pc:docMk/>
          <pc:sldMk cId="3693035601" sldId="324"/>
        </pc:sldMkLst>
        <pc:spChg chg="add del mod">
          <ac:chgData name="Laasya Ravipati" userId="3c95abc0-cfc1-4456-92a1-1b1667506606" providerId="ADAL" clId="{4869CEB6-0639-D944-A748-089F0E33F952}" dt="2023-05-01T15:25:59.376" v="3632" actId="478"/>
          <ac:spMkLst>
            <pc:docMk/>
            <pc:sldMk cId="3693035601" sldId="324"/>
            <ac:spMk id="2" creationId="{1BA5331E-4726-91D0-4370-1982094A034F}"/>
          </ac:spMkLst>
        </pc:spChg>
        <pc:spChg chg="add del mod">
          <ac:chgData name="Laasya Ravipati" userId="3c95abc0-cfc1-4456-92a1-1b1667506606" providerId="ADAL" clId="{4869CEB6-0639-D944-A748-089F0E33F952}" dt="2023-05-01T15:26:13.474" v="3634" actId="478"/>
          <ac:spMkLst>
            <pc:docMk/>
            <pc:sldMk cId="3693035601" sldId="324"/>
            <ac:spMk id="3" creationId="{F5F318A8-DA19-9B0A-1B53-7D0735486C09}"/>
          </ac:spMkLst>
        </pc:spChg>
        <pc:spChg chg="mod">
          <ac:chgData name="Laasya Ravipati" userId="3c95abc0-cfc1-4456-92a1-1b1667506606" providerId="ADAL" clId="{4869CEB6-0639-D944-A748-089F0E33F952}" dt="2023-05-01T15:23:06.123" v="3630" actId="20577"/>
          <ac:spMkLst>
            <pc:docMk/>
            <pc:sldMk cId="3693035601" sldId="324"/>
            <ac:spMk id="744" creationId="{00000000-0000-0000-0000-000000000000}"/>
          </ac:spMkLst>
        </pc:spChg>
        <pc:picChg chg="del">
          <ac:chgData name="Laasya Ravipati" userId="3c95abc0-cfc1-4456-92a1-1b1667506606" providerId="ADAL" clId="{4869CEB6-0639-D944-A748-089F0E33F952}" dt="2023-05-01T15:22:58.286" v="3614" actId="478"/>
          <ac:picMkLst>
            <pc:docMk/>
            <pc:sldMk cId="3693035601" sldId="324"/>
            <ac:picMk id="11" creationId="{D4D45E1A-F6B6-23FF-DBBD-C249D72D958D}"/>
          </ac:picMkLst>
        </pc:picChg>
        <pc:picChg chg="add del mod">
          <ac:chgData name="Laasya Ravipati" userId="3c95abc0-cfc1-4456-92a1-1b1667506606" providerId="ADAL" clId="{4869CEB6-0639-D944-A748-089F0E33F952}" dt="2023-05-01T15:31:35.329" v="3656" actId="478"/>
          <ac:picMkLst>
            <pc:docMk/>
            <pc:sldMk cId="3693035601" sldId="324"/>
            <ac:picMk id="1026" creationId="{6B829C55-7B80-033C-4230-375219DE3F1E}"/>
          </ac:picMkLst>
        </pc:picChg>
        <pc:picChg chg="add del mod">
          <ac:chgData name="Laasya Ravipati" userId="3c95abc0-cfc1-4456-92a1-1b1667506606" providerId="ADAL" clId="{4869CEB6-0639-D944-A748-089F0E33F952}" dt="2023-05-01T15:31:44.364" v="3660" actId="478"/>
          <ac:picMkLst>
            <pc:docMk/>
            <pc:sldMk cId="3693035601" sldId="324"/>
            <ac:picMk id="1028" creationId="{42094C52-630E-4CC3-14FB-18F0E06A9C1A}"/>
          </ac:picMkLst>
        </pc:picChg>
        <pc:picChg chg="add mod">
          <ac:chgData name="Laasya Ravipati" userId="3c95abc0-cfc1-4456-92a1-1b1667506606" providerId="ADAL" clId="{4869CEB6-0639-D944-A748-089F0E33F952}" dt="2023-05-01T15:31:58.476" v="3663" actId="1076"/>
          <ac:picMkLst>
            <pc:docMk/>
            <pc:sldMk cId="3693035601" sldId="324"/>
            <ac:picMk id="1030" creationId="{3831C644-1AA8-1A1F-1069-1054A9A1BBFD}"/>
          </ac:picMkLst>
        </pc:picChg>
      </pc:sldChg>
      <pc:sldChg chg="modSp mod modShow modNotesTx">
        <pc:chgData name="Laasya Ravipati" userId="3c95abc0-cfc1-4456-92a1-1b1667506606" providerId="ADAL" clId="{4869CEB6-0639-D944-A748-089F0E33F952}" dt="2023-05-03T14:07:32.211" v="4348" actId="20577"/>
        <pc:sldMkLst>
          <pc:docMk/>
          <pc:sldMk cId="500825725" sldId="326"/>
        </pc:sldMkLst>
        <pc:spChg chg="mod">
          <ac:chgData name="Laasya Ravipati" userId="3c95abc0-cfc1-4456-92a1-1b1667506606" providerId="ADAL" clId="{4869CEB6-0639-D944-A748-089F0E33F952}" dt="2023-05-02T16:44:38.098" v="3708" actId="1076"/>
          <ac:spMkLst>
            <pc:docMk/>
            <pc:sldMk cId="500825725" sldId="326"/>
            <ac:spMk id="3" creationId="{5D8DA820-E290-6981-2D86-F39E93A41F35}"/>
          </ac:spMkLst>
        </pc:spChg>
        <pc:spChg chg="mod">
          <ac:chgData name="Laasya Ravipati" userId="3c95abc0-cfc1-4456-92a1-1b1667506606" providerId="ADAL" clId="{4869CEB6-0639-D944-A748-089F0E33F952}" dt="2023-05-02T16:44:38.098" v="3708" actId="1076"/>
          <ac:spMkLst>
            <pc:docMk/>
            <pc:sldMk cId="500825725" sldId="326"/>
            <ac:spMk id="7" creationId="{393A7837-1A56-A7BE-7587-72B885585B4F}"/>
          </ac:spMkLst>
        </pc:spChg>
        <pc:spChg chg="mod">
          <ac:chgData name="Laasya Ravipati" userId="3c95abc0-cfc1-4456-92a1-1b1667506606" providerId="ADAL" clId="{4869CEB6-0639-D944-A748-089F0E33F952}" dt="2023-05-02T16:54:12.057" v="4138" actId="20577"/>
          <ac:spMkLst>
            <pc:docMk/>
            <pc:sldMk cId="500825725" sldId="326"/>
            <ac:spMk id="12" creationId="{BB903994-E6C3-541A-D803-23A386A8DD70}"/>
          </ac:spMkLst>
        </pc:spChg>
        <pc:spChg chg="mod">
          <ac:chgData name="Laasya Ravipati" userId="3c95abc0-cfc1-4456-92a1-1b1667506606" providerId="ADAL" clId="{4869CEB6-0639-D944-A748-089F0E33F952}" dt="2023-05-02T16:44:38.098" v="3708" actId="1076"/>
          <ac:spMkLst>
            <pc:docMk/>
            <pc:sldMk cId="500825725" sldId="326"/>
            <ac:spMk id="859" creationId="{00000000-0000-0000-0000-000000000000}"/>
          </ac:spMkLst>
        </pc:spChg>
        <pc:spChg chg="mod">
          <ac:chgData name="Laasya Ravipati" userId="3c95abc0-cfc1-4456-92a1-1b1667506606" providerId="ADAL" clId="{4869CEB6-0639-D944-A748-089F0E33F952}" dt="2023-05-02T16:53:55.590" v="4096" actId="20577"/>
          <ac:spMkLst>
            <pc:docMk/>
            <pc:sldMk cId="500825725" sldId="326"/>
            <ac:spMk id="860" creationId="{00000000-0000-0000-0000-000000000000}"/>
          </ac:spMkLst>
        </pc:spChg>
        <pc:spChg chg="mod">
          <ac:chgData name="Laasya Ravipati" userId="3c95abc0-cfc1-4456-92a1-1b1667506606" providerId="ADAL" clId="{4869CEB6-0639-D944-A748-089F0E33F952}" dt="2023-05-02T16:44:38.098" v="3708" actId="1076"/>
          <ac:spMkLst>
            <pc:docMk/>
            <pc:sldMk cId="500825725" sldId="326"/>
            <ac:spMk id="861" creationId="{00000000-0000-0000-0000-000000000000}"/>
          </ac:spMkLst>
        </pc:spChg>
        <pc:spChg chg="mod">
          <ac:chgData name="Laasya Ravipati" userId="3c95abc0-cfc1-4456-92a1-1b1667506606" providerId="ADAL" clId="{4869CEB6-0639-D944-A748-089F0E33F952}" dt="2023-05-02T16:54:03.434" v="4114" actId="20577"/>
          <ac:spMkLst>
            <pc:docMk/>
            <pc:sldMk cId="500825725" sldId="326"/>
            <ac:spMk id="862" creationId="{00000000-0000-0000-0000-000000000000}"/>
          </ac:spMkLst>
        </pc:spChg>
        <pc:spChg chg="mod">
          <ac:chgData name="Laasya Ravipati" userId="3c95abc0-cfc1-4456-92a1-1b1667506606" providerId="ADAL" clId="{4869CEB6-0639-D944-A748-089F0E33F952}" dt="2023-05-02T16:44:38.098" v="3708" actId="1076"/>
          <ac:spMkLst>
            <pc:docMk/>
            <pc:sldMk cId="500825725" sldId="326"/>
            <ac:spMk id="863" creationId="{00000000-0000-0000-0000-000000000000}"/>
          </ac:spMkLst>
        </pc:spChg>
        <pc:spChg chg="mod">
          <ac:chgData name="Laasya Ravipati" userId="3c95abc0-cfc1-4456-92a1-1b1667506606" providerId="ADAL" clId="{4869CEB6-0639-D944-A748-089F0E33F952}" dt="2023-05-02T17:04:54.061" v="4337" actId="20577"/>
          <ac:spMkLst>
            <pc:docMk/>
            <pc:sldMk cId="500825725" sldId="326"/>
            <ac:spMk id="864" creationId="{00000000-0000-0000-0000-000000000000}"/>
          </ac:spMkLst>
        </pc:spChg>
        <pc:grpChg chg="mod">
          <ac:chgData name="Laasya Ravipati" userId="3c95abc0-cfc1-4456-92a1-1b1667506606" providerId="ADAL" clId="{4869CEB6-0639-D944-A748-089F0E33F952}" dt="2023-05-02T16:44:38.098" v="3708" actId="1076"/>
          <ac:grpSpMkLst>
            <pc:docMk/>
            <pc:sldMk cId="500825725" sldId="326"/>
            <ac:grpSpMk id="865" creationId="{00000000-0000-0000-0000-000000000000}"/>
          </ac:grpSpMkLst>
        </pc:grpChg>
        <pc:cxnChg chg="mod">
          <ac:chgData name="Laasya Ravipati" userId="3c95abc0-cfc1-4456-92a1-1b1667506606" providerId="ADAL" clId="{4869CEB6-0639-D944-A748-089F0E33F952}" dt="2023-05-02T16:44:38.098" v="3708" actId="1076"/>
          <ac:cxnSpMkLst>
            <pc:docMk/>
            <pc:sldMk cId="500825725" sldId="326"/>
            <ac:cxnSpMk id="10" creationId="{B061D640-F2EE-7B28-2B31-1F9D9E52A17F}"/>
          </ac:cxnSpMkLst>
        </pc:cxnChg>
      </pc:sldChg>
      <pc:sldChg chg="modSp add mod">
        <pc:chgData name="Laasya Ravipati" userId="3c95abc0-cfc1-4456-92a1-1b1667506606" providerId="ADAL" clId="{4869CEB6-0639-D944-A748-089F0E33F952}" dt="2023-05-02T16:57:08.946" v="4142" actId="207"/>
        <pc:sldMkLst>
          <pc:docMk/>
          <pc:sldMk cId="2530300100" sldId="327"/>
        </pc:sldMkLst>
        <pc:spChg chg="mod">
          <ac:chgData name="Laasya Ravipati" userId="3c95abc0-cfc1-4456-92a1-1b1667506606" providerId="ADAL" clId="{4869CEB6-0639-D944-A748-089F0E33F952}" dt="2023-05-02T16:57:08.946" v="4142" actId="207"/>
          <ac:spMkLst>
            <pc:docMk/>
            <pc:sldMk cId="2530300100" sldId="327"/>
            <ac:spMk id="425" creationId="{00000000-0000-0000-0000-000000000000}"/>
          </ac:spMkLst>
        </pc:spChg>
        <pc:spChg chg="mod">
          <ac:chgData name="Laasya Ravipati" userId="3c95abc0-cfc1-4456-92a1-1b1667506606" providerId="ADAL" clId="{4869CEB6-0639-D944-A748-089F0E33F952}" dt="2023-05-02T16:46:19.697" v="3843" actId="20577"/>
          <ac:spMkLst>
            <pc:docMk/>
            <pc:sldMk cId="2530300100" sldId="327"/>
            <ac:spMk id="426" creationId="{00000000-0000-0000-0000-000000000000}"/>
          </ac:spMkLst>
        </pc:spChg>
      </pc:sldChg>
      <pc:sldChg chg="modSp mod modNotesTx">
        <pc:chgData name="Laasya Ravipati" userId="3c95abc0-cfc1-4456-92a1-1b1667506606" providerId="ADAL" clId="{4869CEB6-0639-D944-A748-089F0E33F952}" dt="2023-05-02T17:03:09.352" v="4315" actId="20577"/>
        <pc:sldMkLst>
          <pc:docMk/>
          <pc:sldMk cId="2910588528" sldId="328"/>
        </pc:sldMkLst>
        <pc:spChg chg="mod">
          <ac:chgData name="Laasya Ravipati" userId="3c95abc0-cfc1-4456-92a1-1b1667506606" providerId="ADAL" clId="{4869CEB6-0639-D944-A748-089F0E33F952}" dt="2023-05-02T16:57:23.940" v="4146" actId="207"/>
          <ac:spMkLst>
            <pc:docMk/>
            <pc:sldMk cId="2910588528" sldId="328"/>
            <ac:spMk id="425" creationId="{00000000-0000-0000-0000-000000000000}"/>
          </ac:spMkLst>
        </pc:spChg>
      </pc:sldChg>
      <pc:sldMasterChg chg="delSldLayout">
        <pc:chgData name="Laasya Ravipati" userId="3c95abc0-cfc1-4456-92a1-1b1667506606" providerId="ADAL" clId="{4869CEB6-0639-D944-A748-089F0E33F952}" dt="2023-05-01T15:53:19.489" v="3706" actId="2696"/>
        <pc:sldMasterMkLst>
          <pc:docMk/>
          <pc:sldMasterMk cId="0" sldId="2147483678"/>
        </pc:sldMasterMkLst>
        <pc:sldLayoutChg chg="del">
          <pc:chgData name="Laasya Ravipati" userId="3c95abc0-cfc1-4456-92a1-1b1667506606" providerId="ADAL" clId="{4869CEB6-0639-D944-A748-089F0E33F952}" dt="2023-05-01T01:27:34.050" v="870" actId="2696"/>
          <pc:sldLayoutMkLst>
            <pc:docMk/>
            <pc:sldMasterMk cId="0" sldId="2147483678"/>
            <pc:sldLayoutMk cId="0" sldId="2147483650"/>
          </pc:sldLayoutMkLst>
        </pc:sldLayoutChg>
        <pc:sldLayoutChg chg="del">
          <pc:chgData name="Laasya Ravipati" userId="3c95abc0-cfc1-4456-92a1-1b1667506606" providerId="ADAL" clId="{4869CEB6-0639-D944-A748-089F0E33F952}" dt="2023-05-01T15:53:19.489" v="3706" actId="2696"/>
          <pc:sldLayoutMkLst>
            <pc:docMk/>
            <pc:sldMasterMk cId="0" sldId="2147483678"/>
            <pc:sldLayoutMk cId="0" sldId="2147483651"/>
          </pc:sldLayoutMkLst>
        </pc:sldLayoutChg>
        <pc:sldLayoutChg chg="del">
          <pc:chgData name="Laasya Ravipati" userId="3c95abc0-cfc1-4456-92a1-1b1667506606" providerId="ADAL" clId="{4869CEB6-0639-D944-A748-089F0E33F952}" dt="2023-05-01T15:53:19.489" v="3706" actId="2696"/>
          <pc:sldLayoutMkLst>
            <pc:docMk/>
            <pc:sldMasterMk cId="0" sldId="2147483678"/>
            <pc:sldLayoutMk cId="0" sldId="2147483654"/>
          </pc:sldLayoutMkLst>
        </pc:sldLayoutChg>
        <pc:sldLayoutChg chg="del">
          <pc:chgData name="Laasya Ravipati" userId="3c95abc0-cfc1-4456-92a1-1b1667506606" providerId="ADAL" clId="{4869CEB6-0639-D944-A748-089F0E33F952}" dt="2023-05-01T15:53:19.489" v="3706" actId="2696"/>
          <pc:sldLayoutMkLst>
            <pc:docMk/>
            <pc:sldMasterMk cId="0" sldId="2147483678"/>
            <pc:sldLayoutMk cId="0" sldId="2147483655"/>
          </pc:sldLayoutMkLst>
        </pc:sldLayoutChg>
        <pc:sldLayoutChg chg="del">
          <pc:chgData name="Laasya Ravipati" userId="3c95abc0-cfc1-4456-92a1-1b1667506606" providerId="ADAL" clId="{4869CEB6-0639-D944-A748-089F0E33F952}" dt="2023-05-01T15:53:19.489" v="3706" actId="2696"/>
          <pc:sldLayoutMkLst>
            <pc:docMk/>
            <pc:sldMasterMk cId="0" sldId="2147483678"/>
            <pc:sldLayoutMk cId="0" sldId="2147483656"/>
          </pc:sldLayoutMkLst>
        </pc:sldLayoutChg>
        <pc:sldLayoutChg chg="del">
          <pc:chgData name="Laasya Ravipati" userId="3c95abc0-cfc1-4456-92a1-1b1667506606" providerId="ADAL" clId="{4869CEB6-0639-D944-A748-089F0E33F952}" dt="2023-05-01T15:53:19.489" v="3706" actId="2696"/>
          <pc:sldLayoutMkLst>
            <pc:docMk/>
            <pc:sldMasterMk cId="0" sldId="2147483678"/>
            <pc:sldLayoutMk cId="0" sldId="2147483659"/>
          </pc:sldLayoutMkLst>
        </pc:sldLayoutChg>
        <pc:sldLayoutChg chg="del">
          <pc:chgData name="Laasya Ravipati" userId="3c95abc0-cfc1-4456-92a1-1b1667506606" providerId="ADAL" clId="{4869CEB6-0639-D944-A748-089F0E33F952}" dt="2023-05-01T15:53:19.489" v="3706" actId="2696"/>
          <pc:sldLayoutMkLst>
            <pc:docMk/>
            <pc:sldMasterMk cId="0" sldId="2147483678"/>
            <pc:sldLayoutMk cId="0" sldId="2147483660"/>
          </pc:sldLayoutMkLst>
        </pc:sldLayoutChg>
        <pc:sldLayoutChg chg="del">
          <pc:chgData name="Laasya Ravipati" userId="3c95abc0-cfc1-4456-92a1-1b1667506606" providerId="ADAL" clId="{4869CEB6-0639-D944-A748-089F0E33F952}" dt="2023-05-01T15:53:19.489" v="3706" actId="2696"/>
          <pc:sldLayoutMkLst>
            <pc:docMk/>
            <pc:sldMasterMk cId="0" sldId="2147483678"/>
            <pc:sldLayoutMk cId="0" sldId="2147483665"/>
          </pc:sldLayoutMkLst>
        </pc:sldLayoutChg>
        <pc:sldLayoutChg chg="del">
          <pc:chgData name="Laasya Ravipati" userId="3c95abc0-cfc1-4456-92a1-1b1667506606" providerId="ADAL" clId="{4869CEB6-0639-D944-A748-089F0E33F952}" dt="2023-05-01T15:53:19.489" v="3706" actId="2696"/>
          <pc:sldLayoutMkLst>
            <pc:docMk/>
            <pc:sldMasterMk cId="0" sldId="2147483678"/>
            <pc:sldLayoutMk cId="0" sldId="2147483666"/>
          </pc:sldLayoutMkLst>
        </pc:sldLayoutChg>
        <pc:sldLayoutChg chg="del">
          <pc:chgData name="Laasya Ravipati" userId="3c95abc0-cfc1-4456-92a1-1b1667506606" providerId="ADAL" clId="{4869CEB6-0639-D944-A748-089F0E33F952}" dt="2023-05-01T15:53:19.489" v="3706" actId="2696"/>
          <pc:sldLayoutMkLst>
            <pc:docMk/>
            <pc:sldMasterMk cId="0" sldId="2147483678"/>
            <pc:sldLayoutMk cId="0" sldId="2147483668"/>
          </pc:sldLayoutMkLst>
        </pc:sldLayoutChg>
        <pc:sldLayoutChg chg="del">
          <pc:chgData name="Laasya Ravipati" userId="3c95abc0-cfc1-4456-92a1-1b1667506606" providerId="ADAL" clId="{4869CEB6-0639-D944-A748-089F0E33F952}" dt="2023-05-01T15:53:19.489" v="3706" actId="2696"/>
          <pc:sldLayoutMkLst>
            <pc:docMk/>
            <pc:sldMasterMk cId="0" sldId="2147483678"/>
            <pc:sldLayoutMk cId="0" sldId="2147483669"/>
          </pc:sldLayoutMkLst>
        </pc:sldLayoutChg>
        <pc:sldLayoutChg chg="del">
          <pc:chgData name="Laasya Ravipati" userId="3c95abc0-cfc1-4456-92a1-1b1667506606" providerId="ADAL" clId="{4869CEB6-0639-D944-A748-089F0E33F952}" dt="2023-05-01T15:53:19.489" v="3706" actId="2696"/>
          <pc:sldLayoutMkLst>
            <pc:docMk/>
            <pc:sldMasterMk cId="0" sldId="2147483678"/>
            <pc:sldLayoutMk cId="0" sldId="2147483671"/>
          </pc:sldLayoutMkLst>
        </pc:sldLayoutChg>
      </pc:sldMasterChg>
    </pc:docChg>
  </pc:docChgLst>
  <pc:docChgLst>
    <pc:chgData name="Caroline Cordes" userId="S::cgcordes@uark.edu::cae8d7bd-a37d-4886-b4a0-6eb3b88080dd" providerId="AD" clId="Web-{E4FFF772-4083-78B8-0709-75F62F2A86DD}"/>
    <pc:docChg chg="modSld">
      <pc:chgData name="Caroline Cordes" userId="S::cgcordes@uark.edu::cae8d7bd-a37d-4886-b4a0-6eb3b88080dd" providerId="AD" clId="Web-{E4FFF772-4083-78B8-0709-75F62F2A86DD}" dt="2023-05-03T14:16:07.557" v="24"/>
      <pc:docMkLst>
        <pc:docMk/>
      </pc:docMkLst>
      <pc:sldChg chg="modNotes">
        <pc:chgData name="Caroline Cordes" userId="S::cgcordes@uark.edu::cae8d7bd-a37d-4886-b4a0-6eb3b88080dd" providerId="AD" clId="Web-{E4FFF772-4083-78B8-0709-75F62F2A86DD}" dt="2023-05-03T14:16:07.557" v="24"/>
        <pc:sldMkLst>
          <pc:docMk/>
          <pc:sldMk cId="428818784" sldId="312"/>
        </pc:sldMkLst>
      </pc:sldChg>
      <pc:sldChg chg="modNotes">
        <pc:chgData name="Caroline Cordes" userId="S::cgcordes@uark.edu::cae8d7bd-a37d-4886-b4a0-6eb3b88080dd" providerId="AD" clId="Web-{E4FFF772-4083-78B8-0709-75F62F2A86DD}" dt="2023-05-03T14:09:35.325" v="2"/>
        <pc:sldMkLst>
          <pc:docMk/>
          <pc:sldMk cId="3931708074" sldId="313"/>
        </pc:sldMkLst>
      </pc:sldChg>
    </pc:docChg>
  </pc:docChgLst>
  <pc:docChgLst>
    <pc:chgData name="Caroline Cordes" userId="S::cgcordes@uark.edu::cae8d7bd-a37d-4886-b4a0-6eb3b88080dd" providerId="AD" clId="Web-{789266F8-9F6B-4C77-9982-F4E158B9CB88}"/>
    <pc:docChg chg="delSld modSld">
      <pc:chgData name="Caroline Cordes" userId="S::cgcordes@uark.edu::cae8d7bd-a37d-4886-b4a0-6eb3b88080dd" providerId="AD" clId="Web-{789266F8-9F6B-4C77-9982-F4E158B9CB88}" dt="2023-05-01T15:19:28.741" v="27"/>
      <pc:docMkLst>
        <pc:docMk/>
      </pc:docMkLst>
      <pc:sldChg chg="modNotes">
        <pc:chgData name="Caroline Cordes" userId="S::cgcordes@uark.edu::cae8d7bd-a37d-4886-b4a0-6eb3b88080dd" providerId="AD" clId="Web-{789266F8-9F6B-4C77-9982-F4E158B9CB88}" dt="2023-05-01T15:18:01.677" v="6"/>
        <pc:sldMkLst>
          <pc:docMk/>
          <pc:sldMk cId="0" sldId="256"/>
        </pc:sldMkLst>
      </pc:sldChg>
      <pc:sldChg chg="modNotes">
        <pc:chgData name="Caroline Cordes" userId="S::cgcordes@uark.edu::cae8d7bd-a37d-4886-b4a0-6eb3b88080dd" providerId="AD" clId="Web-{789266F8-9F6B-4C77-9982-F4E158B9CB88}" dt="2023-05-01T15:18:07.677" v="13"/>
        <pc:sldMkLst>
          <pc:docMk/>
          <pc:sldMk cId="0" sldId="259"/>
        </pc:sldMkLst>
      </pc:sldChg>
      <pc:sldChg chg="del">
        <pc:chgData name="Caroline Cordes" userId="S::cgcordes@uark.edu::cae8d7bd-a37d-4886-b4a0-6eb3b88080dd" providerId="AD" clId="Web-{789266F8-9F6B-4C77-9982-F4E158B9CB88}" dt="2023-05-01T15:19:23.257" v="20"/>
        <pc:sldMkLst>
          <pc:docMk/>
          <pc:sldMk cId="0" sldId="275"/>
        </pc:sldMkLst>
      </pc:sldChg>
      <pc:sldChg chg="modNotes">
        <pc:chgData name="Caroline Cordes" userId="S::cgcordes@uark.edu::cae8d7bd-a37d-4886-b4a0-6eb3b88080dd" providerId="AD" clId="Web-{789266F8-9F6B-4C77-9982-F4E158B9CB88}" dt="2023-05-01T15:18:14.458" v="19"/>
        <pc:sldMkLst>
          <pc:docMk/>
          <pc:sldMk cId="634319705" sldId="309"/>
        </pc:sldMkLst>
      </pc:sldChg>
      <pc:sldChg chg="modNotes">
        <pc:chgData name="Caroline Cordes" userId="S::cgcordes@uark.edu::cae8d7bd-a37d-4886-b4a0-6eb3b88080dd" providerId="AD" clId="Web-{789266F8-9F6B-4C77-9982-F4E158B9CB88}" dt="2023-05-01T15:19:28.741" v="27"/>
        <pc:sldMkLst>
          <pc:docMk/>
          <pc:sldMk cId="3911172746" sldId="3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Sophia f.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84457809f1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84457809f1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Laasya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12138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84457809f1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84457809f1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Laasya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7082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84457809f1_0_31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84457809f1_0_31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Sophia b.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3539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84457809f1_0_31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84457809f1_0_31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Sophia B.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0034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84457809f1_0_31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84457809f1_0_31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Sophia b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84457809f1_0_31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84457809f1_0_31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Sophia B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Average salary for all ages from our dataset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84457809f1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84457809f1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"/>
          </a:p>
          <a:p>
            <a:pPr marL="0" indent="0">
              <a:buNone/>
            </a:pPr>
            <a:r>
              <a:rPr lang="en"/>
              <a:t>Sophia B</a:t>
            </a:r>
            <a:endParaRPr lang="en-US"/>
          </a:p>
          <a:p>
            <a:pPr marL="0" indent="0">
              <a:buNone/>
            </a:pPr>
            <a:r>
              <a:rPr lang="en"/>
              <a:t>$30,000 - $120,000</a:t>
            </a:r>
            <a:endParaRPr lang="en-US"/>
          </a:p>
          <a:p>
            <a:pPr marL="0" indent="0">
              <a:buNone/>
            </a:pPr>
            <a:r>
              <a:rPr lang="en"/>
              <a:t>Depending on school</a:t>
            </a:r>
          </a:p>
          <a:p>
            <a:pPr marL="0" indent="0">
              <a:buNone/>
            </a:pPr>
            <a:r>
              <a:rPr lang="en"/>
              <a:t>$60,000 of salary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Cost of Grad School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How long would it take to pay back</a:t>
            </a: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84457809f1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84457809f1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/>
              <a:t>Sophia B</a:t>
            </a:r>
          </a:p>
          <a:p>
            <a:pPr marL="0" indent="0">
              <a:buNone/>
            </a:pPr>
            <a:r>
              <a:rPr lang="en"/>
              <a:t>$30,000 - $120,000</a:t>
            </a:r>
            <a:endParaRPr lang="en-US"/>
          </a:p>
          <a:p>
            <a:pPr marL="0" indent="0">
              <a:buNone/>
            </a:pPr>
            <a:r>
              <a:rPr lang="en"/>
              <a:t>Depending on school</a:t>
            </a:r>
          </a:p>
          <a:p>
            <a:pPr marL="0" indent="0">
              <a:buNone/>
            </a:pPr>
            <a:r>
              <a:rPr lang="en"/>
              <a:t>$60,000 of salary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Cost of Grad School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How long would it take to pay back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80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84457809f1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84457809f1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/>
              <a:t>Sophia B</a:t>
            </a:r>
          </a:p>
          <a:p>
            <a:pPr marL="0" indent="0">
              <a:buNone/>
            </a:pPr>
            <a:r>
              <a:rPr lang="en"/>
              <a:t>$30,000 - $120,000</a:t>
            </a:r>
            <a:endParaRPr lang="en-US"/>
          </a:p>
          <a:p>
            <a:pPr marL="0" indent="0">
              <a:buNone/>
            </a:pPr>
            <a:r>
              <a:rPr lang="en"/>
              <a:t>Depending on school</a:t>
            </a:r>
          </a:p>
          <a:p>
            <a:pPr marL="0" indent="0">
              <a:buNone/>
            </a:pPr>
            <a:r>
              <a:rPr lang="en"/>
              <a:t>$60,000 of salary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Cost of Grad School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How long would it take to pay back</a:t>
            </a:r>
          </a:p>
          <a:p>
            <a:pPr marL="0" indent="0">
              <a:spcAft>
                <a:spcPts val="1600"/>
              </a:spcAft>
              <a:buNone/>
            </a:pPr>
            <a:endParaRPr lang="en-US"/>
          </a:p>
          <a:p>
            <a:pPr marL="0" indent="0">
              <a:spcAft>
                <a:spcPts val="1600"/>
              </a:spcAft>
              <a:buNone/>
            </a:pPr>
            <a:r>
              <a:rPr lang="en-US"/>
              <a:t>OVERALL </a:t>
            </a:r>
            <a:r>
              <a:rPr lang="en"/>
              <a:t>Pay less for school, or get a high paying job to lessen this time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87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84457809f1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84457809f1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Laasya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84457809f1_0_3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84457809f1_0_3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Sophia f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84457809f1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84457809f1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/>
              <a:t>Laasya</a:t>
            </a:r>
          </a:p>
          <a:p>
            <a:pPr>
              <a:buNone/>
            </a:pPr>
            <a:r>
              <a:rPr lang="en-US"/>
              <a:t>Do you want/need it:</a:t>
            </a:r>
          </a:p>
          <a:p>
            <a:pPr>
              <a:buNone/>
            </a:pPr>
            <a:r>
              <a:rPr lang="en-US"/>
              <a:t>	if you are really </a:t>
            </a:r>
            <a:r>
              <a:rPr lang="en-US" err="1"/>
              <a:t>commited</a:t>
            </a:r>
            <a:r>
              <a:rPr lang="en-US"/>
              <a:t>, it is worth it in the long term</a:t>
            </a:r>
          </a:p>
          <a:p>
            <a:pPr>
              <a:buNone/>
            </a:pPr>
            <a:r>
              <a:rPr lang="en-US"/>
              <a:t>How much is grad school:</a:t>
            </a:r>
          </a:p>
          <a:p>
            <a:pPr>
              <a:buNone/>
            </a:pPr>
            <a:r>
              <a:rPr lang="en-US"/>
              <a:t>	Could be paid for by scholarships, employer, or with research positions…</a:t>
            </a:r>
          </a:p>
          <a:p>
            <a:pPr>
              <a:buNone/>
            </a:pPr>
            <a:endParaRPr lang="en-US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99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729d80614d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729d80614d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Sophia f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729d80614d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729d80614d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Sophia f</a:t>
            </a:r>
          </a:p>
        </p:txBody>
      </p:sp>
    </p:spTree>
    <p:extLst>
      <p:ext uri="{BB962C8B-B14F-4D97-AF65-F5344CB8AC3E}">
        <p14:creationId xmlns:p14="http://schemas.microsoft.com/office/powerpoint/2010/main" val="70410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729d80614d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729d80614d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Sophia f</a:t>
            </a:r>
          </a:p>
        </p:txBody>
      </p:sp>
    </p:spTree>
    <p:extLst>
      <p:ext uri="{BB962C8B-B14F-4D97-AF65-F5344CB8AC3E}">
        <p14:creationId xmlns:p14="http://schemas.microsoft.com/office/powerpoint/2010/main" val="83709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729d80614d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729d80614d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Sophia f</a:t>
            </a:r>
          </a:p>
          <a:p>
            <a:pPr marL="171450" indent="-171450">
              <a:buFont typeface="Calibri"/>
              <a:buChar char="-"/>
            </a:pPr>
            <a:r>
              <a:rPr lang="en-US"/>
              <a:t>Suppressed meaning that it was not reported in the data </a:t>
            </a:r>
          </a:p>
          <a:p>
            <a:pPr marL="171450" indent="-171450">
              <a:buFont typeface="Calibri"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63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4457809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4457809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Caroline</a:t>
            </a:r>
          </a:p>
          <a:p>
            <a:pPr marL="171450" indent="-171450">
              <a:buFont typeface="Calibri"/>
              <a:buChar char="-"/>
            </a:pPr>
            <a:r>
              <a:rPr lang="en-US"/>
              <a:t>Besides what we will be presenting in a second, we did do a fairly robust amount of EDA to this dataset, looking at all type of post-bachelors programs(masters, professional, doctorate) as well as if gender had an effect held any sort of effect on salary in the future.</a:t>
            </a:r>
          </a:p>
          <a:p>
            <a:pPr marL="171450" indent="-171450">
              <a:buFont typeface="Calibri"/>
              <a:buChar char="-"/>
            </a:pPr>
            <a:r>
              <a:rPr lang="en-US"/>
              <a:t>But, for what we were trying to prove we wanted to sick to just comparing the bachelors and masters degrees, their ages, salaries, as well as a few particular fields  </a:t>
            </a:r>
          </a:p>
          <a:p>
            <a:pPr marL="171450" indent="-171450">
              <a:buFont typeface="Calibri"/>
              <a:buChar char="-"/>
            </a:pP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84457809f1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84457809f1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Caroline</a:t>
            </a:r>
          </a:p>
          <a:p>
            <a:pPr marL="171450" indent="-171450">
              <a:buFont typeface="Calibri"/>
              <a:buChar char="-"/>
            </a:pPr>
            <a:r>
              <a:rPr lang="en-US"/>
              <a:t>The first thing we wanted to look at was the bachelors and masters salaries over time </a:t>
            </a:r>
          </a:p>
          <a:p>
            <a:pPr marL="171450" indent="-171450">
              <a:buFont typeface="Calibri"/>
              <a:buChar char="-"/>
            </a:pPr>
            <a:r>
              <a:rPr lang="en-US"/>
              <a:t>After looking at the data we wanted to look at the salary differences of people with bachelors vs masters degrees</a:t>
            </a:r>
          </a:p>
          <a:p>
            <a:pPr marL="171450" indent="-171450">
              <a:buFont typeface="Calibri"/>
              <a:buChar char="-"/>
            </a:pPr>
            <a:r>
              <a:rPr lang="en-US"/>
              <a:t>We are able to see in this graph that as graduates age we start to see a larger gap between the two lines, indicating a larger salary difference</a:t>
            </a:r>
          </a:p>
          <a:p>
            <a:pPr marL="171450" indent="-171450">
              <a:buFont typeface="Calibri"/>
              <a:buChar char="-"/>
            </a:pPr>
            <a:r>
              <a:rPr lang="en-US"/>
              <a:t>To further visualize the difference grows between these two, we go to the next graph </a:t>
            </a:r>
          </a:p>
        </p:txBody>
      </p:sp>
    </p:spTree>
    <p:extLst>
      <p:ext uri="{BB962C8B-B14F-4D97-AF65-F5344CB8AC3E}">
        <p14:creationId xmlns:p14="http://schemas.microsoft.com/office/powerpoint/2010/main" val="3305887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84457809f1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84457809f1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Caroline</a:t>
            </a:r>
          </a:p>
          <a:p>
            <a:pPr marL="171450" indent="-171450">
              <a:buFont typeface="Calibri"/>
              <a:buChar char="-"/>
            </a:pPr>
            <a:r>
              <a:rPr lang="en-US"/>
              <a:t>From this graph, we can clearly see the growth in difference between the two degree levels</a:t>
            </a:r>
          </a:p>
          <a:p>
            <a:pPr marL="171450" indent="-171450">
              <a:buFont typeface="Calibri"/>
              <a:buChar char="-"/>
            </a:pPr>
            <a:r>
              <a:rPr lang="en-US"/>
              <a:t>Though the difference between the 2 does start out fairly minimal (around a 5k ), it does pretty quickly grow over the span of about 10 years to a difference of about (8k), so a 3k difference fairly fast</a:t>
            </a:r>
          </a:p>
          <a:p>
            <a:pPr marL="171450" indent="-171450">
              <a:buFont typeface="Calibri"/>
              <a:buChar char="-"/>
            </a:pPr>
            <a:r>
              <a:rPr lang="en-US"/>
              <a:t>This amount then steadily rises to a point that is over 9k </a:t>
            </a:r>
          </a:p>
        </p:txBody>
      </p:sp>
    </p:spTree>
    <p:extLst>
      <p:ext uri="{BB962C8B-B14F-4D97-AF65-F5344CB8AC3E}">
        <p14:creationId xmlns:p14="http://schemas.microsoft.com/office/powerpoint/2010/main" val="3100513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49375" y="787125"/>
            <a:ext cx="3757500" cy="266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Fjalla One"/>
              <a:buNone/>
              <a:defRPr sz="5200"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49375" y="3563775"/>
            <a:ext cx="303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19979" y="-60964"/>
            <a:ext cx="8685880" cy="5035920"/>
            <a:chOff x="898653" y="406867"/>
            <a:chExt cx="7293543" cy="4228667"/>
          </a:xfrm>
        </p:grpSpPr>
        <p:sp>
          <p:nvSpPr>
            <p:cNvPr id="12" name="Google Shape;12;p2"/>
            <p:cNvSpPr/>
            <p:nvPr/>
          </p:nvSpPr>
          <p:spPr>
            <a:xfrm>
              <a:off x="5168502" y="2080625"/>
              <a:ext cx="1280601" cy="878920"/>
            </a:xfrm>
            <a:custGeom>
              <a:avLst/>
              <a:gdLst/>
              <a:ahLst/>
              <a:cxnLst/>
              <a:rect l="l" t="t" r="r" b="b"/>
              <a:pathLst>
                <a:path w="60692" h="41655" extrusionOk="0">
                  <a:moveTo>
                    <a:pt x="35435" y="1"/>
                  </a:moveTo>
                  <a:cubicBezTo>
                    <a:pt x="28519" y="1"/>
                    <a:pt x="22913" y="5607"/>
                    <a:pt x="22913" y="12523"/>
                  </a:cubicBezTo>
                  <a:cubicBezTo>
                    <a:pt x="22914" y="13117"/>
                    <a:pt x="22956" y="13710"/>
                    <a:pt x="23040" y="14299"/>
                  </a:cubicBezTo>
                  <a:cubicBezTo>
                    <a:pt x="21084" y="15051"/>
                    <a:pt x="19606" y="16766"/>
                    <a:pt x="19187" y="18863"/>
                  </a:cubicBezTo>
                  <a:cubicBezTo>
                    <a:pt x="18352" y="19073"/>
                    <a:pt x="17574" y="19465"/>
                    <a:pt x="16909" y="20012"/>
                  </a:cubicBezTo>
                  <a:cubicBezTo>
                    <a:pt x="16714" y="19996"/>
                    <a:pt x="16517" y="19987"/>
                    <a:pt x="16318" y="19987"/>
                  </a:cubicBezTo>
                  <a:cubicBezTo>
                    <a:pt x="12741" y="19987"/>
                    <a:pt x="9741" y="22454"/>
                    <a:pt x="8925" y="25779"/>
                  </a:cubicBezTo>
                  <a:cubicBezTo>
                    <a:pt x="5327" y="25900"/>
                    <a:pt x="2445" y="28853"/>
                    <a:pt x="2445" y="32483"/>
                  </a:cubicBezTo>
                  <a:cubicBezTo>
                    <a:pt x="2444" y="33247"/>
                    <a:pt x="2574" y="34007"/>
                    <a:pt x="2831" y="34729"/>
                  </a:cubicBezTo>
                  <a:cubicBezTo>
                    <a:pt x="1224" y="35040"/>
                    <a:pt x="0" y="36463"/>
                    <a:pt x="0" y="38159"/>
                  </a:cubicBezTo>
                  <a:cubicBezTo>
                    <a:pt x="0" y="40081"/>
                    <a:pt x="1573" y="41655"/>
                    <a:pt x="3496" y="41655"/>
                  </a:cubicBezTo>
                  <a:lnTo>
                    <a:pt x="57196" y="41655"/>
                  </a:lnTo>
                  <a:cubicBezTo>
                    <a:pt x="59118" y="41655"/>
                    <a:pt x="60691" y="40081"/>
                    <a:pt x="60691" y="38159"/>
                  </a:cubicBezTo>
                  <a:cubicBezTo>
                    <a:pt x="60691" y="36236"/>
                    <a:pt x="59118" y="34663"/>
                    <a:pt x="57196" y="34663"/>
                  </a:cubicBezTo>
                  <a:lnTo>
                    <a:pt x="57088" y="34663"/>
                  </a:lnTo>
                  <a:cubicBezTo>
                    <a:pt x="57540" y="33892"/>
                    <a:pt x="57780" y="33012"/>
                    <a:pt x="57780" y="32118"/>
                  </a:cubicBezTo>
                  <a:cubicBezTo>
                    <a:pt x="57780" y="31773"/>
                    <a:pt x="57745" y="31428"/>
                    <a:pt x="57675" y="31091"/>
                  </a:cubicBezTo>
                  <a:cubicBezTo>
                    <a:pt x="59302" y="30251"/>
                    <a:pt x="60415" y="28557"/>
                    <a:pt x="60415" y="26600"/>
                  </a:cubicBezTo>
                  <a:cubicBezTo>
                    <a:pt x="60415" y="24026"/>
                    <a:pt x="58493" y="21907"/>
                    <a:pt x="56006" y="21588"/>
                  </a:cubicBezTo>
                  <a:cubicBezTo>
                    <a:pt x="56019" y="21387"/>
                    <a:pt x="56028" y="21185"/>
                    <a:pt x="56028" y="20979"/>
                  </a:cubicBezTo>
                  <a:cubicBezTo>
                    <a:pt x="56028" y="16281"/>
                    <a:pt x="52495" y="12410"/>
                    <a:pt x="47941" y="11875"/>
                  </a:cubicBezTo>
                  <a:cubicBezTo>
                    <a:pt x="47604" y="5260"/>
                    <a:pt x="42134" y="1"/>
                    <a:pt x="35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79192" y="406867"/>
              <a:ext cx="1077619" cy="739576"/>
            </a:xfrm>
            <a:custGeom>
              <a:avLst/>
              <a:gdLst/>
              <a:ahLst/>
              <a:cxnLst/>
              <a:rect l="l" t="t" r="r" b="b"/>
              <a:pathLst>
                <a:path w="51072" h="35051" extrusionOk="0">
                  <a:moveTo>
                    <a:pt x="29820" y="0"/>
                  </a:moveTo>
                  <a:cubicBezTo>
                    <a:pt x="23999" y="0"/>
                    <a:pt x="19283" y="4718"/>
                    <a:pt x="19283" y="10537"/>
                  </a:cubicBezTo>
                  <a:cubicBezTo>
                    <a:pt x="19283" y="11038"/>
                    <a:pt x="19319" y="11536"/>
                    <a:pt x="19389" y="12032"/>
                  </a:cubicBezTo>
                  <a:cubicBezTo>
                    <a:pt x="17743" y="12664"/>
                    <a:pt x="16499" y="14107"/>
                    <a:pt x="16146" y="15873"/>
                  </a:cubicBezTo>
                  <a:cubicBezTo>
                    <a:pt x="15444" y="16049"/>
                    <a:pt x="14790" y="16379"/>
                    <a:pt x="14230" y="16838"/>
                  </a:cubicBezTo>
                  <a:cubicBezTo>
                    <a:pt x="14066" y="16826"/>
                    <a:pt x="13900" y="16818"/>
                    <a:pt x="13732" y="16818"/>
                  </a:cubicBezTo>
                  <a:cubicBezTo>
                    <a:pt x="10722" y="16818"/>
                    <a:pt x="8199" y="18894"/>
                    <a:pt x="7512" y="21692"/>
                  </a:cubicBezTo>
                  <a:cubicBezTo>
                    <a:pt x="4484" y="21794"/>
                    <a:pt x="2059" y="24280"/>
                    <a:pt x="2059" y="27333"/>
                  </a:cubicBezTo>
                  <a:cubicBezTo>
                    <a:pt x="2059" y="27977"/>
                    <a:pt x="2169" y="28616"/>
                    <a:pt x="2384" y="29223"/>
                  </a:cubicBezTo>
                  <a:cubicBezTo>
                    <a:pt x="1031" y="29486"/>
                    <a:pt x="2" y="30682"/>
                    <a:pt x="1" y="32109"/>
                  </a:cubicBezTo>
                  <a:cubicBezTo>
                    <a:pt x="1" y="33726"/>
                    <a:pt x="1325" y="35051"/>
                    <a:pt x="2943" y="35051"/>
                  </a:cubicBezTo>
                  <a:lnTo>
                    <a:pt x="48129" y="35051"/>
                  </a:lnTo>
                  <a:cubicBezTo>
                    <a:pt x="49747" y="35051"/>
                    <a:pt x="51071" y="33726"/>
                    <a:pt x="51071" y="32109"/>
                  </a:cubicBezTo>
                  <a:cubicBezTo>
                    <a:pt x="51071" y="30491"/>
                    <a:pt x="49747" y="29168"/>
                    <a:pt x="48129" y="29168"/>
                  </a:cubicBezTo>
                  <a:lnTo>
                    <a:pt x="48039" y="29168"/>
                  </a:lnTo>
                  <a:cubicBezTo>
                    <a:pt x="48571" y="28261"/>
                    <a:pt x="48747" y="27190"/>
                    <a:pt x="48534" y="26162"/>
                  </a:cubicBezTo>
                  <a:cubicBezTo>
                    <a:pt x="49903" y="25455"/>
                    <a:pt x="50840" y="24029"/>
                    <a:pt x="50840" y="22382"/>
                  </a:cubicBezTo>
                  <a:cubicBezTo>
                    <a:pt x="50840" y="20216"/>
                    <a:pt x="49222" y="18433"/>
                    <a:pt x="47130" y="18165"/>
                  </a:cubicBezTo>
                  <a:cubicBezTo>
                    <a:pt x="47141" y="17997"/>
                    <a:pt x="47149" y="17826"/>
                    <a:pt x="47149" y="17653"/>
                  </a:cubicBezTo>
                  <a:cubicBezTo>
                    <a:pt x="47149" y="13700"/>
                    <a:pt x="44175" y="10444"/>
                    <a:pt x="40342" y="9992"/>
                  </a:cubicBezTo>
                  <a:cubicBezTo>
                    <a:pt x="40059" y="4426"/>
                    <a:pt x="35456" y="0"/>
                    <a:pt x="29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443398" y="1784908"/>
              <a:ext cx="748797" cy="513954"/>
            </a:xfrm>
            <a:custGeom>
              <a:avLst/>
              <a:gdLst/>
              <a:ahLst/>
              <a:cxnLst/>
              <a:rect l="l" t="t" r="r" b="b"/>
              <a:pathLst>
                <a:path w="35488" h="24358" extrusionOk="0">
                  <a:moveTo>
                    <a:pt x="20721" y="1"/>
                  </a:moveTo>
                  <a:cubicBezTo>
                    <a:pt x="16677" y="1"/>
                    <a:pt x="13399" y="3279"/>
                    <a:pt x="13399" y="7324"/>
                  </a:cubicBezTo>
                  <a:cubicBezTo>
                    <a:pt x="13399" y="7671"/>
                    <a:pt x="13424" y="8018"/>
                    <a:pt x="13473" y="8361"/>
                  </a:cubicBezTo>
                  <a:cubicBezTo>
                    <a:pt x="12329" y="8802"/>
                    <a:pt x="11465" y="9804"/>
                    <a:pt x="11220" y="11031"/>
                  </a:cubicBezTo>
                  <a:cubicBezTo>
                    <a:pt x="10732" y="11153"/>
                    <a:pt x="10277" y="11382"/>
                    <a:pt x="9888" y="11702"/>
                  </a:cubicBezTo>
                  <a:cubicBezTo>
                    <a:pt x="9775" y="11693"/>
                    <a:pt x="9659" y="11688"/>
                    <a:pt x="9543" y="11688"/>
                  </a:cubicBezTo>
                  <a:cubicBezTo>
                    <a:pt x="7451" y="11688"/>
                    <a:pt x="5697" y="13131"/>
                    <a:pt x="5220" y="15074"/>
                  </a:cubicBezTo>
                  <a:cubicBezTo>
                    <a:pt x="3115" y="15146"/>
                    <a:pt x="1431" y="16872"/>
                    <a:pt x="1431" y="18994"/>
                  </a:cubicBezTo>
                  <a:cubicBezTo>
                    <a:pt x="1430" y="19442"/>
                    <a:pt x="1507" y="19886"/>
                    <a:pt x="1657" y="20307"/>
                  </a:cubicBezTo>
                  <a:cubicBezTo>
                    <a:pt x="717" y="20491"/>
                    <a:pt x="1" y="21322"/>
                    <a:pt x="1" y="22314"/>
                  </a:cubicBezTo>
                  <a:cubicBezTo>
                    <a:pt x="1" y="23437"/>
                    <a:pt x="921" y="24357"/>
                    <a:pt x="2045" y="24357"/>
                  </a:cubicBezTo>
                  <a:lnTo>
                    <a:pt x="33444" y="24357"/>
                  </a:lnTo>
                  <a:cubicBezTo>
                    <a:pt x="34568" y="24357"/>
                    <a:pt x="35487" y="23437"/>
                    <a:pt x="35487" y="22314"/>
                  </a:cubicBezTo>
                  <a:cubicBezTo>
                    <a:pt x="35487" y="21189"/>
                    <a:pt x="34568" y="20269"/>
                    <a:pt x="33444" y="20269"/>
                  </a:cubicBezTo>
                  <a:lnTo>
                    <a:pt x="33381" y="20269"/>
                  </a:lnTo>
                  <a:cubicBezTo>
                    <a:pt x="33647" y="19817"/>
                    <a:pt x="33786" y="19304"/>
                    <a:pt x="33786" y="18781"/>
                  </a:cubicBezTo>
                  <a:cubicBezTo>
                    <a:pt x="33786" y="18579"/>
                    <a:pt x="33766" y="18378"/>
                    <a:pt x="33725" y="18181"/>
                  </a:cubicBezTo>
                  <a:cubicBezTo>
                    <a:pt x="34676" y="17689"/>
                    <a:pt x="35328" y="16699"/>
                    <a:pt x="35328" y="15554"/>
                  </a:cubicBezTo>
                  <a:cubicBezTo>
                    <a:pt x="35328" y="14050"/>
                    <a:pt x="34204" y="12810"/>
                    <a:pt x="32750" y="12623"/>
                  </a:cubicBezTo>
                  <a:cubicBezTo>
                    <a:pt x="32757" y="12506"/>
                    <a:pt x="32763" y="12388"/>
                    <a:pt x="32763" y="12269"/>
                  </a:cubicBezTo>
                  <a:cubicBezTo>
                    <a:pt x="32763" y="9521"/>
                    <a:pt x="30697" y="7258"/>
                    <a:pt x="28034" y="6945"/>
                  </a:cubicBezTo>
                  <a:cubicBezTo>
                    <a:pt x="27836" y="3077"/>
                    <a:pt x="24639" y="1"/>
                    <a:pt x="20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29046" y="4121580"/>
              <a:ext cx="748818" cy="513954"/>
            </a:xfrm>
            <a:custGeom>
              <a:avLst/>
              <a:gdLst/>
              <a:ahLst/>
              <a:cxnLst/>
              <a:rect l="l" t="t" r="r" b="b"/>
              <a:pathLst>
                <a:path w="35489" h="24358" extrusionOk="0">
                  <a:moveTo>
                    <a:pt x="20720" y="1"/>
                  </a:moveTo>
                  <a:cubicBezTo>
                    <a:pt x="16676" y="1"/>
                    <a:pt x="13398" y="3279"/>
                    <a:pt x="13398" y="7324"/>
                  </a:cubicBezTo>
                  <a:cubicBezTo>
                    <a:pt x="13398" y="7671"/>
                    <a:pt x="13424" y="8018"/>
                    <a:pt x="13473" y="8361"/>
                  </a:cubicBezTo>
                  <a:cubicBezTo>
                    <a:pt x="12329" y="8802"/>
                    <a:pt x="11464" y="9804"/>
                    <a:pt x="11218" y="11031"/>
                  </a:cubicBezTo>
                  <a:cubicBezTo>
                    <a:pt x="10731" y="11154"/>
                    <a:pt x="10276" y="11382"/>
                    <a:pt x="9888" y="11702"/>
                  </a:cubicBezTo>
                  <a:cubicBezTo>
                    <a:pt x="9773" y="11693"/>
                    <a:pt x="9658" y="11688"/>
                    <a:pt x="9542" y="11688"/>
                  </a:cubicBezTo>
                  <a:cubicBezTo>
                    <a:pt x="7451" y="11688"/>
                    <a:pt x="5697" y="13131"/>
                    <a:pt x="5219" y="15075"/>
                  </a:cubicBezTo>
                  <a:cubicBezTo>
                    <a:pt x="3114" y="15146"/>
                    <a:pt x="1429" y="16872"/>
                    <a:pt x="1429" y="18994"/>
                  </a:cubicBezTo>
                  <a:cubicBezTo>
                    <a:pt x="1429" y="19442"/>
                    <a:pt x="1506" y="19886"/>
                    <a:pt x="1656" y="20307"/>
                  </a:cubicBezTo>
                  <a:cubicBezTo>
                    <a:pt x="716" y="20491"/>
                    <a:pt x="1" y="21322"/>
                    <a:pt x="1" y="22314"/>
                  </a:cubicBezTo>
                  <a:cubicBezTo>
                    <a:pt x="1" y="23438"/>
                    <a:pt x="920" y="24357"/>
                    <a:pt x="2044" y="24357"/>
                  </a:cubicBezTo>
                  <a:lnTo>
                    <a:pt x="33444" y="24357"/>
                  </a:lnTo>
                  <a:cubicBezTo>
                    <a:pt x="34569" y="24357"/>
                    <a:pt x="35488" y="23438"/>
                    <a:pt x="35488" y="22314"/>
                  </a:cubicBezTo>
                  <a:cubicBezTo>
                    <a:pt x="35488" y="21189"/>
                    <a:pt x="34569" y="20270"/>
                    <a:pt x="33444" y="20270"/>
                  </a:cubicBezTo>
                  <a:lnTo>
                    <a:pt x="33382" y="20270"/>
                  </a:lnTo>
                  <a:cubicBezTo>
                    <a:pt x="33647" y="19818"/>
                    <a:pt x="33786" y="19304"/>
                    <a:pt x="33785" y="18781"/>
                  </a:cubicBezTo>
                  <a:cubicBezTo>
                    <a:pt x="33785" y="18579"/>
                    <a:pt x="33765" y="18378"/>
                    <a:pt x="33725" y="18181"/>
                  </a:cubicBezTo>
                  <a:cubicBezTo>
                    <a:pt x="34676" y="17689"/>
                    <a:pt x="35327" y="16699"/>
                    <a:pt x="35327" y="15554"/>
                  </a:cubicBezTo>
                  <a:cubicBezTo>
                    <a:pt x="35327" y="14050"/>
                    <a:pt x="34202" y="12810"/>
                    <a:pt x="32748" y="12624"/>
                  </a:cubicBezTo>
                  <a:cubicBezTo>
                    <a:pt x="32757" y="12506"/>
                    <a:pt x="32763" y="12387"/>
                    <a:pt x="32763" y="12269"/>
                  </a:cubicBezTo>
                  <a:cubicBezTo>
                    <a:pt x="32763" y="9521"/>
                    <a:pt x="30696" y="7258"/>
                    <a:pt x="28033" y="6945"/>
                  </a:cubicBezTo>
                  <a:cubicBezTo>
                    <a:pt x="27836" y="3077"/>
                    <a:pt x="24637" y="1"/>
                    <a:pt x="207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98653" y="3900567"/>
              <a:ext cx="748797" cy="513954"/>
            </a:xfrm>
            <a:custGeom>
              <a:avLst/>
              <a:gdLst/>
              <a:ahLst/>
              <a:cxnLst/>
              <a:rect l="l" t="t" r="r" b="b"/>
              <a:pathLst>
                <a:path w="35488" h="24358" extrusionOk="0">
                  <a:moveTo>
                    <a:pt x="20720" y="1"/>
                  </a:moveTo>
                  <a:cubicBezTo>
                    <a:pt x="16676" y="1"/>
                    <a:pt x="13398" y="3279"/>
                    <a:pt x="13398" y="7323"/>
                  </a:cubicBezTo>
                  <a:cubicBezTo>
                    <a:pt x="13399" y="7670"/>
                    <a:pt x="13423" y="8018"/>
                    <a:pt x="13472" y="8361"/>
                  </a:cubicBezTo>
                  <a:cubicBezTo>
                    <a:pt x="12329" y="8802"/>
                    <a:pt x="11464" y="9804"/>
                    <a:pt x="11219" y="11031"/>
                  </a:cubicBezTo>
                  <a:cubicBezTo>
                    <a:pt x="10731" y="11154"/>
                    <a:pt x="10277" y="11382"/>
                    <a:pt x="9888" y="11702"/>
                  </a:cubicBezTo>
                  <a:cubicBezTo>
                    <a:pt x="9774" y="11693"/>
                    <a:pt x="9659" y="11688"/>
                    <a:pt x="9542" y="11688"/>
                  </a:cubicBezTo>
                  <a:cubicBezTo>
                    <a:pt x="7450" y="11688"/>
                    <a:pt x="5696" y="13131"/>
                    <a:pt x="5220" y="15074"/>
                  </a:cubicBezTo>
                  <a:cubicBezTo>
                    <a:pt x="3116" y="15146"/>
                    <a:pt x="1431" y="16872"/>
                    <a:pt x="1431" y="18994"/>
                  </a:cubicBezTo>
                  <a:cubicBezTo>
                    <a:pt x="1430" y="19442"/>
                    <a:pt x="1507" y="19886"/>
                    <a:pt x="1656" y="20307"/>
                  </a:cubicBezTo>
                  <a:cubicBezTo>
                    <a:pt x="717" y="20491"/>
                    <a:pt x="0" y="21322"/>
                    <a:pt x="0" y="22314"/>
                  </a:cubicBezTo>
                  <a:cubicBezTo>
                    <a:pt x="0" y="23437"/>
                    <a:pt x="920" y="24357"/>
                    <a:pt x="2045" y="24357"/>
                  </a:cubicBezTo>
                  <a:lnTo>
                    <a:pt x="33444" y="24357"/>
                  </a:lnTo>
                  <a:cubicBezTo>
                    <a:pt x="34568" y="24357"/>
                    <a:pt x="35488" y="23437"/>
                    <a:pt x="35488" y="22314"/>
                  </a:cubicBezTo>
                  <a:cubicBezTo>
                    <a:pt x="35488" y="21189"/>
                    <a:pt x="34568" y="20269"/>
                    <a:pt x="33444" y="20269"/>
                  </a:cubicBezTo>
                  <a:lnTo>
                    <a:pt x="33381" y="20269"/>
                  </a:lnTo>
                  <a:cubicBezTo>
                    <a:pt x="33646" y="19817"/>
                    <a:pt x="33787" y="19305"/>
                    <a:pt x="33787" y="18781"/>
                  </a:cubicBezTo>
                  <a:cubicBezTo>
                    <a:pt x="33787" y="18579"/>
                    <a:pt x="33766" y="18378"/>
                    <a:pt x="33725" y="18181"/>
                  </a:cubicBezTo>
                  <a:cubicBezTo>
                    <a:pt x="34676" y="17689"/>
                    <a:pt x="35327" y="16699"/>
                    <a:pt x="35327" y="15554"/>
                  </a:cubicBezTo>
                  <a:cubicBezTo>
                    <a:pt x="35327" y="14050"/>
                    <a:pt x="34203" y="12810"/>
                    <a:pt x="32749" y="12623"/>
                  </a:cubicBezTo>
                  <a:cubicBezTo>
                    <a:pt x="32756" y="12506"/>
                    <a:pt x="32762" y="12388"/>
                    <a:pt x="32762" y="12269"/>
                  </a:cubicBezTo>
                  <a:cubicBezTo>
                    <a:pt x="32762" y="9521"/>
                    <a:pt x="30696" y="7258"/>
                    <a:pt x="28033" y="6945"/>
                  </a:cubicBezTo>
                  <a:cubicBezTo>
                    <a:pt x="27836" y="3077"/>
                    <a:pt x="24638" y="1"/>
                    <a:pt x="207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bg>
      <p:bgPr>
        <a:solidFill>
          <a:schemeClr val="dk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8584019" y="838204"/>
            <a:ext cx="1567328" cy="1075771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/>
          <p:nvPr/>
        </p:nvSpPr>
        <p:spPr>
          <a:xfrm flipH="1">
            <a:off x="8176149" y="3686150"/>
            <a:ext cx="1375071" cy="943872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"/>
          </p:nvPr>
        </p:nvSpPr>
        <p:spPr>
          <a:xfrm>
            <a:off x="1085725" y="1209000"/>
            <a:ext cx="207300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2"/>
          </p:nvPr>
        </p:nvSpPr>
        <p:spPr>
          <a:xfrm>
            <a:off x="3535500" y="1209000"/>
            <a:ext cx="207300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3"/>
          </p:nvPr>
        </p:nvSpPr>
        <p:spPr>
          <a:xfrm>
            <a:off x="5985275" y="1209000"/>
            <a:ext cx="207300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4"/>
          </p:nvPr>
        </p:nvSpPr>
        <p:spPr>
          <a:xfrm>
            <a:off x="1085725" y="2651550"/>
            <a:ext cx="207300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3535500" y="2651550"/>
            <a:ext cx="207300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6"/>
          </p:nvPr>
        </p:nvSpPr>
        <p:spPr>
          <a:xfrm>
            <a:off x="5985275" y="2651550"/>
            <a:ext cx="207300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7"/>
          </p:nvPr>
        </p:nvSpPr>
        <p:spPr>
          <a:xfrm>
            <a:off x="1085725" y="896000"/>
            <a:ext cx="20730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3535500" y="896000"/>
            <a:ext cx="20730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9"/>
          </p:nvPr>
        </p:nvSpPr>
        <p:spPr>
          <a:xfrm>
            <a:off x="5985275" y="896000"/>
            <a:ext cx="20730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3"/>
          </p:nvPr>
        </p:nvSpPr>
        <p:spPr>
          <a:xfrm>
            <a:off x="1085725" y="2338649"/>
            <a:ext cx="20730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3535500" y="2338649"/>
            <a:ext cx="20730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5"/>
          </p:nvPr>
        </p:nvSpPr>
        <p:spPr>
          <a:xfrm>
            <a:off x="5985275" y="2338649"/>
            <a:ext cx="20730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bg>
      <p:bgPr>
        <a:solidFill>
          <a:schemeClr val="dk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/>
          <p:nvPr/>
        </p:nvSpPr>
        <p:spPr>
          <a:xfrm>
            <a:off x="-733253" y="3420026"/>
            <a:ext cx="1525038" cy="1046686"/>
          </a:xfrm>
          <a:custGeom>
            <a:avLst/>
            <a:gdLst/>
            <a:ahLst/>
            <a:cxnLst/>
            <a:rect l="l" t="t" r="r" b="b"/>
            <a:pathLst>
              <a:path w="60692" h="41655" extrusionOk="0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title"/>
          </p:nvPr>
        </p:nvSpPr>
        <p:spPr>
          <a:xfrm>
            <a:off x="1191900" y="1257450"/>
            <a:ext cx="2732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body" idx="1"/>
          </p:nvPr>
        </p:nvSpPr>
        <p:spPr>
          <a:xfrm>
            <a:off x="1191900" y="2091450"/>
            <a:ext cx="2732700" cy="17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-561774" y="4168650"/>
            <a:ext cx="1524919" cy="1046663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SECTION_TITLE_AND_DESCRIPTION_1_1">
    <p:bg>
      <p:bgPr>
        <a:solidFill>
          <a:schemeClr val="dk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/>
          <p:nvPr/>
        </p:nvSpPr>
        <p:spPr>
          <a:xfrm>
            <a:off x="-934006" y="751129"/>
            <a:ext cx="1567328" cy="1075771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 flipH="1">
            <a:off x="7639299" y="4542200"/>
            <a:ext cx="1375071" cy="943872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title"/>
          </p:nvPr>
        </p:nvSpPr>
        <p:spPr>
          <a:xfrm>
            <a:off x="2348713" y="2075224"/>
            <a:ext cx="2073000" cy="5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subTitle" idx="1"/>
          </p:nvPr>
        </p:nvSpPr>
        <p:spPr>
          <a:xfrm>
            <a:off x="2348713" y="2446025"/>
            <a:ext cx="207300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title" idx="2"/>
          </p:nvPr>
        </p:nvSpPr>
        <p:spPr>
          <a:xfrm>
            <a:off x="4722288" y="2075224"/>
            <a:ext cx="2073000" cy="5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subTitle" idx="3"/>
          </p:nvPr>
        </p:nvSpPr>
        <p:spPr>
          <a:xfrm>
            <a:off x="4722288" y="2446025"/>
            <a:ext cx="207300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title" idx="4"/>
          </p:nvPr>
        </p:nvSpPr>
        <p:spPr>
          <a:xfrm>
            <a:off x="2348713" y="3441574"/>
            <a:ext cx="2073000" cy="5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subTitle" idx="5"/>
          </p:nvPr>
        </p:nvSpPr>
        <p:spPr>
          <a:xfrm>
            <a:off x="2348713" y="3812375"/>
            <a:ext cx="207300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title" idx="6"/>
          </p:nvPr>
        </p:nvSpPr>
        <p:spPr>
          <a:xfrm>
            <a:off x="4722288" y="3441574"/>
            <a:ext cx="2073000" cy="5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ubTitle" idx="7"/>
          </p:nvPr>
        </p:nvSpPr>
        <p:spPr>
          <a:xfrm>
            <a:off x="4722288" y="3812375"/>
            <a:ext cx="207300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title" idx="8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SECTION_TITLE_AND_DESCRIPTION_1_1_1">
    <p:bg>
      <p:bgPr>
        <a:solidFill>
          <a:schemeClr val="dk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title"/>
          </p:nvPr>
        </p:nvSpPr>
        <p:spPr>
          <a:xfrm>
            <a:off x="1560016" y="1407425"/>
            <a:ext cx="2568600" cy="42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subTitle" idx="1"/>
          </p:nvPr>
        </p:nvSpPr>
        <p:spPr>
          <a:xfrm>
            <a:off x="1560019" y="1698851"/>
            <a:ext cx="256860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title" idx="2"/>
          </p:nvPr>
        </p:nvSpPr>
        <p:spPr>
          <a:xfrm>
            <a:off x="1560016" y="2516282"/>
            <a:ext cx="2568600" cy="42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subTitle" idx="3"/>
          </p:nvPr>
        </p:nvSpPr>
        <p:spPr>
          <a:xfrm>
            <a:off x="1560019" y="2807582"/>
            <a:ext cx="256860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title" idx="4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title" idx="5"/>
          </p:nvPr>
        </p:nvSpPr>
        <p:spPr>
          <a:xfrm>
            <a:off x="1560016" y="3625014"/>
            <a:ext cx="2568600" cy="42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subTitle" idx="6"/>
          </p:nvPr>
        </p:nvSpPr>
        <p:spPr>
          <a:xfrm>
            <a:off x="1560019" y="3916314"/>
            <a:ext cx="256860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8451694" y="1420550"/>
            <a:ext cx="624589" cy="428701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8222006" y="249875"/>
            <a:ext cx="1264260" cy="867754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AND_TWO_COLUMNS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-345451" y="3847349"/>
            <a:ext cx="834363" cy="572652"/>
          </a:xfrm>
          <a:custGeom>
            <a:avLst/>
            <a:gdLst/>
            <a:ahLst/>
            <a:cxnLst/>
            <a:rect l="l" t="t" r="r" b="b"/>
            <a:pathLst>
              <a:path w="60692" h="41655" extrusionOk="0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7"/>
          <p:cNvSpPr/>
          <p:nvPr/>
        </p:nvSpPr>
        <p:spPr>
          <a:xfrm flipH="1">
            <a:off x="8552389" y="33999"/>
            <a:ext cx="1448870" cy="994409"/>
          </a:xfrm>
          <a:custGeom>
            <a:avLst/>
            <a:gdLst/>
            <a:ahLst/>
            <a:cxnLst/>
            <a:rect l="l" t="t" r="r" b="b"/>
            <a:pathLst>
              <a:path w="60692" h="41655" extrusionOk="0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79549" y="4082999"/>
            <a:ext cx="834363" cy="572652"/>
          </a:xfrm>
          <a:custGeom>
            <a:avLst/>
            <a:gdLst/>
            <a:ahLst/>
            <a:cxnLst/>
            <a:rect l="l" t="t" r="r" b="b"/>
            <a:pathLst>
              <a:path w="60692" h="41655" extrusionOk="0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TITLE_AND_TWO_COLUMNS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title" idx="2" hasCustomPrompt="1"/>
          </p:nvPr>
        </p:nvSpPr>
        <p:spPr>
          <a:xfrm>
            <a:off x="1167788" y="2306738"/>
            <a:ext cx="1886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0" name="Google Shape;160;p18"/>
          <p:cNvSpPr txBox="1">
            <a:spLocks noGrp="1"/>
          </p:cNvSpPr>
          <p:nvPr>
            <p:ph type="subTitle" idx="1"/>
          </p:nvPr>
        </p:nvSpPr>
        <p:spPr>
          <a:xfrm>
            <a:off x="1074475" y="3210013"/>
            <a:ext cx="207300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title" idx="3" hasCustomPrompt="1"/>
          </p:nvPr>
        </p:nvSpPr>
        <p:spPr>
          <a:xfrm>
            <a:off x="6089838" y="2306738"/>
            <a:ext cx="18864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2" name="Google Shape;162;p18"/>
          <p:cNvSpPr txBox="1">
            <a:spLocks noGrp="1"/>
          </p:cNvSpPr>
          <p:nvPr>
            <p:ph type="subTitle" idx="4"/>
          </p:nvPr>
        </p:nvSpPr>
        <p:spPr>
          <a:xfrm>
            <a:off x="5996525" y="3210013"/>
            <a:ext cx="207300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8"/>
          <p:cNvSpPr/>
          <p:nvPr/>
        </p:nvSpPr>
        <p:spPr>
          <a:xfrm rot="10800000" flipH="1">
            <a:off x="7844751" y="-139014"/>
            <a:ext cx="2250738" cy="1544784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8"/>
          <p:cNvSpPr/>
          <p:nvPr/>
        </p:nvSpPr>
        <p:spPr>
          <a:xfrm flipH="1">
            <a:off x="233103" y="822857"/>
            <a:ext cx="934665" cy="641529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8"/>
          <p:cNvSpPr/>
          <p:nvPr/>
        </p:nvSpPr>
        <p:spPr>
          <a:xfrm flipH="1">
            <a:off x="1074478" y="256007"/>
            <a:ext cx="934665" cy="641529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 1">
  <p:cSld name="SECTION_TITLE_AND_DESCRIPTION_1_1_1_1">
    <p:bg>
      <p:bgPr>
        <a:solidFill>
          <a:schemeClr val="dk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8451694" y="1420550"/>
            <a:ext cx="624589" cy="428701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8222006" y="249875"/>
            <a:ext cx="1264260" cy="867754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title" idx="2"/>
          </p:nvPr>
        </p:nvSpPr>
        <p:spPr>
          <a:xfrm>
            <a:off x="1085725" y="3094074"/>
            <a:ext cx="2073000" cy="5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subTitle" idx="1"/>
          </p:nvPr>
        </p:nvSpPr>
        <p:spPr>
          <a:xfrm>
            <a:off x="1085725" y="3541075"/>
            <a:ext cx="207300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title" idx="3"/>
          </p:nvPr>
        </p:nvSpPr>
        <p:spPr>
          <a:xfrm>
            <a:off x="3535500" y="3094074"/>
            <a:ext cx="2073000" cy="5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subTitle" idx="4"/>
          </p:nvPr>
        </p:nvSpPr>
        <p:spPr>
          <a:xfrm>
            <a:off x="3535500" y="3541075"/>
            <a:ext cx="207300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title" idx="5"/>
          </p:nvPr>
        </p:nvSpPr>
        <p:spPr>
          <a:xfrm>
            <a:off x="5985275" y="3094074"/>
            <a:ext cx="2073000" cy="5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subTitle" idx="6"/>
          </p:nvPr>
        </p:nvSpPr>
        <p:spPr>
          <a:xfrm>
            <a:off x="5985275" y="3541075"/>
            <a:ext cx="207300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_AND_TWO_COLUMNS_1_2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/>
          <p:nvPr/>
        </p:nvSpPr>
        <p:spPr>
          <a:xfrm flipH="1">
            <a:off x="-615636" y="2895024"/>
            <a:ext cx="1448870" cy="994409"/>
          </a:xfrm>
          <a:custGeom>
            <a:avLst/>
            <a:gdLst/>
            <a:ahLst/>
            <a:cxnLst/>
            <a:rect l="l" t="t" r="r" b="b"/>
            <a:pathLst>
              <a:path w="60692" h="41655" extrusionOk="0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-829624" y="3749297"/>
            <a:ext cx="2330269" cy="1599344"/>
          </a:xfrm>
          <a:custGeom>
            <a:avLst/>
            <a:gdLst/>
            <a:ahLst/>
            <a:cxnLst/>
            <a:rect l="l" t="t" r="r" b="b"/>
            <a:pathLst>
              <a:path w="60692" h="41655" extrusionOk="0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 flipH="1">
            <a:off x="7942039" y="161149"/>
            <a:ext cx="1448870" cy="994409"/>
          </a:xfrm>
          <a:custGeom>
            <a:avLst/>
            <a:gdLst/>
            <a:ahLst/>
            <a:cxnLst/>
            <a:rect l="l" t="t" r="r" b="b"/>
            <a:pathLst>
              <a:path w="60692" h="41655" extrusionOk="0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1_1">
    <p:bg>
      <p:bgPr>
        <a:solidFill>
          <a:schemeClr val="dk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/>
          <p:nvPr/>
        </p:nvSpPr>
        <p:spPr>
          <a:xfrm>
            <a:off x="-733253" y="3420026"/>
            <a:ext cx="1525038" cy="1046686"/>
          </a:xfrm>
          <a:custGeom>
            <a:avLst/>
            <a:gdLst/>
            <a:ahLst/>
            <a:cxnLst/>
            <a:rect l="l" t="t" r="r" b="b"/>
            <a:pathLst>
              <a:path w="60692" h="41655" extrusionOk="0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1191900" y="1638450"/>
            <a:ext cx="2732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1191900" y="2472450"/>
            <a:ext cx="2732700" cy="17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-561774" y="4168650"/>
            <a:ext cx="1524919" cy="1046663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1"/>
          <p:cNvSpPr/>
          <p:nvPr/>
        </p:nvSpPr>
        <p:spPr>
          <a:xfrm rot="10800000">
            <a:off x="7767774" y="-396276"/>
            <a:ext cx="2884731" cy="1980001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691462" y="-600338"/>
            <a:ext cx="4739673" cy="4739673"/>
          </a:xfrm>
          <a:custGeom>
            <a:avLst/>
            <a:gdLst/>
            <a:ahLst/>
            <a:cxnLst/>
            <a:rect l="l" t="t" r="r" b="b"/>
            <a:pathLst>
              <a:path w="105879" h="105879" extrusionOk="0">
                <a:moveTo>
                  <a:pt x="52939" y="0"/>
                </a:moveTo>
                <a:cubicBezTo>
                  <a:pt x="38899" y="0"/>
                  <a:pt x="25433" y="5577"/>
                  <a:pt x="15506" y="15506"/>
                </a:cubicBezTo>
                <a:cubicBezTo>
                  <a:pt x="5577" y="25433"/>
                  <a:pt x="0" y="38899"/>
                  <a:pt x="0" y="52938"/>
                </a:cubicBezTo>
                <a:cubicBezTo>
                  <a:pt x="0" y="66980"/>
                  <a:pt x="5577" y="80444"/>
                  <a:pt x="15506" y="90373"/>
                </a:cubicBezTo>
                <a:cubicBezTo>
                  <a:pt x="25433" y="100300"/>
                  <a:pt x="38899" y="105878"/>
                  <a:pt x="52939" y="105878"/>
                </a:cubicBezTo>
                <a:cubicBezTo>
                  <a:pt x="66980" y="105878"/>
                  <a:pt x="80444" y="100300"/>
                  <a:pt x="90373" y="90373"/>
                </a:cubicBezTo>
                <a:cubicBezTo>
                  <a:pt x="100300" y="80444"/>
                  <a:pt x="105879" y="66980"/>
                  <a:pt x="105879" y="52938"/>
                </a:cubicBezTo>
                <a:cubicBezTo>
                  <a:pt x="105879" y="38899"/>
                  <a:pt x="100300" y="25433"/>
                  <a:pt x="90373" y="15506"/>
                </a:cubicBezTo>
                <a:cubicBezTo>
                  <a:pt x="80444" y="5577"/>
                  <a:pt x="66980" y="0"/>
                  <a:pt x="529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1409750" y="1196200"/>
            <a:ext cx="3396000" cy="7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409750" y="2380634"/>
            <a:ext cx="339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040034" y="630689"/>
            <a:ext cx="1525038" cy="1046686"/>
          </a:xfrm>
          <a:custGeom>
            <a:avLst/>
            <a:gdLst/>
            <a:ahLst/>
            <a:cxnLst/>
            <a:rect l="l" t="t" r="r" b="b"/>
            <a:pathLst>
              <a:path w="60692" h="41655" extrusionOk="0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726472" y="3173222"/>
            <a:ext cx="1154817" cy="792591"/>
          </a:xfrm>
          <a:custGeom>
            <a:avLst/>
            <a:gdLst/>
            <a:ahLst/>
            <a:cxnLst/>
            <a:rect l="l" t="t" r="r" b="b"/>
            <a:pathLst>
              <a:path w="60692" h="41655" extrusionOk="0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">
  <p:cSld name="SECTION_TITLE_AND_DESCRIPTION_1_1_1_1_1">
    <p:bg>
      <p:bgPr>
        <a:solidFill>
          <a:schemeClr val="dk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8451694" y="1420550"/>
            <a:ext cx="624589" cy="428701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392878" y="129075"/>
            <a:ext cx="1776618" cy="1219422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title" idx="2"/>
          </p:nvPr>
        </p:nvSpPr>
        <p:spPr>
          <a:xfrm>
            <a:off x="1929600" y="3183099"/>
            <a:ext cx="2073000" cy="5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subTitle" idx="1"/>
          </p:nvPr>
        </p:nvSpPr>
        <p:spPr>
          <a:xfrm>
            <a:off x="1929600" y="3630100"/>
            <a:ext cx="207300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title" idx="3"/>
          </p:nvPr>
        </p:nvSpPr>
        <p:spPr>
          <a:xfrm>
            <a:off x="5141375" y="3183099"/>
            <a:ext cx="2073000" cy="5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subTitle" idx="4"/>
          </p:nvPr>
        </p:nvSpPr>
        <p:spPr>
          <a:xfrm>
            <a:off x="5141375" y="3630100"/>
            <a:ext cx="207300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6" y="1185325"/>
            <a:ext cx="624589" cy="428701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 ">
  <p:cSld name="SECTION_TITLE_AND_DESCRIPTION_1_1_1_1_2">
    <p:bg>
      <p:bgPr>
        <a:solidFill>
          <a:schemeClr val="dk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8451694" y="1420550"/>
            <a:ext cx="624589" cy="428701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8222006" y="249875"/>
            <a:ext cx="1264260" cy="867754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title" idx="2"/>
          </p:nvPr>
        </p:nvSpPr>
        <p:spPr>
          <a:xfrm>
            <a:off x="1085725" y="3310249"/>
            <a:ext cx="2073000" cy="5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subTitle" idx="1"/>
          </p:nvPr>
        </p:nvSpPr>
        <p:spPr>
          <a:xfrm>
            <a:off x="1085725" y="3757250"/>
            <a:ext cx="207300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title" idx="3"/>
          </p:nvPr>
        </p:nvSpPr>
        <p:spPr>
          <a:xfrm>
            <a:off x="3535500" y="3310249"/>
            <a:ext cx="2073000" cy="5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subTitle" idx="4"/>
          </p:nvPr>
        </p:nvSpPr>
        <p:spPr>
          <a:xfrm>
            <a:off x="3535500" y="3757250"/>
            <a:ext cx="207300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title" idx="5"/>
          </p:nvPr>
        </p:nvSpPr>
        <p:spPr>
          <a:xfrm>
            <a:off x="5985275" y="3310249"/>
            <a:ext cx="2073000" cy="5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subTitle" idx="6"/>
          </p:nvPr>
        </p:nvSpPr>
        <p:spPr>
          <a:xfrm>
            <a:off x="5985275" y="3757250"/>
            <a:ext cx="207300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title" idx="7"/>
          </p:nvPr>
        </p:nvSpPr>
        <p:spPr>
          <a:xfrm>
            <a:off x="1085725" y="1715924"/>
            <a:ext cx="2073000" cy="5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7" name="Google Shape;207;p23"/>
          <p:cNvSpPr txBox="1">
            <a:spLocks noGrp="1"/>
          </p:cNvSpPr>
          <p:nvPr>
            <p:ph type="subTitle" idx="8"/>
          </p:nvPr>
        </p:nvSpPr>
        <p:spPr>
          <a:xfrm>
            <a:off x="1085725" y="2162925"/>
            <a:ext cx="207300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3"/>
          <p:cNvSpPr txBox="1">
            <a:spLocks noGrp="1"/>
          </p:cNvSpPr>
          <p:nvPr>
            <p:ph type="title" idx="9"/>
          </p:nvPr>
        </p:nvSpPr>
        <p:spPr>
          <a:xfrm>
            <a:off x="3535500" y="1715924"/>
            <a:ext cx="2073000" cy="5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9" name="Google Shape;209;p23"/>
          <p:cNvSpPr txBox="1">
            <a:spLocks noGrp="1"/>
          </p:cNvSpPr>
          <p:nvPr>
            <p:ph type="subTitle" idx="13"/>
          </p:nvPr>
        </p:nvSpPr>
        <p:spPr>
          <a:xfrm>
            <a:off x="3535500" y="2162925"/>
            <a:ext cx="207300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title" idx="14"/>
          </p:nvPr>
        </p:nvSpPr>
        <p:spPr>
          <a:xfrm>
            <a:off x="5985275" y="1715924"/>
            <a:ext cx="2073000" cy="5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subTitle" idx="15"/>
          </p:nvPr>
        </p:nvSpPr>
        <p:spPr>
          <a:xfrm>
            <a:off x="5985275" y="2162925"/>
            <a:ext cx="207300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ITLE_1">
    <p:bg>
      <p:bgPr>
        <a:solidFill>
          <a:schemeClr val="dk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ctrTitle"/>
          </p:nvPr>
        </p:nvSpPr>
        <p:spPr>
          <a:xfrm>
            <a:off x="1093500" y="665450"/>
            <a:ext cx="3757500" cy="8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Font typeface="Fjalla One"/>
              <a:buNone/>
              <a:defRPr sz="52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subTitle" idx="1"/>
          </p:nvPr>
        </p:nvSpPr>
        <p:spPr>
          <a:xfrm>
            <a:off x="1093500" y="1580975"/>
            <a:ext cx="3030600" cy="13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5" name="Google Shape;215;p24"/>
          <p:cNvSpPr txBox="1"/>
          <p:nvPr/>
        </p:nvSpPr>
        <p:spPr>
          <a:xfrm>
            <a:off x="1093500" y="3488016"/>
            <a:ext cx="32820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SECTION_TITLE_AND_DESCRIPTION_1_1_1_2">
    <p:bg>
      <p:bgPr>
        <a:solidFill>
          <a:schemeClr val="dk1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>
            <a:spLocks noGrp="1"/>
          </p:cNvSpPr>
          <p:nvPr>
            <p:ph type="title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2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>
            <a:spLocks noGrp="1"/>
          </p:cNvSpPr>
          <p:nvPr>
            <p:ph type="body" idx="1"/>
          </p:nvPr>
        </p:nvSpPr>
        <p:spPr>
          <a:xfrm>
            <a:off x="895800" y="1395200"/>
            <a:ext cx="3451500" cy="30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body" idx="2"/>
          </p:nvPr>
        </p:nvSpPr>
        <p:spPr>
          <a:xfrm>
            <a:off x="4796699" y="1395200"/>
            <a:ext cx="3451500" cy="30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1" name="Google Shape;221;p26"/>
          <p:cNvSpPr txBox="1">
            <a:spLocks noGrp="1"/>
          </p:cNvSpPr>
          <p:nvPr>
            <p:ph type="title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6"/>
          <p:cNvSpPr/>
          <p:nvPr/>
        </p:nvSpPr>
        <p:spPr>
          <a:xfrm>
            <a:off x="-113301" y="220074"/>
            <a:ext cx="834363" cy="572652"/>
          </a:xfrm>
          <a:custGeom>
            <a:avLst/>
            <a:gdLst/>
            <a:ahLst/>
            <a:cxnLst/>
            <a:rect l="l" t="t" r="r" b="b"/>
            <a:pathLst>
              <a:path w="60692" h="41655" extrusionOk="0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6"/>
          <p:cNvSpPr/>
          <p:nvPr/>
        </p:nvSpPr>
        <p:spPr>
          <a:xfrm flipH="1">
            <a:off x="7935714" y="455699"/>
            <a:ext cx="1448870" cy="994409"/>
          </a:xfrm>
          <a:custGeom>
            <a:avLst/>
            <a:gdLst/>
            <a:ahLst/>
            <a:cxnLst/>
            <a:rect l="l" t="t" r="r" b="b"/>
            <a:pathLst>
              <a:path w="60692" h="41655" extrusionOk="0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6"/>
          <p:cNvSpPr/>
          <p:nvPr/>
        </p:nvSpPr>
        <p:spPr>
          <a:xfrm>
            <a:off x="311699" y="455724"/>
            <a:ext cx="834363" cy="572652"/>
          </a:xfrm>
          <a:custGeom>
            <a:avLst/>
            <a:gdLst/>
            <a:ahLst/>
            <a:cxnLst/>
            <a:rect l="l" t="t" r="r" b="b"/>
            <a:pathLst>
              <a:path w="60692" h="41655" extrusionOk="0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AND_TWO_COLUMNS_1_2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ONE_COLUMN_TEXT_1_1_1">
    <p:bg>
      <p:bgPr>
        <a:solidFill>
          <a:schemeClr val="dk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>
            <a:off x="-733253" y="3420026"/>
            <a:ext cx="1525038" cy="1046686"/>
          </a:xfrm>
          <a:custGeom>
            <a:avLst/>
            <a:gdLst/>
            <a:ahLst/>
            <a:cxnLst/>
            <a:rect l="l" t="t" r="r" b="b"/>
            <a:pathLst>
              <a:path w="60692" h="41655" extrusionOk="0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8"/>
          <p:cNvSpPr/>
          <p:nvPr/>
        </p:nvSpPr>
        <p:spPr>
          <a:xfrm>
            <a:off x="-561774" y="4168650"/>
            <a:ext cx="1524919" cy="1046663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8"/>
          <p:cNvSpPr/>
          <p:nvPr/>
        </p:nvSpPr>
        <p:spPr>
          <a:xfrm rot="10800000">
            <a:off x="7767774" y="-396276"/>
            <a:ext cx="2884731" cy="1980001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APTION_ONLY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/>
          <p:nvPr/>
        </p:nvSpPr>
        <p:spPr>
          <a:xfrm rot="5400000" flipH="1">
            <a:off x="-545799" y="-250989"/>
            <a:ext cx="2250738" cy="1544784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9"/>
          <p:cNvSpPr/>
          <p:nvPr/>
        </p:nvSpPr>
        <p:spPr>
          <a:xfrm flipH="1">
            <a:off x="7217432" y="656850"/>
            <a:ext cx="1544793" cy="895644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9"/>
          <p:cNvSpPr/>
          <p:nvPr/>
        </p:nvSpPr>
        <p:spPr>
          <a:xfrm flipH="1">
            <a:off x="8443457" y="-322500"/>
            <a:ext cx="1544793" cy="895644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SECTION_TITLE_AND_DESCRIPTION_1_1_1_1_1_1">
    <p:bg>
      <p:bgPr>
        <a:solidFill>
          <a:schemeClr val="dk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/>
          <p:nvPr/>
        </p:nvSpPr>
        <p:spPr>
          <a:xfrm>
            <a:off x="8451694" y="1420550"/>
            <a:ext cx="624589" cy="428701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0"/>
          <p:cNvSpPr/>
          <p:nvPr/>
        </p:nvSpPr>
        <p:spPr>
          <a:xfrm>
            <a:off x="-392878" y="129075"/>
            <a:ext cx="1776618" cy="1219422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0"/>
          <p:cNvSpPr/>
          <p:nvPr/>
        </p:nvSpPr>
        <p:spPr>
          <a:xfrm>
            <a:off x="-6" y="1185325"/>
            <a:ext cx="624589" cy="428701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895788" y="2180075"/>
            <a:ext cx="3451500" cy="24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96686" y="2180075"/>
            <a:ext cx="3451500" cy="24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 idx="3"/>
          </p:nvPr>
        </p:nvSpPr>
        <p:spPr>
          <a:xfrm>
            <a:off x="1015512" y="1531175"/>
            <a:ext cx="3331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4"/>
          </p:nvPr>
        </p:nvSpPr>
        <p:spPr>
          <a:xfrm>
            <a:off x="4916412" y="1531175"/>
            <a:ext cx="3331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-113301" y="220074"/>
            <a:ext cx="834363" cy="572652"/>
          </a:xfrm>
          <a:custGeom>
            <a:avLst/>
            <a:gdLst/>
            <a:ahLst/>
            <a:cxnLst/>
            <a:rect l="l" t="t" r="r" b="b"/>
            <a:pathLst>
              <a:path w="60692" h="41655" extrusionOk="0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 flipH="1">
            <a:off x="7935714" y="455699"/>
            <a:ext cx="1448870" cy="994409"/>
          </a:xfrm>
          <a:custGeom>
            <a:avLst/>
            <a:gdLst/>
            <a:ahLst/>
            <a:cxnLst/>
            <a:rect l="l" t="t" r="r" b="b"/>
            <a:pathLst>
              <a:path w="60692" h="41655" extrusionOk="0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311699" y="455724"/>
            <a:ext cx="834363" cy="572652"/>
          </a:xfrm>
          <a:custGeom>
            <a:avLst/>
            <a:gdLst/>
            <a:ahLst/>
            <a:cxnLst/>
            <a:rect l="l" t="t" r="r" b="b"/>
            <a:pathLst>
              <a:path w="60692" h="41655" extrusionOk="0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8334909" y="4186976"/>
            <a:ext cx="1525038" cy="1046686"/>
          </a:xfrm>
          <a:custGeom>
            <a:avLst/>
            <a:gdLst/>
            <a:ahLst/>
            <a:cxnLst/>
            <a:rect l="l" t="t" r="r" b="b"/>
            <a:pathLst>
              <a:path w="60692" h="41655" extrusionOk="0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 rot="-5400000">
            <a:off x="7492276" y="-309014"/>
            <a:ext cx="2250738" cy="1544784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369025" y="1257450"/>
            <a:ext cx="2732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5369025" y="2091450"/>
            <a:ext cx="2732700" cy="17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8101734" y="3886039"/>
            <a:ext cx="1525038" cy="1046686"/>
          </a:xfrm>
          <a:custGeom>
            <a:avLst/>
            <a:gdLst/>
            <a:ahLst/>
            <a:cxnLst/>
            <a:rect l="l" t="t" r="r" b="b"/>
            <a:pathLst>
              <a:path w="60692" h="41655" extrusionOk="0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-257824" y="85025"/>
            <a:ext cx="1524919" cy="1046663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750425" y="553750"/>
            <a:ext cx="3846600" cy="3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8"/>
          <p:cNvSpPr/>
          <p:nvPr/>
        </p:nvSpPr>
        <p:spPr>
          <a:xfrm flipH="1">
            <a:off x="7929133" y="249625"/>
            <a:ext cx="1523677" cy="1045872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/>
          <p:nvPr/>
        </p:nvSpPr>
        <p:spPr>
          <a:xfrm flipH="1">
            <a:off x="-287916" y="3529731"/>
            <a:ext cx="1630762" cy="1119311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-115731" y="4160008"/>
            <a:ext cx="1142802" cy="784388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4658025" y="1404750"/>
            <a:ext cx="3514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658025" y="2053650"/>
            <a:ext cx="3514200" cy="27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/>
          <p:nvPr/>
        </p:nvSpPr>
        <p:spPr>
          <a:xfrm>
            <a:off x="8073734" y="218701"/>
            <a:ext cx="1525038" cy="1046686"/>
          </a:xfrm>
          <a:custGeom>
            <a:avLst/>
            <a:gdLst/>
            <a:ahLst/>
            <a:cxnLst/>
            <a:rect l="l" t="t" r="r" b="b"/>
            <a:pathLst>
              <a:path w="60692" h="41655" extrusionOk="0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-659642" y="2275174"/>
            <a:ext cx="1458912" cy="1001418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/>
          <p:nvPr/>
        </p:nvSpPr>
        <p:spPr>
          <a:xfrm rot="5400000" flipH="1">
            <a:off x="-545799" y="-250989"/>
            <a:ext cx="2250738" cy="1544784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0"/>
          <p:cNvSpPr/>
          <p:nvPr/>
        </p:nvSpPr>
        <p:spPr>
          <a:xfrm flipH="1">
            <a:off x="7217432" y="656850"/>
            <a:ext cx="1544793" cy="895644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0"/>
          <p:cNvSpPr/>
          <p:nvPr/>
        </p:nvSpPr>
        <p:spPr>
          <a:xfrm flipH="1">
            <a:off x="8443457" y="-322500"/>
            <a:ext cx="1544793" cy="895644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1"/>
          <p:cNvGrpSpPr/>
          <p:nvPr/>
        </p:nvGrpSpPr>
        <p:grpSpPr>
          <a:xfrm>
            <a:off x="259462" y="2122017"/>
            <a:ext cx="1630762" cy="2677793"/>
            <a:chOff x="-2840659" y="5729097"/>
            <a:chExt cx="1952540" cy="3206170"/>
          </a:xfrm>
        </p:grpSpPr>
        <p:sp>
          <p:nvSpPr>
            <p:cNvPr id="63" name="Google Shape;63;p11"/>
            <p:cNvSpPr/>
            <p:nvPr/>
          </p:nvSpPr>
          <p:spPr>
            <a:xfrm>
              <a:off x="-2840659" y="5729097"/>
              <a:ext cx="1143967" cy="2149602"/>
            </a:xfrm>
            <a:custGeom>
              <a:avLst/>
              <a:gdLst/>
              <a:ahLst/>
              <a:cxnLst/>
              <a:rect l="l" t="t" r="r" b="b"/>
              <a:pathLst>
                <a:path w="19442" h="36533" extrusionOk="0">
                  <a:moveTo>
                    <a:pt x="5694" y="1"/>
                  </a:moveTo>
                  <a:cubicBezTo>
                    <a:pt x="5563" y="1"/>
                    <a:pt x="5431" y="24"/>
                    <a:pt x="5302" y="74"/>
                  </a:cubicBezTo>
                  <a:lnTo>
                    <a:pt x="847" y="1782"/>
                  </a:lnTo>
                  <a:cubicBezTo>
                    <a:pt x="283" y="1997"/>
                    <a:pt x="1" y="2630"/>
                    <a:pt x="217" y="3193"/>
                  </a:cubicBezTo>
                  <a:lnTo>
                    <a:pt x="12729" y="35830"/>
                  </a:lnTo>
                  <a:cubicBezTo>
                    <a:pt x="12896" y="36265"/>
                    <a:pt x="13310" y="36532"/>
                    <a:pt x="13749" y="36532"/>
                  </a:cubicBezTo>
                  <a:cubicBezTo>
                    <a:pt x="13879" y="36532"/>
                    <a:pt x="14012" y="36509"/>
                    <a:pt x="14141" y="36459"/>
                  </a:cubicBezTo>
                  <a:lnTo>
                    <a:pt x="18597" y="34751"/>
                  </a:lnTo>
                  <a:cubicBezTo>
                    <a:pt x="19160" y="34535"/>
                    <a:pt x="19442" y="33903"/>
                    <a:pt x="19226" y="33340"/>
                  </a:cubicBezTo>
                  <a:lnTo>
                    <a:pt x="6713" y="703"/>
                  </a:lnTo>
                  <a:cubicBezTo>
                    <a:pt x="6547" y="268"/>
                    <a:pt x="6133" y="1"/>
                    <a:pt x="56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1"/>
            <p:cNvSpPr/>
            <p:nvPr/>
          </p:nvSpPr>
          <p:spPr>
            <a:xfrm>
              <a:off x="-2818124" y="5917500"/>
              <a:ext cx="75433" cy="39070"/>
            </a:xfrm>
            <a:custGeom>
              <a:avLst/>
              <a:gdLst/>
              <a:ahLst/>
              <a:cxnLst/>
              <a:rect l="l" t="t" r="r" b="b"/>
              <a:pathLst>
                <a:path w="1282" h="664" extrusionOk="0">
                  <a:moveTo>
                    <a:pt x="1133" y="0"/>
                  </a:moveTo>
                  <a:cubicBezTo>
                    <a:pt x="1121" y="0"/>
                    <a:pt x="1109" y="2"/>
                    <a:pt x="1097" y="6"/>
                  </a:cubicBezTo>
                  <a:lnTo>
                    <a:pt x="0" y="427"/>
                  </a:lnTo>
                  <a:lnTo>
                    <a:pt x="91" y="663"/>
                  </a:lnTo>
                  <a:lnTo>
                    <a:pt x="1188" y="243"/>
                  </a:lnTo>
                  <a:cubicBezTo>
                    <a:pt x="1251" y="218"/>
                    <a:pt x="1282" y="148"/>
                    <a:pt x="1259" y="86"/>
                  </a:cubicBezTo>
                  <a:cubicBezTo>
                    <a:pt x="1238" y="33"/>
                    <a:pt x="1184" y="0"/>
                    <a:pt x="1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1"/>
            <p:cNvSpPr/>
            <p:nvPr/>
          </p:nvSpPr>
          <p:spPr>
            <a:xfrm>
              <a:off x="-2781585" y="6025116"/>
              <a:ext cx="36893" cy="18299"/>
            </a:xfrm>
            <a:custGeom>
              <a:avLst/>
              <a:gdLst/>
              <a:ahLst/>
              <a:cxnLst/>
              <a:rect l="l" t="t" r="r" b="b"/>
              <a:pathLst>
                <a:path w="627" h="311" extrusionOk="0">
                  <a:moveTo>
                    <a:pt x="569" y="1"/>
                  </a:moveTo>
                  <a:cubicBezTo>
                    <a:pt x="562" y="1"/>
                    <a:pt x="555" y="2"/>
                    <a:pt x="549" y="5"/>
                  </a:cubicBezTo>
                  <a:lnTo>
                    <a:pt x="1" y="215"/>
                  </a:lnTo>
                  <a:lnTo>
                    <a:pt x="37" y="310"/>
                  </a:lnTo>
                  <a:lnTo>
                    <a:pt x="586" y="100"/>
                  </a:lnTo>
                  <a:cubicBezTo>
                    <a:pt x="612" y="90"/>
                    <a:pt x="626" y="60"/>
                    <a:pt x="615" y="34"/>
                  </a:cubicBezTo>
                  <a:cubicBezTo>
                    <a:pt x="608" y="14"/>
                    <a:pt x="589" y="1"/>
                    <a:pt x="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-2711801" y="6207047"/>
              <a:ext cx="36775" cy="18299"/>
            </a:xfrm>
            <a:custGeom>
              <a:avLst/>
              <a:gdLst/>
              <a:ahLst/>
              <a:cxnLst/>
              <a:rect l="l" t="t" r="r" b="b"/>
              <a:pathLst>
                <a:path w="625" h="311" extrusionOk="0">
                  <a:moveTo>
                    <a:pt x="568" y="1"/>
                  </a:moveTo>
                  <a:cubicBezTo>
                    <a:pt x="561" y="1"/>
                    <a:pt x="555" y="2"/>
                    <a:pt x="549" y="5"/>
                  </a:cubicBezTo>
                  <a:lnTo>
                    <a:pt x="0" y="216"/>
                  </a:lnTo>
                  <a:lnTo>
                    <a:pt x="36" y="310"/>
                  </a:lnTo>
                  <a:lnTo>
                    <a:pt x="585" y="101"/>
                  </a:lnTo>
                  <a:cubicBezTo>
                    <a:pt x="612" y="91"/>
                    <a:pt x="625" y="60"/>
                    <a:pt x="613" y="35"/>
                  </a:cubicBezTo>
                  <a:cubicBezTo>
                    <a:pt x="607" y="14"/>
                    <a:pt x="588" y="1"/>
                    <a:pt x="5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-2642136" y="6389036"/>
              <a:ext cx="36893" cy="18299"/>
            </a:xfrm>
            <a:custGeom>
              <a:avLst/>
              <a:gdLst/>
              <a:ahLst/>
              <a:cxnLst/>
              <a:rect l="l" t="t" r="r" b="b"/>
              <a:pathLst>
                <a:path w="627" h="311" extrusionOk="0">
                  <a:moveTo>
                    <a:pt x="569" y="1"/>
                  </a:moveTo>
                  <a:cubicBezTo>
                    <a:pt x="563" y="1"/>
                    <a:pt x="556" y="2"/>
                    <a:pt x="550" y="5"/>
                  </a:cubicBezTo>
                  <a:lnTo>
                    <a:pt x="1" y="215"/>
                  </a:lnTo>
                  <a:lnTo>
                    <a:pt x="38" y="310"/>
                  </a:lnTo>
                  <a:lnTo>
                    <a:pt x="586" y="99"/>
                  </a:lnTo>
                  <a:cubicBezTo>
                    <a:pt x="614" y="90"/>
                    <a:pt x="627" y="60"/>
                    <a:pt x="615" y="34"/>
                  </a:cubicBezTo>
                  <a:cubicBezTo>
                    <a:pt x="608" y="14"/>
                    <a:pt x="589" y="1"/>
                    <a:pt x="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1"/>
            <p:cNvSpPr/>
            <p:nvPr/>
          </p:nvSpPr>
          <p:spPr>
            <a:xfrm>
              <a:off x="-2572353" y="6570966"/>
              <a:ext cx="36716" cy="18299"/>
            </a:xfrm>
            <a:custGeom>
              <a:avLst/>
              <a:gdLst/>
              <a:ahLst/>
              <a:cxnLst/>
              <a:rect l="l" t="t" r="r" b="b"/>
              <a:pathLst>
                <a:path w="624" h="311" extrusionOk="0">
                  <a:moveTo>
                    <a:pt x="569" y="1"/>
                  </a:moveTo>
                  <a:cubicBezTo>
                    <a:pt x="562" y="1"/>
                    <a:pt x="556" y="2"/>
                    <a:pt x="549" y="5"/>
                  </a:cubicBezTo>
                  <a:lnTo>
                    <a:pt x="1" y="216"/>
                  </a:lnTo>
                  <a:lnTo>
                    <a:pt x="38" y="310"/>
                  </a:lnTo>
                  <a:lnTo>
                    <a:pt x="586" y="99"/>
                  </a:lnTo>
                  <a:cubicBezTo>
                    <a:pt x="610" y="88"/>
                    <a:pt x="623" y="60"/>
                    <a:pt x="615" y="35"/>
                  </a:cubicBezTo>
                  <a:cubicBezTo>
                    <a:pt x="608" y="14"/>
                    <a:pt x="589" y="1"/>
                    <a:pt x="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-2502570" y="6752956"/>
              <a:ext cx="36598" cy="18182"/>
            </a:xfrm>
            <a:custGeom>
              <a:avLst/>
              <a:gdLst/>
              <a:ahLst/>
              <a:cxnLst/>
              <a:rect l="l" t="t" r="r" b="b"/>
              <a:pathLst>
                <a:path w="622" h="309" extrusionOk="0">
                  <a:moveTo>
                    <a:pt x="568" y="1"/>
                  </a:moveTo>
                  <a:cubicBezTo>
                    <a:pt x="562" y="1"/>
                    <a:pt x="555" y="2"/>
                    <a:pt x="549" y="5"/>
                  </a:cubicBezTo>
                  <a:lnTo>
                    <a:pt x="1" y="214"/>
                  </a:lnTo>
                  <a:lnTo>
                    <a:pt x="36" y="309"/>
                  </a:lnTo>
                  <a:lnTo>
                    <a:pt x="585" y="99"/>
                  </a:lnTo>
                  <a:cubicBezTo>
                    <a:pt x="610" y="88"/>
                    <a:pt x="622" y="60"/>
                    <a:pt x="614" y="34"/>
                  </a:cubicBezTo>
                  <a:cubicBezTo>
                    <a:pt x="608" y="13"/>
                    <a:pt x="588" y="1"/>
                    <a:pt x="5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1"/>
            <p:cNvSpPr/>
            <p:nvPr/>
          </p:nvSpPr>
          <p:spPr>
            <a:xfrm>
              <a:off x="-2433022" y="6934415"/>
              <a:ext cx="36834" cy="18182"/>
            </a:xfrm>
            <a:custGeom>
              <a:avLst/>
              <a:gdLst/>
              <a:ahLst/>
              <a:cxnLst/>
              <a:rect l="l" t="t" r="r" b="b"/>
              <a:pathLst>
                <a:path w="626" h="309" extrusionOk="0">
                  <a:moveTo>
                    <a:pt x="564" y="1"/>
                  </a:moveTo>
                  <a:cubicBezTo>
                    <a:pt x="559" y="1"/>
                    <a:pt x="554" y="2"/>
                    <a:pt x="548" y="3"/>
                  </a:cubicBezTo>
                  <a:lnTo>
                    <a:pt x="1" y="214"/>
                  </a:lnTo>
                  <a:lnTo>
                    <a:pt x="37" y="309"/>
                  </a:lnTo>
                  <a:lnTo>
                    <a:pt x="585" y="98"/>
                  </a:lnTo>
                  <a:cubicBezTo>
                    <a:pt x="613" y="90"/>
                    <a:pt x="626" y="59"/>
                    <a:pt x="614" y="33"/>
                  </a:cubicBezTo>
                  <a:cubicBezTo>
                    <a:pt x="605" y="13"/>
                    <a:pt x="585" y="1"/>
                    <a:pt x="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-2363298" y="7116405"/>
              <a:ext cx="36893" cy="18123"/>
            </a:xfrm>
            <a:custGeom>
              <a:avLst/>
              <a:gdLst/>
              <a:ahLst/>
              <a:cxnLst/>
              <a:rect l="l" t="t" r="r" b="b"/>
              <a:pathLst>
                <a:path w="627" h="308" extrusionOk="0">
                  <a:moveTo>
                    <a:pt x="565" y="1"/>
                  </a:moveTo>
                  <a:cubicBezTo>
                    <a:pt x="560" y="1"/>
                    <a:pt x="555" y="2"/>
                    <a:pt x="549" y="3"/>
                  </a:cubicBezTo>
                  <a:lnTo>
                    <a:pt x="1" y="213"/>
                  </a:lnTo>
                  <a:lnTo>
                    <a:pt x="37" y="308"/>
                  </a:lnTo>
                  <a:lnTo>
                    <a:pt x="586" y="98"/>
                  </a:lnTo>
                  <a:cubicBezTo>
                    <a:pt x="612" y="89"/>
                    <a:pt x="626" y="58"/>
                    <a:pt x="615" y="32"/>
                  </a:cubicBezTo>
                  <a:cubicBezTo>
                    <a:pt x="606" y="13"/>
                    <a:pt x="586" y="1"/>
                    <a:pt x="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-2293515" y="7298276"/>
              <a:ext cx="36893" cy="18240"/>
            </a:xfrm>
            <a:custGeom>
              <a:avLst/>
              <a:gdLst/>
              <a:ahLst/>
              <a:cxnLst/>
              <a:rect l="l" t="t" r="r" b="b"/>
              <a:pathLst>
                <a:path w="627" h="310" extrusionOk="0">
                  <a:moveTo>
                    <a:pt x="568" y="0"/>
                  </a:moveTo>
                  <a:cubicBezTo>
                    <a:pt x="562" y="0"/>
                    <a:pt x="555" y="1"/>
                    <a:pt x="549" y="4"/>
                  </a:cubicBezTo>
                  <a:lnTo>
                    <a:pt x="0" y="215"/>
                  </a:lnTo>
                  <a:lnTo>
                    <a:pt x="36" y="310"/>
                  </a:lnTo>
                  <a:lnTo>
                    <a:pt x="586" y="99"/>
                  </a:lnTo>
                  <a:cubicBezTo>
                    <a:pt x="612" y="91"/>
                    <a:pt x="626" y="60"/>
                    <a:pt x="615" y="34"/>
                  </a:cubicBezTo>
                  <a:cubicBezTo>
                    <a:pt x="608" y="13"/>
                    <a:pt x="589" y="0"/>
                    <a:pt x="5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-2223731" y="7480207"/>
              <a:ext cx="36834" cy="18240"/>
            </a:xfrm>
            <a:custGeom>
              <a:avLst/>
              <a:gdLst/>
              <a:ahLst/>
              <a:cxnLst/>
              <a:rect l="l" t="t" r="r" b="b"/>
              <a:pathLst>
                <a:path w="626" h="310" extrusionOk="0">
                  <a:moveTo>
                    <a:pt x="569" y="1"/>
                  </a:moveTo>
                  <a:cubicBezTo>
                    <a:pt x="562" y="1"/>
                    <a:pt x="555" y="2"/>
                    <a:pt x="549" y="5"/>
                  </a:cubicBezTo>
                  <a:lnTo>
                    <a:pt x="0" y="215"/>
                  </a:lnTo>
                  <a:lnTo>
                    <a:pt x="36" y="309"/>
                  </a:lnTo>
                  <a:lnTo>
                    <a:pt x="584" y="100"/>
                  </a:lnTo>
                  <a:cubicBezTo>
                    <a:pt x="612" y="91"/>
                    <a:pt x="626" y="61"/>
                    <a:pt x="613" y="34"/>
                  </a:cubicBezTo>
                  <a:cubicBezTo>
                    <a:pt x="607" y="13"/>
                    <a:pt x="588" y="1"/>
                    <a:pt x="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>
              <a:off x="-2154007" y="7662196"/>
              <a:ext cx="36834" cy="18240"/>
            </a:xfrm>
            <a:custGeom>
              <a:avLst/>
              <a:gdLst/>
              <a:ahLst/>
              <a:cxnLst/>
              <a:rect l="l" t="t" r="r" b="b"/>
              <a:pathLst>
                <a:path w="626" h="310" extrusionOk="0">
                  <a:moveTo>
                    <a:pt x="568" y="0"/>
                  </a:moveTo>
                  <a:cubicBezTo>
                    <a:pt x="562" y="0"/>
                    <a:pt x="556" y="1"/>
                    <a:pt x="550" y="4"/>
                  </a:cubicBezTo>
                  <a:lnTo>
                    <a:pt x="1" y="215"/>
                  </a:lnTo>
                  <a:lnTo>
                    <a:pt x="37" y="309"/>
                  </a:lnTo>
                  <a:lnTo>
                    <a:pt x="585" y="99"/>
                  </a:lnTo>
                  <a:cubicBezTo>
                    <a:pt x="613" y="91"/>
                    <a:pt x="626" y="59"/>
                    <a:pt x="614" y="33"/>
                  </a:cubicBezTo>
                  <a:cubicBezTo>
                    <a:pt x="607" y="13"/>
                    <a:pt x="588" y="0"/>
                    <a:pt x="5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-2748340" y="6099430"/>
              <a:ext cx="75374" cy="39129"/>
            </a:xfrm>
            <a:custGeom>
              <a:avLst/>
              <a:gdLst/>
              <a:ahLst/>
              <a:cxnLst/>
              <a:rect l="l" t="t" r="r" b="b"/>
              <a:pathLst>
                <a:path w="1281" h="665" extrusionOk="0">
                  <a:moveTo>
                    <a:pt x="1134" y="1"/>
                  </a:moveTo>
                  <a:cubicBezTo>
                    <a:pt x="1121" y="1"/>
                    <a:pt x="1109" y="3"/>
                    <a:pt x="1097" y="7"/>
                  </a:cubicBezTo>
                  <a:lnTo>
                    <a:pt x="0" y="428"/>
                  </a:lnTo>
                  <a:lnTo>
                    <a:pt x="91" y="664"/>
                  </a:lnTo>
                  <a:lnTo>
                    <a:pt x="1188" y="244"/>
                  </a:lnTo>
                  <a:cubicBezTo>
                    <a:pt x="1245" y="222"/>
                    <a:pt x="1280" y="142"/>
                    <a:pt x="1259" y="87"/>
                  </a:cubicBezTo>
                  <a:cubicBezTo>
                    <a:pt x="1238" y="34"/>
                    <a:pt x="1184" y="1"/>
                    <a:pt x="1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-2678616" y="6281302"/>
              <a:ext cx="75433" cy="39187"/>
            </a:xfrm>
            <a:custGeom>
              <a:avLst/>
              <a:gdLst/>
              <a:ahLst/>
              <a:cxnLst/>
              <a:rect l="l" t="t" r="r" b="b"/>
              <a:pathLst>
                <a:path w="1282" h="666" extrusionOk="0">
                  <a:moveTo>
                    <a:pt x="1141" y="1"/>
                  </a:moveTo>
                  <a:cubicBezTo>
                    <a:pt x="1127" y="1"/>
                    <a:pt x="1112" y="3"/>
                    <a:pt x="1098" y="8"/>
                  </a:cubicBezTo>
                  <a:lnTo>
                    <a:pt x="1" y="429"/>
                  </a:lnTo>
                  <a:lnTo>
                    <a:pt x="92" y="665"/>
                  </a:lnTo>
                  <a:lnTo>
                    <a:pt x="1189" y="244"/>
                  </a:lnTo>
                  <a:cubicBezTo>
                    <a:pt x="1246" y="223"/>
                    <a:pt x="1281" y="144"/>
                    <a:pt x="1256" y="79"/>
                  </a:cubicBezTo>
                  <a:cubicBezTo>
                    <a:pt x="1236" y="30"/>
                    <a:pt x="1190" y="1"/>
                    <a:pt x="1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-2608833" y="6463291"/>
              <a:ext cx="75315" cy="39187"/>
            </a:xfrm>
            <a:custGeom>
              <a:avLst/>
              <a:gdLst/>
              <a:ahLst/>
              <a:cxnLst/>
              <a:rect l="l" t="t" r="r" b="b"/>
              <a:pathLst>
                <a:path w="1280" h="666" extrusionOk="0">
                  <a:moveTo>
                    <a:pt x="1141" y="0"/>
                  </a:moveTo>
                  <a:cubicBezTo>
                    <a:pt x="1127" y="0"/>
                    <a:pt x="1112" y="3"/>
                    <a:pt x="1098" y="8"/>
                  </a:cubicBezTo>
                  <a:lnTo>
                    <a:pt x="1" y="429"/>
                  </a:lnTo>
                  <a:lnTo>
                    <a:pt x="92" y="665"/>
                  </a:lnTo>
                  <a:lnTo>
                    <a:pt x="1188" y="244"/>
                  </a:lnTo>
                  <a:cubicBezTo>
                    <a:pt x="1245" y="223"/>
                    <a:pt x="1280" y="144"/>
                    <a:pt x="1255" y="77"/>
                  </a:cubicBezTo>
                  <a:cubicBezTo>
                    <a:pt x="1236" y="29"/>
                    <a:pt x="1190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-2539050" y="6645221"/>
              <a:ext cx="75315" cy="39129"/>
            </a:xfrm>
            <a:custGeom>
              <a:avLst/>
              <a:gdLst/>
              <a:ahLst/>
              <a:cxnLst/>
              <a:rect l="l" t="t" r="r" b="b"/>
              <a:pathLst>
                <a:path w="1280" h="665" extrusionOk="0">
                  <a:moveTo>
                    <a:pt x="1140" y="0"/>
                  </a:moveTo>
                  <a:cubicBezTo>
                    <a:pt x="1126" y="0"/>
                    <a:pt x="1112" y="3"/>
                    <a:pt x="1098" y="8"/>
                  </a:cubicBezTo>
                  <a:lnTo>
                    <a:pt x="1" y="429"/>
                  </a:lnTo>
                  <a:lnTo>
                    <a:pt x="90" y="665"/>
                  </a:lnTo>
                  <a:lnTo>
                    <a:pt x="1188" y="244"/>
                  </a:lnTo>
                  <a:cubicBezTo>
                    <a:pt x="1245" y="224"/>
                    <a:pt x="1280" y="144"/>
                    <a:pt x="1254" y="78"/>
                  </a:cubicBezTo>
                  <a:cubicBezTo>
                    <a:pt x="1235" y="30"/>
                    <a:pt x="1189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-2469561" y="6826681"/>
              <a:ext cx="75492" cy="39129"/>
            </a:xfrm>
            <a:custGeom>
              <a:avLst/>
              <a:gdLst/>
              <a:ahLst/>
              <a:cxnLst/>
              <a:rect l="l" t="t" r="r" b="b"/>
              <a:pathLst>
                <a:path w="1283" h="665" extrusionOk="0">
                  <a:moveTo>
                    <a:pt x="1133" y="1"/>
                  </a:moveTo>
                  <a:cubicBezTo>
                    <a:pt x="1121" y="1"/>
                    <a:pt x="1109" y="3"/>
                    <a:pt x="1098" y="7"/>
                  </a:cubicBezTo>
                  <a:lnTo>
                    <a:pt x="1" y="427"/>
                  </a:lnTo>
                  <a:lnTo>
                    <a:pt x="92" y="665"/>
                  </a:lnTo>
                  <a:lnTo>
                    <a:pt x="1189" y="244"/>
                  </a:lnTo>
                  <a:cubicBezTo>
                    <a:pt x="1251" y="219"/>
                    <a:pt x="1282" y="150"/>
                    <a:pt x="1259" y="86"/>
                  </a:cubicBezTo>
                  <a:cubicBezTo>
                    <a:pt x="1239" y="33"/>
                    <a:pt x="1183" y="1"/>
                    <a:pt x="1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-2399778" y="7008670"/>
              <a:ext cx="75374" cy="39070"/>
            </a:xfrm>
            <a:custGeom>
              <a:avLst/>
              <a:gdLst/>
              <a:ahLst/>
              <a:cxnLst/>
              <a:rect l="l" t="t" r="r" b="b"/>
              <a:pathLst>
                <a:path w="1281" h="664" extrusionOk="0">
                  <a:moveTo>
                    <a:pt x="1135" y="0"/>
                  </a:moveTo>
                  <a:cubicBezTo>
                    <a:pt x="1122" y="0"/>
                    <a:pt x="1109" y="2"/>
                    <a:pt x="1098" y="7"/>
                  </a:cubicBezTo>
                  <a:lnTo>
                    <a:pt x="1" y="427"/>
                  </a:lnTo>
                  <a:lnTo>
                    <a:pt x="92" y="664"/>
                  </a:lnTo>
                  <a:lnTo>
                    <a:pt x="1189" y="243"/>
                  </a:lnTo>
                  <a:cubicBezTo>
                    <a:pt x="1250" y="219"/>
                    <a:pt x="1281" y="148"/>
                    <a:pt x="1258" y="86"/>
                  </a:cubicBezTo>
                  <a:cubicBezTo>
                    <a:pt x="1238" y="33"/>
                    <a:pt x="1184" y="0"/>
                    <a:pt x="1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-2329995" y="7190601"/>
              <a:ext cx="75374" cy="39129"/>
            </a:xfrm>
            <a:custGeom>
              <a:avLst/>
              <a:gdLst/>
              <a:ahLst/>
              <a:cxnLst/>
              <a:rect l="l" t="t" r="r" b="b"/>
              <a:pathLst>
                <a:path w="1281" h="665" extrusionOk="0">
                  <a:moveTo>
                    <a:pt x="1133" y="1"/>
                  </a:moveTo>
                  <a:cubicBezTo>
                    <a:pt x="1120" y="1"/>
                    <a:pt x="1109" y="3"/>
                    <a:pt x="1097" y="7"/>
                  </a:cubicBezTo>
                  <a:lnTo>
                    <a:pt x="0" y="427"/>
                  </a:lnTo>
                  <a:lnTo>
                    <a:pt x="90" y="665"/>
                  </a:lnTo>
                  <a:lnTo>
                    <a:pt x="1187" y="244"/>
                  </a:lnTo>
                  <a:cubicBezTo>
                    <a:pt x="1250" y="219"/>
                    <a:pt x="1281" y="149"/>
                    <a:pt x="1258" y="86"/>
                  </a:cubicBezTo>
                  <a:cubicBezTo>
                    <a:pt x="1237" y="33"/>
                    <a:pt x="1183" y="1"/>
                    <a:pt x="1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-2260212" y="7372590"/>
              <a:ext cx="75315" cy="39070"/>
            </a:xfrm>
            <a:custGeom>
              <a:avLst/>
              <a:gdLst/>
              <a:ahLst/>
              <a:cxnLst/>
              <a:rect l="l" t="t" r="r" b="b"/>
              <a:pathLst>
                <a:path w="1280" h="664" extrusionOk="0">
                  <a:moveTo>
                    <a:pt x="1134" y="0"/>
                  </a:moveTo>
                  <a:cubicBezTo>
                    <a:pt x="1121" y="0"/>
                    <a:pt x="1109" y="2"/>
                    <a:pt x="1097" y="7"/>
                  </a:cubicBezTo>
                  <a:lnTo>
                    <a:pt x="0" y="427"/>
                  </a:lnTo>
                  <a:lnTo>
                    <a:pt x="90" y="663"/>
                  </a:lnTo>
                  <a:lnTo>
                    <a:pt x="1187" y="243"/>
                  </a:lnTo>
                  <a:cubicBezTo>
                    <a:pt x="1245" y="221"/>
                    <a:pt x="1279" y="141"/>
                    <a:pt x="1257" y="86"/>
                  </a:cubicBezTo>
                  <a:cubicBezTo>
                    <a:pt x="1237" y="33"/>
                    <a:pt x="1183" y="0"/>
                    <a:pt x="1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-2190546" y="7554403"/>
              <a:ext cx="75433" cy="39246"/>
            </a:xfrm>
            <a:custGeom>
              <a:avLst/>
              <a:gdLst/>
              <a:ahLst/>
              <a:cxnLst/>
              <a:rect l="l" t="t" r="r" b="b"/>
              <a:pathLst>
                <a:path w="1282" h="667" extrusionOk="0">
                  <a:moveTo>
                    <a:pt x="1141" y="1"/>
                  </a:moveTo>
                  <a:cubicBezTo>
                    <a:pt x="1127" y="1"/>
                    <a:pt x="1112" y="3"/>
                    <a:pt x="1098" y="8"/>
                  </a:cubicBezTo>
                  <a:lnTo>
                    <a:pt x="1" y="429"/>
                  </a:lnTo>
                  <a:lnTo>
                    <a:pt x="92" y="666"/>
                  </a:lnTo>
                  <a:lnTo>
                    <a:pt x="1189" y="246"/>
                  </a:lnTo>
                  <a:cubicBezTo>
                    <a:pt x="1245" y="224"/>
                    <a:pt x="1281" y="144"/>
                    <a:pt x="1255" y="79"/>
                  </a:cubicBezTo>
                  <a:cubicBezTo>
                    <a:pt x="1236" y="30"/>
                    <a:pt x="1190" y="1"/>
                    <a:pt x="1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-1783144" y="6132733"/>
              <a:ext cx="193701" cy="2195085"/>
            </a:xfrm>
            <a:custGeom>
              <a:avLst/>
              <a:gdLst/>
              <a:ahLst/>
              <a:cxnLst/>
              <a:rect l="l" t="t" r="r" b="b"/>
              <a:pathLst>
                <a:path w="3292" h="37306" extrusionOk="0">
                  <a:moveTo>
                    <a:pt x="0" y="0"/>
                  </a:moveTo>
                  <a:lnTo>
                    <a:pt x="0" y="37305"/>
                  </a:lnTo>
                  <a:lnTo>
                    <a:pt x="3292" y="37305"/>
                  </a:lnTo>
                  <a:lnTo>
                    <a:pt x="32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-1783380" y="5941212"/>
              <a:ext cx="193760" cy="191348"/>
            </a:xfrm>
            <a:custGeom>
              <a:avLst/>
              <a:gdLst/>
              <a:ahLst/>
              <a:cxnLst/>
              <a:rect l="l" t="t" r="r" b="b"/>
              <a:pathLst>
                <a:path w="3293" h="3252" extrusionOk="0">
                  <a:moveTo>
                    <a:pt x="1652" y="1"/>
                  </a:moveTo>
                  <a:lnTo>
                    <a:pt x="1479" y="335"/>
                  </a:lnTo>
                  <a:lnTo>
                    <a:pt x="1" y="3252"/>
                  </a:lnTo>
                  <a:lnTo>
                    <a:pt x="3292" y="3252"/>
                  </a:lnTo>
                  <a:lnTo>
                    <a:pt x="1824" y="335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-1696357" y="5941212"/>
              <a:ext cx="20300" cy="19770"/>
            </a:xfrm>
            <a:custGeom>
              <a:avLst/>
              <a:gdLst/>
              <a:ahLst/>
              <a:cxnLst/>
              <a:rect l="l" t="t" r="r" b="b"/>
              <a:pathLst>
                <a:path w="345" h="336" extrusionOk="0">
                  <a:moveTo>
                    <a:pt x="173" y="1"/>
                  </a:moveTo>
                  <a:lnTo>
                    <a:pt x="0" y="335"/>
                  </a:lnTo>
                  <a:lnTo>
                    <a:pt x="345" y="335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-2135590" y="6457701"/>
              <a:ext cx="493020" cy="2200910"/>
            </a:xfrm>
            <a:custGeom>
              <a:avLst/>
              <a:gdLst/>
              <a:ahLst/>
              <a:cxnLst/>
              <a:rect l="l" t="t" r="r" b="b"/>
              <a:pathLst>
                <a:path w="8379" h="37405" extrusionOk="0">
                  <a:moveTo>
                    <a:pt x="3260" y="1"/>
                  </a:moveTo>
                  <a:lnTo>
                    <a:pt x="0" y="452"/>
                  </a:lnTo>
                  <a:lnTo>
                    <a:pt x="5117" y="37405"/>
                  </a:lnTo>
                  <a:lnTo>
                    <a:pt x="8378" y="36953"/>
                  </a:lnTo>
                  <a:lnTo>
                    <a:pt x="32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-2135826" y="6281361"/>
              <a:ext cx="191877" cy="202880"/>
            </a:xfrm>
            <a:custGeom>
              <a:avLst/>
              <a:gdLst/>
              <a:ahLst/>
              <a:cxnLst/>
              <a:rect l="l" t="t" r="r" b="b"/>
              <a:pathLst>
                <a:path w="3261" h="3448" extrusionOk="0">
                  <a:moveTo>
                    <a:pt x="1190" y="0"/>
                  </a:moveTo>
                  <a:lnTo>
                    <a:pt x="1064" y="354"/>
                  </a:lnTo>
                  <a:lnTo>
                    <a:pt x="1" y="3447"/>
                  </a:lnTo>
                  <a:lnTo>
                    <a:pt x="3261" y="2995"/>
                  </a:lnTo>
                  <a:lnTo>
                    <a:pt x="1406" y="307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-2073221" y="6281361"/>
              <a:ext cx="20123" cy="20888"/>
            </a:xfrm>
            <a:custGeom>
              <a:avLst/>
              <a:gdLst/>
              <a:ahLst/>
              <a:cxnLst/>
              <a:rect l="l" t="t" r="r" b="b"/>
              <a:pathLst>
                <a:path w="342" h="355" extrusionOk="0">
                  <a:moveTo>
                    <a:pt x="126" y="0"/>
                  </a:moveTo>
                  <a:lnTo>
                    <a:pt x="0" y="354"/>
                  </a:lnTo>
                  <a:lnTo>
                    <a:pt x="342" y="307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-1524664" y="6445169"/>
              <a:ext cx="477016" cy="166400"/>
            </a:xfrm>
            <a:custGeom>
              <a:avLst/>
              <a:gdLst/>
              <a:ahLst/>
              <a:cxnLst/>
              <a:rect l="l" t="t" r="r" b="b"/>
              <a:pathLst>
                <a:path w="8107" h="2828" extrusionOk="0">
                  <a:moveTo>
                    <a:pt x="529" y="0"/>
                  </a:moveTo>
                  <a:cubicBezTo>
                    <a:pt x="239" y="0"/>
                    <a:pt x="3" y="236"/>
                    <a:pt x="3" y="526"/>
                  </a:cubicBezTo>
                  <a:lnTo>
                    <a:pt x="0" y="2291"/>
                  </a:lnTo>
                  <a:cubicBezTo>
                    <a:pt x="0" y="2582"/>
                    <a:pt x="235" y="2817"/>
                    <a:pt x="526" y="2818"/>
                  </a:cubicBezTo>
                  <a:lnTo>
                    <a:pt x="7576" y="2827"/>
                  </a:lnTo>
                  <a:cubicBezTo>
                    <a:pt x="7866" y="2827"/>
                    <a:pt x="8103" y="2592"/>
                    <a:pt x="8103" y="2302"/>
                  </a:cubicBezTo>
                  <a:lnTo>
                    <a:pt x="8105" y="536"/>
                  </a:lnTo>
                  <a:cubicBezTo>
                    <a:pt x="8106" y="246"/>
                    <a:pt x="7870" y="10"/>
                    <a:pt x="7580" y="10"/>
                  </a:cubicBezTo>
                  <a:lnTo>
                    <a:pt x="529" y="0"/>
                  </a:lnTo>
                  <a:close/>
                </a:path>
              </a:pathLst>
            </a:custGeom>
            <a:solidFill>
              <a:srgbClr val="4D7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-1535609" y="6290598"/>
              <a:ext cx="501611" cy="182286"/>
            </a:xfrm>
            <a:custGeom>
              <a:avLst/>
              <a:gdLst/>
              <a:ahLst/>
              <a:cxnLst/>
              <a:rect l="l" t="t" r="r" b="b"/>
              <a:pathLst>
                <a:path w="8525" h="3098" extrusionOk="0">
                  <a:moveTo>
                    <a:pt x="3706" y="0"/>
                  </a:moveTo>
                  <a:cubicBezTo>
                    <a:pt x="3706" y="0"/>
                    <a:pt x="3484" y="890"/>
                    <a:pt x="2440" y="890"/>
                  </a:cubicBezTo>
                  <a:cubicBezTo>
                    <a:pt x="2439" y="890"/>
                    <a:pt x="2439" y="890"/>
                    <a:pt x="2438" y="890"/>
                  </a:cubicBezTo>
                  <a:cubicBezTo>
                    <a:pt x="1" y="1013"/>
                    <a:pt x="236" y="3088"/>
                    <a:pt x="236" y="3088"/>
                  </a:cubicBezTo>
                  <a:lnTo>
                    <a:pt x="3837" y="3093"/>
                  </a:lnTo>
                  <a:lnTo>
                    <a:pt x="4682" y="3093"/>
                  </a:lnTo>
                  <a:lnTo>
                    <a:pt x="8283" y="3098"/>
                  </a:lnTo>
                  <a:cubicBezTo>
                    <a:pt x="8283" y="3098"/>
                    <a:pt x="8525" y="1023"/>
                    <a:pt x="6089" y="894"/>
                  </a:cubicBezTo>
                  <a:cubicBezTo>
                    <a:pt x="5044" y="893"/>
                    <a:pt x="4823" y="1"/>
                    <a:pt x="4823" y="1"/>
                  </a:cubicBezTo>
                  <a:lnTo>
                    <a:pt x="4687" y="1"/>
                  </a:lnTo>
                  <a:lnTo>
                    <a:pt x="38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-1526312" y="6472235"/>
              <a:ext cx="478546" cy="1450288"/>
            </a:xfrm>
            <a:custGeom>
              <a:avLst/>
              <a:gdLst/>
              <a:ahLst/>
              <a:cxnLst/>
              <a:rect l="l" t="t" r="r" b="b"/>
              <a:pathLst>
                <a:path w="8133" h="24648" extrusionOk="0">
                  <a:moveTo>
                    <a:pt x="31" y="0"/>
                  </a:moveTo>
                  <a:lnTo>
                    <a:pt x="2" y="23091"/>
                  </a:lnTo>
                  <a:cubicBezTo>
                    <a:pt x="1" y="23946"/>
                    <a:pt x="693" y="24639"/>
                    <a:pt x="1548" y="24641"/>
                  </a:cubicBezTo>
                  <a:lnTo>
                    <a:pt x="6554" y="24648"/>
                  </a:lnTo>
                  <a:cubicBezTo>
                    <a:pt x="6555" y="24648"/>
                    <a:pt x="6556" y="24648"/>
                    <a:pt x="6556" y="24648"/>
                  </a:cubicBezTo>
                  <a:cubicBezTo>
                    <a:pt x="7410" y="24648"/>
                    <a:pt x="8103" y="23955"/>
                    <a:pt x="8104" y="23101"/>
                  </a:cubicBezTo>
                  <a:lnTo>
                    <a:pt x="8133" y="1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-1317316" y="6230347"/>
              <a:ext cx="65901" cy="61017"/>
            </a:xfrm>
            <a:custGeom>
              <a:avLst/>
              <a:gdLst/>
              <a:ahLst/>
              <a:cxnLst/>
              <a:rect l="l" t="t" r="r" b="b"/>
              <a:pathLst>
                <a:path w="1120" h="1037" extrusionOk="0">
                  <a:moveTo>
                    <a:pt x="1" y="1"/>
                  </a:moveTo>
                  <a:lnTo>
                    <a:pt x="0" y="1036"/>
                  </a:lnTo>
                  <a:lnTo>
                    <a:pt x="1117" y="1037"/>
                  </a:lnTo>
                  <a:lnTo>
                    <a:pt x="1119" y="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-1406927" y="6559022"/>
              <a:ext cx="239832" cy="1184567"/>
            </a:xfrm>
            <a:custGeom>
              <a:avLst/>
              <a:gdLst/>
              <a:ahLst/>
              <a:cxnLst/>
              <a:rect l="l" t="t" r="r" b="b"/>
              <a:pathLst>
                <a:path w="4076" h="20132" extrusionOk="0">
                  <a:moveTo>
                    <a:pt x="1520" y="0"/>
                  </a:moveTo>
                  <a:cubicBezTo>
                    <a:pt x="695" y="0"/>
                    <a:pt x="25" y="669"/>
                    <a:pt x="24" y="1495"/>
                  </a:cubicBezTo>
                  <a:lnTo>
                    <a:pt x="2" y="18632"/>
                  </a:lnTo>
                  <a:cubicBezTo>
                    <a:pt x="1" y="19458"/>
                    <a:pt x="671" y="20129"/>
                    <a:pt x="1497" y="20130"/>
                  </a:cubicBezTo>
                  <a:lnTo>
                    <a:pt x="2556" y="20131"/>
                  </a:lnTo>
                  <a:cubicBezTo>
                    <a:pt x="2557" y="20131"/>
                    <a:pt x="2557" y="20131"/>
                    <a:pt x="2558" y="20131"/>
                  </a:cubicBezTo>
                  <a:cubicBezTo>
                    <a:pt x="3383" y="20131"/>
                    <a:pt x="4053" y="19462"/>
                    <a:pt x="4053" y="18637"/>
                  </a:cubicBezTo>
                  <a:lnTo>
                    <a:pt x="4075" y="1500"/>
                  </a:lnTo>
                  <a:cubicBezTo>
                    <a:pt x="4076" y="673"/>
                    <a:pt x="3407" y="3"/>
                    <a:pt x="2581" y="1"/>
                  </a:cubicBezTo>
                  <a:lnTo>
                    <a:pt x="1522" y="0"/>
                  </a:lnTo>
                  <a:cubicBezTo>
                    <a:pt x="1521" y="0"/>
                    <a:pt x="1521" y="0"/>
                    <a:pt x="15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-2436023" y="7076041"/>
              <a:ext cx="1547904" cy="1859226"/>
            </a:xfrm>
            <a:custGeom>
              <a:avLst/>
              <a:gdLst/>
              <a:ahLst/>
              <a:cxnLst/>
              <a:rect l="l" t="t" r="r" b="b"/>
              <a:pathLst>
                <a:path w="26307" h="31598" extrusionOk="0">
                  <a:moveTo>
                    <a:pt x="0" y="0"/>
                  </a:moveTo>
                  <a:lnTo>
                    <a:pt x="1866" y="29484"/>
                  </a:lnTo>
                  <a:cubicBezTo>
                    <a:pt x="1941" y="30672"/>
                    <a:pt x="2927" y="31598"/>
                    <a:pt x="4118" y="31598"/>
                  </a:cubicBezTo>
                  <a:lnTo>
                    <a:pt x="22189" y="31598"/>
                  </a:lnTo>
                  <a:cubicBezTo>
                    <a:pt x="23380" y="31598"/>
                    <a:pt x="24366" y="30672"/>
                    <a:pt x="24441" y="29484"/>
                  </a:cubicBezTo>
                  <a:lnTo>
                    <a:pt x="26307" y="0"/>
                  </a:lnTo>
                  <a:close/>
                </a:path>
              </a:pathLst>
            </a:custGeom>
            <a:solidFill>
              <a:srgbClr val="389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-2435905" y="7075982"/>
              <a:ext cx="1547727" cy="1859285"/>
            </a:xfrm>
            <a:custGeom>
              <a:avLst/>
              <a:gdLst/>
              <a:ahLst/>
              <a:cxnLst/>
              <a:rect l="l" t="t" r="r" b="b"/>
              <a:pathLst>
                <a:path w="26304" h="31599" extrusionOk="0">
                  <a:moveTo>
                    <a:pt x="0" y="0"/>
                  </a:moveTo>
                  <a:lnTo>
                    <a:pt x="1864" y="29482"/>
                  </a:lnTo>
                  <a:cubicBezTo>
                    <a:pt x="1938" y="30672"/>
                    <a:pt x="2925" y="31599"/>
                    <a:pt x="4116" y="31599"/>
                  </a:cubicBezTo>
                  <a:lnTo>
                    <a:pt x="22188" y="31599"/>
                  </a:lnTo>
                  <a:cubicBezTo>
                    <a:pt x="23378" y="31599"/>
                    <a:pt x="24365" y="30671"/>
                    <a:pt x="24440" y="29482"/>
                  </a:cubicBezTo>
                  <a:lnTo>
                    <a:pt x="263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11"/>
          <p:cNvGrpSpPr/>
          <p:nvPr/>
        </p:nvGrpSpPr>
        <p:grpSpPr>
          <a:xfrm>
            <a:off x="259456" y="4209685"/>
            <a:ext cx="8625238" cy="749733"/>
            <a:chOff x="-4037269" y="8310485"/>
            <a:chExt cx="8625238" cy="749733"/>
          </a:xfrm>
        </p:grpSpPr>
        <p:sp>
          <p:nvSpPr>
            <p:cNvPr id="98" name="Google Shape;98;p11"/>
            <p:cNvSpPr/>
            <p:nvPr/>
          </p:nvSpPr>
          <p:spPr>
            <a:xfrm>
              <a:off x="-3915766" y="8310485"/>
              <a:ext cx="8330626" cy="530325"/>
            </a:xfrm>
            <a:custGeom>
              <a:avLst/>
              <a:gdLst/>
              <a:ahLst/>
              <a:cxnLst/>
              <a:rect l="l" t="t" r="r" b="b"/>
              <a:pathLst>
                <a:path w="141581" h="9013" extrusionOk="0">
                  <a:moveTo>
                    <a:pt x="59208" y="1"/>
                  </a:moveTo>
                  <a:cubicBezTo>
                    <a:pt x="47394" y="1"/>
                    <a:pt x="1" y="5186"/>
                    <a:pt x="1" y="5186"/>
                  </a:cubicBezTo>
                  <a:lnTo>
                    <a:pt x="1" y="9012"/>
                  </a:lnTo>
                  <a:lnTo>
                    <a:pt x="141580" y="9012"/>
                  </a:lnTo>
                  <a:lnTo>
                    <a:pt x="141580" y="5186"/>
                  </a:lnTo>
                  <a:cubicBezTo>
                    <a:pt x="141580" y="5186"/>
                    <a:pt x="94185" y="1"/>
                    <a:pt x="82372" y="1"/>
                  </a:cubicBezTo>
                  <a:cubicBezTo>
                    <a:pt x="82359" y="1"/>
                    <a:pt x="82346" y="1"/>
                    <a:pt x="82333" y="1"/>
                  </a:cubicBezTo>
                  <a:cubicBezTo>
                    <a:pt x="74331" y="8"/>
                    <a:pt x="71673" y="4085"/>
                    <a:pt x="70790" y="5788"/>
                  </a:cubicBezTo>
                  <a:cubicBezTo>
                    <a:pt x="69907" y="4085"/>
                    <a:pt x="67249" y="8"/>
                    <a:pt x="59247" y="1"/>
                  </a:cubicBezTo>
                  <a:cubicBezTo>
                    <a:pt x="59234" y="1"/>
                    <a:pt x="59221" y="1"/>
                    <a:pt x="592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-3880463" y="8400038"/>
              <a:ext cx="8260077" cy="371104"/>
            </a:xfrm>
            <a:custGeom>
              <a:avLst/>
              <a:gdLst/>
              <a:ahLst/>
              <a:cxnLst/>
              <a:rect l="l" t="t" r="r" b="b"/>
              <a:pathLst>
                <a:path w="140382" h="6307" extrusionOk="0">
                  <a:moveTo>
                    <a:pt x="58668" y="1"/>
                  </a:moveTo>
                  <a:cubicBezTo>
                    <a:pt x="58573" y="1"/>
                    <a:pt x="58479" y="3"/>
                    <a:pt x="58384" y="4"/>
                  </a:cubicBezTo>
                  <a:lnTo>
                    <a:pt x="57817" y="10"/>
                  </a:lnTo>
                  <a:cubicBezTo>
                    <a:pt x="57628" y="14"/>
                    <a:pt x="57439" y="14"/>
                    <a:pt x="57251" y="21"/>
                  </a:cubicBezTo>
                  <a:lnTo>
                    <a:pt x="56121" y="52"/>
                  </a:lnTo>
                  <a:cubicBezTo>
                    <a:pt x="56026" y="54"/>
                    <a:pt x="55933" y="59"/>
                    <a:pt x="55840" y="62"/>
                  </a:cubicBezTo>
                  <a:lnTo>
                    <a:pt x="55557" y="74"/>
                  </a:lnTo>
                  <a:lnTo>
                    <a:pt x="54993" y="97"/>
                  </a:lnTo>
                  <a:lnTo>
                    <a:pt x="54429" y="120"/>
                  </a:lnTo>
                  <a:lnTo>
                    <a:pt x="53866" y="147"/>
                  </a:lnTo>
                  <a:lnTo>
                    <a:pt x="52739" y="203"/>
                  </a:lnTo>
                  <a:lnTo>
                    <a:pt x="51613" y="266"/>
                  </a:lnTo>
                  <a:cubicBezTo>
                    <a:pt x="50863" y="306"/>
                    <a:pt x="50112" y="356"/>
                    <a:pt x="49362" y="402"/>
                  </a:cubicBezTo>
                  <a:lnTo>
                    <a:pt x="48800" y="437"/>
                  </a:lnTo>
                  <a:lnTo>
                    <a:pt x="48237" y="475"/>
                  </a:lnTo>
                  <a:lnTo>
                    <a:pt x="47114" y="549"/>
                  </a:lnTo>
                  <a:cubicBezTo>
                    <a:pt x="46739" y="575"/>
                    <a:pt x="46365" y="601"/>
                    <a:pt x="45990" y="628"/>
                  </a:cubicBezTo>
                  <a:lnTo>
                    <a:pt x="44867" y="708"/>
                  </a:lnTo>
                  <a:cubicBezTo>
                    <a:pt x="41869" y="929"/>
                    <a:pt x="38874" y="1163"/>
                    <a:pt x="35880" y="1411"/>
                  </a:cubicBezTo>
                  <a:cubicBezTo>
                    <a:pt x="32887" y="1662"/>
                    <a:pt x="29894" y="1922"/>
                    <a:pt x="26902" y="2193"/>
                  </a:cubicBezTo>
                  <a:cubicBezTo>
                    <a:pt x="23911" y="2464"/>
                    <a:pt x="20919" y="2742"/>
                    <a:pt x="17930" y="3031"/>
                  </a:cubicBezTo>
                  <a:lnTo>
                    <a:pt x="13445" y="3468"/>
                  </a:lnTo>
                  <a:lnTo>
                    <a:pt x="11203" y="3692"/>
                  </a:lnTo>
                  <a:lnTo>
                    <a:pt x="8962" y="3919"/>
                  </a:lnTo>
                  <a:cubicBezTo>
                    <a:pt x="5974" y="4220"/>
                    <a:pt x="2987" y="4534"/>
                    <a:pt x="1" y="4863"/>
                  </a:cubicBezTo>
                  <a:lnTo>
                    <a:pt x="8982" y="4135"/>
                  </a:lnTo>
                  <a:lnTo>
                    <a:pt x="17963" y="3412"/>
                  </a:lnTo>
                  <a:cubicBezTo>
                    <a:pt x="23950" y="2927"/>
                    <a:pt x="29939" y="2464"/>
                    <a:pt x="35928" y="2022"/>
                  </a:cubicBezTo>
                  <a:cubicBezTo>
                    <a:pt x="38923" y="1802"/>
                    <a:pt x="41918" y="1589"/>
                    <a:pt x="44914" y="1394"/>
                  </a:cubicBezTo>
                  <a:cubicBezTo>
                    <a:pt x="47909" y="1198"/>
                    <a:pt x="50905" y="1017"/>
                    <a:pt x="53901" y="885"/>
                  </a:cubicBezTo>
                  <a:lnTo>
                    <a:pt x="54463" y="859"/>
                  </a:lnTo>
                  <a:lnTo>
                    <a:pt x="55025" y="839"/>
                  </a:lnTo>
                  <a:cubicBezTo>
                    <a:pt x="55398" y="826"/>
                    <a:pt x="55773" y="811"/>
                    <a:pt x="56147" y="800"/>
                  </a:cubicBezTo>
                  <a:lnTo>
                    <a:pt x="57269" y="772"/>
                  </a:lnTo>
                  <a:cubicBezTo>
                    <a:pt x="57457" y="766"/>
                    <a:pt x="57643" y="766"/>
                    <a:pt x="57829" y="764"/>
                  </a:cubicBezTo>
                  <a:lnTo>
                    <a:pt x="58389" y="760"/>
                  </a:lnTo>
                  <a:cubicBezTo>
                    <a:pt x="58482" y="759"/>
                    <a:pt x="58576" y="758"/>
                    <a:pt x="58669" y="758"/>
                  </a:cubicBezTo>
                  <a:lnTo>
                    <a:pt x="58947" y="763"/>
                  </a:lnTo>
                  <a:lnTo>
                    <a:pt x="59224" y="767"/>
                  </a:lnTo>
                  <a:lnTo>
                    <a:pt x="59363" y="768"/>
                  </a:lnTo>
                  <a:cubicBezTo>
                    <a:pt x="59409" y="771"/>
                    <a:pt x="59455" y="773"/>
                    <a:pt x="59501" y="774"/>
                  </a:cubicBezTo>
                  <a:lnTo>
                    <a:pt x="60055" y="798"/>
                  </a:lnTo>
                  <a:lnTo>
                    <a:pt x="60608" y="838"/>
                  </a:lnTo>
                  <a:cubicBezTo>
                    <a:pt x="61342" y="895"/>
                    <a:pt x="62073" y="994"/>
                    <a:pt x="62797" y="1133"/>
                  </a:cubicBezTo>
                  <a:cubicBezTo>
                    <a:pt x="63516" y="1271"/>
                    <a:pt x="64223" y="1461"/>
                    <a:pt x="64914" y="1702"/>
                  </a:cubicBezTo>
                  <a:lnTo>
                    <a:pt x="64978" y="1725"/>
                  </a:lnTo>
                  <a:cubicBezTo>
                    <a:pt x="65000" y="1732"/>
                    <a:pt x="65022" y="1739"/>
                    <a:pt x="65043" y="1748"/>
                  </a:cubicBezTo>
                  <a:lnTo>
                    <a:pt x="65171" y="1796"/>
                  </a:lnTo>
                  <a:lnTo>
                    <a:pt x="65425" y="1894"/>
                  </a:lnTo>
                  <a:cubicBezTo>
                    <a:pt x="65509" y="1930"/>
                    <a:pt x="65592" y="1966"/>
                    <a:pt x="65675" y="2001"/>
                  </a:cubicBezTo>
                  <a:lnTo>
                    <a:pt x="65801" y="2056"/>
                  </a:lnTo>
                  <a:lnTo>
                    <a:pt x="65832" y="2068"/>
                  </a:lnTo>
                  <a:cubicBezTo>
                    <a:pt x="65842" y="2073"/>
                    <a:pt x="65853" y="2079"/>
                    <a:pt x="65863" y="2083"/>
                  </a:cubicBezTo>
                  <a:lnTo>
                    <a:pt x="65924" y="2112"/>
                  </a:lnTo>
                  <a:lnTo>
                    <a:pt x="66170" y="2228"/>
                  </a:lnTo>
                  <a:cubicBezTo>
                    <a:pt x="66211" y="2246"/>
                    <a:pt x="66252" y="2269"/>
                    <a:pt x="66292" y="2290"/>
                  </a:cubicBezTo>
                  <a:lnTo>
                    <a:pt x="66412" y="2352"/>
                  </a:lnTo>
                  <a:lnTo>
                    <a:pt x="66532" y="2415"/>
                  </a:lnTo>
                  <a:lnTo>
                    <a:pt x="66563" y="2430"/>
                  </a:lnTo>
                  <a:lnTo>
                    <a:pt x="66592" y="2447"/>
                  </a:lnTo>
                  <a:lnTo>
                    <a:pt x="66650" y="2481"/>
                  </a:lnTo>
                  <a:lnTo>
                    <a:pt x="66885" y="2616"/>
                  </a:lnTo>
                  <a:cubicBezTo>
                    <a:pt x="67193" y="2801"/>
                    <a:pt x="67492" y="3003"/>
                    <a:pt x="67778" y="3221"/>
                  </a:cubicBezTo>
                  <a:lnTo>
                    <a:pt x="67989" y="3388"/>
                  </a:lnTo>
                  <a:cubicBezTo>
                    <a:pt x="67997" y="3395"/>
                    <a:pt x="68007" y="3402"/>
                    <a:pt x="68015" y="3409"/>
                  </a:cubicBezTo>
                  <a:lnTo>
                    <a:pt x="68040" y="3430"/>
                  </a:lnTo>
                  <a:lnTo>
                    <a:pt x="68092" y="3474"/>
                  </a:lnTo>
                  <a:lnTo>
                    <a:pt x="68193" y="3562"/>
                  </a:lnTo>
                  <a:lnTo>
                    <a:pt x="68244" y="3606"/>
                  </a:lnTo>
                  <a:lnTo>
                    <a:pt x="68294" y="3652"/>
                  </a:lnTo>
                  <a:lnTo>
                    <a:pt x="68392" y="3743"/>
                  </a:lnTo>
                  <a:lnTo>
                    <a:pt x="68441" y="3788"/>
                  </a:lnTo>
                  <a:lnTo>
                    <a:pt x="68465" y="3811"/>
                  </a:lnTo>
                  <a:lnTo>
                    <a:pt x="68490" y="3835"/>
                  </a:lnTo>
                  <a:lnTo>
                    <a:pt x="68584" y="3929"/>
                  </a:lnTo>
                  <a:cubicBezTo>
                    <a:pt x="69088" y="4436"/>
                    <a:pt x="69519" y="5013"/>
                    <a:pt x="69845" y="5642"/>
                  </a:cubicBezTo>
                  <a:lnTo>
                    <a:pt x="70190" y="6307"/>
                  </a:lnTo>
                  <a:lnTo>
                    <a:pt x="70536" y="5642"/>
                  </a:lnTo>
                  <a:cubicBezTo>
                    <a:pt x="70862" y="5013"/>
                    <a:pt x="71293" y="4436"/>
                    <a:pt x="71797" y="3929"/>
                  </a:cubicBezTo>
                  <a:lnTo>
                    <a:pt x="71891" y="3835"/>
                  </a:lnTo>
                  <a:lnTo>
                    <a:pt x="71916" y="3811"/>
                  </a:lnTo>
                  <a:lnTo>
                    <a:pt x="71940" y="3788"/>
                  </a:lnTo>
                  <a:lnTo>
                    <a:pt x="71988" y="3743"/>
                  </a:lnTo>
                  <a:lnTo>
                    <a:pt x="72087" y="3651"/>
                  </a:lnTo>
                  <a:lnTo>
                    <a:pt x="72137" y="3606"/>
                  </a:lnTo>
                  <a:lnTo>
                    <a:pt x="72188" y="3562"/>
                  </a:lnTo>
                  <a:lnTo>
                    <a:pt x="72289" y="3474"/>
                  </a:lnTo>
                  <a:lnTo>
                    <a:pt x="72340" y="3432"/>
                  </a:lnTo>
                  <a:lnTo>
                    <a:pt x="72365" y="3410"/>
                  </a:lnTo>
                  <a:cubicBezTo>
                    <a:pt x="72374" y="3403"/>
                    <a:pt x="72383" y="3396"/>
                    <a:pt x="72391" y="3388"/>
                  </a:cubicBezTo>
                  <a:lnTo>
                    <a:pt x="72602" y="3221"/>
                  </a:lnTo>
                  <a:cubicBezTo>
                    <a:pt x="72889" y="3003"/>
                    <a:pt x="73187" y="2801"/>
                    <a:pt x="73495" y="2615"/>
                  </a:cubicBezTo>
                  <a:lnTo>
                    <a:pt x="73731" y="2481"/>
                  </a:lnTo>
                  <a:lnTo>
                    <a:pt x="73789" y="2447"/>
                  </a:lnTo>
                  <a:lnTo>
                    <a:pt x="73818" y="2430"/>
                  </a:lnTo>
                  <a:lnTo>
                    <a:pt x="73848" y="2414"/>
                  </a:lnTo>
                  <a:lnTo>
                    <a:pt x="73969" y="2352"/>
                  </a:lnTo>
                  <a:lnTo>
                    <a:pt x="74089" y="2290"/>
                  </a:lnTo>
                  <a:cubicBezTo>
                    <a:pt x="74129" y="2269"/>
                    <a:pt x="74168" y="2247"/>
                    <a:pt x="74210" y="2227"/>
                  </a:cubicBezTo>
                  <a:lnTo>
                    <a:pt x="74457" y="2111"/>
                  </a:lnTo>
                  <a:lnTo>
                    <a:pt x="74518" y="2082"/>
                  </a:lnTo>
                  <a:cubicBezTo>
                    <a:pt x="74528" y="2078"/>
                    <a:pt x="74538" y="2073"/>
                    <a:pt x="74549" y="2068"/>
                  </a:cubicBezTo>
                  <a:lnTo>
                    <a:pt x="74580" y="2054"/>
                  </a:lnTo>
                  <a:lnTo>
                    <a:pt x="74705" y="2001"/>
                  </a:lnTo>
                  <a:cubicBezTo>
                    <a:pt x="74788" y="1967"/>
                    <a:pt x="74871" y="1929"/>
                    <a:pt x="74956" y="1894"/>
                  </a:cubicBezTo>
                  <a:lnTo>
                    <a:pt x="75210" y="1796"/>
                  </a:lnTo>
                  <a:lnTo>
                    <a:pt x="75338" y="1747"/>
                  </a:lnTo>
                  <a:cubicBezTo>
                    <a:pt x="75359" y="1739"/>
                    <a:pt x="75381" y="1732"/>
                    <a:pt x="75402" y="1724"/>
                  </a:cubicBezTo>
                  <a:lnTo>
                    <a:pt x="75467" y="1702"/>
                  </a:lnTo>
                  <a:cubicBezTo>
                    <a:pt x="76157" y="1461"/>
                    <a:pt x="76865" y="1270"/>
                    <a:pt x="77584" y="1133"/>
                  </a:cubicBezTo>
                  <a:cubicBezTo>
                    <a:pt x="78308" y="993"/>
                    <a:pt x="79038" y="895"/>
                    <a:pt x="79773" y="836"/>
                  </a:cubicBezTo>
                  <a:lnTo>
                    <a:pt x="80326" y="797"/>
                  </a:lnTo>
                  <a:lnTo>
                    <a:pt x="80880" y="774"/>
                  </a:lnTo>
                  <a:cubicBezTo>
                    <a:pt x="80926" y="772"/>
                    <a:pt x="80972" y="770"/>
                    <a:pt x="81018" y="768"/>
                  </a:cubicBezTo>
                  <a:lnTo>
                    <a:pt x="81157" y="766"/>
                  </a:lnTo>
                  <a:lnTo>
                    <a:pt x="81434" y="762"/>
                  </a:lnTo>
                  <a:lnTo>
                    <a:pt x="81712" y="757"/>
                  </a:lnTo>
                  <a:cubicBezTo>
                    <a:pt x="81804" y="757"/>
                    <a:pt x="81899" y="759"/>
                    <a:pt x="81992" y="759"/>
                  </a:cubicBezTo>
                  <a:lnTo>
                    <a:pt x="82551" y="764"/>
                  </a:lnTo>
                  <a:cubicBezTo>
                    <a:pt x="82738" y="766"/>
                    <a:pt x="82924" y="765"/>
                    <a:pt x="83111" y="771"/>
                  </a:cubicBezTo>
                  <a:lnTo>
                    <a:pt x="84233" y="798"/>
                  </a:lnTo>
                  <a:cubicBezTo>
                    <a:pt x="84327" y="801"/>
                    <a:pt x="84420" y="805"/>
                    <a:pt x="84513" y="808"/>
                  </a:cubicBezTo>
                  <a:lnTo>
                    <a:pt x="84795" y="818"/>
                  </a:lnTo>
                  <a:lnTo>
                    <a:pt x="85357" y="839"/>
                  </a:lnTo>
                  <a:lnTo>
                    <a:pt x="85918" y="858"/>
                  </a:lnTo>
                  <a:lnTo>
                    <a:pt x="86481" y="884"/>
                  </a:lnTo>
                  <a:cubicBezTo>
                    <a:pt x="89476" y="1016"/>
                    <a:pt x="92472" y="1197"/>
                    <a:pt x="95468" y="1393"/>
                  </a:cubicBezTo>
                  <a:cubicBezTo>
                    <a:pt x="98463" y="1592"/>
                    <a:pt x="101458" y="1802"/>
                    <a:pt x="104453" y="2021"/>
                  </a:cubicBezTo>
                  <a:cubicBezTo>
                    <a:pt x="110442" y="2468"/>
                    <a:pt x="116431" y="2931"/>
                    <a:pt x="122418" y="3411"/>
                  </a:cubicBezTo>
                  <a:lnTo>
                    <a:pt x="131399" y="4135"/>
                  </a:lnTo>
                  <a:lnTo>
                    <a:pt x="140381" y="4863"/>
                  </a:lnTo>
                  <a:cubicBezTo>
                    <a:pt x="137394" y="4538"/>
                    <a:pt x="134407" y="4224"/>
                    <a:pt x="131419" y="3920"/>
                  </a:cubicBezTo>
                  <a:cubicBezTo>
                    <a:pt x="128430" y="3617"/>
                    <a:pt x="125440" y="3321"/>
                    <a:pt x="122451" y="3033"/>
                  </a:cubicBezTo>
                  <a:cubicBezTo>
                    <a:pt x="119462" y="2746"/>
                    <a:pt x="116470" y="2466"/>
                    <a:pt x="113479" y="2195"/>
                  </a:cubicBezTo>
                  <a:cubicBezTo>
                    <a:pt x="110487" y="1923"/>
                    <a:pt x="107494" y="1663"/>
                    <a:pt x="104500" y="1414"/>
                  </a:cubicBezTo>
                  <a:cubicBezTo>
                    <a:pt x="101506" y="1163"/>
                    <a:pt x="98511" y="927"/>
                    <a:pt x="95514" y="710"/>
                  </a:cubicBezTo>
                  <a:lnTo>
                    <a:pt x="94391" y="630"/>
                  </a:lnTo>
                  <a:cubicBezTo>
                    <a:pt x="94016" y="604"/>
                    <a:pt x="93641" y="576"/>
                    <a:pt x="93267" y="552"/>
                  </a:cubicBezTo>
                  <a:lnTo>
                    <a:pt x="92142" y="476"/>
                  </a:lnTo>
                  <a:lnTo>
                    <a:pt x="91580" y="439"/>
                  </a:lnTo>
                  <a:lnTo>
                    <a:pt x="91017" y="403"/>
                  </a:lnTo>
                  <a:cubicBezTo>
                    <a:pt x="90267" y="357"/>
                    <a:pt x="89518" y="309"/>
                    <a:pt x="88767" y="267"/>
                  </a:cubicBezTo>
                  <a:lnTo>
                    <a:pt x="87641" y="205"/>
                  </a:lnTo>
                  <a:lnTo>
                    <a:pt x="86513" y="148"/>
                  </a:lnTo>
                  <a:lnTo>
                    <a:pt x="85949" y="121"/>
                  </a:lnTo>
                  <a:lnTo>
                    <a:pt x="85386" y="97"/>
                  </a:lnTo>
                  <a:cubicBezTo>
                    <a:pt x="85009" y="83"/>
                    <a:pt x="84633" y="65"/>
                    <a:pt x="84258" y="53"/>
                  </a:cubicBezTo>
                  <a:lnTo>
                    <a:pt x="83127" y="21"/>
                  </a:lnTo>
                  <a:cubicBezTo>
                    <a:pt x="82939" y="15"/>
                    <a:pt x="82750" y="14"/>
                    <a:pt x="82561" y="11"/>
                  </a:cubicBezTo>
                  <a:lnTo>
                    <a:pt x="81994" y="4"/>
                  </a:lnTo>
                  <a:cubicBezTo>
                    <a:pt x="81900" y="3"/>
                    <a:pt x="81805" y="2"/>
                    <a:pt x="81711" y="2"/>
                  </a:cubicBezTo>
                  <a:lnTo>
                    <a:pt x="81425" y="6"/>
                  </a:lnTo>
                  <a:lnTo>
                    <a:pt x="81140" y="9"/>
                  </a:lnTo>
                  <a:lnTo>
                    <a:pt x="80997" y="10"/>
                  </a:lnTo>
                  <a:cubicBezTo>
                    <a:pt x="80950" y="12"/>
                    <a:pt x="80902" y="15"/>
                    <a:pt x="80855" y="16"/>
                  </a:cubicBezTo>
                  <a:lnTo>
                    <a:pt x="80283" y="39"/>
                  </a:lnTo>
                  <a:lnTo>
                    <a:pt x="79713" y="78"/>
                  </a:lnTo>
                  <a:cubicBezTo>
                    <a:pt x="78950" y="136"/>
                    <a:pt x="78190" y="237"/>
                    <a:pt x="77438" y="379"/>
                  </a:cubicBezTo>
                  <a:cubicBezTo>
                    <a:pt x="76682" y="523"/>
                    <a:pt x="75936" y="721"/>
                    <a:pt x="75209" y="975"/>
                  </a:cubicBezTo>
                  <a:lnTo>
                    <a:pt x="75140" y="999"/>
                  </a:lnTo>
                  <a:cubicBezTo>
                    <a:pt x="75118" y="1006"/>
                    <a:pt x="75095" y="1014"/>
                    <a:pt x="75072" y="1023"/>
                  </a:cubicBezTo>
                  <a:lnTo>
                    <a:pt x="74937" y="1075"/>
                  </a:lnTo>
                  <a:lnTo>
                    <a:pt x="74666" y="1179"/>
                  </a:lnTo>
                  <a:cubicBezTo>
                    <a:pt x="74576" y="1216"/>
                    <a:pt x="74488" y="1255"/>
                    <a:pt x="74398" y="1292"/>
                  </a:cubicBezTo>
                  <a:lnTo>
                    <a:pt x="74264" y="1349"/>
                  </a:lnTo>
                  <a:lnTo>
                    <a:pt x="74231" y="1364"/>
                  </a:lnTo>
                  <a:cubicBezTo>
                    <a:pt x="74220" y="1369"/>
                    <a:pt x="74209" y="1375"/>
                    <a:pt x="74198" y="1379"/>
                  </a:cubicBezTo>
                  <a:lnTo>
                    <a:pt x="74133" y="1410"/>
                  </a:lnTo>
                  <a:lnTo>
                    <a:pt x="73869" y="1535"/>
                  </a:lnTo>
                  <a:cubicBezTo>
                    <a:pt x="73826" y="1554"/>
                    <a:pt x="73782" y="1579"/>
                    <a:pt x="73740" y="1600"/>
                  </a:cubicBezTo>
                  <a:lnTo>
                    <a:pt x="73610" y="1667"/>
                  </a:lnTo>
                  <a:lnTo>
                    <a:pt x="73480" y="1734"/>
                  </a:lnTo>
                  <a:lnTo>
                    <a:pt x="73448" y="1751"/>
                  </a:lnTo>
                  <a:lnTo>
                    <a:pt x="73416" y="1770"/>
                  </a:lnTo>
                  <a:lnTo>
                    <a:pt x="73353" y="1806"/>
                  </a:lnTo>
                  <a:lnTo>
                    <a:pt x="73098" y="1950"/>
                  </a:lnTo>
                  <a:cubicBezTo>
                    <a:pt x="72763" y="2150"/>
                    <a:pt x="72439" y="2370"/>
                    <a:pt x="72128" y="2606"/>
                  </a:cubicBezTo>
                  <a:cubicBezTo>
                    <a:pt x="71816" y="2846"/>
                    <a:pt x="71521" y="3105"/>
                    <a:pt x="71245" y="3384"/>
                  </a:cubicBezTo>
                  <a:cubicBezTo>
                    <a:pt x="70850" y="3781"/>
                    <a:pt x="70494" y="4218"/>
                    <a:pt x="70189" y="4691"/>
                  </a:cubicBezTo>
                  <a:lnTo>
                    <a:pt x="70189" y="4691"/>
                  </a:lnTo>
                  <a:cubicBezTo>
                    <a:pt x="69885" y="4218"/>
                    <a:pt x="69528" y="3781"/>
                    <a:pt x="69134" y="3384"/>
                  </a:cubicBezTo>
                  <a:cubicBezTo>
                    <a:pt x="68857" y="3105"/>
                    <a:pt x="68562" y="2846"/>
                    <a:pt x="68251" y="2606"/>
                  </a:cubicBezTo>
                  <a:cubicBezTo>
                    <a:pt x="67940" y="2370"/>
                    <a:pt x="67615" y="2150"/>
                    <a:pt x="67281" y="1950"/>
                  </a:cubicBezTo>
                  <a:lnTo>
                    <a:pt x="67026" y="1806"/>
                  </a:lnTo>
                  <a:lnTo>
                    <a:pt x="66963" y="1770"/>
                  </a:lnTo>
                  <a:lnTo>
                    <a:pt x="66931" y="1751"/>
                  </a:lnTo>
                  <a:lnTo>
                    <a:pt x="66899" y="1734"/>
                  </a:lnTo>
                  <a:lnTo>
                    <a:pt x="66769" y="1667"/>
                  </a:lnTo>
                  <a:lnTo>
                    <a:pt x="66640" y="1600"/>
                  </a:lnTo>
                  <a:cubicBezTo>
                    <a:pt x="66596" y="1577"/>
                    <a:pt x="66554" y="1554"/>
                    <a:pt x="66510" y="1535"/>
                  </a:cubicBezTo>
                  <a:lnTo>
                    <a:pt x="66247" y="1410"/>
                  </a:lnTo>
                  <a:lnTo>
                    <a:pt x="66180" y="1379"/>
                  </a:lnTo>
                  <a:lnTo>
                    <a:pt x="66148" y="1364"/>
                  </a:lnTo>
                  <a:lnTo>
                    <a:pt x="66114" y="1349"/>
                  </a:lnTo>
                  <a:lnTo>
                    <a:pt x="65981" y="1292"/>
                  </a:lnTo>
                  <a:cubicBezTo>
                    <a:pt x="65891" y="1254"/>
                    <a:pt x="65802" y="1216"/>
                    <a:pt x="65713" y="1179"/>
                  </a:cubicBezTo>
                  <a:lnTo>
                    <a:pt x="65441" y="1074"/>
                  </a:lnTo>
                  <a:lnTo>
                    <a:pt x="65307" y="1022"/>
                  </a:lnTo>
                  <a:cubicBezTo>
                    <a:pt x="65284" y="1014"/>
                    <a:pt x="65262" y="1006"/>
                    <a:pt x="65239" y="998"/>
                  </a:cubicBezTo>
                  <a:lnTo>
                    <a:pt x="65169" y="975"/>
                  </a:lnTo>
                  <a:cubicBezTo>
                    <a:pt x="64442" y="721"/>
                    <a:pt x="63697" y="522"/>
                    <a:pt x="62941" y="379"/>
                  </a:cubicBezTo>
                  <a:cubicBezTo>
                    <a:pt x="62188" y="236"/>
                    <a:pt x="61429" y="136"/>
                    <a:pt x="60666" y="77"/>
                  </a:cubicBezTo>
                  <a:lnTo>
                    <a:pt x="60096" y="39"/>
                  </a:lnTo>
                  <a:lnTo>
                    <a:pt x="59524" y="16"/>
                  </a:lnTo>
                  <a:cubicBezTo>
                    <a:pt x="59477" y="14"/>
                    <a:pt x="59428" y="11"/>
                    <a:pt x="59381" y="10"/>
                  </a:cubicBezTo>
                  <a:lnTo>
                    <a:pt x="59238" y="8"/>
                  </a:lnTo>
                  <a:lnTo>
                    <a:pt x="58954" y="4"/>
                  </a:lnTo>
                  <a:lnTo>
                    <a:pt x="58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-3880639" y="8499181"/>
              <a:ext cx="4151692" cy="242127"/>
            </a:xfrm>
            <a:custGeom>
              <a:avLst/>
              <a:gdLst/>
              <a:ahLst/>
              <a:cxnLst/>
              <a:rect l="l" t="t" r="r" b="b"/>
              <a:pathLst>
                <a:path w="70559" h="4115" extrusionOk="0">
                  <a:moveTo>
                    <a:pt x="57990" y="1"/>
                  </a:moveTo>
                  <a:lnTo>
                    <a:pt x="57848" y="3"/>
                  </a:lnTo>
                  <a:lnTo>
                    <a:pt x="57567" y="6"/>
                  </a:lnTo>
                  <a:cubicBezTo>
                    <a:pt x="57378" y="8"/>
                    <a:pt x="57193" y="16"/>
                    <a:pt x="57007" y="21"/>
                  </a:cubicBezTo>
                  <a:lnTo>
                    <a:pt x="56450" y="40"/>
                  </a:lnTo>
                  <a:lnTo>
                    <a:pt x="55339" y="86"/>
                  </a:lnTo>
                  <a:lnTo>
                    <a:pt x="54229" y="139"/>
                  </a:lnTo>
                  <a:cubicBezTo>
                    <a:pt x="53860" y="156"/>
                    <a:pt x="53491" y="176"/>
                    <a:pt x="53121" y="194"/>
                  </a:cubicBezTo>
                  <a:cubicBezTo>
                    <a:pt x="52381" y="232"/>
                    <a:pt x="51642" y="274"/>
                    <a:pt x="50904" y="314"/>
                  </a:cubicBezTo>
                  <a:lnTo>
                    <a:pt x="48688" y="440"/>
                  </a:lnTo>
                  <a:lnTo>
                    <a:pt x="46473" y="571"/>
                  </a:lnTo>
                  <a:lnTo>
                    <a:pt x="44258" y="706"/>
                  </a:lnTo>
                  <a:cubicBezTo>
                    <a:pt x="41304" y="890"/>
                    <a:pt x="38352" y="1082"/>
                    <a:pt x="35401" y="1279"/>
                  </a:cubicBezTo>
                  <a:cubicBezTo>
                    <a:pt x="29497" y="1675"/>
                    <a:pt x="23594" y="2096"/>
                    <a:pt x="17694" y="2539"/>
                  </a:cubicBezTo>
                  <a:lnTo>
                    <a:pt x="13270" y="2878"/>
                  </a:lnTo>
                  <a:lnTo>
                    <a:pt x="11058" y="3051"/>
                  </a:lnTo>
                  <a:lnTo>
                    <a:pt x="8846" y="3227"/>
                  </a:lnTo>
                  <a:cubicBezTo>
                    <a:pt x="7371" y="3345"/>
                    <a:pt x="5897" y="3465"/>
                    <a:pt x="4423" y="3588"/>
                  </a:cubicBezTo>
                  <a:lnTo>
                    <a:pt x="2212" y="3774"/>
                  </a:lnTo>
                  <a:cubicBezTo>
                    <a:pt x="1474" y="3837"/>
                    <a:pt x="738" y="3900"/>
                    <a:pt x="1" y="3966"/>
                  </a:cubicBezTo>
                  <a:lnTo>
                    <a:pt x="2218" y="3859"/>
                  </a:lnTo>
                  <a:lnTo>
                    <a:pt x="4434" y="3747"/>
                  </a:lnTo>
                  <a:lnTo>
                    <a:pt x="8866" y="3515"/>
                  </a:lnTo>
                  <a:lnTo>
                    <a:pt x="13297" y="3277"/>
                  </a:lnTo>
                  <a:lnTo>
                    <a:pt x="17727" y="3030"/>
                  </a:lnTo>
                  <a:cubicBezTo>
                    <a:pt x="23634" y="2694"/>
                    <a:pt x="29540" y="2350"/>
                    <a:pt x="35446" y="2000"/>
                  </a:cubicBezTo>
                  <a:lnTo>
                    <a:pt x="44304" y="1473"/>
                  </a:lnTo>
                  <a:cubicBezTo>
                    <a:pt x="47256" y="1299"/>
                    <a:pt x="50209" y="1125"/>
                    <a:pt x="53161" y="969"/>
                  </a:cubicBezTo>
                  <a:cubicBezTo>
                    <a:pt x="53530" y="949"/>
                    <a:pt x="53899" y="928"/>
                    <a:pt x="54269" y="910"/>
                  </a:cubicBezTo>
                  <a:lnTo>
                    <a:pt x="55375" y="855"/>
                  </a:lnTo>
                  <a:lnTo>
                    <a:pt x="56480" y="805"/>
                  </a:lnTo>
                  <a:lnTo>
                    <a:pt x="57032" y="785"/>
                  </a:lnTo>
                  <a:cubicBezTo>
                    <a:pt x="57215" y="779"/>
                    <a:pt x="57401" y="771"/>
                    <a:pt x="57581" y="768"/>
                  </a:cubicBezTo>
                  <a:lnTo>
                    <a:pt x="57854" y="764"/>
                  </a:lnTo>
                  <a:lnTo>
                    <a:pt x="57990" y="761"/>
                  </a:lnTo>
                  <a:cubicBezTo>
                    <a:pt x="57999" y="761"/>
                    <a:pt x="58008" y="761"/>
                    <a:pt x="58017" y="761"/>
                  </a:cubicBezTo>
                  <a:cubicBezTo>
                    <a:pt x="58054" y="761"/>
                    <a:pt x="58091" y="762"/>
                    <a:pt x="58127" y="762"/>
                  </a:cubicBezTo>
                  <a:lnTo>
                    <a:pt x="58674" y="768"/>
                  </a:lnTo>
                  <a:cubicBezTo>
                    <a:pt x="58720" y="768"/>
                    <a:pt x="58766" y="768"/>
                    <a:pt x="58811" y="769"/>
                  </a:cubicBezTo>
                  <a:lnTo>
                    <a:pt x="58948" y="774"/>
                  </a:lnTo>
                  <a:lnTo>
                    <a:pt x="59222" y="784"/>
                  </a:lnTo>
                  <a:lnTo>
                    <a:pt x="59496" y="794"/>
                  </a:lnTo>
                  <a:cubicBezTo>
                    <a:pt x="59541" y="795"/>
                    <a:pt x="59587" y="798"/>
                    <a:pt x="59632" y="800"/>
                  </a:cubicBezTo>
                  <a:lnTo>
                    <a:pt x="59769" y="809"/>
                  </a:lnTo>
                  <a:cubicBezTo>
                    <a:pt x="60498" y="845"/>
                    <a:pt x="61226" y="918"/>
                    <a:pt x="61947" y="1017"/>
                  </a:cubicBezTo>
                  <a:cubicBezTo>
                    <a:pt x="62668" y="1116"/>
                    <a:pt x="63386" y="1245"/>
                    <a:pt x="64094" y="1411"/>
                  </a:cubicBezTo>
                  <a:cubicBezTo>
                    <a:pt x="64801" y="1576"/>
                    <a:pt x="65500" y="1779"/>
                    <a:pt x="66185" y="2020"/>
                  </a:cubicBezTo>
                  <a:cubicBezTo>
                    <a:pt x="66528" y="2140"/>
                    <a:pt x="66864" y="2273"/>
                    <a:pt x="67198" y="2413"/>
                  </a:cubicBezTo>
                  <a:cubicBezTo>
                    <a:pt x="67531" y="2556"/>
                    <a:pt x="67859" y="2709"/>
                    <a:pt x="68179" y="2874"/>
                  </a:cubicBezTo>
                  <a:lnTo>
                    <a:pt x="68419" y="3000"/>
                  </a:lnTo>
                  <a:lnTo>
                    <a:pt x="68654" y="3132"/>
                  </a:lnTo>
                  <a:cubicBezTo>
                    <a:pt x="68660" y="3135"/>
                    <a:pt x="68666" y="3138"/>
                    <a:pt x="68671" y="3142"/>
                  </a:cubicBezTo>
                  <a:lnTo>
                    <a:pt x="68671" y="3142"/>
                  </a:lnTo>
                  <a:lnTo>
                    <a:pt x="68439" y="3101"/>
                  </a:lnTo>
                  <a:cubicBezTo>
                    <a:pt x="67830" y="2995"/>
                    <a:pt x="67219" y="2899"/>
                    <a:pt x="66608" y="2810"/>
                  </a:cubicBezTo>
                  <a:cubicBezTo>
                    <a:pt x="65385" y="2636"/>
                    <a:pt x="64158" y="2492"/>
                    <a:pt x="62929" y="2378"/>
                  </a:cubicBezTo>
                  <a:lnTo>
                    <a:pt x="62468" y="2334"/>
                  </a:lnTo>
                  <a:lnTo>
                    <a:pt x="62007" y="2297"/>
                  </a:lnTo>
                  <a:lnTo>
                    <a:pt x="61546" y="2261"/>
                  </a:lnTo>
                  <a:cubicBezTo>
                    <a:pt x="61470" y="2254"/>
                    <a:pt x="61390" y="2250"/>
                    <a:pt x="61312" y="2244"/>
                  </a:cubicBezTo>
                  <a:lnTo>
                    <a:pt x="61077" y="2231"/>
                  </a:lnTo>
                  <a:lnTo>
                    <a:pt x="60611" y="2214"/>
                  </a:lnTo>
                  <a:lnTo>
                    <a:pt x="60147" y="2206"/>
                  </a:lnTo>
                  <a:cubicBezTo>
                    <a:pt x="60070" y="2204"/>
                    <a:pt x="59991" y="2204"/>
                    <a:pt x="59915" y="2204"/>
                  </a:cubicBezTo>
                  <a:lnTo>
                    <a:pt x="59683" y="2203"/>
                  </a:lnTo>
                  <a:lnTo>
                    <a:pt x="59451" y="2203"/>
                  </a:lnTo>
                  <a:lnTo>
                    <a:pt x="59220" y="2204"/>
                  </a:lnTo>
                  <a:cubicBezTo>
                    <a:pt x="58603" y="2205"/>
                    <a:pt x="57986" y="2218"/>
                    <a:pt x="57371" y="2229"/>
                  </a:cubicBezTo>
                  <a:cubicBezTo>
                    <a:pt x="56754" y="2243"/>
                    <a:pt x="56139" y="2261"/>
                    <a:pt x="55524" y="2280"/>
                  </a:cubicBezTo>
                  <a:cubicBezTo>
                    <a:pt x="55216" y="2291"/>
                    <a:pt x="54908" y="2301"/>
                    <a:pt x="54602" y="2312"/>
                  </a:cubicBezTo>
                  <a:lnTo>
                    <a:pt x="54141" y="2329"/>
                  </a:lnTo>
                  <a:lnTo>
                    <a:pt x="53680" y="2347"/>
                  </a:lnTo>
                  <a:lnTo>
                    <a:pt x="52758" y="2385"/>
                  </a:lnTo>
                  <a:lnTo>
                    <a:pt x="51836" y="2425"/>
                  </a:lnTo>
                  <a:cubicBezTo>
                    <a:pt x="50605" y="2480"/>
                    <a:pt x="49377" y="2542"/>
                    <a:pt x="48148" y="2606"/>
                  </a:cubicBezTo>
                  <a:cubicBezTo>
                    <a:pt x="46919" y="2671"/>
                    <a:pt x="45690" y="2741"/>
                    <a:pt x="44463" y="2816"/>
                  </a:cubicBezTo>
                  <a:cubicBezTo>
                    <a:pt x="43235" y="2889"/>
                    <a:pt x="42007" y="2968"/>
                    <a:pt x="40779" y="3055"/>
                  </a:cubicBezTo>
                  <a:cubicBezTo>
                    <a:pt x="43239" y="2985"/>
                    <a:pt x="45696" y="2916"/>
                    <a:pt x="48155" y="2854"/>
                  </a:cubicBezTo>
                  <a:cubicBezTo>
                    <a:pt x="50614" y="2792"/>
                    <a:pt x="53074" y="2739"/>
                    <a:pt x="55532" y="2710"/>
                  </a:cubicBezTo>
                  <a:cubicBezTo>
                    <a:pt x="56236" y="2703"/>
                    <a:pt x="56941" y="2697"/>
                    <a:pt x="57646" y="2697"/>
                  </a:cubicBezTo>
                  <a:cubicBezTo>
                    <a:pt x="58170" y="2697"/>
                    <a:pt x="58693" y="2700"/>
                    <a:pt x="59216" y="2708"/>
                  </a:cubicBezTo>
                  <a:lnTo>
                    <a:pt x="59446" y="2710"/>
                  </a:lnTo>
                  <a:lnTo>
                    <a:pt x="59676" y="2715"/>
                  </a:lnTo>
                  <a:lnTo>
                    <a:pt x="59905" y="2720"/>
                  </a:lnTo>
                  <a:cubicBezTo>
                    <a:pt x="59982" y="2722"/>
                    <a:pt x="60058" y="2724"/>
                    <a:pt x="60134" y="2726"/>
                  </a:cubicBezTo>
                  <a:lnTo>
                    <a:pt x="60592" y="2742"/>
                  </a:lnTo>
                  <a:lnTo>
                    <a:pt x="61048" y="2766"/>
                  </a:lnTo>
                  <a:lnTo>
                    <a:pt x="61273" y="2783"/>
                  </a:lnTo>
                  <a:cubicBezTo>
                    <a:pt x="61349" y="2788"/>
                    <a:pt x="61423" y="2793"/>
                    <a:pt x="61500" y="2801"/>
                  </a:cubicBezTo>
                  <a:lnTo>
                    <a:pt x="61957" y="2846"/>
                  </a:lnTo>
                  <a:lnTo>
                    <a:pt x="62415" y="2891"/>
                  </a:lnTo>
                  <a:lnTo>
                    <a:pt x="62871" y="2940"/>
                  </a:lnTo>
                  <a:cubicBezTo>
                    <a:pt x="64092" y="3073"/>
                    <a:pt x="65306" y="3233"/>
                    <a:pt x="66516" y="3422"/>
                  </a:cubicBezTo>
                  <a:cubicBezTo>
                    <a:pt x="67121" y="3520"/>
                    <a:pt x="67724" y="3620"/>
                    <a:pt x="68325" y="3733"/>
                  </a:cubicBezTo>
                  <a:lnTo>
                    <a:pt x="68776" y="3820"/>
                  </a:lnTo>
                  <a:lnTo>
                    <a:pt x="69225" y="3910"/>
                  </a:lnTo>
                  <a:cubicBezTo>
                    <a:pt x="69374" y="3941"/>
                    <a:pt x="69524" y="3972"/>
                    <a:pt x="69673" y="4004"/>
                  </a:cubicBezTo>
                  <a:cubicBezTo>
                    <a:pt x="69747" y="4020"/>
                    <a:pt x="69821" y="4036"/>
                    <a:pt x="69895" y="4054"/>
                  </a:cubicBezTo>
                  <a:lnTo>
                    <a:pt x="70006" y="4078"/>
                  </a:lnTo>
                  <a:lnTo>
                    <a:pt x="70114" y="4104"/>
                  </a:lnTo>
                  <a:lnTo>
                    <a:pt x="70120" y="4106"/>
                  </a:lnTo>
                  <a:cubicBezTo>
                    <a:pt x="70145" y="4111"/>
                    <a:pt x="70170" y="4114"/>
                    <a:pt x="70195" y="4114"/>
                  </a:cubicBezTo>
                  <a:cubicBezTo>
                    <a:pt x="70316" y="4114"/>
                    <a:pt x="70430" y="4048"/>
                    <a:pt x="70488" y="3937"/>
                  </a:cubicBezTo>
                  <a:cubicBezTo>
                    <a:pt x="70559" y="3805"/>
                    <a:pt x="70530" y="3640"/>
                    <a:pt x="70419" y="3539"/>
                  </a:cubicBezTo>
                  <a:lnTo>
                    <a:pt x="70401" y="3522"/>
                  </a:lnTo>
                  <a:lnTo>
                    <a:pt x="70387" y="3509"/>
                  </a:lnTo>
                  <a:cubicBezTo>
                    <a:pt x="70378" y="3499"/>
                    <a:pt x="70367" y="3490"/>
                    <a:pt x="70358" y="3483"/>
                  </a:cubicBezTo>
                  <a:cubicBezTo>
                    <a:pt x="70339" y="3466"/>
                    <a:pt x="70319" y="3450"/>
                    <a:pt x="70301" y="3434"/>
                  </a:cubicBezTo>
                  <a:cubicBezTo>
                    <a:pt x="70263" y="3403"/>
                    <a:pt x="70225" y="3370"/>
                    <a:pt x="70187" y="3340"/>
                  </a:cubicBezTo>
                  <a:lnTo>
                    <a:pt x="70129" y="3295"/>
                  </a:lnTo>
                  <a:lnTo>
                    <a:pt x="70071" y="3252"/>
                  </a:lnTo>
                  <a:cubicBezTo>
                    <a:pt x="70033" y="3223"/>
                    <a:pt x="69994" y="3193"/>
                    <a:pt x="69956" y="3165"/>
                  </a:cubicBezTo>
                  <a:cubicBezTo>
                    <a:pt x="69802" y="3050"/>
                    <a:pt x="69643" y="2944"/>
                    <a:pt x="69484" y="2838"/>
                  </a:cubicBezTo>
                  <a:cubicBezTo>
                    <a:pt x="69163" y="2630"/>
                    <a:pt x="68835" y="2439"/>
                    <a:pt x="68499" y="2264"/>
                  </a:cubicBezTo>
                  <a:cubicBezTo>
                    <a:pt x="68163" y="2089"/>
                    <a:pt x="67822" y="1925"/>
                    <a:pt x="67476" y="1772"/>
                  </a:cubicBezTo>
                  <a:cubicBezTo>
                    <a:pt x="67390" y="1734"/>
                    <a:pt x="67302" y="1698"/>
                    <a:pt x="67216" y="1661"/>
                  </a:cubicBezTo>
                  <a:lnTo>
                    <a:pt x="67085" y="1607"/>
                  </a:lnTo>
                  <a:cubicBezTo>
                    <a:pt x="67042" y="1589"/>
                    <a:pt x="66997" y="1571"/>
                    <a:pt x="66954" y="1554"/>
                  </a:cubicBezTo>
                  <a:lnTo>
                    <a:pt x="66690" y="1452"/>
                  </a:lnTo>
                  <a:cubicBezTo>
                    <a:pt x="66646" y="1433"/>
                    <a:pt x="66603" y="1418"/>
                    <a:pt x="66558" y="1402"/>
                  </a:cubicBezTo>
                  <a:lnTo>
                    <a:pt x="66425" y="1354"/>
                  </a:lnTo>
                  <a:cubicBezTo>
                    <a:pt x="65716" y="1098"/>
                    <a:pt x="64995" y="881"/>
                    <a:pt x="64263" y="705"/>
                  </a:cubicBezTo>
                  <a:cubicBezTo>
                    <a:pt x="63533" y="529"/>
                    <a:pt x="62793" y="390"/>
                    <a:pt x="62051" y="284"/>
                  </a:cubicBezTo>
                  <a:cubicBezTo>
                    <a:pt x="61307" y="178"/>
                    <a:pt x="60562" y="100"/>
                    <a:pt x="59814" y="58"/>
                  </a:cubicBezTo>
                  <a:lnTo>
                    <a:pt x="59673" y="49"/>
                  </a:lnTo>
                  <a:cubicBezTo>
                    <a:pt x="59627" y="46"/>
                    <a:pt x="59580" y="42"/>
                    <a:pt x="59533" y="41"/>
                  </a:cubicBezTo>
                  <a:lnTo>
                    <a:pt x="59253" y="30"/>
                  </a:lnTo>
                  <a:lnTo>
                    <a:pt x="58973" y="18"/>
                  </a:lnTo>
                  <a:lnTo>
                    <a:pt x="58832" y="12"/>
                  </a:lnTo>
                  <a:cubicBezTo>
                    <a:pt x="58785" y="10"/>
                    <a:pt x="58739" y="11"/>
                    <a:pt x="58691" y="10"/>
                  </a:cubicBezTo>
                  <a:lnTo>
                    <a:pt x="58130" y="2"/>
                  </a:lnTo>
                  <a:cubicBezTo>
                    <a:pt x="58083" y="2"/>
                    <a:pt x="58036" y="1"/>
                    <a:pt x="579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-3086312" y="8670344"/>
              <a:ext cx="1537077" cy="66430"/>
            </a:xfrm>
            <a:custGeom>
              <a:avLst/>
              <a:gdLst/>
              <a:ahLst/>
              <a:cxnLst/>
              <a:rect l="l" t="t" r="r" b="b"/>
              <a:pathLst>
                <a:path w="26123" h="1129" extrusionOk="0">
                  <a:moveTo>
                    <a:pt x="21736" y="1"/>
                  </a:moveTo>
                  <a:cubicBezTo>
                    <a:pt x="21017" y="1"/>
                    <a:pt x="20299" y="5"/>
                    <a:pt x="19580" y="13"/>
                  </a:cubicBezTo>
                  <a:cubicBezTo>
                    <a:pt x="18491" y="25"/>
                    <a:pt x="17402" y="45"/>
                    <a:pt x="16313" y="73"/>
                  </a:cubicBezTo>
                  <a:cubicBezTo>
                    <a:pt x="15224" y="101"/>
                    <a:pt x="14135" y="134"/>
                    <a:pt x="13047" y="176"/>
                  </a:cubicBezTo>
                  <a:cubicBezTo>
                    <a:pt x="11958" y="217"/>
                    <a:pt x="10870" y="264"/>
                    <a:pt x="9782" y="318"/>
                  </a:cubicBezTo>
                  <a:cubicBezTo>
                    <a:pt x="8694" y="373"/>
                    <a:pt x="7606" y="434"/>
                    <a:pt x="6519" y="504"/>
                  </a:cubicBezTo>
                  <a:cubicBezTo>
                    <a:pt x="5976" y="540"/>
                    <a:pt x="5432" y="577"/>
                    <a:pt x="4888" y="616"/>
                  </a:cubicBezTo>
                  <a:cubicBezTo>
                    <a:pt x="4345" y="655"/>
                    <a:pt x="3801" y="698"/>
                    <a:pt x="3258" y="742"/>
                  </a:cubicBezTo>
                  <a:lnTo>
                    <a:pt x="2444" y="813"/>
                  </a:lnTo>
                  <a:cubicBezTo>
                    <a:pt x="2172" y="837"/>
                    <a:pt x="1900" y="860"/>
                    <a:pt x="1629" y="887"/>
                  </a:cubicBezTo>
                  <a:cubicBezTo>
                    <a:pt x="1086" y="938"/>
                    <a:pt x="543" y="993"/>
                    <a:pt x="1" y="1057"/>
                  </a:cubicBezTo>
                  <a:cubicBezTo>
                    <a:pt x="547" y="1080"/>
                    <a:pt x="1092" y="1093"/>
                    <a:pt x="1638" y="1103"/>
                  </a:cubicBezTo>
                  <a:cubicBezTo>
                    <a:pt x="1910" y="1109"/>
                    <a:pt x="2183" y="1112"/>
                    <a:pt x="2455" y="1117"/>
                  </a:cubicBezTo>
                  <a:lnTo>
                    <a:pt x="3273" y="1124"/>
                  </a:lnTo>
                  <a:cubicBezTo>
                    <a:pt x="3637" y="1127"/>
                    <a:pt x="4000" y="1129"/>
                    <a:pt x="4364" y="1129"/>
                  </a:cubicBezTo>
                  <a:cubicBezTo>
                    <a:pt x="4545" y="1129"/>
                    <a:pt x="4727" y="1128"/>
                    <a:pt x="4909" y="1127"/>
                  </a:cubicBezTo>
                  <a:cubicBezTo>
                    <a:pt x="5454" y="1126"/>
                    <a:pt x="5998" y="1123"/>
                    <a:pt x="6543" y="1116"/>
                  </a:cubicBezTo>
                  <a:cubicBezTo>
                    <a:pt x="7632" y="1103"/>
                    <a:pt x="8722" y="1084"/>
                    <a:pt x="9811" y="1056"/>
                  </a:cubicBezTo>
                  <a:cubicBezTo>
                    <a:pt x="10900" y="1028"/>
                    <a:pt x="11988" y="994"/>
                    <a:pt x="13077" y="952"/>
                  </a:cubicBezTo>
                  <a:cubicBezTo>
                    <a:pt x="14165" y="911"/>
                    <a:pt x="15253" y="863"/>
                    <a:pt x="16340" y="808"/>
                  </a:cubicBezTo>
                  <a:cubicBezTo>
                    <a:pt x="17428" y="753"/>
                    <a:pt x="18516" y="692"/>
                    <a:pt x="19604" y="621"/>
                  </a:cubicBezTo>
                  <a:cubicBezTo>
                    <a:pt x="20691" y="552"/>
                    <a:pt x="21777" y="473"/>
                    <a:pt x="22864" y="384"/>
                  </a:cubicBezTo>
                  <a:cubicBezTo>
                    <a:pt x="23408" y="338"/>
                    <a:pt x="23951" y="291"/>
                    <a:pt x="24493" y="240"/>
                  </a:cubicBezTo>
                  <a:cubicBezTo>
                    <a:pt x="25037" y="188"/>
                    <a:pt x="25580" y="134"/>
                    <a:pt x="26123" y="71"/>
                  </a:cubicBezTo>
                  <a:cubicBezTo>
                    <a:pt x="25577" y="48"/>
                    <a:pt x="25031" y="36"/>
                    <a:pt x="24485" y="25"/>
                  </a:cubicBezTo>
                  <a:cubicBezTo>
                    <a:pt x="23940" y="14"/>
                    <a:pt x="23395" y="8"/>
                    <a:pt x="22850" y="4"/>
                  </a:cubicBezTo>
                  <a:cubicBezTo>
                    <a:pt x="22479" y="2"/>
                    <a:pt x="22107" y="1"/>
                    <a:pt x="217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232211" y="8499123"/>
              <a:ext cx="4151692" cy="242068"/>
            </a:xfrm>
            <a:custGeom>
              <a:avLst/>
              <a:gdLst/>
              <a:ahLst/>
              <a:cxnLst/>
              <a:rect l="l" t="t" r="r" b="b"/>
              <a:pathLst>
                <a:path w="70559" h="4114" extrusionOk="0">
                  <a:moveTo>
                    <a:pt x="12570" y="1"/>
                  </a:moveTo>
                  <a:cubicBezTo>
                    <a:pt x="12523" y="1"/>
                    <a:pt x="12476" y="2"/>
                    <a:pt x="12429" y="2"/>
                  </a:cubicBezTo>
                  <a:lnTo>
                    <a:pt x="11868" y="10"/>
                  </a:lnTo>
                  <a:cubicBezTo>
                    <a:pt x="11821" y="11"/>
                    <a:pt x="11773" y="11"/>
                    <a:pt x="11727" y="12"/>
                  </a:cubicBezTo>
                  <a:lnTo>
                    <a:pt x="11587" y="18"/>
                  </a:lnTo>
                  <a:lnTo>
                    <a:pt x="11307" y="29"/>
                  </a:lnTo>
                  <a:lnTo>
                    <a:pt x="11026" y="41"/>
                  </a:lnTo>
                  <a:cubicBezTo>
                    <a:pt x="10979" y="42"/>
                    <a:pt x="10932" y="46"/>
                    <a:pt x="10886" y="49"/>
                  </a:cubicBezTo>
                  <a:lnTo>
                    <a:pt x="10746" y="58"/>
                  </a:lnTo>
                  <a:cubicBezTo>
                    <a:pt x="9998" y="100"/>
                    <a:pt x="9252" y="177"/>
                    <a:pt x="8509" y="284"/>
                  </a:cubicBezTo>
                  <a:cubicBezTo>
                    <a:pt x="7765" y="390"/>
                    <a:pt x="7027" y="528"/>
                    <a:pt x="6296" y="705"/>
                  </a:cubicBezTo>
                  <a:cubicBezTo>
                    <a:pt x="5564" y="881"/>
                    <a:pt x="4842" y="1098"/>
                    <a:pt x="4134" y="1353"/>
                  </a:cubicBezTo>
                  <a:lnTo>
                    <a:pt x="4002" y="1402"/>
                  </a:lnTo>
                  <a:cubicBezTo>
                    <a:pt x="3957" y="1418"/>
                    <a:pt x="3912" y="1433"/>
                    <a:pt x="3869" y="1451"/>
                  </a:cubicBezTo>
                  <a:lnTo>
                    <a:pt x="3605" y="1554"/>
                  </a:lnTo>
                  <a:cubicBezTo>
                    <a:pt x="3562" y="1571"/>
                    <a:pt x="3517" y="1589"/>
                    <a:pt x="3474" y="1607"/>
                  </a:cubicBezTo>
                  <a:lnTo>
                    <a:pt x="3344" y="1661"/>
                  </a:lnTo>
                  <a:cubicBezTo>
                    <a:pt x="3256" y="1698"/>
                    <a:pt x="3170" y="1734"/>
                    <a:pt x="3083" y="1772"/>
                  </a:cubicBezTo>
                  <a:cubicBezTo>
                    <a:pt x="2736" y="1924"/>
                    <a:pt x="2395" y="2088"/>
                    <a:pt x="2060" y="2264"/>
                  </a:cubicBezTo>
                  <a:cubicBezTo>
                    <a:pt x="1725" y="2440"/>
                    <a:pt x="1396" y="2631"/>
                    <a:pt x="1076" y="2838"/>
                  </a:cubicBezTo>
                  <a:cubicBezTo>
                    <a:pt x="917" y="2944"/>
                    <a:pt x="758" y="3050"/>
                    <a:pt x="603" y="3165"/>
                  </a:cubicBezTo>
                  <a:cubicBezTo>
                    <a:pt x="565" y="3192"/>
                    <a:pt x="526" y="3223"/>
                    <a:pt x="488" y="3251"/>
                  </a:cubicBezTo>
                  <a:lnTo>
                    <a:pt x="431" y="3295"/>
                  </a:lnTo>
                  <a:lnTo>
                    <a:pt x="373" y="3340"/>
                  </a:lnTo>
                  <a:cubicBezTo>
                    <a:pt x="335" y="3370"/>
                    <a:pt x="297" y="3402"/>
                    <a:pt x="259" y="3434"/>
                  </a:cubicBezTo>
                  <a:cubicBezTo>
                    <a:pt x="239" y="3450"/>
                    <a:pt x="220" y="3466"/>
                    <a:pt x="201" y="3483"/>
                  </a:cubicBezTo>
                  <a:cubicBezTo>
                    <a:pt x="192" y="3490"/>
                    <a:pt x="182" y="3499"/>
                    <a:pt x="172" y="3508"/>
                  </a:cubicBezTo>
                  <a:lnTo>
                    <a:pt x="157" y="3522"/>
                  </a:lnTo>
                  <a:lnTo>
                    <a:pt x="140" y="3538"/>
                  </a:lnTo>
                  <a:cubicBezTo>
                    <a:pt x="28" y="3640"/>
                    <a:pt x="1" y="3805"/>
                    <a:pt x="71" y="3937"/>
                  </a:cubicBezTo>
                  <a:cubicBezTo>
                    <a:pt x="129" y="4047"/>
                    <a:pt x="242" y="4114"/>
                    <a:pt x="363" y="4114"/>
                  </a:cubicBezTo>
                  <a:cubicBezTo>
                    <a:pt x="389" y="4114"/>
                    <a:pt x="415" y="4111"/>
                    <a:pt x="441" y="4104"/>
                  </a:cubicBezTo>
                  <a:lnTo>
                    <a:pt x="444" y="4104"/>
                  </a:lnTo>
                  <a:lnTo>
                    <a:pt x="554" y="4078"/>
                  </a:lnTo>
                  <a:lnTo>
                    <a:pt x="664" y="4054"/>
                  </a:lnTo>
                  <a:cubicBezTo>
                    <a:pt x="738" y="4036"/>
                    <a:pt x="812" y="4020"/>
                    <a:pt x="887" y="4004"/>
                  </a:cubicBezTo>
                  <a:cubicBezTo>
                    <a:pt x="1036" y="3972"/>
                    <a:pt x="1184" y="3941"/>
                    <a:pt x="1334" y="3909"/>
                  </a:cubicBezTo>
                  <a:lnTo>
                    <a:pt x="1783" y="3820"/>
                  </a:lnTo>
                  <a:lnTo>
                    <a:pt x="2234" y="3733"/>
                  </a:lnTo>
                  <a:cubicBezTo>
                    <a:pt x="2834" y="3620"/>
                    <a:pt x="3438" y="3520"/>
                    <a:pt x="4043" y="3422"/>
                  </a:cubicBezTo>
                  <a:cubicBezTo>
                    <a:pt x="5254" y="3233"/>
                    <a:pt x="6469" y="3073"/>
                    <a:pt x="7687" y="2940"/>
                  </a:cubicBezTo>
                  <a:lnTo>
                    <a:pt x="8145" y="2891"/>
                  </a:lnTo>
                  <a:lnTo>
                    <a:pt x="8602" y="2846"/>
                  </a:lnTo>
                  <a:lnTo>
                    <a:pt x="9060" y="2801"/>
                  </a:lnTo>
                  <a:cubicBezTo>
                    <a:pt x="9137" y="2793"/>
                    <a:pt x="9211" y="2788"/>
                    <a:pt x="9287" y="2782"/>
                  </a:cubicBezTo>
                  <a:lnTo>
                    <a:pt x="9511" y="2766"/>
                  </a:lnTo>
                  <a:lnTo>
                    <a:pt x="9967" y="2742"/>
                  </a:lnTo>
                  <a:lnTo>
                    <a:pt x="10425" y="2726"/>
                  </a:lnTo>
                  <a:cubicBezTo>
                    <a:pt x="10501" y="2724"/>
                    <a:pt x="10577" y="2721"/>
                    <a:pt x="10655" y="2720"/>
                  </a:cubicBezTo>
                  <a:lnTo>
                    <a:pt x="10884" y="2714"/>
                  </a:lnTo>
                  <a:lnTo>
                    <a:pt x="11113" y="2710"/>
                  </a:lnTo>
                  <a:lnTo>
                    <a:pt x="11344" y="2708"/>
                  </a:lnTo>
                  <a:cubicBezTo>
                    <a:pt x="11866" y="2700"/>
                    <a:pt x="12390" y="2697"/>
                    <a:pt x="12913" y="2697"/>
                  </a:cubicBezTo>
                  <a:cubicBezTo>
                    <a:pt x="13618" y="2697"/>
                    <a:pt x="14323" y="2703"/>
                    <a:pt x="15028" y="2710"/>
                  </a:cubicBezTo>
                  <a:cubicBezTo>
                    <a:pt x="17486" y="2739"/>
                    <a:pt x="19945" y="2793"/>
                    <a:pt x="22404" y="2854"/>
                  </a:cubicBezTo>
                  <a:cubicBezTo>
                    <a:pt x="24863" y="2920"/>
                    <a:pt x="27323" y="2986"/>
                    <a:pt x="29783" y="3056"/>
                  </a:cubicBezTo>
                  <a:cubicBezTo>
                    <a:pt x="28556" y="2969"/>
                    <a:pt x="27327" y="2891"/>
                    <a:pt x="26099" y="2816"/>
                  </a:cubicBezTo>
                  <a:cubicBezTo>
                    <a:pt x="24870" y="2741"/>
                    <a:pt x="23643" y="2669"/>
                    <a:pt x="22413" y="2605"/>
                  </a:cubicBezTo>
                  <a:cubicBezTo>
                    <a:pt x="21184" y="2540"/>
                    <a:pt x="19955" y="2478"/>
                    <a:pt x="18726" y="2424"/>
                  </a:cubicBezTo>
                  <a:lnTo>
                    <a:pt x="17804" y="2384"/>
                  </a:lnTo>
                  <a:lnTo>
                    <a:pt x="16882" y="2346"/>
                  </a:lnTo>
                  <a:lnTo>
                    <a:pt x="16421" y="2328"/>
                  </a:lnTo>
                  <a:lnTo>
                    <a:pt x="15960" y="2311"/>
                  </a:lnTo>
                  <a:cubicBezTo>
                    <a:pt x="15652" y="2300"/>
                    <a:pt x="15345" y="2289"/>
                    <a:pt x="15037" y="2280"/>
                  </a:cubicBezTo>
                  <a:cubicBezTo>
                    <a:pt x="14422" y="2260"/>
                    <a:pt x="13806" y="2243"/>
                    <a:pt x="13191" y="2229"/>
                  </a:cubicBezTo>
                  <a:cubicBezTo>
                    <a:pt x="12574" y="2217"/>
                    <a:pt x="11959" y="2205"/>
                    <a:pt x="11341" y="2203"/>
                  </a:cubicBezTo>
                  <a:lnTo>
                    <a:pt x="11110" y="2202"/>
                  </a:lnTo>
                  <a:lnTo>
                    <a:pt x="10878" y="2203"/>
                  </a:lnTo>
                  <a:lnTo>
                    <a:pt x="10646" y="2204"/>
                  </a:lnTo>
                  <a:cubicBezTo>
                    <a:pt x="10569" y="2205"/>
                    <a:pt x="10492" y="2204"/>
                    <a:pt x="10415" y="2206"/>
                  </a:cubicBezTo>
                  <a:lnTo>
                    <a:pt x="9950" y="2214"/>
                  </a:lnTo>
                  <a:lnTo>
                    <a:pt x="9484" y="2230"/>
                  </a:lnTo>
                  <a:lnTo>
                    <a:pt x="9249" y="2244"/>
                  </a:lnTo>
                  <a:cubicBezTo>
                    <a:pt x="9171" y="2249"/>
                    <a:pt x="9092" y="2252"/>
                    <a:pt x="9016" y="2259"/>
                  </a:cubicBezTo>
                  <a:lnTo>
                    <a:pt x="8555" y="2297"/>
                  </a:lnTo>
                  <a:lnTo>
                    <a:pt x="8094" y="2334"/>
                  </a:lnTo>
                  <a:lnTo>
                    <a:pt x="7633" y="2377"/>
                  </a:lnTo>
                  <a:cubicBezTo>
                    <a:pt x="6403" y="2491"/>
                    <a:pt x="5176" y="2635"/>
                    <a:pt x="3953" y="2809"/>
                  </a:cubicBezTo>
                  <a:cubicBezTo>
                    <a:pt x="3341" y="2898"/>
                    <a:pt x="2731" y="2994"/>
                    <a:pt x="2122" y="3099"/>
                  </a:cubicBezTo>
                  <a:lnTo>
                    <a:pt x="1888" y="3141"/>
                  </a:lnTo>
                  <a:lnTo>
                    <a:pt x="1888" y="3141"/>
                  </a:lnTo>
                  <a:cubicBezTo>
                    <a:pt x="1894" y="3138"/>
                    <a:pt x="1901" y="3134"/>
                    <a:pt x="1907" y="3130"/>
                  </a:cubicBezTo>
                  <a:lnTo>
                    <a:pt x="2143" y="2999"/>
                  </a:lnTo>
                  <a:lnTo>
                    <a:pt x="2382" y="2873"/>
                  </a:lnTo>
                  <a:cubicBezTo>
                    <a:pt x="2703" y="2709"/>
                    <a:pt x="3030" y="2555"/>
                    <a:pt x="3363" y="2413"/>
                  </a:cubicBezTo>
                  <a:cubicBezTo>
                    <a:pt x="3698" y="2273"/>
                    <a:pt x="4034" y="2138"/>
                    <a:pt x="4376" y="2020"/>
                  </a:cubicBezTo>
                  <a:cubicBezTo>
                    <a:pt x="5062" y="1779"/>
                    <a:pt x="5759" y="1575"/>
                    <a:pt x="6468" y="1411"/>
                  </a:cubicBezTo>
                  <a:cubicBezTo>
                    <a:pt x="7175" y="1245"/>
                    <a:pt x="7892" y="1115"/>
                    <a:pt x="8615" y="1017"/>
                  </a:cubicBezTo>
                  <a:cubicBezTo>
                    <a:pt x="9337" y="918"/>
                    <a:pt x="10063" y="845"/>
                    <a:pt x="10793" y="808"/>
                  </a:cubicBezTo>
                  <a:lnTo>
                    <a:pt x="10929" y="800"/>
                  </a:lnTo>
                  <a:cubicBezTo>
                    <a:pt x="10975" y="798"/>
                    <a:pt x="11020" y="795"/>
                    <a:pt x="11066" y="793"/>
                  </a:cubicBezTo>
                  <a:lnTo>
                    <a:pt x="11339" y="784"/>
                  </a:lnTo>
                  <a:lnTo>
                    <a:pt x="11613" y="774"/>
                  </a:lnTo>
                  <a:lnTo>
                    <a:pt x="11749" y="769"/>
                  </a:lnTo>
                  <a:cubicBezTo>
                    <a:pt x="11795" y="767"/>
                    <a:pt x="11841" y="767"/>
                    <a:pt x="11886" y="767"/>
                  </a:cubicBezTo>
                  <a:lnTo>
                    <a:pt x="12434" y="761"/>
                  </a:lnTo>
                  <a:lnTo>
                    <a:pt x="12571" y="761"/>
                  </a:lnTo>
                  <a:lnTo>
                    <a:pt x="12708" y="763"/>
                  </a:lnTo>
                  <a:lnTo>
                    <a:pt x="12980" y="768"/>
                  </a:lnTo>
                  <a:cubicBezTo>
                    <a:pt x="13161" y="770"/>
                    <a:pt x="13346" y="778"/>
                    <a:pt x="13530" y="785"/>
                  </a:cubicBezTo>
                  <a:lnTo>
                    <a:pt x="14081" y="805"/>
                  </a:lnTo>
                  <a:lnTo>
                    <a:pt x="15187" y="854"/>
                  </a:lnTo>
                  <a:lnTo>
                    <a:pt x="16293" y="910"/>
                  </a:lnTo>
                  <a:cubicBezTo>
                    <a:pt x="16662" y="927"/>
                    <a:pt x="17031" y="948"/>
                    <a:pt x="17401" y="967"/>
                  </a:cubicBezTo>
                  <a:cubicBezTo>
                    <a:pt x="20352" y="1125"/>
                    <a:pt x="23304" y="1299"/>
                    <a:pt x="26258" y="1473"/>
                  </a:cubicBezTo>
                  <a:lnTo>
                    <a:pt x="35115" y="2000"/>
                  </a:lnTo>
                  <a:cubicBezTo>
                    <a:pt x="41021" y="2354"/>
                    <a:pt x="46927" y="2697"/>
                    <a:pt x="52834" y="3030"/>
                  </a:cubicBezTo>
                  <a:lnTo>
                    <a:pt x="57263" y="3277"/>
                  </a:lnTo>
                  <a:lnTo>
                    <a:pt x="61694" y="3515"/>
                  </a:lnTo>
                  <a:lnTo>
                    <a:pt x="66126" y="3747"/>
                  </a:lnTo>
                  <a:lnTo>
                    <a:pt x="68342" y="3859"/>
                  </a:lnTo>
                  <a:lnTo>
                    <a:pt x="70559" y="3966"/>
                  </a:lnTo>
                  <a:cubicBezTo>
                    <a:pt x="69821" y="3900"/>
                    <a:pt x="69085" y="3837"/>
                    <a:pt x="68348" y="3773"/>
                  </a:cubicBezTo>
                  <a:lnTo>
                    <a:pt x="66136" y="3588"/>
                  </a:lnTo>
                  <a:cubicBezTo>
                    <a:pt x="64662" y="3465"/>
                    <a:pt x="63188" y="3345"/>
                    <a:pt x="61713" y="3227"/>
                  </a:cubicBezTo>
                  <a:lnTo>
                    <a:pt x="59502" y="3051"/>
                  </a:lnTo>
                  <a:lnTo>
                    <a:pt x="57289" y="2878"/>
                  </a:lnTo>
                  <a:lnTo>
                    <a:pt x="52864" y="2539"/>
                  </a:lnTo>
                  <a:cubicBezTo>
                    <a:pt x="46965" y="2096"/>
                    <a:pt x="41062" y="1675"/>
                    <a:pt x="35159" y="1279"/>
                  </a:cubicBezTo>
                  <a:cubicBezTo>
                    <a:pt x="32208" y="1080"/>
                    <a:pt x="29255" y="889"/>
                    <a:pt x="26302" y="706"/>
                  </a:cubicBezTo>
                  <a:lnTo>
                    <a:pt x="24087" y="571"/>
                  </a:lnTo>
                  <a:lnTo>
                    <a:pt x="21872" y="440"/>
                  </a:lnTo>
                  <a:lnTo>
                    <a:pt x="19656" y="314"/>
                  </a:lnTo>
                  <a:cubicBezTo>
                    <a:pt x="18917" y="274"/>
                    <a:pt x="18178" y="232"/>
                    <a:pt x="17439" y="194"/>
                  </a:cubicBezTo>
                  <a:cubicBezTo>
                    <a:pt x="17069" y="176"/>
                    <a:pt x="16700" y="156"/>
                    <a:pt x="16330" y="139"/>
                  </a:cubicBezTo>
                  <a:lnTo>
                    <a:pt x="15220" y="86"/>
                  </a:lnTo>
                  <a:lnTo>
                    <a:pt x="14109" y="40"/>
                  </a:lnTo>
                  <a:lnTo>
                    <a:pt x="13553" y="21"/>
                  </a:lnTo>
                  <a:cubicBezTo>
                    <a:pt x="13366" y="16"/>
                    <a:pt x="13182" y="9"/>
                    <a:pt x="12993" y="6"/>
                  </a:cubicBezTo>
                  <a:lnTo>
                    <a:pt x="12710" y="3"/>
                  </a:lnTo>
                  <a:lnTo>
                    <a:pt x="125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2052574" y="8670285"/>
              <a:ext cx="1537136" cy="66430"/>
            </a:xfrm>
            <a:custGeom>
              <a:avLst/>
              <a:gdLst/>
              <a:ahLst/>
              <a:cxnLst/>
              <a:rect l="l" t="t" r="r" b="b"/>
              <a:pathLst>
                <a:path w="26124" h="1129" extrusionOk="0">
                  <a:moveTo>
                    <a:pt x="4472" y="1"/>
                  </a:moveTo>
                  <a:cubicBezTo>
                    <a:pt x="4073" y="1"/>
                    <a:pt x="3673" y="2"/>
                    <a:pt x="3274" y="5"/>
                  </a:cubicBezTo>
                  <a:cubicBezTo>
                    <a:pt x="2728" y="9"/>
                    <a:pt x="2182" y="15"/>
                    <a:pt x="1637" y="26"/>
                  </a:cubicBezTo>
                  <a:cubicBezTo>
                    <a:pt x="1092" y="36"/>
                    <a:pt x="547" y="49"/>
                    <a:pt x="1" y="72"/>
                  </a:cubicBezTo>
                  <a:cubicBezTo>
                    <a:pt x="544" y="135"/>
                    <a:pt x="1086" y="188"/>
                    <a:pt x="1629" y="240"/>
                  </a:cubicBezTo>
                  <a:cubicBezTo>
                    <a:pt x="2173" y="293"/>
                    <a:pt x="2716" y="339"/>
                    <a:pt x="3259" y="384"/>
                  </a:cubicBezTo>
                  <a:cubicBezTo>
                    <a:pt x="4345" y="474"/>
                    <a:pt x="5433" y="552"/>
                    <a:pt x="6520" y="622"/>
                  </a:cubicBezTo>
                  <a:cubicBezTo>
                    <a:pt x="7608" y="692"/>
                    <a:pt x="8694" y="754"/>
                    <a:pt x="9782" y="809"/>
                  </a:cubicBezTo>
                  <a:cubicBezTo>
                    <a:pt x="10870" y="863"/>
                    <a:pt x="11959" y="912"/>
                    <a:pt x="13047" y="953"/>
                  </a:cubicBezTo>
                  <a:cubicBezTo>
                    <a:pt x="14136" y="994"/>
                    <a:pt x="15224" y="1028"/>
                    <a:pt x="16313" y="1057"/>
                  </a:cubicBezTo>
                  <a:cubicBezTo>
                    <a:pt x="17402" y="1085"/>
                    <a:pt x="18491" y="1105"/>
                    <a:pt x="19581" y="1117"/>
                  </a:cubicBezTo>
                  <a:cubicBezTo>
                    <a:pt x="20125" y="1123"/>
                    <a:pt x="20670" y="1126"/>
                    <a:pt x="21215" y="1128"/>
                  </a:cubicBezTo>
                  <a:cubicBezTo>
                    <a:pt x="21397" y="1129"/>
                    <a:pt x="21578" y="1129"/>
                    <a:pt x="21760" y="1129"/>
                  </a:cubicBezTo>
                  <a:cubicBezTo>
                    <a:pt x="22124" y="1129"/>
                    <a:pt x="22487" y="1128"/>
                    <a:pt x="22850" y="1125"/>
                  </a:cubicBezTo>
                  <a:lnTo>
                    <a:pt x="23667" y="1117"/>
                  </a:lnTo>
                  <a:cubicBezTo>
                    <a:pt x="23940" y="1113"/>
                    <a:pt x="24214" y="1110"/>
                    <a:pt x="24486" y="1104"/>
                  </a:cubicBezTo>
                  <a:cubicBezTo>
                    <a:pt x="25032" y="1094"/>
                    <a:pt x="25577" y="1080"/>
                    <a:pt x="26123" y="1057"/>
                  </a:cubicBezTo>
                  <a:cubicBezTo>
                    <a:pt x="25580" y="994"/>
                    <a:pt x="25038" y="938"/>
                    <a:pt x="24494" y="888"/>
                  </a:cubicBezTo>
                  <a:cubicBezTo>
                    <a:pt x="24223" y="861"/>
                    <a:pt x="23951" y="837"/>
                    <a:pt x="23679" y="813"/>
                  </a:cubicBezTo>
                  <a:lnTo>
                    <a:pt x="22864" y="743"/>
                  </a:lnTo>
                  <a:cubicBezTo>
                    <a:pt x="22321" y="699"/>
                    <a:pt x="21779" y="656"/>
                    <a:pt x="21235" y="617"/>
                  </a:cubicBezTo>
                  <a:cubicBezTo>
                    <a:pt x="20691" y="578"/>
                    <a:pt x="20148" y="540"/>
                    <a:pt x="19604" y="505"/>
                  </a:cubicBezTo>
                  <a:cubicBezTo>
                    <a:pt x="18516" y="436"/>
                    <a:pt x="17428" y="374"/>
                    <a:pt x="16340" y="318"/>
                  </a:cubicBezTo>
                  <a:cubicBezTo>
                    <a:pt x="15253" y="265"/>
                    <a:pt x="14165" y="217"/>
                    <a:pt x="13077" y="175"/>
                  </a:cubicBezTo>
                  <a:cubicBezTo>
                    <a:pt x="11988" y="135"/>
                    <a:pt x="10900" y="100"/>
                    <a:pt x="9811" y="73"/>
                  </a:cubicBezTo>
                  <a:cubicBezTo>
                    <a:pt x="8722" y="46"/>
                    <a:pt x="7633" y="27"/>
                    <a:pt x="6543" y="13"/>
                  </a:cubicBezTo>
                  <a:cubicBezTo>
                    <a:pt x="5852" y="5"/>
                    <a:pt x="5162" y="1"/>
                    <a:pt x="44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-4037269" y="8732420"/>
              <a:ext cx="8625238" cy="327798"/>
            </a:xfrm>
            <a:custGeom>
              <a:avLst/>
              <a:gdLst/>
              <a:ahLst/>
              <a:cxnLst/>
              <a:rect l="l" t="t" r="r" b="b"/>
              <a:pathLst>
                <a:path w="146588" h="5571" extrusionOk="0">
                  <a:moveTo>
                    <a:pt x="72855" y="1"/>
                  </a:moveTo>
                  <a:lnTo>
                    <a:pt x="743" y="1708"/>
                  </a:lnTo>
                  <a:cubicBezTo>
                    <a:pt x="332" y="1708"/>
                    <a:pt x="1" y="2039"/>
                    <a:pt x="1" y="2450"/>
                  </a:cubicBezTo>
                  <a:lnTo>
                    <a:pt x="1" y="4828"/>
                  </a:lnTo>
                  <a:cubicBezTo>
                    <a:pt x="1" y="5239"/>
                    <a:pt x="332" y="5570"/>
                    <a:pt x="743" y="5570"/>
                  </a:cubicBezTo>
                  <a:lnTo>
                    <a:pt x="70567" y="3853"/>
                  </a:lnTo>
                  <a:cubicBezTo>
                    <a:pt x="71028" y="4615"/>
                    <a:pt x="72074" y="5149"/>
                    <a:pt x="73293" y="5149"/>
                  </a:cubicBezTo>
                  <a:cubicBezTo>
                    <a:pt x="74514" y="5149"/>
                    <a:pt x="75559" y="4615"/>
                    <a:pt x="76021" y="3853"/>
                  </a:cubicBezTo>
                  <a:lnTo>
                    <a:pt x="145845" y="5570"/>
                  </a:lnTo>
                  <a:cubicBezTo>
                    <a:pt x="146255" y="5570"/>
                    <a:pt x="146587" y="5239"/>
                    <a:pt x="146587" y="4828"/>
                  </a:cubicBezTo>
                  <a:lnTo>
                    <a:pt x="146587" y="2450"/>
                  </a:lnTo>
                  <a:cubicBezTo>
                    <a:pt x="146587" y="2039"/>
                    <a:pt x="146255" y="1708"/>
                    <a:pt x="145845" y="1708"/>
                  </a:cubicBezTo>
                  <a:lnTo>
                    <a:pt x="72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1"/>
          <p:cNvSpPr txBox="1">
            <a:spLocks noGrp="1"/>
          </p:cNvSpPr>
          <p:nvPr>
            <p:ph type="title" hasCustomPrompt="1"/>
          </p:nvPr>
        </p:nvSpPr>
        <p:spPr>
          <a:xfrm>
            <a:off x="1447050" y="1396961"/>
            <a:ext cx="6249900" cy="16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6" name="Google Shape;106;p11"/>
          <p:cNvSpPr/>
          <p:nvPr/>
        </p:nvSpPr>
        <p:spPr>
          <a:xfrm>
            <a:off x="8185794" y="748725"/>
            <a:ext cx="624589" cy="428701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1"/>
          <p:cNvSpPr/>
          <p:nvPr/>
        </p:nvSpPr>
        <p:spPr>
          <a:xfrm>
            <a:off x="7439348" y="1592825"/>
            <a:ext cx="1630762" cy="1119311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subTitle" idx="1"/>
          </p:nvPr>
        </p:nvSpPr>
        <p:spPr>
          <a:xfrm>
            <a:off x="2395650" y="2957325"/>
            <a:ext cx="435270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jalla One"/>
              <a:buNone/>
              <a:defRPr sz="2800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Char char="●"/>
              <a:defRPr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33"/>
          <p:cNvGrpSpPr/>
          <p:nvPr/>
        </p:nvGrpSpPr>
        <p:grpSpPr>
          <a:xfrm rot="312201">
            <a:off x="7075521" y="2283085"/>
            <a:ext cx="1734041" cy="2727790"/>
            <a:chOff x="7302387" y="2475870"/>
            <a:chExt cx="1490631" cy="2344885"/>
          </a:xfrm>
        </p:grpSpPr>
        <p:sp>
          <p:nvSpPr>
            <p:cNvPr id="247" name="Google Shape;247;p33"/>
            <p:cNvSpPr/>
            <p:nvPr/>
          </p:nvSpPr>
          <p:spPr>
            <a:xfrm>
              <a:off x="7302387" y="3205613"/>
              <a:ext cx="1045104" cy="1522302"/>
            </a:xfrm>
            <a:custGeom>
              <a:avLst/>
              <a:gdLst/>
              <a:ahLst/>
              <a:cxnLst/>
              <a:rect l="l" t="t" r="r" b="b"/>
              <a:pathLst>
                <a:path w="49531" h="72147" extrusionOk="0">
                  <a:moveTo>
                    <a:pt x="30168" y="0"/>
                  </a:moveTo>
                  <a:lnTo>
                    <a:pt x="27346" y="34083"/>
                  </a:lnTo>
                  <a:cubicBezTo>
                    <a:pt x="27346" y="34083"/>
                    <a:pt x="25424" y="33349"/>
                    <a:pt x="23173" y="33349"/>
                  </a:cubicBezTo>
                  <a:cubicBezTo>
                    <a:pt x="21075" y="33349"/>
                    <a:pt x="18692" y="33987"/>
                    <a:pt x="17311" y="36449"/>
                  </a:cubicBezTo>
                  <a:cubicBezTo>
                    <a:pt x="14447" y="41554"/>
                    <a:pt x="17311" y="44544"/>
                    <a:pt x="17311" y="44544"/>
                  </a:cubicBezTo>
                  <a:cubicBezTo>
                    <a:pt x="17311" y="44544"/>
                    <a:pt x="15574" y="43813"/>
                    <a:pt x="13265" y="43813"/>
                  </a:cubicBezTo>
                  <a:cubicBezTo>
                    <a:pt x="10439" y="43813"/>
                    <a:pt x="6758" y="44907"/>
                    <a:pt x="4359" y="49773"/>
                  </a:cubicBezTo>
                  <a:cubicBezTo>
                    <a:pt x="0" y="58615"/>
                    <a:pt x="11333" y="61230"/>
                    <a:pt x="11333" y="61230"/>
                  </a:cubicBezTo>
                  <a:cubicBezTo>
                    <a:pt x="11333" y="61230"/>
                    <a:pt x="8061" y="67458"/>
                    <a:pt x="14417" y="71076"/>
                  </a:cubicBezTo>
                  <a:cubicBezTo>
                    <a:pt x="15752" y="71835"/>
                    <a:pt x="16944" y="72146"/>
                    <a:pt x="18002" y="72146"/>
                  </a:cubicBezTo>
                  <a:cubicBezTo>
                    <a:pt x="22768" y="72146"/>
                    <a:pt x="24802" y="65837"/>
                    <a:pt x="24802" y="65837"/>
                  </a:cubicBezTo>
                  <a:cubicBezTo>
                    <a:pt x="24802" y="65837"/>
                    <a:pt x="26557" y="69660"/>
                    <a:pt x="30408" y="69660"/>
                  </a:cubicBezTo>
                  <a:cubicBezTo>
                    <a:pt x="31369" y="69660"/>
                    <a:pt x="32461" y="69422"/>
                    <a:pt x="33689" y="68827"/>
                  </a:cubicBezTo>
                  <a:cubicBezTo>
                    <a:pt x="41950" y="64821"/>
                    <a:pt x="35124" y="59612"/>
                    <a:pt x="35122" y="59611"/>
                  </a:cubicBezTo>
                  <a:lnTo>
                    <a:pt x="35122" y="59611"/>
                  </a:lnTo>
                  <a:cubicBezTo>
                    <a:pt x="35123" y="59611"/>
                    <a:pt x="36519" y="60554"/>
                    <a:pt x="38580" y="60554"/>
                  </a:cubicBezTo>
                  <a:cubicBezTo>
                    <a:pt x="40289" y="60554"/>
                    <a:pt x="42454" y="59906"/>
                    <a:pt x="44661" y="57536"/>
                  </a:cubicBezTo>
                  <a:cubicBezTo>
                    <a:pt x="49530" y="52306"/>
                    <a:pt x="41587" y="48238"/>
                    <a:pt x="41586" y="48238"/>
                  </a:cubicBezTo>
                  <a:lnTo>
                    <a:pt x="41586" y="48238"/>
                  </a:lnTo>
                  <a:cubicBezTo>
                    <a:pt x="41586" y="48238"/>
                    <a:pt x="41594" y="48240"/>
                    <a:pt x="41609" y="48240"/>
                  </a:cubicBezTo>
                  <a:cubicBezTo>
                    <a:pt x="41773" y="48240"/>
                    <a:pt x="42791" y="47995"/>
                    <a:pt x="42766" y="41928"/>
                  </a:cubicBezTo>
                  <a:cubicBezTo>
                    <a:pt x="42739" y="35569"/>
                    <a:pt x="36945" y="35453"/>
                    <a:pt x="36522" y="35453"/>
                  </a:cubicBezTo>
                  <a:cubicBezTo>
                    <a:pt x="36506" y="35453"/>
                    <a:pt x="36497" y="35453"/>
                    <a:pt x="36497" y="35453"/>
                  </a:cubicBezTo>
                  <a:lnTo>
                    <a:pt x="323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3"/>
            <p:cNvSpPr/>
            <p:nvPr/>
          </p:nvSpPr>
          <p:spPr>
            <a:xfrm>
              <a:off x="7973937" y="3248636"/>
              <a:ext cx="61549" cy="56949"/>
            </a:xfrm>
            <a:custGeom>
              <a:avLst/>
              <a:gdLst/>
              <a:ahLst/>
              <a:cxnLst/>
              <a:rect l="l" t="t" r="r" b="b"/>
              <a:pathLst>
                <a:path w="2917" h="2699" extrusionOk="0">
                  <a:moveTo>
                    <a:pt x="1" y="1"/>
                  </a:moveTo>
                  <a:lnTo>
                    <a:pt x="417" y="2362"/>
                  </a:lnTo>
                  <a:cubicBezTo>
                    <a:pt x="417" y="2362"/>
                    <a:pt x="854" y="2698"/>
                    <a:pt x="1505" y="2698"/>
                  </a:cubicBezTo>
                  <a:cubicBezTo>
                    <a:pt x="1831" y="2698"/>
                    <a:pt x="2209" y="2614"/>
                    <a:pt x="2613" y="2362"/>
                  </a:cubicBezTo>
                  <a:lnTo>
                    <a:pt x="2916" y="1"/>
                  </a:lnTo>
                  <a:close/>
                </a:path>
              </a:pathLst>
            </a:custGeom>
            <a:solidFill>
              <a:srgbClr val="97A9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3"/>
            <p:cNvSpPr/>
            <p:nvPr/>
          </p:nvSpPr>
          <p:spPr>
            <a:xfrm>
              <a:off x="7954757" y="3220194"/>
              <a:ext cx="101491" cy="46926"/>
            </a:xfrm>
            <a:custGeom>
              <a:avLst/>
              <a:gdLst/>
              <a:ahLst/>
              <a:cxnLst/>
              <a:rect l="l" t="t" r="r" b="b"/>
              <a:pathLst>
                <a:path w="4810" h="2224" extrusionOk="0">
                  <a:moveTo>
                    <a:pt x="4809" y="0"/>
                  </a:moveTo>
                  <a:lnTo>
                    <a:pt x="1" y="189"/>
                  </a:lnTo>
                  <a:lnTo>
                    <a:pt x="379" y="1702"/>
                  </a:lnTo>
                  <a:cubicBezTo>
                    <a:pt x="379" y="1702"/>
                    <a:pt x="1154" y="2223"/>
                    <a:pt x="2365" y="2223"/>
                  </a:cubicBezTo>
                  <a:cubicBezTo>
                    <a:pt x="2971" y="2223"/>
                    <a:pt x="3686" y="2093"/>
                    <a:pt x="4468" y="1702"/>
                  </a:cubicBezTo>
                  <a:lnTo>
                    <a:pt x="4809" y="0"/>
                  </a:lnTo>
                  <a:close/>
                </a:path>
              </a:pathLst>
            </a:custGeom>
            <a:solidFill>
              <a:srgbClr val="97A9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3"/>
            <p:cNvSpPr/>
            <p:nvPr/>
          </p:nvSpPr>
          <p:spPr>
            <a:xfrm>
              <a:off x="7901648" y="2773232"/>
              <a:ext cx="240857" cy="470783"/>
            </a:xfrm>
            <a:custGeom>
              <a:avLst/>
              <a:gdLst/>
              <a:ahLst/>
              <a:cxnLst/>
              <a:rect l="l" t="t" r="r" b="b"/>
              <a:pathLst>
                <a:path w="11415" h="22312" extrusionOk="0">
                  <a:moveTo>
                    <a:pt x="4600" y="0"/>
                  </a:moveTo>
                  <a:cubicBezTo>
                    <a:pt x="4600" y="0"/>
                    <a:pt x="1" y="2962"/>
                    <a:pt x="738" y="12243"/>
                  </a:cubicBezTo>
                  <a:cubicBezTo>
                    <a:pt x="1476" y="21522"/>
                    <a:pt x="2044" y="21807"/>
                    <a:pt x="2044" y="21807"/>
                  </a:cubicBezTo>
                  <a:cubicBezTo>
                    <a:pt x="2044" y="21807"/>
                    <a:pt x="3811" y="22312"/>
                    <a:pt x="5443" y="22312"/>
                  </a:cubicBezTo>
                  <a:cubicBezTo>
                    <a:pt x="6259" y="22312"/>
                    <a:pt x="7042" y="22185"/>
                    <a:pt x="7553" y="21807"/>
                  </a:cubicBezTo>
                  <a:cubicBezTo>
                    <a:pt x="9087" y="20671"/>
                    <a:pt x="11415" y="2783"/>
                    <a:pt x="4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3"/>
            <p:cNvSpPr/>
            <p:nvPr/>
          </p:nvSpPr>
          <p:spPr>
            <a:xfrm>
              <a:off x="7957669" y="2773232"/>
              <a:ext cx="94802" cy="53742"/>
            </a:xfrm>
            <a:custGeom>
              <a:avLst/>
              <a:gdLst/>
              <a:ahLst/>
              <a:cxnLst/>
              <a:rect l="l" t="t" r="r" b="b"/>
              <a:pathLst>
                <a:path w="4493" h="2547" extrusionOk="0">
                  <a:moveTo>
                    <a:pt x="1945" y="0"/>
                  </a:moveTo>
                  <a:cubicBezTo>
                    <a:pt x="1945" y="0"/>
                    <a:pt x="977" y="626"/>
                    <a:pt x="1" y="2197"/>
                  </a:cubicBezTo>
                  <a:cubicBezTo>
                    <a:pt x="656" y="2345"/>
                    <a:pt x="1742" y="2547"/>
                    <a:pt x="2776" y="2547"/>
                  </a:cubicBezTo>
                  <a:cubicBezTo>
                    <a:pt x="3403" y="2547"/>
                    <a:pt x="4011" y="2473"/>
                    <a:pt x="4492" y="2267"/>
                  </a:cubicBezTo>
                  <a:cubicBezTo>
                    <a:pt x="3838" y="1227"/>
                    <a:pt x="3002" y="432"/>
                    <a:pt x="19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8101339" y="3248636"/>
              <a:ext cx="61549" cy="56949"/>
            </a:xfrm>
            <a:custGeom>
              <a:avLst/>
              <a:gdLst/>
              <a:ahLst/>
              <a:cxnLst/>
              <a:rect l="l" t="t" r="r" b="b"/>
              <a:pathLst>
                <a:path w="2917" h="2699" extrusionOk="0">
                  <a:moveTo>
                    <a:pt x="1" y="1"/>
                  </a:moveTo>
                  <a:lnTo>
                    <a:pt x="417" y="2362"/>
                  </a:lnTo>
                  <a:cubicBezTo>
                    <a:pt x="417" y="2362"/>
                    <a:pt x="855" y="2698"/>
                    <a:pt x="1505" y="2698"/>
                  </a:cubicBezTo>
                  <a:cubicBezTo>
                    <a:pt x="1831" y="2698"/>
                    <a:pt x="2209" y="2614"/>
                    <a:pt x="2613" y="2362"/>
                  </a:cubicBezTo>
                  <a:lnTo>
                    <a:pt x="29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3"/>
            <p:cNvSpPr/>
            <p:nvPr/>
          </p:nvSpPr>
          <p:spPr>
            <a:xfrm>
              <a:off x="8082180" y="3220194"/>
              <a:ext cx="101470" cy="46926"/>
            </a:xfrm>
            <a:custGeom>
              <a:avLst/>
              <a:gdLst/>
              <a:ahLst/>
              <a:cxnLst/>
              <a:rect l="l" t="t" r="r" b="b"/>
              <a:pathLst>
                <a:path w="4809" h="2224" extrusionOk="0">
                  <a:moveTo>
                    <a:pt x="4808" y="0"/>
                  </a:moveTo>
                  <a:lnTo>
                    <a:pt x="0" y="189"/>
                  </a:lnTo>
                  <a:lnTo>
                    <a:pt x="379" y="1702"/>
                  </a:lnTo>
                  <a:cubicBezTo>
                    <a:pt x="379" y="1702"/>
                    <a:pt x="1153" y="2223"/>
                    <a:pt x="2364" y="2223"/>
                  </a:cubicBezTo>
                  <a:cubicBezTo>
                    <a:pt x="2970" y="2223"/>
                    <a:pt x="3685" y="2093"/>
                    <a:pt x="4468" y="1702"/>
                  </a:cubicBezTo>
                  <a:lnTo>
                    <a:pt x="48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3"/>
            <p:cNvSpPr/>
            <p:nvPr/>
          </p:nvSpPr>
          <p:spPr>
            <a:xfrm>
              <a:off x="8029050" y="2773232"/>
              <a:ext cx="240857" cy="470783"/>
            </a:xfrm>
            <a:custGeom>
              <a:avLst/>
              <a:gdLst/>
              <a:ahLst/>
              <a:cxnLst/>
              <a:rect l="l" t="t" r="r" b="b"/>
              <a:pathLst>
                <a:path w="11415" h="22312" extrusionOk="0">
                  <a:moveTo>
                    <a:pt x="4601" y="0"/>
                  </a:moveTo>
                  <a:cubicBezTo>
                    <a:pt x="4601" y="0"/>
                    <a:pt x="0" y="2962"/>
                    <a:pt x="738" y="12243"/>
                  </a:cubicBezTo>
                  <a:cubicBezTo>
                    <a:pt x="1477" y="21522"/>
                    <a:pt x="2045" y="21807"/>
                    <a:pt x="2045" y="21807"/>
                  </a:cubicBezTo>
                  <a:cubicBezTo>
                    <a:pt x="2045" y="21807"/>
                    <a:pt x="3812" y="22312"/>
                    <a:pt x="5444" y="22312"/>
                  </a:cubicBezTo>
                  <a:cubicBezTo>
                    <a:pt x="6260" y="22312"/>
                    <a:pt x="7043" y="22185"/>
                    <a:pt x="7554" y="21807"/>
                  </a:cubicBezTo>
                  <a:cubicBezTo>
                    <a:pt x="9087" y="20671"/>
                    <a:pt x="11415" y="2783"/>
                    <a:pt x="4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3"/>
            <p:cNvSpPr/>
            <p:nvPr/>
          </p:nvSpPr>
          <p:spPr>
            <a:xfrm>
              <a:off x="8085071" y="2773232"/>
              <a:ext cx="94802" cy="53742"/>
            </a:xfrm>
            <a:custGeom>
              <a:avLst/>
              <a:gdLst/>
              <a:ahLst/>
              <a:cxnLst/>
              <a:rect l="l" t="t" r="r" b="b"/>
              <a:pathLst>
                <a:path w="4493" h="2547" extrusionOk="0">
                  <a:moveTo>
                    <a:pt x="1946" y="0"/>
                  </a:moveTo>
                  <a:cubicBezTo>
                    <a:pt x="1946" y="0"/>
                    <a:pt x="977" y="626"/>
                    <a:pt x="1" y="2197"/>
                  </a:cubicBezTo>
                  <a:cubicBezTo>
                    <a:pt x="656" y="2345"/>
                    <a:pt x="1742" y="2547"/>
                    <a:pt x="2776" y="2547"/>
                  </a:cubicBezTo>
                  <a:cubicBezTo>
                    <a:pt x="3403" y="2547"/>
                    <a:pt x="4011" y="2473"/>
                    <a:pt x="4492" y="2267"/>
                  </a:cubicBezTo>
                  <a:cubicBezTo>
                    <a:pt x="3838" y="1227"/>
                    <a:pt x="3002" y="432"/>
                    <a:pt x="1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3"/>
            <p:cNvSpPr/>
            <p:nvPr/>
          </p:nvSpPr>
          <p:spPr>
            <a:xfrm>
              <a:off x="7747745" y="2902364"/>
              <a:ext cx="157659" cy="132888"/>
            </a:xfrm>
            <a:custGeom>
              <a:avLst/>
              <a:gdLst/>
              <a:ahLst/>
              <a:cxnLst/>
              <a:rect l="l" t="t" r="r" b="b"/>
              <a:pathLst>
                <a:path w="7472" h="6298" extrusionOk="0">
                  <a:moveTo>
                    <a:pt x="6230" y="0"/>
                  </a:moveTo>
                  <a:cubicBezTo>
                    <a:pt x="6183" y="0"/>
                    <a:pt x="6134" y="4"/>
                    <a:pt x="6082" y="13"/>
                  </a:cubicBezTo>
                  <a:cubicBezTo>
                    <a:pt x="6082" y="13"/>
                    <a:pt x="304" y="3389"/>
                    <a:pt x="304" y="3691"/>
                  </a:cubicBezTo>
                  <a:cubicBezTo>
                    <a:pt x="304" y="3993"/>
                    <a:pt x="0" y="6236"/>
                    <a:pt x="788" y="6296"/>
                  </a:cubicBezTo>
                  <a:cubicBezTo>
                    <a:pt x="794" y="6297"/>
                    <a:pt x="801" y="6297"/>
                    <a:pt x="809" y="6297"/>
                  </a:cubicBezTo>
                  <a:cubicBezTo>
                    <a:pt x="1667" y="6297"/>
                    <a:pt x="7087" y="2783"/>
                    <a:pt x="7087" y="2783"/>
                  </a:cubicBezTo>
                  <a:cubicBezTo>
                    <a:pt x="7087" y="2783"/>
                    <a:pt x="7471" y="0"/>
                    <a:pt x="62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3"/>
            <p:cNvSpPr/>
            <p:nvPr/>
          </p:nvSpPr>
          <p:spPr>
            <a:xfrm>
              <a:off x="7809737" y="3000711"/>
              <a:ext cx="48889" cy="77395"/>
            </a:xfrm>
            <a:custGeom>
              <a:avLst/>
              <a:gdLst/>
              <a:ahLst/>
              <a:cxnLst/>
              <a:rect l="l" t="t" r="r" b="b"/>
              <a:pathLst>
                <a:path w="2317" h="3668" extrusionOk="0">
                  <a:moveTo>
                    <a:pt x="1908" y="0"/>
                  </a:moveTo>
                  <a:cubicBezTo>
                    <a:pt x="666" y="30"/>
                    <a:pt x="0" y="2847"/>
                    <a:pt x="936" y="3513"/>
                  </a:cubicBezTo>
                  <a:cubicBezTo>
                    <a:pt x="1086" y="3620"/>
                    <a:pt x="1224" y="3668"/>
                    <a:pt x="1349" y="3668"/>
                  </a:cubicBezTo>
                  <a:cubicBezTo>
                    <a:pt x="2005" y="3668"/>
                    <a:pt x="2317" y="2365"/>
                    <a:pt x="2240" y="1423"/>
                  </a:cubicBezTo>
                  <a:cubicBezTo>
                    <a:pt x="2148" y="302"/>
                    <a:pt x="1908" y="0"/>
                    <a:pt x="1908" y="0"/>
                  </a:cubicBezTo>
                  <a:close/>
                </a:path>
              </a:pathLst>
            </a:custGeom>
            <a:solidFill>
              <a:srgbClr val="E8A4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3"/>
            <p:cNvSpPr/>
            <p:nvPr/>
          </p:nvSpPr>
          <p:spPr>
            <a:xfrm>
              <a:off x="7782518" y="2475870"/>
              <a:ext cx="417295" cy="203467"/>
            </a:xfrm>
            <a:custGeom>
              <a:avLst/>
              <a:gdLst/>
              <a:ahLst/>
              <a:cxnLst/>
              <a:rect l="l" t="t" r="r" b="b"/>
              <a:pathLst>
                <a:path w="19777" h="9643" extrusionOk="0">
                  <a:moveTo>
                    <a:pt x="1" y="0"/>
                  </a:moveTo>
                  <a:cubicBezTo>
                    <a:pt x="1" y="1"/>
                    <a:pt x="7594" y="6984"/>
                    <a:pt x="7876" y="7235"/>
                  </a:cubicBezTo>
                  <a:cubicBezTo>
                    <a:pt x="8152" y="7481"/>
                    <a:pt x="19289" y="9642"/>
                    <a:pt x="19721" y="9642"/>
                  </a:cubicBezTo>
                  <a:cubicBezTo>
                    <a:pt x="19729" y="9642"/>
                    <a:pt x="19733" y="9642"/>
                    <a:pt x="19734" y="9640"/>
                  </a:cubicBezTo>
                  <a:cubicBezTo>
                    <a:pt x="19777" y="9559"/>
                    <a:pt x="12898" y="1607"/>
                    <a:pt x="12087" y="118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03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3"/>
            <p:cNvSpPr/>
            <p:nvPr/>
          </p:nvSpPr>
          <p:spPr>
            <a:xfrm>
              <a:off x="7605446" y="3544585"/>
              <a:ext cx="59207" cy="104888"/>
            </a:xfrm>
            <a:custGeom>
              <a:avLst/>
              <a:gdLst/>
              <a:ahLst/>
              <a:cxnLst/>
              <a:rect l="l" t="t" r="r" b="b"/>
              <a:pathLst>
                <a:path w="2806" h="4971" extrusionOk="0">
                  <a:moveTo>
                    <a:pt x="833" y="1"/>
                  </a:moveTo>
                  <a:cubicBezTo>
                    <a:pt x="806" y="1"/>
                    <a:pt x="791" y="2"/>
                    <a:pt x="791" y="2"/>
                  </a:cubicBezTo>
                  <a:cubicBezTo>
                    <a:pt x="791" y="2"/>
                    <a:pt x="1" y="2969"/>
                    <a:pt x="119" y="3913"/>
                  </a:cubicBezTo>
                  <a:cubicBezTo>
                    <a:pt x="204" y="4595"/>
                    <a:pt x="921" y="4970"/>
                    <a:pt x="1491" y="4970"/>
                  </a:cubicBezTo>
                  <a:cubicBezTo>
                    <a:pt x="1710" y="4970"/>
                    <a:pt x="1907" y="4915"/>
                    <a:pt x="2039" y="4800"/>
                  </a:cubicBezTo>
                  <a:cubicBezTo>
                    <a:pt x="2511" y="4386"/>
                    <a:pt x="2805" y="1813"/>
                    <a:pt x="2805" y="1813"/>
                  </a:cubicBezTo>
                  <a:cubicBezTo>
                    <a:pt x="2300" y="88"/>
                    <a:pt x="1075" y="1"/>
                    <a:pt x="833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7623761" y="3270644"/>
              <a:ext cx="356442" cy="111007"/>
            </a:xfrm>
            <a:custGeom>
              <a:avLst/>
              <a:gdLst/>
              <a:ahLst/>
              <a:cxnLst/>
              <a:rect l="l" t="t" r="r" b="b"/>
              <a:pathLst>
                <a:path w="16893" h="5261" extrusionOk="0">
                  <a:moveTo>
                    <a:pt x="15056" y="1"/>
                  </a:moveTo>
                  <a:cubicBezTo>
                    <a:pt x="15056" y="1"/>
                    <a:pt x="1896" y="260"/>
                    <a:pt x="889" y="2069"/>
                  </a:cubicBezTo>
                  <a:cubicBezTo>
                    <a:pt x="1" y="3664"/>
                    <a:pt x="100" y="5260"/>
                    <a:pt x="3593" y="5260"/>
                  </a:cubicBezTo>
                  <a:cubicBezTo>
                    <a:pt x="4063" y="5260"/>
                    <a:pt x="4593" y="5232"/>
                    <a:pt x="5191" y="5170"/>
                  </a:cubicBezTo>
                  <a:cubicBezTo>
                    <a:pt x="10237" y="4652"/>
                    <a:pt x="15818" y="5104"/>
                    <a:pt x="16355" y="3245"/>
                  </a:cubicBezTo>
                  <a:cubicBezTo>
                    <a:pt x="16892" y="1385"/>
                    <a:pt x="15056" y="1"/>
                    <a:pt x="150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7594052" y="3309425"/>
              <a:ext cx="126748" cy="299557"/>
            </a:xfrm>
            <a:custGeom>
              <a:avLst/>
              <a:gdLst/>
              <a:ahLst/>
              <a:cxnLst/>
              <a:rect l="l" t="t" r="r" b="b"/>
              <a:pathLst>
                <a:path w="6007" h="14197" extrusionOk="0">
                  <a:moveTo>
                    <a:pt x="3582" y="0"/>
                  </a:moveTo>
                  <a:cubicBezTo>
                    <a:pt x="3464" y="0"/>
                    <a:pt x="3341" y="13"/>
                    <a:pt x="3213" y="39"/>
                  </a:cubicBezTo>
                  <a:cubicBezTo>
                    <a:pt x="3213" y="39"/>
                    <a:pt x="3178" y="29"/>
                    <a:pt x="3119" y="29"/>
                  </a:cubicBezTo>
                  <a:cubicBezTo>
                    <a:pt x="2877" y="29"/>
                    <a:pt x="2234" y="186"/>
                    <a:pt x="1880" y="1764"/>
                  </a:cubicBezTo>
                  <a:cubicBezTo>
                    <a:pt x="1439" y="3733"/>
                    <a:pt x="0" y="13103"/>
                    <a:pt x="198" y="13289"/>
                  </a:cubicBezTo>
                  <a:cubicBezTo>
                    <a:pt x="368" y="13451"/>
                    <a:pt x="2154" y="14197"/>
                    <a:pt x="3589" y="14197"/>
                  </a:cubicBezTo>
                  <a:cubicBezTo>
                    <a:pt x="3813" y="14197"/>
                    <a:pt x="4028" y="14178"/>
                    <a:pt x="4227" y="14137"/>
                  </a:cubicBezTo>
                  <a:cubicBezTo>
                    <a:pt x="4227" y="14137"/>
                    <a:pt x="5567" y="5415"/>
                    <a:pt x="5794" y="3926"/>
                  </a:cubicBezTo>
                  <a:cubicBezTo>
                    <a:pt x="6007" y="2533"/>
                    <a:pt x="5272" y="0"/>
                    <a:pt x="35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7466883" y="3586194"/>
              <a:ext cx="198277" cy="110353"/>
            </a:xfrm>
            <a:custGeom>
              <a:avLst/>
              <a:gdLst/>
              <a:ahLst/>
              <a:cxnLst/>
              <a:rect l="l" t="t" r="r" b="b"/>
              <a:pathLst>
                <a:path w="9397" h="5230" extrusionOk="0">
                  <a:moveTo>
                    <a:pt x="1734" y="1"/>
                  </a:moveTo>
                  <a:cubicBezTo>
                    <a:pt x="729" y="1"/>
                    <a:pt x="0" y="224"/>
                    <a:pt x="138" y="912"/>
                  </a:cubicBezTo>
                  <a:cubicBezTo>
                    <a:pt x="467" y="2558"/>
                    <a:pt x="5034" y="5229"/>
                    <a:pt x="7225" y="5229"/>
                  </a:cubicBezTo>
                  <a:cubicBezTo>
                    <a:pt x="7653" y="5229"/>
                    <a:pt x="7990" y="5128"/>
                    <a:pt x="8187" y="4897"/>
                  </a:cubicBezTo>
                  <a:cubicBezTo>
                    <a:pt x="9396" y="3482"/>
                    <a:pt x="9155" y="1978"/>
                    <a:pt x="9155" y="1978"/>
                  </a:cubicBezTo>
                  <a:lnTo>
                    <a:pt x="9155" y="1978"/>
                  </a:lnTo>
                  <a:cubicBezTo>
                    <a:pt x="9064" y="1985"/>
                    <a:pt x="8975" y="1988"/>
                    <a:pt x="8888" y="1988"/>
                  </a:cubicBezTo>
                  <a:cubicBezTo>
                    <a:pt x="7263" y="1988"/>
                    <a:pt x="6423" y="772"/>
                    <a:pt x="6423" y="772"/>
                  </a:cubicBezTo>
                  <a:cubicBezTo>
                    <a:pt x="6423" y="772"/>
                    <a:pt x="3601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7468529" y="3590857"/>
              <a:ext cx="182726" cy="105648"/>
            </a:xfrm>
            <a:custGeom>
              <a:avLst/>
              <a:gdLst/>
              <a:ahLst/>
              <a:cxnLst/>
              <a:rect l="l" t="t" r="r" b="b"/>
              <a:pathLst>
                <a:path w="8660" h="5007" extrusionOk="0">
                  <a:moveTo>
                    <a:pt x="798" y="1"/>
                  </a:moveTo>
                  <a:cubicBezTo>
                    <a:pt x="525" y="1"/>
                    <a:pt x="359" y="31"/>
                    <a:pt x="322" y="41"/>
                  </a:cubicBezTo>
                  <a:cubicBezTo>
                    <a:pt x="105" y="184"/>
                    <a:pt x="0" y="394"/>
                    <a:pt x="60" y="691"/>
                  </a:cubicBezTo>
                  <a:cubicBezTo>
                    <a:pt x="389" y="2338"/>
                    <a:pt x="4954" y="5006"/>
                    <a:pt x="7145" y="5006"/>
                  </a:cubicBezTo>
                  <a:cubicBezTo>
                    <a:pt x="7384" y="5006"/>
                    <a:pt x="7595" y="4975"/>
                    <a:pt x="7769" y="4906"/>
                  </a:cubicBezTo>
                  <a:cubicBezTo>
                    <a:pt x="8660" y="4068"/>
                    <a:pt x="6972" y="3101"/>
                    <a:pt x="4580" y="1407"/>
                  </a:cubicBezTo>
                  <a:cubicBezTo>
                    <a:pt x="2869" y="196"/>
                    <a:pt x="1489" y="1"/>
                    <a:pt x="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3"/>
            <p:cNvSpPr/>
            <p:nvPr/>
          </p:nvSpPr>
          <p:spPr>
            <a:xfrm>
              <a:off x="7822523" y="2858940"/>
              <a:ext cx="271979" cy="441180"/>
            </a:xfrm>
            <a:custGeom>
              <a:avLst/>
              <a:gdLst/>
              <a:ahLst/>
              <a:cxnLst/>
              <a:rect l="l" t="t" r="r" b="b"/>
              <a:pathLst>
                <a:path w="12890" h="20909" extrusionOk="0">
                  <a:moveTo>
                    <a:pt x="7825" y="1"/>
                  </a:moveTo>
                  <a:cubicBezTo>
                    <a:pt x="7452" y="1"/>
                    <a:pt x="7072" y="50"/>
                    <a:pt x="6693" y="154"/>
                  </a:cubicBezTo>
                  <a:cubicBezTo>
                    <a:pt x="3597" y="1005"/>
                    <a:pt x="1966" y="2216"/>
                    <a:pt x="1997" y="2963"/>
                  </a:cubicBezTo>
                  <a:cubicBezTo>
                    <a:pt x="2074" y="4934"/>
                    <a:pt x="698" y="14197"/>
                    <a:pt x="152" y="18832"/>
                  </a:cubicBezTo>
                  <a:cubicBezTo>
                    <a:pt x="1" y="20114"/>
                    <a:pt x="2540" y="20711"/>
                    <a:pt x="3924" y="20711"/>
                  </a:cubicBezTo>
                  <a:cubicBezTo>
                    <a:pt x="3977" y="20711"/>
                    <a:pt x="4029" y="20711"/>
                    <a:pt x="4078" y="20709"/>
                  </a:cubicBezTo>
                  <a:cubicBezTo>
                    <a:pt x="4141" y="20707"/>
                    <a:pt x="4203" y="20706"/>
                    <a:pt x="4264" y="20706"/>
                  </a:cubicBezTo>
                  <a:cubicBezTo>
                    <a:pt x="5135" y="20706"/>
                    <a:pt x="5887" y="20909"/>
                    <a:pt x="6687" y="20909"/>
                  </a:cubicBezTo>
                  <a:cubicBezTo>
                    <a:pt x="7602" y="20909"/>
                    <a:pt x="8580" y="20642"/>
                    <a:pt x="9867" y="19498"/>
                  </a:cubicBezTo>
                  <a:cubicBezTo>
                    <a:pt x="12890" y="16809"/>
                    <a:pt x="12583" y="8685"/>
                    <a:pt x="12098" y="3877"/>
                  </a:cubicBezTo>
                  <a:cubicBezTo>
                    <a:pt x="11871" y="1629"/>
                    <a:pt x="9965" y="1"/>
                    <a:pt x="7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7898589" y="3624048"/>
              <a:ext cx="75981" cy="93600"/>
            </a:xfrm>
            <a:custGeom>
              <a:avLst/>
              <a:gdLst/>
              <a:ahLst/>
              <a:cxnLst/>
              <a:rect l="l" t="t" r="r" b="b"/>
              <a:pathLst>
                <a:path w="3601" h="4436" extrusionOk="0">
                  <a:moveTo>
                    <a:pt x="865" y="0"/>
                  </a:moveTo>
                  <a:cubicBezTo>
                    <a:pt x="339" y="0"/>
                    <a:pt x="1" y="218"/>
                    <a:pt x="1" y="218"/>
                  </a:cubicBezTo>
                  <a:cubicBezTo>
                    <a:pt x="1" y="218"/>
                    <a:pt x="719" y="3203"/>
                    <a:pt x="1272" y="3977"/>
                  </a:cubicBezTo>
                  <a:cubicBezTo>
                    <a:pt x="1505" y="4303"/>
                    <a:pt x="1877" y="4435"/>
                    <a:pt x="2245" y="4435"/>
                  </a:cubicBezTo>
                  <a:cubicBezTo>
                    <a:pt x="2753" y="4435"/>
                    <a:pt x="3256" y="4184"/>
                    <a:pt x="3383" y="3843"/>
                  </a:cubicBezTo>
                  <a:cubicBezTo>
                    <a:pt x="3600" y="3253"/>
                    <a:pt x="2634" y="850"/>
                    <a:pt x="2634" y="850"/>
                  </a:cubicBezTo>
                  <a:cubicBezTo>
                    <a:pt x="1966" y="177"/>
                    <a:pt x="1339" y="0"/>
                    <a:pt x="865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7770470" y="3240112"/>
              <a:ext cx="300253" cy="232839"/>
            </a:xfrm>
            <a:custGeom>
              <a:avLst/>
              <a:gdLst/>
              <a:ahLst/>
              <a:cxnLst/>
              <a:rect l="l" t="t" r="r" b="b"/>
              <a:pathLst>
                <a:path w="14230" h="11035" extrusionOk="0">
                  <a:moveTo>
                    <a:pt x="12959" y="1"/>
                  </a:moveTo>
                  <a:cubicBezTo>
                    <a:pt x="12495" y="1"/>
                    <a:pt x="11932" y="204"/>
                    <a:pt x="11404" y="446"/>
                  </a:cubicBezTo>
                  <a:cubicBezTo>
                    <a:pt x="9720" y="1221"/>
                    <a:pt x="7022" y="2650"/>
                    <a:pt x="4351" y="4858"/>
                  </a:cubicBezTo>
                  <a:cubicBezTo>
                    <a:pt x="1" y="8452"/>
                    <a:pt x="2233" y="9981"/>
                    <a:pt x="2797" y="10864"/>
                  </a:cubicBezTo>
                  <a:cubicBezTo>
                    <a:pt x="2871" y="10981"/>
                    <a:pt x="3000" y="11035"/>
                    <a:pt x="3179" y="11035"/>
                  </a:cubicBezTo>
                  <a:cubicBezTo>
                    <a:pt x="4347" y="11035"/>
                    <a:pt x="7631" y="8704"/>
                    <a:pt x="11589" y="6384"/>
                  </a:cubicBezTo>
                  <a:cubicBezTo>
                    <a:pt x="14097" y="4914"/>
                    <a:pt x="14230" y="2148"/>
                    <a:pt x="13914" y="767"/>
                  </a:cubicBezTo>
                  <a:cubicBezTo>
                    <a:pt x="13784" y="202"/>
                    <a:pt x="13421" y="1"/>
                    <a:pt x="129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7796612" y="3385238"/>
              <a:ext cx="179477" cy="284913"/>
            </a:xfrm>
            <a:custGeom>
              <a:avLst/>
              <a:gdLst/>
              <a:ahLst/>
              <a:cxnLst/>
              <a:rect l="l" t="t" r="r" b="b"/>
              <a:pathLst>
                <a:path w="8506" h="13503" extrusionOk="0">
                  <a:moveTo>
                    <a:pt x="1973" y="0"/>
                  </a:moveTo>
                  <a:cubicBezTo>
                    <a:pt x="1604" y="0"/>
                    <a:pt x="1240" y="120"/>
                    <a:pt x="902" y="403"/>
                  </a:cubicBezTo>
                  <a:cubicBezTo>
                    <a:pt x="902" y="403"/>
                    <a:pt x="0" y="613"/>
                    <a:pt x="551" y="2555"/>
                  </a:cubicBezTo>
                  <a:cubicBezTo>
                    <a:pt x="1100" y="4498"/>
                    <a:pt x="4297" y="13421"/>
                    <a:pt x="4559" y="13492"/>
                  </a:cubicBezTo>
                  <a:cubicBezTo>
                    <a:pt x="4585" y="13498"/>
                    <a:pt x="4632" y="13502"/>
                    <a:pt x="4698" y="13502"/>
                  </a:cubicBezTo>
                  <a:cubicBezTo>
                    <a:pt x="5303" y="13502"/>
                    <a:pt x="7467" y="13195"/>
                    <a:pt x="8506" y="12318"/>
                  </a:cubicBezTo>
                  <a:cubicBezTo>
                    <a:pt x="8506" y="12318"/>
                    <a:pt x="5531" y="4011"/>
                    <a:pt x="5021" y="2592"/>
                  </a:cubicBezTo>
                  <a:cubicBezTo>
                    <a:pt x="4625" y="1488"/>
                    <a:pt x="3273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7792793" y="3684478"/>
              <a:ext cx="200977" cy="94043"/>
            </a:xfrm>
            <a:custGeom>
              <a:avLst/>
              <a:gdLst/>
              <a:ahLst/>
              <a:cxnLst/>
              <a:rect l="l" t="t" r="r" b="b"/>
              <a:pathLst>
                <a:path w="9525" h="4457" extrusionOk="0">
                  <a:moveTo>
                    <a:pt x="8596" y="0"/>
                  </a:moveTo>
                  <a:cubicBezTo>
                    <a:pt x="7993" y="392"/>
                    <a:pt x="7398" y="510"/>
                    <a:pt x="6901" y="510"/>
                  </a:cubicBezTo>
                  <a:cubicBezTo>
                    <a:pt x="6149" y="510"/>
                    <a:pt x="5620" y="241"/>
                    <a:pt x="5620" y="241"/>
                  </a:cubicBezTo>
                  <a:cubicBezTo>
                    <a:pt x="5620" y="241"/>
                    <a:pt x="359" y="1471"/>
                    <a:pt x="19" y="2820"/>
                  </a:cubicBezTo>
                  <a:cubicBezTo>
                    <a:pt x="16" y="2831"/>
                    <a:pt x="15" y="2842"/>
                    <a:pt x="12" y="2853"/>
                  </a:cubicBezTo>
                  <a:cubicBezTo>
                    <a:pt x="4" y="2896"/>
                    <a:pt x="0" y="2939"/>
                    <a:pt x="2" y="2982"/>
                  </a:cubicBezTo>
                  <a:cubicBezTo>
                    <a:pt x="2" y="2997"/>
                    <a:pt x="5" y="3013"/>
                    <a:pt x="7" y="3027"/>
                  </a:cubicBezTo>
                  <a:cubicBezTo>
                    <a:pt x="12" y="3069"/>
                    <a:pt x="23" y="3109"/>
                    <a:pt x="39" y="3149"/>
                  </a:cubicBezTo>
                  <a:cubicBezTo>
                    <a:pt x="45" y="3164"/>
                    <a:pt x="49" y="3180"/>
                    <a:pt x="56" y="3195"/>
                  </a:cubicBezTo>
                  <a:cubicBezTo>
                    <a:pt x="84" y="3253"/>
                    <a:pt x="118" y="3308"/>
                    <a:pt x="160" y="3357"/>
                  </a:cubicBezTo>
                  <a:cubicBezTo>
                    <a:pt x="237" y="3448"/>
                    <a:pt x="328" y="3528"/>
                    <a:pt x="425" y="3596"/>
                  </a:cubicBezTo>
                  <a:cubicBezTo>
                    <a:pt x="434" y="3602"/>
                    <a:pt x="442" y="3610"/>
                    <a:pt x="452" y="3616"/>
                  </a:cubicBezTo>
                  <a:cubicBezTo>
                    <a:pt x="561" y="3690"/>
                    <a:pt x="678" y="3756"/>
                    <a:pt x="800" y="3813"/>
                  </a:cubicBezTo>
                  <a:cubicBezTo>
                    <a:pt x="817" y="3822"/>
                    <a:pt x="834" y="3831"/>
                    <a:pt x="852" y="3840"/>
                  </a:cubicBezTo>
                  <a:cubicBezTo>
                    <a:pt x="990" y="3901"/>
                    <a:pt x="1129" y="3956"/>
                    <a:pt x="1272" y="4003"/>
                  </a:cubicBezTo>
                  <a:cubicBezTo>
                    <a:pt x="1296" y="4011"/>
                    <a:pt x="1320" y="4020"/>
                    <a:pt x="1346" y="4027"/>
                  </a:cubicBezTo>
                  <a:cubicBezTo>
                    <a:pt x="1497" y="4077"/>
                    <a:pt x="1659" y="4121"/>
                    <a:pt x="1828" y="4161"/>
                  </a:cubicBezTo>
                  <a:cubicBezTo>
                    <a:pt x="1855" y="4168"/>
                    <a:pt x="1883" y="4175"/>
                    <a:pt x="1910" y="4181"/>
                  </a:cubicBezTo>
                  <a:cubicBezTo>
                    <a:pt x="2084" y="4221"/>
                    <a:pt x="2265" y="4256"/>
                    <a:pt x="2453" y="4288"/>
                  </a:cubicBezTo>
                  <a:cubicBezTo>
                    <a:pt x="2477" y="4292"/>
                    <a:pt x="2501" y="4295"/>
                    <a:pt x="2524" y="4299"/>
                  </a:cubicBezTo>
                  <a:cubicBezTo>
                    <a:pt x="2720" y="4330"/>
                    <a:pt x="2923" y="4357"/>
                    <a:pt x="3130" y="4380"/>
                  </a:cubicBezTo>
                  <a:cubicBezTo>
                    <a:pt x="3141" y="4381"/>
                    <a:pt x="3153" y="4382"/>
                    <a:pt x="3164" y="4383"/>
                  </a:cubicBezTo>
                  <a:cubicBezTo>
                    <a:pt x="3608" y="4428"/>
                    <a:pt x="4070" y="4453"/>
                    <a:pt x="4535" y="4457"/>
                  </a:cubicBezTo>
                  <a:lnTo>
                    <a:pt x="4542" y="4457"/>
                  </a:lnTo>
                  <a:cubicBezTo>
                    <a:pt x="4566" y="4457"/>
                    <a:pt x="4589" y="4457"/>
                    <a:pt x="4612" y="4457"/>
                  </a:cubicBezTo>
                  <a:cubicBezTo>
                    <a:pt x="4820" y="4457"/>
                    <a:pt x="5027" y="4453"/>
                    <a:pt x="5231" y="4445"/>
                  </a:cubicBezTo>
                  <a:lnTo>
                    <a:pt x="5258" y="4444"/>
                  </a:lnTo>
                  <a:cubicBezTo>
                    <a:pt x="5486" y="4434"/>
                    <a:pt x="5709" y="4418"/>
                    <a:pt x="5928" y="4399"/>
                  </a:cubicBezTo>
                  <a:lnTo>
                    <a:pt x="5954" y="4396"/>
                  </a:lnTo>
                  <a:cubicBezTo>
                    <a:pt x="6174" y="4375"/>
                    <a:pt x="6391" y="4349"/>
                    <a:pt x="6599" y="4317"/>
                  </a:cubicBezTo>
                  <a:lnTo>
                    <a:pt x="6612" y="4315"/>
                  </a:lnTo>
                  <a:cubicBezTo>
                    <a:pt x="7949" y="4111"/>
                    <a:pt x="8995" y="3686"/>
                    <a:pt x="9136" y="3028"/>
                  </a:cubicBezTo>
                  <a:cubicBezTo>
                    <a:pt x="9525" y="1208"/>
                    <a:pt x="8596" y="0"/>
                    <a:pt x="85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7812944" y="2588312"/>
              <a:ext cx="237417" cy="314327"/>
            </a:xfrm>
            <a:custGeom>
              <a:avLst/>
              <a:gdLst/>
              <a:ahLst/>
              <a:cxnLst/>
              <a:rect l="l" t="t" r="r" b="b"/>
              <a:pathLst>
                <a:path w="11252" h="14897" extrusionOk="0">
                  <a:moveTo>
                    <a:pt x="5663" y="1"/>
                  </a:moveTo>
                  <a:cubicBezTo>
                    <a:pt x="5259" y="1"/>
                    <a:pt x="4832" y="44"/>
                    <a:pt x="4384" y="137"/>
                  </a:cubicBezTo>
                  <a:cubicBezTo>
                    <a:pt x="325" y="977"/>
                    <a:pt x="308" y="6345"/>
                    <a:pt x="308" y="6345"/>
                  </a:cubicBezTo>
                  <a:cubicBezTo>
                    <a:pt x="308" y="6345"/>
                    <a:pt x="1" y="7814"/>
                    <a:pt x="613" y="10392"/>
                  </a:cubicBezTo>
                  <a:cubicBezTo>
                    <a:pt x="1077" y="12346"/>
                    <a:pt x="3274" y="12583"/>
                    <a:pt x="4311" y="12583"/>
                  </a:cubicBezTo>
                  <a:cubicBezTo>
                    <a:pt x="4642" y="12583"/>
                    <a:pt x="4855" y="12559"/>
                    <a:pt x="4855" y="12559"/>
                  </a:cubicBezTo>
                  <a:lnTo>
                    <a:pt x="5115" y="14261"/>
                  </a:lnTo>
                  <a:cubicBezTo>
                    <a:pt x="5521" y="14727"/>
                    <a:pt x="5983" y="14897"/>
                    <a:pt x="6440" y="14897"/>
                  </a:cubicBezTo>
                  <a:cubicBezTo>
                    <a:pt x="7660" y="14897"/>
                    <a:pt x="8845" y="13688"/>
                    <a:pt x="8845" y="13688"/>
                  </a:cubicBezTo>
                  <a:cubicBezTo>
                    <a:pt x="8845" y="13688"/>
                    <a:pt x="7956" y="11649"/>
                    <a:pt x="8781" y="11378"/>
                  </a:cubicBezTo>
                  <a:cubicBezTo>
                    <a:pt x="9605" y="11107"/>
                    <a:pt x="11252" y="8182"/>
                    <a:pt x="10959" y="5339"/>
                  </a:cubicBezTo>
                  <a:cubicBezTo>
                    <a:pt x="10700" y="2810"/>
                    <a:pt x="8912" y="1"/>
                    <a:pt x="5663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7764224" y="2569427"/>
              <a:ext cx="297257" cy="277212"/>
            </a:xfrm>
            <a:custGeom>
              <a:avLst/>
              <a:gdLst/>
              <a:ahLst/>
              <a:cxnLst/>
              <a:rect l="l" t="t" r="r" b="b"/>
              <a:pathLst>
                <a:path w="14088" h="13138" extrusionOk="0">
                  <a:moveTo>
                    <a:pt x="2891" y="0"/>
                  </a:moveTo>
                  <a:cubicBezTo>
                    <a:pt x="2701" y="0"/>
                    <a:pt x="2470" y="38"/>
                    <a:pt x="2187" y="133"/>
                  </a:cubicBezTo>
                  <a:cubicBezTo>
                    <a:pt x="874" y="574"/>
                    <a:pt x="0" y="3183"/>
                    <a:pt x="2260" y="4678"/>
                  </a:cubicBezTo>
                  <a:cubicBezTo>
                    <a:pt x="3004" y="5170"/>
                    <a:pt x="4021" y="5335"/>
                    <a:pt x="5052" y="5335"/>
                  </a:cubicBezTo>
                  <a:cubicBezTo>
                    <a:pt x="7154" y="5335"/>
                    <a:pt x="9311" y="4648"/>
                    <a:pt x="9312" y="4648"/>
                  </a:cubicBezTo>
                  <a:lnTo>
                    <a:pt x="9312" y="4648"/>
                  </a:lnTo>
                  <a:cubicBezTo>
                    <a:pt x="9312" y="4648"/>
                    <a:pt x="8940" y="5568"/>
                    <a:pt x="8979" y="5828"/>
                  </a:cubicBezTo>
                  <a:cubicBezTo>
                    <a:pt x="9017" y="6089"/>
                    <a:pt x="9784" y="6675"/>
                    <a:pt x="9833" y="6888"/>
                  </a:cubicBezTo>
                  <a:cubicBezTo>
                    <a:pt x="9884" y="7101"/>
                    <a:pt x="9693" y="8111"/>
                    <a:pt x="9675" y="8608"/>
                  </a:cubicBezTo>
                  <a:cubicBezTo>
                    <a:pt x="9658" y="9061"/>
                    <a:pt x="10202" y="9442"/>
                    <a:pt x="10504" y="9442"/>
                  </a:cubicBezTo>
                  <a:cubicBezTo>
                    <a:pt x="10534" y="9442"/>
                    <a:pt x="10561" y="9439"/>
                    <a:pt x="10586" y="9431"/>
                  </a:cubicBezTo>
                  <a:cubicBezTo>
                    <a:pt x="10858" y="9345"/>
                    <a:pt x="10672" y="7690"/>
                    <a:pt x="10672" y="7690"/>
                  </a:cubicBezTo>
                  <a:cubicBezTo>
                    <a:pt x="10672" y="7690"/>
                    <a:pt x="11084" y="7218"/>
                    <a:pt x="11495" y="7218"/>
                  </a:cubicBezTo>
                  <a:cubicBezTo>
                    <a:pt x="11657" y="7218"/>
                    <a:pt x="11818" y="7290"/>
                    <a:pt x="11954" y="7493"/>
                  </a:cubicBezTo>
                  <a:cubicBezTo>
                    <a:pt x="12436" y="8212"/>
                    <a:pt x="11597" y="9622"/>
                    <a:pt x="11518" y="9955"/>
                  </a:cubicBezTo>
                  <a:cubicBezTo>
                    <a:pt x="11438" y="10289"/>
                    <a:pt x="9790" y="11505"/>
                    <a:pt x="10745" y="12822"/>
                  </a:cubicBezTo>
                  <a:cubicBezTo>
                    <a:pt x="10906" y="13045"/>
                    <a:pt x="11065" y="13137"/>
                    <a:pt x="11218" y="13137"/>
                  </a:cubicBezTo>
                  <a:cubicBezTo>
                    <a:pt x="11967" y="13137"/>
                    <a:pt x="12564" y="10909"/>
                    <a:pt x="12564" y="10909"/>
                  </a:cubicBezTo>
                  <a:cubicBezTo>
                    <a:pt x="12564" y="10909"/>
                    <a:pt x="12994" y="10307"/>
                    <a:pt x="13541" y="6815"/>
                  </a:cubicBezTo>
                  <a:cubicBezTo>
                    <a:pt x="14088" y="3323"/>
                    <a:pt x="12093" y="1732"/>
                    <a:pt x="12093" y="1732"/>
                  </a:cubicBezTo>
                  <a:lnTo>
                    <a:pt x="12093" y="1732"/>
                  </a:lnTo>
                  <a:cubicBezTo>
                    <a:pt x="12093" y="1732"/>
                    <a:pt x="12095" y="1732"/>
                    <a:pt x="12098" y="1732"/>
                  </a:cubicBezTo>
                  <a:cubicBezTo>
                    <a:pt x="12154" y="1732"/>
                    <a:pt x="12732" y="1725"/>
                    <a:pt x="12944" y="1440"/>
                  </a:cubicBezTo>
                  <a:cubicBezTo>
                    <a:pt x="13166" y="1140"/>
                    <a:pt x="11526" y="850"/>
                    <a:pt x="11526" y="850"/>
                  </a:cubicBezTo>
                  <a:cubicBezTo>
                    <a:pt x="11526" y="850"/>
                    <a:pt x="11113" y="46"/>
                    <a:pt x="10661" y="39"/>
                  </a:cubicBezTo>
                  <a:cubicBezTo>
                    <a:pt x="10660" y="39"/>
                    <a:pt x="10658" y="39"/>
                    <a:pt x="10657" y="39"/>
                  </a:cubicBezTo>
                  <a:cubicBezTo>
                    <a:pt x="10216" y="39"/>
                    <a:pt x="10923" y="1057"/>
                    <a:pt x="10923" y="1057"/>
                  </a:cubicBezTo>
                  <a:lnTo>
                    <a:pt x="10288" y="554"/>
                  </a:lnTo>
                  <a:cubicBezTo>
                    <a:pt x="10085" y="393"/>
                    <a:pt x="9523" y="339"/>
                    <a:pt x="8853" y="339"/>
                  </a:cubicBezTo>
                  <a:cubicBezTo>
                    <a:pt x="7424" y="339"/>
                    <a:pt x="5500" y="587"/>
                    <a:pt x="5500" y="587"/>
                  </a:cubicBezTo>
                  <a:cubicBezTo>
                    <a:pt x="5429" y="307"/>
                    <a:pt x="5175" y="217"/>
                    <a:pt x="4879" y="217"/>
                  </a:cubicBezTo>
                  <a:cubicBezTo>
                    <a:pt x="4359" y="217"/>
                    <a:pt x="3711" y="495"/>
                    <a:pt x="3711" y="495"/>
                  </a:cubicBezTo>
                  <a:cubicBezTo>
                    <a:pt x="3711" y="495"/>
                    <a:pt x="3581" y="0"/>
                    <a:pt x="28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8016812" y="2886012"/>
              <a:ext cx="202518" cy="172134"/>
            </a:xfrm>
            <a:custGeom>
              <a:avLst/>
              <a:gdLst/>
              <a:ahLst/>
              <a:cxnLst/>
              <a:rect l="l" t="t" r="r" b="b"/>
              <a:pathLst>
                <a:path w="9598" h="8158" extrusionOk="0">
                  <a:moveTo>
                    <a:pt x="1665" y="0"/>
                  </a:moveTo>
                  <a:cubicBezTo>
                    <a:pt x="0" y="2136"/>
                    <a:pt x="1435" y="3922"/>
                    <a:pt x="2404" y="4830"/>
                  </a:cubicBezTo>
                  <a:cubicBezTo>
                    <a:pt x="3111" y="5494"/>
                    <a:pt x="6950" y="8158"/>
                    <a:pt x="8641" y="8158"/>
                  </a:cubicBezTo>
                  <a:cubicBezTo>
                    <a:pt x="9266" y="8158"/>
                    <a:pt x="9598" y="7793"/>
                    <a:pt x="9369" y="6829"/>
                  </a:cubicBezTo>
                  <a:cubicBezTo>
                    <a:pt x="8521" y="3255"/>
                    <a:pt x="1666" y="0"/>
                    <a:pt x="16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7957627" y="2858962"/>
              <a:ext cx="135167" cy="390772"/>
            </a:xfrm>
            <a:custGeom>
              <a:avLst/>
              <a:gdLst/>
              <a:ahLst/>
              <a:cxnLst/>
              <a:rect l="l" t="t" r="r" b="b"/>
              <a:pathLst>
                <a:path w="6406" h="18520" extrusionOk="0">
                  <a:moveTo>
                    <a:pt x="1954" y="1"/>
                  </a:moveTo>
                  <a:cubicBezTo>
                    <a:pt x="1954" y="1"/>
                    <a:pt x="1" y="3660"/>
                    <a:pt x="172" y="9448"/>
                  </a:cubicBezTo>
                  <a:cubicBezTo>
                    <a:pt x="338" y="15092"/>
                    <a:pt x="3385" y="18519"/>
                    <a:pt x="4395" y="18519"/>
                  </a:cubicBezTo>
                  <a:cubicBezTo>
                    <a:pt x="4421" y="18519"/>
                    <a:pt x="4446" y="18517"/>
                    <a:pt x="4469" y="18513"/>
                  </a:cubicBezTo>
                  <a:cubicBezTo>
                    <a:pt x="5395" y="18331"/>
                    <a:pt x="6405" y="17468"/>
                    <a:pt x="6405" y="17468"/>
                  </a:cubicBezTo>
                  <a:cubicBezTo>
                    <a:pt x="6405" y="17468"/>
                    <a:pt x="3272" y="15924"/>
                    <a:pt x="2136" y="10836"/>
                  </a:cubicBezTo>
                  <a:cubicBezTo>
                    <a:pt x="1000" y="5750"/>
                    <a:pt x="3706" y="668"/>
                    <a:pt x="3706" y="668"/>
                  </a:cubicBezTo>
                  <a:cubicBezTo>
                    <a:pt x="3960" y="142"/>
                    <a:pt x="1954" y="1"/>
                    <a:pt x="1954" y="1"/>
                  </a:cubicBezTo>
                  <a:close/>
                </a:path>
              </a:pathLst>
            </a:custGeom>
            <a:solidFill>
              <a:srgbClr val="1748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7825667" y="2877023"/>
              <a:ext cx="93410" cy="350999"/>
            </a:xfrm>
            <a:custGeom>
              <a:avLst/>
              <a:gdLst/>
              <a:ahLst/>
              <a:cxnLst/>
              <a:rect l="l" t="t" r="r" b="b"/>
              <a:pathLst>
                <a:path w="4427" h="16635" extrusionOk="0">
                  <a:moveTo>
                    <a:pt x="4106" y="0"/>
                  </a:moveTo>
                  <a:cubicBezTo>
                    <a:pt x="2740" y="0"/>
                    <a:pt x="2389" y="1215"/>
                    <a:pt x="2389" y="1215"/>
                  </a:cubicBezTo>
                  <a:cubicBezTo>
                    <a:pt x="2389" y="1215"/>
                    <a:pt x="2302" y="2896"/>
                    <a:pt x="2213" y="4506"/>
                  </a:cubicBezTo>
                  <a:cubicBezTo>
                    <a:pt x="2124" y="6116"/>
                    <a:pt x="1" y="13978"/>
                    <a:pt x="1" y="13978"/>
                  </a:cubicBezTo>
                  <a:lnTo>
                    <a:pt x="476" y="16634"/>
                  </a:lnTo>
                  <a:cubicBezTo>
                    <a:pt x="476" y="16634"/>
                    <a:pt x="2061" y="11797"/>
                    <a:pt x="2727" y="9012"/>
                  </a:cubicBezTo>
                  <a:cubicBezTo>
                    <a:pt x="3394" y="6226"/>
                    <a:pt x="4426" y="21"/>
                    <a:pt x="4426" y="21"/>
                  </a:cubicBezTo>
                  <a:cubicBezTo>
                    <a:pt x="4314" y="7"/>
                    <a:pt x="4207" y="0"/>
                    <a:pt x="4106" y="0"/>
                  </a:cubicBezTo>
                  <a:close/>
                </a:path>
              </a:pathLst>
            </a:custGeom>
            <a:solidFill>
              <a:srgbClr val="1748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7956065" y="3003729"/>
              <a:ext cx="155254" cy="91827"/>
            </a:xfrm>
            <a:custGeom>
              <a:avLst/>
              <a:gdLst/>
              <a:ahLst/>
              <a:cxnLst/>
              <a:rect l="l" t="t" r="r" b="b"/>
              <a:pathLst>
                <a:path w="7358" h="4352" extrusionOk="0">
                  <a:moveTo>
                    <a:pt x="2286" y="0"/>
                  </a:moveTo>
                  <a:cubicBezTo>
                    <a:pt x="1837" y="0"/>
                    <a:pt x="1452" y="123"/>
                    <a:pt x="1452" y="123"/>
                  </a:cubicBezTo>
                  <a:cubicBezTo>
                    <a:pt x="1452" y="123"/>
                    <a:pt x="0" y="369"/>
                    <a:pt x="70" y="1006"/>
                  </a:cubicBezTo>
                  <a:cubicBezTo>
                    <a:pt x="142" y="1643"/>
                    <a:pt x="8" y="2005"/>
                    <a:pt x="246" y="2587"/>
                  </a:cubicBezTo>
                  <a:cubicBezTo>
                    <a:pt x="479" y="3158"/>
                    <a:pt x="740" y="4351"/>
                    <a:pt x="1195" y="4351"/>
                  </a:cubicBezTo>
                  <a:cubicBezTo>
                    <a:pt x="1204" y="4351"/>
                    <a:pt x="1214" y="4351"/>
                    <a:pt x="1223" y="4350"/>
                  </a:cubicBezTo>
                  <a:cubicBezTo>
                    <a:pt x="1696" y="4297"/>
                    <a:pt x="3319" y="4030"/>
                    <a:pt x="3477" y="3883"/>
                  </a:cubicBezTo>
                  <a:cubicBezTo>
                    <a:pt x="3498" y="3863"/>
                    <a:pt x="3575" y="3856"/>
                    <a:pt x="3693" y="3856"/>
                  </a:cubicBezTo>
                  <a:cubicBezTo>
                    <a:pt x="4019" y="3856"/>
                    <a:pt x="4660" y="3912"/>
                    <a:pt x="5301" y="3912"/>
                  </a:cubicBezTo>
                  <a:cubicBezTo>
                    <a:pt x="6158" y="3912"/>
                    <a:pt x="7016" y="3812"/>
                    <a:pt x="7129" y="3347"/>
                  </a:cubicBezTo>
                  <a:cubicBezTo>
                    <a:pt x="7358" y="2408"/>
                    <a:pt x="4881" y="1250"/>
                    <a:pt x="4881" y="1250"/>
                  </a:cubicBezTo>
                  <a:lnTo>
                    <a:pt x="3091" y="1186"/>
                  </a:lnTo>
                  <a:cubicBezTo>
                    <a:pt x="3091" y="1186"/>
                    <a:pt x="3010" y="55"/>
                    <a:pt x="2483" y="9"/>
                  </a:cubicBezTo>
                  <a:cubicBezTo>
                    <a:pt x="2417" y="3"/>
                    <a:pt x="2351" y="0"/>
                    <a:pt x="2286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3"/>
            <p:cNvSpPr/>
            <p:nvPr/>
          </p:nvSpPr>
          <p:spPr>
            <a:xfrm>
              <a:off x="7791401" y="2988959"/>
              <a:ext cx="119806" cy="92502"/>
            </a:xfrm>
            <a:custGeom>
              <a:avLst/>
              <a:gdLst/>
              <a:ahLst/>
              <a:cxnLst/>
              <a:rect l="l" t="t" r="r" b="b"/>
              <a:pathLst>
                <a:path w="5678" h="4384" extrusionOk="0">
                  <a:moveTo>
                    <a:pt x="3748" y="1"/>
                  </a:moveTo>
                  <a:cubicBezTo>
                    <a:pt x="3735" y="1"/>
                    <a:pt x="3722" y="1"/>
                    <a:pt x="3709" y="2"/>
                  </a:cubicBezTo>
                  <a:cubicBezTo>
                    <a:pt x="3276" y="14"/>
                    <a:pt x="3068" y="1127"/>
                    <a:pt x="3068" y="1127"/>
                  </a:cubicBezTo>
                  <a:lnTo>
                    <a:pt x="1608" y="1073"/>
                  </a:lnTo>
                  <a:cubicBezTo>
                    <a:pt x="1608" y="1073"/>
                    <a:pt x="0" y="1296"/>
                    <a:pt x="67" y="2240"/>
                  </a:cubicBezTo>
                  <a:cubicBezTo>
                    <a:pt x="135" y="3184"/>
                    <a:pt x="2308" y="3615"/>
                    <a:pt x="2416" y="3772"/>
                  </a:cubicBezTo>
                  <a:cubicBezTo>
                    <a:pt x="2526" y="3927"/>
                    <a:pt x="3809" y="4298"/>
                    <a:pt x="4186" y="4380"/>
                  </a:cubicBezTo>
                  <a:cubicBezTo>
                    <a:pt x="4198" y="4383"/>
                    <a:pt x="4210" y="4384"/>
                    <a:pt x="4223" y="4384"/>
                  </a:cubicBezTo>
                  <a:cubicBezTo>
                    <a:pt x="4587" y="4384"/>
                    <a:pt x="4942" y="3242"/>
                    <a:pt x="5200" y="2700"/>
                  </a:cubicBezTo>
                  <a:cubicBezTo>
                    <a:pt x="5467" y="2139"/>
                    <a:pt x="5403" y="1771"/>
                    <a:pt x="5541" y="1145"/>
                  </a:cubicBezTo>
                  <a:cubicBezTo>
                    <a:pt x="5678" y="519"/>
                    <a:pt x="4531" y="182"/>
                    <a:pt x="4531" y="182"/>
                  </a:cubicBezTo>
                  <a:cubicBezTo>
                    <a:pt x="4531" y="182"/>
                    <a:pt x="4166" y="1"/>
                    <a:pt x="3748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8016390" y="3013097"/>
              <a:ext cx="197939" cy="81551"/>
            </a:xfrm>
            <a:custGeom>
              <a:avLst/>
              <a:gdLst/>
              <a:ahLst/>
              <a:cxnLst/>
              <a:rect l="l" t="t" r="r" b="b"/>
              <a:pathLst>
                <a:path w="9381" h="3865" extrusionOk="0">
                  <a:moveTo>
                    <a:pt x="6274" y="0"/>
                  </a:moveTo>
                  <a:cubicBezTo>
                    <a:pt x="4539" y="0"/>
                    <a:pt x="1680" y="85"/>
                    <a:pt x="998" y="624"/>
                  </a:cubicBezTo>
                  <a:cubicBezTo>
                    <a:pt x="1" y="1412"/>
                    <a:pt x="1818" y="3864"/>
                    <a:pt x="1818" y="3864"/>
                  </a:cubicBezTo>
                  <a:cubicBezTo>
                    <a:pt x="1818" y="3864"/>
                    <a:pt x="9380" y="2696"/>
                    <a:pt x="9264" y="1932"/>
                  </a:cubicBezTo>
                  <a:cubicBezTo>
                    <a:pt x="9146" y="1169"/>
                    <a:pt x="9086" y="37"/>
                    <a:pt x="7632" y="18"/>
                  </a:cubicBezTo>
                  <a:cubicBezTo>
                    <a:pt x="7632" y="18"/>
                    <a:pt x="7072" y="0"/>
                    <a:pt x="6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7744685" y="2980265"/>
              <a:ext cx="105310" cy="94591"/>
            </a:xfrm>
            <a:custGeom>
              <a:avLst/>
              <a:gdLst/>
              <a:ahLst/>
              <a:cxnLst/>
              <a:rect l="l" t="t" r="r" b="b"/>
              <a:pathLst>
                <a:path w="4991" h="4483" extrusionOk="0">
                  <a:moveTo>
                    <a:pt x="449" y="1"/>
                  </a:moveTo>
                  <a:cubicBezTo>
                    <a:pt x="0" y="390"/>
                    <a:pt x="85" y="1272"/>
                    <a:pt x="391" y="2605"/>
                  </a:cubicBezTo>
                  <a:cubicBezTo>
                    <a:pt x="697" y="3939"/>
                    <a:pt x="4019" y="4482"/>
                    <a:pt x="4019" y="4482"/>
                  </a:cubicBezTo>
                  <a:cubicBezTo>
                    <a:pt x="3220" y="1695"/>
                    <a:pt x="4991" y="969"/>
                    <a:pt x="4991" y="969"/>
                  </a:cubicBezTo>
                  <a:cubicBezTo>
                    <a:pt x="3537" y="182"/>
                    <a:pt x="449" y="1"/>
                    <a:pt x="4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7863077" y="2526742"/>
              <a:ext cx="221086" cy="165150"/>
            </a:xfrm>
            <a:custGeom>
              <a:avLst/>
              <a:gdLst/>
              <a:ahLst/>
              <a:cxnLst/>
              <a:rect l="l" t="t" r="r" b="b"/>
              <a:pathLst>
                <a:path w="10478" h="7827" extrusionOk="0">
                  <a:moveTo>
                    <a:pt x="2155" y="0"/>
                  </a:moveTo>
                  <a:cubicBezTo>
                    <a:pt x="1808" y="0"/>
                    <a:pt x="1617" y="30"/>
                    <a:pt x="1617" y="30"/>
                  </a:cubicBezTo>
                  <a:lnTo>
                    <a:pt x="0" y="3107"/>
                  </a:lnTo>
                  <a:cubicBezTo>
                    <a:pt x="6540" y="3442"/>
                    <a:pt x="8989" y="7827"/>
                    <a:pt x="8989" y="7827"/>
                  </a:cubicBezTo>
                  <a:lnTo>
                    <a:pt x="10478" y="4992"/>
                  </a:lnTo>
                  <a:cubicBezTo>
                    <a:pt x="10478" y="4992"/>
                    <a:pt x="10228" y="3106"/>
                    <a:pt x="6666" y="1234"/>
                  </a:cubicBezTo>
                  <a:cubicBezTo>
                    <a:pt x="4622" y="161"/>
                    <a:pt x="2965" y="0"/>
                    <a:pt x="2155" y="0"/>
                  </a:cubicBezTo>
                  <a:close/>
                </a:path>
              </a:pathLst>
            </a:custGeom>
            <a:solidFill>
              <a:srgbClr val="1748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7747935" y="3298453"/>
              <a:ext cx="1045083" cy="1522302"/>
            </a:xfrm>
            <a:custGeom>
              <a:avLst/>
              <a:gdLst/>
              <a:ahLst/>
              <a:cxnLst/>
              <a:rect l="l" t="t" r="r" b="b"/>
              <a:pathLst>
                <a:path w="49530" h="72147" extrusionOk="0">
                  <a:moveTo>
                    <a:pt x="17167" y="1"/>
                  </a:moveTo>
                  <a:lnTo>
                    <a:pt x="13033" y="35452"/>
                  </a:lnTo>
                  <a:cubicBezTo>
                    <a:pt x="13033" y="35452"/>
                    <a:pt x="13025" y="35452"/>
                    <a:pt x="13009" y="35452"/>
                  </a:cubicBezTo>
                  <a:cubicBezTo>
                    <a:pt x="12589" y="35452"/>
                    <a:pt x="6790" y="35567"/>
                    <a:pt x="6765" y="41928"/>
                  </a:cubicBezTo>
                  <a:cubicBezTo>
                    <a:pt x="6740" y="47993"/>
                    <a:pt x="7757" y="48239"/>
                    <a:pt x="7922" y="48239"/>
                  </a:cubicBezTo>
                  <a:cubicBezTo>
                    <a:pt x="7936" y="48239"/>
                    <a:pt x="7944" y="48237"/>
                    <a:pt x="7944" y="48237"/>
                  </a:cubicBezTo>
                  <a:lnTo>
                    <a:pt x="7944" y="48237"/>
                  </a:lnTo>
                  <a:cubicBezTo>
                    <a:pt x="7944" y="48237"/>
                    <a:pt x="0" y="52306"/>
                    <a:pt x="4870" y="57535"/>
                  </a:cubicBezTo>
                  <a:cubicBezTo>
                    <a:pt x="7076" y="59906"/>
                    <a:pt x="9241" y="60554"/>
                    <a:pt x="10950" y="60554"/>
                  </a:cubicBezTo>
                  <a:cubicBezTo>
                    <a:pt x="13011" y="60554"/>
                    <a:pt x="14408" y="59610"/>
                    <a:pt x="14408" y="59610"/>
                  </a:cubicBezTo>
                  <a:lnTo>
                    <a:pt x="14408" y="59610"/>
                  </a:lnTo>
                  <a:cubicBezTo>
                    <a:pt x="14407" y="59611"/>
                    <a:pt x="7581" y="64820"/>
                    <a:pt x="15841" y="68826"/>
                  </a:cubicBezTo>
                  <a:cubicBezTo>
                    <a:pt x="17069" y="69421"/>
                    <a:pt x="18162" y="69660"/>
                    <a:pt x="19123" y="69660"/>
                  </a:cubicBezTo>
                  <a:cubicBezTo>
                    <a:pt x="22974" y="69660"/>
                    <a:pt x="24729" y="65838"/>
                    <a:pt x="24729" y="65838"/>
                  </a:cubicBezTo>
                  <a:cubicBezTo>
                    <a:pt x="24729" y="65838"/>
                    <a:pt x="26763" y="72146"/>
                    <a:pt x="31529" y="72146"/>
                  </a:cubicBezTo>
                  <a:cubicBezTo>
                    <a:pt x="32586" y="72146"/>
                    <a:pt x="33779" y="71836"/>
                    <a:pt x="35113" y="71076"/>
                  </a:cubicBezTo>
                  <a:cubicBezTo>
                    <a:pt x="41470" y="67459"/>
                    <a:pt x="38197" y="61230"/>
                    <a:pt x="38197" y="61230"/>
                  </a:cubicBezTo>
                  <a:cubicBezTo>
                    <a:pt x="38197" y="61230"/>
                    <a:pt x="49529" y="58615"/>
                    <a:pt x="45170" y="49774"/>
                  </a:cubicBezTo>
                  <a:cubicBezTo>
                    <a:pt x="42772" y="44907"/>
                    <a:pt x="39090" y="43813"/>
                    <a:pt x="36264" y="43813"/>
                  </a:cubicBezTo>
                  <a:cubicBezTo>
                    <a:pt x="33956" y="43813"/>
                    <a:pt x="32220" y="44543"/>
                    <a:pt x="32220" y="44543"/>
                  </a:cubicBezTo>
                  <a:cubicBezTo>
                    <a:pt x="32220" y="44543"/>
                    <a:pt x="35085" y="41555"/>
                    <a:pt x="32220" y="36448"/>
                  </a:cubicBezTo>
                  <a:cubicBezTo>
                    <a:pt x="30838" y="33986"/>
                    <a:pt x="28455" y="33348"/>
                    <a:pt x="26358" y="33348"/>
                  </a:cubicBezTo>
                  <a:cubicBezTo>
                    <a:pt x="24106" y="33348"/>
                    <a:pt x="22184" y="34083"/>
                    <a:pt x="22184" y="34083"/>
                  </a:cubicBezTo>
                  <a:lnTo>
                    <a:pt x="193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3"/>
          <p:cNvGrpSpPr/>
          <p:nvPr/>
        </p:nvGrpSpPr>
        <p:grpSpPr>
          <a:xfrm rot="-249938">
            <a:off x="4566346" y="382460"/>
            <a:ext cx="3246747" cy="3691995"/>
            <a:chOff x="5127146" y="590901"/>
            <a:chExt cx="2791045" cy="3173799"/>
          </a:xfrm>
        </p:grpSpPr>
        <p:sp>
          <p:nvSpPr>
            <p:cNvPr id="281" name="Google Shape;281;p33"/>
            <p:cNvSpPr/>
            <p:nvPr/>
          </p:nvSpPr>
          <p:spPr>
            <a:xfrm>
              <a:off x="5403028" y="1420300"/>
              <a:ext cx="444408" cy="148607"/>
            </a:xfrm>
            <a:custGeom>
              <a:avLst/>
              <a:gdLst/>
              <a:ahLst/>
              <a:cxnLst/>
              <a:rect l="l" t="t" r="r" b="b"/>
              <a:pathLst>
                <a:path w="21062" h="7043" extrusionOk="0">
                  <a:moveTo>
                    <a:pt x="16749" y="0"/>
                  </a:moveTo>
                  <a:cubicBezTo>
                    <a:pt x="16269" y="0"/>
                    <a:pt x="15762" y="95"/>
                    <a:pt x="15236" y="306"/>
                  </a:cubicBezTo>
                  <a:cubicBezTo>
                    <a:pt x="15236" y="306"/>
                    <a:pt x="0" y="3068"/>
                    <a:pt x="232" y="5041"/>
                  </a:cubicBezTo>
                  <a:cubicBezTo>
                    <a:pt x="404" y="6508"/>
                    <a:pt x="1600" y="7042"/>
                    <a:pt x="5006" y="7042"/>
                  </a:cubicBezTo>
                  <a:cubicBezTo>
                    <a:pt x="6178" y="7042"/>
                    <a:pt x="7611" y="6979"/>
                    <a:pt x="9354" y="6869"/>
                  </a:cubicBezTo>
                  <a:cubicBezTo>
                    <a:pt x="16165" y="6439"/>
                    <a:pt x="20478" y="6538"/>
                    <a:pt x="20795" y="4410"/>
                  </a:cubicBezTo>
                  <a:cubicBezTo>
                    <a:pt x="21062" y="2620"/>
                    <a:pt x="19283" y="0"/>
                    <a:pt x="16749" y="0"/>
                  </a:cubicBezTo>
                  <a:close/>
                </a:path>
              </a:pathLst>
            </a:custGeom>
            <a:solidFill>
              <a:srgbClr val="7E6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3"/>
            <p:cNvSpPr/>
            <p:nvPr/>
          </p:nvSpPr>
          <p:spPr>
            <a:xfrm>
              <a:off x="5590249" y="997245"/>
              <a:ext cx="189520" cy="149747"/>
            </a:xfrm>
            <a:custGeom>
              <a:avLst/>
              <a:gdLst/>
              <a:ahLst/>
              <a:cxnLst/>
              <a:rect l="l" t="t" r="r" b="b"/>
              <a:pathLst>
                <a:path w="8982" h="7097" extrusionOk="0">
                  <a:moveTo>
                    <a:pt x="1319" y="0"/>
                  </a:moveTo>
                  <a:cubicBezTo>
                    <a:pt x="1202" y="0"/>
                    <a:pt x="1104" y="19"/>
                    <a:pt x="1030" y="61"/>
                  </a:cubicBezTo>
                  <a:cubicBezTo>
                    <a:pt x="87" y="590"/>
                    <a:pt x="0" y="2357"/>
                    <a:pt x="725" y="3532"/>
                  </a:cubicBezTo>
                  <a:cubicBezTo>
                    <a:pt x="1449" y="4707"/>
                    <a:pt x="6687" y="7097"/>
                    <a:pt x="6687" y="7097"/>
                  </a:cubicBezTo>
                  <a:cubicBezTo>
                    <a:pt x="6687" y="7097"/>
                    <a:pt x="8981" y="4951"/>
                    <a:pt x="6820" y="2660"/>
                  </a:cubicBezTo>
                  <a:cubicBezTo>
                    <a:pt x="6820" y="2660"/>
                    <a:pt x="2702" y="0"/>
                    <a:pt x="1319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3"/>
            <p:cNvSpPr/>
            <p:nvPr/>
          </p:nvSpPr>
          <p:spPr>
            <a:xfrm>
              <a:off x="5699040" y="1053371"/>
              <a:ext cx="182705" cy="143775"/>
            </a:xfrm>
            <a:custGeom>
              <a:avLst/>
              <a:gdLst/>
              <a:ahLst/>
              <a:cxnLst/>
              <a:rect l="l" t="t" r="r" b="b"/>
              <a:pathLst>
                <a:path w="8659" h="6814" extrusionOk="0">
                  <a:moveTo>
                    <a:pt x="6763" y="1780"/>
                  </a:moveTo>
                  <a:cubicBezTo>
                    <a:pt x="6763" y="1780"/>
                    <a:pt x="4233" y="202"/>
                    <a:pt x="1664" y="0"/>
                  </a:cubicBezTo>
                  <a:cubicBezTo>
                    <a:pt x="1664" y="0"/>
                    <a:pt x="0" y="2391"/>
                    <a:pt x="180" y="3713"/>
                  </a:cubicBezTo>
                  <a:cubicBezTo>
                    <a:pt x="180" y="3713"/>
                    <a:pt x="3537" y="6813"/>
                    <a:pt x="5101" y="6471"/>
                  </a:cubicBezTo>
                  <a:cubicBezTo>
                    <a:pt x="6665" y="6128"/>
                    <a:pt x="8658" y="3081"/>
                    <a:pt x="6763" y="1780"/>
                  </a:cubicBezTo>
                  <a:close/>
                </a:path>
              </a:pathLst>
            </a:custGeom>
            <a:solidFill>
              <a:srgbClr val="FBC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5699040" y="1053371"/>
              <a:ext cx="182705" cy="137108"/>
            </a:xfrm>
            <a:custGeom>
              <a:avLst/>
              <a:gdLst/>
              <a:ahLst/>
              <a:cxnLst/>
              <a:rect l="l" t="t" r="r" b="b"/>
              <a:pathLst>
                <a:path w="8659" h="6498" extrusionOk="0">
                  <a:moveTo>
                    <a:pt x="1664" y="0"/>
                  </a:moveTo>
                  <a:cubicBezTo>
                    <a:pt x="1664" y="0"/>
                    <a:pt x="0" y="2391"/>
                    <a:pt x="180" y="3713"/>
                  </a:cubicBezTo>
                  <a:cubicBezTo>
                    <a:pt x="180" y="3713"/>
                    <a:pt x="3195" y="6497"/>
                    <a:pt x="4842" y="6497"/>
                  </a:cubicBezTo>
                  <a:cubicBezTo>
                    <a:pt x="4933" y="6497"/>
                    <a:pt x="5019" y="6489"/>
                    <a:pt x="5101" y="6471"/>
                  </a:cubicBezTo>
                  <a:cubicBezTo>
                    <a:pt x="6665" y="6128"/>
                    <a:pt x="8658" y="3081"/>
                    <a:pt x="6763" y="1780"/>
                  </a:cubicBezTo>
                  <a:cubicBezTo>
                    <a:pt x="6763" y="1780"/>
                    <a:pt x="4233" y="202"/>
                    <a:pt x="16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5499835" y="841654"/>
              <a:ext cx="132972" cy="241511"/>
            </a:xfrm>
            <a:custGeom>
              <a:avLst/>
              <a:gdLst/>
              <a:ahLst/>
              <a:cxnLst/>
              <a:rect l="l" t="t" r="r" b="b"/>
              <a:pathLst>
                <a:path w="6302" h="11446" extrusionOk="0">
                  <a:moveTo>
                    <a:pt x="928" y="1"/>
                  </a:moveTo>
                  <a:cubicBezTo>
                    <a:pt x="571" y="1"/>
                    <a:pt x="302" y="476"/>
                    <a:pt x="219" y="1073"/>
                  </a:cubicBezTo>
                  <a:cubicBezTo>
                    <a:pt x="0" y="2608"/>
                    <a:pt x="3398" y="9269"/>
                    <a:pt x="3587" y="10264"/>
                  </a:cubicBezTo>
                  <a:cubicBezTo>
                    <a:pt x="3776" y="11258"/>
                    <a:pt x="5702" y="11445"/>
                    <a:pt x="5702" y="11445"/>
                  </a:cubicBezTo>
                  <a:cubicBezTo>
                    <a:pt x="5702" y="11445"/>
                    <a:pt x="6302" y="7821"/>
                    <a:pt x="5938" y="7627"/>
                  </a:cubicBezTo>
                  <a:cubicBezTo>
                    <a:pt x="5938" y="7627"/>
                    <a:pt x="1929" y="785"/>
                    <a:pt x="1364" y="222"/>
                  </a:cubicBezTo>
                  <a:cubicBezTo>
                    <a:pt x="1209" y="68"/>
                    <a:pt x="1062" y="1"/>
                    <a:pt x="928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3"/>
            <p:cNvSpPr/>
            <p:nvPr/>
          </p:nvSpPr>
          <p:spPr>
            <a:xfrm>
              <a:off x="5424614" y="801184"/>
              <a:ext cx="112885" cy="75053"/>
            </a:xfrm>
            <a:custGeom>
              <a:avLst/>
              <a:gdLst/>
              <a:ahLst/>
              <a:cxnLst/>
              <a:rect l="l" t="t" r="r" b="b"/>
              <a:pathLst>
                <a:path w="5350" h="3557" extrusionOk="0">
                  <a:moveTo>
                    <a:pt x="680" y="0"/>
                  </a:moveTo>
                  <a:cubicBezTo>
                    <a:pt x="582" y="0"/>
                    <a:pt x="508" y="16"/>
                    <a:pt x="467" y="54"/>
                  </a:cubicBezTo>
                  <a:cubicBezTo>
                    <a:pt x="241" y="265"/>
                    <a:pt x="16" y="476"/>
                    <a:pt x="227" y="703"/>
                  </a:cubicBezTo>
                  <a:cubicBezTo>
                    <a:pt x="438" y="928"/>
                    <a:pt x="1" y="913"/>
                    <a:pt x="422" y="1366"/>
                  </a:cubicBezTo>
                  <a:cubicBezTo>
                    <a:pt x="845" y="1817"/>
                    <a:pt x="830" y="2254"/>
                    <a:pt x="1040" y="2480"/>
                  </a:cubicBezTo>
                  <a:lnTo>
                    <a:pt x="1673" y="3159"/>
                  </a:lnTo>
                  <a:cubicBezTo>
                    <a:pt x="1673" y="3159"/>
                    <a:pt x="1990" y="3135"/>
                    <a:pt x="2397" y="3135"/>
                  </a:cubicBezTo>
                  <a:cubicBezTo>
                    <a:pt x="3006" y="3135"/>
                    <a:pt x="3816" y="3189"/>
                    <a:pt x="4069" y="3461"/>
                  </a:cubicBezTo>
                  <a:cubicBezTo>
                    <a:pt x="4131" y="3527"/>
                    <a:pt x="4203" y="3556"/>
                    <a:pt x="4281" y="3556"/>
                  </a:cubicBezTo>
                  <a:cubicBezTo>
                    <a:pt x="4732" y="3556"/>
                    <a:pt x="5350" y="2565"/>
                    <a:pt x="4990" y="2180"/>
                  </a:cubicBezTo>
                  <a:cubicBezTo>
                    <a:pt x="4990" y="2180"/>
                    <a:pt x="2865" y="356"/>
                    <a:pt x="2426" y="340"/>
                  </a:cubicBezTo>
                  <a:cubicBezTo>
                    <a:pt x="2068" y="328"/>
                    <a:pt x="1130" y="0"/>
                    <a:pt x="680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3"/>
            <p:cNvSpPr/>
            <p:nvPr/>
          </p:nvSpPr>
          <p:spPr>
            <a:xfrm>
              <a:off x="5706341" y="1047126"/>
              <a:ext cx="293543" cy="435209"/>
            </a:xfrm>
            <a:custGeom>
              <a:avLst/>
              <a:gdLst/>
              <a:ahLst/>
              <a:cxnLst/>
              <a:rect l="l" t="t" r="r" b="b"/>
              <a:pathLst>
                <a:path w="13912" h="20626" extrusionOk="0">
                  <a:moveTo>
                    <a:pt x="6158" y="0"/>
                  </a:moveTo>
                  <a:cubicBezTo>
                    <a:pt x="4858" y="0"/>
                    <a:pt x="3515" y="458"/>
                    <a:pt x="2491" y="1492"/>
                  </a:cubicBezTo>
                  <a:cubicBezTo>
                    <a:pt x="0" y="4009"/>
                    <a:pt x="2363" y="10240"/>
                    <a:pt x="3062" y="11963"/>
                  </a:cubicBezTo>
                  <a:cubicBezTo>
                    <a:pt x="3761" y="13686"/>
                    <a:pt x="874" y="18069"/>
                    <a:pt x="874" y="18069"/>
                  </a:cubicBezTo>
                  <a:cubicBezTo>
                    <a:pt x="2329" y="20105"/>
                    <a:pt x="4390" y="20625"/>
                    <a:pt x="6165" y="20625"/>
                  </a:cubicBezTo>
                  <a:cubicBezTo>
                    <a:pt x="7994" y="20625"/>
                    <a:pt x="9519" y="20073"/>
                    <a:pt x="9767" y="20057"/>
                  </a:cubicBezTo>
                  <a:cubicBezTo>
                    <a:pt x="10257" y="20025"/>
                    <a:pt x="10507" y="17225"/>
                    <a:pt x="10507" y="17225"/>
                  </a:cubicBezTo>
                  <a:cubicBezTo>
                    <a:pt x="13912" y="4886"/>
                    <a:pt x="10410" y="2460"/>
                    <a:pt x="10410" y="2460"/>
                  </a:cubicBezTo>
                  <a:cubicBezTo>
                    <a:pt x="9792" y="938"/>
                    <a:pt x="8020" y="0"/>
                    <a:pt x="6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5761095" y="926117"/>
              <a:ext cx="119321" cy="159347"/>
            </a:xfrm>
            <a:custGeom>
              <a:avLst/>
              <a:gdLst/>
              <a:ahLst/>
              <a:cxnLst/>
              <a:rect l="l" t="t" r="r" b="b"/>
              <a:pathLst>
                <a:path w="5655" h="7552" extrusionOk="0">
                  <a:moveTo>
                    <a:pt x="5089" y="0"/>
                  </a:moveTo>
                  <a:cubicBezTo>
                    <a:pt x="5089" y="0"/>
                    <a:pt x="147" y="1842"/>
                    <a:pt x="74" y="2497"/>
                  </a:cubicBezTo>
                  <a:cubicBezTo>
                    <a:pt x="0" y="3153"/>
                    <a:pt x="1629" y="5056"/>
                    <a:pt x="1128" y="6501"/>
                  </a:cubicBezTo>
                  <a:cubicBezTo>
                    <a:pt x="885" y="7204"/>
                    <a:pt x="1656" y="7551"/>
                    <a:pt x="2654" y="7551"/>
                  </a:cubicBezTo>
                  <a:cubicBezTo>
                    <a:pt x="3711" y="7551"/>
                    <a:pt x="5022" y="7163"/>
                    <a:pt x="5655" y="6395"/>
                  </a:cubicBezTo>
                  <a:cubicBezTo>
                    <a:pt x="5655" y="6395"/>
                    <a:pt x="4834" y="4919"/>
                    <a:pt x="4384" y="3238"/>
                  </a:cubicBezTo>
                  <a:cubicBezTo>
                    <a:pt x="3935" y="1556"/>
                    <a:pt x="5089" y="0"/>
                    <a:pt x="5089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3"/>
            <p:cNvSpPr/>
            <p:nvPr/>
          </p:nvSpPr>
          <p:spPr>
            <a:xfrm>
              <a:off x="5761095" y="926075"/>
              <a:ext cx="107399" cy="139492"/>
            </a:xfrm>
            <a:custGeom>
              <a:avLst/>
              <a:gdLst/>
              <a:ahLst/>
              <a:cxnLst/>
              <a:rect l="l" t="t" r="r" b="b"/>
              <a:pathLst>
                <a:path w="5090" h="6611" extrusionOk="0">
                  <a:moveTo>
                    <a:pt x="5089" y="1"/>
                  </a:moveTo>
                  <a:cubicBezTo>
                    <a:pt x="5089" y="1"/>
                    <a:pt x="147" y="1843"/>
                    <a:pt x="74" y="2498"/>
                  </a:cubicBezTo>
                  <a:cubicBezTo>
                    <a:pt x="0" y="3154"/>
                    <a:pt x="1629" y="5058"/>
                    <a:pt x="1128" y="6503"/>
                  </a:cubicBezTo>
                  <a:cubicBezTo>
                    <a:pt x="1116" y="6538"/>
                    <a:pt x="1107" y="6574"/>
                    <a:pt x="1099" y="6611"/>
                  </a:cubicBezTo>
                  <a:cubicBezTo>
                    <a:pt x="1398" y="6426"/>
                    <a:pt x="1686" y="6191"/>
                    <a:pt x="1930" y="5884"/>
                  </a:cubicBezTo>
                  <a:cubicBezTo>
                    <a:pt x="3012" y="4521"/>
                    <a:pt x="3709" y="2983"/>
                    <a:pt x="3709" y="2983"/>
                  </a:cubicBezTo>
                  <a:cubicBezTo>
                    <a:pt x="3923" y="2994"/>
                    <a:pt x="4141" y="3042"/>
                    <a:pt x="4359" y="3117"/>
                  </a:cubicBezTo>
                  <a:cubicBezTo>
                    <a:pt x="3994" y="1484"/>
                    <a:pt x="5089" y="1"/>
                    <a:pt x="5089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3"/>
            <p:cNvSpPr/>
            <p:nvPr/>
          </p:nvSpPr>
          <p:spPr>
            <a:xfrm>
              <a:off x="5691022" y="810700"/>
              <a:ext cx="214144" cy="224377"/>
            </a:xfrm>
            <a:custGeom>
              <a:avLst/>
              <a:gdLst/>
              <a:ahLst/>
              <a:cxnLst/>
              <a:rect l="l" t="t" r="r" b="b"/>
              <a:pathLst>
                <a:path w="10149" h="10634" extrusionOk="0">
                  <a:moveTo>
                    <a:pt x="5126" y="0"/>
                  </a:moveTo>
                  <a:cubicBezTo>
                    <a:pt x="3904" y="0"/>
                    <a:pt x="2662" y="537"/>
                    <a:pt x="1767" y="1704"/>
                  </a:cubicBezTo>
                  <a:cubicBezTo>
                    <a:pt x="1767" y="1704"/>
                    <a:pt x="728" y="3218"/>
                    <a:pt x="893" y="5119"/>
                  </a:cubicBezTo>
                  <a:cubicBezTo>
                    <a:pt x="893" y="5119"/>
                    <a:pt x="0" y="7229"/>
                    <a:pt x="203" y="7487"/>
                  </a:cubicBezTo>
                  <a:cubicBezTo>
                    <a:pt x="405" y="7746"/>
                    <a:pt x="994" y="7821"/>
                    <a:pt x="994" y="7821"/>
                  </a:cubicBezTo>
                  <a:cubicBezTo>
                    <a:pt x="994" y="7821"/>
                    <a:pt x="592" y="10081"/>
                    <a:pt x="1108" y="10415"/>
                  </a:cubicBezTo>
                  <a:cubicBezTo>
                    <a:pt x="1346" y="10568"/>
                    <a:pt x="1825" y="10634"/>
                    <a:pt x="2410" y="10634"/>
                  </a:cubicBezTo>
                  <a:cubicBezTo>
                    <a:pt x="3095" y="10634"/>
                    <a:pt x="3923" y="10544"/>
                    <a:pt x="4673" y="10401"/>
                  </a:cubicBezTo>
                  <a:cubicBezTo>
                    <a:pt x="6063" y="10135"/>
                    <a:pt x="7222" y="9123"/>
                    <a:pt x="7374" y="7944"/>
                  </a:cubicBezTo>
                  <a:cubicBezTo>
                    <a:pt x="7527" y="6765"/>
                    <a:pt x="10148" y="4148"/>
                    <a:pt x="8624" y="1867"/>
                  </a:cubicBezTo>
                  <a:cubicBezTo>
                    <a:pt x="7821" y="665"/>
                    <a:pt x="6486" y="0"/>
                    <a:pt x="5126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5650616" y="780928"/>
              <a:ext cx="251217" cy="227711"/>
            </a:xfrm>
            <a:custGeom>
              <a:avLst/>
              <a:gdLst/>
              <a:ahLst/>
              <a:cxnLst/>
              <a:rect l="l" t="t" r="r" b="b"/>
              <a:pathLst>
                <a:path w="11906" h="10792" extrusionOk="0">
                  <a:moveTo>
                    <a:pt x="1869" y="1"/>
                  </a:moveTo>
                  <a:cubicBezTo>
                    <a:pt x="1033" y="1"/>
                    <a:pt x="0" y="999"/>
                    <a:pt x="855" y="1960"/>
                  </a:cubicBezTo>
                  <a:cubicBezTo>
                    <a:pt x="1450" y="2629"/>
                    <a:pt x="2068" y="2734"/>
                    <a:pt x="2396" y="2734"/>
                  </a:cubicBezTo>
                  <a:cubicBezTo>
                    <a:pt x="2544" y="2734"/>
                    <a:pt x="2633" y="2712"/>
                    <a:pt x="2633" y="2712"/>
                  </a:cubicBezTo>
                  <a:lnTo>
                    <a:pt x="2633" y="2712"/>
                  </a:lnTo>
                  <a:cubicBezTo>
                    <a:pt x="2633" y="2712"/>
                    <a:pt x="1349" y="3596"/>
                    <a:pt x="2273" y="4140"/>
                  </a:cubicBezTo>
                  <a:cubicBezTo>
                    <a:pt x="2456" y="4247"/>
                    <a:pt x="2639" y="4290"/>
                    <a:pt x="2815" y="4290"/>
                  </a:cubicBezTo>
                  <a:cubicBezTo>
                    <a:pt x="3527" y="4290"/>
                    <a:pt x="4118" y="3583"/>
                    <a:pt x="4118" y="3583"/>
                  </a:cubicBezTo>
                  <a:lnTo>
                    <a:pt x="4118" y="3583"/>
                  </a:lnTo>
                  <a:cubicBezTo>
                    <a:pt x="4118" y="3583"/>
                    <a:pt x="3924" y="4289"/>
                    <a:pt x="4417" y="4438"/>
                  </a:cubicBezTo>
                  <a:cubicBezTo>
                    <a:pt x="4454" y="4449"/>
                    <a:pt x="4490" y="4454"/>
                    <a:pt x="4524" y="4454"/>
                  </a:cubicBezTo>
                  <a:cubicBezTo>
                    <a:pt x="4952" y="4454"/>
                    <a:pt x="5203" y="3677"/>
                    <a:pt x="5203" y="3677"/>
                  </a:cubicBezTo>
                  <a:cubicBezTo>
                    <a:pt x="5203" y="3677"/>
                    <a:pt x="6256" y="5639"/>
                    <a:pt x="6591" y="5782"/>
                  </a:cubicBezTo>
                  <a:cubicBezTo>
                    <a:pt x="6926" y="5923"/>
                    <a:pt x="7011" y="6009"/>
                    <a:pt x="7242" y="6108"/>
                  </a:cubicBezTo>
                  <a:cubicBezTo>
                    <a:pt x="7474" y="6206"/>
                    <a:pt x="7257" y="7813"/>
                    <a:pt x="7257" y="7813"/>
                  </a:cubicBezTo>
                  <a:cubicBezTo>
                    <a:pt x="7257" y="7813"/>
                    <a:pt x="7816" y="7993"/>
                    <a:pt x="8072" y="7993"/>
                  </a:cubicBezTo>
                  <a:cubicBezTo>
                    <a:pt x="8137" y="7993"/>
                    <a:pt x="8182" y="7982"/>
                    <a:pt x="8195" y="7953"/>
                  </a:cubicBezTo>
                  <a:cubicBezTo>
                    <a:pt x="8255" y="7810"/>
                    <a:pt x="8243" y="6256"/>
                    <a:pt x="8243" y="6256"/>
                  </a:cubicBezTo>
                  <a:cubicBezTo>
                    <a:pt x="8243" y="6256"/>
                    <a:pt x="8250" y="6256"/>
                    <a:pt x="8262" y="6256"/>
                  </a:cubicBezTo>
                  <a:cubicBezTo>
                    <a:pt x="8416" y="6256"/>
                    <a:pt x="9450" y="6304"/>
                    <a:pt x="9440" y="7593"/>
                  </a:cubicBezTo>
                  <a:cubicBezTo>
                    <a:pt x="9429" y="8984"/>
                    <a:pt x="9210" y="10010"/>
                    <a:pt x="9518" y="10249"/>
                  </a:cubicBezTo>
                  <a:cubicBezTo>
                    <a:pt x="9825" y="10489"/>
                    <a:pt x="10185" y="10699"/>
                    <a:pt x="10213" y="10786"/>
                  </a:cubicBezTo>
                  <a:cubicBezTo>
                    <a:pt x="10214" y="10790"/>
                    <a:pt x="10216" y="10791"/>
                    <a:pt x="10219" y="10791"/>
                  </a:cubicBezTo>
                  <a:cubicBezTo>
                    <a:pt x="10288" y="10791"/>
                    <a:pt x="10857" y="9796"/>
                    <a:pt x="10452" y="9509"/>
                  </a:cubicBezTo>
                  <a:cubicBezTo>
                    <a:pt x="10452" y="9509"/>
                    <a:pt x="10016" y="8990"/>
                    <a:pt x="10747" y="8145"/>
                  </a:cubicBezTo>
                  <a:cubicBezTo>
                    <a:pt x="11477" y="7299"/>
                    <a:pt x="11905" y="4777"/>
                    <a:pt x="10835" y="3141"/>
                  </a:cubicBezTo>
                  <a:lnTo>
                    <a:pt x="10835" y="3141"/>
                  </a:lnTo>
                  <a:cubicBezTo>
                    <a:pt x="10835" y="3141"/>
                    <a:pt x="11193" y="3456"/>
                    <a:pt x="11442" y="3456"/>
                  </a:cubicBezTo>
                  <a:cubicBezTo>
                    <a:pt x="11532" y="3456"/>
                    <a:pt x="11608" y="3414"/>
                    <a:pt x="11647" y="3302"/>
                  </a:cubicBezTo>
                  <a:cubicBezTo>
                    <a:pt x="11772" y="2944"/>
                    <a:pt x="11321" y="2365"/>
                    <a:pt x="10849" y="2365"/>
                  </a:cubicBezTo>
                  <a:cubicBezTo>
                    <a:pt x="10761" y="2365"/>
                    <a:pt x="10674" y="2385"/>
                    <a:pt x="10589" y="2429"/>
                  </a:cubicBezTo>
                  <a:cubicBezTo>
                    <a:pt x="10589" y="2429"/>
                    <a:pt x="11005" y="1633"/>
                    <a:pt x="10606" y="1403"/>
                  </a:cubicBezTo>
                  <a:cubicBezTo>
                    <a:pt x="10558" y="1375"/>
                    <a:pt x="10512" y="1363"/>
                    <a:pt x="10469" y="1363"/>
                  </a:cubicBezTo>
                  <a:cubicBezTo>
                    <a:pt x="10159" y="1363"/>
                    <a:pt x="9997" y="1996"/>
                    <a:pt x="9997" y="1996"/>
                  </a:cubicBezTo>
                  <a:cubicBezTo>
                    <a:pt x="9997" y="1996"/>
                    <a:pt x="8358" y="568"/>
                    <a:pt x="7516" y="568"/>
                  </a:cubicBezTo>
                  <a:cubicBezTo>
                    <a:pt x="7484" y="568"/>
                    <a:pt x="7454" y="570"/>
                    <a:pt x="7425" y="574"/>
                  </a:cubicBezTo>
                  <a:cubicBezTo>
                    <a:pt x="6617" y="690"/>
                    <a:pt x="7419" y="1089"/>
                    <a:pt x="7419" y="1089"/>
                  </a:cubicBezTo>
                  <a:cubicBezTo>
                    <a:pt x="7419" y="1089"/>
                    <a:pt x="6405" y="661"/>
                    <a:pt x="5287" y="661"/>
                  </a:cubicBezTo>
                  <a:cubicBezTo>
                    <a:pt x="4969" y="661"/>
                    <a:pt x="4642" y="696"/>
                    <a:pt x="4328" y="785"/>
                  </a:cubicBezTo>
                  <a:cubicBezTo>
                    <a:pt x="4119" y="845"/>
                    <a:pt x="3937" y="870"/>
                    <a:pt x="3777" y="870"/>
                  </a:cubicBezTo>
                  <a:cubicBezTo>
                    <a:pt x="2846" y="870"/>
                    <a:pt x="2614" y="20"/>
                    <a:pt x="1897" y="1"/>
                  </a:cubicBezTo>
                  <a:cubicBezTo>
                    <a:pt x="1888" y="1"/>
                    <a:pt x="1879" y="1"/>
                    <a:pt x="18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5820935" y="903034"/>
              <a:ext cx="46420" cy="59397"/>
            </a:xfrm>
            <a:custGeom>
              <a:avLst/>
              <a:gdLst/>
              <a:ahLst/>
              <a:cxnLst/>
              <a:rect l="l" t="t" r="r" b="b"/>
              <a:pathLst>
                <a:path w="2200" h="2815" extrusionOk="0">
                  <a:moveTo>
                    <a:pt x="923" y="0"/>
                  </a:moveTo>
                  <a:cubicBezTo>
                    <a:pt x="488" y="0"/>
                    <a:pt x="156" y="395"/>
                    <a:pt x="156" y="395"/>
                  </a:cubicBezTo>
                  <a:lnTo>
                    <a:pt x="1" y="2450"/>
                  </a:lnTo>
                  <a:cubicBezTo>
                    <a:pt x="49" y="2667"/>
                    <a:pt x="236" y="2815"/>
                    <a:pt x="446" y="2815"/>
                  </a:cubicBezTo>
                  <a:cubicBezTo>
                    <a:pt x="625" y="2815"/>
                    <a:pt x="820" y="2708"/>
                    <a:pt x="959" y="2445"/>
                  </a:cubicBezTo>
                  <a:cubicBezTo>
                    <a:pt x="1261" y="1875"/>
                    <a:pt x="2199" y="949"/>
                    <a:pt x="1514" y="273"/>
                  </a:cubicBezTo>
                  <a:cubicBezTo>
                    <a:pt x="1310" y="71"/>
                    <a:pt x="1107" y="0"/>
                    <a:pt x="923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5910441" y="1155094"/>
              <a:ext cx="142509" cy="183042"/>
            </a:xfrm>
            <a:custGeom>
              <a:avLst/>
              <a:gdLst/>
              <a:ahLst/>
              <a:cxnLst/>
              <a:rect l="l" t="t" r="r" b="b"/>
              <a:pathLst>
                <a:path w="6754" h="8675" extrusionOk="0">
                  <a:moveTo>
                    <a:pt x="2962" y="0"/>
                  </a:moveTo>
                  <a:cubicBezTo>
                    <a:pt x="2962" y="0"/>
                    <a:pt x="1" y="878"/>
                    <a:pt x="893" y="3842"/>
                  </a:cubicBezTo>
                  <a:cubicBezTo>
                    <a:pt x="893" y="3842"/>
                    <a:pt x="3746" y="8674"/>
                    <a:pt x="4821" y="8674"/>
                  </a:cubicBezTo>
                  <a:cubicBezTo>
                    <a:pt x="4826" y="8674"/>
                    <a:pt x="4832" y="8674"/>
                    <a:pt x="4837" y="8674"/>
                  </a:cubicBezTo>
                  <a:cubicBezTo>
                    <a:pt x="5900" y="8622"/>
                    <a:pt x="6754" y="7109"/>
                    <a:pt x="6634" y="5757"/>
                  </a:cubicBezTo>
                  <a:cubicBezTo>
                    <a:pt x="6514" y="4405"/>
                    <a:pt x="2962" y="0"/>
                    <a:pt x="2962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5830282" y="1083143"/>
              <a:ext cx="160993" cy="153017"/>
            </a:xfrm>
            <a:custGeom>
              <a:avLst/>
              <a:gdLst/>
              <a:ahLst/>
              <a:cxnLst/>
              <a:rect l="l" t="t" r="r" b="b"/>
              <a:pathLst>
                <a:path w="7630" h="7252" extrusionOk="0">
                  <a:moveTo>
                    <a:pt x="4060" y="0"/>
                  </a:moveTo>
                  <a:cubicBezTo>
                    <a:pt x="2457" y="0"/>
                    <a:pt x="0" y="1649"/>
                    <a:pt x="993" y="3444"/>
                  </a:cubicBezTo>
                  <a:cubicBezTo>
                    <a:pt x="993" y="3444"/>
                    <a:pt x="2523" y="5944"/>
                    <a:pt x="4692" y="7252"/>
                  </a:cubicBezTo>
                  <a:cubicBezTo>
                    <a:pt x="4692" y="7252"/>
                    <a:pt x="7207" y="5882"/>
                    <a:pt x="7629" y="4641"/>
                  </a:cubicBezTo>
                  <a:cubicBezTo>
                    <a:pt x="7629" y="4641"/>
                    <a:pt x="6042" y="440"/>
                    <a:pt x="4518" y="53"/>
                  </a:cubicBezTo>
                  <a:cubicBezTo>
                    <a:pt x="4377" y="17"/>
                    <a:pt x="4223" y="0"/>
                    <a:pt x="40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5993048" y="1250593"/>
              <a:ext cx="94887" cy="255985"/>
            </a:xfrm>
            <a:custGeom>
              <a:avLst/>
              <a:gdLst/>
              <a:ahLst/>
              <a:cxnLst/>
              <a:rect l="l" t="t" r="r" b="b"/>
              <a:pathLst>
                <a:path w="4497" h="12132" extrusionOk="0">
                  <a:moveTo>
                    <a:pt x="1571" y="1"/>
                  </a:moveTo>
                  <a:cubicBezTo>
                    <a:pt x="1571" y="1"/>
                    <a:pt x="1" y="3252"/>
                    <a:pt x="289" y="3536"/>
                  </a:cubicBezTo>
                  <a:cubicBezTo>
                    <a:pt x="289" y="3536"/>
                    <a:pt x="2172" y="11099"/>
                    <a:pt x="2549" y="11786"/>
                  </a:cubicBezTo>
                  <a:cubicBezTo>
                    <a:pt x="2682" y="12028"/>
                    <a:pt x="2842" y="12131"/>
                    <a:pt x="3010" y="12131"/>
                  </a:cubicBezTo>
                  <a:cubicBezTo>
                    <a:pt x="3317" y="12131"/>
                    <a:pt x="3647" y="11782"/>
                    <a:pt x="3865" y="11301"/>
                  </a:cubicBezTo>
                  <a:cubicBezTo>
                    <a:pt x="4497" y="9914"/>
                    <a:pt x="3140" y="2693"/>
                    <a:pt x="3237" y="1702"/>
                  </a:cubicBezTo>
                  <a:cubicBezTo>
                    <a:pt x="3335" y="711"/>
                    <a:pt x="1571" y="1"/>
                    <a:pt x="1571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6041282" y="1476701"/>
              <a:ext cx="80771" cy="75876"/>
            </a:xfrm>
            <a:custGeom>
              <a:avLst/>
              <a:gdLst/>
              <a:ahLst/>
              <a:cxnLst/>
              <a:rect l="l" t="t" r="r" b="b"/>
              <a:pathLst>
                <a:path w="3828" h="3596" extrusionOk="0">
                  <a:moveTo>
                    <a:pt x="775" y="0"/>
                  </a:moveTo>
                  <a:cubicBezTo>
                    <a:pt x="507" y="0"/>
                    <a:pt x="181" y="62"/>
                    <a:pt x="0" y="323"/>
                  </a:cubicBezTo>
                  <a:cubicBezTo>
                    <a:pt x="0" y="323"/>
                    <a:pt x="559" y="3029"/>
                    <a:pt x="714" y="3397"/>
                  </a:cubicBezTo>
                  <a:cubicBezTo>
                    <a:pt x="769" y="3527"/>
                    <a:pt x="980" y="3595"/>
                    <a:pt x="1264" y="3595"/>
                  </a:cubicBezTo>
                  <a:cubicBezTo>
                    <a:pt x="1780" y="3595"/>
                    <a:pt x="2537" y="3372"/>
                    <a:pt x="3043" y="2897"/>
                  </a:cubicBezTo>
                  <a:cubicBezTo>
                    <a:pt x="3827" y="2159"/>
                    <a:pt x="1210" y="50"/>
                    <a:pt x="1210" y="50"/>
                  </a:cubicBezTo>
                  <a:cubicBezTo>
                    <a:pt x="1210" y="50"/>
                    <a:pt x="1016" y="0"/>
                    <a:pt x="775" y="0"/>
                  </a:cubicBezTo>
                  <a:close/>
                </a:path>
              </a:pathLst>
            </a:custGeom>
            <a:solidFill>
              <a:srgbClr val="F9BE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6089622" y="1529176"/>
              <a:ext cx="51041" cy="29413"/>
            </a:xfrm>
            <a:custGeom>
              <a:avLst/>
              <a:gdLst/>
              <a:ahLst/>
              <a:cxnLst/>
              <a:rect l="l" t="t" r="r" b="b"/>
              <a:pathLst>
                <a:path w="2419" h="1394" extrusionOk="0">
                  <a:moveTo>
                    <a:pt x="629" y="0"/>
                  </a:moveTo>
                  <a:cubicBezTo>
                    <a:pt x="307" y="0"/>
                    <a:pt x="0" y="340"/>
                    <a:pt x="0" y="340"/>
                  </a:cubicBezTo>
                  <a:cubicBezTo>
                    <a:pt x="0" y="340"/>
                    <a:pt x="731" y="832"/>
                    <a:pt x="1002" y="1096"/>
                  </a:cubicBezTo>
                  <a:cubicBezTo>
                    <a:pt x="1272" y="1361"/>
                    <a:pt x="1797" y="1376"/>
                    <a:pt x="1797" y="1376"/>
                  </a:cubicBezTo>
                  <a:cubicBezTo>
                    <a:pt x="1797" y="1376"/>
                    <a:pt x="1930" y="1394"/>
                    <a:pt x="2066" y="1394"/>
                  </a:cubicBezTo>
                  <a:cubicBezTo>
                    <a:pt x="2239" y="1394"/>
                    <a:pt x="2418" y="1366"/>
                    <a:pt x="2345" y="1239"/>
                  </a:cubicBezTo>
                  <a:cubicBezTo>
                    <a:pt x="2213" y="1011"/>
                    <a:pt x="1707" y="953"/>
                    <a:pt x="1707" y="953"/>
                  </a:cubicBezTo>
                  <a:cubicBezTo>
                    <a:pt x="1548" y="805"/>
                    <a:pt x="1296" y="727"/>
                    <a:pt x="1296" y="727"/>
                  </a:cubicBezTo>
                  <a:cubicBezTo>
                    <a:pt x="1216" y="415"/>
                    <a:pt x="748" y="17"/>
                    <a:pt x="748" y="17"/>
                  </a:cubicBezTo>
                  <a:cubicBezTo>
                    <a:pt x="708" y="5"/>
                    <a:pt x="668" y="0"/>
                    <a:pt x="629" y="0"/>
                  </a:cubicBezTo>
                  <a:close/>
                </a:path>
              </a:pathLst>
            </a:custGeom>
            <a:solidFill>
              <a:srgbClr val="F9BE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6067911" y="1541520"/>
              <a:ext cx="58890" cy="43888"/>
            </a:xfrm>
            <a:custGeom>
              <a:avLst/>
              <a:gdLst/>
              <a:ahLst/>
              <a:cxnLst/>
              <a:rect l="l" t="t" r="r" b="b"/>
              <a:pathLst>
                <a:path w="2791" h="2080" extrusionOk="0">
                  <a:moveTo>
                    <a:pt x="624" y="0"/>
                  </a:moveTo>
                  <a:cubicBezTo>
                    <a:pt x="361" y="0"/>
                    <a:pt x="19" y="89"/>
                    <a:pt x="0" y="285"/>
                  </a:cubicBezTo>
                  <a:cubicBezTo>
                    <a:pt x="0" y="285"/>
                    <a:pt x="695" y="1157"/>
                    <a:pt x="751" y="1258"/>
                  </a:cubicBezTo>
                  <a:cubicBezTo>
                    <a:pt x="806" y="1358"/>
                    <a:pt x="1643" y="1900"/>
                    <a:pt x="1896" y="1971"/>
                  </a:cubicBezTo>
                  <a:cubicBezTo>
                    <a:pt x="2035" y="2009"/>
                    <a:pt x="2279" y="2079"/>
                    <a:pt x="2475" y="2079"/>
                  </a:cubicBezTo>
                  <a:cubicBezTo>
                    <a:pt x="2634" y="2079"/>
                    <a:pt x="2762" y="2033"/>
                    <a:pt x="2776" y="1885"/>
                  </a:cubicBezTo>
                  <a:cubicBezTo>
                    <a:pt x="2791" y="1747"/>
                    <a:pt x="2200" y="1670"/>
                    <a:pt x="2200" y="1670"/>
                  </a:cubicBezTo>
                  <a:cubicBezTo>
                    <a:pt x="2200" y="1670"/>
                    <a:pt x="1442" y="999"/>
                    <a:pt x="1303" y="953"/>
                  </a:cubicBezTo>
                  <a:cubicBezTo>
                    <a:pt x="1303" y="953"/>
                    <a:pt x="1036" y="58"/>
                    <a:pt x="781" y="13"/>
                  </a:cubicBezTo>
                  <a:cubicBezTo>
                    <a:pt x="735" y="4"/>
                    <a:pt x="681" y="0"/>
                    <a:pt x="624" y="0"/>
                  </a:cubicBezTo>
                  <a:close/>
                </a:path>
              </a:pathLst>
            </a:custGeom>
            <a:solidFill>
              <a:srgbClr val="F9BE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6079157" y="1531919"/>
              <a:ext cx="58911" cy="43909"/>
            </a:xfrm>
            <a:custGeom>
              <a:avLst/>
              <a:gdLst/>
              <a:ahLst/>
              <a:cxnLst/>
              <a:rect l="l" t="t" r="r" b="b"/>
              <a:pathLst>
                <a:path w="2792" h="2081" extrusionOk="0">
                  <a:moveTo>
                    <a:pt x="628" y="1"/>
                  </a:moveTo>
                  <a:cubicBezTo>
                    <a:pt x="364" y="1"/>
                    <a:pt x="21" y="89"/>
                    <a:pt x="1" y="285"/>
                  </a:cubicBezTo>
                  <a:cubicBezTo>
                    <a:pt x="1" y="285"/>
                    <a:pt x="697" y="1158"/>
                    <a:pt x="752" y="1258"/>
                  </a:cubicBezTo>
                  <a:cubicBezTo>
                    <a:pt x="807" y="1359"/>
                    <a:pt x="1645" y="1902"/>
                    <a:pt x="1896" y="1971"/>
                  </a:cubicBezTo>
                  <a:cubicBezTo>
                    <a:pt x="2036" y="2010"/>
                    <a:pt x="2280" y="2081"/>
                    <a:pt x="2477" y="2081"/>
                  </a:cubicBezTo>
                  <a:cubicBezTo>
                    <a:pt x="2636" y="2081"/>
                    <a:pt x="2764" y="2034"/>
                    <a:pt x="2778" y="1887"/>
                  </a:cubicBezTo>
                  <a:cubicBezTo>
                    <a:pt x="2791" y="1747"/>
                    <a:pt x="2202" y="1671"/>
                    <a:pt x="2202" y="1671"/>
                  </a:cubicBezTo>
                  <a:cubicBezTo>
                    <a:pt x="2202" y="1671"/>
                    <a:pt x="1444" y="1000"/>
                    <a:pt x="1304" y="954"/>
                  </a:cubicBezTo>
                  <a:cubicBezTo>
                    <a:pt x="1304" y="954"/>
                    <a:pt x="1037" y="59"/>
                    <a:pt x="783" y="13"/>
                  </a:cubicBezTo>
                  <a:cubicBezTo>
                    <a:pt x="737" y="5"/>
                    <a:pt x="684" y="1"/>
                    <a:pt x="628" y="1"/>
                  </a:cubicBezTo>
                  <a:close/>
                </a:path>
              </a:pathLst>
            </a:custGeom>
            <a:solidFill>
              <a:srgbClr val="F9BE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6057656" y="1544980"/>
              <a:ext cx="50893" cy="47011"/>
            </a:xfrm>
            <a:custGeom>
              <a:avLst/>
              <a:gdLst/>
              <a:ahLst/>
              <a:cxnLst/>
              <a:rect l="l" t="t" r="r" b="b"/>
              <a:pathLst>
                <a:path w="2412" h="2228" extrusionOk="0">
                  <a:moveTo>
                    <a:pt x="607" y="0"/>
                  </a:moveTo>
                  <a:cubicBezTo>
                    <a:pt x="367" y="0"/>
                    <a:pt x="1" y="241"/>
                    <a:pt x="1" y="241"/>
                  </a:cubicBezTo>
                  <a:lnTo>
                    <a:pt x="697" y="1548"/>
                  </a:lnTo>
                  <a:cubicBezTo>
                    <a:pt x="697" y="1548"/>
                    <a:pt x="1365" y="2189"/>
                    <a:pt x="1502" y="2199"/>
                  </a:cubicBezTo>
                  <a:cubicBezTo>
                    <a:pt x="1576" y="2203"/>
                    <a:pt x="1780" y="2228"/>
                    <a:pt x="1966" y="2228"/>
                  </a:cubicBezTo>
                  <a:cubicBezTo>
                    <a:pt x="2127" y="2228"/>
                    <a:pt x="2276" y="2210"/>
                    <a:pt x="2319" y="2146"/>
                  </a:cubicBezTo>
                  <a:cubicBezTo>
                    <a:pt x="2411" y="2009"/>
                    <a:pt x="1701" y="1795"/>
                    <a:pt x="1701" y="1795"/>
                  </a:cubicBezTo>
                  <a:cubicBezTo>
                    <a:pt x="1701" y="1795"/>
                    <a:pt x="1089" y="1378"/>
                    <a:pt x="1139" y="1340"/>
                  </a:cubicBezTo>
                  <a:cubicBezTo>
                    <a:pt x="1189" y="1302"/>
                    <a:pt x="935" y="176"/>
                    <a:pt x="733" y="34"/>
                  </a:cubicBezTo>
                  <a:cubicBezTo>
                    <a:pt x="699" y="10"/>
                    <a:pt x="655" y="0"/>
                    <a:pt x="607" y="0"/>
                  </a:cubicBezTo>
                  <a:close/>
                </a:path>
              </a:pathLst>
            </a:custGeom>
            <a:solidFill>
              <a:srgbClr val="F9BE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5457277" y="1402576"/>
              <a:ext cx="481375" cy="154178"/>
            </a:xfrm>
            <a:custGeom>
              <a:avLst/>
              <a:gdLst/>
              <a:ahLst/>
              <a:cxnLst/>
              <a:rect l="l" t="t" r="r" b="b"/>
              <a:pathLst>
                <a:path w="22814" h="7307" extrusionOk="0">
                  <a:moveTo>
                    <a:pt x="6436" y="1"/>
                  </a:moveTo>
                  <a:cubicBezTo>
                    <a:pt x="1384" y="1"/>
                    <a:pt x="1" y="2874"/>
                    <a:pt x="791" y="4206"/>
                  </a:cubicBezTo>
                  <a:cubicBezTo>
                    <a:pt x="1580" y="5537"/>
                    <a:pt x="11779" y="7307"/>
                    <a:pt x="16979" y="7307"/>
                  </a:cubicBezTo>
                  <a:cubicBezTo>
                    <a:pt x="17449" y="7307"/>
                    <a:pt x="17877" y="7293"/>
                    <a:pt x="18255" y="7262"/>
                  </a:cubicBezTo>
                  <a:cubicBezTo>
                    <a:pt x="22813" y="6893"/>
                    <a:pt x="21588" y="2004"/>
                    <a:pt x="21588" y="2004"/>
                  </a:cubicBezTo>
                  <a:cubicBezTo>
                    <a:pt x="19870" y="1254"/>
                    <a:pt x="14126" y="676"/>
                    <a:pt x="7888" y="73"/>
                  </a:cubicBezTo>
                  <a:cubicBezTo>
                    <a:pt x="7374" y="24"/>
                    <a:pt x="6890" y="1"/>
                    <a:pt x="6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5175001" y="685894"/>
              <a:ext cx="30553" cy="32114"/>
            </a:xfrm>
            <a:custGeom>
              <a:avLst/>
              <a:gdLst/>
              <a:ahLst/>
              <a:cxnLst/>
              <a:rect l="l" t="t" r="r" b="b"/>
              <a:pathLst>
                <a:path w="1448" h="1522" extrusionOk="0">
                  <a:moveTo>
                    <a:pt x="951" y="0"/>
                  </a:moveTo>
                  <a:cubicBezTo>
                    <a:pt x="818" y="0"/>
                    <a:pt x="223" y="53"/>
                    <a:pt x="24" y="975"/>
                  </a:cubicBezTo>
                  <a:lnTo>
                    <a:pt x="248" y="845"/>
                  </a:lnTo>
                  <a:lnTo>
                    <a:pt x="1" y="1521"/>
                  </a:lnTo>
                  <a:cubicBezTo>
                    <a:pt x="1" y="1521"/>
                    <a:pt x="459" y="1409"/>
                    <a:pt x="703" y="1028"/>
                  </a:cubicBezTo>
                  <a:lnTo>
                    <a:pt x="703" y="1028"/>
                  </a:lnTo>
                  <a:lnTo>
                    <a:pt x="619" y="1424"/>
                  </a:lnTo>
                  <a:cubicBezTo>
                    <a:pt x="619" y="1424"/>
                    <a:pt x="1447" y="598"/>
                    <a:pt x="1311" y="290"/>
                  </a:cubicBezTo>
                  <a:cubicBezTo>
                    <a:pt x="1190" y="16"/>
                    <a:pt x="1019" y="1"/>
                    <a:pt x="984" y="1"/>
                  </a:cubicBezTo>
                  <a:cubicBezTo>
                    <a:pt x="980" y="1"/>
                    <a:pt x="977" y="1"/>
                    <a:pt x="977" y="1"/>
                  </a:cubicBezTo>
                  <a:cubicBezTo>
                    <a:pt x="977" y="1"/>
                    <a:pt x="968" y="0"/>
                    <a:pt x="951" y="0"/>
                  </a:cubicBezTo>
                  <a:close/>
                </a:path>
              </a:pathLst>
            </a:custGeom>
            <a:solidFill>
              <a:srgbClr val="1748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5173418" y="590901"/>
              <a:ext cx="335068" cy="271873"/>
            </a:xfrm>
            <a:custGeom>
              <a:avLst/>
              <a:gdLst/>
              <a:ahLst/>
              <a:cxnLst/>
              <a:rect l="l" t="t" r="r" b="b"/>
              <a:pathLst>
                <a:path w="15880" h="12885" extrusionOk="0">
                  <a:moveTo>
                    <a:pt x="0" y="1"/>
                  </a:moveTo>
                  <a:cubicBezTo>
                    <a:pt x="0" y="1"/>
                    <a:pt x="5399" y="7922"/>
                    <a:pt x="5601" y="8208"/>
                  </a:cubicBezTo>
                  <a:cubicBezTo>
                    <a:pt x="5800" y="8492"/>
                    <a:pt x="15625" y="12884"/>
                    <a:pt x="15821" y="12884"/>
                  </a:cubicBezTo>
                  <a:cubicBezTo>
                    <a:pt x="15822" y="12884"/>
                    <a:pt x="15823" y="12884"/>
                    <a:pt x="15824" y="12884"/>
                  </a:cubicBezTo>
                  <a:cubicBezTo>
                    <a:pt x="15880" y="12819"/>
                    <a:pt x="11331" y="4174"/>
                    <a:pt x="10689" y="36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03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5214289" y="709758"/>
              <a:ext cx="158123" cy="133795"/>
            </a:xfrm>
            <a:custGeom>
              <a:avLst/>
              <a:gdLst/>
              <a:ahLst/>
              <a:cxnLst/>
              <a:rect l="l" t="t" r="r" b="b"/>
              <a:pathLst>
                <a:path w="7494" h="6341" extrusionOk="0">
                  <a:moveTo>
                    <a:pt x="1232" y="0"/>
                  </a:moveTo>
                  <a:cubicBezTo>
                    <a:pt x="925" y="0"/>
                    <a:pt x="630" y="51"/>
                    <a:pt x="354" y="166"/>
                  </a:cubicBezTo>
                  <a:cubicBezTo>
                    <a:pt x="354" y="166"/>
                    <a:pt x="0" y="1095"/>
                    <a:pt x="3456" y="3856"/>
                  </a:cubicBezTo>
                  <a:cubicBezTo>
                    <a:pt x="6324" y="6146"/>
                    <a:pt x="7212" y="6341"/>
                    <a:pt x="7431" y="6341"/>
                  </a:cubicBezTo>
                  <a:cubicBezTo>
                    <a:pt x="7476" y="6341"/>
                    <a:pt x="7493" y="6332"/>
                    <a:pt x="7493" y="6332"/>
                  </a:cubicBezTo>
                  <a:cubicBezTo>
                    <a:pt x="7493" y="6332"/>
                    <a:pt x="7099" y="3408"/>
                    <a:pt x="5877" y="2353"/>
                  </a:cubicBezTo>
                  <a:cubicBezTo>
                    <a:pt x="4847" y="1463"/>
                    <a:pt x="2877" y="0"/>
                    <a:pt x="1232" y="0"/>
                  </a:cubicBezTo>
                  <a:close/>
                </a:path>
              </a:pathLst>
            </a:custGeom>
            <a:solidFill>
              <a:srgbClr val="103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5202009" y="618395"/>
              <a:ext cx="52602" cy="68343"/>
            </a:xfrm>
            <a:custGeom>
              <a:avLst/>
              <a:gdLst/>
              <a:ahLst/>
              <a:cxnLst/>
              <a:rect l="l" t="t" r="r" b="b"/>
              <a:pathLst>
                <a:path w="2493" h="3239" fill="none" extrusionOk="0">
                  <a:moveTo>
                    <a:pt x="2492" y="0"/>
                  </a:moveTo>
                  <a:lnTo>
                    <a:pt x="0" y="3239"/>
                  </a:lnTo>
                </a:path>
              </a:pathLst>
            </a:custGeom>
            <a:noFill/>
            <a:ln w="10625" cap="rnd" cmpd="sng">
              <a:solidFill>
                <a:srgbClr val="174859"/>
              </a:solidFill>
              <a:prstDash val="solid"/>
              <a:miter lim="10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5190973" y="675956"/>
              <a:ext cx="23083" cy="21522"/>
            </a:xfrm>
            <a:custGeom>
              <a:avLst/>
              <a:gdLst/>
              <a:ahLst/>
              <a:cxnLst/>
              <a:rect l="l" t="t" r="r" b="b"/>
              <a:pathLst>
                <a:path w="1094" h="1020" extrusionOk="0">
                  <a:moveTo>
                    <a:pt x="524" y="1"/>
                  </a:moveTo>
                  <a:cubicBezTo>
                    <a:pt x="446" y="1"/>
                    <a:pt x="368" y="19"/>
                    <a:pt x="295" y="55"/>
                  </a:cubicBezTo>
                  <a:cubicBezTo>
                    <a:pt x="110" y="147"/>
                    <a:pt x="1" y="342"/>
                    <a:pt x="16" y="548"/>
                  </a:cubicBezTo>
                  <a:cubicBezTo>
                    <a:pt x="30" y="753"/>
                    <a:pt x="168" y="929"/>
                    <a:pt x="364" y="994"/>
                  </a:cubicBezTo>
                  <a:cubicBezTo>
                    <a:pt x="417" y="1011"/>
                    <a:pt x="471" y="1020"/>
                    <a:pt x="524" y="1020"/>
                  </a:cubicBezTo>
                  <a:cubicBezTo>
                    <a:pt x="670" y="1020"/>
                    <a:pt x="811" y="958"/>
                    <a:pt x="910" y="844"/>
                  </a:cubicBezTo>
                  <a:cubicBezTo>
                    <a:pt x="1093" y="631"/>
                    <a:pt x="1070" y="309"/>
                    <a:pt x="857" y="124"/>
                  </a:cubicBezTo>
                  <a:cubicBezTo>
                    <a:pt x="763" y="43"/>
                    <a:pt x="644" y="1"/>
                    <a:pt x="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5221737" y="661671"/>
              <a:ext cx="195344" cy="181713"/>
            </a:xfrm>
            <a:custGeom>
              <a:avLst/>
              <a:gdLst/>
              <a:ahLst/>
              <a:cxnLst/>
              <a:rect l="l" t="t" r="r" b="b"/>
              <a:pathLst>
                <a:path w="9258" h="8612" extrusionOk="0">
                  <a:moveTo>
                    <a:pt x="2113" y="1"/>
                  </a:moveTo>
                  <a:lnTo>
                    <a:pt x="1" y="2444"/>
                  </a:lnTo>
                  <a:cubicBezTo>
                    <a:pt x="5849" y="4127"/>
                    <a:pt x="7140" y="8611"/>
                    <a:pt x="7140" y="8611"/>
                  </a:cubicBezTo>
                  <a:lnTo>
                    <a:pt x="9085" y="6360"/>
                  </a:lnTo>
                  <a:cubicBezTo>
                    <a:pt x="9085" y="6360"/>
                    <a:pt x="9258" y="4600"/>
                    <a:pt x="6428" y="2156"/>
                  </a:cubicBezTo>
                  <a:cubicBezTo>
                    <a:pt x="4108" y="152"/>
                    <a:pt x="2113" y="1"/>
                    <a:pt x="2113" y="1"/>
                  </a:cubicBezTo>
                  <a:close/>
                </a:path>
              </a:pathLst>
            </a:custGeom>
            <a:solidFill>
              <a:srgbClr val="1748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6425640" y="1976391"/>
              <a:ext cx="123815" cy="940385"/>
            </a:xfrm>
            <a:custGeom>
              <a:avLst/>
              <a:gdLst/>
              <a:ahLst/>
              <a:cxnLst/>
              <a:rect l="l" t="t" r="r" b="b"/>
              <a:pathLst>
                <a:path w="5868" h="44568" fill="none" extrusionOk="0">
                  <a:moveTo>
                    <a:pt x="1" y="0"/>
                  </a:moveTo>
                  <a:lnTo>
                    <a:pt x="5867" y="44567"/>
                  </a:lnTo>
                </a:path>
              </a:pathLst>
            </a:custGeom>
            <a:noFill/>
            <a:ln w="24375" cap="rnd" cmpd="sng">
              <a:solidFill>
                <a:srgbClr val="174859"/>
              </a:solidFill>
              <a:prstDash val="solid"/>
              <a:miter lim="10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6241479" y="2905065"/>
              <a:ext cx="980496" cy="249212"/>
            </a:xfrm>
            <a:custGeom>
              <a:avLst/>
              <a:gdLst/>
              <a:ahLst/>
              <a:cxnLst/>
              <a:rect l="l" t="t" r="r" b="b"/>
              <a:pathLst>
                <a:path w="46469" h="11811" extrusionOk="0">
                  <a:moveTo>
                    <a:pt x="26137" y="1"/>
                  </a:moveTo>
                  <a:cubicBezTo>
                    <a:pt x="21532" y="1"/>
                    <a:pt x="16589" y="359"/>
                    <a:pt x="11989" y="1151"/>
                  </a:cubicBezTo>
                  <a:cubicBezTo>
                    <a:pt x="1" y="3214"/>
                    <a:pt x="1040" y="7123"/>
                    <a:pt x="1040" y="7123"/>
                  </a:cubicBezTo>
                  <a:cubicBezTo>
                    <a:pt x="1318" y="11330"/>
                    <a:pt x="9127" y="11810"/>
                    <a:pt x="15278" y="11810"/>
                  </a:cubicBezTo>
                  <a:cubicBezTo>
                    <a:pt x="17099" y="11810"/>
                    <a:pt x="18775" y="11768"/>
                    <a:pt x="20066" y="11768"/>
                  </a:cubicBezTo>
                  <a:cubicBezTo>
                    <a:pt x="25721" y="11768"/>
                    <a:pt x="40259" y="9748"/>
                    <a:pt x="43895" y="5276"/>
                  </a:cubicBezTo>
                  <a:cubicBezTo>
                    <a:pt x="46468" y="2110"/>
                    <a:pt x="37300" y="1"/>
                    <a:pt x="26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5448267" y="1054046"/>
              <a:ext cx="2469924" cy="823533"/>
            </a:xfrm>
            <a:custGeom>
              <a:avLst/>
              <a:gdLst/>
              <a:ahLst/>
              <a:cxnLst/>
              <a:rect l="l" t="t" r="r" b="b"/>
              <a:pathLst>
                <a:path w="117058" h="39030" extrusionOk="0">
                  <a:moveTo>
                    <a:pt x="59992" y="0"/>
                  </a:moveTo>
                  <a:lnTo>
                    <a:pt x="1" y="24387"/>
                  </a:lnTo>
                  <a:cubicBezTo>
                    <a:pt x="1" y="24387"/>
                    <a:pt x="53163" y="38531"/>
                    <a:pt x="55115" y="39020"/>
                  </a:cubicBezTo>
                  <a:cubicBezTo>
                    <a:pt x="55141" y="39026"/>
                    <a:pt x="55177" y="39029"/>
                    <a:pt x="55224" y="39029"/>
                  </a:cubicBezTo>
                  <a:cubicBezTo>
                    <a:pt x="58655" y="39029"/>
                    <a:pt x="117058" y="21454"/>
                    <a:pt x="117058" y="20973"/>
                  </a:cubicBezTo>
                  <a:cubicBezTo>
                    <a:pt x="117058" y="20486"/>
                    <a:pt x="64869" y="0"/>
                    <a:pt x="59992" y="0"/>
                  </a:cubicBezTo>
                  <a:close/>
                </a:path>
              </a:pathLst>
            </a:custGeom>
            <a:solidFill>
              <a:srgbClr val="103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6117179" y="1681793"/>
              <a:ext cx="1142354" cy="331861"/>
            </a:xfrm>
            <a:custGeom>
              <a:avLst/>
              <a:gdLst/>
              <a:ahLst/>
              <a:cxnLst/>
              <a:rect l="l" t="t" r="r" b="b"/>
              <a:pathLst>
                <a:path w="54140" h="15728" extrusionOk="0">
                  <a:moveTo>
                    <a:pt x="32192" y="1"/>
                  </a:moveTo>
                  <a:cubicBezTo>
                    <a:pt x="22924" y="1"/>
                    <a:pt x="4878" y="1464"/>
                    <a:pt x="1" y="11220"/>
                  </a:cubicBezTo>
                  <a:cubicBezTo>
                    <a:pt x="1" y="11220"/>
                    <a:pt x="1641" y="15728"/>
                    <a:pt x="21450" y="15728"/>
                  </a:cubicBezTo>
                  <a:cubicBezTo>
                    <a:pt x="23250" y="15728"/>
                    <a:pt x="25201" y="15691"/>
                    <a:pt x="27314" y="15609"/>
                  </a:cubicBezTo>
                  <a:cubicBezTo>
                    <a:pt x="52676" y="14633"/>
                    <a:pt x="54140" y="11220"/>
                    <a:pt x="54140" y="11220"/>
                  </a:cubicBezTo>
                  <a:cubicBezTo>
                    <a:pt x="54140" y="11220"/>
                    <a:pt x="41458" y="1"/>
                    <a:pt x="32192" y="1"/>
                  </a:cubicBezTo>
                  <a:close/>
                </a:path>
              </a:pathLst>
            </a:custGeom>
            <a:solidFill>
              <a:srgbClr val="103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7166883" y="1862113"/>
              <a:ext cx="80496" cy="1095807"/>
            </a:xfrm>
            <a:custGeom>
              <a:avLst/>
              <a:gdLst/>
              <a:ahLst/>
              <a:cxnLst/>
              <a:rect l="l" t="t" r="r" b="b"/>
              <a:pathLst>
                <a:path w="3815" h="51934" fill="none" extrusionOk="0">
                  <a:moveTo>
                    <a:pt x="3814" y="1"/>
                  </a:moveTo>
                  <a:lnTo>
                    <a:pt x="0" y="51934"/>
                  </a:lnTo>
                </a:path>
              </a:pathLst>
            </a:custGeom>
            <a:noFill/>
            <a:ln w="24375" cap="rnd" cmpd="sng">
              <a:solidFill>
                <a:srgbClr val="174859"/>
              </a:solidFill>
              <a:prstDash val="solid"/>
              <a:miter lim="10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6839158" y="2998369"/>
              <a:ext cx="162765" cy="129406"/>
            </a:xfrm>
            <a:custGeom>
              <a:avLst/>
              <a:gdLst/>
              <a:ahLst/>
              <a:cxnLst/>
              <a:rect l="l" t="t" r="r" b="b"/>
              <a:pathLst>
                <a:path w="7714" h="6133" extrusionOk="0">
                  <a:moveTo>
                    <a:pt x="1519" y="0"/>
                  </a:moveTo>
                  <a:cubicBezTo>
                    <a:pt x="840" y="0"/>
                    <a:pt x="1" y="576"/>
                    <a:pt x="195" y="1022"/>
                  </a:cubicBezTo>
                  <a:cubicBezTo>
                    <a:pt x="461" y="1628"/>
                    <a:pt x="1685" y="2870"/>
                    <a:pt x="1555" y="3546"/>
                  </a:cubicBezTo>
                  <a:cubicBezTo>
                    <a:pt x="1423" y="4222"/>
                    <a:pt x="2440" y="5195"/>
                    <a:pt x="3072" y="5307"/>
                  </a:cubicBezTo>
                  <a:cubicBezTo>
                    <a:pt x="3682" y="5415"/>
                    <a:pt x="4314" y="6132"/>
                    <a:pt x="4535" y="6132"/>
                  </a:cubicBezTo>
                  <a:cubicBezTo>
                    <a:pt x="4543" y="6132"/>
                    <a:pt x="4551" y="6131"/>
                    <a:pt x="4558" y="6129"/>
                  </a:cubicBezTo>
                  <a:cubicBezTo>
                    <a:pt x="4755" y="6071"/>
                    <a:pt x="4803" y="5800"/>
                    <a:pt x="4565" y="5303"/>
                  </a:cubicBezTo>
                  <a:cubicBezTo>
                    <a:pt x="4327" y="4807"/>
                    <a:pt x="3323" y="4418"/>
                    <a:pt x="3323" y="4418"/>
                  </a:cubicBezTo>
                  <a:lnTo>
                    <a:pt x="3323" y="4418"/>
                  </a:lnTo>
                  <a:cubicBezTo>
                    <a:pt x="3323" y="4418"/>
                    <a:pt x="3738" y="4446"/>
                    <a:pt x="4452" y="4572"/>
                  </a:cubicBezTo>
                  <a:cubicBezTo>
                    <a:pt x="5166" y="4698"/>
                    <a:pt x="5968" y="5539"/>
                    <a:pt x="5968" y="5539"/>
                  </a:cubicBezTo>
                  <a:cubicBezTo>
                    <a:pt x="6079" y="5577"/>
                    <a:pt x="6182" y="5592"/>
                    <a:pt x="6275" y="5592"/>
                  </a:cubicBezTo>
                  <a:cubicBezTo>
                    <a:pt x="6662" y="5592"/>
                    <a:pt x="6891" y="5330"/>
                    <a:pt x="6891" y="5330"/>
                  </a:cubicBezTo>
                  <a:cubicBezTo>
                    <a:pt x="6905" y="5332"/>
                    <a:pt x="6919" y="5333"/>
                    <a:pt x="6932" y="5333"/>
                  </a:cubicBezTo>
                  <a:cubicBezTo>
                    <a:pt x="7229" y="5333"/>
                    <a:pt x="7455" y="4777"/>
                    <a:pt x="7455" y="4777"/>
                  </a:cubicBezTo>
                  <a:cubicBezTo>
                    <a:pt x="7713" y="4637"/>
                    <a:pt x="7014" y="3580"/>
                    <a:pt x="7014" y="3580"/>
                  </a:cubicBezTo>
                  <a:cubicBezTo>
                    <a:pt x="7235" y="3386"/>
                    <a:pt x="6180" y="2501"/>
                    <a:pt x="5578" y="2208"/>
                  </a:cubicBezTo>
                  <a:cubicBezTo>
                    <a:pt x="4978" y="1914"/>
                    <a:pt x="3178" y="1549"/>
                    <a:pt x="3178" y="1549"/>
                  </a:cubicBezTo>
                  <a:lnTo>
                    <a:pt x="2137" y="258"/>
                  </a:lnTo>
                  <a:cubicBezTo>
                    <a:pt x="1989" y="75"/>
                    <a:pt x="1765" y="0"/>
                    <a:pt x="1519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6728425" y="2704657"/>
              <a:ext cx="177535" cy="353362"/>
            </a:xfrm>
            <a:custGeom>
              <a:avLst/>
              <a:gdLst/>
              <a:ahLst/>
              <a:cxnLst/>
              <a:rect l="l" t="t" r="r" b="b"/>
              <a:pathLst>
                <a:path w="8414" h="16747" extrusionOk="0">
                  <a:moveTo>
                    <a:pt x="1615" y="0"/>
                  </a:moveTo>
                  <a:cubicBezTo>
                    <a:pt x="786" y="0"/>
                    <a:pt x="1" y="281"/>
                    <a:pt x="41" y="938"/>
                  </a:cubicBezTo>
                  <a:cubicBezTo>
                    <a:pt x="41" y="938"/>
                    <a:pt x="490" y="8829"/>
                    <a:pt x="926" y="9633"/>
                  </a:cubicBezTo>
                  <a:cubicBezTo>
                    <a:pt x="1364" y="10437"/>
                    <a:pt x="5809" y="16747"/>
                    <a:pt x="5809" y="16747"/>
                  </a:cubicBezTo>
                  <a:cubicBezTo>
                    <a:pt x="5809" y="16747"/>
                    <a:pt x="8414" y="16481"/>
                    <a:pt x="8272" y="14518"/>
                  </a:cubicBezTo>
                  <a:cubicBezTo>
                    <a:pt x="8130" y="12555"/>
                    <a:pt x="4269" y="9825"/>
                    <a:pt x="4386" y="9069"/>
                  </a:cubicBezTo>
                  <a:cubicBezTo>
                    <a:pt x="4503" y="8311"/>
                    <a:pt x="3643" y="1752"/>
                    <a:pt x="3458" y="786"/>
                  </a:cubicBezTo>
                  <a:cubicBezTo>
                    <a:pt x="3364" y="297"/>
                    <a:pt x="2466" y="0"/>
                    <a:pt x="1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6318726" y="2335091"/>
              <a:ext cx="125165" cy="147215"/>
            </a:xfrm>
            <a:custGeom>
              <a:avLst/>
              <a:gdLst/>
              <a:ahLst/>
              <a:cxnLst/>
              <a:rect l="l" t="t" r="r" b="b"/>
              <a:pathLst>
                <a:path w="5932" h="6977" extrusionOk="0">
                  <a:moveTo>
                    <a:pt x="1395" y="0"/>
                  </a:moveTo>
                  <a:cubicBezTo>
                    <a:pt x="1166" y="0"/>
                    <a:pt x="1006" y="92"/>
                    <a:pt x="1006" y="92"/>
                  </a:cubicBezTo>
                  <a:cubicBezTo>
                    <a:pt x="967" y="70"/>
                    <a:pt x="925" y="61"/>
                    <a:pt x="882" y="61"/>
                  </a:cubicBezTo>
                  <a:cubicBezTo>
                    <a:pt x="614" y="61"/>
                    <a:pt x="291" y="427"/>
                    <a:pt x="291" y="427"/>
                  </a:cubicBezTo>
                  <a:cubicBezTo>
                    <a:pt x="1" y="475"/>
                    <a:pt x="312" y="1703"/>
                    <a:pt x="312" y="1703"/>
                  </a:cubicBezTo>
                  <a:cubicBezTo>
                    <a:pt x="39" y="1813"/>
                    <a:pt x="743" y="2998"/>
                    <a:pt x="1213" y="3472"/>
                  </a:cubicBezTo>
                  <a:cubicBezTo>
                    <a:pt x="1683" y="3948"/>
                    <a:pt x="3262" y="4887"/>
                    <a:pt x="3262" y="4887"/>
                  </a:cubicBezTo>
                  <a:lnTo>
                    <a:pt x="3819" y="6450"/>
                  </a:lnTo>
                  <a:cubicBezTo>
                    <a:pt x="3952" y="6821"/>
                    <a:pt x="4390" y="6976"/>
                    <a:pt x="4831" y="6976"/>
                  </a:cubicBezTo>
                  <a:cubicBezTo>
                    <a:pt x="5379" y="6976"/>
                    <a:pt x="5932" y="6735"/>
                    <a:pt x="5904" y="6369"/>
                  </a:cubicBezTo>
                  <a:cubicBezTo>
                    <a:pt x="5853" y="5709"/>
                    <a:pt x="5106" y="4131"/>
                    <a:pt x="5453" y="3537"/>
                  </a:cubicBezTo>
                  <a:cubicBezTo>
                    <a:pt x="5801" y="2942"/>
                    <a:pt x="5162" y="1689"/>
                    <a:pt x="4602" y="1374"/>
                  </a:cubicBezTo>
                  <a:cubicBezTo>
                    <a:pt x="4041" y="1060"/>
                    <a:pt x="3675" y="117"/>
                    <a:pt x="3471" y="108"/>
                  </a:cubicBezTo>
                  <a:cubicBezTo>
                    <a:pt x="3467" y="107"/>
                    <a:pt x="3463" y="107"/>
                    <a:pt x="3459" y="107"/>
                  </a:cubicBezTo>
                  <a:cubicBezTo>
                    <a:pt x="3260" y="107"/>
                    <a:pt x="3132" y="349"/>
                    <a:pt x="3192" y="885"/>
                  </a:cubicBezTo>
                  <a:cubicBezTo>
                    <a:pt x="3254" y="1432"/>
                    <a:pt x="4073" y="2129"/>
                    <a:pt x="4073" y="2129"/>
                  </a:cubicBezTo>
                  <a:cubicBezTo>
                    <a:pt x="4073" y="2129"/>
                    <a:pt x="3689" y="1968"/>
                    <a:pt x="3057" y="1612"/>
                  </a:cubicBezTo>
                  <a:cubicBezTo>
                    <a:pt x="2426" y="1257"/>
                    <a:pt x="1946" y="199"/>
                    <a:pt x="1946" y="199"/>
                  </a:cubicBezTo>
                  <a:cubicBezTo>
                    <a:pt x="1750" y="45"/>
                    <a:pt x="1556" y="0"/>
                    <a:pt x="1395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6770562" y="3597039"/>
              <a:ext cx="41841" cy="72246"/>
            </a:xfrm>
            <a:custGeom>
              <a:avLst/>
              <a:gdLst/>
              <a:ahLst/>
              <a:cxnLst/>
              <a:rect l="l" t="t" r="r" b="b"/>
              <a:pathLst>
                <a:path w="1983" h="3424" extrusionOk="0">
                  <a:moveTo>
                    <a:pt x="1383" y="1"/>
                  </a:moveTo>
                  <a:cubicBezTo>
                    <a:pt x="1005" y="1"/>
                    <a:pt x="525" y="104"/>
                    <a:pt x="249" y="560"/>
                  </a:cubicBezTo>
                  <a:cubicBezTo>
                    <a:pt x="249" y="560"/>
                    <a:pt x="0" y="2405"/>
                    <a:pt x="469" y="3069"/>
                  </a:cubicBezTo>
                  <a:cubicBezTo>
                    <a:pt x="644" y="3317"/>
                    <a:pt x="842" y="3423"/>
                    <a:pt x="1033" y="3423"/>
                  </a:cubicBezTo>
                  <a:cubicBezTo>
                    <a:pt x="1355" y="3423"/>
                    <a:pt x="1654" y="3122"/>
                    <a:pt x="1780" y="2690"/>
                  </a:cubicBezTo>
                  <a:cubicBezTo>
                    <a:pt x="1982" y="2003"/>
                    <a:pt x="1938" y="71"/>
                    <a:pt x="1938" y="71"/>
                  </a:cubicBezTo>
                  <a:cubicBezTo>
                    <a:pt x="1938" y="71"/>
                    <a:pt x="1696" y="1"/>
                    <a:pt x="1383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6765413" y="3640611"/>
              <a:ext cx="194584" cy="72858"/>
            </a:xfrm>
            <a:custGeom>
              <a:avLst/>
              <a:gdLst/>
              <a:ahLst/>
              <a:cxnLst/>
              <a:rect l="l" t="t" r="r" b="b"/>
              <a:pathLst>
                <a:path w="9222" h="3453" extrusionOk="0">
                  <a:moveTo>
                    <a:pt x="503" y="1"/>
                  </a:moveTo>
                  <a:cubicBezTo>
                    <a:pt x="239" y="1"/>
                    <a:pt x="12" y="214"/>
                    <a:pt x="9" y="491"/>
                  </a:cubicBezTo>
                  <a:cubicBezTo>
                    <a:pt x="3" y="1272"/>
                    <a:pt x="0" y="2528"/>
                    <a:pt x="54" y="2923"/>
                  </a:cubicBezTo>
                  <a:cubicBezTo>
                    <a:pt x="109" y="3322"/>
                    <a:pt x="776" y="3372"/>
                    <a:pt x="1481" y="3372"/>
                  </a:cubicBezTo>
                  <a:cubicBezTo>
                    <a:pt x="1715" y="3372"/>
                    <a:pt x="1953" y="3367"/>
                    <a:pt x="2175" y="3367"/>
                  </a:cubicBezTo>
                  <a:cubicBezTo>
                    <a:pt x="2261" y="3367"/>
                    <a:pt x="2345" y="3367"/>
                    <a:pt x="2425" y="3370"/>
                  </a:cubicBezTo>
                  <a:cubicBezTo>
                    <a:pt x="2823" y="3381"/>
                    <a:pt x="4201" y="3452"/>
                    <a:pt x="5610" y="3452"/>
                  </a:cubicBezTo>
                  <a:cubicBezTo>
                    <a:pt x="7392" y="3452"/>
                    <a:pt x="9222" y="3339"/>
                    <a:pt x="9175" y="2848"/>
                  </a:cubicBezTo>
                  <a:cubicBezTo>
                    <a:pt x="9091" y="1970"/>
                    <a:pt x="7544" y="1293"/>
                    <a:pt x="6627" y="1121"/>
                  </a:cubicBezTo>
                  <a:cubicBezTo>
                    <a:pt x="5965" y="997"/>
                    <a:pt x="4223" y="398"/>
                    <a:pt x="3301" y="73"/>
                  </a:cubicBezTo>
                  <a:cubicBezTo>
                    <a:pt x="3180" y="30"/>
                    <a:pt x="3056" y="10"/>
                    <a:pt x="2931" y="10"/>
                  </a:cubicBezTo>
                  <a:cubicBezTo>
                    <a:pt x="2760" y="10"/>
                    <a:pt x="2589" y="47"/>
                    <a:pt x="2426" y="112"/>
                  </a:cubicBezTo>
                  <a:cubicBezTo>
                    <a:pt x="2276" y="173"/>
                    <a:pt x="2085" y="197"/>
                    <a:pt x="1876" y="197"/>
                  </a:cubicBezTo>
                  <a:cubicBezTo>
                    <a:pt x="1468" y="197"/>
                    <a:pt x="993" y="105"/>
                    <a:pt x="624" y="16"/>
                  </a:cubicBezTo>
                  <a:cubicBezTo>
                    <a:pt x="583" y="6"/>
                    <a:pt x="543" y="1"/>
                    <a:pt x="503" y="1"/>
                  </a:cubicBezTo>
                  <a:close/>
                </a:path>
              </a:pathLst>
            </a:custGeom>
            <a:solidFill>
              <a:srgbClr val="5384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6512635" y="3595605"/>
              <a:ext cx="52539" cy="69440"/>
            </a:xfrm>
            <a:custGeom>
              <a:avLst/>
              <a:gdLst/>
              <a:ahLst/>
              <a:cxnLst/>
              <a:rect l="l" t="t" r="r" b="b"/>
              <a:pathLst>
                <a:path w="2490" h="3291" extrusionOk="0">
                  <a:moveTo>
                    <a:pt x="1518" y="1"/>
                  </a:moveTo>
                  <a:cubicBezTo>
                    <a:pt x="1253" y="1"/>
                    <a:pt x="972" y="76"/>
                    <a:pt x="732" y="303"/>
                  </a:cubicBezTo>
                  <a:cubicBezTo>
                    <a:pt x="732" y="303"/>
                    <a:pt x="0" y="2016"/>
                    <a:pt x="276" y="2781"/>
                  </a:cubicBezTo>
                  <a:cubicBezTo>
                    <a:pt x="404" y="3138"/>
                    <a:pt x="627" y="3291"/>
                    <a:pt x="867" y="3291"/>
                  </a:cubicBezTo>
                  <a:cubicBezTo>
                    <a:pt x="1142" y="3291"/>
                    <a:pt x="1439" y="3090"/>
                    <a:pt x="1641" y="2765"/>
                  </a:cubicBezTo>
                  <a:cubicBezTo>
                    <a:pt x="2018" y="2155"/>
                    <a:pt x="2490" y="282"/>
                    <a:pt x="2490" y="282"/>
                  </a:cubicBezTo>
                  <a:cubicBezTo>
                    <a:pt x="2490" y="282"/>
                    <a:pt x="2032" y="1"/>
                    <a:pt x="1518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6498224" y="3639915"/>
              <a:ext cx="194584" cy="72837"/>
            </a:xfrm>
            <a:custGeom>
              <a:avLst/>
              <a:gdLst/>
              <a:ahLst/>
              <a:cxnLst/>
              <a:rect l="l" t="t" r="r" b="b"/>
              <a:pathLst>
                <a:path w="9222" h="3452" extrusionOk="0">
                  <a:moveTo>
                    <a:pt x="504" y="0"/>
                  </a:moveTo>
                  <a:cubicBezTo>
                    <a:pt x="240" y="0"/>
                    <a:pt x="12" y="212"/>
                    <a:pt x="9" y="490"/>
                  </a:cubicBezTo>
                  <a:cubicBezTo>
                    <a:pt x="1" y="1271"/>
                    <a:pt x="0" y="2527"/>
                    <a:pt x="54" y="2922"/>
                  </a:cubicBezTo>
                  <a:cubicBezTo>
                    <a:pt x="109" y="3321"/>
                    <a:pt x="773" y="3372"/>
                    <a:pt x="1475" y="3372"/>
                  </a:cubicBezTo>
                  <a:cubicBezTo>
                    <a:pt x="1715" y="3372"/>
                    <a:pt x="1960" y="3366"/>
                    <a:pt x="2187" y="3366"/>
                  </a:cubicBezTo>
                  <a:cubicBezTo>
                    <a:pt x="2269" y="3366"/>
                    <a:pt x="2349" y="3367"/>
                    <a:pt x="2425" y="3369"/>
                  </a:cubicBezTo>
                  <a:cubicBezTo>
                    <a:pt x="2823" y="3380"/>
                    <a:pt x="4201" y="3451"/>
                    <a:pt x="5610" y="3451"/>
                  </a:cubicBezTo>
                  <a:cubicBezTo>
                    <a:pt x="7392" y="3451"/>
                    <a:pt x="9222" y="3338"/>
                    <a:pt x="9174" y="2847"/>
                  </a:cubicBezTo>
                  <a:cubicBezTo>
                    <a:pt x="9091" y="1970"/>
                    <a:pt x="7544" y="1292"/>
                    <a:pt x="6626" y="1120"/>
                  </a:cubicBezTo>
                  <a:cubicBezTo>
                    <a:pt x="5964" y="997"/>
                    <a:pt x="4223" y="397"/>
                    <a:pt x="3301" y="72"/>
                  </a:cubicBezTo>
                  <a:cubicBezTo>
                    <a:pt x="3180" y="29"/>
                    <a:pt x="3055" y="9"/>
                    <a:pt x="2930" y="9"/>
                  </a:cubicBezTo>
                  <a:cubicBezTo>
                    <a:pt x="2759" y="9"/>
                    <a:pt x="2588" y="46"/>
                    <a:pt x="2426" y="111"/>
                  </a:cubicBezTo>
                  <a:cubicBezTo>
                    <a:pt x="2276" y="172"/>
                    <a:pt x="2085" y="196"/>
                    <a:pt x="1876" y="196"/>
                  </a:cubicBezTo>
                  <a:cubicBezTo>
                    <a:pt x="1468" y="196"/>
                    <a:pt x="992" y="104"/>
                    <a:pt x="624" y="15"/>
                  </a:cubicBezTo>
                  <a:cubicBezTo>
                    <a:pt x="584" y="5"/>
                    <a:pt x="543" y="0"/>
                    <a:pt x="504" y="0"/>
                  </a:cubicBezTo>
                  <a:close/>
                </a:path>
              </a:pathLst>
            </a:custGeom>
            <a:solidFill>
              <a:srgbClr val="5384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6598470" y="2996175"/>
              <a:ext cx="226909" cy="624138"/>
            </a:xfrm>
            <a:custGeom>
              <a:avLst/>
              <a:gdLst/>
              <a:ahLst/>
              <a:cxnLst/>
              <a:rect l="l" t="t" r="r" b="b"/>
              <a:pathLst>
                <a:path w="10754" h="29580" extrusionOk="0">
                  <a:moveTo>
                    <a:pt x="5781" y="0"/>
                  </a:moveTo>
                  <a:cubicBezTo>
                    <a:pt x="3965" y="0"/>
                    <a:pt x="0" y="1366"/>
                    <a:pt x="0" y="1366"/>
                  </a:cubicBezTo>
                  <a:cubicBezTo>
                    <a:pt x="0" y="1366"/>
                    <a:pt x="568" y="4730"/>
                    <a:pt x="1977" y="5991"/>
                  </a:cubicBezTo>
                  <a:cubicBezTo>
                    <a:pt x="1977" y="5991"/>
                    <a:pt x="6486" y="15424"/>
                    <a:pt x="6924" y="17127"/>
                  </a:cubicBezTo>
                  <a:cubicBezTo>
                    <a:pt x="7362" y="18832"/>
                    <a:pt x="8118" y="29389"/>
                    <a:pt x="8089" y="29509"/>
                  </a:cubicBezTo>
                  <a:cubicBezTo>
                    <a:pt x="8080" y="29545"/>
                    <a:pt x="8282" y="29579"/>
                    <a:pt x="8573" y="29579"/>
                  </a:cubicBezTo>
                  <a:cubicBezTo>
                    <a:pt x="9240" y="29579"/>
                    <a:pt x="10380" y="29400"/>
                    <a:pt x="10534" y="28660"/>
                  </a:cubicBezTo>
                  <a:cubicBezTo>
                    <a:pt x="10753" y="27597"/>
                    <a:pt x="10640" y="16700"/>
                    <a:pt x="10373" y="15859"/>
                  </a:cubicBezTo>
                  <a:cubicBezTo>
                    <a:pt x="10105" y="15019"/>
                    <a:pt x="6973" y="4421"/>
                    <a:pt x="6973" y="4421"/>
                  </a:cubicBezTo>
                  <a:cubicBezTo>
                    <a:pt x="6973" y="4421"/>
                    <a:pt x="7261" y="1171"/>
                    <a:pt x="6612" y="242"/>
                  </a:cubicBezTo>
                  <a:cubicBezTo>
                    <a:pt x="6492" y="70"/>
                    <a:pt x="6191" y="0"/>
                    <a:pt x="57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6517910" y="3008117"/>
              <a:ext cx="229040" cy="616331"/>
            </a:xfrm>
            <a:custGeom>
              <a:avLst/>
              <a:gdLst/>
              <a:ahLst/>
              <a:cxnLst/>
              <a:rect l="l" t="t" r="r" b="b"/>
              <a:pathLst>
                <a:path w="10855" h="29210" extrusionOk="0">
                  <a:moveTo>
                    <a:pt x="10716" y="1"/>
                  </a:moveTo>
                  <a:cubicBezTo>
                    <a:pt x="10716" y="1"/>
                    <a:pt x="3866" y="466"/>
                    <a:pt x="3826" y="1508"/>
                  </a:cubicBezTo>
                  <a:lnTo>
                    <a:pt x="3449" y="15975"/>
                  </a:lnTo>
                  <a:lnTo>
                    <a:pt x="1" y="28552"/>
                  </a:lnTo>
                  <a:cubicBezTo>
                    <a:pt x="1" y="28552"/>
                    <a:pt x="564" y="29210"/>
                    <a:pt x="1459" y="29210"/>
                  </a:cubicBezTo>
                  <a:cubicBezTo>
                    <a:pt x="1684" y="29210"/>
                    <a:pt x="1932" y="29168"/>
                    <a:pt x="2196" y="29063"/>
                  </a:cubicBezTo>
                  <a:cubicBezTo>
                    <a:pt x="3505" y="27324"/>
                    <a:pt x="6935" y="17427"/>
                    <a:pt x="7397" y="16075"/>
                  </a:cubicBezTo>
                  <a:cubicBezTo>
                    <a:pt x="7858" y="14723"/>
                    <a:pt x="8568" y="5829"/>
                    <a:pt x="8568" y="5829"/>
                  </a:cubicBezTo>
                  <a:cubicBezTo>
                    <a:pt x="8568" y="5829"/>
                    <a:pt x="10802" y="4441"/>
                    <a:pt x="10828" y="3290"/>
                  </a:cubicBezTo>
                  <a:cubicBezTo>
                    <a:pt x="10854" y="2138"/>
                    <a:pt x="10716" y="1"/>
                    <a:pt x="10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6554920" y="2666677"/>
              <a:ext cx="225643" cy="396406"/>
            </a:xfrm>
            <a:custGeom>
              <a:avLst/>
              <a:gdLst/>
              <a:ahLst/>
              <a:cxnLst/>
              <a:rect l="l" t="t" r="r" b="b"/>
              <a:pathLst>
                <a:path w="10694" h="18787" extrusionOk="0">
                  <a:moveTo>
                    <a:pt x="5497" y="1"/>
                  </a:moveTo>
                  <a:cubicBezTo>
                    <a:pt x="5497" y="1"/>
                    <a:pt x="371" y="755"/>
                    <a:pt x="185" y="2061"/>
                  </a:cubicBezTo>
                  <a:cubicBezTo>
                    <a:pt x="1" y="3367"/>
                    <a:pt x="721" y="17023"/>
                    <a:pt x="1947" y="17902"/>
                  </a:cubicBezTo>
                  <a:cubicBezTo>
                    <a:pt x="2669" y="18421"/>
                    <a:pt x="4504" y="18786"/>
                    <a:pt x="6006" y="18786"/>
                  </a:cubicBezTo>
                  <a:cubicBezTo>
                    <a:pt x="7053" y="18786"/>
                    <a:pt x="7939" y="18608"/>
                    <a:pt x="8174" y="18181"/>
                  </a:cubicBezTo>
                  <a:cubicBezTo>
                    <a:pt x="8746" y="17141"/>
                    <a:pt x="10693" y="3921"/>
                    <a:pt x="10629" y="2808"/>
                  </a:cubicBezTo>
                  <a:cubicBezTo>
                    <a:pt x="10564" y="1694"/>
                    <a:pt x="8917" y="397"/>
                    <a:pt x="7862" y="274"/>
                  </a:cubicBezTo>
                  <a:lnTo>
                    <a:pt x="54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6540340" y="2666677"/>
              <a:ext cx="146666" cy="415332"/>
            </a:xfrm>
            <a:custGeom>
              <a:avLst/>
              <a:gdLst/>
              <a:ahLst/>
              <a:cxnLst/>
              <a:rect l="l" t="t" r="r" b="b"/>
              <a:pathLst>
                <a:path w="6951" h="19684" extrusionOk="0">
                  <a:moveTo>
                    <a:pt x="6187" y="1"/>
                  </a:moveTo>
                  <a:cubicBezTo>
                    <a:pt x="1" y="426"/>
                    <a:pt x="328" y="2273"/>
                    <a:pt x="328" y="2273"/>
                  </a:cubicBezTo>
                  <a:cubicBezTo>
                    <a:pt x="328" y="2273"/>
                    <a:pt x="361" y="8250"/>
                    <a:pt x="453" y="9367"/>
                  </a:cubicBezTo>
                  <a:cubicBezTo>
                    <a:pt x="544" y="10484"/>
                    <a:pt x="735" y="18389"/>
                    <a:pt x="735" y="18389"/>
                  </a:cubicBezTo>
                  <a:cubicBezTo>
                    <a:pt x="2045" y="19400"/>
                    <a:pt x="3257" y="19684"/>
                    <a:pt x="4205" y="19684"/>
                  </a:cubicBezTo>
                  <a:cubicBezTo>
                    <a:pt x="5423" y="19684"/>
                    <a:pt x="6207" y="19216"/>
                    <a:pt x="6207" y="19216"/>
                  </a:cubicBezTo>
                  <a:cubicBezTo>
                    <a:pt x="6950" y="17421"/>
                    <a:pt x="6371" y="9721"/>
                    <a:pt x="6371" y="9721"/>
                  </a:cubicBezTo>
                  <a:lnTo>
                    <a:pt x="6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6702324" y="2676995"/>
              <a:ext cx="89738" cy="392270"/>
            </a:xfrm>
            <a:custGeom>
              <a:avLst/>
              <a:gdLst/>
              <a:ahLst/>
              <a:cxnLst/>
              <a:rect l="l" t="t" r="r" b="b"/>
              <a:pathLst>
                <a:path w="4253" h="18591" extrusionOk="0">
                  <a:moveTo>
                    <a:pt x="2729" y="1"/>
                  </a:moveTo>
                  <a:cubicBezTo>
                    <a:pt x="2729" y="1"/>
                    <a:pt x="1306" y="353"/>
                    <a:pt x="1106" y="2709"/>
                  </a:cubicBezTo>
                  <a:cubicBezTo>
                    <a:pt x="907" y="5063"/>
                    <a:pt x="0" y="10449"/>
                    <a:pt x="0" y="10449"/>
                  </a:cubicBezTo>
                  <a:cubicBezTo>
                    <a:pt x="0" y="10449"/>
                    <a:pt x="983" y="17419"/>
                    <a:pt x="1188" y="17692"/>
                  </a:cubicBezTo>
                  <a:cubicBezTo>
                    <a:pt x="1394" y="17967"/>
                    <a:pt x="1981" y="18404"/>
                    <a:pt x="2844" y="18588"/>
                  </a:cubicBezTo>
                  <a:cubicBezTo>
                    <a:pt x="2851" y="18590"/>
                    <a:pt x="2858" y="18591"/>
                    <a:pt x="2864" y="18591"/>
                  </a:cubicBezTo>
                  <a:cubicBezTo>
                    <a:pt x="3699" y="18591"/>
                    <a:pt x="3139" y="7093"/>
                    <a:pt x="3139" y="7093"/>
                  </a:cubicBezTo>
                  <a:cubicBezTo>
                    <a:pt x="3139" y="7093"/>
                    <a:pt x="4252" y="2622"/>
                    <a:pt x="3733" y="1962"/>
                  </a:cubicBezTo>
                  <a:cubicBezTo>
                    <a:pt x="3214" y="1302"/>
                    <a:pt x="2729" y="1"/>
                    <a:pt x="2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6592393" y="2431813"/>
              <a:ext cx="209439" cy="271747"/>
            </a:xfrm>
            <a:custGeom>
              <a:avLst/>
              <a:gdLst/>
              <a:ahLst/>
              <a:cxnLst/>
              <a:rect l="l" t="t" r="r" b="b"/>
              <a:pathLst>
                <a:path w="9926" h="12879" extrusionOk="0">
                  <a:moveTo>
                    <a:pt x="4873" y="1"/>
                  </a:moveTo>
                  <a:cubicBezTo>
                    <a:pt x="1333" y="1"/>
                    <a:pt x="0" y="3064"/>
                    <a:pt x="230" y="5509"/>
                  </a:cubicBezTo>
                  <a:cubicBezTo>
                    <a:pt x="459" y="7967"/>
                    <a:pt x="2344" y="10167"/>
                    <a:pt x="3088" y="10259"/>
                  </a:cubicBezTo>
                  <a:cubicBezTo>
                    <a:pt x="3832" y="10350"/>
                    <a:pt x="3420" y="12226"/>
                    <a:pt x="3420" y="12226"/>
                  </a:cubicBezTo>
                  <a:cubicBezTo>
                    <a:pt x="3420" y="12226"/>
                    <a:pt x="4374" y="12879"/>
                    <a:pt x="5312" y="12879"/>
                  </a:cubicBezTo>
                  <a:cubicBezTo>
                    <a:pt x="5824" y="12879"/>
                    <a:pt x="6330" y="12684"/>
                    <a:pt x="6675" y="12084"/>
                  </a:cubicBezTo>
                  <a:lnTo>
                    <a:pt x="6611" y="10599"/>
                  </a:lnTo>
                  <a:cubicBezTo>
                    <a:pt x="6611" y="10599"/>
                    <a:pt x="9753" y="10339"/>
                    <a:pt x="9839" y="8054"/>
                  </a:cubicBezTo>
                  <a:cubicBezTo>
                    <a:pt x="9926" y="5767"/>
                    <a:pt x="9419" y="4575"/>
                    <a:pt x="9419" y="4575"/>
                  </a:cubicBezTo>
                  <a:cubicBezTo>
                    <a:pt x="9419" y="4575"/>
                    <a:pt x="8505" y="30"/>
                    <a:pt x="4926" y="1"/>
                  </a:cubicBezTo>
                  <a:cubicBezTo>
                    <a:pt x="4908" y="1"/>
                    <a:pt x="4890" y="1"/>
                    <a:pt x="4873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6376055" y="2441604"/>
              <a:ext cx="246174" cy="327113"/>
            </a:xfrm>
            <a:custGeom>
              <a:avLst/>
              <a:gdLst/>
              <a:ahLst/>
              <a:cxnLst/>
              <a:rect l="l" t="t" r="r" b="b"/>
              <a:pathLst>
                <a:path w="11667" h="15503" extrusionOk="0">
                  <a:moveTo>
                    <a:pt x="2105" y="1"/>
                  </a:moveTo>
                  <a:cubicBezTo>
                    <a:pt x="996" y="1"/>
                    <a:pt x="1" y="1034"/>
                    <a:pt x="1" y="1034"/>
                  </a:cubicBezTo>
                  <a:cubicBezTo>
                    <a:pt x="1" y="1034"/>
                    <a:pt x="2223" y="8427"/>
                    <a:pt x="2587" y="9266"/>
                  </a:cubicBezTo>
                  <a:cubicBezTo>
                    <a:pt x="2949" y="10105"/>
                    <a:pt x="8883" y="15328"/>
                    <a:pt x="8883" y="15328"/>
                  </a:cubicBezTo>
                  <a:cubicBezTo>
                    <a:pt x="9019" y="15449"/>
                    <a:pt x="9172" y="15502"/>
                    <a:pt x="9333" y="15502"/>
                  </a:cubicBezTo>
                  <a:cubicBezTo>
                    <a:pt x="10346" y="15502"/>
                    <a:pt x="11666" y="13372"/>
                    <a:pt x="11109" y="12733"/>
                  </a:cubicBezTo>
                  <a:cubicBezTo>
                    <a:pt x="10464" y="11990"/>
                    <a:pt x="5833" y="7266"/>
                    <a:pt x="5165" y="6891"/>
                  </a:cubicBezTo>
                  <a:cubicBezTo>
                    <a:pt x="4498" y="6517"/>
                    <a:pt x="4733" y="1794"/>
                    <a:pt x="3275" y="471"/>
                  </a:cubicBezTo>
                  <a:cubicBezTo>
                    <a:pt x="2897" y="128"/>
                    <a:pt x="2494" y="1"/>
                    <a:pt x="21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6552978" y="2361023"/>
              <a:ext cx="257884" cy="282424"/>
            </a:xfrm>
            <a:custGeom>
              <a:avLst/>
              <a:gdLst/>
              <a:ahLst/>
              <a:cxnLst/>
              <a:rect l="l" t="t" r="r" b="b"/>
              <a:pathLst>
                <a:path w="12222" h="13385" extrusionOk="0">
                  <a:moveTo>
                    <a:pt x="12023" y="1"/>
                  </a:moveTo>
                  <a:lnTo>
                    <a:pt x="12023" y="1"/>
                  </a:lnTo>
                  <a:cubicBezTo>
                    <a:pt x="12023" y="1"/>
                    <a:pt x="10583" y="1516"/>
                    <a:pt x="8148" y="1516"/>
                  </a:cubicBezTo>
                  <a:cubicBezTo>
                    <a:pt x="8087" y="1516"/>
                    <a:pt x="8025" y="1515"/>
                    <a:pt x="7962" y="1513"/>
                  </a:cubicBezTo>
                  <a:cubicBezTo>
                    <a:pt x="7895" y="1511"/>
                    <a:pt x="7830" y="1510"/>
                    <a:pt x="7765" y="1510"/>
                  </a:cubicBezTo>
                  <a:cubicBezTo>
                    <a:pt x="5355" y="1510"/>
                    <a:pt x="4260" y="2907"/>
                    <a:pt x="4260" y="2907"/>
                  </a:cubicBezTo>
                  <a:lnTo>
                    <a:pt x="4579" y="1967"/>
                  </a:lnTo>
                  <a:lnTo>
                    <a:pt x="4579" y="1967"/>
                  </a:lnTo>
                  <a:cubicBezTo>
                    <a:pt x="2947" y="2698"/>
                    <a:pt x="2073" y="3981"/>
                    <a:pt x="2073" y="3981"/>
                  </a:cubicBezTo>
                  <a:lnTo>
                    <a:pt x="2073" y="3145"/>
                  </a:lnTo>
                  <a:cubicBezTo>
                    <a:pt x="1119" y="4816"/>
                    <a:pt x="1115" y="6131"/>
                    <a:pt x="1115" y="6131"/>
                  </a:cubicBezTo>
                  <a:cubicBezTo>
                    <a:pt x="0" y="6449"/>
                    <a:pt x="248" y="8560"/>
                    <a:pt x="248" y="8560"/>
                  </a:cubicBezTo>
                  <a:lnTo>
                    <a:pt x="717" y="8401"/>
                  </a:lnTo>
                  <a:lnTo>
                    <a:pt x="717" y="8401"/>
                  </a:lnTo>
                  <a:cubicBezTo>
                    <a:pt x="199" y="9156"/>
                    <a:pt x="717" y="10312"/>
                    <a:pt x="717" y="10312"/>
                  </a:cubicBezTo>
                  <a:lnTo>
                    <a:pt x="995" y="9475"/>
                  </a:lnTo>
                  <a:cubicBezTo>
                    <a:pt x="995" y="9475"/>
                    <a:pt x="1433" y="11108"/>
                    <a:pt x="2073" y="12324"/>
                  </a:cubicBezTo>
                  <a:cubicBezTo>
                    <a:pt x="2577" y="13285"/>
                    <a:pt x="3780" y="13385"/>
                    <a:pt x="4264" y="13385"/>
                  </a:cubicBezTo>
                  <a:cubicBezTo>
                    <a:pt x="4390" y="13385"/>
                    <a:pt x="4468" y="13378"/>
                    <a:pt x="4471" y="13378"/>
                  </a:cubicBezTo>
                  <a:cubicBezTo>
                    <a:pt x="4471" y="13378"/>
                    <a:pt x="4471" y="13378"/>
                    <a:pt x="4471" y="13378"/>
                  </a:cubicBezTo>
                  <a:cubicBezTo>
                    <a:pt x="4475" y="13378"/>
                    <a:pt x="4180" y="12324"/>
                    <a:pt x="4180" y="12324"/>
                  </a:cubicBezTo>
                  <a:cubicBezTo>
                    <a:pt x="4117" y="12352"/>
                    <a:pt x="4051" y="12365"/>
                    <a:pt x="3983" y="12365"/>
                  </a:cubicBezTo>
                  <a:cubicBezTo>
                    <a:pt x="3242" y="12365"/>
                    <a:pt x="2299" y="10762"/>
                    <a:pt x="2628" y="10033"/>
                  </a:cubicBezTo>
                  <a:cubicBezTo>
                    <a:pt x="2777" y="9702"/>
                    <a:pt x="3002" y="9605"/>
                    <a:pt x="3214" y="9605"/>
                  </a:cubicBezTo>
                  <a:cubicBezTo>
                    <a:pt x="3511" y="9605"/>
                    <a:pt x="3782" y="9796"/>
                    <a:pt x="3782" y="9796"/>
                  </a:cubicBezTo>
                  <a:cubicBezTo>
                    <a:pt x="3782" y="9796"/>
                    <a:pt x="4536" y="11336"/>
                    <a:pt x="4899" y="11336"/>
                  </a:cubicBezTo>
                  <a:cubicBezTo>
                    <a:pt x="4927" y="11336"/>
                    <a:pt x="4953" y="11327"/>
                    <a:pt x="4976" y="11307"/>
                  </a:cubicBezTo>
                  <a:cubicBezTo>
                    <a:pt x="5295" y="11028"/>
                    <a:pt x="4339" y="9117"/>
                    <a:pt x="4339" y="9117"/>
                  </a:cubicBezTo>
                  <a:lnTo>
                    <a:pt x="4897" y="6888"/>
                  </a:lnTo>
                  <a:cubicBezTo>
                    <a:pt x="5568" y="5720"/>
                    <a:pt x="6903" y="5564"/>
                    <a:pt x="7567" y="5564"/>
                  </a:cubicBezTo>
                  <a:cubicBezTo>
                    <a:pt x="7809" y="5564"/>
                    <a:pt x="7962" y="5585"/>
                    <a:pt x="7962" y="5585"/>
                  </a:cubicBezTo>
                  <a:cubicBezTo>
                    <a:pt x="8588" y="5213"/>
                    <a:pt x="9736" y="5189"/>
                    <a:pt x="10016" y="5189"/>
                  </a:cubicBezTo>
                  <a:cubicBezTo>
                    <a:pt x="10056" y="5189"/>
                    <a:pt x="10078" y="5190"/>
                    <a:pt x="10078" y="5190"/>
                  </a:cubicBezTo>
                  <a:cubicBezTo>
                    <a:pt x="11597" y="4328"/>
                    <a:pt x="12222" y="2260"/>
                    <a:pt x="12222" y="2260"/>
                  </a:cubicBezTo>
                  <a:lnTo>
                    <a:pt x="12222" y="2260"/>
                  </a:lnTo>
                  <a:lnTo>
                    <a:pt x="11386" y="2549"/>
                  </a:lnTo>
                  <a:cubicBezTo>
                    <a:pt x="12102" y="1513"/>
                    <a:pt x="12023" y="1"/>
                    <a:pt x="120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6704709" y="2660010"/>
              <a:ext cx="59966" cy="167386"/>
            </a:xfrm>
            <a:custGeom>
              <a:avLst/>
              <a:gdLst/>
              <a:ahLst/>
              <a:cxnLst/>
              <a:rect l="l" t="t" r="r" b="b"/>
              <a:pathLst>
                <a:path w="2842" h="7933" extrusionOk="0">
                  <a:moveTo>
                    <a:pt x="1297" y="1"/>
                  </a:moveTo>
                  <a:cubicBezTo>
                    <a:pt x="1297" y="1"/>
                    <a:pt x="1288" y="520"/>
                    <a:pt x="1332" y="807"/>
                  </a:cubicBezTo>
                  <a:cubicBezTo>
                    <a:pt x="1375" y="1092"/>
                    <a:pt x="851" y="2869"/>
                    <a:pt x="417" y="4621"/>
                  </a:cubicBezTo>
                  <a:cubicBezTo>
                    <a:pt x="0" y="6306"/>
                    <a:pt x="367" y="7933"/>
                    <a:pt x="413" y="7933"/>
                  </a:cubicBezTo>
                  <a:cubicBezTo>
                    <a:pt x="415" y="7933"/>
                    <a:pt x="417" y="7930"/>
                    <a:pt x="417" y="7925"/>
                  </a:cubicBezTo>
                  <a:cubicBezTo>
                    <a:pt x="438" y="7791"/>
                    <a:pt x="516" y="7267"/>
                    <a:pt x="516" y="7267"/>
                  </a:cubicBezTo>
                  <a:cubicBezTo>
                    <a:pt x="580" y="4700"/>
                    <a:pt x="2841" y="2033"/>
                    <a:pt x="2721" y="1071"/>
                  </a:cubicBezTo>
                  <a:cubicBezTo>
                    <a:pt x="2601" y="108"/>
                    <a:pt x="1297" y="1"/>
                    <a:pt x="12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636134" y="2665685"/>
              <a:ext cx="46230" cy="162153"/>
            </a:xfrm>
            <a:custGeom>
              <a:avLst/>
              <a:gdLst/>
              <a:ahLst/>
              <a:cxnLst/>
              <a:rect l="l" t="t" r="r" b="b"/>
              <a:pathLst>
                <a:path w="2191" h="7685" extrusionOk="0">
                  <a:moveTo>
                    <a:pt x="1217" y="1"/>
                  </a:moveTo>
                  <a:cubicBezTo>
                    <a:pt x="968" y="1"/>
                    <a:pt x="586" y="144"/>
                    <a:pt x="359" y="928"/>
                  </a:cubicBezTo>
                  <a:cubicBezTo>
                    <a:pt x="1" y="2161"/>
                    <a:pt x="1910" y="5283"/>
                    <a:pt x="1792" y="7663"/>
                  </a:cubicBezTo>
                  <a:cubicBezTo>
                    <a:pt x="1792" y="7663"/>
                    <a:pt x="1804" y="7684"/>
                    <a:pt x="1826" y="7684"/>
                  </a:cubicBezTo>
                  <a:cubicBezTo>
                    <a:pt x="1869" y="7684"/>
                    <a:pt x="1950" y="7600"/>
                    <a:pt x="2047" y="7097"/>
                  </a:cubicBezTo>
                  <a:cubicBezTo>
                    <a:pt x="2190" y="6342"/>
                    <a:pt x="1459" y="48"/>
                    <a:pt x="1459" y="48"/>
                  </a:cubicBezTo>
                  <a:cubicBezTo>
                    <a:pt x="1459" y="48"/>
                    <a:pt x="1360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6722665" y="2756648"/>
              <a:ext cx="15930" cy="142805"/>
            </a:xfrm>
            <a:custGeom>
              <a:avLst/>
              <a:gdLst/>
              <a:ahLst/>
              <a:cxnLst/>
              <a:rect l="l" t="t" r="r" b="b"/>
              <a:pathLst>
                <a:path w="755" h="6768" fill="none" extrusionOk="0">
                  <a:moveTo>
                    <a:pt x="0" y="0"/>
                  </a:moveTo>
                  <a:cubicBezTo>
                    <a:pt x="0" y="0"/>
                    <a:pt x="755" y="2759"/>
                    <a:pt x="199" y="6767"/>
                  </a:cubicBezTo>
                </a:path>
              </a:pathLst>
            </a:custGeom>
            <a:solidFill>
              <a:schemeClr val="accent3"/>
            </a:solidFill>
            <a:ln w="5850" cap="rnd" cmpd="sng">
              <a:solidFill>
                <a:schemeClr val="dk1"/>
              </a:solidFill>
              <a:prstDash val="solid"/>
              <a:miter lim="10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6651431" y="2763294"/>
              <a:ext cx="15930" cy="142826"/>
            </a:xfrm>
            <a:custGeom>
              <a:avLst/>
              <a:gdLst/>
              <a:ahLst/>
              <a:cxnLst/>
              <a:rect l="l" t="t" r="r" b="b"/>
              <a:pathLst>
                <a:path w="755" h="6769" fill="none" extrusionOk="0">
                  <a:moveTo>
                    <a:pt x="755" y="0"/>
                  </a:moveTo>
                  <a:cubicBezTo>
                    <a:pt x="755" y="0"/>
                    <a:pt x="0" y="2760"/>
                    <a:pt x="556" y="6768"/>
                  </a:cubicBezTo>
                </a:path>
              </a:pathLst>
            </a:custGeom>
            <a:solidFill>
              <a:schemeClr val="accent3"/>
            </a:solidFill>
            <a:ln w="5850" cap="rnd" cmpd="sng">
              <a:solidFill>
                <a:schemeClr val="dk1"/>
              </a:solidFill>
              <a:prstDash val="solid"/>
              <a:miter lim="10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6277750" y="3112309"/>
              <a:ext cx="910845" cy="652391"/>
            </a:xfrm>
            <a:custGeom>
              <a:avLst/>
              <a:gdLst/>
              <a:ahLst/>
              <a:cxnLst/>
              <a:rect l="l" t="t" r="r" b="b"/>
              <a:pathLst>
                <a:path w="43168" h="30919" extrusionOk="0">
                  <a:moveTo>
                    <a:pt x="43167" y="0"/>
                  </a:moveTo>
                  <a:lnTo>
                    <a:pt x="43167" y="0"/>
                  </a:lnTo>
                  <a:cubicBezTo>
                    <a:pt x="40458" y="2529"/>
                    <a:pt x="34935" y="4902"/>
                    <a:pt x="26829" y="5984"/>
                  </a:cubicBezTo>
                  <a:cubicBezTo>
                    <a:pt x="22545" y="6555"/>
                    <a:pt x="18673" y="6814"/>
                    <a:pt x="15251" y="6814"/>
                  </a:cubicBezTo>
                  <a:cubicBezTo>
                    <a:pt x="8093" y="6814"/>
                    <a:pt x="2898" y="5680"/>
                    <a:pt x="0" y="3892"/>
                  </a:cubicBezTo>
                  <a:lnTo>
                    <a:pt x="0" y="3892"/>
                  </a:lnTo>
                  <a:lnTo>
                    <a:pt x="3809" y="22582"/>
                  </a:lnTo>
                  <a:cubicBezTo>
                    <a:pt x="3809" y="22582"/>
                    <a:pt x="6015" y="30919"/>
                    <a:pt x="20574" y="30919"/>
                  </a:cubicBezTo>
                  <a:cubicBezTo>
                    <a:pt x="21818" y="30919"/>
                    <a:pt x="23151" y="30858"/>
                    <a:pt x="24582" y="30726"/>
                  </a:cubicBezTo>
                  <a:cubicBezTo>
                    <a:pt x="42754" y="29049"/>
                    <a:pt x="42176" y="22247"/>
                    <a:pt x="42176" y="22247"/>
                  </a:cubicBezTo>
                  <a:lnTo>
                    <a:pt x="43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6889038" y="1763112"/>
              <a:ext cx="113476" cy="1364621"/>
            </a:xfrm>
            <a:custGeom>
              <a:avLst/>
              <a:gdLst/>
              <a:ahLst/>
              <a:cxnLst/>
              <a:rect l="l" t="t" r="r" b="b"/>
              <a:pathLst>
                <a:path w="5378" h="64674" fill="none" extrusionOk="0">
                  <a:moveTo>
                    <a:pt x="5378" y="0"/>
                  </a:moveTo>
                  <a:lnTo>
                    <a:pt x="0" y="64673"/>
                  </a:lnTo>
                </a:path>
              </a:pathLst>
            </a:custGeom>
            <a:noFill/>
            <a:ln w="24375" cap="rnd" cmpd="sng">
              <a:solidFill>
                <a:srgbClr val="174859"/>
              </a:solidFill>
              <a:prstDash val="solid"/>
              <a:miter lim="10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6117179" y="1383354"/>
              <a:ext cx="1142354" cy="535180"/>
            </a:xfrm>
            <a:custGeom>
              <a:avLst/>
              <a:gdLst/>
              <a:ahLst/>
              <a:cxnLst/>
              <a:rect l="l" t="t" r="r" b="b"/>
              <a:pathLst>
                <a:path w="54140" h="25364" extrusionOk="0">
                  <a:moveTo>
                    <a:pt x="26827" y="0"/>
                  </a:moveTo>
                  <a:cubicBezTo>
                    <a:pt x="9241" y="0"/>
                    <a:pt x="1" y="6829"/>
                    <a:pt x="1" y="6829"/>
                  </a:cubicBezTo>
                  <a:lnTo>
                    <a:pt x="1" y="25364"/>
                  </a:lnTo>
                  <a:cubicBezTo>
                    <a:pt x="10569" y="20487"/>
                    <a:pt x="20107" y="18861"/>
                    <a:pt x="28127" y="18861"/>
                  </a:cubicBezTo>
                  <a:cubicBezTo>
                    <a:pt x="44168" y="18861"/>
                    <a:pt x="54140" y="25364"/>
                    <a:pt x="54140" y="25364"/>
                  </a:cubicBezTo>
                  <a:lnTo>
                    <a:pt x="54140" y="8292"/>
                  </a:lnTo>
                  <a:cubicBezTo>
                    <a:pt x="54140" y="8292"/>
                    <a:pt x="48287" y="0"/>
                    <a:pt x="26827" y="0"/>
                  </a:cubicBezTo>
                  <a:close/>
                </a:path>
              </a:pathLst>
            </a:custGeom>
            <a:solidFill>
              <a:srgbClr val="1748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6133806" y="1890176"/>
              <a:ext cx="117738" cy="1162251"/>
            </a:xfrm>
            <a:custGeom>
              <a:avLst/>
              <a:gdLst/>
              <a:ahLst/>
              <a:cxnLst/>
              <a:rect l="l" t="t" r="r" b="b"/>
              <a:pathLst>
                <a:path w="5580" h="55083" fill="none" extrusionOk="0">
                  <a:moveTo>
                    <a:pt x="0" y="1"/>
                  </a:moveTo>
                  <a:lnTo>
                    <a:pt x="5579" y="55082"/>
                  </a:lnTo>
                </a:path>
              </a:pathLst>
            </a:custGeom>
            <a:noFill/>
            <a:ln w="24375" cap="rnd" cmpd="sng">
              <a:solidFill>
                <a:srgbClr val="174859"/>
              </a:solidFill>
              <a:prstDash val="solid"/>
              <a:miter lim="10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6213226" y="2944227"/>
              <a:ext cx="1124419" cy="311858"/>
            </a:xfrm>
            <a:custGeom>
              <a:avLst/>
              <a:gdLst/>
              <a:ahLst/>
              <a:cxnLst/>
              <a:rect l="l" t="t" r="r" b="b"/>
              <a:pathLst>
                <a:path w="53290" h="14780" extrusionOk="0">
                  <a:moveTo>
                    <a:pt x="42800" y="1"/>
                  </a:moveTo>
                  <a:cubicBezTo>
                    <a:pt x="45269" y="888"/>
                    <a:pt x="46342" y="2056"/>
                    <a:pt x="45234" y="3418"/>
                  </a:cubicBezTo>
                  <a:cubicBezTo>
                    <a:pt x="41599" y="7891"/>
                    <a:pt x="27060" y="9911"/>
                    <a:pt x="21405" y="9911"/>
                  </a:cubicBezTo>
                  <a:cubicBezTo>
                    <a:pt x="20113" y="9911"/>
                    <a:pt x="18437" y="9953"/>
                    <a:pt x="16616" y="9953"/>
                  </a:cubicBezTo>
                  <a:cubicBezTo>
                    <a:pt x="10465" y="9953"/>
                    <a:pt x="2657" y="9473"/>
                    <a:pt x="2379" y="5267"/>
                  </a:cubicBezTo>
                  <a:cubicBezTo>
                    <a:pt x="2379" y="5267"/>
                    <a:pt x="2034" y="3949"/>
                    <a:pt x="4087" y="2439"/>
                  </a:cubicBezTo>
                  <a:lnTo>
                    <a:pt x="4083" y="2439"/>
                  </a:lnTo>
                  <a:cubicBezTo>
                    <a:pt x="4083" y="2439"/>
                    <a:pt x="1" y="3449"/>
                    <a:pt x="405" y="8295"/>
                  </a:cubicBezTo>
                  <a:cubicBezTo>
                    <a:pt x="714" y="12007"/>
                    <a:pt x="7109" y="14780"/>
                    <a:pt x="18303" y="14780"/>
                  </a:cubicBezTo>
                  <a:cubicBezTo>
                    <a:pt x="21727" y="14780"/>
                    <a:pt x="25601" y="14520"/>
                    <a:pt x="29887" y="13949"/>
                  </a:cubicBezTo>
                  <a:cubicBezTo>
                    <a:pt x="48060" y="11526"/>
                    <a:pt x="53290" y="2610"/>
                    <a:pt x="42800" y="1"/>
                  </a:cubicBezTo>
                  <a:close/>
                </a:path>
              </a:pathLst>
            </a:custGeom>
            <a:solidFill>
              <a:srgbClr val="7E6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5247775" y="1651472"/>
              <a:ext cx="95456" cy="87903"/>
            </a:xfrm>
            <a:custGeom>
              <a:avLst/>
              <a:gdLst/>
              <a:ahLst/>
              <a:cxnLst/>
              <a:rect l="l" t="t" r="r" b="b"/>
              <a:pathLst>
                <a:path w="4524" h="4166" extrusionOk="0">
                  <a:moveTo>
                    <a:pt x="2044" y="0"/>
                  </a:moveTo>
                  <a:cubicBezTo>
                    <a:pt x="2044" y="0"/>
                    <a:pt x="0" y="2152"/>
                    <a:pt x="109" y="2826"/>
                  </a:cubicBezTo>
                  <a:cubicBezTo>
                    <a:pt x="217" y="3500"/>
                    <a:pt x="1996" y="4166"/>
                    <a:pt x="1996" y="4166"/>
                  </a:cubicBezTo>
                  <a:lnTo>
                    <a:pt x="3394" y="2960"/>
                  </a:lnTo>
                  <a:cubicBezTo>
                    <a:pt x="4524" y="1286"/>
                    <a:pt x="2044" y="0"/>
                    <a:pt x="2044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5250053" y="1505439"/>
              <a:ext cx="254171" cy="226930"/>
            </a:xfrm>
            <a:custGeom>
              <a:avLst/>
              <a:gdLst/>
              <a:ahLst/>
              <a:cxnLst/>
              <a:rect l="l" t="t" r="r" b="b"/>
              <a:pathLst>
                <a:path w="12046" h="10755" extrusionOk="0">
                  <a:moveTo>
                    <a:pt x="9003" y="1"/>
                  </a:moveTo>
                  <a:cubicBezTo>
                    <a:pt x="8736" y="1"/>
                    <a:pt x="8460" y="56"/>
                    <a:pt x="8176" y="182"/>
                  </a:cubicBezTo>
                  <a:lnTo>
                    <a:pt x="1" y="7991"/>
                  </a:lnTo>
                  <a:cubicBezTo>
                    <a:pt x="1" y="7991"/>
                    <a:pt x="38" y="7989"/>
                    <a:pt x="104" y="7989"/>
                  </a:cubicBezTo>
                  <a:cubicBezTo>
                    <a:pt x="611" y="7989"/>
                    <a:pt x="2837" y="8118"/>
                    <a:pt x="3208" y="10362"/>
                  </a:cubicBezTo>
                  <a:cubicBezTo>
                    <a:pt x="3253" y="10633"/>
                    <a:pt x="3389" y="10755"/>
                    <a:pt x="3597" y="10755"/>
                  </a:cubicBezTo>
                  <a:cubicBezTo>
                    <a:pt x="5333" y="10755"/>
                    <a:pt x="12046" y="2319"/>
                    <a:pt x="12046" y="2319"/>
                  </a:cubicBezTo>
                  <a:cubicBezTo>
                    <a:pt x="12046" y="2319"/>
                    <a:pt x="10738" y="1"/>
                    <a:pt x="9003" y="1"/>
                  </a:cubicBezTo>
                  <a:close/>
                </a:path>
              </a:pathLst>
            </a:custGeom>
            <a:solidFill>
              <a:srgbClr val="7E6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5127146" y="1679788"/>
              <a:ext cx="188972" cy="105141"/>
            </a:xfrm>
            <a:custGeom>
              <a:avLst/>
              <a:gdLst/>
              <a:ahLst/>
              <a:cxnLst/>
              <a:rect l="l" t="t" r="r" b="b"/>
              <a:pathLst>
                <a:path w="8956" h="4983" extrusionOk="0">
                  <a:moveTo>
                    <a:pt x="1654" y="1"/>
                  </a:moveTo>
                  <a:cubicBezTo>
                    <a:pt x="696" y="1"/>
                    <a:pt x="1" y="214"/>
                    <a:pt x="132" y="870"/>
                  </a:cubicBezTo>
                  <a:cubicBezTo>
                    <a:pt x="445" y="2438"/>
                    <a:pt x="4796" y="4983"/>
                    <a:pt x="6885" y="4983"/>
                  </a:cubicBezTo>
                  <a:cubicBezTo>
                    <a:pt x="7293" y="4983"/>
                    <a:pt x="7614" y="4886"/>
                    <a:pt x="7803" y="4665"/>
                  </a:cubicBezTo>
                  <a:cubicBezTo>
                    <a:pt x="8956" y="3318"/>
                    <a:pt x="8724" y="1884"/>
                    <a:pt x="8724" y="1884"/>
                  </a:cubicBezTo>
                  <a:lnTo>
                    <a:pt x="8724" y="1884"/>
                  </a:lnTo>
                  <a:cubicBezTo>
                    <a:pt x="8637" y="1891"/>
                    <a:pt x="8552" y="1894"/>
                    <a:pt x="8470" y="1894"/>
                  </a:cubicBezTo>
                  <a:cubicBezTo>
                    <a:pt x="6922" y="1894"/>
                    <a:pt x="6120" y="735"/>
                    <a:pt x="6120" y="735"/>
                  </a:cubicBezTo>
                  <a:cubicBezTo>
                    <a:pt x="6120" y="735"/>
                    <a:pt x="3433" y="1"/>
                    <a:pt x="1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5128728" y="1684240"/>
              <a:ext cx="174117" cy="100647"/>
            </a:xfrm>
            <a:custGeom>
              <a:avLst/>
              <a:gdLst/>
              <a:ahLst/>
              <a:cxnLst/>
              <a:rect l="l" t="t" r="r" b="b"/>
              <a:pathLst>
                <a:path w="8252" h="4770" extrusionOk="0">
                  <a:moveTo>
                    <a:pt x="760" y="0"/>
                  </a:moveTo>
                  <a:cubicBezTo>
                    <a:pt x="501" y="0"/>
                    <a:pt x="343" y="29"/>
                    <a:pt x="307" y="39"/>
                  </a:cubicBezTo>
                  <a:cubicBezTo>
                    <a:pt x="100" y="175"/>
                    <a:pt x="1" y="375"/>
                    <a:pt x="57" y="659"/>
                  </a:cubicBezTo>
                  <a:cubicBezTo>
                    <a:pt x="371" y="2227"/>
                    <a:pt x="4720" y="4770"/>
                    <a:pt x="6808" y="4770"/>
                  </a:cubicBezTo>
                  <a:cubicBezTo>
                    <a:pt x="7036" y="4770"/>
                    <a:pt x="7237" y="4739"/>
                    <a:pt x="7403" y="4674"/>
                  </a:cubicBezTo>
                  <a:cubicBezTo>
                    <a:pt x="8251" y="3876"/>
                    <a:pt x="6644" y="2954"/>
                    <a:pt x="4364" y="1340"/>
                  </a:cubicBezTo>
                  <a:cubicBezTo>
                    <a:pt x="2734" y="186"/>
                    <a:pt x="1419" y="0"/>
                    <a:pt x="7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5576344" y="1713928"/>
              <a:ext cx="78703" cy="89928"/>
            </a:xfrm>
            <a:custGeom>
              <a:avLst/>
              <a:gdLst/>
              <a:ahLst/>
              <a:cxnLst/>
              <a:rect l="l" t="t" r="r" b="b"/>
              <a:pathLst>
                <a:path w="3730" h="4262" extrusionOk="0">
                  <a:moveTo>
                    <a:pt x="2725" y="0"/>
                  </a:moveTo>
                  <a:cubicBezTo>
                    <a:pt x="2725" y="0"/>
                    <a:pt x="0" y="175"/>
                    <a:pt x="72" y="1537"/>
                  </a:cubicBezTo>
                  <a:lnTo>
                    <a:pt x="1075" y="4118"/>
                  </a:lnTo>
                  <a:cubicBezTo>
                    <a:pt x="1075" y="4118"/>
                    <a:pt x="1611" y="4261"/>
                    <a:pt x="2189" y="4261"/>
                  </a:cubicBezTo>
                  <a:cubicBezTo>
                    <a:pt x="2835" y="4261"/>
                    <a:pt x="3534" y="4083"/>
                    <a:pt x="3601" y="3328"/>
                  </a:cubicBezTo>
                  <a:cubicBezTo>
                    <a:pt x="3730" y="1896"/>
                    <a:pt x="2725" y="0"/>
                    <a:pt x="2725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5469704" y="1455980"/>
              <a:ext cx="188824" cy="303545"/>
            </a:xfrm>
            <a:custGeom>
              <a:avLst/>
              <a:gdLst/>
              <a:ahLst/>
              <a:cxnLst/>
              <a:rect l="l" t="t" r="r" b="b"/>
              <a:pathLst>
                <a:path w="8949" h="14386" extrusionOk="0">
                  <a:moveTo>
                    <a:pt x="1696" y="0"/>
                  </a:moveTo>
                  <a:cubicBezTo>
                    <a:pt x="1052" y="0"/>
                    <a:pt x="453" y="250"/>
                    <a:pt x="1" y="915"/>
                  </a:cubicBezTo>
                  <a:cubicBezTo>
                    <a:pt x="1" y="915"/>
                    <a:pt x="3288" y="13088"/>
                    <a:pt x="4559" y="13990"/>
                  </a:cubicBezTo>
                  <a:cubicBezTo>
                    <a:pt x="4953" y="14269"/>
                    <a:pt x="5462" y="14385"/>
                    <a:pt x="5987" y="14385"/>
                  </a:cubicBezTo>
                  <a:cubicBezTo>
                    <a:pt x="7156" y="14385"/>
                    <a:pt x="8404" y="13810"/>
                    <a:pt x="8627" y="13188"/>
                  </a:cubicBezTo>
                  <a:cubicBezTo>
                    <a:pt x="8948" y="12287"/>
                    <a:pt x="5957" y="2234"/>
                    <a:pt x="5957" y="2234"/>
                  </a:cubicBezTo>
                  <a:cubicBezTo>
                    <a:pt x="5957" y="2234"/>
                    <a:pt x="3625" y="0"/>
                    <a:pt x="1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5538237" y="1771784"/>
              <a:ext cx="144134" cy="181080"/>
            </a:xfrm>
            <a:custGeom>
              <a:avLst/>
              <a:gdLst/>
              <a:ahLst/>
              <a:cxnLst/>
              <a:rect l="l" t="t" r="r" b="b"/>
              <a:pathLst>
                <a:path w="6831" h="8582" extrusionOk="0">
                  <a:moveTo>
                    <a:pt x="5403" y="0"/>
                  </a:moveTo>
                  <a:cubicBezTo>
                    <a:pt x="5403" y="0"/>
                    <a:pt x="5075" y="1325"/>
                    <a:pt x="3875" y="1325"/>
                  </a:cubicBezTo>
                  <a:cubicBezTo>
                    <a:pt x="3559" y="1325"/>
                    <a:pt x="3183" y="1233"/>
                    <a:pt x="2737" y="1002"/>
                  </a:cubicBezTo>
                  <a:cubicBezTo>
                    <a:pt x="2737" y="1002"/>
                    <a:pt x="1" y="7536"/>
                    <a:pt x="1345" y="8473"/>
                  </a:cubicBezTo>
                  <a:cubicBezTo>
                    <a:pt x="1452" y="8547"/>
                    <a:pt x="1573" y="8582"/>
                    <a:pt x="1706" y="8582"/>
                  </a:cubicBezTo>
                  <a:cubicBezTo>
                    <a:pt x="3241" y="8582"/>
                    <a:pt x="6314" y="3948"/>
                    <a:pt x="6561" y="2880"/>
                  </a:cubicBezTo>
                  <a:cubicBezTo>
                    <a:pt x="6831" y="1719"/>
                    <a:pt x="5403" y="0"/>
                    <a:pt x="54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5829016" y="1890197"/>
              <a:ext cx="162386" cy="224188"/>
            </a:xfrm>
            <a:custGeom>
              <a:avLst/>
              <a:gdLst/>
              <a:ahLst/>
              <a:cxnLst/>
              <a:rect l="l" t="t" r="r" b="b"/>
              <a:pathLst>
                <a:path w="7696" h="10625" extrusionOk="0">
                  <a:moveTo>
                    <a:pt x="4520" y="0"/>
                  </a:moveTo>
                  <a:cubicBezTo>
                    <a:pt x="3768" y="0"/>
                    <a:pt x="3415" y="367"/>
                    <a:pt x="3415" y="367"/>
                  </a:cubicBezTo>
                  <a:cubicBezTo>
                    <a:pt x="3415" y="367"/>
                    <a:pt x="1" y="2805"/>
                    <a:pt x="2928" y="8170"/>
                  </a:cubicBezTo>
                  <a:lnTo>
                    <a:pt x="3415" y="6765"/>
                  </a:lnTo>
                  <a:lnTo>
                    <a:pt x="4879" y="10625"/>
                  </a:lnTo>
                  <a:cubicBezTo>
                    <a:pt x="4879" y="10625"/>
                    <a:pt x="6451" y="8424"/>
                    <a:pt x="6077" y="5851"/>
                  </a:cubicBezTo>
                  <a:lnTo>
                    <a:pt x="6077" y="5851"/>
                  </a:lnTo>
                  <a:lnTo>
                    <a:pt x="7198" y="7886"/>
                  </a:lnTo>
                  <a:cubicBezTo>
                    <a:pt x="7198" y="7886"/>
                    <a:pt x="7696" y="1193"/>
                    <a:pt x="5953" y="367"/>
                  </a:cubicBezTo>
                  <a:cubicBezTo>
                    <a:pt x="5372" y="92"/>
                    <a:pt x="4896" y="0"/>
                    <a:pt x="4520" y="0"/>
                  </a:cubicBezTo>
                  <a:close/>
                </a:path>
              </a:pathLst>
            </a:custGeom>
            <a:solidFill>
              <a:srgbClr val="1748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5903964" y="1383354"/>
              <a:ext cx="28021" cy="493993"/>
            </a:xfrm>
            <a:custGeom>
              <a:avLst/>
              <a:gdLst/>
              <a:ahLst/>
              <a:cxnLst/>
              <a:rect l="l" t="t" r="r" b="b"/>
              <a:pathLst>
                <a:path w="1328" h="23412" fill="none" extrusionOk="0">
                  <a:moveTo>
                    <a:pt x="0" y="0"/>
                  </a:moveTo>
                  <a:lnTo>
                    <a:pt x="1327" y="23411"/>
                  </a:lnTo>
                </a:path>
              </a:pathLst>
            </a:custGeom>
            <a:noFill/>
            <a:ln w="60975" cap="rnd" cmpd="sng">
              <a:solidFill>
                <a:srgbClr val="174859"/>
              </a:solidFill>
              <a:prstDash val="solid"/>
              <a:miter lim="10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5870204" y="1815588"/>
              <a:ext cx="123498" cy="123519"/>
            </a:xfrm>
            <a:custGeom>
              <a:avLst/>
              <a:gdLst/>
              <a:ahLst/>
              <a:cxnLst/>
              <a:rect l="l" t="t" r="r" b="b"/>
              <a:pathLst>
                <a:path w="5853" h="5854" extrusionOk="0">
                  <a:moveTo>
                    <a:pt x="2927" y="1"/>
                  </a:moveTo>
                  <a:cubicBezTo>
                    <a:pt x="1311" y="1"/>
                    <a:pt x="0" y="1311"/>
                    <a:pt x="0" y="2926"/>
                  </a:cubicBezTo>
                  <a:cubicBezTo>
                    <a:pt x="0" y="4543"/>
                    <a:pt x="1311" y="5853"/>
                    <a:pt x="2927" y="5853"/>
                  </a:cubicBezTo>
                  <a:cubicBezTo>
                    <a:pt x="4542" y="5853"/>
                    <a:pt x="5853" y="4543"/>
                    <a:pt x="5853" y="2926"/>
                  </a:cubicBezTo>
                  <a:cubicBezTo>
                    <a:pt x="5853" y="1311"/>
                    <a:pt x="4542" y="1"/>
                    <a:pt x="29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7" name="Google Shape;347;p33"/>
          <p:cNvSpPr txBox="1">
            <a:spLocks noGrp="1"/>
          </p:cNvSpPr>
          <p:nvPr>
            <p:ph type="ctrTitle"/>
          </p:nvPr>
        </p:nvSpPr>
        <p:spPr>
          <a:xfrm>
            <a:off x="949375" y="787125"/>
            <a:ext cx="3621867" cy="266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Grad School Worth It?</a:t>
            </a:r>
            <a:endParaRPr/>
          </a:p>
        </p:txBody>
      </p:sp>
      <p:sp>
        <p:nvSpPr>
          <p:cNvPr id="348" name="Google Shape;348;p33"/>
          <p:cNvSpPr txBox="1">
            <a:spLocks noGrp="1"/>
          </p:cNvSpPr>
          <p:nvPr>
            <p:ph type="subTitle" idx="1"/>
          </p:nvPr>
        </p:nvSpPr>
        <p:spPr>
          <a:xfrm>
            <a:off x="949374" y="3563775"/>
            <a:ext cx="4189757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4: Sophia Beard, Caroline Cordes, Sophia Forrester, Laasya Ravipati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2"/>
          <p:cNvSpPr txBox="1">
            <a:spLocks noGrp="1"/>
          </p:cNvSpPr>
          <p:nvPr>
            <p:ph type="title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Bachelor’s vs Master’s Salaries by Field</a:t>
            </a:r>
            <a:endParaRPr/>
          </a:p>
        </p:txBody>
      </p:sp>
      <p:sp>
        <p:nvSpPr>
          <p:cNvPr id="753" name="Google Shape;753;p42"/>
          <p:cNvSpPr/>
          <p:nvPr/>
        </p:nvSpPr>
        <p:spPr>
          <a:xfrm>
            <a:off x="4332300" y="354575"/>
            <a:ext cx="479400" cy="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D4D45E1A-F6B6-23FF-DBBD-C249D72D95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4" r="918" b="3689"/>
          <a:stretch/>
        </p:blipFill>
        <p:spPr>
          <a:xfrm>
            <a:off x="1902055" y="1028402"/>
            <a:ext cx="5339890" cy="405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55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2"/>
          <p:cNvSpPr txBox="1">
            <a:spLocks noGrp="1"/>
          </p:cNvSpPr>
          <p:nvPr>
            <p:ph type="title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in Salaries by Field</a:t>
            </a:r>
            <a:endParaRPr/>
          </a:p>
        </p:txBody>
      </p:sp>
      <p:sp>
        <p:nvSpPr>
          <p:cNvPr id="753" name="Google Shape;753;p42"/>
          <p:cNvSpPr/>
          <p:nvPr/>
        </p:nvSpPr>
        <p:spPr>
          <a:xfrm>
            <a:off x="4332300" y="354575"/>
            <a:ext cx="479400" cy="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831C644-1AA8-1A1F-1069-1054A9A1B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641" y="1020328"/>
            <a:ext cx="3856718" cy="40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035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52"/>
          <p:cNvSpPr/>
          <p:nvPr/>
        </p:nvSpPr>
        <p:spPr>
          <a:xfrm>
            <a:off x="-2120763" y="7736392"/>
            <a:ext cx="75314" cy="39187"/>
          </a:xfrm>
          <a:custGeom>
            <a:avLst/>
            <a:gdLst/>
            <a:ahLst/>
            <a:cxnLst/>
            <a:rect l="l" t="t" r="r" b="b"/>
            <a:pathLst>
              <a:path w="1280" h="666" extrusionOk="0">
                <a:moveTo>
                  <a:pt x="1140" y="1"/>
                </a:moveTo>
                <a:cubicBezTo>
                  <a:pt x="1126" y="1"/>
                  <a:pt x="1112" y="3"/>
                  <a:pt x="1098" y="8"/>
                </a:cubicBezTo>
                <a:lnTo>
                  <a:pt x="1" y="429"/>
                </a:lnTo>
                <a:lnTo>
                  <a:pt x="92" y="665"/>
                </a:lnTo>
                <a:lnTo>
                  <a:pt x="1189" y="245"/>
                </a:lnTo>
                <a:cubicBezTo>
                  <a:pt x="1245" y="223"/>
                  <a:pt x="1280" y="144"/>
                  <a:pt x="1254" y="79"/>
                </a:cubicBezTo>
                <a:cubicBezTo>
                  <a:pt x="1236" y="30"/>
                  <a:pt x="1189" y="1"/>
                  <a:pt x="114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040;p54">
            <a:extLst>
              <a:ext uri="{FF2B5EF4-FFF2-40B4-BE49-F238E27FC236}">
                <a16:creationId xmlns:a16="http://schemas.microsoft.com/office/drawing/2014/main" id="{60A6483B-3204-89F3-D87C-5D728826B90A}"/>
              </a:ext>
            </a:extLst>
          </p:cNvPr>
          <p:cNvSpPr/>
          <p:nvPr/>
        </p:nvSpPr>
        <p:spPr>
          <a:xfrm>
            <a:off x="1838739" y="-1166540"/>
            <a:ext cx="5466521" cy="52688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6000">
              <a:solidFill>
                <a:schemeClr val="tx2"/>
              </a:solidFill>
              <a:latin typeface="Fjalla One" panose="02000506040000020004" pitchFamily="2" charset="0"/>
            </a:endParaRPr>
          </a:p>
        </p:txBody>
      </p:sp>
      <p:sp>
        <p:nvSpPr>
          <p:cNvPr id="6" name="Google Shape;1018;p52">
            <a:extLst>
              <a:ext uri="{FF2B5EF4-FFF2-40B4-BE49-F238E27FC236}">
                <a16:creationId xmlns:a16="http://schemas.microsoft.com/office/drawing/2014/main" id="{7B249826-6BFB-5A36-F68E-30EB5C0254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7049" y="182120"/>
            <a:ext cx="6249900" cy="25715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Statistical Significance</a:t>
            </a:r>
            <a:endParaRPr sz="6600"/>
          </a:p>
        </p:txBody>
      </p:sp>
    </p:spTree>
    <p:extLst>
      <p:ext uri="{BB962C8B-B14F-4D97-AF65-F5344CB8AC3E}">
        <p14:creationId xmlns:p14="http://schemas.microsoft.com/office/powerpoint/2010/main" val="3911172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59"/>
          <p:cNvSpPr txBox="1">
            <a:spLocks noGrp="1"/>
          </p:cNvSpPr>
          <p:nvPr>
            <p:ph type="title"/>
          </p:nvPr>
        </p:nvSpPr>
        <p:spPr>
          <a:xfrm>
            <a:off x="480733" y="364075"/>
            <a:ext cx="2732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Hypothesis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2" name="Google Shape;1202;p5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80733" y="1248394"/>
                <a:ext cx="3689036" cy="300628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spcAft>
                    <a:spcPts val="1600"/>
                  </a:spcAft>
                  <a:buNone/>
                </a:pPr>
                <a:r>
                  <a:rPr lang="en"/>
                  <a:t>Two Sample Difference of Means T-Test:</a:t>
                </a:r>
                <a:endParaRPr lang="en-US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" sz="16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" sz="16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16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" sz="1600">
                    <a:solidFill>
                      <a:schemeClr val="bg2"/>
                    </a:solidFill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" sz="1600">
                  <a:solidFill>
                    <a:schemeClr val="bg2"/>
                  </a:solidFill>
                  <a:latin typeface="Menlo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" sz="16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" sz="16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16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" sz="1600">
                    <a:solidFill>
                      <a:schemeClr val="bg2"/>
                    </a:solidFill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" sz="1600">
                  <a:solidFill>
                    <a:schemeClr val="bg2"/>
                  </a:solidFill>
                  <a:latin typeface="Menlo"/>
                </a:endParaRPr>
              </a:p>
              <a:p>
                <a:r>
                  <a:rPr lang="en" sz="1400">
                    <a:solidFill>
                      <a:schemeClr val="bg2"/>
                    </a:solidFill>
                    <a:latin typeface="Menlo"/>
                  </a:rPr>
                  <a:t>t-score = 1.443</a:t>
                </a:r>
                <a:endParaRPr lang="en" sz="1400">
                  <a:solidFill>
                    <a:schemeClr val="bg2"/>
                  </a:solidFill>
                </a:endParaRPr>
              </a:p>
              <a:p>
                <a:r>
                  <a:rPr lang="en" sz="1400">
                    <a:solidFill>
                      <a:schemeClr val="bg2"/>
                    </a:solidFill>
                    <a:latin typeface="Menlo"/>
                  </a:rPr>
                  <a:t>P(t30 &gt; 1.443) = between .05 and .1</a:t>
                </a:r>
                <a:endParaRPr lang="en" sz="1400">
                  <a:solidFill>
                    <a:schemeClr val="bg2"/>
                  </a:solidFill>
                </a:endParaRPr>
              </a:p>
              <a:p>
                <a:r>
                  <a:rPr lang="en" sz="1400">
                    <a:solidFill>
                      <a:schemeClr val="bg2"/>
                    </a:solidFill>
                    <a:latin typeface="Menlo"/>
                  </a:rPr>
                  <a:t>P-value = </a:t>
                </a:r>
                <a:r>
                  <a:rPr lang="en" sz="1400" err="1">
                    <a:solidFill>
                      <a:schemeClr val="bg2"/>
                    </a:solidFill>
                    <a:latin typeface="Menlo"/>
                  </a:rPr>
                  <a:t>btwn</a:t>
                </a:r>
                <a:r>
                  <a:rPr lang="en" sz="1400">
                    <a:solidFill>
                      <a:schemeClr val="bg2"/>
                    </a:solidFill>
                    <a:latin typeface="Menlo"/>
                  </a:rPr>
                  <a:t> .05 and .1</a:t>
                </a:r>
                <a:endParaRPr lang="en" sz="1400">
                  <a:solidFill>
                    <a:schemeClr val="bg2"/>
                  </a:solidFill>
                </a:endParaRPr>
              </a:p>
              <a:p>
                <a:r>
                  <a:rPr lang="en" sz="1400">
                    <a:solidFill>
                      <a:schemeClr val="bg2"/>
                    </a:solidFill>
                    <a:latin typeface="Menlo"/>
                  </a:rPr>
                  <a:t>reject the null hypothesis at an alpha = .1 and conclude that it is statistically significant that Masters make more than Bachelor's</a:t>
                </a:r>
                <a:endParaRPr lang="en" sz="140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1202" name="Google Shape;1202;p5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0733" y="1248394"/>
                <a:ext cx="3689036" cy="3006286"/>
              </a:xfrm>
              <a:prstGeom prst="rect">
                <a:avLst/>
              </a:prstGeom>
              <a:blipFill>
                <a:blip r:embed="rId3"/>
                <a:stretch>
                  <a:fillRect l="-1488" r="-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03" name="Google Shape;1203;p59"/>
          <p:cNvGrpSpPr/>
          <p:nvPr/>
        </p:nvGrpSpPr>
        <p:grpSpPr>
          <a:xfrm>
            <a:off x="4407714" y="1753654"/>
            <a:ext cx="3550610" cy="2437924"/>
            <a:chOff x="10405626" y="2761991"/>
            <a:chExt cx="2907601" cy="1650050"/>
          </a:xfrm>
        </p:grpSpPr>
        <p:sp>
          <p:nvSpPr>
            <p:cNvPr id="1204" name="Google Shape;1204;p59"/>
            <p:cNvSpPr/>
            <p:nvPr/>
          </p:nvSpPr>
          <p:spPr>
            <a:xfrm>
              <a:off x="10405626" y="2761991"/>
              <a:ext cx="2907601" cy="1650050"/>
            </a:xfrm>
            <a:custGeom>
              <a:avLst/>
              <a:gdLst/>
              <a:ahLst/>
              <a:cxnLst/>
              <a:rect l="l" t="t" r="r" b="b"/>
              <a:pathLst>
                <a:path w="109370" h="66002" extrusionOk="0">
                  <a:moveTo>
                    <a:pt x="2424" y="1"/>
                  </a:moveTo>
                  <a:cubicBezTo>
                    <a:pt x="1168" y="1"/>
                    <a:pt x="146" y="1018"/>
                    <a:pt x="143" y="2277"/>
                  </a:cubicBezTo>
                  <a:lnTo>
                    <a:pt x="4" y="63833"/>
                  </a:lnTo>
                  <a:cubicBezTo>
                    <a:pt x="1" y="64896"/>
                    <a:pt x="861" y="65760"/>
                    <a:pt x="1925" y="65763"/>
                  </a:cubicBezTo>
                  <a:lnTo>
                    <a:pt x="107299" y="66002"/>
                  </a:lnTo>
                  <a:cubicBezTo>
                    <a:pt x="107301" y="66002"/>
                    <a:pt x="107303" y="66002"/>
                    <a:pt x="107305" y="66002"/>
                  </a:cubicBezTo>
                  <a:cubicBezTo>
                    <a:pt x="108366" y="66002"/>
                    <a:pt x="109226" y="65142"/>
                    <a:pt x="109229" y="64081"/>
                  </a:cubicBezTo>
                  <a:lnTo>
                    <a:pt x="109369" y="2525"/>
                  </a:lnTo>
                  <a:cubicBezTo>
                    <a:pt x="109370" y="1266"/>
                    <a:pt x="108351" y="241"/>
                    <a:pt x="107092" y="238"/>
                  </a:cubicBezTo>
                  <a:lnTo>
                    <a:pt x="2430" y="1"/>
                  </a:lnTo>
                  <a:cubicBezTo>
                    <a:pt x="2428" y="1"/>
                    <a:pt x="2426" y="1"/>
                    <a:pt x="24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9"/>
            <p:cNvSpPr/>
            <p:nvPr/>
          </p:nvSpPr>
          <p:spPr>
            <a:xfrm>
              <a:off x="10591425" y="2819013"/>
              <a:ext cx="2620225" cy="1499600"/>
            </a:xfrm>
            <a:custGeom>
              <a:avLst/>
              <a:gdLst/>
              <a:ahLst/>
              <a:cxnLst/>
              <a:rect l="l" t="t" r="r" b="b"/>
              <a:pathLst>
                <a:path w="104809" h="59984" extrusionOk="0">
                  <a:moveTo>
                    <a:pt x="2495" y="1"/>
                  </a:moveTo>
                  <a:cubicBezTo>
                    <a:pt x="1191" y="1"/>
                    <a:pt x="133" y="1056"/>
                    <a:pt x="130" y="2359"/>
                  </a:cubicBezTo>
                  <a:lnTo>
                    <a:pt x="1" y="59664"/>
                  </a:lnTo>
                  <a:cubicBezTo>
                    <a:pt x="1" y="59709"/>
                    <a:pt x="37" y="59746"/>
                    <a:pt x="83" y="59746"/>
                  </a:cubicBezTo>
                  <a:lnTo>
                    <a:pt x="104593" y="59983"/>
                  </a:lnTo>
                  <a:cubicBezTo>
                    <a:pt x="104637" y="59983"/>
                    <a:pt x="104675" y="59946"/>
                    <a:pt x="104675" y="59901"/>
                  </a:cubicBezTo>
                  <a:lnTo>
                    <a:pt x="104806" y="2597"/>
                  </a:lnTo>
                  <a:cubicBezTo>
                    <a:pt x="104809" y="1291"/>
                    <a:pt x="103752" y="231"/>
                    <a:pt x="102447" y="228"/>
                  </a:cubicBezTo>
                  <a:lnTo>
                    <a:pt x="2501" y="1"/>
                  </a:lnTo>
                  <a:cubicBezTo>
                    <a:pt x="2499" y="1"/>
                    <a:pt x="2497" y="1"/>
                    <a:pt x="2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59"/>
          <p:cNvGrpSpPr/>
          <p:nvPr/>
        </p:nvGrpSpPr>
        <p:grpSpPr>
          <a:xfrm>
            <a:off x="7990249" y="2555833"/>
            <a:ext cx="1556522" cy="2587667"/>
            <a:chOff x="5756200" y="2248200"/>
            <a:chExt cx="1630150" cy="2733475"/>
          </a:xfrm>
        </p:grpSpPr>
        <p:sp>
          <p:nvSpPr>
            <p:cNvPr id="1208" name="Google Shape;1208;p59"/>
            <p:cNvSpPr/>
            <p:nvPr/>
          </p:nvSpPr>
          <p:spPr>
            <a:xfrm>
              <a:off x="6068950" y="4308975"/>
              <a:ext cx="1317400" cy="206175"/>
            </a:xfrm>
            <a:custGeom>
              <a:avLst/>
              <a:gdLst/>
              <a:ahLst/>
              <a:cxnLst/>
              <a:rect l="l" t="t" r="r" b="b"/>
              <a:pathLst>
                <a:path w="52696" h="8247" extrusionOk="0">
                  <a:moveTo>
                    <a:pt x="1688" y="1"/>
                  </a:moveTo>
                  <a:cubicBezTo>
                    <a:pt x="756" y="1"/>
                    <a:pt x="1" y="755"/>
                    <a:pt x="1" y="1687"/>
                  </a:cubicBezTo>
                  <a:lnTo>
                    <a:pt x="1" y="8246"/>
                  </a:lnTo>
                  <a:lnTo>
                    <a:pt x="51862" y="8246"/>
                  </a:lnTo>
                  <a:cubicBezTo>
                    <a:pt x="52695" y="5842"/>
                    <a:pt x="52695" y="3093"/>
                    <a:pt x="518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9"/>
            <p:cNvSpPr/>
            <p:nvPr/>
          </p:nvSpPr>
          <p:spPr>
            <a:xfrm>
              <a:off x="5900800" y="4509700"/>
              <a:ext cx="1329875" cy="265850"/>
            </a:xfrm>
            <a:custGeom>
              <a:avLst/>
              <a:gdLst/>
              <a:ahLst/>
              <a:cxnLst/>
              <a:rect l="l" t="t" r="r" b="b"/>
              <a:pathLst>
                <a:path w="53195" h="10634" extrusionOk="0">
                  <a:moveTo>
                    <a:pt x="1687" y="0"/>
                  </a:moveTo>
                  <a:cubicBezTo>
                    <a:pt x="756" y="0"/>
                    <a:pt x="1" y="756"/>
                    <a:pt x="1" y="1687"/>
                  </a:cubicBezTo>
                  <a:lnTo>
                    <a:pt x="1" y="10633"/>
                  </a:lnTo>
                  <a:lnTo>
                    <a:pt x="51861" y="10633"/>
                  </a:lnTo>
                  <a:cubicBezTo>
                    <a:pt x="53195" y="6964"/>
                    <a:pt x="53108" y="3427"/>
                    <a:pt x="51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9"/>
            <p:cNvSpPr/>
            <p:nvPr/>
          </p:nvSpPr>
          <p:spPr>
            <a:xfrm>
              <a:off x="6041825" y="4574775"/>
              <a:ext cx="857150" cy="113950"/>
            </a:xfrm>
            <a:custGeom>
              <a:avLst/>
              <a:gdLst/>
              <a:ahLst/>
              <a:cxnLst/>
              <a:rect l="l" t="t" r="r" b="b"/>
              <a:pathLst>
                <a:path w="34286" h="4558" extrusionOk="0">
                  <a:moveTo>
                    <a:pt x="1316" y="0"/>
                  </a:moveTo>
                  <a:cubicBezTo>
                    <a:pt x="588" y="0"/>
                    <a:pt x="1" y="588"/>
                    <a:pt x="1" y="1316"/>
                  </a:cubicBezTo>
                  <a:lnTo>
                    <a:pt x="1" y="3243"/>
                  </a:lnTo>
                  <a:cubicBezTo>
                    <a:pt x="1" y="3972"/>
                    <a:pt x="588" y="4558"/>
                    <a:pt x="1316" y="4558"/>
                  </a:cubicBezTo>
                  <a:lnTo>
                    <a:pt x="32971" y="4558"/>
                  </a:lnTo>
                  <a:cubicBezTo>
                    <a:pt x="33699" y="4558"/>
                    <a:pt x="34286" y="3972"/>
                    <a:pt x="34286" y="3243"/>
                  </a:cubicBezTo>
                  <a:lnTo>
                    <a:pt x="34286" y="1316"/>
                  </a:lnTo>
                  <a:cubicBezTo>
                    <a:pt x="34286" y="588"/>
                    <a:pt x="33699" y="0"/>
                    <a:pt x="329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9"/>
            <p:cNvSpPr/>
            <p:nvPr/>
          </p:nvSpPr>
          <p:spPr>
            <a:xfrm>
              <a:off x="7083400" y="4563950"/>
              <a:ext cx="48850" cy="168200"/>
            </a:xfrm>
            <a:custGeom>
              <a:avLst/>
              <a:gdLst/>
              <a:ahLst/>
              <a:cxnLst/>
              <a:rect l="l" t="t" r="r" b="b"/>
              <a:pathLst>
                <a:path w="1954" h="6728" extrusionOk="0">
                  <a:moveTo>
                    <a:pt x="976" y="0"/>
                  </a:moveTo>
                  <a:cubicBezTo>
                    <a:pt x="438" y="0"/>
                    <a:pt x="1" y="438"/>
                    <a:pt x="1" y="977"/>
                  </a:cubicBezTo>
                  <a:lnTo>
                    <a:pt x="1" y="5751"/>
                  </a:lnTo>
                  <a:cubicBezTo>
                    <a:pt x="1" y="6290"/>
                    <a:pt x="437" y="6728"/>
                    <a:pt x="976" y="6728"/>
                  </a:cubicBezTo>
                  <a:cubicBezTo>
                    <a:pt x="1516" y="6728"/>
                    <a:pt x="1954" y="6290"/>
                    <a:pt x="1954" y="5751"/>
                  </a:cubicBezTo>
                  <a:lnTo>
                    <a:pt x="1954" y="977"/>
                  </a:lnTo>
                  <a:cubicBezTo>
                    <a:pt x="1954" y="438"/>
                    <a:pt x="1516" y="0"/>
                    <a:pt x="9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9"/>
            <p:cNvSpPr/>
            <p:nvPr/>
          </p:nvSpPr>
          <p:spPr>
            <a:xfrm>
              <a:off x="5792300" y="4770075"/>
              <a:ext cx="1326100" cy="211600"/>
            </a:xfrm>
            <a:custGeom>
              <a:avLst/>
              <a:gdLst/>
              <a:ahLst/>
              <a:cxnLst/>
              <a:rect l="l" t="t" r="r" b="b"/>
              <a:pathLst>
                <a:path w="53044" h="8464" extrusionOk="0">
                  <a:moveTo>
                    <a:pt x="1687" y="1"/>
                  </a:moveTo>
                  <a:cubicBezTo>
                    <a:pt x="755" y="1"/>
                    <a:pt x="1" y="756"/>
                    <a:pt x="1" y="1687"/>
                  </a:cubicBezTo>
                  <a:lnTo>
                    <a:pt x="2" y="8464"/>
                  </a:lnTo>
                  <a:lnTo>
                    <a:pt x="51862" y="8464"/>
                  </a:lnTo>
                  <a:cubicBezTo>
                    <a:pt x="52973" y="5940"/>
                    <a:pt x="53044" y="3134"/>
                    <a:pt x="518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9"/>
            <p:cNvSpPr/>
            <p:nvPr/>
          </p:nvSpPr>
          <p:spPr>
            <a:xfrm>
              <a:off x="7191900" y="4357800"/>
              <a:ext cx="112775" cy="108525"/>
            </a:xfrm>
            <a:custGeom>
              <a:avLst/>
              <a:gdLst/>
              <a:ahLst/>
              <a:cxnLst/>
              <a:rect l="l" t="t" r="r" b="b"/>
              <a:pathLst>
                <a:path w="4511" h="4341" extrusionOk="0">
                  <a:moveTo>
                    <a:pt x="2171" y="1"/>
                  </a:moveTo>
                  <a:cubicBezTo>
                    <a:pt x="972" y="1"/>
                    <a:pt x="1" y="972"/>
                    <a:pt x="1" y="2171"/>
                  </a:cubicBezTo>
                  <a:cubicBezTo>
                    <a:pt x="1" y="3048"/>
                    <a:pt x="529" y="3840"/>
                    <a:pt x="1341" y="4175"/>
                  </a:cubicBezTo>
                  <a:cubicBezTo>
                    <a:pt x="1609" y="4286"/>
                    <a:pt x="1890" y="4340"/>
                    <a:pt x="2170" y="4340"/>
                  </a:cubicBezTo>
                  <a:cubicBezTo>
                    <a:pt x="2735" y="4340"/>
                    <a:pt x="3290" y="4120"/>
                    <a:pt x="3705" y="3705"/>
                  </a:cubicBezTo>
                  <a:cubicBezTo>
                    <a:pt x="4325" y="3084"/>
                    <a:pt x="4511" y="2151"/>
                    <a:pt x="4176" y="1340"/>
                  </a:cubicBezTo>
                  <a:cubicBezTo>
                    <a:pt x="3839" y="529"/>
                    <a:pt x="3047" y="1"/>
                    <a:pt x="2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9"/>
            <p:cNvSpPr/>
            <p:nvPr/>
          </p:nvSpPr>
          <p:spPr>
            <a:xfrm>
              <a:off x="6525925" y="4002525"/>
              <a:ext cx="116775" cy="263525"/>
            </a:xfrm>
            <a:custGeom>
              <a:avLst/>
              <a:gdLst/>
              <a:ahLst/>
              <a:cxnLst/>
              <a:rect l="l" t="t" r="r" b="b"/>
              <a:pathLst>
                <a:path w="4671" h="10541" extrusionOk="0">
                  <a:moveTo>
                    <a:pt x="2278" y="1"/>
                  </a:moveTo>
                  <a:cubicBezTo>
                    <a:pt x="1941" y="1"/>
                    <a:pt x="1596" y="144"/>
                    <a:pt x="1283" y="486"/>
                  </a:cubicBezTo>
                  <a:cubicBezTo>
                    <a:pt x="914" y="889"/>
                    <a:pt x="749" y="1435"/>
                    <a:pt x="619" y="1966"/>
                  </a:cubicBezTo>
                  <a:cubicBezTo>
                    <a:pt x="582" y="2119"/>
                    <a:pt x="546" y="2275"/>
                    <a:pt x="513" y="2429"/>
                  </a:cubicBezTo>
                  <a:cubicBezTo>
                    <a:pt x="100" y="4344"/>
                    <a:pt x="1" y="6323"/>
                    <a:pt x="167" y="8274"/>
                  </a:cubicBezTo>
                  <a:cubicBezTo>
                    <a:pt x="208" y="8732"/>
                    <a:pt x="264" y="9197"/>
                    <a:pt x="455" y="9615"/>
                  </a:cubicBezTo>
                  <a:cubicBezTo>
                    <a:pt x="647" y="10033"/>
                    <a:pt x="996" y="10401"/>
                    <a:pt x="1444" y="10508"/>
                  </a:cubicBezTo>
                  <a:cubicBezTo>
                    <a:pt x="1539" y="10530"/>
                    <a:pt x="1666" y="10541"/>
                    <a:pt x="1811" y="10541"/>
                  </a:cubicBezTo>
                  <a:cubicBezTo>
                    <a:pt x="2372" y="10541"/>
                    <a:pt x="3205" y="10386"/>
                    <a:pt x="3532" y="10207"/>
                  </a:cubicBezTo>
                  <a:cubicBezTo>
                    <a:pt x="4069" y="9913"/>
                    <a:pt x="4192" y="8955"/>
                    <a:pt x="4198" y="8420"/>
                  </a:cubicBezTo>
                  <a:cubicBezTo>
                    <a:pt x="4223" y="6107"/>
                    <a:pt x="4670" y="3705"/>
                    <a:pt x="3941" y="1430"/>
                  </a:cubicBezTo>
                  <a:cubicBezTo>
                    <a:pt x="3697" y="669"/>
                    <a:pt x="3007" y="1"/>
                    <a:pt x="2278" y="1"/>
                  </a:cubicBezTo>
                  <a:close/>
                </a:path>
              </a:pathLst>
            </a:custGeom>
            <a:solidFill>
              <a:srgbClr val="E0A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9"/>
            <p:cNvSpPr/>
            <p:nvPr/>
          </p:nvSpPr>
          <p:spPr>
            <a:xfrm>
              <a:off x="6516750" y="4208175"/>
              <a:ext cx="273325" cy="102625"/>
            </a:xfrm>
            <a:custGeom>
              <a:avLst/>
              <a:gdLst/>
              <a:ahLst/>
              <a:cxnLst/>
              <a:rect l="l" t="t" r="r" b="b"/>
              <a:pathLst>
                <a:path w="10933" h="4105" extrusionOk="0">
                  <a:moveTo>
                    <a:pt x="4182" y="1"/>
                  </a:moveTo>
                  <a:cubicBezTo>
                    <a:pt x="3806" y="1"/>
                    <a:pt x="3469" y="239"/>
                    <a:pt x="3125" y="404"/>
                  </a:cubicBezTo>
                  <a:cubicBezTo>
                    <a:pt x="2725" y="596"/>
                    <a:pt x="2288" y="695"/>
                    <a:pt x="1845" y="695"/>
                  </a:cubicBezTo>
                  <a:cubicBezTo>
                    <a:pt x="1824" y="695"/>
                    <a:pt x="1802" y="695"/>
                    <a:pt x="1781" y="694"/>
                  </a:cubicBezTo>
                  <a:cubicBezTo>
                    <a:pt x="1595" y="689"/>
                    <a:pt x="1407" y="667"/>
                    <a:pt x="1221" y="667"/>
                  </a:cubicBezTo>
                  <a:cubicBezTo>
                    <a:pt x="1138" y="667"/>
                    <a:pt x="1055" y="672"/>
                    <a:pt x="972" y="684"/>
                  </a:cubicBezTo>
                  <a:cubicBezTo>
                    <a:pt x="691" y="727"/>
                    <a:pt x="497" y="848"/>
                    <a:pt x="363" y="1017"/>
                  </a:cubicBezTo>
                  <a:cubicBezTo>
                    <a:pt x="1" y="1479"/>
                    <a:pt x="90" y="2296"/>
                    <a:pt x="114" y="2872"/>
                  </a:cubicBezTo>
                  <a:cubicBezTo>
                    <a:pt x="137" y="3339"/>
                    <a:pt x="172" y="3826"/>
                    <a:pt x="680" y="3993"/>
                  </a:cubicBezTo>
                  <a:cubicBezTo>
                    <a:pt x="897" y="4065"/>
                    <a:pt x="1130" y="4065"/>
                    <a:pt x="1359" y="4065"/>
                  </a:cubicBezTo>
                  <a:cubicBezTo>
                    <a:pt x="1524" y="4064"/>
                    <a:pt x="1689" y="4064"/>
                    <a:pt x="1855" y="4064"/>
                  </a:cubicBezTo>
                  <a:cubicBezTo>
                    <a:pt x="3658" y="4064"/>
                    <a:pt x="5461" y="4071"/>
                    <a:pt x="7263" y="4085"/>
                  </a:cubicBezTo>
                  <a:cubicBezTo>
                    <a:pt x="7650" y="4087"/>
                    <a:pt x="8036" y="4099"/>
                    <a:pt x="8423" y="4099"/>
                  </a:cubicBezTo>
                  <a:cubicBezTo>
                    <a:pt x="8576" y="4099"/>
                    <a:pt x="8729" y="4097"/>
                    <a:pt x="8882" y="4092"/>
                  </a:cubicBezTo>
                  <a:cubicBezTo>
                    <a:pt x="9351" y="4076"/>
                    <a:pt x="9976" y="4105"/>
                    <a:pt x="10419" y="3942"/>
                  </a:cubicBezTo>
                  <a:cubicBezTo>
                    <a:pt x="10649" y="3857"/>
                    <a:pt x="10857" y="3672"/>
                    <a:pt x="10894" y="3430"/>
                  </a:cubicBezTo>
                  <a:cubicBezTo>
                    <a:pt x="10933" y="3185"/>
                    <a:pt x="10788" y="2942"/>
                    <a:pt x="10595" y="2787"/>
                  </a:cubicBezTo>
                  <a:cubicBezTo>
                    <a:pt x="10185" y="2457"/>
                    <a:pt x="9609" y="2459"/>
                    <a:pt x="9084" y="2405"/>
                  </a:cubicBezTo>
                  <a:cubicBezTo>
                    <a:pt x="8261" y="2320"/>
                    <a:pt x="7463" y="2069"/>
                    <a:pt x="6742" y="1664"/>
                  </a:cubicBezTo>
                  <a:cubicBezTo>
                    <a:pt x="6081" y="1292"/>
                    <a:pt x="5567" y="733"/>
                    <a:pt x="4947" y="300"/>
                  </a:cubicBezTo>
                  <a:cubicBezTo>
                    <a:pt x="4732" y="150"/>
                    <a:pt x="4492" y="17"/>
                    <a:pt x="4230" y="2"/>
                  </a:cubicBezTo>
                  <a:cubicBezTo>
                    <a:pt x="4214" y="1"/>
                    <a:pt x="4198" y="1"/>
                    <a:pt x="41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9"/>
            <p:cNvSpPr/>
            <p:nvPr/>
          </p:nvSpPr>
          <p:spPr>
            <a:xfrm>
              <a:off x="6240750" y="4019400"/>
              <a:ext cx="123950" cy="256700"/>
            </a:xfrm>
            <a:custGeom>
              <a:avLst/>
              <a:gdLst/>
              <a:ahLst/>
              <a:cxnLst/>
              <a:rect l="l" t="t" r="r" b="b"/>
              <a:pathLst>
                <a:path w="4958" h="10268" extrusionOk="0">
                  <a:moveTo>
                    <a:pt x="3302" y="1"/>
                  </a:moveTo>
                  <a:cubicBezTo>
                    <a:pt x="2257" y="1"/>
                    <a:pt x="1100" y="1366"/>
                    <a:pt x="832" y="2247"/>
                  </a:cubicBezTo>
                  <a:cubicBezTo>
                    <a:pt x="632" y="2908"/>
                    <a:pt x="589" y="3606"/>
                    <a:pt x="546" y="4295"/>
                  </a:cubicBezTo>
                  <a:lnTo>
                    <a:pt x="393" y="6816"/>
                  </a:lnTo>
                  <a:lnTo>
                    <a:pt x="372" y="7173"/>
                  </a:lnTo>
                  <a:cubicBezTo>
                    <a:pt x="341" y="7671"/>
                    <a:pt x="0" y="8231"/>
                    <a:pt x="347" y="8653"/>
                  </a:cubicBezTo>
                  <a:cubicBezTo>
                    <a:pt x="652" y="9025"/>
                    <a:pt x="1303" y="9433"/>
                    <a:pt x="1693" y="9743"/>
                  </a:cubicBezTo>
                  <a:cubicBezTo>
                    <a:pt x="2004" y="9992"/>
                    <a:pt x="2533" y="10267"/>
                    <a:pt x="3006" y="10267"/>
                  </a:cubicBezTo>
                  <a:cubicBezTo>
                    <a:pt x="3205" y="10267"/>
                    <a:pt x="3394" y="10219"/>
                    <a:pt x="3553" y="10099"/>
                  </a:cubicBezTo>
                  <a:cubicBezTo>
                    <a:pt x="4129" y="9664"/>
                    <a:pt x="4123" y="8365"/>
                    <a:pt x="4211" y="7722"/>
                  </a:cubicBezTo>
                  <a:lnTo>
                    <a:pt x="4507" y="5574"/>
                  </a:lnTo>
                  <a:cubicBezTo>
                    <a:pt x="4569" y="5131"/>
                    <a:pt x="4630" y="4687"/>
                    <a:pt x="4651" y="4239"/>
                  </a:cubicBezTo>
                  <a:cubicBezTo>
                    <a:pt x="4702" y="3171"/>
                    <a:pt x="4958" y="1260"/>
                    <a:pt x="4174" y="407"/>
                  </a:cubicBezTo>
                  <a:cubicBezTo>
                    <a:pt x="3910" y="120"/>
                    <a:pt x="3611" y="1"/>
                    <a:pt x="3302" y="1"/>
                  </a:cubicBezTo>
                  <a:close/>
                </a:path>
              </a:pathLst>
            </a:custGeom>
            <a:solidFill>
              <a:srgbClr val="E0A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9"/>
            <p:cNvSpPr/>
            <p:nvPr/>
          </p:nvSpPr>
          <p:spPr>
            <a:xfrm>
              <a:off x="6084675" y="4218775"/>
              <a:ext cx="274825" cy="94125"/>
            </a:xfrm>
            <a:custGeom>
              <a:avLst/>
              <a:gdLst/>
              <a:ahLst/>
              <a:cxnLst/>
              <a:rect l="l" t="t" r="r" b="b"/>
              <a:pathLst>
                <a:path w="10993" h="3765" extrusionOk="0">
                  <a:moveTo>
                    <a:pt x="6407" y="0"/>
                  </a:moveTo>
                  <a:cubicBezTo>
                    <a:pt x="5841" y="0"/>
                    <a:pt x="5153" y="731"/>
                    <a:pt x="4645" y="971"/>
                  </a:cubicBezTo>
                  <a:cubicBezTo>
                    <a:pt x="3893" y="1328"/>
                    <a:pt x="3076" y="1452"/>
                    <a:pt x="2266" y="1604"/>
                  </a:cubicBezTo>
                  <a:cubicBezTo>
                    <a:pt x="1674" y="1717"/>
                    <a:pt x="611" y="1679"/>
                    <a:pt x="254" y="2248"/>
                  </a:cubicBezTo>
                  <a:cubicBezTo>
                    <a:pt x="1" y="2653"/>
                    <a:pt x="188" y="3281"/>
                    <a:pt x="617" y="3501"/>
                  </a:cubicBezTo>
                  <a:cubicBezTo>
                    <a:pt x="760" y="3574"/>
                    <a:pt x="924" y="3597"/>
                    <a:pt x="1096" y="3597"/>
                  </a:cubicBezTo>
                  <a:cubicBezTo>
                    <a:pt x="1393" y="3597"/>
                    <a:pt x="1712" y="3528"/>
                    <a:pt x="1980" y="3528"/>
                  </a:cubicBezTo>
                  <a:cubicBezTo>
                    <a:pt x="1990" y="3528"/>
                    <a:pt x="2000" y="3528"/>
                    <a:pt x="2010" y="3528"/>
                  </a:cubicBezTo>
                  <a:cubicBezTo>
                    <a:pt x="2450" y="3537"/>
                    <a:pt x="2892" y="3546"/>
                    <a:pt x="3332" y="3554"/>
                  </a:cubicBezTo>
                  <a:cubicBezTo>
                    <a:pt x="4705" y="3579"/>
                    <a:pt x="6079" y="3600"/>
                    <a:pt x="7454" y="3620"/>
                  </a:cubicBezTo>
                  <a:cubicBezTo>
                    <a:pt x="7923" y="3627"/>
                    <a:pt x="8627" y="3765"/>
                    <a:pt x="9275" y="3765"/>
                  </a:cubicBezTo>
                  <a:cubicBezTo>
                    <a:pt x="9806" y="3765"/>
                    <a:pt x="10299" y="3672"/>
                    <a:pt x="10594" y="3338"/>
                  </a:cubicBezTo>
                  <a:cubicBezTo>
                    <a:pt x="10992" y="2886"/>
                    <a:pt x="10891" y="2197"/>
                    <a:pt x="10766" y="1609"/>
                  </a:cubicBezTo>
                  <a:lnTo>
                    <a:pt x="10512" y="397"/>
                  </a:lnTo>
                  <a:cubicBezTo>
                    <a:pt x="9945" y="512"/>
                    <a:pt x="9334" y="608"/>
                    <a:pt x="8731" y="608"/>
                  </a:cubicBezTo>
                  <a:cubicBezTo>
                    <a:pt x="8187" y="608"/>
                    <a:pt x="7650" y="530"/>
                    <a:pt x="7159" y="319"/>
                  </a:cubicBezTo>
                  <a:cubicBezTo>
                    <a:pt x="7003" y="253"/>
                    <a:pt x="6854" y="175"/>
                    <a:pt x="6711" y="86"/>
                  </a:cubicBezTo>
                  <a:cubicBezTo>
                    <a:pt x="6615" y="26"/>
                    <a:pt x="6513" y="0"/>
                    <a:pt x="6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9"/>
            <p:cNvSpPr/>
            <p:nvPr/>
          </p:nvSpPr>
          <p:spPr>
            <a:xfrm>
              <a:off x="5819800" y="2701450"/>
              <a:ext cx="114350" cy="96275"/>
            </a:xfrm>
            <a:custGeom>
              <a:avLst/>
              <a:gdLst/>
              <a:ahLst/>
              <a:cxnLst/>
              <a:rect l="l" t="t" r="r" b="b"/>
              <a:pathLst>
                <a:path w="4574" h="3851" extrusionOk="0">
                  <a:moveTo>
                    <a:pt x="1274" y="0"/>
                  </a:moveTo>
                  <a:cubicBezTo>
                    <a:pt x="1162" y="0"/>
                    <a:pt x="1050" y="28"/>
                    <a:pt x="941" y="57"/>
                  </a:cubicBezTo>
                  <a:cubicBezTo>
                    <a:pt x="809" y="93"/>
                    <a:pt x="674" y="127"/>
                    <a:pt x="551" y="190"/>
                  </a:cubicBezTo>
                  <a:cubicBezTo>
                    <a:pt x="0" y="475"/>
                    <a:pt x="10" y="1057"/>
                    <a:pt x="361" y="1498"/>
                  </a:cubicBezTo>
                  <a:cubicBezTo>
                    <a:pt x="1117" y="2448"/>
                    <a:pt x="2165" y="3113"/>
                    <a:pt x="3192" y="3759"/>
                  </a:cubicBezTo>
                  <a:cubicBezTo>
                    <a:pt x="3258" y="3801"/>
                    <a:pt x="3327" y="3844"/>
                    <a:pt x="3406" y="3850"/>
                  </a:cubicBezTo>
                  <a:cubicBezTo>
                    <a:pt x="3413" y="3850"/>
                    <a:pt x="3419" y="3851"/>
                    <a:pt x="3425" y="3851"/>
                  </a:cubicBezTo>
                  <a:cubicBezTo>
                    <a:pt x="3532" y="3851"/>
                    <a:pt x="3630" y="3784"/>
                    <a:pt x="3712" y="3712"/>
                  </a:cubicBezTo>
                  <a:cubicBezTo>
                    <a:pt x="4073" y="3397"/>
                    <a:pt x="4309" y="2966"/>
                    <a:pt x="4538" y="2545"/>
                  </a:cubicBezTo>
                  <a:cubicBezTo>
                    <a:pt x="4558" y="2514"/>
                    <a:pt x="4569" y="2480"/>
                    <a:pt x="4573" y="2444"/>
                  </a:cubicBezTo>
                  <a:cubicBezTo>
                    <a:pt x="4573" y="2401"/>
                    <a:pt x="4550" y="2360"/>
                    <a:pt x="4526" y="2323"/>
                  </a:cubicBezTo>
                  <a:cubicBezTo>
                    <a:pt x="4218" y="1838"/>
                    <a:pt x="3870" y="1503"/>
                    <a:pt x="3444" y="1175"/>
                  </a:cubicBezTo>
                  <a:cubicBezTo>
                    <a:pt x="3345" y="1098"/>
                    <a:pt x="3241" y="1022"/>
                    <a:pt x="3132" y="944"/>
                  </a:cubicBezTo>
                  <a:cubicBezTo>
                    <a:pt x="2596" y="560"/>
                    <a:pt x="1990" y="25"/>
                    <a:pt x="1297" y="0"/>
                  </a:cubicBezTo>
                  <a:cubicBezTo>
                    <a:pt x="1289" y="0"/>
                    <a:pt x="1281" y="0"/>
                    <a:pt x="1274" y="0"/>
                  </a:cubicBezTo>
                  <a:close/>
                </a:path>
              </a:pathLst>
            </a:custGeom>
            <a:solidFill>
              <a:srgbClr val="E0A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9"/>
            <p:cNvSpPr/>
            <p:nvPr/>
          </p:nvSpPr>
          <p:spPr>
            <a:xfrm>
              <a:off x="5756200" y="2638625"/>
              <a:ext cx="131725" cy="124825"/>
            </a:xfrm>
            <a:custGeom>
              <a:avLst/>
              <a:gdLst/>
              <a:ahLst/>
              <a:cxnLst/>
              <a:rect l="l" t="t" r="r" b="b"/>
              <a:pathLst>
                <a:path w="5269" h="4993" extrusionOk="0">
                  <a:moveTo>
                    <a:pt x="244" y="0"/>
                  </a:moveTo>
                  <a:cubicBezTo>
                    <a:pt x="35" y="0"/>
                    <a:pt x="1" y="487"/>
                    <a:pt x="263" y="664"/>
                  </a:cubicBezTo>
                  <a:cubicBezTo>
                    <a:pt x="899" y="1093"/>
                    <a:pt x="1304" y="1326"/>
                    <a:pt x="1972" y="1700"/>
                  </a:cubicBezTo>
                  <a:cubicBezTo>
                    <a:pt x="2074" y="1758"/>
                    <a:pt x="2177" y="1755"/>
                    <a:pt x="2100" y="1876"/>
                  </a:cubicBezTo>
                  <a:cubicBezTo>
                    <a:pt x="1949" y="1827"/>
                    <a:pt x="1815" y="1717"/>
                    <a:pt x="1677" y="1717"/>
                  </a:cubicBezTo>
                  <a:cubicBezTo>
                    <a:pt x="1598" y="1717"/>
                    <a:pt x="1517" y="1753"/>
                    <a:pt x="1432" y="1856"/>
                  </a:cubicBezTo>
                  <a:cubicBezTo>
                    <a:pt x="1314" y="2005"/>
                    <a:pt x="1312" y="2216"/>
                    <a:pt x="1428" y="2367"/>
                  </a:cubicBezTo>
                  <a:cubicBezTo>
                    <a:pt x="1401" y="2361"/>
                    <a:pt x="1373" y="2359"/>
                    <a:pt x="1347" y="2359"/>
                  </a:cubicBezTo>
                  <a:cubicBezTo>
                    <a:pt x="1196" y="2359"/>
                    <a:pt x="1055" y="2441"/>
                    <a:pt x="981" y="2578"/>
                  </a:cubicBezTo>
                  <a:cubicBezTo>
                    <a:pt x="897" y="2738"/>
                    <a:pt x="927" y="2937"/>
                    <a:pt x="1056" y="3065"/>
                  </a:cubicBezTo>
                  <a:cubicBezTo>
                    <a:pt x="820" y="3075"/>
                    <a:pt x="725" y="3373"/>
                    <a:pt x="797" y="3563"/>
                  </a:cubicBezTo>
                  <a:cubicBezTo>
                    <a:pt x="888" y="3801"/>
                    <a:pt x="1256" y="4017"/>
                    <a:pt x="1458" y="4157"/>
                  </a:cubicBezTo>
                  <a:cubicBezTo>
                    <a:pt x="1996" y="4528"/>
                    <a:pt x="2615" y="4778"/>
                    <a:pt x="3252" y="4915"/>
                  </a:cubicBezTo>
                  <a:cubicBezTo>
                    <a:pt x="3460" y="4960"/>
                    <a:pt x="3671" y="4993"/>
                    <a:pt x="3882" y="4993"/>
                  </a:cubicBezTo>
                  <a:cubicBezTo>
                    <a:pt x="3978" y="4993"/>
                    <a:pt x="4074" y="4986"/>
                    <a:pt x="4169" y="4970"/>
                  </a:cubicBezTo>
                  <a:cubicBezTo>
                    <a:pt x="4474" y="4920"/>
                    <a:pt x="4770" y="4768"/>
                    <a:pt x="4946" y="4515"/>
                  </a:cubicBezTo>
                  <a:cubicBezTo>
                    <a:pt x="5268" y="4046"/>
                    <a:pt x="5139" y="3216"/>
                    <a:pt x="4839" y="2761"/>
                  </a:cubicBezTo>
                  <a:cubicBezTo>
                    <a:pt x="4521" y="2277"/>
                    <a:pt x="3828" y="1980"/>
                    <a:pt x="3340" y="1703"/>
                  </a:cubicBezTo>
                  <a:cubicBezTo>
                    <a:pt x="2494" y="1226"/>
                    <a:pt x="1002" y="474"/>
                    <a:pt x="358" y="41"/>
                  </a:cubicBezTo>
                  <a:cubicBezTo>
                    <a:pt x="316" y="13"/>
                    <a:pt x="278" y="0"/>
                    <a:pt x="244" y="0"/>
                  </a:cubicBezTo>
                  <a:close/>
                </a:path>
              </a:pathLst>
            </a:custGeom>
            <a:solidFill>
              <a:srgbClr val="E0A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9"/>
            <p:cNvSpPr/>
            <p:nvPr/>
          </p:nvSpPr>
          <p:spPr>
            <a:xfrm>
              <a:off x="5851050" y="2648525"/>
              <a:ext cx="32600" cy="76075"/>
            </a:xfrm>
            <a:custGeom>
              <a:avLst/>
              <a:gdLst/>
              <a:ahLst/>
              <a:cxnLst/>
              <a:rect l="l" t="t" r="r" b="b"/>
              <a:pathLst>
                <a:path w="1304" h="3043" extrusionOk="0">
                  <a:moveTo>
                    <a:pt x="640" y="1"/>
                  </a:moveTo>
                  <a:cubicBezTo>
                    <a:pt x="611" y="1"/>
                    <a:pt x="581" y="7"/>
                    <a:pt x="552" y="21"/>
                  </a:cubicBezTo>
                  <a:cubicBezTo>
                    <a:pt x="467" y="61"/>
                    <a:pt x="421" y="146"/>
                    <a:pt x="394" y="240"/>
                  </a:cubicBezTo>
                  <a:cubicBezTo>
                    <a:pt x="384" y="275"/>
                    <a:pt x="375" y="313"/>
                    <a:pt x="368" y="350"/>
                  </a:cubicBezTo>
                  <a:cubicBezTo>
                    <a:pt x="238" y="1018"/>
                    <a:pt x="1" y="2385"/>
                    <a:pt x="604" y="2899"/>
                  </a:cubicBezTo>
                  <a:cubicBezTo>
                    <a:pt x="706" y="2986"/>
                    <a:pt x="841" y="3042"/>
                    <a:pt x="973" y="3042"/>
                  </a:cubicBezTo>
                  <a:cubicBezTo>
                    <a:pt x="1023" y="3042"/>
                    <a:pt x="1073" y="3034"/>
                    <a:pt x="1120" y="3017"/>
                  </a:cubicBezTo>
                  <a:cubicBezTo>
                    <a:pt x="1201" y="2987"/>
                    <a:pt x="1274" y="2926"/>
                    <a:pt x="1292" y="2843"/>
                  </a:cubicBezTo>
                  <a:cubicBezTo>
                    <a:pt x="1303" y="2789"/>
                    <a:pt x="1289" y="2735"/>
                    <a:pt x="1274" y="2682"/>
                  </a:cubicBezTo>
                  <a:cubicBezTo>
                    <a:pt x="1103" y="2066"/>
                    <a:pt x="802" y="1453"/>
                    <a:pt x="899" y="821"/>
                  </a:cubicBezTo>
                  <a:cubicBezTo>
                    <a:pt x="926" y="642"/>
                    <a:pt x="985" y="460"/>
                    <a:pt x="946" y="283"/>
                  </a:cubicBezTo>
                  <a:cubicBezTo>
                    <a:pt x="915" y="137"/>
                    <a:pt x="779" y="1"/>
                    <a:pt x="640" y="1"/>
                  </a:cubicBezTo>
                  <a:close/>
                </a:path>
              </a:pathLst>
            </a:custGeom>
            <a:solidFill>
              <a:srgbClr val="E0A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9"/>
            <p:cNvSpPr/>
            <p:nvPr/>
          </p:nvSpPr>
          <p:spPr>
            <a:xfrm>
              <a:off x="6591800" y="2957225"/>
              <a:ext cx="87125" cy="28325"/>
            </a:xfrm>
            <a:custGeom>
              <a:avLst/>
              <a:gdLst/>
              <a:ahLst/>
              <a:cxnLst/>
              <a:rect l="l" t="t" r="r" b="b"/>
              <a:pathLst>
                <a:path w="3485" h="1133" extrusionOk="0">
                  <a:moveTo>
                    <a:pt x="2950" y="28"/>
                  </a:moveTo>
                  <a:cubicBezTo>
                    <a:pt x="2946" y="28"/>
                    <a:pt x="2942" y="28"/>
                    <a:pt x="2939" y="28"/>
                  </a:cubicBezTo>
                  <a:cubicBezTo>
                    <a:pt x="2024" y="94"/>
                    <a:pt x="901" y="1"/>
                    <a:pt x="173" y="463"/>
                  </a:cubicBezTo>
                  <a:cubicBezTo>
                    <a:pt x="0" y="572"/>
                    <a:pt x="339" y="1132"/>
                    <a:pt x="541" y="1132"/>
                  </a:cubicBezTo>
                  <a:cubicBezTo>
                    <a:pt x="559" y="1132"/>
                    <a:pt x="576" y="1128"/>
                    <a:pt x="592" y="1118"/>
                  </a:cubicBezTo>
                  <a:cubicBezTo>
                    <a:pt x="865" y="944"/>
                    <a:pt x="1204" y="899"/>
                    <a:pt x="1566" y="899"/>
                  </a:cubicBezTo>
                  <a:cubicBezTo>
                    <a:pt x="1934" y="899"/>
                    <a:pt x="2325" y="946"/>
                    <a:pt x="2691" y="955"/>
                  </a:cubicBezTo>
                  <a:cubicBezTo>
                    <a:pt x="2868" y="966"/>
                    <a:pt x="2998" y="1027"/>
                    <a:pt x="3131" y="1027"/>
                  </a:cubicBezTo>
                  <a:cubicBezTo>
                    <a:pt x="3187" y="1027"/>
                    <a:pt x="3244" y="1016"/>
                    <a:pt x="3306" y="985"/>
                  </a:cubicBezTo>
                  <a:cubicBezTo>
                    <a:pt x="3485" y="897"/>
                    <a:pt x="3194" y="28"/>
                    <a:pt x="2950" y="28"/>
                  </a:cubicBezTo>
                  <a:close/>
                </a:path>
              </a:pathLst>
            </a:custGeom>
            <a:solidFill>
              <a:srgbClr val="E0A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9"/>
            <p:cNvSpPr/>
            <p:nvPr/>
          </p:nvSpPr>
          <p:spPr>
            <a:xfrm>
              <a:off x="6389150" y="2433125"/>
              <a:ext cx="102550" cy="220325"/>
            </a:xfrm>
            <a:custGeom>
              <a:avLst/>
              <a:gdLst/>
              <a:ahLst/>
              <a:cxnLst/>
              <a:rect l="l" t="t" r="r" b="b"/>
              <a:pathLst>
                <a:path w="4102" h="8813" extrusionOk="0">
                  <a:moveTo>
                    <a:pt x="1947" y="1"/>
                  </a:moveTo>
                  <a:cubicBezTo>
                    <a:pt x="1183" y="1"/>
                    <a:pt x="429" y="505"/>
                    <a:pt x="190" y="1735"/>
                  </a:cubicBezTo>
                  <a:cubicBezTo>
                    <a:pt x="190" y="1750"/>
                    <a:pt x="0" y="3800"/>
                    <a:pt x="3" y="4836"/>
                  </a:cubicBezTo>
                  <a:cubicBezTo>
                    <a:pt x="5" y="5598"/>
                    <a:pt x="1216" y="8797"/>
                    <a:pt x="2019" y="8812"/>
                  </a:cubicBezTo>
                  <a:cubicBezTo>
                    <a:pt x="2021" y="8812"/>
                    <a:pt x="2023" y="8812"/>
                    <a:pt x="2024" y="8812"/>
                  </a:cubicBezTo>
                  <a:cubicBezTo>
                    <a:pt x="2756" y="8812"/>
                    <a:pt x="4092" y="5518"/>
                    <a:pt x="4099" y="4783"/>
                  </a:cubicBezTo>
                  <a:cubicBezTo>
                    <a:pt x="4102" y="4361"/>
                    <a:pt x="3899" y="2249"/>
                    <a:pt x="3863" y="1776"/>
                  </a:cubicBezTo>
                  <a:cubicBezTo>
                    <a:pt x="3783" y="718"/>
                    <a:pt x="2858" y="1"/>
                    <a:pt x="1947" y="1"/>
                  </a:cubicBezTo>
                  <a:close/>
                </a:path>
              </a:pathLst>
            </a:custGeom>
            <a:solidFill>
              <a:srgbClr val="E0A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9"/>
            <p:cNvSpPr/>
            <p:nvPr/>
          </p:nvSpPr>
          <p:spPr>
            <a:xfrm>
              <a:off x="6256100" y="2990575"/>
              <a:ext cx="376600" cy="201450"/>
            </a:xfrm>
            <a:custGeom>
              <a:avLst/>
              <a:gdLst/>
              <a:ahLst/>
              <a:cxnLst/>
              <a:rect l="l" t="t" r="r" b="b"/>
              <a:pathLst>
                <a:path w="15064" h="8058" extrusionOk="0">
                  <a:moveTo>
                    <a:pt x="1" y="1"/>
                  </a:moveTo>
                  <a:lnTo>
                    <a:pt x="1" y="8058"/>
                  </a:lnTo>
                  <a:lnTo>
                    <a:pt x="15063" y="8058"/>
                  </a:lnTo>
                  <a:lnTo>
                    <a:pt x="15063" y="1"/>
                  </a:lnTo>
                  <a:close/>
                </a:path>
              </a:pathLst>
            </a:custGeom>
            <a:solidFill>
              <a:srgbClr val="1E3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9"/>
            <p:cNvSpPr/>
            <p:nvPr/>
          </p:nvSpPr>
          <p:spPr>
            <a:xfrm>
              <a:off x="6392275" y="2409050"/>
              <a:ext cx="95950" cy="122150"/>
            </a:xfrm>
            <a:custGeom>
              <a:avLst/>
              <a:gdLst/>
              <a:ahLst/>
              <a:cxnLst/>
              <a:rect l="l" t="t" r="r" b="b"/>
              <a:pathLst>
                <a:path w="3838" h="4886" extrusionOk="0">
                  <a:moveTo>
                    <a:pt x="1" y="3464"/>
                  </a:moveTo>
                  <a:cubicBezTo>
                    <a:pt x="37" y="3019"/>
                    <a:pt x="65" y="2703"/>
                    <a:pt x="65" y="2698"/>
                  </a:cubicBezTo>
                  <a:cubicBezTo>
                    <a:pt x="589" y="0"/>
                    <a:pt x="3591" y="794"/>
                    <a:pt x="3738" y="2739"/>
                  </a:cubicBezTo>
                  <a:cubicBezTo>
                    <a:pt x="3752" y="2926"/>
                    <a:pt x="3792" y="3372"/>
                    <a:pt x="3837" y="3867"/>
                  </a:cubicBezTo>
                  <a:cubicBezTo>
                    <a:pt x="3797" y="3929"/>
                    <a:pt x="3748" y="3983"/>
                    <a:pt x="3690" y="4029"/>
                  </a:cubicBezTo>
                  <a:cubicBezTo>
                    <a:pt x="2674" y="4886"/>
                    <a:pt x="1119" y="4684"/>
                    <a:pt x="1" y="3464"/>
                  </a:cubicBezTo>
                  <a:close/>
                </a:path>
              </a:pathLst>
            </a:custGeom>
            <a:solidFill>
              <a:srgbClr val="CD9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9"/>
            <p:cNvSpPr/>
            <p:nvPr/>
          </p:nvSpPr>
          <p:spPr>
            <a:xfrm>
              <a:off x="6418325" y="3021450"/>
              <a:ext cx="249800" cy="1131125"/>
            </a:xfrm>
            <a:custGeom>
              <a:avLst/>
              <a:gdLst/>
              <a:ahLst/>
              <a:cxnLst/>
              <a:rect l="l" t="t" r="r" b="b"/>
              <a:pathLst>
                <a:path w="9992" h="45245" extrusionOk="0">
                  <a:moveTo>
                    <a:pt x="4608" y="1"/>
                  </a:moveTo>
                  <a:cubicBezTo>
                    <a:pt x="2035" y="1"/>
                    <a:pt x="924" y="1732"/>
                    <a:pt x="498" y="3942"/>
                  </a:cubicBezTo>
                  <a:cubicBezTo>
                    <a:pt x="0" y="6529"/>
                    <a:pt x="131" y="9761"/>
                    <a:pt x="644" y="12355"/>
                  </a:cubicBezTo>
                  <a:cubicBezTo>
                    <a:pt x="1273" y="15539"/>
                    <a:pt x="1562" y="18763"/>
                    <a:pt x="1871" y="22025"/>
                  </a:cubicBezTo>
                  <a:cubicBezTo>
                    <a:pt x="2300" y="26641"/>
                    <a:pt x="2766" y="31256"/>
                    <a:pt x="3130" y="35878"/>
                  </a:cubicBezTo>
                  <a:cubicBezTo>
                    <a:pt x="3340" y="38538"/>
                    <a:pt x="3519" y="41198"/>
                    <a:pt x="3644" y="43864"/>
                  </a:cubicBezTo>
                  <a:cubicBezTo>
                    <a:pt x="3661" y="44207"/>
                    <a:pt x="3653" y="44563"/>
                    <a:pt x="3692" y="44907"/>
                  </a:cubicBezTo>
                  <a:cubicBezTo>
                    <a:pt x="3719" y="45152"/>
                    <a:pt x="3711" y="45190"/>
                    <a:pt x="3775" y="45190"/>
                  </a:cubicBezTo>
                  <a:cubicBezTo>
                    <a:pt x="3803" y="45190"/>
                    <a:pt x="3847" y="45183"/>
                    <a:pt x="3915" y="45183"/>
                  </a:cubicBezTo>
                  <a:cubicBezTo>
                    <a:pt x="3938" y="45183"/>
                    <a:pt x="3965" y="45183"/>
                    <a:pt x="3995" y="45186"/>
                  </a:cubicBezTo>
                  <a:cubicBezTo>
                    <a:pt x="4650" y="45244"/>
                    <a:pt x="5321" y="45231"/>
                    <a:pt x="5977" y="45239"/>
                  </a:cubicBezTo>
                  <a:cubicBezTo>
                    <a:pt x="6236" y="45243"/>
                    <a:pt x="6495" y="45244"/>
                    <a:pt x="6754" y="45244"/>
                  </a:cubicBezTo>
                  <a:cubicBezTo>
                    <a:pt x="7834" y="45244"/>
                    <a:pt x="8914" y="45215"/>
                    <a:pt x="9992" y="45157"/>
                  </a:cubicBezTo>
                  <a:cubicBezTo>
                    <a:pt x="9969" y="44353"/>
                    <a:pt x="9948" y="43547"/>
                    <a:pt x="9931" y="42743"/>
                  </a:cubicBezTo>
                  <a:cubicBezTo>
                    <a:pt x="9818" y="37420"/>
                    <a:pt x="9859" y="32110"/>
                    <a:pt x="9866" y="26787"/>
                  </a:cubicBezTo>
                  <a:cubicBezTo>
                    <a:pt x="9874" y="20841"/>
                    <a:pt x="9810" y="14892"/>
                    <a:pt x="9510" y="8951"/>
                  </a:cubicBezTo>
                  <a:cubicBezTo>
                    <a:pt x="9396" y="6708"/>
                    <a:pt x="9127" y="4664"/>
                    <a:pt x="8065" y="2663"/>
                  </a:cubicBezTo>
                  <a:cubicBezTo>
                    <a:pt x="7273" y="1172"/>
                    <a:pt x="6488" y="1"/>
                    <a:pt x="4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9"/>
            <p:cNvSpPr/>
            <p:nvPr/>
          </p:nvSpPr>
          <p:spPr>
            <a:xfrm>
              <a:off x="6225750" y="2968200"/>
              <a:ext cx="238225" cy="1184600"/>
            </a:xfrm>
            <a:custGeom>
              <a:avLst/>
              <a:gdLst/>
              <a:ahLst/>
              <a:cxnLst/>
              <a:rect l="l" t="t" r="r" b="b"/>
              <a:pathLst>
                <a:path w="9529" h="47384" extrusionOk="0">
                  <a:moveTo>
                    <a:pt x="4382" y="1"/>
                  </a:moveTo>
                  <a:cubicBezTo>
                    <a:pt x="2199" y="1"/>
                    <a:pt x="1215" y="2742"/>
                    <a:pt x="792" y="4606"/>
                  </a:cubicBezTo>
                  <a:cubicBezTo>
                    <a:pt x="408" y="6298"/>
                    <a:pt x="373" y="8049"/>
                    <a:pt x="340" y="9785"/>
                  </a:cubicBezTo>
                  <a:lnTo>
                    <a:pt x="186" y="17899"/>
                  </a:lnTo>
                  <a:cubicBezTo>
                    <a:pt x="94" y="22817"/>
                    <a:pt x="0" y="27734"/>
                    <a:pt x="72" y="32652"/>
                  </a:cubicBezTo>
                  <a:cubicBezTo>
                    <a:pt x="143" y="37569"/>
                    <a:pt x="514" y="42474"/>
                    <a:pt x="665" y="47384"/>
                  </a:cubicBezTo>
                  <a:lnTo>
                    <a:pt x="1818" y="47384"/>
                  </a:lnTo>
                  <a:lnTo>
                    <a:pt x="6018" y="47381"/>
                  </a:lnTo>
                  <a:cubicBezTo>
                    <a:pt x="5831" y="47381"/>
                    <a:pt x="7496" y="33408"/>
                    <a:pt x="7631" y="32222"/>
                  </a:cubicBezTo>
                  <a:cubicBezTo>
                    <a:pt x="8420" y="25282"/>
                    <a:pt x="9291" y="18223"/>
                    <a:pt x="9291" y="11230"/>
                  </a:cubicBezTo>
                  <a:cubicBezTo>
                    <a:pt x="9365" y="8821"/>
                    <a:pt x="9528" y="6353"/>
                    <a:pt x="8947" y="4006"/>
                  </a:cubicBezTo>
                  <a:cubicBezTo>
                    <a:pt x="8506" y="2224"/>
                    <a:pt x="6690" y="355"/>
                    <a:pt x="4858" y="43"/>
                  </a:cubicBezTo>
                  <a:cubicBezTo>
                    <a:pt x="4693" y="14"/>
                    <a:pt x="4535" y="1"/>
                    <a:pt x="4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9"/>
            <p:cNvSpPr/>
            <p:nvPr/>
          </p:nvSpPr>
          <p:spPr>
            <a:xfrm>
              <a:off x="6260500" y="2530550"/>
              <a:ext cx="363200" cy="558450"/>
            </a:xfrm>
            <a:custGeom>
              <a:avLst/>
              <a:gdLst/>
              <a:ahLst/>
              <a:cxnLst/>
              <a:rect l="l" t="t" r="r" b="b"/>
              <a:pathLst>
                <a:path w="14528" h="22338" extrusionOk="0">
                  <a:moveTo>
                    <a:pt x="4984" y="0"/>
                  </a:moveTo>
                  <a:cubicBezTo>
                    <a:pt x="4350" y="0"/>
                    <a:pt x="3750" y="238"/>
                    <a:pt x="3142" y="404"/>
                  </a:cubicBezTo>
                  <a:cubicBezTo>
                    <a:pt x="2360" y="618"/>
                    <a:pt x="1588" y="860"/>
                    <a:pt x="811" y="1092"/>
                  </a:cubicBezTo>
                  <a:cubicBezTo>
                    <a:pt x="21" y="1726"/>
                    <a:pt x="441" y="2780"/>
                    <a:pt x="330" y="3268"/>
                  </a:cubicBezTo>
                  <a:cubicBezTo>
                    <a:pt x="0" y="4723"/>
                    <a:pt x="523" y="22338"/>
                    <a:pt x="523" y="22338"/>
                  </a:cubicBezTo>
                  <a:lnTo>
                    <a:pt x="13962" y="22338"/>
                  </a:lnTo>
                  <a:cubicBezTo>
                    <a:pt x="13962" y="22338"/>
                    <a:pt x="14150" y="4727"/>
                    <a:pt x="13821" y="3271"/>
                  </a:cubicBezTo>
                  <a:cubicBezTo>
                    <a:pt x="13710" y="2783"/>
                    <a:pt x="14527" y="1667"/>
                    <a:pt x="13736" y="1031"/>
                  </a:cubicBezTo>
                  <a:cubicBezTo>
                    <a:pt x="13061" y="830"/>
                    <a:pt x="12386" y="631"/>
                    <a:pt x="11705" y="453"/>
                  </a:cubicBezTo>
                  <a:cubicBezTo>
                    <a:pt x="11287" y="344"/>
                    <a:pt x="10877" y="260"/>
                    <a:pt x="10456" y="161"/>
                  </a:cubicBezTo>
                  <a:cubicBezTo>
                    <a:pt x="10318" y="131"/>
                    <a:pt x="10179" y="109"/>
                    <a:pt x="10039" y="96"/>
                  </a:cubicBezTo>
                  <a:lnTo>
                    <a:pt x="9361" y="21"/>
                  </a:lnTo>
                  <a:cubicBezTo>
                    <a:pt x="9346" y="19"/>
                    <a:pt x="9329" y="18"/>
                    <a:pt x="9312" y="18"/>
                  </a:cubicBezTo>
                  <a:cubicBezTo>
                    <a:pt x="9289" y="18"/>
                    <a:pt x="9267" y="21"/>
                    <a:pt x="9248" y="33"/>
                  </a:cubicBezTo>
                  <a:cubicBezTo>
                    <a:pt x="9225" y="51"/>
                    <a:pt x="9204" y="74"/>
                    <a:pt x="9191" y="102"/>
                  </a:cubicBezTo>
                  <a:cubicBezTo>
                    <a:pt x="9022" y="390"/>
                    <a:pt x="8783" y="627"/>
                    <a:pt x="8626" y="921"/>
                  </a:cubicBezTo>
                  <a:cubicBezTo>
                    <a:pt x="8460" y="1233"/>
                    <a:pt x="8268" y="1488"/>
                    <a:pt x="8024" y="1751"/>
                  </a:cubicBezTo>
                  <a:cubicBezTo>
                    <a:pt x="7750" y="2047"/>
                    <a:pt x="7419" y="2274"/>
                    <a:pt x="7068" y="2274"/>
                  </a:cubicBezTo>
                  <a:cubicBezTo>
                    <a:pt x="6881" y="2274"/>
                    <a:pt x="6689" y="2209"/>
                    <a:pt x="6498" y="2056"/>
                  </a:cubicBezTo>
                  <a:cubicBezTo>
                    <a:pt x="6080" y="1725"/>
                    <a:pt x="5610" y="1168"/>
                    <a:pt x="5421" y="672"/>
                  </a:cubicBezTo>
                  <a:cubicBezTo>
                    <a:pt x="5354" y="490"/>
                    <a:pt x="5318" y="299"/>
                    <a:pt x="5286" y="108"/>
                  </a:cubicBezTo>
                  <a:cubicBezTo>
                    <a:pt x="5282" y="80"/>
                    <a:pt x="5276" y="49"/>
                    <a:pt x="5254" y="31"/>
                  </a:cubicBezTo>
                  <a:cubicBezTo>
                    <a:pt x="5234" y="17"/>
                    <a:pt x="5211" y="8"/>
                    <a:pt x="5187" y="8"/>
                  </a:cubicBezTo>
                  <a:cubicBezTo>
                    <a:pt x="5185" y="8"/>
                    <a:pt x="5183" y="8"/>
                    <a:pt x="5181" y="8"/>
                  </a:cubicBezTo>
                  <a:cubicBezTo>
                    <a:pt x="5115" y="3"/>
                    <a:pt x="5049" y="0"/>
                    <a:pt x="4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9"/>
            <p:cNvSpPr/>
            <p:nvPr/>
          </p:nvSpPr>
          <p:spPr>
            <a:xfrm>
              <a:off x="6364500" y="2335375"/>
              <a:ext cx="150850" cy="173025"/>
            </a:xfrm>
            <a:custGeom>
              <a:avLst/>
              <a:gdLst/>
              <a:ahLst/>
              <a:cxnLst/>
              <a:rect l="l" t="t" r="r" b="b"/>
              <a:pathLst>
                <a:path w="6034" h="6921" extrusionOk="0">
                  <a:moveTo>
                    <a:pt x="1486" y="1"/>
                  </a:moveTo>
                  <a:cubicBezTo>
                    <a:pt x="1257" y="1"/>
                    <a:pt x="1047" y="30"/>
                    <a:pt x="884" y="119"/>
                  </a:cubicBezTo>
                  <a:cubicBezTo>
                    <a:pt x="247" y="470"/>
                    <a:pt x="123" y="1514"/>
                    <a:pt x="77" y="2154"/>
                  </a:cubicBezTo>
                  <a:cubicBezTo>
                    <a:pt x="1" y="3189"/>
                    <a:pt x="248" y="4085"/>
                    <a:pt x="621" y="5044"/>
                  </a:cubicBezTo>
                  <a:cubicBezTo>
                    <a:pt x="831" y="5583"/>
                    <a:pt x="1087" y="6134"/>
                    <a:pt x="1545" y="6488"/>
                  </a:cubicBezTo>
                  <a:cubicBezTo>
                    <a:pt x="1926" y="6782"/>
                    <a:pt x="2363" y="6921"/>
                    <a:pt x="2802" y="6921"/>
                  </a:cubicBezTo>
                  <a:cubicBezTo>
                    <a:pt x="3282" y="6921"/>
                    <a:pt x="3762" y="6754"/>
                    <a:pt x="4171" y="6440"/>
                  </a:cubicBezTo>
                  <a:cubicBezTo>
                    <a:pt x="4502" y="6186"/>
                    <a:pt x="5096" y="5894"/>
                    <a:pt x="5449" y="4816"/>
                  </a:cubicBezTo>
                  <a:cubicBezTo>
                    <a:pt x="5512" y="4624"/>
                    <a:pt x="5632" y="4139"/>
                    <a:pt x="5689" y="3943"/>
                  </a:cubicBezTo>
                  <a:cubicBezTo>
                    <a:pt x="6033" y="2777"/>
                    <a:pt x="5924" y="1219"/>
                    <a:pt x="4928" y="485"/>
                  </a:cubicBezTo>
                  <a:cubicBezTo>
                    <a:pt x="4457" y="138"/>
                    <a:pt x="3551" y="147"/>
                    <a:pt x="2964" y="119"/>
                  </a:cubicBezTo>
                  <a:cubicBezTo>
                    <a:pt x="2938" y="121"/>
                    <a:pt x="2912" y="121"/>
                    <a:pt x="2885" y="121"/>
                  </a:cubicBezTo>
                  <a:cubicBezTo>
                    <a:pt x="2490" y="121"/>
                    <a:pt x="1948" y="1"/>
                    <a:pt x="1486" y="1"/>
                  </a:cubicBezTo>
                  <a:close/>
                </a:path>
              </a:pathLst>
            </a:custGeom>
            <a:solidFill>
              <a:srgbClr val="E0A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9"/>
            <p:cNvSpPr/>
            <p:nvPr/>
          </p:nvSpPr>
          <p:spPr>
            <a:xfrm>
              <a:off x="6182325" y="2530425"/>
              <a:ext cx="244800" cy="710900"/>
            </a:xfrm>
            <a:custGeom>
              <a:avLst/>
              <a:gdLst/>
              <a:ahLst/>
              <a:cxnLst/>
              <a:rect l="l" t="t" r="r" b="b"/>
              <a:pathLst>
                <a:path w="9792" h="28436" extrusionOk="0">
                  <a:moveTo>
                    <a:pt x="7656" y="0"/>
                  </a:moveTo>
                  <a:cubicBezTo>
                    <a:pt x="6640" y="88"/>
                    <a:pt x="5601" y="363"/>
                    <a:pt x="4604" y="590"/>
                  </a:cubicBezTo>
                  <a:cubicBezTo>
                    <a:pt x="3876" y="757"/>
                    <a:pt x="3086" y="885"/>
                    <a:pt x="2594" y="1501"/>
                  </a:cubicBezTo>
                  <a:cubicBezTo>
                    <a:pt x="1875" y="2398"/>
                    <a:pt x="1729" y="3749"/>
                    <a:pt x="1529" y="4841"/>
                  </a:cubicBezTo>
                  <a:cubicBezTo>
                    <a:pt x="910" y="8234"/>
                    <a:pt x="752" y="11692"/>
                    <a:pt x="618" y="15137"/>
                  </a:cubicBezTo>
                  <a:cubicBezTo>
                    <a:pt x="514" y="17803"/>
                    <a:pt x="425" y="20469"/>
                    <a:pt x="350" y="23136"/>
                  </a:cubicBezTo>
                  <a:cubicBezTo>
                    <a:pt x="300" y="24907"/>
                    <a:pt x="0" y="27066"/>
                    <a:pt x="1861" y="28097"/>
                  </a:cubicBezTo>
                  <a:cubicBezTo>
                    <a:pt x="2146" y="28256"/>
                    <a:pt x="2468" y="28333"/>
                    <a:pt x="2791" y="28381"/>
                  </a:cubicBezTo>
                  <a:cubicBezTo>
                    <a:pt x="3040" y="28418"/>
                    <a:pt x="3299" y="28435"/>
                    <a:pt x="3563" y="28435"/>
                  </a:cubicBezTo>
                  <a:cubicBezTo>
                    <a:pt x="5712" y="28435"/>
                    <a:pt x="8242" y="27251"/>
                    <a:pt x="9204" y="25349"/>
                  </a:cubicBezTo>
                  <a:cubicBezTo>
                    <a:pt x="9792" y="24187"/>
                    <a:pt x="9659" y="22615"/>
                    <a:pt x="9587" y="21363"/>
                  </a:cubicBezTo>
                  <a:cubicBezTo>
                    <a:pt x="9176" y="14227"/>
                    <a:pt x="8563" y="7095"/>
                    <a:pt x="7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9"/>
            <p:cNvSpPr/>
            <p:nvPr/>
          </p:nvSpPr>
          <p:spPr>
            <a:xfrm>
              <a:off x="6440600" y="2527275"/>
              <a:ext cx="226225" cy="693225"/>
            </a:xfrm>
            <a:custGeom>
              <a:avLst/>
              <a:gdLst/>
              <a:ahLst/>
              <a:cxnLst/>
              <a:rect l="l" t="t" r="r" b="b"/>
              <a:pathLst>
                <a:path w="9049" h="27729" extrusionOk="0">
                  <a:moveTo>
                    <a:pt x="2827" y="0"/>
                  </a:moveTo>
                  <a:cubicBezTo>
                    <a:pt x="2784" y="0"/>
                    <a:pt x="2742" y="7"/>
                    <a:pt x="2706" y="31"/>
                  </a:cubicBezTo>
                  <a:cubicBezTo>
                    <a:pt x="2641" y="75"/>
                    <a:pt x="2618" y="158"/>
                    <a:pt x="2601" y="233"/>
                  </a:cubicBezTo>
                  <a:cubicBezTo>
                    <a:pt x="1608" y="4521"/>
                    <a:pt x="1159" y="8909"/>
                    <a:pt x="882" y="13295"/>
                  </a:cubicBezTo>
                  <a:cubicBezTo>
                    <a:pt x="744" y="15488"/>
                    <a:pt x="648" y="17684"/>
                    <a:pt x="544" y="19878"/>
                  </a:cubicBezTo>
                  <a:cubicBezTo>
                    <a:pt x="459" y="21692"/>
                    <a:pt x="0" y="23641"/>
                    <a:pt x="731" y="25374"/>
                  </a:cubicBezTo>
                  <a:cubicBezTo>
                    <a:pt x="1561" y="27341"/>
                    <a:pt x="3888" y="27728"/>
                    <a:pt x="5764" y="27728"/>
                  </a:cubicBezTo>
                  <a:cubicBezTo>
                    <a:pt x="5785" y="27728"/>
                    <a:pt x="5806" y="27728"/>
                    <a:pt x="5827" y="27728"/>
                  </a:cubicBezTo>
                  <a:cubicBezTo>
                    <a:pt x="6089" y="27727"/>
                    <a:pt x="6354" y="27721"/>
                    <a:pt x="6610" y="27664"/>
                  </a:cubicBezTo>
                  <a:cubicBezTo>
                    <a:pt x="7213" y="27527"/>
                    <a:pt x="7726" y="27099"/>
                    <a:pt x="8050" y="26573"/>
                  </a:cubicBezTo>
                  <a:cubicBezTo>
                    <a:pt x="8381" y="26030"/>
                    <a:pt x="8509" y="25518"/>
                    <a:pt x="8518" y="24996"/>
                  </a:cubicBezTo>
                  <a:cubicBezTo>
                    <a:pt x="8525" y="24493"/>
                    <a:pt x="8424" y="23981"/>
                    <a:pt x="8289" y="23427"/>
                  </a:cubicBezTo>
                  <a:cubicBezTo>
                    <a:pt x="7919" y="21907"/>
                    <a:pt x="7817" y="20411"/>
                    <a:pt x="7546" y="18875"/>
                  </a:cubicBezTo>
                  <a:cubicBezTo>
                    <a:pt x="7384" y="17962"/>
                    <a:pt x="7508" y="17269"/>
                    <a:pt x="7664" y="16340"/>
                  </a:cubicBezTo>
                  <a:cubicBezTo>
                    <a:pt x="8033" y="14148"/>
                    <a:pt x="8311" y="11945"/>
                    <a:pt x="8498" y="9730"/>
                  </a:cubicBezTo>
                  <a:cubicBezTo>
                    <a:pt x="8617" y="8306"/>
                    <a:pt x="8701" y="6878"/>
                    <a:pt x="8745" y="5449"/>
                  </a:cubicBezTo>
                  <a:cubicBezTo>
                    <a:pt x="8785" y="4193"/>
                    <a:pt x="9049" y="2888"/>
                    <a:pt x="8253" y="1830"/>
                  </a:cubicBezTo>
                  <a:cubicBezTo>
                    <a:pt x="7198" y="429"/>
                    <a:pt x="4555" y="201"/>
                    <a:pt x="2916" y="7"/>
                  </a:cubicBezTo>
                  <a:cubicBezTo>
                    <a:pt x="2887" y="3"/>
                    <a:pt x="2857" y="0"/>
                    <a:pt x="2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9"/>
            <p:cNvSpPr/>
            <p:nvPr/>
          </p:nvSpPr>
          <p:spPr>
            <a:xfrm>
              <a:off x="5863175" y="2717575"/>
              <a:ext cx="314000" cy="224850"/>
            </a:xfrm>
            <a:custGeom>
              <a:avLst/>
              <a:gdLst/>
              <a:ahLst/>
              <a:cxnLst/>
              <a:rect l="l" t="t" r="r" b="b"/>
              <a:pathLst>
                <a:path w="12560" h="8994" extrusionOk="0">
                  <a:moveTo>
                    <a:pt x="1686" y="0"/>
                  </a:moveTo>
                  <a:cubicBezTo>
                    <a:pt x="1532" y="256"/>
                    <a:pt x="1382" y="512"/>
                    <a:pt x="1235" y="773"/>
                  </a:cubicBezTo>
                  <a:cubicBezTo>
                    <a:pt x="955" y="1271"/>
                    <a:pt x="689" y="1776"/>
                    <a:pt x="437" y="2287"/>
                  </a:cubicBezTo>
                  <a:cubicBezTo>
                    <a:pt x="158" y="2854"/>
                    <a:pt x="1" y="3005"/>
                    <a:pt x="408" y="3424"/>
                  </a:cubicBezTo>
                  <a:cubicBezTo>
                    <a:pt x="919" y="3947"/>
                    <a:pt x="1835" y="4349"/>
                    <a:pt x="2453" y="4760"/>
                  </a:cubicBezTo>
                  <a:lnTo>
                    <a:pt x="6688" y="7594"/>
                  </a:lnTo>
                  <a:cubicBezTo>
                    <a:pt x="7419" y="8083"/>
                    <a:pt x="8163" y="8578"/>
                    <a:pt x="9003" y="8831"/>
                  </a:cubicBezTo>
                  <a:cubicBezTo>
                    <a:pt x="9346" y="8935"/>
                    <a:pt x="9709" y="8994"/>
                    <a:pt x="10069" y="8994"/>
                  </a:cubicBezTo>
                  <a:cubicBezTo>
                    <a:pt x="10593" y="8994"/>
                    <a:pt x="11108" y="8869"/>
                    <a:pt x="11540" y="8578"/>
                  </a:cubicBezTo>
                  <a:cubicBezTo>
                    <a:pt x="11886" y="8344"/>
                    <a:pt x="12171" y="7997"/>
                    <a:pt x="12260" y="7588"/>
                  </a:cubicBezTo>
                  <a:cubicBezTo>
                    <a:pt x="12559" y="6202"/>
                    <a:pt x="10635" y="4520"/>
                    <a:pt x="9605" y="3893"/>
                  </a:cubicBezTo>
                  <a:cubicBezTo>
                    <a:pt x="7088" y="2359"/>
                    <a:pt x="4437" y="1056"/>
                    <a:pt x="1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9"/>
            <p:cNvSpPr/>
            <p:nvPr/>
          </p:nvSpPr>
          <p:spPr>
            <a:xfrm>
              <a:off x="6065475" y="2543550"/>
              <a:ext cx="292950" cy="393325"/>
            </a:xfrm>
            <a:custGeom>
              <a:avLst/>
              <a:gdLst/>
              <a:ahLst/>
              <a:cxnLst/>
              <a:rect l="l" t="t" r="r" b="b"/>
              <a:pathLst>
                <a:path w="11718" h="15733" extrusionOk="0">
                  <a:moveTo>
                    <a:pt x="9691" y="0"/>
                  </a:moveTo>
                  <a:cubicBezTo>
                    <a:pt x="9489" y="0"/>
                    <a:pt x="9267" y="22"/>
                    <a:pt x="9023" y="70"/>
                  </a:cubicBezTo>
                  <a:cubicBezTo>
                    <a:pt x="7371" y="389"/>
                    <a:pt x="6381" y="883"/>
                    <a:pt x="5378" y="2221"/>
                  </a:cubicBezTo>
                  <a:cubicBezTo>
                    <a:pt x="4382" y="3549"/>
                    <a:pt x="3753" y="5132"/>
                    <a:pt x="3012" y="6607"/>
                  </a:cubicBezTo>
                  <a:cubicBezTo>
                    <a:pt x="2211" y="8199"/>
                    <a:pt x="996" y="11406"/>
                    <a:pt x="508" y="12891"/>
                  </a:cubicBezTo>
                  <a:cubicBezTo>
                    <a:pt x="503" y="12903"/>
                    <a:pt x="495" y="12913"/>
                    <a:pt x="490" y="12924"/>
                  </a:cubicBezTo>
                  <a:cubicBezTo>
                    <a:pt x="0" y="14103"/>
                    <a:pt x="870" y="15716"/>
                    <a:pt x="2204" y="15732"/>
                  </a:cubicBezTo>
                  <a:cubicBezTo>
                    <a:pt x="2211" y="15732"/>
                    <a:pt x="2219" y="15732"/>
                    <a:pt x="2226" y="15732"/>
                  </a:cubicBezTo>
                  <a:cubicBezTo>
                    <a:pt x="3284" y="15732"/>
                    <a:pt x="4108" y="14834"/>
                    <a:pt x="4754" y="13992"/>
                  </a:cubicBezTo>
                  <a:cubicBezTo>
                    <a:pt x="7214" y="10777"/>
                    <a:pt x="9295" y="7288"/>
                    <a:pt x="10951" y="3594"/>
                  </a:cubicBezTo>
                  <a:cubicBezTo>
                    <a:pt x="11717" y="1887"/>
                    <a:pt x="11552" y="0"/>
                    <a:pt x="9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9"/>
            <p:cNvSpPr/>
            <p:nvPr/>
          </p:nvSpPr>
          <p:spPr>
            <a:xfrm>
              <a:off x="6552950" y="2950725"/>
              <a:ext cx="160100" cy="141000"/>
            </a:xfrm>
            <a:custGeom>
              <a:avLst/>
              <a:gdLst/>
              <a:ahLst/>
              <a:cxnLst/>
              <a:rect l="l" t="t" r="r" b="b"/>
              <a:pathLst>
                <a:path w="6404" h="5640" extrusionOk="0">
                  <a:moveTo>
                    <a:pt x="4834" y="0"/>
                  </a:moveTo>
                  <a:cubicBezTo>
                    <a:pt x="4814" y="0"/>
                    <a:pt x="4795" y="1"/>
                    <a:pt x="4778" y="3"/>
                  </a:cubicBezTo>
                  <a:cubicBezTo>
                    <a:pt x="4538" y="34"/>
                    <a:pt x="4066" y="224"/>
                    <a:pt x="3783" y="540"/>
                  </a:cubicBezTo>
                  <a:cubicBezTo>
                    <a:pt x="3483" y="878"/>
                    <a:pt x="3021" y="1411"/>
                    <a:pt x="2863" y="1536"/>
                  </a:cubicBezTo>
                  <a:cubicBezTo>
                    <a:pt x="2121" y="2126"/>
                    <a:pt x="1321" y="2627"/>
                    <a:pt x="475" y="3051"/>
                  </a:cubicBezTo>
                  <a:cubicBezTo>
                    <a:pt x="253" y="3164"/>
                    <a:pt x="417" y="3558"/>
                    <a:pt x="633" y="3558"/>
                  </a:cubicBezTo>
                  <a:cubicBezTo>
                    <a:pt x="660" y="3558"/>
                    <a:pt x="689" y="3552"/>
                    <a:pt x="717" y="3538"/>
                  </a:cubicBezTo>
                  <a:cubicBezTo>
                    <a:pt x="1392" y="3198"/>
                    <a:pt x="2039" y="2808"/>
                    <a:pt x="2654" y="2369"/>
                  </a:cubicBezTo>
                  <a:cubicBezTo>
                    <a:pt x="2700" y="2434"/>
                    <a:pt x="2745" y="2499"/>
                    <a:pt x="2792" y="2563"/>
                  </a:cubicBezTo>
                  <a:cubicBezTo>
                    <a:pt x="2049" y="3329"/>
                    <a:pt x="1182" y="3959"/>
                    <a:pt x="225" y="4428"/>
                  </a:cubicBezTo>
                  <a:cubicBezTo>
                    <a:pt x="1" y="4538"/>
                    <a:pt x="165" y="4934"/>
                    <a:pt x="382" y="4934"/>
                  </a:cubicBezTo>
                  <a:cubicBezTo>
                    <a:pt x="409" y="4934"/>
                    <a:pt x="437" y="4928"/>
                    <a:pt x="465" y="4915"/>
                  </a:cubicBezTo>
                  <a:cubicBezTo>
                    <a:pt x="1458" y="4430"/>
                    <a:pt x="2359" y="3779"/>
                    <a:pt x="3130" y="2988"/>
                  </a:cubicBezTo>
                  <a:cubicBezTo>
                    <a:pt x="3173" y="3040"/>
                    <a:pt x="3217" y="3090"/>
                    <a:pt x="3263" y="3139"/>
                  </a:cubicBezTo>
                  <a:cubicBezTo>
                    <a:pt x="2641" y="3932"/>
                    <a:pt x="1852" y="4575"/>
                    <a:pt x="953" y="5026"/>
                  </a:cubicBezTo>
                  <a:cubicBezTo>
                    <a:pt x="729" y="5138"/>
                    <a:pt x="895" y="5532"/>
                    <a:pt x="1111" y="5532"/>
                  </a:cubicBezTo>
                  <a:cubicBezTo>
                    <a:pt x="1138" y="5532"/>
                    <a:pt x="1166" y="5526"/>
                    <a:pt x="1195" y="5512"/>
                  </a:cubicBezTo>
                  <a:cubicBezTo>
                    <a:pt x="2143" y="5036"/>
                    <a:pt x="2976" y="4358"/>
                    <a:pt x="3635" y="3523"/>
                  </a:cubicBezTo>
                  <a:cubicBezTo>
                    <a:pt x="3686" y="3572"/>
                    <a:pt x="3739" y="3621"/>
                    <a:pt x="3791" y="3667"/>
                  </a:cubicBezTo>
                  <a:cubicBezTo>
                    <a:pt x="3415" y="4305"/>
                    <a:pt x="2962" y="4860"/>
                    <a:pt x="2258" y="5125"/>
                  </a:cubicBezTo>
                  <a:cubicBezTo>
                    <a:pt x="2017" y="5215"/>
                    <a:pt x="2188" y="5640"/>
                    <a:pt x="2420" y="5640"/>
                  </a:cubicBezTo>
                  <a:cubicBezTo>
                    <a:pt x="2443" y="5640"/>
                    <a:pt x="2466" y="5636"/>
                    <a:pt x="2490" y="5627"/>
                  </a:cubicBezTo>
                  <a:cubicBezTo>
                    <a:pt x="3263" y="5336"/>
                    <a:pt x="3772" y="4720"/>
                    <a:pt x="4176" y="4041"/>
                  </a:cubicBezTo>
                  <a:lnTo>
                    <a:pt x="4185" y="4047"/>
                  </a:lnTo>
                  <a:cubicBezTo>
                    <a:pt x="4674" y="3579"/>
                    <a:pt x="5073" y="3176"/>
                    <a:pt x="5461" y="2696"/>
                  </a:cubicBezTo>
                  <a:cubicBezTo>
                    <a:pt x="5813" y="2264"/>
                    <a:pt x="6072" y="1811"/>
                    <a:pt x="6214" y="1291"/>
                  </a:cubicBezTo>
                  <a:cubicBezTo>
                    <a:pt x="6403" y="605"/>
                    <a:pt x="5305" y="0"/>
                    <a:pt x="4834" y="0"/>
                  </a:cubicBezTo>
                  <a:close/>
                </a:path>
              </a:pathLst>
            </a:custGeom>
            <a:solidFill>
              <a:srgbClr val="E0A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9"/>
            <p:cNvSpPr/>
            <p:nvPr/>
          </p:nvSpPr>
          <p:spPr>
            <a:xfrm>
              <a:off x="6654075" y="2756575"/>
              <a:ext cx="261950" cy="259075"/>
            </a:xfrm>
            <a:custGeom>
              <a:avLst/>
              <a:gdLst/>
              <a:ahLst/>
              <a:cxnLst/>
              <a:rect l="l" t="t" r="r" b="b"/>
              <a:pathLst>
                <a:path w="10478" h="10363" extrusionOk="0">
                  <a:moveTo>
                    <a:pt x="8540" y="1"/>
                  </a:moveTo>
                  <a:cubicBezTo>
                    <a:pt x="8101" y="1"/>
                    <a:pt x="7662" y="169"/>
                    <a:pt x="7279" y="494"/>
                  </a:cubicBezTo>
                  <a:cubicBezTo>
                    <a:pt x="4823" y="2576"/>
                    <a:pt x="2453" y="4750"/>
                    <a:pt x="170" y="7020"/>
                  </a:cubicBezTo>
                  <a:cubicBezTo>
                    <a:pt x="91" y="7099"/>
                    <a:pt x="6" y="7189"/>
                    <a:pt x="3" y="7302"/>
                  </a:cubicBezTo>
                  <a:cubicBezTo>
                    <a:pt x="0" y="7392"/>
                    <a:pt x="51" y="7473"/>
                    <a:pt x="101" y="7549"/>
                  </a:cubicBezTo>
                  <a:cubicBezTo>
                    <a:pt x="136" y="7601"/>
                    <a:pt x="232" y="7736"/>
                    <a:pt x="366" y="7919"/>
                  </a:cubicBezTo>
                  <a:cubicBezTo>
                    <a:pt x="916" y="8679"/>
                    <a:pt x="2080" y="10278"/>
                    <a:pt x="1916" y="10362"/>
                  </a:cubicBezTo>
                  <a:cubicBezTo>
                    <a:pt x="4507" y="9011"/>
                    <a:pt x="6837" y="7208"/>
                    <a:pt x="8794" y="5038"/>
                  </a:cubicBezTo>
                  <a:cubicBezTo>
                    <a:pt x="9274" y="4504"/>
                    <a:pt x="9737" y="3939"/>
                    <a:pt x="10025" y="3284"/>
                  </a:cubicBezTo>
                  <a:cubicBezTo>
                    <a:pt x="10036" y="3257"/>
                    <a:pt x="10049" y="3229"/>
                    <a:pt x="10061" y="3200"/>
                  </a:cubicBezTo>
                  <a:cubicBezTo>
                    <a:pt x="10403" y="2372"/>
                    <a:pt x="10478" y="1069"/>
                    <a:pt x="9721" y="446"/>
                  </a:cubicBezTo>
                  <a:cubicBezTo>
                    <a:pt x="9357" y="146"/>
                    <a:pt x="8948" y="1"/>
                    <a:pt x="8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9"/>
            <p:cNvSpPr/>
            <p:nvPr/>
          </p:nvSpPr>
          <p:spPr>
            <a:xfrm>
              <a:off x="6550275" y="2553350"/>
              <a:ext cx="360150" cy="299250"/>
            </a:xfrm>
            <a:custGeom>
              <a:avLst/>
              <a:gdLst/>
              <a:ahLst/>
              <a:cxnLst/>
              <a:rect l="l" t="t" r="r" b="b"/>
              <a:pathLst>
                <a:path w="14406" h="11970" extrusionOk="0">
                  <a:moveTo>
                    <a:pt x="2574" y="0"/>
                  </a:moveTo>
                  <a:cubicBezTo>
                    <a:pt x="2488" y="0"/>
                    <a:pt x="2402" y="4"/>
                    <a:pt x="2316" y="10"/>
                  </a:cubicBezTo>
                  <a:cubicBezTo>
                    <a:pt x="2221" y="16"/>
                    <a:pt x="2128" y="26"/>
                    <a:pt x="2036" y="42"/>
                  </a:cubicBezTo>
                  <a:cubicBezTo>
                    <a:pt x="2024" y="43"/>
                    <a:pt x="2014" y="43"/>
                    <a:pt x="2002" y="46"/>
                  </a:cubicBezTo>
                  <a:cubicBezTo>
                    <a:pt x="1587" y="124"/>
                    <a:pt x="1200" y="315"/>
                    <a:pt x="886" y="600"/>
                  </a:cubicBezTo>
                  <a:cubicBezTo>
                    <a:pt x="207" y="1216"/>
                    <a:pt x="1" y="2236"/>
                    <a:pt x="307" y="3090"/>
                  </a:cubicBezTo>
                  <a:cubicBezTo>
                    <a:pt x="869" y="4660"/>
                    <a:pt x="2597" y="5680"/>
                    <a:pt x="3836" y="6725"/>
                  </a:cubicBezTo>
                  <a:cubicBezTo>
                    <a:pt x="5376" y="8023"/>
                    <a:pt x="6950" y="9275"/>
                    <a:pt x="8560" y="10482"/>
                  </a:cubicBezTo>
                  <a:cubicBezTo>
                    <a:pt x="9408" y="11118"/>
                    <a:pt x="10307" y="11758"/>
                    <a:pt x="11350" y="11935"/>
                  </a:cubicBezTo>
                  <a:cubicBezTo>
                    <a:pt x="11486" y="11958"/>
                    <a:pt x="11624" y="11970"/>
                    <a:pt x="11762" y="11970"/>
                  </a:cubicBezTo>
                  <a:cubicBezTo>
                    <a:pt x="12962" y="11970"/>
                    <a:pt x="14187" y="11120"/>
                    <a:pt x="14349" y="9856"/>
                  </a:cubicBezTo>
                  <a:cubicBezTo>
                    <a:pt x="14406" y="9423"/>
                    <a:pt x="14243" y="8985"/>
                    <a:pt x="13993" y="8628"/>
                  </a:cubicBezTo>
                  <a:cubicBezTo>
                    <a:pt x="13741" y="8272"/>
                    <a:pt x="13407" y="7982"/>
                    <a:pt x="13077" y="7697"/>
                  </a:cubicBezTo>
                  <a:cubicBezTo>
                    <a:pt x="12056" y="6817"/>
                    <a:pt x="11122" y="5916"/>
                    <a:pt x="10178" y="4972"/>
                  </a:cubicBezTo>
                  <a:cubicBezTo>
                    <a:pt x="9331" y="4241"/>
                    <a:pt x="8316" y="3658"/>
                    <a:pt x="7515" y="2890"/>
                  </a:cubicBezTo>
                  <a:cubicBezTo>
                    <a:pt x="6227" y="1650"/>
                    <a:pt x="4518" y="0"/>
                    <a:pt x="25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9"/>
            <p:cNvSpPr/>
            <p:nvPr/>
          </p:nvSpPr>
          <p:spPr>
            <a:xfrm>
              <a:off x="6350425" y="2248200"/>
              <a:ext cx="175500" cy="162850"/>
            </a:xfrm>
            <a:custGeom>
              <a:avLst/>
              <a:gdLst/>
              <a:ahLst/>
              <a:cxnLst/>
              <a:rect l="l" t="t" r="r" b="b"/>
              <a:pathLst>
                <a:path w="7020" h="6514" extrusionOk="0">
                  <a:moveTo>
                    <a:pt x="3665" y="1"/>
                  </a:moveTo>
                  <a:cubicBezTo>
                    <a:pt x="3242" y="1"/>
                    <a:pt x="2827" y="165"/>
                    <a:pt x="2430" y="325"/>
                  </a:cubicBezTo>
                  <a:cubicBezTo>
                    <a:pt x="1784" y="589"/>
                    <a:pt x="620" y="948"/>
                    <a:pt x="628" y="1763"/>
                  </a:cubicBezTo>
                  <a:cubicBezTo>
                    <a:pt x="631" y="2134"/>
                    <a:pt x="377" y="2447"/>
                    <a:pt x="191" y="2767"/>
                  </a:cubicBezTo>
                  <a:cubicBezTo>
                    <a:pt x="1" y="3093"/>
                    <a:pt x="8" y="3493"/>
                    <a:pt x="80" y="3900"/>
                  </a:cubicBezTo>
                  <a:cubicBezTo>
                    <a:pt x="156" y="4329"/>
                    <a:pt x="303" y="4766"/>
                    <a:pt x="368" y="5129"/>
                  </a:cubicBezTo>
                  <a:cubicBezTo>
                    <a:pt x="453" y="5611"/>
                    <a:pt x="650" y="6112"/>
                    <a:pt x="929" y="6513"/>
                  </a:cubicBezTo>
                  <a:cubicBezTo>
                    <a:pt x="944" y="6054"/>
                    <a:pt x="946" y="5594"/>
                    <a:pt x="954" y="5135"/>
                  </a:cubicBezTo>
                  <a:cubicBezTo>
                    <a:pt x="958" y="4893"/>
                    <a:pt x="964" y="4644"/>
                    <a:pt x="1056" y="4421"/>
                  </a:cubicBezTo>
                  <a:cubicBezTo>
                    <a:pt x="1148" y="4196"/>
                    <a:pt x="1346" y="4001"/>
                    <a:pt x="1588" y="3985"/>
                  </a:cubicBezTo>
                  <a:cubicBezTo>
                    <a:pt x="1599" y="3984"/>
                    <a:pt x="1610" y="3984"/>
                    <a:pt x="1620" y="3984"/>
                  </a:cubicBezTo>
                  <a:cubicBezTo>
                    <a:pt x="1905" y="3984"/>
                    <a:pt x="2139" y="4220"/>
                    <a:pt x="2391" y="4363"/>
                  </a:cubicBezTo>
                  <a:cubicBezTo>
                    <a:pt x="2583" y="4468"/>
                    <a:pt x="2795" y="4520"/>
                    <a:pt x="3007" y="4520"/>
                  </a:cubicBezTo>
                  <a:cubicBezTo>
                    <a:pt x="3221" y="4520"/>
                    <a:pt x="3436" y="4467"/>
                    <a:pt x="3629" y="4360"/>
                  </a:cubicBezTo>
                  <a:cubicBezTo>
                    <a:pt x="3862" y="4231"/>
                    <a:pt x="4056" y="4025"/>
                    <a:pt x="4312" y="3950"/>
                  </a:cubicBezTo>
                  <a:cubicBezTo>
                    <a:pt x="4380" y="3931"/>
                    <a:pt x="4449" y="3922"/>
                    <a:pt x="4519" y="3922"/>
                  </a:cubicBezTo>
                  <a:cubicBezTo>
                    <a:pt x="4787" y="3922"/>
                    <a:pt x="5055" y="4058"/>
                    <a:pt x="5248" y="4252"/>
                  </a:cubicBezTo>
                  <a:cubicBezTo>
                    <a:pt x="5491" y="4497"/>
                    <a:pt x="5632" y="4821"/>
                    <a:pt x="5760" y="5140"/>
                  </a:cubicBezTo>
                  <a:cubicBezTo>
                    <a:pt x="5890" y="5466"/>
                    <a:pt x="6006" y="5964"/>
                    <a:pt x="6230" y="5964"/>
                  </a:cubicBezTo>
                  <a:cubicBezTo>
                    <a:pt x="6310" y="5964"/>
                    <a:pt x="6402" y="5902"/>
                    <a:pt x="6514" y="5748"/>
                  </a:cubicBezTo>
                  <a:cubicBezTo>
                    <a:pt x="7019" y="5050"/>
                    <a:pt x="6795" y="3736"/>
                    <a:pt x="6678" y="2957"/>
                  </a:cubicBezTo>
                  <a:cubicBezTo>
                    <a:pt x="6514" y="1861"/>
                    <a:pt x="5648" y="918"/>
                    <a:pt x="4708" y="347"/>
                  </a:cubicBezTo>
                  <a:cubicBezTo>
                    <a:pt x="4445" y="186"/>
                    <a:pt x="4157" y="51"/>
                    <a:pt x="3850" y="12"/>
                  </a:cubicBezTo>
                  <a:cubicBezTo>
                    <a:pt x="3788" y="4"/>
                    <a:pt x="3727" y="1"/>
                    <a:pt x="36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9"/>
            <p:cNvSpPr/>
            <p:nvPr/>
          </p:nvSpPr>
          <p:spPr>
            <a:xfrm>
              <a:off x="6503950" y="2399750"/>
              <a:ext cx="14400" cy="25725"/>
            </a:xfrm>
            <a:custGeom>
              <a:avLst/>
              <a:gdLst/>
              <a:ahLst/>
              <a:cxnLst/>
              <a:rect l="l" t="t" r="r" b="b"/>
              <a:pathLst>
                <a:path w="576" h="1029" extrusionOk="0">
                  <a:moveTo>
                    <a:pt x="288" y="1"/>
                  </a:moveTo>
                  <a:cubicBezTo>
                    <a:pt x="130" y="1"/>
                    <a:pt x="0" y="231"/>
                    <a:pt x="0" y="515"/>
                  </a:cubicBezTo>
                  <a:cubicBezTo>
                    <a:pt x="0" y="798"/>
                    <a:pt x="130" y="1028"/>
                    <a:pt x="288" y="1028"/>
                  </a:cubicBezTo>
                  <a:cubicBezTo>
                    <a:pt x="446" y="1028"/>
                    <a:pt x="576" y="798"/>
                    <a:pt x="576" y="515"/>
                  </a:cubicBezTo>
                  <a:cubicBezTo>
                    <a:pt x="576" y="231"/>
                    <a:pt x="446" y="1"/>
                    <a:pt x="288" y="1"/>
                  </a:cubicBezTo>
                  <a:close/>
                </a:path>
              </a:pathLst>
            </a:custGeom>
            <a:solidFill>
              <a:srgbClr val="E0A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9"/>
            <p:cNvSpPr/>
            <p:nvPr/>
          </p:nvSpPr>
          <p:spPr>
            <a:xfrm>
              <a:off x="6358975" y="2399750"/>
              <a:ext cx="14400" cy="25725"/>
            </a:xfrm>
            <a:custGeom>
              <a:avLst/>
              <a:gdLst/>
              <a:ahLst/>
              <a:cxnLst/>
              <a:rect l="l" t="t" r="r" b="b"/>
              <a:pathLst>
                <a:path w="576" h="1029" extrusionOk="0">
                  <a:moveTo>
                    <a:pt x="288" y="1"/>
                  </a:moveTo>
                  <a:cubicBezTo>
                    <a:pt x="128" y="1"/>
                    <a:pt x="0" y="231"/>
                    <a:pt x="0" y="515"/>
                  </a:cubicBezTo>
                  <a:cubicBezTo>
                    <a:pt x="0" y="798"/>
                    <a:pt x="128" y="1028"/>
                    <a:pt x="288" y="1028"/>
                  </a:cubicBezTo>
                  <a:cubicBezTo>
                    <a:pt x="446" y="1028"/>
                    <a:pt x="576" y="798"/>
                    <a:pt x="576" y="515"/>
                  </a:cubicBezTo>
                  <a:cubicBezTo>
                    <a:pt x="576" y="231"/>
                    <a:pt x="446" y="1"/>
                    <a:pt x="288" y="1"/>
                  </a:cubicBezTo>
                  <a:close/>
                </a:path>
              </a:pathLst>
            </a:custGeom>
            <a:solidFill>
              <a:srgbClr val="E0A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9"/>
            <p:cNvSpPr/>
            <p:nvPr/>
          </p:nvSpPr>
          <p:spPr>
            <a:xfrm>
              <a:off x="6408925" y="2450825"/>
              <a:ext cx="41550" cy="22900"/>
            </a:xfrm>
            <a:custGeom>
              <a:avLst/>
              <a:gdLst/>
              <a:ahLst/>
              <a:cxnLst/>
              <a:rect l="l" t="t" r="r" b="b"/>
              <a:pathLst>
                <a:path w="1662" h="916" extrusionOk="0">
                  <a:moveTo>
                    <a:pt x="434" y="1"/>
                  </a:moveTo>
                  <a:cubicBezTo>
                    <a:pt x="389" y="1"/>
                    <a:pt x="347" y="12"/>
                    <a:pt x="315" y="44"/>
                  </a:cubicBezTo>
                  <a:cubicBezTo>
                    <a:pt x="1" y="361"/>
                    <a:pt x="414" y="777"/>
                    <a:pt x="726" y="885"/>
                  </a:cubicBezTo>
                  <a:cubicBezTo>
                    <a:pt x="782" y="902"/>
                    <a:pt x="840" y="912"/>
                    <a:pt x="897" y="915"/>
                  </a:cubicBezTo>
                  <a:cubicBezTo>
                    <a:pt x="908" y="915"/>
                    <a:pt x="919" y="916"/>
                    <a:pt x="929" y="916"/>
                  </a:cubicBezTo>
                  <a:cubicBezTo>
                    <a:pt x="1258" y="916"/>
                    <a:pt x="1512" y="699"/>
                    <a:pt x="1617" y="388"/>
                  </a:cubicBezTo>
                  <a:cubicBezTo>
                    <a:pt x="1653" y="286"/>
                    <a:pt x="1661" y="158"/>
                    <a:pt x="1584" y="85"/>
                  </a:cubicBezTo>
                  <a:cubicBezTo>
                    <a:pt x="1540" y="44"/>
                    <a:pt x="1485" y="31"/>
                    <a:pt x="1425" y="31"/>
                  </a:cubicBezTo>
                  <a:cubicBezTo>
                    <a:pt x="1362" y="31"/>
                    <a:pt x="1295" y="46"/>
                    <a:pt x="1234" y="57"/>
                  </a:cubicBezTo>
                  <a:cubicBezTo>
                    <a:pt x="1156" y="72"/>
                    <a:pt x="1077" y="80"/>
                    <a:pt x="1000" y="82"/>
                  </a:cubicBezTo>
                  <a:cubicBezTo>
                    <a:pt x="990" y="82"/>
                    <a:pt x="980" y="82"/>
                    <a:pt x="971" y="82"/>
                  </a:cubicBezTo>
                  <a:cubicBezTo>
                    <a:pt x="847" y="82"/>
                    <a:pt x="724" y="65"/>
                    <a:pt x="604" y="33"/>
                  </a:cubicBezTo>
                  <a:cubicBezTo>
                    <a:pt x="550" y="18"/>
                    <a:pt x="489" y="1"/>
                    <a:pt x="4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0" name="Google Shape;1240;p59"/>
          <p:cNvSpPr/>
          <p:nvPr/>
        </p:nvSpPr>
        <p:spPr>
          <a:xfrm>
            <a:off x="4522040" y="2685767"/>
            <a:ext cx="99900" cy="99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59"/>
          <p:cNvSpPr/>
          <p:nvPr/>
        </p:nvSpPr>
        <p:spPr>
          <a:xfrm>
            <a:off x="7890415" y="2555833"/>
            <a:ext cx="31200" cy="31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59"/>
          <p:cNvSpPr/>
          <p:nvPr/>
        </p:nvSpPr>
        <p:spPr>
          <a:xfrm>
            <a:off x="7902415" y="2625217"/>
            <a:ext cx="7200" cy="2904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EFD4E5F5-26CE-3670-35FE-98BA8AB4A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475" y="1825191"/>
            <a:ext cx="3349928" cy="1091214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40E3B3C-D534-0F5C-5779-1C2A68BFF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8349" y="2970076"/>
            <a:ext cx="3355521" cy="110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24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54"/>
          <p:cNvSpPr/>
          <p:nvPr/>
        </p:nvSpPr>
        <p:spPr>
          <a:xfrm>
            <a:off x="4332300" y="354575"/>
            <a:ext cx="479400" cy="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54"/>
          <p:cNvSpPr/>
          <p:nvPr/>
        </p:nvSpPr>
        <p:spPr>
          <a:xfrm>
            <a:off x="3101008" y="-836034"/>
            <a:ext cx="5466521" cy="52688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tx2"/>
                </a:solidFill>
                <a:latin typeface="Fjalla One" panose="02000506040000020004" pitchFamily="2" charset="0"/>
              </a:rPr>
              <a:t>Results</a:t>
            </a:r>
          </a:p>
        </p:txBody>
      </p:sp>
      <p:grpSp>
        <p:nvGrpSpPr>
          <p:cNvPr id="10" name="Google Shape;2203;p64">
            <a:extLst>
              <a:ext uri="{FF2B5EF4-FFF2-40B4-BE49-F238E27FC236}">
                <a16:creationId xmlns:a16="http://schemas.microsoft.com/office/drawing/2014/main" id="{CD50F633-B2E3-83B3-1095-98CF78A3BDAB}"/>
              </a:ext>
            </a:extLst>
          </p:cNvPr>
          <p:cNvGrpSpPr/>
          <p:nvPr/>
        </p:nvGrpSpPr>
        <p:grpSpPr>
          <a:xfrm>
            <a:off x="1149053" y="354575"/>
            <a:ext cx="2846478" cy="4219825"/>
            <a:chOff x="10349600" y="-306925"/>
            <a:chExt cx="3553150" cy="5237900"/>
          </a:xfrm>
        </p:grpSpPr>
        <p:sp>
          <p:nvSpPr>
            <p:cNvPr id="11" name="Google Shape;2204;p64">
              <a:extLst>
                <a:ext uri="{FF2B5EF4-FFF2-40B4-BE49-F238E27FC236}">
                  <a16:creationId xmlns:a16="http://schemas.microsoft.com/office/drawing/2014/main" id="{89BEF381-3D5F-F55E-CC94-A1D89BC666A7}"/>
                </a:ext>
              </a:extLst>
            </p:cNvPr>
            <p:cNvSpPr/>
            <p:nvPr/>
          </p:nvSpPr>
          <p:spPr>
            <a:xfrm>
              <a:off x="12947175" y="3651400"/>
              <a:ext cx="358000" cy="270875"/>
            </a:xfrm>
            <a:custGeom>
              <a:avLst/>
              <a:gdLst/>
              <a:ahLst/>
              <a:cxnLst/>
              <a:rect l="l" t="t" r="r" b="b"/>
              <a:pathLst>
                <a:path w="14320" h="10835" extrusionOk="0">
                  <a:moveTo>
                    <a:pt x="2070" y="1"/>
                  </a:moveTo>
                  <a:lnTo>
                    <a:pt x="596" y="3679"/>
                  </a:lnTo>
                  <a:cubicBezTo>
                    <a:pt x="1" y="5167"/>
                    <a:pt x="445" y="6880"/>
                    <a:pt x="1712" y="7859"/>
                  </a:cubicBezTo>
                  <a:cubicBezTo>
                    <a:pt x="3291" y="9079"/>
                    <a:pt x="5783" y="10486"/>
                    <a:pt x="9139" y="10817"/>
                  </a:cubicBezTo>
                  <a:cubicBezTo>
                    <a:pt x="9260" y="10829"/>
                    <a:pt x="9380" y="10835"/>
                    <a:pt x="9499" y="10835"/>
                  </a:cubicBezTo>
                  <a:cubicBezTo>
                    <a:pt x="10964" y="10835"/>
                    <a:pt x="12300" y="9945"/>
                    <a:pt x="12855" y="8564"/>
                  </a:cubicBezTo>
                  <a:lnTo>
                    <a:pt x="14319" y="4907"/>
                  </a:lnTo>
                  <a:lnTo>
                    <a:pt x="14319" y="4907"/>
                  </a:lnTo>
                  <a:cubicBezTo>
                    <a:pt x="13867" y="4944"/>
                    <a:pt x="13427" y="4962"/>
                    <a:pt x="13000" y="4962"/>
                  </a:cubicBezTo>
                  <a:cubicBezTo>
                    <a:pt x="5836" y="4962"/>
                    <a:pt x="2070" y="1"/>
                    <a:pt x="20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05;p64">
              <a:extLst>
                <a:ext uri="{FF2B5EF4-FFF2-40B4-BE49-F238E27FC236}">
                  <a16:creationId xmlns:a16="http://schemas.microsoft.com/office/drawing/2014/main" id="{1E3187DE-47DD-6A8A-1733-9FD5F9DCF77D}"/>
                </a:ext>
              </a:extLst>
            </p:cNvPr>
            <p:cNvSpPr/>
            <p:nvPr/>
          </p:nvSpPr>
          <p:spPr>
            <a:xfrm>
              <a:off x="13095600" y="2403775"/>
              <a:ext cx="614475" cy="1293425"/>
            </a:xfrm>
            <a:custGeom>
              <a:avLst/>
              <a:gdLst/>
              <a:ahLst/>
              <a:cxnLst/>
              <a:rect l="l" t="t" r="r" b="b"/>
              <a:pathLst>
                <a:path w="24579" h="51737" extrusionOk="0">
                  <a:moveTo>
                    <a:pt x="19976" y="0"/>
                  </a:moveTo>
                  <a:lnTo>
                    <a:pt x="0" y="49893"/>
                  </a:lnTo>
                  <a:lnTo>
                    <a:pt x="4603" y="51736"/>
                  </a:lnTo>
                  <a:lnTo>
                    <a:pt x="24578" y="1844"/>
                  </a:lnTo>
                  <a:lnTo>
                    <a:pt x="199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06;p64">
              <a:extLst>
                <a:ext uri="{FF2B5EF4-FFF2-40B4-BE49-F238E27FC236}">
                  <a16:creationId xmlns:a16="http://schemas.microsoft.com/office/drawing/2014/main" id="{353536A7-732F-C1C5-5CCD-52FA1811F04E}"/>
                </a:ext>
              </a:extLst>
            </p:cNvPr>
            <p:cNvSpPr/>
            <p:nvPr/>
          </p:nvSpPr>
          <p:spPr>
            <a:xfrm>
              <a:off x="13210675" y="2449850"/>
              <a:ext cx="607075" cy="1290450"/>
            </a:xfrm>
            <a:custGeom>
              <a:avLst/>
              <a:gdLst/>
              <a:ahLst/>
              <a:cxnLst/>
              <a:rect l="l" t="t" r="r" b="b"/>
              <a:pathLst>
                <a:path w="24283" h="51618" extrusionOk="0">
                  <a:moveTo>
                    <a:pt x="19975" y="1"/>
                  </a:moveTo>
                  <a:lnTo>
                    <a:pt x="0" y="49893"/>
                  </a:lnTo>
                  <a:lnTo>
                    <a:pt x="4307" y="51617"/>
                  </a:lnTo>
                  <a:lnTo>
                    <a:pt x="24282" y="1726"/>
                  </a:lnTo>
                  <a:lnTo>
                    <a:pt x="199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07;p64">
              <a:extLst>
                <a:ext uri="{FF2B5EF4-FFF2-40B4-BE49-F238E27FC236}">
                  <a16:creationId xmlns:a16="http://schemas.microsoft.com/office/drawing/2014/main" id="{B5181034-DF37-7DFC-E3A3-B5D6C3819E5E}"/>
                </a:ext>
              </a:extLst>
            </p:cNvPr>
            <p:cNvSpPr/>
            <p:nvPr/>
          </p:nvSpPr>
          <p:spPr>
            <a:xfrm>
              <a:off x="13012075" y="2370350"/>
              <a:ext cx="582925" cy="1280775"/>
            </a:xfrm>
            <a:custGeom>
              <a:avLst/>
              <a:gdLst/>
              <a:ahLst/>
              <a:cxnLst/>
              <a:rect l="l" t="t" r="r" b="b"/>
              <a:pathLst>
                <a:path w="23317" h="51231" extrusionOk="0">
                  <a:moveTo>
                    <a:pt x="19975" y="0"/>
                  </a:moveTo>
                  <a:lnTo>
                    <a:pt x="0" y="49893"/>
                  </a:lnTo>
                  <a:lnTo>
                    <a:pt x="3341" y="51230"/>
                  </a:lnTo>
                  <a:lnTo>
                    <a:pt x="23317" y="1337"/>
                  </a:lnTo>
                  <a:lnTo>
                    <a:pt x="19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08;p64">
              <a:extLst>
                <a:ext uri="{FF2B5EF4-FFF2-40B4-BE49-F238E27FC236}">
                  <a16:creationId xmlns:a16="http://schemas.microsoft.com/office/drawing/2014/main" id="{6E3CC015-4C80-81E4-8BEF-5BD690080C87}"/>
                </a:ext>
              </a:extLst>
            </p:cNvPr>
            <p:cNvSpPr/>
            <p:nvPr/>
          </p:nvSpPr>
          <p:spPr>
            <a:xfrm>
              <a:off x="13511750" y="2164775"/>
              <a:ext cx="306300" cy="332500"/>
            </a:xfrm>
            <a:custGeom>
              <a:avLst/>
              <a:gdLst/>
              <a:ahLst/>
              <a:cxnLst/>
              <a:rect l="l" t="t" r="r" b="b"/>
              <a:pathLst>
                <a:path w="12252" h="13300" extrusionOk="0">
                  <a:moveTo>
                    <a:pt x="10407" y="1"/>
                  </a:moveTo>
                  <a:lnTo>
                    <a:pt x="1" y="8239"/>
                  </a:lnTo>
                  <a:cubicBezTo>
                    <a:pt x="3875" y="12601"/>
                    <a:pt x="8143" y="13300"/>
                    <a:pt x="10479" y="13300"/>
                  </a:cubicBezTo>
                  <a:cubicBezTo>
                    <a:pt x="11580" y="13300"/>
                    <a:pt x="12252" y="13145"/>
                    <a:pt x="12252" y="13145"/>
                  </a:cubicBezTo>
                  <a:lnTo>
                    <a:pt x="10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09;p64">
              <a:extLst>
                <a:ext uri="{FF2B5EF4-FFF2-40B4-BE49-F238E27FC236}">
                  <a16:creationId xmlns:a16="http://schemas.microsoft.com/office/drawing/2014/main" id="{CA133C5E-FBD5-74C0-82FC-20742639FBF3}"/>
                </a:ext>
              </a:extLst>
            </p:cNvPr>
            <p:cNvSpPr/>
            <p:nvPr/>
          </p:nvSpPr>
          <p:spPr>
            <a:xfrm>
              <a:off x="13674500" y="2164775"/>
              <a:ext cx="115050" cy="125200"/>
            </a:xfrm>
            <a:custGeom>
              <a:avLst/>
              <a:gdLst/>
              <a:ahLst/>
              <a:cxnLst/>
              <a:rect l="l" t="t" r="r" b="b"/>
              <a:pathLst>
                <a:path w="4602" h="5008" extrusionOk="0">
                  <a:moveTo>
                    <a:pt x="3899" y="1"/>
                  </a:moveTo>
                  <a:lnTo>
                    <a:pt x="0" y="3087"/>
                  </a:lnTo>
                  <a:cubicBezTo>
                    <a:pt x="1636" y="4151"/>
                    <a:pt x="3225" y="4718"/>
                    <a:pt x="4601" y="5007"/>
                  </a:cubicBezTo>
                  <a:lnTo>
                    <a:pt x="38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10;p64">
              <a:extLst>
                <a:ext uri="{FF2B5EF4-FFF2-40B4-BE49-F238E27FC236}">
                  <a16:creationId xmlns:a16="http://schemas.microsoft.com/office/drawing/2014/main" id="{37E1EB8B-4C76-4654-020F-17C1A1497F42}"/>
                </a:ext>
              </a:extLst>
            </p:cNvPr>
            <p:cNvSpPr/>
            <p:nvPr/>
          </p:nvSpPr>
          <p:spPr>
            <a:xfrm>
              <a:off x="12981925" y="3545625"/>
              <a:ext cx="365650" cy="272250"/>
            </a:xfrm>
            <a:custGeom>
              <a:avLst/>
              <a:gdLst/>
              <a:ahLst/>
              <a:cxnLst/>
              <a:rect l="l" t="t" r="r" b="b"/>
              <a:pathLst>
                <a:path w="14626" h="10890" extrusionOk="0">
                  <a:moveTo>
                    <a:pt x="2374" y="0"/>
                  </a:moveTo>
                  <a:lnTo>
                    <a:pt x="0" y="5929"/>
                  </a:lnTo>
                  <a:cubicBezTo>
                    <a:pt x="0" y="5929"/>
                    <a:pt x="3766" y="10889"/>
                    <a:pt x="10927" y="10889"/>
                  </a:cubicBezTo>
                  <a:cubicBezTo>
                    <a:pt x="11356" y="10889"/>
                    <a:pt x="11797" y="10871"/>
                    <a:pt x="12250" y="10834"/>
                  </a:cubicBezTo>
                  <a:lnTo>
                    <a:pt x="14626" y="4906"/>
                  </a:lnTo>
                  <a:lnTo>
                    <a:pt x="14626" y="4906"/>
                  </a:lnTo>
                  <a:cubicBezTo>
                    <a:pt x="14174" y="4944"/>
                    <a:pt x="13735" y="4961"/>
                    <a:pt x="13308" y="4961"/>
                  </a:cubicBezTo>
                  <a:cubicBezTo>
                    <a:pt x="6143" y="4961"/>
                    <a:pt x="2374" y="0"/>
                    <a:pt x="2374" y="0"/>
                  </a:cubicBezTo>
                  <a:close/>
                </a:path>
              </a:pathLst>
            </a:custGeom>
            <a:solidFill>
              <a:srgbClr val="1748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11;p64">
              <a:extLst>
                <a:ext uri="{FF2B5EF4-FFF2-40B4-BE49-F238E27FC236}">
                  <a16:creationId xmlns:a16="http://schemas.microsoft.com/office/drawing/2014/main" id="{E97EB4D5-AF99-596C-7797-3C99968D5473}"/>
                </a:ext>
              </a:extLst>
            </p:cNvPr>
            <p:cNvSpPr/>
            <p:nvPr/>
          </p:nvSpPr>
          <p:spPr>
            <a:xfrm>
              <a:off x="13067325" y="3871975"/>
              <a:ext cx="347850" cy="312750"/>
            </a:xfrm>
            <a:custGeom>
              <a:avLst/>
              <a:gdLst/>
              <a:ahLst/>
              <a:cxnLst/>
              <a:rect l="l" t="t" r="r" b="b"/>
              <a:pathLst>
                <a:path w="13914" h="12510" extrusionOk="0">
                  <a:moveTo>
                    <a:pt x="3348" y="1"/>
                  </a:moveTo>
                  <a:lnTo>
                    <a:pt x="974" y="3173"/>
                  </a:lnTo>
                  <a:cubicBezTo>
                    <a:pt x="14" y="4458"/>
                    <a:pt x="0" y="6227"/>
                    <a:pt x="972" y="7500"/>
                  </a:cubicBezTo>
                  <a:cubicBezTo>
                    <a:pt x="2182" y="9087"/>
                    <a:pt x="4225" y="11089"/>
                    <a:pt x="7382" y="12278"/>
                  </a:cubicBezTo>
                  <a:cubicBezTo>
                    <a:pt x="7798" y="12435"/>
                    <a:pt x="8229" y="12510"/>
                    <a:pt x="8656" y="12510"/>
                  </a:cubicBezTo>
                  <a:cubicBezTo>
                    <a:pt x="9771" y="12510"/>
                    <a:pt x="10854" y="11993"/>
                    <a:pt x="11553" y="11060"/>
                  </a:cubicBezTo>
                  <a:lnTo>
                    <a:pt x="13913" y="7906"/>
                  </a:lnTo>
                  <a:cubicBezTo>
                    <a:pt x="5994" y="6476"/>
                    <a:pt x="3348" y="1"/>
                    <a:pt x="3348" y="1"/>
                  </a:cubicBezTo>
                  <a:close/>
                </a:path>
              </a:pathLst>
            </a:custGeom>
            <a:solidFill>
              <a:srgbClr val="FF5D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12;p64">
              <a:extLst>
                <a:ext uri="{FF2B5EF4-FFF2-40B4-BE49-F238E27FC236}">
                  <a16:creationId xmlns:a16="http://schemas.microsoft.com/office/drawing/2014/main" id="{68E21C4B-D4E2-6F32-4FE8-E9ACF41EA6BD}"/>
                </a:ext>
              </a:extLst>
            </p:cNvPr>
            <p:cNvSpPr/>
            <p:nvPr/>
          </p:nvSpPr>
          <p:spPr>
            <a:xfrm>
              <a:off x="10707000" y="3786625"/>
              <a:ext cx="2603425" cy="805225"/>
            </a:xfrm>
            <a:custGeom>
              <a:avLst/>
              <a:gdLst/>
              <a:ahLst/>
              <a:cxnLst/>
              <a:rect l="l" t="t" r="r" b="b"/>
              <a:pathLst>
                <a:path w="104137" h="32209" extrusionOk="0">
                  <a:moveTo>
                    <a:pt x="40788" y="1"/>
                  </a:moveTo>
                  <a:cubicBezTo>
                    <a:pt x="32600" y="1"/>
                    <a:pt x="25740" y="66"/>
                    <a:pt x="23584" y="262"/>
                  </a:cubicBezTo>
                  <a:cubicBezTo>
                    <a:pt x="17116" y="850"/>
                    <a:pt x="15354" y="3203"/>
                    <a:pt x="15354" y="3203"/>
                  </a:cubicBezTo>
                  <a:cubicBezTo>
                    <a:pt x="15354" y="3203"/>
                    <a:pt x="4181" y="23781"/>
                    <a:pt x="1830" y="27897"/>
                  </a:cubicBezTo>
                  <a:cubicBezTo>
                    <a:pt x="1" y="31099"/>
                    <a:pt x="2796" y="31454"/>
                    <a:pt x="4129" y="31454"/>
                  </a:cubicBezTo>
                  <a:cubicBezTo>
                    <a:pt x="4510" y="31454"/>
                    <a:pt x="4771" y="31425"/>
                    <a:pt x="4771" y="31425"/>
                  </a:cubicBezTo>
                  <a:cubicBezTo>
                    <a:pt x="4771" y="31425"/>
                    <a:pt x="46843" y="32209"/>
                    <a:pt x="75588" y="32209"/>
                  </a:cubicBezTo>
                  <a:cubicBezTo>
                    <a:pt x="89960" y="32209"/>
                    <a:pt x="101001" y="32013"/>
                    <a:pt x="101784" y="31425"/>
                  </a:cubicBezTo>
                  <a:cubicBezTo>
                    <a:pt x="104137" y="29661"/>
                    <a:pt x="101784" y="26720"/>
                    <a:pt x="101784" y="26720"/>
                  </a:cubicBezTo>
                  <a:cubicBezTo>
                    <a:pt x="101784" y="26720"/>
                    <a:pt x="85321" y="5555"/>
                    <a:pt x="83558" y="3203"/>
                  </a:cubicBezTo>
                  <a:cubicBezTo>
                    <a:pt x="81795" y="850"/>
                    <a:pt x="78855" y="262"/>
                    <a:pt x="78855" y="262"/>
                  </a:cubicBezTo>
                  <a:cubicBezTo>
                    <a:pt x="78855" y="262"/>
                    <a:pt x="57164" y="1"/>
                    <a:pt x="407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13;p64">
              <a:extLst>
                <a:ext uri="{FF2B5EF4-FFF2-40B4-BE49-F238E27FC236}">
                  <a16:creationId xmlns:a16="http://schemas.microsoft.com/office/drawing/2014/main" id="{9D702B4A-4108-557E-2FD0-E4E885D95450}"/>
                </a:ext>
              </a:extLst>
            </p:cNvPr>
            <p:cNvSpPr/>
            <p:nvPr/>
          </p:nvSpPr>
          <p:spPr>
            <a:xfrm>
              <a:off x="10826225" y="4175350"/>
              <a:ext cx="2322475" cy="308700"/>
            </a:xfrm>
            <a:custGeom>
              <a:avLst/>
              <a:gdLst/>
              <a:ahLst/>
              <a:cxnLst/>
              <a:rect l="l" t="t" r="r" b="b"/>
              <a:pathLst>
                <a:path w="92899" h="12348" extrusionOk="0">
                  <a:moveTo>
                    <a:pt x="0" y="1"/>
                  </a:moveTo>
                  <a:lnTo>
                    <a:pt x="0" y="12348"/>
                  </a:lnTo>
                  <a:lnTo>
                    <a:pt x="92899" y="12348"/>
                  </a:lnTo>
                  <a:lnTo>
                    <a:pt x="928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14;p64">
              <a:extLst>
                <a:ext uri="{FF2B5EF4-FFF2-40B4-BE49-F238E27FC236}">
                  <a16:creationId xmlns:a16="http://schemas.microsoft.com/office/drawing/2014/main" id="{E8D5AEE5-7A27-F08E-01AF-94FD31C7B9CC}"/>
                </a:ext>
              </a:extLst>
            </p:cNvPr>
            <p:cNvSpPr/>
            <p:nvPr/>
          </p:nvSpPr>
          <p:spPr>
            <a:xfrm>
              <a:off x="10706975" y="3448550"/>
              <a:ext cx="2603450" cy="805225"/>
            </a:xfrm>
            <a:custGeom>
              <a:avLst/>
              <a:gdLst/>
              <a:ahLst/>
              <a:cxnLst/>
              <a:rect l="l" t="t" r="r" b="b"/>
              <a:pathLst>
                <a:path w="104138" h="32209" extrusionOk="0">
                  <a:moveTo>
                    <a:pt x="40789" y="0"/>
                  </a:moveTo>
                  <a:cubicBezTo>
                    <a:pt x="32601" y="0"/>
                    <a:pt x="25741" y="66"/>
                    <a:pt x="23585" y="262"/>
                  </a:cubicBezTo>
                  <a:cubicBezTo>
                    <a:pt x="17117" y="850"/>
                    <a:pt x="15355" y="3202"/>
                    <a:pt x="15355" y="3202"/>
                  </a:cubicBezTo>
                  <a:cubicBezTo>
                    <a:pt x="15355" y="3202"/>
                    <a:pt x="4182" y="23781"/>
                    <a:pt x="1831" y="27896"/>
                  </a:cubicBezTo>
                  <a:cubicBezTo>
                    <a:pt x="1" y="31099"/>
                    <a:pt x="2800" y="31454"/>
                    <a:pt x="4132" y="31454"/>
                  </a:cubicBezTo>
                  <a:cubicBezTo>
                    <a:pt x="4512" y="31454"/>
                    <a:pt x="4772" y="31425"/>
                    <a:pt x="4772" y="31425"/>
                  </a:cubicBezTo>
                  <a:cubicBezTo>
                    <a:pt x="4772" y="31425"/>
                    <a:pt x="46844" y="32208"/>
                    <a:pt x="75589" y="32208"/>
                  </a:cubicBezTo>
                  <a:cubicBezTo>
                    <a:pt x="89961" y="32208"/>
                    <a:pt x="101002" y="32013"/>
                    <a:pt x="101785" y="31425"/>
                  </a:cubicBezTo>
                  <a:cubicBezTo>
                    <a:pt x="104138" y="29661"/>
                    <a:pt x="101785" y="26720"/>
                    <a:pt x="101785" y="26720"/>
                  </a:cubicBezTo>
                  <a:cubicBezTo>
                    <a:pt x="101785" y="26720"/>
                    <a:pt x="85322" y="5555"/>
                    <a:pt x="83559" y="3202"/>
                  </a:cubicBezTo>
                  <a:cubicBezTo>
                    <a:pt x="81796" y="850"/>
                    <a:pt x="78856" y="262"/>
                    <a:pt x="78856" y="262"/>
                  </a:cubicBezTo>
                  <a:cubicBezTo>
                    <a:pt x="78856" y="262"/>
                    <a:pt x="57165" y="0"/>
                    <a:pt x="407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15;p64">
              <a:extLst>
                <a:ext uri="{FF2B5EF4-FFF2-40B4-BE49-F238E27FC236}">
                  <a16:creationId xmlns:a16="http://schemas.microsoft.com/office/drawing/2014/main" id="{A582F72B-1CA2-E432-D400-F87D7B8C9AF8}"/>
                </a:ext>
              </a:extLst>
            </p:cNvPr>
            <p:cNvSpPr/>
            <p:nvPr/>
          </p:nvSpPr>
          <p:spPr>
            <a:xfrm>
              <a:off x="10826225" y="4278225"/>
              <a:ext cx="2322475" cy="14725"/>
            </a:xfrm>
            <a:custGeom>
              <a:avLst/>
              <a:gdLst/>
              <a:ahLst/>
              <a:cxnLst/>
              <a:rect l="l" t="t" r="r" b="b"/>
              <a:pathLst>
                <a:path w="92899" h="589" extrusionOk="0">
                  <a:moveTo>
                    <a:pt x="0" y="1"/>
                  </a:moveTo>
                  <a:lnTo>
                    <a:pt x="0" y="589"/>
                  </a:lnTo>
                  <a:lnTo>
                    <a:pt x="92899" y="589"/>
                  </a:lnTo>
                  <a:lnTo>
                    <a:pt x="928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16;p64">
              <a:extLst>
                <a:ext uri="{FF2B5EF4-FFF2-40B4-BE49-F238E27FC236}">
                  <a16:creationId xmlns:a16="http://schemas.microsoft.com/office/drawing/2014/main" id="{F05C74AF-BB20-9C1D-1CB8-AC1EC617703B}"/>
                </a:ext>
              </a:extLst>
            </p:cNvPr>
            <p:cNvSpPr/>
            <p:nvPr/>
          </p:nvSpPr>
          <p:spPr>
            <a:xfrm>
              <a:off x="10826225" y="4322350"/>
              <a:ext cx="2322475" cy="14725"/>
            </a:xfrm>
            <a:custGeom>
              <a:avLst/>
              <a:gdLst/>
              <a:ahLst/>
              <a:cxnLst/>
              <a:rect l="l" t="t" r="r" b="b"/>
              <a:pathLst>
                <a:path w="92899" h="589" extrusionOk="0">
                  <a:moveTo>
                    <a:pt x="0" y="0"/>
                  </a:moveTo>
                  <a:lnTo>
                    <a:pt x="0" y="588"/>
                  </a:lnTo>
                  <a:lnTo>
                    <a:pt x="92899" y="588"/>
                  </a:lnTo>
                  <a:lnTo>
                    <a:pt x="928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17;p64">
              <a:extLst>
                <a:ext uri="{FF2B5EF4-FFF2-40B4-BE49-F238E27FC236}">
                  <a16:creationId xmlns:a16="http://schemas.microsoft.com/office/drawing/2014/main" id="{F6B2026C-3245-B199-EEF4-0646BB68CB64}"/>
                </a:ext>
              </a:extLst>
            </p:cNvPr>
            <p:cNvSpPr/>
            <p:nvPr/>
          </p:nvSpPr>
          <p:spPr>
            <a:xfrm>
              <a:off x="10826225" y="4366450"/>
              <a:ext cx="2322475" cy="14725"/>
            </a:xfrm>
            <a:custGeom>
              <a:avLst/>
              <a:gdLst/>
              <a:ahLst/>
              <a:cxnLst/>
              <a:rect l="l" t="t" r="r" b="b"/>
              <a:pathLst>
                <a:path w="92899" h="589" extrusionOk="0">
                  <a:moveTo>
                    <a:pt x="0" y="0"/>
                  </a:moveTo>
                  <a:lnTo>
                    <a:pt x="0" y="588"/>
                  </a:lnTo>
                  <a:lnTo>
                    <a:pt x="92899" y="588"/>
                  </a:lnTo>
                  <a:lnTo>
                    <a:pt x="928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18;p64">
              <a:extLst>
                <a:ext uri="{FF2B5EF4-FFF2-40B4-BE49-F238E27FC236}">
                  <a16:creationId xmlns:a16="http://schemas.microsoft.com/office/drawing/2014/main" id="{1359AFEB-1B9F-50EB-9590-5527F8931D80}"/>
                </a:ext>
              </a:extLst>
            </p:cNvPr>
            <p:cNvSpPr/>
            <p:nvPr/>
          </p:nvSpPr>
          <p:spPr>
            <a:xfrm>
              <a:off x="10826225" y="4410550"/>
              <a:ext cx="2322475" cy="14725"/>
            </a:xfrm>
            <a:custGeom>
              <a:avLst/>
              <a:gdLst/>
              <a:ahLst/>
              <a:cxnLst/>
              <a:rect l="l" t="t" r="r" b="b"/>
              <a:pathLst>
                <a:path w="92899" h="589" extrusionOk="0">
                  <a:moveTo>
                    <a:pt x="0" y="1"/>
                  </a:moveTo>
                  <a:lnTo>
                    <a:pt x="0" y="589"/>
                  </a:lnTo>
                  <a:lnTo>
                    <a:pt x="92899" y="589"/>
                  </a:lnTo>
                  <a:lnTo>
                    <a:pt x="928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19;p64">
              <a:extLst>
                <a:ext uri="{FF2B5EF4-FFF2-40B4-BE49-F238E27FC236}">
                  <a16:creationId xmlns:a16="http://schemas.microsoft.com/office/drawing/2014/main" id="{B71BD30B-D42C-2BEE-EA1D-26087B30766F}"/>
                </a:ext>
              </a:extLst>
            </p:cNvPr>
            <p:cNvSpPr/>
            <p:nvPr/>
          </p:nvSpPr>
          <p:spPr>
            <a:xfrm>
              <a:off x="10826225" y="4454625"/>
              <a:ext cx="2322475" cy="14725"/>
            </a:xfrm>
            <a:custGeom>
              <a:avLst/>
              <a:gdLst/>
              <a:ahLst/>
              <a:cxnLst/>
              <a:rect l="l" t="t" r="r" b="b"/>
              <a:pathLst>
                <a:path w="92899" h="589" extrusionOk="0">
                  <a:moveTo>
                    <a:pt x="0" y="0"/>
                  </a:moveTo>
                  <a:lnTo>
                    <a:pt x="0" y="589"/>
                  </a:lnTo>
                  <a:lnTo>
                    <a:pt x="92899" y="589"/>
                  </a:lnTo>
                  <a:lnTo>
                    <a:pt x="928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20;p64">
              <a:extLst>
                <a:ext uri="{FF2B5EF4-FFF2-40B4-BE49-F238E27FC236}">
                  <a16:creationId xmlns:a16="http://schemas.microsoft.com/office/drawing/2014/main" id="{E4EB6E3A-4588-5170-8D02-B7F1B43D59A7}"/>
                </a:ext>
              </a:extLst>
            </p:cNvPr>
            <p:cNvSpPr/>
            <p:nvPr/>
          </p:nvSpPr>
          <p:spPr>
            <a:xfrm>
              <a:off x="10743075" y="3385625"/>
              <a:ext cx="2418900" cy="748150"/>
            </a:xfrm>
            <a:custGeom>
              <a:avLst/>
              <a:gdLst/>
              <a:ahLst/>
              <a:cxnLst/>
              <a:rect l="l" t="t" r="r" b="b"/>
              <a:pathLst>
                <a:path w="96756" h="29926" extrusionOk="0">
                  <a:moveTo>
                    <a:pt x="37897" y="1"/>
                  </a:moveTo>
                  <a:cubicBezTo>
                    <a:pt x="30290" y="1"/>
                    <a:pt x="23917" y="62"/>
                    <a:pt x="21914" y="244"/>
                  </a:cubicBezTo>
                  <a:cubicBezTo>
                    <a:pt x="15904" y="790"/>
                    <a:pt x="14265" y="2975"/>
                    <a:pt x="14265" y="2975"/>
                  </a:cubicBezTo>
                  <a:cubicBezTo>
                    <a:pt x="14265" y="2975"/>
                    <a:pt x="3885" y="22096"/>
                    <a:pt x="1700" y="25919"/>
                  </a:cubicBezTo>
                  <a:cubicBezTo>
                    <a:pt x="0" y="28893"/>
                    <a:pt x="2597" y="29224"/>
                    <a:pt x="3835" y="29224"/>
                  </a:cubicBezTo>
                  <a:cubicBezTo>
                    <a:pt x="4189" y="29224"/>
                    <a:pt x="4431" y="29197"/>
                    <a:pt x="4431" y="29197"/>
                  </a:cubicBezTo>
                  <a:cubicBezTo>
                    <a:pt x="4431" y="29197"/>
                    <a:pt x="43522" y="29925"/>
                    <a:pt x="70230" y="29925"/>
                  </a:cubicBezTo>
                  <a:cubicBezTo>
                    <a:pt x="83584" y="29925"/>
                    <a:pt x="93842" y="29743"/>
                    <a:pt x="94570" y="29197"/>
                  </a:cubicBezTo>
                  <a:cubicBezTo>
                    <a:pt x="96756" y="27560"/>
                    <a:pt x="94570" y="24826"/>
                    <a:pt x="94570" y="24826"/>
                  </a:cubicBezTo>
                  <a:cubicBezTo>
                    <a:pt x="94570" y="24826"/>
                    <a:pt x="79273" y="5161"/>
                    <a:pt x="77635" y="2975"/>
                  </a:cubicBezTo>
                  <a:cubicBezTo>
                    <a:pt x="75996" y="790"/>
                    <a:pt x="73264" y="244"/>
                    <a:pt x="73264" y="244"/>
                  </a:cubicBezTo>
                  <a:cubicBezTo>
                    <a:pt x="73264" y="244"/>
                    <a:pt x="53112" y="1"/>
                    <a:pt x="378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21;p64">
              <a:extLst>
                <a:ext uri="{FF2B5EF4-FFF2-40B4-BE49-F238E27FC236}">
                  <a16:creationId xmlns:a16="http://schemas.microsoft.com/office/drawing/2014/main" id="{2A7B2B06-F6B2-8958-97ED-1BB543E3E249}"/>
                </a:ext>
              </a:extLst>
            </p:cNvPr>
            <p:cNvSpPr/>
            <p:nvPr/>
          </p:nvSpPr>
          <p:spPr>
            <a:xfrm>
              <a:off x="10853850" y="3746800"/>
              <a:ext cx="2157900" cy="286850"/>
            </a:xfrm>
            <a:custGeom>
              <a:avLst/>
              <a:gdLst/>
              <a:ahLst/>
              <a:cxnLst/>
              <a:rect l="l" t="t" r="r" b="b"/>
              <a:pathLst>
                <a:path w="86316" h="11474" extrusionOk="0">
                  <a:moveTo>
                    <a:pt x="0" y="1"/>
                  </a:moveTo>
                  <a:lnTo>
                    <a:pt x="0" y="11474"/>
                  </a:lnTo>
                  <a:lnTo>
                    <a:pt x="86315" y="11474"/>
                  </a:lnTo>
                  <a:lnTo>
                    <a:pt x="863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22;p64">
              <a:extLst>
                <a:ext uri="{FF2B5EF4-FFF2-40B4-BE49-F238E27FC236}">
                  <a16:creationId xmlns:a16="http://schemas.microsoft.com/office/drawing/2014/main" id="{B8F1EF29-4740-5E47-89E5-7EDB36358962}"/>
                </a:ext>
              </a:extLst>
            </p:cNvPr>
            <p:cNvSpPr/>
            <p:nvPr/>
          </p:nvSpPr>
          <p:spPr>
            <a:xfrm>
              <a:off x="10743075" y="3071550"/>
              <a:ext cx="2418900" cy="748125"/>
            </a:xfrm>
            <a:custGeom>
              <a:avLst/>
              <a:gdLst/>
              <a:ahLst/>
              <a:cxnLst/>
              <a:rect l="l" t="t" r="r" b="b"/>
              <a:pathLst>
                <a:path w="96756" h="29925" extrusionOk="0">
                  <a:moveTo>
                    <a:pt x="37897" y="0"/>
                  </a:moveTo>
                  <a:cubicBezTo>
                    <a:pt x="30290" y="0"/>
                    <a:pt x="23917" y="61"/>
                    <a:pt x="21914" y="243"/>
                  </a:cubicBezTo>
                  <a:cubicBezTo>
                    <a:pt x="15904" y="789"/>
                    <a:pt x="14265" y="2975"/>
                    <a:pt x="14265" y="2975"/>
                  </a:cubicBezTo>
                  <a:cubicBezTo>
                    <a:pt x="14265" y="2975"/>
                    <a:pt x="3885" y="22094"/>
                    <a:pt x="1700" y="25918"/>
                  </a:cubicBezTo>
                  <a:cubicBezTo>
                    <a:pt x="0" y="28893"/>
                    <a:pt x="2597" y="29223"/>
                    <a:pt x="3835" y="29223"/>
                  </a:cubicBezTo>
                  <a:cubicBezTo>
                    <a:pt x="4189" y="29223"/>
                    <a:pt x="4431" y="29196"/>
                    <a:pt x="4431" y="29196"/>
                  </a:cubicBezTo>
                  <a:cubicBezTo>
                    <a:pt x="4431" y="29196"/>
                    <a:pt x="43522" y="29925"/>
                    <a:pt x="70230" y="29925"/>
                  </a:cubicBezTo>
                  <a:cubicBezTo>
                    <a:pt x="83584" y="29925"/>
                    <a:pt x="93842" y="29743"/>
                    <a:pt x="94570" y="29196"/>
                  </a:cubicBezTo>
                  <a:cubicBezTo>
                    <a:pt x="96756" y="27557"/>
                    <a:pt x="94570" y="24826"/>
                    <a:pt x="94570" y="24826"/>
                  </a:cubicBezTo>
                  <a:cubicBezTo>
                    <a:pt x="94570" y="24826"/>
                    <a:pt x="79273" y="5158"/>
                    <a:pt x="77635" y="2975"/>
                  </a:cubicBezTo>
                  <a:cubicBezTo>
                    <a:pt x="75996" y="789"/>
                    <a:pt x="73264" y="243"/>
                    <a:pt x="73264" y="243"/>
                  </a:cubicBezTo>
                  <a:cubicBezTo>
                    <a:pt x="73264" y="243"/>
                    <a:pt x="53112" y="0"/>
                    <a:pt x="378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23;p64">
              <a:extLst>
                <a:ext uri="{FF2B5EF4-FFF2-40B4-BE49-F238E27FC236}">
                  <a16:creationId xmlns:a16="http://schemas.microsoft.com/office/drawing/2014/main" id="{4E47E346-8808-7E6C-7FDB-3BF90787CB7D}"/>
                </a:ext>
              </a:extLst>
            </p:cNvPr>
            <p:cNvSpPr/>
            <p:nvPr/>
          </p:nvSpPr>
          <p:spPr>
            <a:xfrm>
              <a:off x="10853850" y="3842425"/>
              <a:ext cx="2157900" cy="13675"/>
            </a:xfrm>
            <a:custGeom>
              <a:avLst/>
              <a:gdLst/>
              <a:ahLst/>
              <a:cxnLst/>
              <a:rect l="l" t="t" r="r" b="b"/>
              <a:pathLst>
                <a:path w="86316" h="547" extrusionOk="0">
                  <a:moveTo>
                    <a:pt x="0" y="0"/>
                  </a:moveTo>
                  <a:lnTo>
                    <a:pt x="0" y="547"/>
                  </a:lnTo>
                  <a:lnTo>
                    <a:pt x="86315" y="547"/>
                  </a:lnTo>
                  <a:lnTo>
                    <a:pt x="863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24;p64">
              <a:extLst>
                <a:ext uri="{FF2B5EF4-FFF2-40B4-BE49-F238E27FC236}">
                  <a16:creationId xmlns:a16="http://schemas.microsoft.com/office/drawing/2014/main" id="{6F2E4A75-D03D-AF28-0523-8445A61373CB}"/>
                </a:ext>
              </a:extLst>
            </p:cNvPr>
            <p:cNvSpPr/>
            <p:nvPr/>
          </p:nvSpPr>
          <p:spPr>
            <a:xfrm>
              <a:off x="10853850" y="3883400"/>
              <a:ext cx="2157900" cy="13675"/>
            </a:xfrm>
            <a:custGeom>
              <a:avLst/>
              <a:gdLst/>
              <a:ahLst/>
              <a:cxnLst/>
              <a:rect l="l" t="t" r="r" b="b"/>
              <a:pathLst>
                <a:path w="86316" h="547" extrusionOk="0">
                  <a:moveTo>
                    <a:pt x="0" y="0"/>
                  </a:moveTo>
                  <a:lnTo>
                    <a:pt x="0" y="546"/>
                  </a:lnTo>
                  <a:lnTo>
                    <a:pt x="86315" y="546"/>
                  </a:lnTo>
                  <a:lnTo>
                    <a:pt x="863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25;p64">
              <a:extLst>
                <a:ext uri="{FF2B5EF4-FFF2-40B4-BE49-F238E27FC236}">
                  <a16:creationId xmlns:a16="http://schemas.microsoft.com/office/drawing/2014/main" id="{472B9DC9-2651-66D5-9AAA-35C0ACCB0899}"/>
                </a:ext>
              </a:extLst>
            </p:cNvPr>
            <p:cNvSpPr/>
            <p:nvPr/>
          </p:nvSpPr>
          <p:spPr>
            <a:xfrm>
              <a:off x="10853850" y="3924375"/>
              <a:ext cx="2157900" cy="13675"/>
            </a:xfrm>
            <a:custGeom>
              <a:avLst/>
              <a:gdLst/>
              <a:ahLst/>
              <a:cxnLst/>
              <a:rect l="l" t="t" r="r" b="b"/>
              <a:pathLst>
                <a:path w="86316" h="547" extrusionOk="0">
                  <a:moveTo>
                    <a:pt x="0" y="0"/>
                  </a:moveTo>
                  <a:lnTo>
                    <a:pt x="0" y="546"/>
                  </a:lnTo>
                  <a:lnTo>
                    <a:pt x="86315" y="546"/>
                  </a:lnTo>
                  <a:lnTo>
                    <a:pt x="863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26;p64">
              <a:extLst>
                <a:ext uri="{FF2B5EF4-FFF2-40B4-BE49-F238E27FC236}">
                  <a16:creationId xmlns:a16="http://schemas.microsoft.com/office/drawing/2014/main" id="{93CDEFA8-C327-1589-A888-4F2104E5E98A}"/>
                </a:ext>
              </a:extLst>
            </p:cNvPr>
            <p:cNvSpPr/>
            <p:nvPr/>
          </p:nvSpPr>
          <p:spPr>
            <a:xfrm>
              <a:off x="10853850" y="3965350"/>
              <a:ext cx="2157900" cy="13675"/>
            </a:xfrm>
            <a:custGeom>
              <a:avLst/>
              <a:gdLst/>
              <a:ahLst/>
              <a:cxnLst/>
              <a:rect l="l" t="t" r="r" b="b"/>
              <a:pathLst>
                <a:path w="86316" h="547" extrusionOk="0">
                  <a:moveTo>
                    <a:pt x="0" y="0"/>
                  </a:moveTo>
                  <a:lnTo>
                    <a:pt x="0" y="546"/>
                  </a:lnTo>
                  <a:lnTo>
                    <a:pt x="86315" y="546"/>
                  </a:lnTo>
                  <a:lnTo>
                    <a:pt x="863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27;p64">
              <a:extLst>
                <a:ext uri="{FF2B5EF4-FFF2-40B4-BE49-F238E27FC236}">
                  <a16:creationId xmlns:a16="http://schemas.microsoft.com/office/drawing/2014/main" id="{1A4D7D69-BB34-FCA5-97AD-C1825418E9EA}"/>
                </a:ext>
              </a:extLst>
            </p:cNvPr>
            <p:cNvSpPr/>
            <p:nvPr/>
          </p:nvSpPr>
          <p:spPr>
            <a:xfrm>
              <a:off x="10853850" y="4006300"/>
              <a:ext cx="2157900" cy="13700"/>
            </a:xfrm>
            <a:custGeom>
              <a:avLst/>
              <a:gdLst/>
              <a:ahLst/>
              <a:cxnLst/>
              <a:rect l="l" t="t" r="r" b="b"/>
              <a:pathLst>
                <a:path w="86316" h="548" extrusionOk="0">
                  <a:moveTo>
                    <a:pt x="0" y="1"/>
                  </a:moveTo>
                  <a:lnTo>
                    <a:pt x="0" y="547"/>
                  </a:lnTo>
                  <a:lnTo>
                    <a:pt x="86315" y="547"/>
                  </a:lnTo>
                  <a:lnTo>
                    <a:pt x="863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28;p64">
              <a:extLst>
                <a:ext uri="{FF2B5EF4-FFF2-40B4-BE49-F238E27FC236}">
                  <a16:creationId xmlns:a16="http://schemas.microsoft.com/office/drawing/2014/main" id="{643C2DB5-6D76-F2AB-47CF-B4047CC5A735}"/>
                </a:ext>
              </a:extLst>
            </p:cNvPr>
            <p:cNvSpPr/>
            <p:nvPr/>
          </p:nvSpPr>
          <p:spPr>
            <a:xfrm>
              <a:off x="12423425" y="4480600"/>
              <a:ext cx="264175" cy="413800"/>
            </a:xfrm>
            <a:custGeom>
              <a:avLst/>
              <a:gdLst/>
              <a:ahLst/>
              <a:cxnLst/>
              <a:rect l="l" t="t" r="r" b="b"/>
              <a:pathLst>
                <a:path w="10567" h="16552" extrusionOk="0">
                  <a:moveTo>
                    <a:pt x="5004" y="0"/>
                  </a:moveTo>
                  <a:cubicBezTo>
                    <a:pt x="4973" y="0"/>
                    <a:pt x="4941" y="1"/>
                    <a:pt x="4909" y="1"/>
                  </a:cubicBezTo>
                  <a:lnTo>
                    <a:pt x="0" y="105"/>
                  </a:lnTo>
                  <a:cubicBezTo>
                    <a:pt x="4676" y="8981"/>
                    <a:pt x="350" y="16552"/>
                    <a:pt x="350" y="16552"/>
                  </a:cubicBezTo>
                  <a:lnTo>
                    <a:pt x="5289" y="16447"/>
                  </a:lnTo>
                  <a:cubicBezTo>
                    <a:pt x="7285" y="16403"/>
                    <a:pt x="9034" y="15057"/>
                    <a:pt x="9538" y="13124"/>
                  </a:cubicBezTo>
                  <a:cubicBezTo>
                    <a:pt x="10168" y="10719"/>
                    <a:pt x="10566" y="7175"/>
                    <a:pt x="9308" y="3162"/>
                  </a:cubicBezTo>
                  <a:cubicBezTo>
                    <a:pt x="8718" y="1278"/>
                    <a:pt x="6971" y="0"/>
                    <a:pt x="5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29;p64">
              <a:extLst>
                <a:ext uri="{FF2B5EF4-FFF2-40B4-BE49-F238E27FC236}">
                  <a16:creationId xmlns:a16="http://schemas.microsoft.com/office/drawing/2014/main" id="{676137E0-7346-896C-B81A-0EE54F256F08}"/>
                </a:ext>
              </a:extLst>
            </p:cNvPr>
            <p:cNvSpPr/>
            <p:nvPr/>
          </p:nvSpPr>
          <p:spPr>
            <a:xfrm>
              <a:off x="10707175" y="4628650"/>
              <a:ext cx="1677800" cy="190150"/>
            </a:xfrm>
            <a:custGeom>
              <a:avLst/>
              <a:gdLst/>
              <a:ahLst/>
              <a:cxnLst/>
              <a:rect l="l" t="t" r="r" b="b"/>
              <a:pathLst>
                <a:path w="67112" h="7606" extrusionOk="0">
                  <a:moveTo>
                    <a:pt x="66980" y="1"/>
                  </a:moveTo>
                  <a:lnTo>
                    <a:pt x="0" y="1426"/>
                  </a:lnTo>
                  <a:lnTo>
                    <a:pt x="132" y="7606"/>
                  </a:lnTo>
                  <a:lnTo>
                    <a:pt x="67112" y="6180"/>
                  </a:lnTo>
                  <a:lnTo>
                    <a:pt x="669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30;p64">
              <a:extLst>
                <a:ext uri="{FF2B5EF4-FFF2-40B4-BE49-F238E27FC236}">
                  <a16:creationId xmlns:a16="http://schemas.microsoft.com/office/drawing/2014/main" id="{A2DE3B96-2B06-5BDC-70AE-7315AA19C23C}"/>
                </a:ext>
              </a:extLst>
            </p:cNvPr>
            <p:cNvSpPr/>
            <p:nvPr/>
          </p:nvSpPr>
          <p:spPr>
            <a:xfrm>
              <a:off x="10704125" y="4484100"/>
              <a:ext cx="1677575" cy="180225"/>
            </a:xfrm>
            <a:custGeom>
              <a:avLst/>
              <a:gdLst/>
              <a:ahLst/>
              <a:cxnLst/>
              <a:rect l="l" t="t" r="r" b="b"/>
              <a:pathLst>
                <a:path w="67103" h="7209" extrusionOk="0">
                  <a:moveTo>
                    <a:pt x="66980" y="1"/>
                  </a:moveTo>
                  <a:lnTo>
                    <a:pt x="0" y="1428"/>
                  </a:lnTo>
                  <a:lnTo>
                    <a:pt x="122" y="7208"/>
                  </a:lnTo>
                  <a:lnTo>
                    <a:pt x="67102" y="5783"/>
                  </a:lnTo>
                  <a:lnTo>
                    <a:pt x="669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31;p64">
              <a:extLst>
                <a:ext uri="{FF2B5EF4-FFF2-40B4-BE49-F238E27FC236}">
                  <a16:creationId xmlns:a16="http://schemas.microsoft.com/office/drawing/2014/main" id="{A002D126-FB40-6E7C-9CF1-C04CA424A807}"/>
                </a:ext>
              </a:extLst>
            </p:cNvPr>
            <p:cNvSpPr/>
            <p:nvPr/>
          </p:nvSpPr>
          <p:spPr>
            <a:xfrm>
              <a:off x="10710450" y="4783150"/>
              <a:ext cx="1676925" cy="147775"/>
            </a:xfrm>
            <a:custGeom>
              <a:avLst/>
              <a:gdLst/>
              <a:ahLst/>
              <a:cxnLst/>
              <a:rect l="l" t="t" r="r" b="b"/>
              <a:pathLst>
                <a:path w="67077" h="5911" extrusionOk="0">
                  <a:moveTo>
                    <a:pt x="66981" y="0"/>
                  </a:moveTo>
                  <a:lnTo>
                    <a:pt x="1" y="1426"/>
                  </a:lnTo>
                  <a:lnTo>
                    <a:pt x="97" y="5911"/>
                  </a:lnTo>
                  <a:lnTo>
                    <a:pt x="67077" y="4485"/>
                  </a:lnTo>
                  <a:lnTo>
                    <a:pt x="6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32;p64">
              <a:extLst>
                <a:ext uri="{FF2B5EF4-FFF2-40B4-BE49-F238E27FC236}">
                  <a16:creationId xmlns:a16="http://schemas.microsoft.com/office/drawing/2014/main" id="{F6334F63-E6B6-7649-EB3D-BAB3B96972FA}"/>
                </a:ext>
              </a:extLst>
            </p:cNvPr>
            <p:cNvSpPr/>
            <p:nvPr/>
          </p:nvSpPr>
          <p:spPr>
            <a:xfrm>
              <a:off x="10349600" y="4519775"/>
              <a:ext cx="477725" cy="411200"/>
            </a:xfrm>
            <a:custGeom>
              <a:avLst/>
              <a:gdLst/>
              <a:ahLst/>
              <a:cxnLst/>
              <a:rect l="l" t="t" r="r" b="b"/>
              <a:pathLst>
                <a:path w="19109" h="16448" extrusionOk="0">
                  <a:moveTo>
                    <a:pt x="14180" y="1"/>
                  </a:moveTo>
                  <a:lnTo>
                    <a:pt x="0" y="8530"/>
                  </a:lnTo>
                  <a:lnTo>
                    <a:pt x="14529" y="16447"/>
                  </a:lnTo>
                  <a:cubicBezTo>
                    <a:pt x="19109" y="6778"/>
                    <a:pt x="14180" y="1"/>
                    <a:pt x="141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33;p64">
              <a:extLst>
                <a:ext uri="{FF2B5EF4-FFF2-40B4-BE49-F238E27FC236}">
                  <a16:creationId xmlns:a16="http://schemas.microsoft.com/office/drawing/2014/main" id="{40C5BC5E-77FB-797C-2071-256F4D1DDCB8}"/>
                </a:ext>
              </a:extLst>
            </p:cNvPr>
            <p:cNvSpPr/>
            <p:nvPr/>
          </p:nvSpPr>
          <p:spPr>
            <a:xfrm>
              <a:off x="10349625" y="4651800"/>
              <a:ext cx="146625" cy="155400"/>
            </a:xfrm>
            <a:custGeom>
              <a:avLst/>
              <a:gdLst/>
              <a:ahLst/>
              <a:cxnLst/>
              <a:rect l="l" t="t" r="r" b="b"/>
              <a:pathLst>
                <a:path w="5865" h="6216" extrusionOk="0">
                  <a:moveTo>
                    <a:pt x="5400" y="0"/>
                  </a:moveTo>
                  <a:lnTo>
                    <a:pt x="1" y="3249"/>
                  </a:lnTo>
                  <a:lnTo>
                    <a:pt x="5444" y="6216"/>
                  </a:lnTo>
                  <a:cubicBezTo>
                    <a:pt x="5865" y="3820"/>
                    <a:pt x="5741" y="1720"/>
                    <a:pt x="54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34;p64">
              <a:extLst>
                <a:ext uri="{FF2B5EF4-FFF2-40B4-BE49-F238E27FC236}">
                  <a16:creationId xmlns:a16="http://schemas.microsoft.com/office/drawing/2014/main" id="{C4482F8D-23F9-6046-B041-1FEBCFF09C9C}"/>
                </a:ext>
              </a:extLst>
            </p:cNvPr>
            <p:cNvSpPr/>
            <p:nvPr/>
          </p:nvSpPr>
          <p:spPr>
            <a:xfrm>
              <a:off x="12281375" y="4481975"/>
              <a:ext cx="315900" cy="415450"/>
            </a:xfrm>
            <a:custGeom>
              <a:avLst/>
              <a:gdLst/>
              <a:ahLst/>
              <a:cxnLst/>
              <a:rect l="l" t="t" r="r" b="b"/>
              <a:pathLst>
                <a:path w="12636" h="16618" extrusionOk="0">
                  <a:moveTo>
                    <a:pt x="7960" y="1"/>
                  </a:moveTo>
                  <a:lnTo>
                    <a:pt x="1" y="171"/>
                  </a:lnTo>
                  <a:cubicBezTo>
                    <a:pt x="4676" y="9047"/>
                    <a:pt x="351" y="16618"/>
                    <a:pt x="351" y="16618"/>
                  </a:cubicBezTo>
                  <a:lnTo>
                    <a:pt x="8310" y="16447"/>
                  </a:lnTo>
                  <a:cubicBezTo>
                    <a:pt x="8310" y="16447"/>
                    <a:pt x="12636" y="8876"/>
                    <a:pt x="79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35;p64">
              <a:extLst>
                <a:ext uri="{FF2B5EF4-FFF2-40B4-BE49-F238E27FC236}">
                  <a16:creationId xmlns:a16="http://schemas.microsoft.com/office/drawing/2014/main" id="{CEA85F9C-3691-23E0-8369-564E699F2903}"/>
                </a:ext>
              </a:extLst>
            </p:cNvPr>
            <p:cNvSpPr/>
            <p:nvPr/>
          </p:nvSpPr>
          <p:spPr>
            <a:xfrm>
              <a:off x="11172275" y="3142625"/>
              <a:ext cx="1521925" cy="478550"/>
            </a:xfrm>
            <a:custGeom>
              <a:avLst/>
              <a:gdLst/>
              <a:ahLst/>
              <a:cxnLst/>
              <a:rect l="l" t="t" r="r" b="b"/>
              <a:pathLst>
                <a:path w="60877" h="19142" extrusionOk="0">
                  <a:moveTo>
                    <a:pt x="30439" y="0"/>
                  </a:moveTo>
                  <a:cubicBezTo>
                    <a:pt x="22365" y="0"/>
                    <a:pt x="14624" y="1009"/>
                    <a:pt x="8916" y="2803"/>
                  </a:cubicBezTo>
                  <a:cubicBezTo>
                    <a:pt x="3207" y="4598"/>
                    <a:pt x="0" y="7033"/>
                    <a:pt x="0" y="9571"/>
                  </a:cubicBezTo>
                  <a:cubicBezTo>
                    <a:pt x="0" y="12109"/>
                    <a:pt x="3207" y="14543"/>
                    <a:pt x="8916" y="16338"/>
                  </a:cubicBezTo>
                  <a:cubicBezTo>
                    <a:pt x="14624" y="18134"/>
                    <a:pt x="22365" y="19141"/>
                    <a:pt x="30439" y="19141"/>
                  </a:cubicBezTo>
                  <a:cubicBezTo>
                    <a:pt x="38512" y="19141"/>
                    <a:pt x="46253" y="18134"/>
                    <a:pt x="51962" y="16338"/>
                  </a:cubicBezTo>
                  <a:cubicBezTo>
                    <a:pt x="57670" y="14543"/>
                    <a:pt x="60877" y="12109"/>
                    <a:pt x="60877" y="9571"/>
                  </a:cubicBezTo>
                  <a:cubicBezTo>
                    <a:pt x="60877" y="7033"/>
                    <a:pt x="57670" y="4598"/>
                    <a:pt x="51962" y="2803"/>
                  </a:cubicBezTo>
                  <a:cubicBezTo>
                    <a:pt x="46253" y="1009"/>
                    <a:pt x="38512" y="0"/>
                    <a:pt x="30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36;p64">
              <a:extLst>
                <a:ext uri="{FF2B5EF4-FFF2-40B4-BE49-F238E27FC236}">
                  <a16:creationId xmlns:a16="http://schemas.microsoft.com/office/drawing/2014/main" id="{158DF53C-0939-B9CF-81D1-095F0B0161F7}"/>
                </a:ext>
              </a:extLst>
            </p:cNvPr>
            <p:cNvSpPr/>
            <p:nvPr/>
          </p:nvSpPr>
          <p:spPr>
            <a:xfrm>
              <a:off x="11172275" y="2765150"/>
              <a:ext cx="1521925" cy="404075"/>
            </a:xfrm>
            <a:custGeom>
              <a:avLst/>
              <a:gdLst/>
              <a:ahLst/>
              <a:cxnLst/>
              <a:rect l="l" t="t" r="r" b="b"/>
              <a:pathLst>
                <a:path w="60877" h="16163" extrusionOk="0">
                  <a:moveTo>
                    <a:pt x="30439" y="0"/>
                  </a:moveTo>
                  <a:cubicBezTo>
                    <a:pt x="22365" y="0"/>
                    <a:pt x="14624" y="852"/>
                    <a:pt x="8916" y="2367"/>
                  </a:cubicBezTo>
                  <a:cubicBezTo>
                    <a:pt x="3207" y="3882"/>
                    <a:pt x="0" y="5937"/>
                    <a:pt x="0" y="8081"/>
                  </a:cubicBezTo>
                  <a:cubicBezTo>
                    <a:pt x="0" y="10224"/>
                    <a:pt x="3207" y="12279"/>
                    <a:pt x="8916" y="13794"/>
                  </a:cubicBezTo>
                  <a:cubicBezTo>
                    <a:pt x="14624" y="15311"/>
                    <a:pt x="22365" y="16162"/>
                    <a:pt x="30439" y="16162"/>
                  </a:cubicBezTo>
                  <a:cubicBezTo>
                    <a:pt x="38512" y="16162"/>
                    <a:pt x="46253" y="15311"/>
                    <a:pt x="51962" y="13794"/>
                  </a:cubicBezTo>
                  <a:cubicBezTo>
                    <a:pt x="57670" y="12279"/>
                    <a:pt x="60877" y="10224"/>
                    <a:pt x="60877" y="8081"/>
                  </a:cubicBezTo>
                  <a:cubicBezTo>
                    <a:pt x="60877" y="5937"/>
                    <a:pt x="57670" y="3882"/>
                    <a:pt x="51962" y="2367"/>
                  </a:cubicBezTo>
                  <a:cubicBezTo>
                    <a:pt x="46253" y="852"/>
                    <a:pt x="38512" y="0"/>
                    <a:pt x="30439" y="0"/>
                  </a:cubicBezTo>
                  <a:close/>
                </a:path>
              </a:pathLst>
            </a:custGeom>
            <a:solidFill>
              <a:srgbClr val="DF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237;p64">
              <a:extLst>
                <a:ext uri="{FF2B5EF4-FFF2-40B4-BE49-F238E27FC236}">
                  <a16:creationId xmlns:a16="http://schemas.microsoft.com/office/drawing/2014/main" id="{CDD932C8-0D5D-FA85-36BD-449D12483C98}"/>
                </a:ext>
              </a:extLst>
            </p:cNvPr>
            <p:cNvSpPr/>
            <p:nvPr/>
          </p:nvSpPr>
          <p:spPr>
            <a:xfrm>
              <a:off x="11172275" y="2967150"/>
              <a:ext cx="1521925" cy="414750"/>
            </a:xfrm>
            <a:custGeom>
              <a:avLst/>
              <a:gdLst/>
              <a:ahLst/>
              <a:cxnLst/>
              <a:rect l="l" t="t" r="r" b="b"/>
              <a:pathLst>
                <a:path w="60877" h="16590" extrusionOk="0">
                  <a:moveTo>
                    <a:pt x="0" y="1"/>
                  </a:moveTo>
                  <a:lnTo>
                    <a:pt x="0" y="16590"/>
                  </a:lnTo>
                  <a:lnTo>
                    <a:pt x="60877" y="16590"/>
                  </a:lnTo>
                  <a:lnTo>
                    <a:pt x="60877" y="1"/>
                  </a:lnTo>
                  <a:close/>
                </a:path>
              </a:pathLst>
            </a:custGeom>
            <a:solidFill>
              <a:srgbClr val="0F2F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238;p64">
              <a:extLst>
                <a:ext uri="{FF2B5EF4-FFF2-40B4-BE49-F238E27FC236}">
                  <a16:creationId xmlns:a16="http://schemas.microsoft.com/office/drawing/2014/main" id="{074FE01A-5F9D-CB3C-43C4-7091F282E1A3}"/>
                </a:ext>
              </a:extLst>
            </p:cNvPr>
            <p:cNvSpPr/>
            <p:nvPr/>
          </p:nvSpPr>
          <p:spPr>
            <a:xfrm>
              <a:off x="10512325" y="2576250"/>
              <a:ext cx="2867900" cy="849200"/>
            </a:xfrm>
            <a:custGeom>
              <a:avLst/>
              <a:gdLst/>
              <a:ahLst/>
              <a:cxnLst/>
              <a:rect l="l" t="t" r="r" b="b"/>
              <a:pathLst>
                <a:path w="114716" h="33968" extrusionOk="0">
                  <a:moveTo>
                    <a:pt x="59402" y="0"/>
                  </a:moveTo>
                  <a:cubicBezTo>
                    <a:pt x="59342" y="0"/>
                    <a:pt x="59295" y="5"/>
                    <a:pt x="59261" y="13"/>
                  </a:cubicBezTo>
                  <a:cubicBezTo>
                    <a:pt x="59261" y="13"/>
                    <a:pt x="0" y="15098"/>
                    <a:pt x="539" y="15098"/>
                  </a:cubicBezTo>
                  <a:cubicBezTo>
                    <a:pt x="1078" y="15098"/>
                    <a:pt x="54412" y="33414"/>
                    <a:pt x="57105" y="33954"/>
                  </a:cubicBezTo>
                  <a:cubicBezTo>
                    <a:pt x="57149" y="33963"/>
                    <a:pt x="57206" y="33968"/>
                    <a:pt x="57276" y="33968"/>
                  </a:cubicBezTo>
                  <a:cubicBezTo>
                    <a:pt x="61445" y="33968"/>
                    <a:pt x="110475" y="18313"/>
                    <a:pt x="112594" y="17254"/>
                  </a:cubicBezTo>
                  <a:cubicBezTo>
                    <a:pt x="114716" y="16192"/>
                    <a:pt x="63095" y="0"/>
                    <a:pt x="594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239;p64">
              <a:extLst>
                <a:ext uri="{FF2B5EF4-FFF2-40B4-BE49-F238E27FC236}">
                  <a16:creationId xmlns:a16="http://schemas.microsoft.com/office/drawing/2014/main" id="{22251A5D-9D3C-65B4-DDF6-509C2FEC838F}"/>
                </a:ext>
              </a:extLst>
            </p:cNvPr>
            <p:cNvSpPr/>
            <p:nvPr/>
          </p:nvSpPr>
          <p:spPr>
            <a:xfrm>
              <a:off x="10525800" y="2913300"/>
              <a:ext cx="2801425" cy="94300"/>
            </a:xfrm>
            <a:custGeom>
              <a:avLst/>
              <a:gdLst/>
              <a:ahLst/>
              <a:cxnLst/>
              <a:rect l="l" t="t" r="r" b="b"/>
              <a:pathLst>
                <a:path w="112057" h="3772" extrusionOk="0">
                  <a:moveTo>
                    <a:pt x="0" y="0"/>
                  </a:moveTo>
                  <a:lnTo>
                    <a:pt x="0" y="1616"/>
                  </a:lnTo>
                  <a:lnTo>
                    <a:pt x="112057" y="3772"/>
                  </a:lnTo>
                  <a:lnTo>
                    <a:pt x="112057" y="2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240;p64">
              <a:extLst>
                <a:ext uri="{FF2B5EF4-FFF2-40B4-BE49-F238E27FC236}">
                  <a16:creationId xmlns:a16="http://schemas.microsoft.com/office/drawing/2014/main" id="{EEA594CC-D579-EEDB-E33E-164C61101DFE}"/>
                </a:ext>
              </a:extLst>
            </p:cNvPr>
            <p:cNvSpPr/>
            <p:nvPr/>
          </p:nvSpPr>
          <p:spPr>
            <a:xfrm>
              <a:off x="10512325" y="2535850"/>
              <a:ext cx="2867900" cy="849175"/>
            </a:xfrm>
            <a:custGeom>
              <a:avLst/>
              <a:gdLst/>
              <a:ahLst/>
              <a:cxnLst/>
              <a:rect l="l" t="t" r="r" b="b"/>
              <a:pathLst>
                <a:path w="114716" h="33967" extrusionOk="0">
                  <a:moveTo>
                    <a:pt x="59402" y="1"/>
                  </a:moveTo>
                  <a:cubicBezTo>
                    <a:pt x="59342" y="1"/>
                    <a:pt x="59295" y="5"/>
                    <a:pt x="59261" y="13"/>
                  </a:cubicBezTo>
                  <a:cubicBezTo>
                    <a:pt x="59261" y="13"/>
                    <a:pt x="0" y="15098"/>
                    <a:pt x="539" y="15098"/>
                  </a:cubicBezTo>
                  <a:cubicBezTo>
                    <a:pt x="1078" y="15098"/>
                    <a:pt x="54412" y="33415"/>
                    <a:pt x="57105" y="33953"/>
                  </a:cubicBezTo>
                  <a:cubicBezTo>
                    <a:pt x="57149" y="33962"/>
                    <a:pt x="57206" y="33966"/>
                    <a:pt x="57276" y="33966"/>
                  </a:cubicBezTo>
                  <a:cubicBezTo>
                    <a:pt x="61445" y="33966"/>
                    <a:pt x="110475" y="18312"/>
                    <a:pt x="112594" y="17253"/>
                  </a:cubicBezTo>
                  <a:cubicBezTo>
                    <a:pt x="114716" y="16192"/>
                    <a:pt x="63095" y="1"/>
                    <a:pt x="59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241;p64">
              <a:extLst>
                <a:ext uri="{FF2B5EF4-FFF2-40B4-BE49-F238E27FC236}">
                  <a16:creationId xmlns:a16="http://schemas.microsoft.com/office/drawing/2014/main" id="{95C8642B-D869-7605-A792-5A2420A14122}"/>
                </a:ext>
              </a:extLst>
            </p:cNvPr>
            <p:cNvSpPr/>
            <p:nvPr/>
          </p:nvSpPr>
          <p:spPr>
            <a:xfrm>
              <a:off x="10434400" y="2918650"/>
              <a:ext cx="1492875" cy="430450"/>
            </a:xfrm>
            <a:custGeom>
              <a:avLst/>
              <a:gdLst/>
              <a:ahLst/>
              <a:cxnLst/>
              <a:rect l="l" t="t" r="r" b="b"/>
              <a:pathLst>
                <a:path w="59715" h="17218" extrusionOk="0">
                  <a:moveTo>
                    <a:pt x="3978" y="0"/>
                  </a:moveTo>
                  <a:cubicBezTo>
                    <a:pt x="1541" y="0"/>
                    <a:pt x="986" y="1941"/>
                    <a:pt x="986" y="1941"/>
                  </a:cubicBezTo>
                  <a:cubicBezTo>
                    <a:pt x="986" y="1941"/>
                    <a:pt x="1" y="12766"/>
                    <a:pt x="986" y="15674"/>
                  </a:cubicBezTo>
                  <a:cubicBezTo>
                    <a:pt x="1391" y="16866"/>
                    <a:pt x="1912" y="17217"/>
                    <a:pt x="2386" y="17217"/>
                  </a:cubicBezTo>
                  <a:cubicBezTo>
                    <a:pt x="3070" y="17217"/>
                    <a:pt x="3656" y="16487"/>
                    <a:pt x="3656" y="16487"/>
                  </a:cubicBezTo>
                  <a:cubicBezTo>
                    <a:pt x="3656" y="16487"/>
                    <a:pt x="2706" y="6460"/>
                    <a:pt x="3277" y="4316"/>
                  </a:cubicBezTo>
                  <a:cubicBezTo>
                    <a:pt x="3850" y="2173"/>
                    <a:pt x="5375" y="1941"/>
                    <a:pt x="5375" y="1941"/>
                  </a:cubicBezTo>
                  <a:lnTo>
                    <a:pt x="59714" y="2389"/>
                  </a:lnTo>
                  <a:lnTo>
                    <a:pt x="59714" y="23"/>
                  </a:lnTo>
                  <a:cubicBezTo>
                    <a:pt x="59714" y="23"/>
                    <a:pt x="36414" y="142"/>
                    <a:pt x="20039" y="142"/>
                  </a:cubicBezTo>
                  <a:cubicBezTo>
                    <a:pt x="11852" y="142"/>
                    <a:pt x="5396" y="112"/>
                    <a:pt x="4450" y="23"/>
                  </a:cubicBezTo>
                  <a:cubicBezTo>
                    <a:pt x="4285" y="7"/>
                    <a:pt x="4128" y="0"/>
                    <a:pt x="39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242;p64">
              <a:extLst>
                <a:ext uri="{FF2B5EF4-FFF2-40B4-BE49-F238E27FC236}">
                  <a16:creationId xmlns:a16="http://schemas.microsoft.com/office/drawing/2014/main" id="{7EEBD28C-40A4-F921-5748-9B173E552D63}"/>
                </a:ext>
              </a:extLst>
            </p:cNvPr>
            <p:cNvSpPr/>
            <p:nvPr/>
          </p:nvSpPr>
          <p:spPr>
            <a:xfrm>
              <a:off x="10396400" y="3334075"/>
              <a:ext cx="233250" cy="230500"/>
            </a:xfrm>
            <a:custGeom>
              <a:avLst/>
              <a:gdLst/>
              <a:ahLst/>
              <a:cxnLst/>
              <a:rect l="l" t="t" r="r" b="b"/>
              <a:pathLst>
                <a:path w="9330" h="9220" extrusionOk="0">
                  <a:moveTo>
                    <a:pt x="3792" y="0"/>
                  </a:moveTo>
                  <a:cubicBezTo>
                    <a:pt x="3355" y="0"/>
                    <a:pt x="2852" y="131"/>
                    <a:pt x="2446" y="600"/>
                  </a:cubicBezTo>
                  <a:cubicBezTo>
                    <a:pt x="2446" y="600"/>
                    <a:pt x="1" y="2526"/>
                    <a:pt x="1205" y="5342"/>
                  </a:cubicBezTo>
                  <a:lnTo>
                    <a:pt x="2407" y="8157"/>
                  </a:lnTo>
                  <a:lnTo>
                    <a:pt x="2446" y="7302"/>
                  </a:lnTo>
                  <a:lnTo>
                    <a:pt x="3904" y="8763"/>
                  </a:lnTo>
                  <a:lnTo>
                    <a:pt x="4379" y="7302"/>
                  </a:lnTo>
                  <a:lnTo>
                    <a:pt x="5020" y="9219"/>
                  </a:lnTo>
                  <a:cubicBezTo>
                    <a:pt x="5020" y="9219"/>
                    <a:pt x="9330" y="4507"/>
                    <a:pt x="4795" y="212"/>
                  </a:cubicBezTo>
                  <a:cubicBezTo>
                    <a:pt x="4794" y="212"/>
                    <a:pt x="4347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243;p64">
              <a:extLst>
                <a:ext uri="{FF2B5EF4-FFF2-40B4-BE49-F238E27FC236}">
                  <a16:creationId xmlns:a16="http://schemas.microsoft.com/office/drawing/2014/main" id="{AA51F374-922A-CFEB-3CC8-82AE11F8B48E}"/>
                </a:ext>
              </a:extLst>
            </p:cNvPr>
            <p:cNvSpPr/>
            <p:nvPr/>
          </p:nvSpPr>
          <p:spPr>
            <a:xfrm>
              <a:off x="11864075" y="2913250"/>
              <a:ext cx="196250" cy="64600"/>
            </a:xfrm>
            <a:custGeom>
              <a:avLst/>
              <a:gdLst/>
              <a:ahLst/>
              <a:cxnLst/>
              <a:rect l="l" t="t" r="r" b="b"/>
              <a:pathLst>
                <a:path w="7850" h="2584" extrusionOk="0">
                  <a:moveTo>
                    <a:pt x="3925" y="1"/>
                  </a:moveTo>
                  <a:cubicBezTo>
                    <a:pt x="1758" y="1"/>
                    <a:pt x="0" y="580"/>
                    <a:pt x="0" y="1293"/>
                  </a:cubicBezTo>
                  <a:cubicBezTo>
                    <a:pt x="0" y="2005"/>
                    <a:pt x="1758" y="2584"/>
                    <a:pt x="3925" y="2584"/>
                  </a:cubicBezTo>
                  <a:cubicBezTo>
                    <a:pt x="6093" y="2584"/>
                    <a:pt x="7850" y="2005"/>
                    <a:pt x="7850" y="1293"/>
                  </a:cubicBezTo>
                  <a:cubicBezTo>
                    <a:pt x="7850" y="580"/>
                    <a:pt x="6093" y="1"/>
                    <a:pt x="39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244;p64">
              <a:extLst>
                <a:ext uri="{FF2B5EF4-FFF2-40B4-BE49-F238E27FC236}">
                  <a16:creationId xmlns:a16="http://schemas.microsoft.com/office/drawing/2014/main" id="{659D4DA6-71A7-04F3-B501-244834392DE4}"/>
                </a:ext>
              </a:extLst>
            </p:cNvPr>
            <p:cNvSpPr/>
            <p:nvPr/>
          </p:nvSpPr>
          <p:spPr>
            <a:xfrm>
              <a:off x="10444975" y="3300050"/>
              <a:ext cx="81775" cy="78650"/>
            </a:xfrm>
            <a:custGeom>
              <a:avLst/>
              <a:gdLst/>
              <a:ahLst/>
              <a:cxnLst/>
              <a:rect l="l" t="t" r="r" b="b"/>
              <a:pathLst>
                <a:path w="3271" h="3146" extrusionOk="0">
                  <a:moveTo>
                    <a:pt x="1698" y="0"/>
                  </a:moveTo>
                  <a:cubicBezTo>
                    <a:pt x="1062" y="0"/>
                    <a:pt x="488" y="383"/>
                    <a:pt x="245" y="971"/>
                  </a:cubicBezTo>
                  <a:cubicBezTo>
                    <a:pt x="0" y="1559"/>
                    <a:pt x="135" y="2235"/>
                    <a:pt x="585" y="2686"/>
                  </a:cubicBezTo>
                  <a:cubicBezTo>
                    <a:pt x="886" y="2986"/>
                    <a:pt x="1289" y="3146"/>
                    <a:pt x="1698" y="3146"/>
                  </a:cubicBezTo>
                  <a:cubicBezTo>
                    <a:pt x="1901" y="3146"/>
                    <a:pt x="2105" y="3106"/>
                    <a:pt x="2300" y="3026"/>
                  </a:cubicBezTo>
                  <a:cubicBezTo>
                    <a:pt x="2886" y="2783"/>
                    <a:pt x="3270" y="2209"/>
                    <a:pt x="3270" y="1573"/>
                  </a:cubicBezTo>
                  <a:cubicBezTo>
                    <a:pt x="3270" y="705"/>
                    <a:pt x="2566" y="0"/>
                    <a:pt x="16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245;p64">
              <a:extLst>
                <a:ext uri="{FF2B5EF4-FFF2-40B4-BE49-F238E27FC236}">
                  <a16:creationId xmlns:a16="http://schemas.microsoft.com/office/drawing/2014/main" id="{419D8ABA-7519-C004-37AC-F8D4ECFED2C1}"/>
                </a:ext>
              </a:extLst>
            </p:cNvPr>
            <p:cNvSpPr/>
            <p:nvPr/>
          </p:nvSpPr>
          <p:spPr>
            <a:xfrm>
              <a:off x="11682300" y="1209900"/>
              <a:ext cx="390150" cy="255225"/>
            </a:xfrm>
            <a:custGeom>
              <a:avLst/>
              <a:gdLst/>
              <a:ahLst/>
              <a:cxnLst/>
              <a:rect l="l" t="t" r="r" b="b"/>
              <a:pathLst>
                <a:path w="15606" h="10209" extrusionOk="0">
                  <a:moveTo>
                    <a:pt x="5778" y="1"/>
                  </a:moveTo>
                  <a:cubicBezTo>
                    <a:pt x="5122" y="1"/>
                    <a:pt x="4451" y="109"/>
                    <a:pt x="3784" y="348"/>
                  </a:cubicBezTo>
                  <a:cubicBezTo>
                    <a:pt x="3784" y="348"/>
                    <a:pt x="3956" y="1743"/>
                    <a:pt x="2196" y="3524"/>
                  </a:cubicBezTo>
                  <a:cubicBezTo>
                    <a:pt x="702" y="5035"/>
                    <a:pt x="0" y="10208"/>
                    <a:pt x="4930" y="10208"/>
                  </a:cubicBezTo>
                  <a:cubicBezTo>
                    <a:pt x="5811" y="10208"/>
                    <a:pt x="6872" y="10043"/>
                    <a:pt x="8141" y="9662"/>
                  </a:cubicBezTo>
                  <a:cubicBezTo>
                    <a:pt x="15605" y="7420"/>
                    <a:pt x="11206" y="1"/>
                    <a:pt x="5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246;p64">
              <a:extLst>
                <a:ext uri="{FF2B5EF4-FFF2-40B4-BE49-F238E27FC236}">
                  <a16:creationId xmlns:a16="http://schemas.microsoft.com/office/drawing/2014/main" id="{6A9207CA-34CA-1B9C-1A2B-CA1766FADBD1}"/>
                </a:ext>
              </a:extLst>
            </p:cNvPr>
            <p:cNvSpPr/>
            <p:nvPr/>
          </p:nvSpPr>
          <p:spPr>
            <a:xfrm>
              <a:off x="11766000" y="1430850"/>
              <a:ext cx="223400" cy="160825"/>
            </a:xfrm>
            <a:custGeom>
              <a:avLst/>
              <a:gdLst/>
              <a:ahLst/>
              <a:cxnLst/>
              <a:rect l="l" t="t" r="r" b="b"/>
              <a:pathLst>
                <a:path w="8936" h="6433" extrusionOk="0">
                  <a:moveTo>
                    <a:pt x="5917" y="0"/>
                  </a:moveTo>
                  <a:cubicBezTo>
                    <a:pt x="3237" y="0"/>
                    <a:pt x="716" y="1010"/>
                    <a:pt x="716" y="1010"/>
                  </a:cubicBezTo>
                  <a:cubicBezTo>
                    <a:pt x="1" y="4509"/>
                    <a:pt x="2813" y="6433"/>
                    <a:pt x="5091" y="6433"/>
                  </a:cubicBezTo>
                  <a:cubicBezTo>
                    <a:pt x="5749" y="6433"/>
                    <a:pt x="6363" y="6272"/>
                    <a:pt x="6834" y="5942"/>
                  </a:cubicBezTo>
                  <a:cubicBezTo>
                    <a:pt x="8936" y="4469"/>
                    <a:pt x="7563" y="144"/>
                    <a:pt x="7563" y="144"/>
                  </a:cubicBezTo>
                  <a:cubicBezTo>
                    <a:pt x="7021" y="42"/>
                    <a:pt x="6465" y="0"/>
                    <a:pt x="59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247;p64">
              <a:extLst>
                <a:ext uri="{FF2B5EF4-FFF2-40B4-BE49-F238E27FC236}">
                  <a16:creationId xmlns:a16="http://schemas.microsoft.com/office/drawing/2014/main" id="{CC90C561-DA67-8E96-F3F5-09235394521B}"/>
                </a:ext>
              </a:extLst>
            </p:cNvPr>
            <p:cNvSpPr/>
            <p:nvPr/>
          </p:nvSpPr>
          <p:spPr>
            <a:xfrm>
              <a:off x="10989275" y="376250"/>
              <a:ext cx="207950" cy="88750"/>
            </a:xfrm>
            <a:custGeom>
              <a:avLst/>
              <a:gdLst/>
              <a:ahLst/>
              <a:cxnLst/>
              <a:rect l="l" t="t" r="r" b="b"/>
              <a:pathLst>
                <a:path w="8318" h="3550" extrusionOk="0">
                  <a:moveTo>
                    <a:pt x="7171" y="1"/>
                  </a:moveTo>
                  <a:cubicBezTo>
                    <a:pt x="7090" y="1"/>
                    <a:pt x="7008" y="10"/>
                    <a:pt x="6926" y="30"/>
                  </a:cubicBezTo>
                  <a:lnTo>
                    <a:pt x="898" y="1499"/>
                  </a:lnTo>
                  <a:cubicBezTo>
                    <a:pt x="341" y="1636"/>
                    <a:pt x="0" y="2197"/>
                    <a:pt x="133" y="2755"/>
                  </a:cubicBezTo>
                  <a:cubicBezTo>
                    <a:pt x="251" y="3231"/>
                    <a:pt x="677" y="3549"/>
                    <a:pt x="1146" y="3549"/>
                  </a:cubicBezTo>
                  <a:cubicBezTo>
                    <a:pt x="1227" y="3549"/>
                    <a:pt x="1309" y="3540"/>
                    <a:pt x="1392" y="3520"/>
                  </a:cubicBezTo>
                  <a:lnTo>
                    <a:pt x="7418" y="2053"/>
                  </a:lnTo>
                  <a:cubicBezTo>
                    <a:pt x="7975" y="1915"/>
                    <a:pt x="8317" y="1353"/>
                    <a:pt x="8183" y="795"/>
                  </a:cubicBezTo>
                  <a:cubicBezTo>
                    <a:pt x="8066" y="319"/>
                    <a:pt x="7640" y="1"/>
                    <a:pt x="71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248;p64">
              <a:extLst>
                <a:ext uri="{FF2B5EF4-FFF2-40B4-BE49-F238E27FC236}">
                  <a16:creationId xmlns:a16="http://schemas.microsoft.com/office/drawing/2014/main" id="{D0005B60-9EF6-556B-4AE3-8B290080F35E}"/>
                </a:ext>
              </a:extLst>
            </p:cNvPr>
            <p:cNvSpPr/>
            <p:nvPr/>
          </p:nvSpPr>
          <p:spPr>
            <a:xfrm>
              <a:off x="10712125" y="-306925"/>
              <a:ext cx="511450" cy="624050"/>
            </a:xfrm>
            <a:custGeom>
              <a:avLst/>
              <a:gdLst/>
              <a:ahLst/>
              <a:cxnLst/>
              <a:rect l="l" t="t" r="r" b="b"/>
              <a:pathLst>
                <a:path w="20458" h="24962" extrusionOk="0">
                  <a:moveTo>
                    <a:pt x="10510" y="1"/>
                  </a:moveTo>
                  <a:cubicBezTo>
                    <a:pt x="9636" y="1"/>
                    <a:pt x="8746" y="120"/>
                    <a:pt x="7859" y="372"/>
                  </a:cubicBezTo>
                  <a:cubicBezTo>
                    <a:pt x="2991" y="1756"/>
                    <a:pt x="0" y="6777"/>
                    <a:pt x="1095" y="11717"/>
                  </a:cubicBezTo>
                  <a:cubicBezTo>
                    <a:pt x="1644" y="14219"/>
                    <a:pt x="3172" y="16397"/>
                    <a:pt x="5335" y="17768"/>
                  </a:cubicBezTo>
                  <a:cubicBezTo>
                    <a:pt x="6434" y="18464"/>
                    <a:pt x="7234" y="19543"/>
                    <a:pt x="7542" y="20806"/>
                  </a:cubicBezTo>
                  <a:lnTo>
                    <a:pt x="7822" y="21956"/>
                  </a:lnTo>
                  <a:cubicBezTo>
                    <a:pt x="8261" y="23754"/>
                    <a:pt x="9870" y="24961"/>
                    <a:pt x="11643" y="24961"/>
                  </a:cubicBezTo>
                  <a:cubicBezTo>
                    <a:pt x="11951" y="24961"/>
                    <a:pt x="12265" y="24925"/>
                    <a:pt x="12578" y="24848"/>
                  </a:cubicBezTo>
                  <a:lnTo>
                    <a:pt x="15656" y="24098"/>
                  </a:lnTo>
                  <a:cubicBezTo>
                    <a:pt x="17767" y="23584"/>
                    <a:pt x="19063" y="21454"/>
                    <a:pt x="18547" y="19343"/>
                  </a:cubicBezTo>
                  <a:lnTo>
                    <a:pt x="18267" y="18192"/>
                  </a:lnTo>
                  <a:cubicBezTo>
                    <a:pt x="17961" y="16934"/>
                    <a:pt x="18171" y="15610"/>
                    <a:pt x="18824" y="14492"/>
                  </a:cubicBezTo>
                  <a:cubicBezTo>
                    <a:pt x="20084" y="12339"/>
                    <a:pt x="20457" y="9781"/>
                    <a:pt x="19864" y="7358"/>
                  </a:cubicBezTo>
                  <a:cubicBezTo>
                    <a:pt x="18791" y="2954"/>
                    <a:pt x="14850" y="1"/>
                    <a:pt x="10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249;p64">
              <a:extLst>
                <a:ext uri="{FF2B5EF4-FFF2-40B4-BE49-F238E27FC236}">
                  <a16:creationId xmlns:a16="http://schemas.microsoft.com/office/drawing/2014/main" id="{BE97DC6B-4654-6A62-6274-AB448840A023}"/>
                </a:ext>
              </a:extLst>
            </p:cNvPr>
            <p:cNvSpPr/>
            <p:nvPr/>
          </p:nvSpPr>
          <p:spPr>
            <a:xfrm>
              <a:off x="10719250" y="-253950"/>
              <a:ext cx="512100" cy="571075"/>
            </a:xfrm>
            <a:custGeom>
              <a:avLst/>
              <a:gdLst/>
              <a:ahLst/>
              <a:cxnLst/>
              <a:rect l="l" t="t" r="r" b="b"/>
              <a:pathLst>
                <a:path w="20484" h="22843" extrusionOk="0">
                  <a:moveTo>
                    <a:pt x="4207" y="1"/>
                  </a:moveTo>
                  <a:lnTo>
                    <a:pt x="4207" y="1"/>
                  </a:lnTo>
                  <a:cubicBezTo>
                    <a:pt x="1432" y="2237"/>
                    <a:pt x="0" y="5937"/>
                    <a:pt x="810" y="9598"/>
                  </a:cubicBezTo>
                  <a:cubicBezTo>
                    <a:pt x="1361" y="12100"/>
                    <a:pt x="2887" y="14278"/>
                    <a:pt x="5052" y="15649"/>
                  </a:cubicBezTo>
                  <a:cubicBezTo>
                    <a:pt x="6149" y="16345"/>
                    <a:pt x="6951" y="17422"/>
                    <a:pt x="7259" y="18687"/>
                  </a:cubicBezTo>
                  <a:lnTo>
                    <a:pt x="7539" y="19837"/>
                  </a:lnTo>
                  <a:cubicBezTo>
                    <a:pt x="7976" y="21635"/>
                    <a:pt x="9585" y="22842"/>
                    <a:pt x="11358" y="22842"/>
                  </a:cubicBezTo>
                  <a:cubicBezTo>
                    <a:pt x="11666" y="22842"/>
                    <a:pt x="11980" y="22806"/>
                    <a:pt x="12293" y="22729"/>
                  </a:cubicBezTo>
                  <a:lnTo>
                    <a:pt x="15371" y="21979"/>
                  </a:lnTo>
                  <a:cubicBezTo>
                    <a:pt x="17482" y="21465"/>
                    <a:pt x="18778" y="19335"/>
                    <a:pt x="18262" y="17224"/>
                  </a:cubicBezTo>
                  <a:lnTo>
                    <a:pt x="17982" y="16073"/>
                  </a:lnTo>
                  <a:cubicBezTo>
                    <a:pt x="17676" y="14815"/>
                    <a:pt x="17886" y="13491"/>
                    <a:pt x="18539" y="12373"/>
                  </a:cubicBezTo>
                  <a:cubicBezTo>
                    <a:pt x="20483" y="9042"/>
                    <a:pt x="20254" y="4874"/>
                    <a:pt x="17956" y="1777"/>
                  </a:cubicBezTo>
                  <a:lnTo>
                    <a:pt x="17956" y="1777"/>
                  </a:lnTo>
                  <a:cubicBezTo>
                    <a:pt x="19344" y="4384"/>
                    <a:pt x="19282" y="7522"/>
                    <a:pt x="17795" y="10073"/>
                  </a:cubicBezTo>
                  <a:cubicBezTo>
                    <a:pt x="17218" y="11062"/>
                    <a:pt x="17034" y="12232"/>
                    <a:pt x="17304" y="13344"/>
                  </a:cubicBezTo>
                  <a:lnTo>
                    <a:pt x="17552" y="14361"/>
                  </a:lnTo>
                  <a:cubicBezTo>
                    <a:pt x="18005" y="16228"/>
                    <a:pt x="16862" y="18110"/>
                    <a:pt x="14995" y="18565"/>
                  </a:cubicBezTo>
                  <a:lnTo>
                    <a:pt x="12275" y="19227"/>
                  </a:lnTo>
                  <a:cubicBezTo>
                    <a:pt x="11998" y="19294"/>
                    <a:pt x="11722" y="19326"/>
                    <a:pt x="11449" y="19326"/>
                  </a:cubicBezTo>
                  <a:cubicBezTo>
                    <a:pt x="9881" y="19326"/>
                    <a:pt x="8459" y="18261"/>
                    <a:pt x="8071" y="16670"/>
                  </a:cubicBezTo>
                  <a:lnTo>
                    <a:pt x="7825" y="15654"/>
                  </a:lnTo>
                  <a:cubicBezTo>
                    <a:pt x="7553" y="14538"/>
                    <a:pt x="6844" y="13584"/>
                    <a:pt x="5874" y="12968"/>
                  </a:cubicBezTo>
                  <a:cubicBezTo>
                    <a:pt x="3961" y="11758"/>
                    <a:pt x="2611" y="9833"/>
                    <a:pt x="2125" y="7621"/>
                  </a:cubicBezTo>
                  <a:cubicBezTo>
                    <a:pt x="1505" y="4820"/>
                    <a:pt x="2371" y="1991"/>
                    <a:pt x="42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250;p64">
              <a:extLst>
                <a:ext uri="{FF2B5EF4-FFF2-40B4-BE49-F238E27FC236}">
                  <a16:creationId xmlns:a16="http://schemas.microsoft.com/office/drawing/2014/main" id="{5262F162-9D72-5F1A-F53C-43751F345FBC}"/>
                </a:ext>
              </a:extLst>
            </p:cNvPr>
            <p:cNvSpPr/>
            <p:nvPr/>
          </p:nvSpPr>
          <p:spPr>
            <a:xfrm>
              <a:off x="10936150" y="-55550"/>
              <a:ext cx="193850" cy="352250"/>
            </a:xfrm>
            <a:custGeom>
              <a:avLst/>
              <a:gdLst/>
              <a:ahLst/>
              <a:cxnLst/>
              <a:rect l="l" t="t" r="r" b="b"/>
              <a:pathLst>
                <a:path w="7754" h="14090" fill="none" extrusionOk="0">
                  <a:moveTo>
                    <a:pt x="2763" y="14089"/>
                  </a:moveTo>
                  <a:lnTo>
                    <a:pt x="0" y="2748"/>
                  </a:lnTo>
                  <a:cubicBezTo>
                    <a:pt x="0" y="2748"/>
                    <a:pt x="633" y="3983"/>
                    <a:pt x="1501" y="3180"/>
                  </a:cubicBezTo>
                  <a:cubicBezTo>
                    <a:pt x="2371" y="2377"/>
                    <a:pt x="157" y="345"/>
                    <a:pt x="491" y="1894"/>
                  </a:cubicBezTo>
                  <a:cubicBezTo>
                    <a:pt x="824" y="3444"/>
                    <a:pt x="3547" y="3920"/>
                    <a:pt x="3735" y="1960"/>
                  </a:cubicBezTo>
                  <a:cubicBezTo>
                    <a:pt x="3922" y="1"/>
                    <a:pt x="1209" y="338"/>
                    <a:pt x="2789" y="2179"/>
                  </a:cubicBezTo>
                  <a:cubicBezTo>
                    <a:pt x="4369" y="4019"/>
                    <a:pt x="4991" y="1532"/>
                    <a:pt x="4991" y="1532"/>
                  </a:cubicBezTo>
                  <a:lnTo>
                    <a:pt x="7754" y="12873"/>
                  </a:lnTo>
                </a:path>
              </a:pathLst>
            </a:custGeom>
            <a:noFill/>
            <a:ln w="94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251;p64">
              <a:extLst>
                <a:ext uri="{FF2B5EF4-FFF2-40B4-BE49-F238E27FC236}">
                  <a16:creationId xmlns:a16="http://schemas.microsoft.com/office/drawing/2014/main" id="{EDEF0F02-FDE1-6EF3-08AF-027722E89B27}"/>
                </a:ext>
              </a:extLst>
            </p:cNvPr>
            <p:cNvSpPr/>
            <p:nvPr/>
          </p:nvSpPr>
          <p:spPr>
            <a:xfrm>
              <a:off x="10937000" y="256650"/>
              <a:ext cx="259550" cy="110750"/>
            </a:xfrm>
            <a:custGeom>
              <a:avLst/>
              <a:gdLst/>
              <a:ahLst/>
              <a:cxnLst/>
              <a:rect l="l" t="t" r="r" b="b"/>
              <a:pathLst>
                <a:path w="10382" h="4430" extrusionOk="0">
                  <a:moveTo>
                    <a:pt x="8950" y="0"/>
                  </a:moveTo>
                  <a:cubicBezTo>
                    <a:pt x="8850" y="0"/>
                    <a:pt x="8747" y="12"/>
                    <a:pt x="8645" y="36"/>
                  </a:cubicBezTo>
                  <a:lnTo>
                    <a:pt x="1122" y="1869"/>
                  </a:lnTo>
                  <a:cubicBezTo>
                    <a:pt x="427" y="2041"/>
                    <a:pt x="0" y="2742"/>
                    <a:pt x="169" y="3438"/>
                  </a:cubicBezTo>
                  <a:cubicBezTo>
                    <a:pt x="314" y="4032"/>
                    <a:pt x="846" y="4429"/>
                    <a:pt x="1431" y="4429"/>
                  </a:cubicBezTo>
                  <a:cubicBezTo>
                    <a:pt x="1532" y="4429"/>
                    <a:pt x="1635" y="4418"/>
                    <a:pt x="1737" y="4393"/>
                  </a:cubicBezTo>
                  <a:lnTo>
                    <a:pt x="9260" y="2561"/>
                  </a:lnTo>
                  <a:cubicBezTo>
                    <a:pt x="9955" y="2389"/>
                    <a:pt x="10382" y="1688"/>
                    <a:pt x="10215" y="991"/>
                  </a:cubicBezTo>
                  <a:cubicBezTo>
                    <a:pt x="10068" y="398"/>
                    <a:pt x="9536" y="0"/>
                    <a:pt x="8950" y="0"/>
                  </a:cubicBezTo>
                  <a:close/>
                </a:path>
              </a:pathLst>
            </a:custGeom>
            <a:solidFill>
              <a:srgbClr val="E0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252;p64">
              <a:extLst>
                <a:ext uri="{FF2B5EF4-FFF2-40B4-BE49-F238E27FC236}">
                  <a16:creationId xmlns:a16="http://schemas.microsoft.com/office/drawing/2014/main" id="{ADCE0E92-60D5-DC33-C467-80483502353C}"/>
                </a:ext>
              </a:extLst>
            </p:cNvPr>
            <p:cNvSpPr/>
            <p:nvPr/>
          </p:nvSpPr>
          <p:spPr>
            <a:xfrm>
              <a:off x="10943225" y="282250"/>
              <a:ext cx="259575" cy="110725"/>
            </a:xfrm>
            <a:custGeom>
              <a:avLst/>
              <a:gdLst/>
              <a:ahLst/>
              <a:cxnLst/>
              <a:rect l="l" t="t" r="r" b="b"/>
              <a:pathLst>
                <a:path w="10383" h="4429" extrusionOk="0">
                  <a:moveTo>
                    <a:pt x="8952" y="0"/>
                  </a:moveTo>
                  <a:cubicBezTo>
                    <a:pt x="8851" y="0"/>
                    <a:pt x="8748" y="12"/>
                    <a:pt x="8646" y="37"/>
                  </a:cubicBezTo>
                  <a:lnTo>
                    <a:pt x="1123" y="1869"/>
                  </a:lnTo>
                  <a:cubicBezTo>
                    <a:pt x="428" y="2041"/>
                    <a:pt x="0" y="2742"/>
                    <a:pt x="169" y="3439"/>
                  </a:cubicBezTo>
                  <a:cubicBezTo>
                    <a:pt x="314" y="4031"/>
                    <a:pt x="845" y="4429"/>
                    <a:pt x="1431" y="4429"/>
                  </a:cubicBezTo>
                  <a:cubicBezTo>
                    <a:pt x="1532" y="4429"/>
                    <a:pt x="1635" y="4417"/>
                    <a:pt x="1738" y="4392"/>
                  </a:cubicBezTo>
                  <a:lnTo>
                    <a:pt x="9260" y="2560"/>
                  </a:lnTo>
                  <a:cubicBezTo>
                    <a:pt x="9955" y="2389"/>
                    <a:pt x="10382" y="1687"/>
                    <a:pt x="10215" y="990"/>
                  </a:cubicBezTo>
                  <a:cubicBezTo>
                    <a:pt x="10068" y="398"/>
                    <a:pt x="9537" y="0"/>
                    <a:pt x="89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253;p64">
              <a:extLst>
                <a:ext uri="{FF2B5EF4-FFF2-40B4-BE49-F238E27FC236}">
                  <a16:creationId xmlns:a16="http://schemas.microsoft.com/office/drawing/2014/main" id="{C4612D81-0EA1-1014-51BC-41BA519825A3}"/>
                </a:ext>
              </a:extLst>
            </p:cNvPr>
            <p:cNvSpPr/>
            <p:nvPr/>
          </p:nvSpPr>
          <p:spPr>
            <a:xfrm>
              <a:off x="10949450" y="307850"/>
              <a:ext cx="259525" cy="110725"/>
            </a:xfrm>
            <a:custGeom>
              <a:avLst/>
              <a:gdLst/>
              <a:ahLst/>
              <a:cxnLst/>
              <a:rect l="l" t="t" r="r" b="b"/>
              <a:pathLst>
                <a:path w="10381" h="4429" extrusionOk="0">
                  <a:moveTo>
                    <a:pt x="8953" y="1"/>
                  </a:moveTo>
                  <a:cubicBezTo>
                    <a:pt x="8851" y="1"/>
                    <a:pt x="8749" y="13"/>
                    <a:pt x="8646" y="38"/>
                  </a:cubicBezTo>
                  <a:lnTo>
                    <a:pt x="1123" y="1868"/>
                  </a:lnTo>
                  <a:cubicBezTo>
                    <a:pt x="428" y="2040"/>
                    <a:pt x="1" y="2741"/>
                    <a:pt x="169" y="3438"/>
                  </a:cubicBezTo>
                  <a:cubicBezTo>
                    <a:pt x="315" y="4031"/>
                    <a:pt x="847" y="4429"/>
                    <a:pt x="1433" y="4429"/>
                  </a:cubicBezTo>
                  <a:cubicBezTo>
                    <a:pt x="1534" y="4429"/>
                    <a:pt x="1636" y="4417"/>
                    <a:pt x="1739" y="4393"/>
                  </a:cubicBezTo>
                  <a:lnTo>
                    <a:pt x="9260" y="2560"/>
                  </a:lnTo>
                  <a:cubicBezTo>
                    <a:pt x="9955" y="2388"/>
                    <a:pt x="10381" y="1687"/>
                    <a:pt x="10215" y="991"/>
                  </a:cubicBezTo>
                  <a:cubicBezTo>
                    <a:pt x="10069" y="399"/>
                    <a:pt x="9538" y="1"/>
                    <a:pt x="8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254;p64">
              <a:extLst>
                <a:ext uri="{FF2B5EF4-FFF2-40B4-BE49-F238E27FC236}">
                  <a16:creationId xmlns:a16="http://schemas.microsoft.com/office/drawing/2014/main" id="{F50A52BD-BE5C-4D7F-1162-944C4EE3E0FF}"/>
                </a:ext>
              </a:extLst>
            </p:cNvPr>
            <p:cNvSpPr/>
            <p:nvPr/>
          </p:nvSpPr>
          <p:spPr>
            <a:xfrm>
              <a:off x="10955675" y="333400"/>
              <a:ext cx="259575" cy="110750"/>
            </a:xfrm>
            <a:custGeom>
              <a:avLst/>
              <a:gdLst/>
              <a:ahLst/>
              <a:cxnLst/>
              <a:rect l="l" t="t" r="r" b="b"/>
              <a:pathLst>
                <a:path w="10383" h="4430" extrusionOk="0">
                  <a:moveTo>
                    <a:pt x="8951" y="1"/>
                  </a:moveTo>
                  <a:cubicBezTo>
                    <a:pt x="8851" y="1"/>
                    <a:pt x="8748" y="12"/>
                    <a:pt x="8646" y="37"/>
                  </a:cubicBezTo>
                  <a:lnTo>
                    <a:pt x="1123" y="1869"/>
                  </a:lnTo>
                  <a:cubicBezTo>
                    <a:pt x="428" y="2041"/>
                    <a:pt x="1" y="2742"/>
                    <a:pt x="170" y="3439"/>
                  </a:cubicBezTo>
                  <a:cubicBezTo>
                    <a:pt x="316" y="4032"/>
                    <a:pt x="848" y="4430"/>
                    <a:pt x="1434" y="4430"/>
                  </a:cubicBezTo>
                  <a:cubicBezTo>
                    <a:pt x="1535" y="4430"/>
                    <a:pt x="1637" y="4418"/>
                    <a:pt x="1739" y="4394"/>
                  </a:cubicBezTo>
                  <a:lnTo>
                    <a:pt x="9260" y="2561"/>
                  </a:lnTo>
                  <a:cubicBezTo>
                    <a:pt x="9955" y="2389"/>
                    <a:pt x="10382" y="1688"/>
                    <a:pt x="10215" y="992"/>
                  </a:cubicBezTo>
                  <a:cubicBezTo>
                    <a:pt x="10069" y="398"/>
                    <a:pt x="9537" y="1"/>
                    <a:pt x="89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255;p64">
              <a:extLst>
                <a:ext uri="{FF2B5EF4-FFF2-40B4-BE49-F238E27FC236}">
                  <a16:creationId xmlns:a16="http://schemas.microsoft.com/office/drawing/2014/main" id="{D17A9368-2349-82AF-93E5-FA44C2F604B2}"/>
                </a:ext>
              </a:extLst>
            </p:cNvPr>
            <p:cNvSpPr/>
            <p:nvPr/>
          </p:nvSpPr>
          <p:spPr>
            <a:xfrm>
              <a:off x="10919775" y="223650"/>
              <a:ext cx="280025" cy="119475"/>
            </a:xfrm>
            <a:custGeom>
              <a:avLst/>
              <a:gdLst/>
              <a:ahLst/>
              <a:cxnLst/>
              <a:rect l="l" t="t" r="r" b="b"/>
              <a:pathLst>
                <a:path w="11201" h="4779" extrusionOk="0">
                  <a:moveTo>
                    <a:pt x="9657" y="0"/>
                  </a:moveTo>
                  <a:cubicBezTo>
                    <a:pt x="9548" y="0"/>
                    <a:pt x="9437" y="13"/>
                    <a:pt x="9327" y="39"/>
                  </a:cubicBezTo>
                  <a:lnTo>
                    <a:pt x="1211" y="2017"/>
                  </a:lnTo>
                  <a:cubicBezTo>
                    <a:pt x="462" y="2201"/>
                    <a:pt x="1" y="2958"/>
                    <a:pt x="182" y="3710"/>
                  </a:cubicBezTo>
                  <a:cubicBezTo>
                    <a:pt x="340" y="4349"/>
                    <a:pt x="914" y="4779"/>
                    <a:pt x="1545" y="4779"/>
                  </a:cubicBezTo>
                  <a:cubicBezTo>
                    <a:pt x="1654" y="4779"/>
                    <a:pt x="1765" y="4766"/>
                    <a:pt x="1875" y="4740"/>
                  </a:cubicBezTo>
                  <a:lnTo>
                    <a:pt x="9991" y="2762"/>
                  </a:lnTo>
                  <a:cubicBezTo>
                    <a:pt x="10741" y="2576"/>
                    <a:pt x="11201" y="1819"/>
                    <a:pt x="11020" y="1069"/>
                  </a:cubicBezTo>
                  <a:cubicBezTo>
                    <a:pt x="10861" y="429"/>
                    <a:pt x="10289" y="0"/>
                    <a:pt x="96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256;p64">
              <a:extLst>
                <a:ext uri="{FF2B5EF4-FFF2-40B4-BE49-F238E27FC236}">
                  <a16:creationId xmlns:a16="http://schemas.microsoft.com/office/drawing/2014/main" id="{CAE06D4A-D902-7CB7-C944-95AE22E54452}"/>
                </a:ext>
              </a:extLst>
            </p:cNvPr>
            <p:cNvSpPr/>
            <p:nvPr/>
          </p:nvSpPr>
          <p:spPr>
            <a:xfrm>
              <a:off x="10986200" y="-268425"/>
              <a:ext cx="96725" cy="104125"/>
            </a:xfrm>
            <a:custGeom>
              <a:avLst/>
              <a:gdLst/>
              <a:ahLst/>
              <a:cxnLst/>
              <a:rect l="l" t="t" r="r" b="b"/>
              <a:pathLst>
                <a:path w="3869" h="4165" extrusionOk="0">
                  <a:moveTo>
                    <a:pt x="1831" y="1"/>
                  </a:moveTo>
                  <a:cubicBezTo>
                    <a:pt x="1702" y="1"/>
                    <a:pt x="1570" y="16"/>
                    <a:pt x="1439" y="47"/>
                  </a:cubicBezTo>
                  <a:cubicBezTo>
                    <a:pt x="547" y="267"/>
                    <a:pt x="1" y="1166"/>
                    <a:pt x="216" y="2059"/>
                  </a:cubicBezTo>
                  <a:lnTo>
                    <a:pt x="419" y="2895"/>
                  </a:lnTo>
                  <a:cubicBezTo>
                    <a:pt x="606" y="3655"/>
                    <a:pt x="1288" y="4164"/>
                    <a:pt x="2038" y="4164"/>
                  </a:cubicBezTo>
                  <a:cubicBezTo>
                    <a:pt x="2168" y="4164"/>
                    <a:pt x="2299" y="4149"/>
                    <a:pt x="2431" y="4118"/>
                  </a:cubicBezTo>
                  <a:cubicBezTo>
                    <a:pt x="3322" y="3898"/>
                    <a:pt x="3868" y="2999"/>
                    <a:pt x="3653" y="2106"/>
                  </a:cubicBezTo>
                  <a:lnTo>
                    <a:pt x="3451" y="1272"/>
                  </a:lnTo>
                  <a:cubicBezTo>
                    <a:pt x="3263" y="510"/>
                    <a:pt x="2582" y="1"/>
                    <a:pt x="18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2257;p64">
              <a:extLst>
                <a:ext uri="{FF2B5EF4-FFF2-40B4-BE49-F238E27FC236}">
                  <a16:creationId xmlns:a16="http://schemas.microsoft.com/office/drawing/2014/main" id="{E6E0F633-2121-BD4C-4B91-DEFE0AF69D43}"/>
                </a:ext>
              </a:extLst>
            </p:cNvPr>
            <p:cNvSpPr/>
            <p:nvPr/>
          </p:nvSpPr>
          <p:spPr>
            <a:xfrm>
              <a:off x="11033750" y="-151050"/>
              <a:ext cx="69475" cy="63100"/>
            </a:xfrm>
            <a:custGeom>
              <a:avLst/>
              <a:gdLst/>
              <a:ahLst/>
              <a:cxnLst/>
              <a:rect l="l" t="t" r="r" b="b"/>
              <a:pathLst>
                <a:path w="2779" h="2524" extrusionOk="0">
                  <a:moveTo>
                    <a:pt x="1389" y="0"/>
                  </a:moveTo>
                  <a:cubicBezTo>
                    <a:pt x="1291" y="0"/>
                    <a:pt x="1191" y="12"/>
                    <a:pt x="1092" y="35"/>
                  </a:cubicBezTo>
                  <a:cubicBezTo>
                    <a:pt x="416" y="203"/>
                    <a:pt x="1" y="884"/>
                    <a:pt x="165" y="1561"/>
                  </a:cubicBezTo>
                  <a:cubicBezTo>
                    <a:pt x="306" y="2137"/>
                    <a:pt x="824" y="2524"/>
                    <a:pt x="1393" y="2524"/>
                  </a:cubicBezTo>
                  <a:cubicBezTo>
                    <a:pt x="1491" y="2524"/>
                    <a:pt x="1590" y="2512"/>
                    <a:pt x="1689" y="2488"/>
                  </a:cubicBezTo>
                  <a:cubicBezTo>
                    <a:pt x="2366" y="2321"/>
                    <a:pt x="2779" y="1639"/>
                    <a:pt x="2616" y="963"/>
                  </a:cubicBezTo>
                  <a:cubicBezTo>
                    <a:pt x="2474" y="386"/>
                    <a:pt x="1957" y="0"/>
                    <a:pt x="1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2258;p64">
              <a:extLst>
                <a:ext uri="{FF2B5EF4-FFF2-40B4-BE49-F238E27FC236}">
                  <a16:creationId xmlns:a16="http://schemas.microsoft.com/office/drawing/2014/main" id="{4036F79B-0C51-8192-07C3-DD0D32CA6698}"/>
                </a:ext>
              </a:extLst>
            </p:cNvPr>
            <p:cNvSpPr/>
            <p:nvPr/>
          </p:nvSpPr>
          <p:spPr>
            <a:xfrm>
              <a:off x="11796975" y="2586675"/>
              <a:ext cx="131500" cy="121100"/>
            </a:xfrm>
            <a:custGeom>
              <a:avLst/>
              <a:gdLst/>
              <a:ahLst/>
              <a:cxnLst/>
              <a:rect l="l" t="t" r="r" b="b"/>
              <a:pathLst>
                <a:path w="5260" h="4844" extrusionOk="0">
                  <a:moveTo>
                    <a:pt x="4424" y="0"/>
                  </a:moveTo>
                  <a:lnTo>
                    <a:pt x="2416" y="675"/>
                  </a:lnTo>
                  <a:cubicBezTo>
                    <a:pt x="2416" y="675"/>
                    <a:pt x="1" y="4132"/>
                    <a:pt x="601" y="4733"/>
                  </a:cubicBezTo>
                  <a:cubicBezTo>
                    <a:pt x="677" y="4809"/>
                    <a:pt x="786" y="4844"/>
                    <a:pt x="918" y="4844"/>
                  </a:cubicBezTo>
                  <a:cubicBezTo>
                    <a:pt x="1829" y="4844"/>
                    <a:pt x="3883" y="3213"/>
                    <a:pt x="4524" y="2359"/>
                  </a:cubicBezTo>
                  <a:cubicBezTo>
                    <a:pt x="5259" y="1381"/>
                    <a:pt x="4424" y="0"/>
                    <a:pt x="4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2259;p64">
              <a:extLst>
                <a:ext uri="{FF2B5EF4-FFF2-40B4-BE49-F238E27FC236}">
                  <a16:creationId xmlns:a16="http://schemas.microsoft.com/office/drawing/2014/main" id="{E6538335-82FD-A73A-2F39-3A0F55C216DB}"/>
                </a:ext>
              </a:extLst>
            </p:cNvPr>
            <p:cNvSpPr/>
            <p:nvPr/>
          </p:nvSpPr>
          <p:spPr>
            <a:xfrm>
              <a:off x="11821975" y="2107875"/>
              <a:ext cx="157600" cy="515100"/>
            </a:xfrm>
            <a:custGeom>
              <a:avLst/>
              <a:gdLst/>
              <a:ahLst/>
              <a:cxnLst/>
              <a:rect l="l" t="t" r="r" b="b"/>
              <a:pathLst>
                <a:path w="6304" h="20604" extrusionOk="0">
                  <a:moveTo>
                    <a:pt x="2633" y="0"/>
                  </a:moveTo>
                  <a:cubicBezTo>
                    <a:pt x="1689" y="0"/>
                    <a:pt x="732" y="408"/>
                    <a:pt x="0" y="1472"/>
                  </a:cubicBezTo>
                  <a:cubicBezTo>
                    <a:pt x="0" y="1472"/>
                    <a:pt x="663" y="10171"/>
                    <a:pt x="946" y="11231"/>
                  </a:cubicBezTo>
                  <a:cubicBezTo>
                    <a:pt x="1231" y="12290"/>
                    <a:pt x="1135" y="19476"/>
                    <a:pt x="1514" y="20327"/>
                  </a:cubicBezTo>
                  <a:cubicBezTo>
                    <a:pt x="1601" y="20524"/>
                    <a:pt x="1760" y="20604"/>
                    <a:pt x="1952" y="20604"/>
                  </a:cubicBezTo>
                  <a:cubicBezTo>
                    <a:pt x="2589" y="20604"/>
                    <a:pt x="3594" y="19722"/>
                    <a:pt x="3594" y="19287"/>
                  </a:cubicBezTo>
                  <a:cubicBezTo>
                    <a:pt x="3594" y="18719"/>
                    <a:pt x="4634" y="13916"/>
                    <a:pt x="4728" y="12725"/>
                  </a:cubicBezTo>
                  <a:cubicBezTo>
                    <a:pt x="4823" y="11535"/>
                    <a:pt x="6146" y="4728"/>
                    <a:pt x="6240" y="2837"/>
                  </a:cubicBezTo>
                  <a:cubicBezTo>
                    <a:pt x="6303" y="1582"/>
                    <a:pt x="4493" y="0"/>
                    <a:pt x="2633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2260;p64">
              <a:extLst>
                <a:ext uri="{FF2B5EF4-FFF2-40B4-BE49-F238E27FC236}">
                  <a16:creationId xmlns:a16="http://schemas.microsoft.com/office/drawing/2014/main" id="{5980B637-6E10-7C80-190E-78EF37CE5F7A}"/>
                </a:ext>
              </a:extLst>
            </p:cNvPr>
            <p:cNvSpPr/>
            <p:nvPr/>
          </p:nvSpPr>
          <p:spPr>
            <a:xfrm>
              <a:off x="12304250" y="2362225"/>
              <a:ext cx="86200" cy="141975"/>
            </a:xfrm>
            <a:custGeom>
              <a:avLst/>
              <a:gdLst/>
              <a:ahLst/>
              <a:cxnLst/>
              <a:rect l="l" t="t" r="r" b="b"/>
              <a:pathLst>
                <a:path w="3448" h="5679" extrusionOk="0">
                  <a:moveTo>
                    <a:pt x="433" y="0"/>
                  </a:moveTo>
                  <a:cubicBezTo>
                    <a:pt x="419" y="0"/>
                    <a:pt x="412" y="0"/>
                    <a:pt x="412" y="0"/>
                  </a:cubicBezTo>
                  <a:lnTo>
                    <a:pt x="1" y="2080"/>
                  </a:lnTo>
                  <a:cubicBezTo>
                    <a:pt x="1" y="2080"/>
                    <a:pt x="1704" y="5679"/>
                    <a:pt x="2555" y="5679"/>
                  </a:cubicBezTo>
                  <a:cubicBezTo>
                    <a:pt x="2579" y="5679"/>
                    <a:pt x="2604" y="5676"/>
                    <a:pt x="2627" y="5669"/>
                  </a:cubicBezTo>
                  <a:cubicBezTo>
                    <a:pt x="3447" y="5445"/>
                    <a:pt x="2994" y="2207"/>
                    <a:pt x="2511" y="1084"/>
                  </a:cubicBezTo>
                  <a:cubicBezTo>
                    <a:pt x="2059" y="35"/>
                    <a:pt x="623" y="0"/>
                    <a:pt x="4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2261;p64">
              <a:extLst>
                <a:ext uri="{FF2B5EF4-FFF2-40B4-BE49-F238E27FC236}">
                  <a16:creationId xmlns:a16="http://schemas.microsoft.com/office/drawing/2014/main" id="{69621644-D775-F4FA-9CFE-798E6AAD7DC0}"/>
                </a:ext>
              </a:extLst>
            </p:cNvPr>
            <p:cNvSpPr/>
            <p:nvPr/>
          </p:nvSpPr>
          <p:spPr>
            <a:xfrm>
              <a:off x="11998600" y="2031950"/>
              <a:ext cx="357550" cy="388300"/>
            </a:xfrm>
            <a:custGeom>
              <a:avLst/>
              <a:gdLst/>
              <a:ahLst/>
              <a:cxnLst/>
              <a:rect l="l" t="t" r="r" b="b"/>
              <a:pathLst>
                <a:path w="14302" h="15532" extrusionOk="0">
                  <a:moveTo>
                    <a:pt x="3255" y="1"/>
                  </a:moveTo>
                  <a:cubicBezTo>
                    <a:pt x="1555" y="1"/>
                    <a:pt x="63" y="1252"/>
                    <a:pt x="37" y="3514"/>
                  </a:cubicBezTo>
                  <a:cubicBezTo>
                    <a:pt x="0" y="6816"/>
                    <a:pt x="2523" y="10678"/>
                    <a:pt x="3879" y="11636"/>
                  </a:cubicBezTo>
                  <a:cubicBezTo>
                    <a:pt x="5573" y="12832"/>
                    <a:pt x="10275" y="15138"/>
                    <a:pt x="11799" y="15446"/>
                  </a:cubicBezTo>
                  <a:cubicBezTo>
                    <a:pt x="12081" y="15503"/>
                    <a:pt x="12350" y="15531"/>
                    <a:pt x="12595" y="15531"/>
                  </a:cubicBezTo>
                  <a:cubicBezTo>
                    <a:pt x="13680" y="15531"/>
                    <a:pt x="14301" y="14984"/>
                    <a:pt x="13457" y="13987"/>
                  </a:cubicBezTo>
                  <a:cubicBezTo>
                    <a:pt x="12423" y="12762"/>
                    <a:pt x="7084" y="10187"/>
                    <a:pt x="6606" y="8833"/>
                  </a:cubicBezTo>
                  <a:cubicBezTo>
                    <a:pt x="5587" y="5951"/>
                    <a:pt x="5575" y="3942"/>
                    <a:pt x="5609" y="816"/>
                  </a:cubicBezTo>
                  <a:cubicBezTo>
                    <a:pt x="4862" y="265"/>
                    <a:pt x="4036" y="1"/>
                    <a:pt x="3255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2262;p64">
              <a:extLst>
                <a:ext uri="{FF2B5EF4-FFF2-40B4-BE49-F238E27FC236}">
                  <a16:creationId xmlns:a16="http://schemas.microsoft.com/office/drawing/2014/main" id="{4345B860-909B-ED50-BF68-E32BF4910D25}"/>
                </a:ext>
              </a:extLst>
            </p:cNvPr>
            <p:cNvSpPr/>
            <p:nvPr/>
          </p:nvSpPr>
          <p:spPr>
            <a:xfrm>
              <a:off x="11422875" y="1258250"/>
              <a:ext cx="397700" cy="336050"/>
            </a:xfrm>
            <a:custGeom>
              <a:avLst/>
              <a:gdLst/>
              <a:ahLst/>
              <a:cxnLst/>
              <a:rect l="l" t="t" r="r" b="b"/>
              <a:pathLst>
                <a:path w="15908" h="13442" extrusionOk="0">
                  <a:moveTo>
                    <a:pt x="1591" y="1"/>
                  </a:moveTo>
                  <a:cubicBezTo>
                    <a:pt x="1580" y="1"/>
                    <a:pt x="1570" y="1"/>
                    <a:pt x="1559" y="2"/>
                  </a:cubicBezTo>
                  <a:cubicBezTo>
                    <a:pt x="350" y="89"/>
                    <a:pt x="1" y="757"/>
                    <a:pt x="14" y="1554"/>
                  </a:cubicBezTo>
                  <a:cubicBezTo>
                    <a:pt x="27" y="2351"/>
                    <a:pt x="5064" y="8463"/>
                    <a:pt x="5566" y="8983"/>
                  </a:cubicBezTo>
                  <a:cubicBezTo>
                    <a:pt x="6050" y="9485"/>
                    <a:pt x="12329" y="13441"/>
                    <a:pt x="13586" y="13441"/>
                  </a:cubicBezTo>
                  <a:cubicBezTo>
                    <a:pt x="13630" y="13441"/>
                    <a:pt x="13667" y="13436"/>
                    <a:pt x="13699" y="13426"/>
                  </a:cubicBezTo>
                  <a:cubicBezTo>
                    <a:pt x="14623" y="13132"/>
                    <a:pt x="15907" y="8581"/>
                    <a:pt x="14531" y="8266"/>
                  </a:cubicBezTo>
                  <a:cubicBezTo>
                    <a:pt x="14531" y="8266"/>
                    <a:pt x="8180" y="6923"/>
                    <a:pt x="7350" y="5872"/>
                  </a:cubicBezTo>
                  <a:cubicBezTo>
                    <a:pt x="6528" y="4831"/>
                    <a:pt x="2833" y="1"/>
                    <a:pt x="1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2263;p64">
              <a:extLst>
                <a:ext uri="{FF2B5EF4-FFF2-40B4-BE49-F238E27FC236}">
                  <a16:creationId xmlns:a16="http://schemas.microsoft.com/office/drawing/2014/main" id="{8B91EA7E-EA32-9FD0-B2ED-96091086EB47}"/>
                </a:ext>
              </a:extLst>
            </p:cNvPr>
            <p:cNvSpPr/>
            <p:nvPr/>
          </p:nvSpPr>
          <p:spPr>
            <a:xfrm>
              <a:off x="12208150" y="1817250"/>
              <a:ext cx="101625" cy="97175"/>
            </a:xfrm>
            <a:custGeom>
              <a:avLst/>
              <a:gdLst/>
              <a:ahLst/>
              <a:cxnLst/>
              <a:rect l="l" t="t" r="r" b="b"/>
              <a:pathLst>
                <a:path w="4065" h="3887" extrusionOk="0">
                  <a:moveTo>
                    <a:pt x="1770" y="1"/>
                  </a:moveTo>
                  <a:cubicBezTo>
                    <a:pt x="1694" y="1"/>
                    <a:pt x="841" y="33"/>
                    <a:pt x="661" y="823"/>
                  </a:cubicBezTo>
                  <a:cubicBezTo>
                    <a:pt x="661" y="823"/>
                    <a:pt x="0" y="3013"/>
                    <a:pt x="759" y="3404"/>
                  </a:cubicBezTo>
                  <a:cubicBezTo>
                    <a:pt x="995" y="3526"/>
                    <a:pt x="1194" y="3568"/>
                    <a:pt x="1358" y="3568"/>
                  </a:cubicBezTo>
                  <a:cubicBezTo>
                    <a:pt x="1721" y="3568"/>
                    <a:pt x="1904" y="3361"/>
                    <a:pt x="1904" y="3361"/>
                  </a:cubicBezTo>
                  <a:cubicBezTo>
                    <a:pt x="1904" y="3361"/>
                    <a:pt x="2505" y="3887"/>
                    <a:pt x="3025" y="3887"/>
                  </a:cubicBezTo>
                  <a:cubicBezTo>
                    <a:pt x="3256" y="3887"/>
                    <a:pt x="3471" y="3783"/>
                    <a:pt x="3611" y="3483"/>
                  </a:cubicBezTo>
                  <a:cubicBezTo>
                    <a:pt x="4064" y="2506"/>
                    <a:pt x="3523" y="354"/>
                    <a:pt x="1775" y="1"/>
                  </a:cubicBezTo>
                  <a:cubicBezTo>
                    <a:pt x="1775" y="1"/>
                    <a:pt x="1774" y="1"/>
                    <a:pt x="1770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2264;p64">
              <a:extLst>
                <a:ext uri="{FF2B5EF4-FFF2-40B4-BE49-F238E27FC236}">
                  <a16:creationId xmlns:a16="http://schemas.microsoft.com/office/drawing/2014/main" id="{E553F1D8-A48C-96D2-F0EC-84FF5DB1D288}"/>
                </a:ext>
              </a:extLst>
            </p:cNvPr>
            <p:cNvSpPr/>
            <p:nvPr/>
          </p:nvSpPr>
          <p:spPr>
            <a:xfrm>
              <a:off x="11926525" y="1451450"/>
              <a:ext cx="354975" cy="393100"/>
            </a:xfrm>
            <a:custGeom>
              <a:avLst/>
              <a:gdLst/>
              <a:ahLst/>
              <a:cxnLst/>
              <a:rect l="l" t="t" r="r" b="b"/>
              <a:pathLst>
                <a:path w="14199" h="15724" extrusionOk="0">
                  <a:moveTo>
                    <a:pt x="3210" y="0"/>
                  </a:moveTo>
                  <a:cubicBezTo>
                    <a:pt x="3201" y="0"/>
                    <a:pt x="3193" y="1"/>
                    <a:pt x="3185" y="1"/>
                  </a:cubicBezTo>
                  <a:cubicBezTo>
                    <a:pt x="2219" y="93"/>
                    <a:pt x="0" y="4268"/>
                    <a:pt x="1278" y="4867"/>
                  </a:cubicBezTo>
                  <a:cubicBezTo>
                    <a:pt x="1278" y="4867"/>
                    <a:pt x="7200" y="7526"/>
                    <a:pt x="7788" y="8729"/>
                  </a:cubicBezTo>
                  <a:cubicBezTo>
                    <a:pt x="8376" y="9931"/>
                    <a:pt x="11004" y="15521"/>
                    <a:pt x="12203" y="15693"/>
                  </a:cubicBezTo>
                  <a:cubicBezTo>
                    <a:pt x="12347" y="15714"/>
                    <a:pt x="12480" y="15723"/>
                    <a:pt x="12604" y="15723"/>
                  </a:cubicBezTo>
                  <a:cubicBezTo>
                    <a:pt x="13512" y="15723"/>
                    <a:pt x="13904" y="15194"/>
                    <a:pt x="14042" y="14504"/>
                  </a:cubicBezTo>
                  <a:cubicBezTo>
                    <a:pt x="14198" y="13721"/>
                    <a:pt x="10570" y="6681"/>
                    <a:pt x="10191" y="6068"/>
                  </a:cubicBezTo>
                  <a:cubicBezTo>
                    <a:pt x="9814" y="5460"/>
                    <a:pt x="4243" y="0"/>
                    <a:pt x="32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2265;p64">
              <a:extLst>
                <a:ext uri="{FF2B5EF4-FFF2-40B4-BE49-F238E27FC236}">
                  <a16:creationId xmlns:a16="http://schemas.microsoft.com/office/drawing/2014/main" id="{EBFD2696-401B-12CD-0B93-A80E2EBAF966}"/>
                </a:ext>
              </a:extLst>
            </p:cNvPr>
            <p:cNvSpPr/>
            <p:nvPr/>
          </p:nvSpPr>
          <p:spPr>
            <a:xfrm>
              <a:off x="11737200" y="1434500"/>
              <a:ext cx="454225" cy="757500"/>
            </a:xfrm>
            <a:custGeom>
              <a:avLst/>
              <a:gdLst/>
              <a:ahLst/>
              <a:cxnLst/>
              <a:rect l="l" t="t" r="r" b="b"/>
              <a:pathLst>
                <a:path w="18169" h="30300" extrusionOk="0">
                  <a:moveTo>
                    <a:pt x="8715" y="0"/>
                  </a:moveTo>
                  <a:cubicBezTo>
                    <a:pt x="8715" y="0"/>
                    <a:pt x="7308" y="4461"/>
                    <a:pt x="5882" y="4461"/>
                  </a:cubicBezTo>
                  <a:cubicBezTo>
                    <a:pt x="5871" y="4461"/>
                    <a:pt x="5860" y="4461"/>
                    <a:pt x="5849" y="4460"/>
                  </a:cubicBezTo>
                  <a:cubicBezTo>
                    <a:pt x="4411" y="4391"/>
                    <a:pt x="1868" y="865"/>
                    <a:pt x="1868" y="865"/>
                  </a:cubicBezTo>
                  <a:cubicBezTo>
                    <a:pt x="1868" y="865"/>
                    <a:pt x="352" y="1178"/>
                    <a:pt x="0" y="2416"/>
                  </a:cubicBezTo>
                  <a:cubicBezTo>
                    <a:pt x="0" y="2416"/>
                    <a:pt x="409" y="10683"/>
                    <a:pt x="1756" y="12290"/>
                  </a:cubicBezTo>
                  <a:cubicBezTo>
                    <a:pt x="1756" y="12290"/>
                    <a:pt x="2286" y="13483"/>
                    <a:pt x="2297" y="16585"/>
                  </a:cubicBezTo>
                  <a:cubicBezTo>
                    <a:pt x="2306" y="19686"/>
                    <a:pt x="680" y="24908"/>
                    <a:pt x="2491" y="30190"/>
                  </a:cubicBezTo>
                  <a:cubicBezTo>
                    <a:pt x="2491" y="30190"/>
                    <a:pt x="3918" y="30300"/>
                    <a:pt x="5911" y="30300"/>
                  </a:cubicBezTo>
                  <a:cubicBezTo>
                    <a:pt x="10499" y="30300"/>
                    <a:pt x="18082" y="29716"/>
                    <a:pt x="18126" y="25859"/>
                  </a:cubicBezTo>
                  <a:cubicBezTo>
                    <a:pt x="18168" y="22308"/>
                    <a:pt x="15793" y="17663"/>
                    <a:pt x="13669" y="15085"/>
                  </a:cubicBezTo>
                  <a:cubicBezTo>
                    <a:pt x="11849" y="12875"/>
                    <a:pt x="12784" y="12076"/>
                    <a:pt x="12188" y="9362"/>
                  </a:cubicBezTo>
                  <a:cubicBezTo>
                    <a:pt x="12185" y="9348"/>
                    <a:pt x="12182" y="9332"/>
                    <a:pt x="12179" y="9318"/>
                  </a:cubicBezTo>
                  <a:cubicBezTo>
                    <a:pt x="11871" y="7884"/>
                    <a:pt x="11611" y="1794"/>
                    <a:pt x="11130" y="1012"/>
                  </a:cubicBezTo>
                  <a:cubicBezTo>
                    <a:pt x="10650" y="229"/>
                    <a:pt x="8715" y="0"/>
                    <a:pt x="87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2266;p64">
              <a:extLst>
                <a:ext uri="{FF2B5EF4-FFF2-40B4-BE49-F238E27FC236}">
                  <a16:creationId xmlns:a16="http://schemas.microsoft.com/office/drawing/2014/main" id="{52C62E5B-BF8A-D5D8-3523-A6DA2F543D14}"/>
                </a:ext>
              </a:extLst>
            </p:cNvPr>
            <p:cNvSpPr/>
            <p:nvPr/>
          </p:nvSpPr>
          <p:spPr>
            <a:xfrm>
              <a:off x="11359000" y="1171200"/>
              <a:ext cx="117750" cy="113475"/>
            </a:xfrm>
            <a:custGeom>
              <a:avLst/>
              <a:gdLst/>
              <a:ahLst/>
              <a:cxnLst/>
              <a:rect l="l" t="t" r="r" b="b"/>
              <a:pathLst>
                <a:path w="4710" h="4539" extrusionOk="0">
                  <a:moveTo>
                    <a:pt x="1228" y="1"/>
                  </a:moveTo>
                  <a:cubicBezTo>
                    <a:pt x="973" y="1"/>
                    <a:pt x="734" y="115"/>
                    <a:pt x="567" y="441"/>
                  </a:cubicBezTo>
                  <a:cubicBezTo>
                    <a:pt x="0" y="1546"/>
                    <a:pt x="530" y="4052"/>
                    <a:pt x="2529" y="4538"/>
                  </a:cubicBezTo>
                  <a:cubicBezTo>
                    <a:pt x="2529" y="4538"/>
                    <a:pt x="2537" y="4538"/>
                    <a:pt x="2552" y="4538"/>
                  </a:cubicBezTo>
                  <a:cubicBezTo>
                    <a:pt x="2708" y="4538"/>
                    <a:pt x="3619" y="4501"/>
                    <a:pt x="3851" y="3637"/>
                  </a:cubicBezTo>
                  <a:cubicBezTo>
                    <a:pt x="3851" y="3637"/>
                    <a:pt x="4710" y="1141"/>
                    <a:pt x="3851" y="657"/>
                  </a:cubicBezTo>
                  <a:cubicBezTo>
                    <a:pt x="3565" y="495"/>
                    <a:pt x="3322" y="441"/>
                    <a:pt x="3126" y="441"/>
                  </a:cubicBezTo>
                  <a:cubicBezTo>
                    <a:pt x="2735" y="441"/>
                    <a:pt x="2529" y="657"/>
                    <a:pt x="2529" y="657"/>
                  </a:cubicBezTo>
                  <a:cubicBezTo>
                    <a:pt x="2529" y="657"/>
                    <a:pt x="1835" y="1"/>
                    <a:pt x="1228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2267;p64">
              <a:extLst>
                <a:ext uri="{FF2B5EF4-FFF2-40B4-BE49-F238E27FC236}">
                  <a16:creationId xmlns:a16="http://schemas.microsoft.com/office/drawing/2014/main" id="{B7C37116-6C88-8F59-1609-ECCD412C18FF}"/>
                </a:ext>
              </a:extLst>
            </p:cNvPr>
            <p:cNvSpPr/>
            <p:nvPr/>
          </p:nvSpPr>
          <p:spPr>
            <a:xfrm>
              <a:off x="11751100" y="1179525"/>
              <a:ext cx="240975" cy="289825"/>
            </a:xfrm>
            <a:custGeom>
              <a:avLst/>
              <a:gdLst/>
              <a:ahLst/>
              <a:cxnLst/>
              <a:rect l="l" t="t" r="r" b="b"/>
              <a:pathLst>
                <a:path w="9639" h="11593" extrusionOk="0">
                  <a:moveTo>
                    <a:pt x="5375" y="1"/>
                  </a:moveTo>
                  <a:cubicBezTo>
                    <a:pt x="5284" y="1"/>
                    <a:pt x="5192" y="3"/>
                    <a:pt x="5098" y="8"/>
                  </a:cubicBezTo>
                  <a:cubicBezTo>
                    <a:pt x="1885" y="173"/>
                    <a:pt x="1240" y="4292"/>
                    <a:pt x="1240" y="4292"/>
                  </a:cubicBezTo>
                  <a:cubicBezTo>
                    <a:pt x="1240" y="4292"/>
                    <a:pt x="0" y="5344"/>
                    <a:pt x="0" y="5694"/>
                  </a:cubicBezTo>
                  <a:cubicBezTo>
                    <a:pt x="0" y="5987"/>
                    <a:pt x="699" y="6282"/>
                    <a:pt x="927" y="6371"/>
                  </a:cubicBezTo>
                  <a:lnTo>
                    <a:pt x="927" y="6371"/>
                  </a:lnTo>
                  <a:cubicBezTo>
                    <a:pt x="934" y="6560"/>
                    <a:pt x="954" y="6888"/>
                    <a:pt x="998" y="7433"/>
                  </a:cubicBezTo>
                  <a:cubicBezTo>
                    <a:pt x="1164" y="9482"/>
                    <a:pt x="3996" y="9594"/>
                    <a:pt x="3996" y="9594"/>
                  </a:cubicBezTo>
                  <a:lnTo>
                    <a:pt x="3996" y="10930"/>
                  </a:lnTo>
                  <a:cubicBezTo>
                    <a:pt x="4310" y="11427"/>
                    <a:pt x="4741" y="11592"/>
                    <a:pt x="5176" y="11592"/>
                  </a:cubicBezTo>
                  <a:cubicBezTo>
                    <a:pt x="6044" y="11592"/>
                    <a:pt x="6927" y="10931"/>
                    <a:pt x="6927" y="10931"/>
                  </a:cubicBezTo>
                  <a:cubicBezTo>
                    <a:pt x="6927" y="10931"/>
                    <a:pt x="6483" y="9261"/>
                    <a:pt x="7149" y="9151"/>
                  </a:cubicBezTo>
                  <a:cubicBezTo>
                    <a:pt x="7813" y="9040"/>
                    <a:pt x="9421" y="6989"/>
                    <a:pt x="9530" y="4773"/>
                  </a:cubicBezTo>
                  <a:cubicBezTo>
                    <a:pt x="9639" y="2622"/>
                    <a:pt x="8388" y="1"/>
                    <a:pt x="5375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2268;p64">
              <a:extLst>
                <a:ext uri="{FF2B5EF4-FFF2-40B4-BE49-F238E27FC236}">
                  <a16:creationId xmlns:a16="http://schemas.microsoft.com/office/drawing/2014/main" id="{D36C1674-4089-9BBF-5AF6-2F04584B3781}"/>
                </a:ext>
              </a:extLst>
            </p:cNvPr>
            <p:cNvSpPr/>
            <p:nvPr/>
          </p:nvSpPr>
          <p:spPr>
            <a:xfrm>
              <a:off x="11743425" y="1137875"/>
              <a:ext cx="330525" cy="399025"/>
            </a:xfrm>
            <a:custGeom>
              <a:avLst/>
              <a:gdLst/>
              <a:ahLst/>
              <a:cxnLst/>
              <a:rect l="l" t="t" r="r" b="b"/>
              <a:pathLst>
                <a:path w="13221" h="15961" extrusionOk="0">
                  <a:moveTo>
                    <a:pt x="4955" y="0"/>
                  </a:moveTo>
                  <a:cubicBezTo>
                    <a:pt x="4921" y="0"/>
                    <a:pt x="4887" y="4"/>
                    <a:pt x="4852" y="12"/>
                  </a:cubicBezTo>
                  <a:cubicBezTo>
                    <a:pt x="4852" y="12"/>
                    <a:pt x="1" y="863"/>
                    <a:pt x="1158" y="2949"/>
                  </a:cubicBezTo>
                  <a:cubicBezTo>
                    <a:pt x="2316" y="5037"/>
                    <a:pt x="5699" y="5193"/>
                    <a:pt x="5699" y="5193"/>
                  </a:cubicBezTo>
                  <a:cubicBezTo>
                    <a:pt x="5699" y="5193"/>
                    <a:pt x="5798" y="7126"/>
                    <a:pt x="6996" y="7668"/>
                  </a:cubicBezTo>
                  <a:cubicBezTo>
                    <a:pt x="6996" y="7668"/>
                    <a:pt x="8075" y="10528"/>
                    <a:pt x="5699" y="13544"/>
                  </a:cubicBezTo>
                  <a:cubicBezTo>
                    <a:pt x="4596" y="14944"/>
                    <a:pt x="5559" y="15960"/>
                    <a:pt x="7042" y="15960"/>
                  </a:cubicBezTo>
                  <a:cubicBezTo>
                    <a:pt x="8755" y="15960"/>
                    <a:pt x="11162" y="14604"/>
                    <a:pt x="11880" y="10915"/>
                  </a:cubicBezTo>
                  <a:cubicBezTo>
                    <a:pt x="13221" y="4032"/>
                    <a:pt x="10746" y="1620"/>
                    <a:pt x="8581" y="1124"/>
                  </a:cubicBezTo>
                  <a:cubicBezTo>
                    <a:pt x="7859" y="959"/>
                    <a:pt x="7326" y="904"/>
                    <a:pt x="6937" y="904"/>
                  </a:cubicBezTo>
                  <a:cubicBezTo>
                    <a:pt x="6158" y="904"/>
                    <a:pt x="5951" y="1124"/>
                    <a:pt x="5951" y="1124"/>
                  </a:cubicBezTo>
                  <a:cubicBezTo>
                    <a:pt x="5951" y="1124"/>
                    <a:pt x="5545" y="0"/>
                    <a:pt x="49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2269;p64">
              <a:extLst>
                <a:ext uri="{FF2B5EF4-FFF2-40B4-BE49-F238E27FC236}">
                  <a16:creationId xmlns:a16="http://schemas.microsoft.com/office/drawing/2014/main" id="{3933950D-2CAD-F750-CEA0-8015EF7C37AD}"/>
                </a:ext>
              </a:extLst>
            </p:cNvPr>
            <p:cNvSpPr/>
            <p:nvPr/>
          </p:nvSpPr>
          <p:spPr>
            <a:xfrm>
              <a:off x="11070875" y="452825"/>
              <a:ext cx="684875" cy="1196725"/>
            </a:xfrm>
            <a:custGeom>
              <a:avLst/>
              <a:gdLst/>
              <a:ahLst/>
              <a:cxnLst/>
              <a:rect l="l" t="t" r="r" b="b"/>
              <a:pathLst>
                <a:path w="27395" h="47869" fill="none" extrusionOk="0">
                  <a:moveTo>
                    <a:pt x="0" y="0"/>
                  </a:moveTo>
                  <a:cubicBezTo>
                    <a:pt x="0" y="0"/>
                    <a:pt x="1983" y="25125"/>
                    <a:pt x="13644" y="30541"/>
                  </a:cubicBezTo>
                  <a:cubicBezTo>
                    <a:pt x="25306" y="35960"/>
                    <a:pt x="27395" y="44099"/>
                    <a:pt x="20398" y="47869"/>
                  </a:cubicBezTo>
                </a:path>
              </a:pathLst>
            </a:custGeom>
            <a:noFill/>
            <a:ln w="13900" cap="flat" cmpd="sng">
              <a:solidFill>
                <a:schemeClr val="dk2"/>
              </a:solidFill>
              <a:prstDash val="solid"/>
              <a:miter lim="15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2270;p64">
              <a:extLst>
                <a:ext uri="{FF2B5EF4-FFF2-40B4-BE49-F238E27FC236}">
                  <a16:creationId xmlns:a16="http://schemas.microsoft.com/office/drawing/2014/main" id="{5E86BABF-63BF-33DF-14B4-D25397022FF3}"/>
                </a:ext>
              </a:extLst>
            </p:cNvPr>
            <p:cNvSpPr/>
            <p:nvPr/>
          </p:nvSpPr>
          <p:spPr>
            <a:xfrm>
              <a:off x="10650225" y="2466925"/>
              <a:ext cx="311175" cy="371125"/>
            </a:xfrm>
            <a:custGeom>
              <a:avLst/>
              <a:gdLst/>
              <a:ahLst/>
              <a:cxnLst/>
              <a:rect l="l" t="t" r="r" b="b"/>
              <a:pathLst>
                <a:path w="12447" h="14845" extrusionOk="0">
                  <a:moveTo>
                    <a:pt x="10931" y="1"/>
                  </a:moveTo>
                  <a:cubicBezTo>
                    <a:pt x="10734" y="1"/>
                    <a:pt x="10508" y="107"/>
                    <a:pt x="10249" y="358"/>
                  </a:cubicBezTo>
                  <a:cubicBezTo>
                    <a:pt x="9777" y="814"/>
                    <a:pt x="9492" y="1430"/>
                    <a:pt x="9394" y="2080"/>
                  </a:cubicBezTo>
                  <a:cubicBezTo>
                    <a:pt x="9083" y="4149"/>
                    <a:pt x="8176" y="9899"/>
                    <a:pt x="7678" y="9987"/>
                  </a:cubicBezTo>
                  <a:cubicBezTo>
                    <a:pt x="7068" y="10095"/>
                    <a:pt x="0" y="13232"/>
                    <a:pt x="0" y="13420"/>
                  </a:cubicBezTo>
                  <a:cubicBezTo>
                    <a:pt x="0" y="13580"/>
                    <a:pt x="127" y="14845"/>
                    <a:pt x="1825" y="14845"/>
                  </a:cubicBezTo>
                  <a:cubicBezTo>
                    <a:pt x="2105" y="14845"/>
                    <a:pt x="2429" y="14810"/>
                    <a:pt x="2801" y="14731"/>
                  </a:cubicBezTo>
                  <a:cubicBezTo>
                    <a:pt x="5431" y="14169"/>
                    <a:pt x="10239" y="12250"/>
                    <a:pt x="10597" y="11781"/>
                  </a:cubicBezTo>
                  <a:cubicBezTo>
                    <a:pt x="10954" y="11313"/>
                    <a:pt x="12446" y="4105"/>
                    <a:pt x="12193" y="2606"/>
                  </a:cubicBezTo>
                  <a:cubicBezTo>
                    <a:pt x="12020" y="1594"/>
                    <a:pt x="11692" y="1"/>
                    <a:pt x="109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2271;p64">
              <a:extLst>
                <a:ext uri="{FF2B5EF4-FFF2-40B4-BE49-F238E27FC236}">
                  <a16:creationId xmlns:a16="http://schemas.microsoft.com/office/drawing/2014/main" id="{EDDDBB8E-B1AE-0ED8-DBE7-822536A8A2AE}"/>
                </a:ext>
              </a:extLst>
            </p:cNvPr>
            <p:cNvSpPr/>
            <p:nvPr/>
          </p:nvSpPr>
          <p:spPr>
            <a:xfrm>
              <a:off x="10547300" y="3093050"/>
              <a:ext cx="68900" cy="119800"/>
            </a:xfrm>
            <a:custGeom>
              <a:avLst/>
              <a:gdLst/>
              <a:ahLst/>
              <a:cxnLst/>
              <a:rect l="l" t="t" r="r" b="b"/>
              <a:pathLst>
                <a:path w="2756" h="4792" extrusionOk="0">
                  <a:moveTo>
                    <a:pt x="959" y="1"/>
                  </a:moveTo>
                  <a:cubicBezTo>
                    <a:pt x="959" y="1"/>
                    <a:pt x="959" y="1"/>
                    <a:pt x="959" y="1"/>
                  </a:cubicBezTo>
                  <a:cubicBezTo>
                    <a:pt x="959" y="1"/>
                    <a:pt x="1" y="2777"/>
                    <a:pt x="49" y="3687"/>
                  </a:cubicBezTo>
                  <a:cubicBezTo>
                    <a:pt x="85" y="4378"/>
                    <a:pt x="813" y="4792"/>
                    <a:pt x="1370" y="4792"/>
                  </a:cubicBezTo>
                  <a:cubicBezTo>
                    <a:pt x="1546" y="4792"/>
                    <a:pt x="1705" y="4750"/>
                    <a:pt x="1821" y="4664"/>
                  </a:cubicBezTo>
                  <a:cubicBezTo>
                    <a:pt x="2299" y="4301"/>
                    <a:pt x="2755" y="1865"/>
                    <a:pt x="2755" y="1865"/>
                  </a:cubicBezTo>
                  <a:cubicBezTo>
                    <a:pt x="2353" y="4"/>
                    <a:pt x="968" y="1"/>
                    <a:pt x="959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272;p64">
              <a:extLst>
                <a:ext uri="{FF2B5EF4-FFF2-40B4-BE49-F238E27FC236}">
                  <a16:creationId xmlns:a16="http://schemas.microsoft.com/office/drawing/2014/main" id="{928834D6-3936-9094-682F-894DC33A9353}"/>
                </a:ext>
              </a:extLst>
            </p:cNvPr>
            <p:cNvSpPr/>
            <p:nvPr/>
          </p:nvSpPr>
          <p:spPr>
            <a:xfrm>
              <a:off x="10586925" y="2806175"/>
              <a:ext cx="408900" cy="111200"/>
            </a:xfrm>
            <a:custGeom>
              <a:avLst/>
              <a:gdLst/>
              <a:ahLst/>
              <a:cxnLst/>
              <a:rect l="l" t="t" r="r" b="b"/>
              <a:pathLst>
                <a:path w="16356" h="4448" extrusionOk="0">
                  <a:moveTo>
                    <a:pt x="9411" y="0"/>
                  </a:moveTo>
                  <a:cubicBezTo>
                    <a:pt x="5832" y="0"/>
                    <a:pt x="1648" y="205"/>
                    <a:pt x="1042" y="1130"/>
                  </a:cubicBezTo>
                  <a:cubicBezTo>
                    <a:pt x="0" y="2721"/>
                    <a:pt x="77" y="4392"/>
                    <a:pt x="4374" y="4392"/>
                  </a:cubicBezTo>
                  <a:cubicBezTo>
                    <a:pt x="4553" y="4392"/>
                    <a:pt x="4740" y="4389"/>
                    <a:pt x="4934" y="4383"/>
                  </a:cubicBezTo>
                  <a:cubicBezTo>
                    <a:pt x="5384" y="4369"/>
                    <a:pt x="5838" y="4363"/>
                    <a:pt x="6291" y="4363"/>
                  </a:cubicBezTo>
                  <a:cubicBezTo>
                    <a:pt x="8064" y="4363"/>
                    <a:pt x="9833" y="4447"/>
                    <a:pt x="11355" y="4447"/>
                  </a:cubicBezTo>
                  <a:cubicBezTo>
                    <a:pt x="13640" y="4447"/>
                    <a:pt x="15368" y="4258"/>
                    <a:pt x="15717" y="3312"/>
                  </a:cubicBezTo>
                  <a:cubicBezTo>
                    <a:pt x="16356" y="1574"/>
                    <a:pt x="14700" y="128"/>
                    <a:pt x="14700" y="128"/>
                  </a:cubicBezTo>
                  <a:cubicBezTo>
                    <a:pt x="14700" y="128"/>
                    <a:pt x="12245" y="0"/>
                    <a:pt x="9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2273;p64">
              <a:extLst>
                <a:ext uri="{FF2B5EF4-FFF2-40B4-BE49-F238E27FC236}">
                  <a16:creationId xmlns:a16="http://schemas.microsoft.com/office/drawing/2014/main" id="{AD1207C9-0166-7ED9-99FE-FDD226FC4C4A}"/>
                </a:ext>
              </a:extLst>
            </p:cNvPr>
            <p:cNvSpPr/>
            <p:nvPr/>
          </p:nvSpPr>
          <p:spPr>
            <a:xfrm>
              <a:off x="10536150" y="2830950"/>
              <a:ext cx="161625" cy="339000"/>
            </a:xfrm>
            <a:custGeom>
              <a:avLst/>
              <a:gdLst/>
              <a:ahLst/>
              <a:cxnLst/>
              <a:rect l="l" t="t" r="r" b="b"/>
              <a:pathLst>
                <a:path w="6465" h="13560" extrusionOk="0">
                  <a:moveTo>
                    <a:pt x="3833" y="1"/>
                  </a:moveTo>
                  <a:cubicBezTo>
                    <a:pt x="3576" y="1"/>
                    <a:pt x="2994" y="170"/>
                    <a:pt x="2573" y="1572"/>
                  </a:cubicBezTo>
                  <a:cubicBezTo>
                    <a:pt x="2016" y="3420"/>
                    <a:pt x="1" y="12260"/>
                    <a:pt x="177" y="12452"/>
                  </a:cubicBezTo>
                  <a:cubicBezTo>
                    <a:pt x="338" y="12628"/>
                    <a:pt x="2194" y="13559"/>
                    <a:pt x="3603" y="13559"/>
                  </a:cubicBezTo>
                  <a:cubicBezTo>
                    <a:pt x="3727" y="13559"/>
                    <a:pt x="3847" y="13552"/>
                    <a:pt x="3963" y="13537"/>
                  </a:cubicBezTo>
                  <a:cubicBezTo>
                    <a:pt x="3963" y="13537"/>
                    <a:pt x="5840" y="5308"/>
                    <a:pt x="6159" y="3902"/>
                  </a:cubicBezTo>
                  <a:cubicBezTo>
                    <a:pt x="6464" y="2556"/>
                    <a:pt x="5903" y="2"/>
                    <a:pt x="4198" y="2"/>
                  </a:cubicBezTo>
                  <a:cubicBezTo>
                    <a:pt x="4122" y="2"/>
                    <a:pt x="4043" y="7"/>
                    <a:pt x="3963" y="18"/>
                  </a:cubicBezTo>
                  <a:cubicBezTo>
                    <a:pt x="3963" y="18"/>
                    <a:pt x="3914" y="1"/>
                    <a:pt x="38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2274;p64">
              <a:extLst>
                <a:ext uri="{FF2B5EF4-FFF2-40B4-BE49-F238E27FC236}">
                  <a16:creationId xmlns:a16="http://schemas.microsoft.com/office/drawing/2014/main" id="{BEC4BFB6-A6CA-0923-8BB5-0695EE6BCAD0}"/>
                </a:ext>
              </a:extLst>
            </p:cNvPr>
            <p:cNvSpPr/>
            <p:nvPr/>
          </p:nvSpPr>
          <p:spPr>
            <a:xfrm>
              <a:off x="10392325" y="3130075"/>
              <a:ext cx="218225" cy="134650"/>
            </a:xfrm>
            <a:custGeom>
              <a:avLst/>
              <a:gdLst/>
              <a:ahLst/>
              <a:cxnLst/>
              <a:rect l="l" t="t" r="r" b="b"/>
              <a:pathLst>
                <a:path w="8729" h="5386" extrusionOk="0">
                  <a:moveTo>
                    <a:pt x="1280" y="0"/>
                  </a:moveTo>
                  <a:cubicBezTo>
                    <a:pt x="519" y="0"/>
                    <a:pt x="0" y="201"/>
                    <a:pt x="72" y="776"/>
                  </a:cubicBezTo>
                  <a:cubicBezTo>
                    <a:pt x="280" y="2412"/>
                    <a:pt x="4677" y="5386"/>
                    <a:pt x="6704" y="5386"/>
                  </a:cubicBezTo>
                  <a:cubicBezTo>
                    <a:pt x="7035" y="5386"/>
                    <a:pt x="7304" y="5306"/>
                    <a:pt x="7479" y="5128"/>
                  </a:cubicBezTo>
                  <a:cubicBezTo>
                    <a:pt x="8728" y="3862"/>
                    <a:pt x="8601" y="2410"/>
                    <a:pt x="8601" y="2410"/>
                  </a:cubicBezTo>
                  <a:lnTo>
                    <a:pt x="8601" y="2410"/>
                  </a:lnTo>
                  <a:cubicBezTo>
                    <a:pt x="8593" y="2410"/>
                    <a:pt x="8584" y="2410"/>
                    <a:pt x="8575" y="2410"/>
                  </a:cubicBezTo>
                  <a:cubicBezTo>
                    <a:pt x="6866" y="2410"/>
                    <a:pt x="6079" y="1072"/>
                    <a:pt x="6079" y="1072"/>
                  </a:cubicBezTo>
                  <a:cubicBezTo>
                    <a:pt x="6079" y="1072"/>
                    <a:pt x="3036" y="0"/>
                    <a:pt x="12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2275;p64">
              <a:extLst>
                <a:ext uri="{FF2B5EF4-FFF2-40B4-BE49-F238E27FC236}">
                  <a16:creationId xmlns:a16="http://schemas.microsoft.com/office/drawing/2014/main" id="{27E4F321-44CE-E0A9-311C-4640811EBABA}"/>
                </a:ext>
              </a:extLst>
            </p:cNvPr>
            <p:cNvSpPr/>
            <p:nvPr/>
          </p:nvSpPr>
          <p:spPr>
            <a:xfrm>
              <a:off x="10393200" y="3134025"/>
              <a:ext cx="200250" cy="130650"/>
            </a:xfrm>
            <a:custGeom>
              <a:avLst/>
              <a:gdLst/>
              <a:ahLst/>
              <a:cxnLst/>
              <a:rect l="l" t="t" r="r" b="b"/>
              <a:pathLst>
                <a:path w="8010" h="5226" extrusionOk="0">
                  <a:moveTo>
                    <a:pt x="565" y="0"/>
                  </a:moveTo>
                  <a:cubicBezTo>
                    <a:pt x="436" y="0"/>
                    <a:pt x="356" y="10"/>
                    <a:pt x="332" y="14"/>
                  </a:cubicBezTo>
                  <a:cubicBezTo>
                    <a:pt x="115" y="137"/>
                    <a:pt x="0" y="329"/>
                    <a:pt x="37" y="618"/>
                  </a:cubicBezTo>
                  <a:cubicBezTo>
                    <a:pt x="244" y="2253"/>
                    <a:pt x="4639" y="5225"/>
                    <a:pt x="6666" y="5225"/>
                  </a:cubicBezTo>
                  <a:cubicBezTo>
                    <a:pt x="6828" y="5225"/>
                    <a:pt x="6974" y="5207"/>
                    <a:pt x="7102" y="5167"/>
                  </a:cubicBezTo>
                  <a:cubicBezTo>
                    <a:pt x="8009" y="4428"/>
                    <a:pt x="6465" y="3390"/>
                    <a:pt x="4300" y="1610"/>
                  </a:cubicBezTo>
                  <a:cubicBezTo>
                    <a:pt x="2550" y="172"/>
                    <a:pt x="1115" y="0"/>
                    <a:pt x="5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2276;p64">
              <a:extLst>
                <a:ext uri="{FF2B5EF4-FFF2-40B4-BE49-F238E27FC236}">
                  <a16:creationId xmlns:a16="http://schemas.microsoft.com/office/drawing/2014/main" id="{E8E4F63F-BEAA-7622-43D5-1697F3662A62}"/>
                </a:ext>
              </a:extLst>
            </p:cNvPr>
            <p:cNvSpPr/>
            <p:nvPr/>
          </p:nvSpPr>
          <p:spPr>
            <a:xfrm>
              <a:off x="10860300" y="2420225"/>
              <a:ext cx="306425" cy="534275"/>
            </a:xfrm>
            <a:custGeom>
              <a:avLst/>
              <a:gdLst/>
              <a:ahLst/>
              <a:cxnLst/>
              <a:rect l="l" t="t" r="r" b="b"/>
              <a:pathLst>
                <a:path w="12257" h="21371" extrusionOk="0">
                  <a:moveTo>
                    <a:pt x="7412" y="0"/>
                  </a:moveTo>
                  <a:cubicBezTo>
                    <a:pt x="7056" y="0"/>
                    <a:pt x="6692" y="48"/>
                    <a:pt x="6329" y="147"/>
                  </a:cubicBezTo>
                  <a:cubicBezTo>
                    <a:pt x="3369" y="960"/>
                    <a:pt x="1809" y="2117"/>
                    <a:pt x="1836" y="2832"/>
                  </a:cubicBezTo>
                  <a:cubicBezTo>
                    <a:pt x="1932" y="5278"/>
                    <a:pt x="1" y="21189"/>
                    <a:pt x="1" y="21189"/>
                  </a:cubicBezTo>
                  <a:cubicBezTo>
                    <a:pt x="1" y="21189"/>
                    <a:pt x="785" y="21370"/>
                    <a:pt x="1991" y="21370"/>
                  </a:cubicBezTo>
                  <a:cubicBezTo>
                    <a:pt x="3879" y="21370"/>
                    <a:pt x="6800" y="20926"/>
                    <a:pt x="9364" y="18646"/>
                  </a:cubicBezTo>
                  <a:cubicBezTo>
                    <a:pt x="12257" y="16075"/>
                    <a:pt x="11963" y="8305"/>
                    <a:pt x="11498" y="3707"/>
                  </a:cubicBezTo>
                  <a:cubicBezTo>
                    <a:pt x="11282" y="1557"/>
                    <a:pt x="9459" y="0"/>
                    <a:pt x="74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2277;p64">
              <a:extLst>
                <a:ext uri="{FF2B5EF4-FFF2-40B4-BE49-F238E27FC236}">
                  <a16:creationId xmlns:a16="http://schemas.microsoft.com/office/drawing/2014/main" id="{1AAC8EBB-F7EA-C5E4-1E19-D4359B686AD4}"/>
                </a:ext>
              </a:extLst>
            </p:cNvPr>
            <p:cNvSpPr/>
            <p:nvPr/>
          </p:nvSpPr>
          <p:spPr>
            <a:xfrm>
              <a:off x="10691775" y="3156725"/>
              <a:ext cx="68900" cy="119825"/>
            </a:xfrm>
            <a:custGeom>
              <a:avLst/>
              <a:gdLst/>
              <a:ahLst/>
              <a:cxnLst/>
              <a:rect l="l" t="t" r="r" b="b"/>
              <a:pathLst>
                <a:path w="2756" h="4793" extrusionOk="0">
                  <a:moveTo>
                    <a:pt x="958" y="1"/>
                  </a:moveTo>
                  <a:cubicBezTo>
                    <a:pt x="958" y="1"/>
                    <a:pt x="958" y="1"/>
                    <a:pt x="958" y="1"/>
                  </a:cubicBezTo>
                  <a:cubicBezTo>
                    <a:pt x="958" y="1"/>
                    <a:pt x="0" y="2777"/>
                    <a:pt x="48" y="3687"/>
                  </a:cubicBezTo>
                  <a:cubicBezTo>
                    <a:pt x="85" y="4378"/>
                    <a:pt x="813" y="4792"/>
                    <a:pt x="1371" y="4792"/>
                  </a:cubicBezTo>
                  <a:cubicBezTo>
                    <a:pt x="1547" y="4792"/>
                    <a:pt x="1706" y="4751"/>
                    <a:pt x="1820" y="4664"/>
                  </a:cubicBezTo>
                  <a:cubicBezTo>
                    <a:pt x="2299" y="4302"/>
                    <a:pt x="2755" y="1866"/>
                    <a:pt x="2755" y="1866"/>
                  </a:cubicBezTo>
                  <a:cubicBezTo>
                    <a:pt x="2353" y="4"/>
                    <a:pt x="968" y="1"/>
                    <a:pt x="958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2278;p64">
              <a:extLst>
                <a:ext uri="{FF2B5EF4-FFF2-40B4-BE49-F238E27FC236}">
                  <a16:creationId xmlns:a16="http://schemas.microsoft.com/office/drawing/2014/main" id="{8B767E3E-013D-CB83-6FC3-2C3D43B21337}"/>
                </a:ext>
              </a:extLst>
            </p:cNvPr>
            <p:cNvSpPr/>
            <p:nvPr/>
          </p:nvSpPr>
          <p:spPr>
            <a:xfrm>
              <a:off x="10721500" y="2855875"/>
              <a:ext cx="386100" cy="131625"/>
            </a:xfrm>
            <a:custGeom>
              <a:avLst/>
              <a:gdLst/>
              <a:ahLst/>
              <a:cxnLst/>
              <a:rect l="l" t="t" r="r" b="b"/>
              <a:pathLst>
                <a:path w="15444" h="5265" extrusionOk="0">
                  <a:moveTo>
                    <a:pt x="9008" y="1"/>
                  </a:moveTo>
                  <a:cubicBezTo>
                    <a:pt x="7881" y="1"/>
                    <a:pt x="6648" y="61"/>
                    <a:pt x="5356" y="220"/>
                  </a:cubicBezTo>
                  <a:cubicBezTo>
                    <a:pt x="0" y="881"/>
                    <a:pt x="1014" y="3261"/>
                    <a:pt x="1014" y="4263"/>
                  </a:cubicBezTo>
                  <a:cubicBezTo>
                    <a:pt x="1014" y="5264"/>
                    <a:pt x="5353" y="4986"/>
                    <a:pt x="10406" y="5176"/>
                  </a:cubicBezTo>
                  <a:cubicBezTo>
                    <a:pt x="10506" y="5180"/>
                    <a:pt x="10604" y="5182"/>
                    <a:pt x="10699" y="5182"/>
                  </a:cubicBezTo>
                  <a:cubicBezTo>
                    <a:pt x="15444" y="5182"/>
                    <a:pt x="15063" y="599"/>
                    <a:pt x="15063" y="599"/>
                  </a:cubicBezTo>
                  <a:cubicBezTo>
                    <a:pt x="15063" y="599"/>
                    <a:pt x="12558" y="1"/>
                    <a:pt x="90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2279;p64">
              <a:extLst>
                <a:ext uri="{FF2B5EF4-FFF2-40B4-BE49-F238E27FC236}">
                  <a16:creationId xmlns:a16="http://schemas.microsoft.com/office/drawing/2014/main" id="{CC4CFB1D-3453-7642-11D6-4C79146812CD}"/>
                </a:ext>
              </a:extLst>
            </p:cNvPr>
            <p:cNvSpPr/>
            <p:nvPr/>
          </p:nvSpPr>
          <p:spPr>
            <a:xfrm>
              <a:off x="10680625" y="2881375"/>
              <a:ext cx="161600" cy="338975"/>
            </a:xfrm>
            <a:custGeom>
              <a:avLst/>
              <a:gdLst/>
              <a:ahLst/>
              <a:cxnLst/>
              <a:rect l="l" t="t" r="r" b="b"/>
              <a:pathLst>
                <a:path w="6464" h="13559" extrusionOk="0">
                  <a:moveTo>
                    <a:pt x="3832" y="0"/>
                  </a:moveTo>
                  <a:cubicBezTo>
                    <a:pt x="3576" y="0"/>
                    <a:pt x="2994" y="170"/>
                    <a:pt x="2573" y="1571"/>
                  </a:cubicBezTo>
                  <a:cubicBezTo>
                    <a:pt x="2016" y="3421"/>
                    <a:pt x="1" y="12259"/>
                    <a:pt x="176" y="12451"/>
                  </a:cubicBezTo>
                  <a:cubicBezTo>
                    <a:pt x="338" y="12628"/>
                    <a:pt x="2194" y="13559"/>
                    <a:pt x="3603" y="13559"/>
                  </a:cubicBezTo>
                  <a:cubicBezTo>
                    <a:pt x="3727" y="13559"/>
                    <a:pt x="3847" y="13552"/>
                    <a:pt x="3963" y="13536"/>
                  </a:cubicBezTo>
                  <a:cubicBezTo>
                    <a:pt x="3963" y="13536"/>
                    <a:pt x="5840" y="5309"/>
                    <a:pt x="6159" y="3902"/>
                  </a:cubicBezTo>
                  <a:cubicBezTo>
                    <a:pt x="6464" y="2555"/>
                    <a:pt x="5903" y="2"/>
                    <a:pt x="4198" y="2"/>
                  </a:cubicBezTo>
                  <a:cubicBezTo>
                    <a:pt x="4122" y="2"/>
                    <a:pt x="4043" y="7"/>
                    <a:pt x="3963" y="17"/>
                  </a:cubicBezTo>
                  <a:cubicBezTo>
                    <a:pt x="3963" y="17"/>
                    <a:pt x="3914" y="0"/>
                    <a:pt x="3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2280;p64">
              <a:extLst>
                <a:ext uri="{FF2B5EF4-FFF2-40B4-BE49-F238E27FC236}">
                  <a16:creationId xmlns:a16="http://schemas.microsoft.com/office/drawing/2014/main" id="{4829EBAB-E7C7-B612-AA96-B51511B5A11B}"/>
                </a:ext>
              </a:extLst>
            </p:cNvPr>
            <p:cNvSpPr/>
            <p:nvPr/>
          </p:nvSpPr>
          <p:spPr>
            <a:xfrm>
              <a:off x="10538825" y="3195950"/>
              <a:ext cx="218250" cy="134675"/>
            </a:xfrm>
            <a:custGeom>
              <a:avLst/>
              <a:gdLst/>
              <a:ahLst/>
              <a:cxnLst/>
              <a:rect l="l" t="t" r="r" b="b"/>
              <a:pathLst>
                <a:path w="8730" h="5387" extrusionOk="0">
                  <a:moveTo>
                    <a:pt x="1278" y="0"/>
                  </a:moveTo>
                  <a:cubicBezTo>
                    <a:pt x="519" y="0"/>
                    <a:pt x="0" y="201"/>
                    <a:pt x="73" y="775"/>
                  </a:cubicBezTo>
                  <a:cubicBezTo>
                    <a:pt x="280" y="2411"/>
                    <a:pt x="4679" y="5386"/>
                    <a:pt x="6704" y="5386"/>
                  </a:cubicBezTo>
                  <a:cubicBezTo>
                    <a:pt x="7036" y="5386"/>
                    <a:pt x="7303" y="5307"/>
                    <a:pt x="7479" y="5129"/>
                  </a:cubicBezTo>
                  <a:cubicBezTo>
                    <a:pt x="8729" y="3863"/>
                    <a:pt x="8601" y="2409"/>
                    <a:pt x="8601" y="2409"/>
                  </a:cubicBezTo>
                  <a:lnTo>
                    <a:pt x="8601" y="2409"/>
                  </a:lnTo>
                  <a:cubicBezTo>
                    <a:pt x="8592" y="2409"/>
                    <a:pt x="8583" y="2410"/>
                    <a:pt x="8574" y="2410"/>
                  </a:cubicBezTo>
                  <a:cubicBezTo>
                    <a:pt x="6867" y="2410"/>
                    <a:pt x="6078" y="1072"/>
                    <a:pt x="6078" y="1072"/>
                  </a:cubicBezTo>
                  <a:cubicBezTo>
                    <a:pt x="6078" y="1072"/>
                    <a:pt x="3034" y="0"/>
                    <a:pt x="12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2281;p64">
              <a:extLst>
                <a:ext uri="{FF2B5EF4-FFF2-40B4-BE49-F238E27FC236}">
                  <a16:creationId xmlns:a16="http://schemas.microsoft.com/office/drawing/2014/main" id="{7467B02C-B148-206B-83F5-9DD2AD1BB264}"/>
                </a:ext>
              </a:extLst>
            </p:cNvPr>
            <p:cNvSpPr/>
            <p:nvPr/>
          </p:nvSpPr>
          <p:spPr>
            <a:xfrm>
              <a:off x="10539725" y="3199875"/>
              <a:ext cx="200250" cy="130650"/>
            </a:xfrm>
            <a:custGeom>
              <a:avLst/>
              <a:gdLst/>
              <a:ahLst/>
              <a:cxnLst/>
              <a:rect l="l" t="t" r="r" b="b"/>
              <a:pathLst>
                <a:path w="8010" h="5226" extrusionOk="0">
                  <a:moveTo>
                    <a:pt x="563" y="1"/>
                  </a:moveTo>
                  <a:cubicBezTo>
                    <a:pt x="435" y="1"/>
                    <a:pt x="356" y="10"/>
                    <a:pt x="331" y="15"/>
                  </a:cubicBezTo>
                  <a:cubicBezTo>
                    <a:pt x="115" y="137"/>
                    <a:pt x="0" y="330"/>
                    <a:pt x="36" y="618"/>
                  </a:cubicBezTo>
                  <a:cubicBezTo>
                    <a:pt x="244" y="2253"/>
                    <a:pt x="4638" y="5226"/>
                    <a:pt x="6664" y="5226"/>
                  </a:cubicBezTo>
                  <a:cubicBezTo>
                    <a:pt x="6826" y="5226"/>
                    <a:pt x="6972" y="5207"/>
                    <a:pt x="7101" y="5167"/>
                  </a:cubicBezTo>
                  <a:cubicBezTo>
                    <a:pt x="8009" y="4428"/>
                    <a:pt x="6465" y="3391"/>
                    <a:pt x="4300" y="1610"/>
                  </a:cubicBezTo>
                  <a:cubicBezTo>
                    <a:pt x="2548" y="171"/>
                    <a:pt x="1112" y="1"/>
                    <a:pt x="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2282;p64">
              <a:extLst>
                <a:ext uri="{FF2B5EF4-FFF2-40B4-BE49-F238E27FC236}">
                  <a16:creationId xmlns:a16="http://schemas.microsoft.com/office/drawing/2014/main" id="{628E4FA2-E0E4-1B62-7C4E-5FB251918164}"/>
                </a:ext>
              </a:extLst>
            </p:cNvPr>
            <p:cNvSpPr/>
            <p:nvPr/>
          </p:nvSpPr>
          <p:spPr>
            <a:xfrm>
              <a:off x="10788450" y="2124600"/>
              <a:ext cx="294125" cy="346750"/>
            </a:xfrm>
            <a:custGeom>
              <a:avLst/>
              <a:gdLst/>
              <a:ahLst/>
              <a:cxnLst/>
              <a:rect l="l" t="t" r="r" b="b"/>
              <a:pathLst>
                <a:path w="11765" h="13870" extrusionOk="0">
                  <a:moveTo>
                    <a:pt x="5899" y="0"/>
                  </a:moveTo>
                  <a:cubicBezTo>
                    <a:pt x="5180" y="0"/>
                    <a:pt x="4407" y="167"/>
                    <a:pt x="3591" y="549"/>
                  </a:cubicBezTo>
                  <a:cubicBezTo>
                    <a:pt x="1" y="2230"/>
                    <a:pt x="1177" y="7229"/>
                    <a:pt x="1177" y="7229"/>
                  </a:cubicBezTo>
                  <a:cubicBezTo>
                    <a:pt x="1177" y="7229"/>
                    <a:pt x="1217" y="8663"/>
                    <a:pt x="2358" y="10926"/>
                  </a:cubicBezTo>
                  <a:cubicBezTo>
                    <a:pt x="2915" y="12030"/>
                    <a:pt x="3982" y="12313"/>
                    <a:pt x="4929" y="12313"/>
                  </a:cubicBezTo>
                  <a:cubicBezTo>
                    <a:pt x="5923" y="12313"/>
                    <a:pt x="6784" y="12002"/>
                    <a:pt x="6784" y="12002"/>
                  </a:cubicBezTo>
                  <a:lnTo>
                    <a:pt x="7405" y="13526"/>
                  </a:lnTo>
                  <a:cubicBezTo>
                    <a:pt x="7748" y="13771"/>
                    <a:pt x="8083" y="13870"/>
                    <a:pt x="8402" y="13870"/>
                  </a:cubicBezTo>
                  <a:cubicBezTo>
                    <a:pt x="9724" y="13870"/>
                    <a:pt x="10748" y="12166"/>
                    <a:pt x="10748" y="12166"/>
                  </a:cubicBezTo>
                  <a:cubicBezTo>
                    <a:pt x="10748" y="12166"/>
                    <a:pt x="9468" y="10468"/>
                    <a:pt x="10175" y="10033"/>
                  </a:cubicBezTo>
                  <a:cubicBezTo>
                    <a:pt x="10882" y="9597"/>
                    <a:pt x="11765" y="6512"/>
                    <a:pt x="10862" y="3931"/>
                  </a:cubicBezTo>
                  <a:cubicBezTo>
                    <a:pt x="10165" y="1935"/>
                    <a:pt x="8347" y="0"/>
                    <a:pt x="5899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2283;p64">
              <a:extLst>
                <a:ext uri="{FF2B5EF4-FFF2-40B4-BE49-F238E27FC236}">
                  <a16:creationId xmlns:a16="http://schemas.microsoft.com/office/drawing/2014/main" id="{FAD7E432-B5C5-3585-FE0A-B9BCDCAD2FCC}"/>
                </a:ext>
              </a:extLst>
            </p:cNvPr>
            <p:cNvSpPr/>
            <p:nvPr/>
          </p:nvSpPr>
          <p:spPr>
            <a:xfrm>
              <a:off x="10734500" y="2092925"/>
              <a:ext cx="341725" cy="302025"/>
            </a:xfrm>
            <a:custGeom>
              <a:avLst/>
              <a:gdLst/>
              <a:ahLst/>
              <a:cxnLst/>
              <a:rect l="l" t="t" r="r" b="b"/>
              <a:pathLst>
                <a:path w="13669" h="12081" extrusionOk="0">
                  <a:moveTo>
                    <a:pt x="9309" y="1"/>
                  </a:moveTo>
                  <a:cubicBezTo>
                    <a:pt x="9279" y="1"/>
                    <a:pt x="9251" y="4"/>
                    <a:pt x="9222" y="10"/>
                  </a:cubicBezTo>
                  <a:cubicBezTo>
                    <a:pt x="8800" y="104"/>
                    <a:pt x="9690" y="900"/>
                    <a:pt x="9690" y="900"/>
                  </a:cubicBezTo>
                  <a:lnTo>
                    <a:pt x="8989" y="572"/>
                  </a:lnTo>
                  <a:cubicBezTo>
                    <a:pt x="8916" y="538"/>
                    <a:pt x="8811" y="523"/>
                    <a:pt x="8681" y="523"/>
                  </a:cubicBezTo>
                  <a:cubicBezTo>
                    <a:pt x="7553" y="523"/>
                    <a:pt x="4541" y="1664"/>
                    <a:pt x="4541" y="1664"/>
                  </a:cubicBezTo>
                  <a:cubicBezTo>
                    <a:pt x="4450" y="1492"/>
                    <a:pt x="4296" y="1428"/>
                    <a:pt x="4117" y="1428"/>
                  </a:cubicBezTo>
                  <a:cubicBezTo>
                    <a:pt x="3594" y="1428"/>
                    <a:pt x="2855" y="1977"/>
                    <a:pt x="2855" y="1977"/>
                  </a:cubicBezTo>
                  <a:cubicBezTo>
                    <a:pt x="2855" y="1977"/>
                    <a:pt x="2689" y="1665"/>
                    <a:pt x="2245" y="1665"/>
                  </a:cubicBezTo>
                  <a:cubicBezTo>
                    <a:pt x="2023" y="1665"/>
                    <a:pt x="1732" y="1743"/>
                    <a:pt x="1357" y="1977"/>
                  </a:cubicBezTo>
                  <a:cubicBezTo>
                    <a:pt x="234" y="2678"/>
                    <a:pt x="0" y="5300"/>
                    <a:pt x="2434" y="6190"/>
                  </a:cubicBezTo>
                  <a:cubicBezTo>
                    <a:pt x="2805" y="6325"/>
                    <a:pt x="3214" y="6382"/>
                    <a:pt x="3642" y="6382"/>
                  </a:cubicBezTo>
                  <a:cubicBezTo>
                    <a:pt x="6027" y="6382"/>
                    <a:pt x="8988" y="4599"/>
                    <a:pt x="8989" y="4599"/>
                  </a:cubicBezTo>
                  <a:lnTo>
                    <a:pt x="8989" y="4599"/>
                  </a:lnTo>
                  <a:cubicBezTo>
                    <a:pt x="8989" y="4599"/>
                    <a:pt x="8848" y="5532"/>
                    <a:pt x="8941" y="5767"/>
                  </a:cubicBezTo>
                  <a:cubicBezTo>
                    <a:pt x="9035" y="6002"/>
                    <a:pt x="9877" y="6375"/>
                    <a:pt x="9971" y="6563"/>
                  </a:cubicBezTo>
                  <a:cubicBezTo>
                    <a:pt x="10064" y="6750"/>
                    <a:pt x="10111" y="7734"/>
                    <a:pt x="10205" y="8200"/>
                  </a:cubicBezTo>
                  <a:cubicBezTo>
                    <a:pt x="10280" y="8576"/>
                    <a:pt x="10752" y="8804"/>
                    <a:pt x="11054" y="8804"/>
                  </a:cubicBezTo>
                  <a:cubicBezTo>
                    <a:pt x="11126" y="8804"/>
                    <a:pt x="11189" y="8791"/>
                    <a:pt x="11234" y="8763"/>
                  </a:cubicBezTo>
                  <a:cubicBezTo>
                    <a:pt x="11470" y="8623"/>
                    <a:pt x="10929" y="7124"/>
                    <a:pt x="10929" y="7124"/>
                  </a:cubicBezTo>
                  <a:cubicBezTo>
                    <a:pt x="10929" y="7124"/>
                    <a:pt x="11263" y="6489"/>
                    <a:pt x="11701" y="6489"/>
                  </a:cubicBezTo>
                  <a:cubicBezTo>
                    <a:pt x="11820" y="6489"/>
                    <a:pt x="11947" y="6537"/>
                    <a:pt x="12078" y="6657"/>
                  </a:cubicBezTo>
                  <a:cubicBezTo>
                    <a:pt x="12686" y="7219"/>
                    <a:pt x="12219" y="8717"/>
                    <a:pt x="12219" y="9044"/>
                  </a:cubicBezTo>
                  <a:cubicBezTo>
                    <a:pt x="12219" y="9372"/>
                    <a:pt x="10954" y="10870"/>
                    <a:pt x="12135" y="11882"/>
                  </a:cubicBezTo>
                  <a:cubicBezTo>
                    <a:pt x="12297" y="12021"/>
                    <a:pt x="12438" y="12081"/>
                    <a:pt x="12561" y="12081"/>
                  </a:cubicBezTo>
                  <a:cubicBezTo>
                    <a:pt x="13338" y="12081"/>
                    <a:pt x="13404" y="9700"/>
                    <a:pt x="13404" y="9700"/>
                  </a:cubicBezTo>
                  <a:cubicBezTo>
                    <a:pt x="13404" y="9700"/>
                    <a:pt x="13669" y="9044"/>
                    <a:pt x="13404" y="5674"/>
                  </a:cubicBezTo>
                  <a:cubicBezTo>
                    <a:pt x="13138" y="2304"/>
                    <a:pt x="10929" y="1265"/>
                    <a:pt x="10929" y="1265"/>
                  </a:cubicBezTo>
                  <a:cubicBezTo>
                    <a:pt x="10929" y="1265"/>
                    <a:pt x="11516" y="1134"/>
                    <a:pt x="11657" y="805"/>
                  </a:cubicBezTo>
                  <a:cubicBezTo>
                    <a:pt x="11745" y="597"/>
                    <a:pt x="11137" y="559"/>
                    <a:pt x="10680" y="559"/>
                  </a:cubicBezTo>
                  <a:cubicBezTo>
                    <a:pt x="10417" y="559"/>
                    <a:pt x="10205" y="572"/>
                    <a:pt x="10205" y="572"/>
                  </a:cubicBezTo>
                  <a:cubicBezTo>
                    <a:pt x="10205" y="572"/>
                    <a:pt x="9716" y="1"/>
                    <a:pt x="93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2284;p64">
              <a:extLst>
                <a:ext uri="{FF2B5EF4-FFF2-40B4-BE49-F238E27FC236}">
                  <a16:creationId xmlns:a16="http://schemas.microsoft.com/office/drawing/2014/main" id="{4595D8C0-F93C-CBB6-F1CC-948098A6F83E}"/>
                </a:ext>
              </a:extLst>
            </p:cNvPr>
            <p:cNvSpPr/>
            <p:nvPr/>
          </p:nvSpPr>
          <p:spPr>
            <a:xfrm>
              <a:off x="10600350" y="2784850"/>
              <a:ext cx="448050" cy="112375"/>
            </a:xfrm>
            <a:custGeom>
              <a:avLst/>
              <a:gdLst/>
              <a:ahLst/>
              <a:cxnLst/>
              <a:rect l="l" t="t" r="r" b="b"/>
              <a:pathLst>
                <a:path w="17922" h="4495" extrusionOk="0">
                  <a:moveTo>
                    <a:pt x="9645" y="0"/>
                  </a:moveTo>
                  <a:lnTo>
                    <a:pt x="0" y="1890"/>
                  </a:lnTo>
                  <a:lnTo>
                    <a:pt x="10404" y="4494"/>
                  </a:lnTo>
                  <a:lnTo>
                    <a:pt x="17922" y="2127"/>
                  </a:lnTo>
                  <a:lnTo>
                    <a:pt x="96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2285;p64">
              <a:extLst>
                <a:ext uri="{FF2B5EF4-FFF2-40B4-BE49-F238E27FC236}">
                  <a16:creationId xmlns:a16="http://schemas.microsoft.com/office/drawing/2014/main" id="{9995A210-D5DA-0D5F-A35F-170C493A4A16}"/>
                </a:ext>
              </a:extLst>
            </p:cNvPr>
            <p:cNvSpPr/>
            <p:nvPr/>
          </p:nvSpPr>
          <p:spPr>
            <a:xfrm>
              <a:off x="10850375" y="2461625"/>
              <a:ext cx="311175" cy="347150"/>
            </a:xfrm>
            <a:custGeom>
              <a:avLst/>
              <a:gdLst/>
              <a:ahLst/>
              <a:cxnLst/>
              <a:rect l="l" t="t" r="r" b="b"/>
              <a:pathLst>
                <a:path w="12447" h="13886" extrusionOk="0">
                  <a:moveTo>
                    <a:pt x="10122" y="1"/>
                  </a:moveTo>
                  <a:cubicBezTo>
                    <a:pt x="9790" y="1"/>
                    <a:pt x="9542" y="124"/>
                    <a:pt x="9503" y="389"/>
                  </a:cubicBezTo>
                  <a:cubicBezTo>
                    <a:pt x="9503" y="389"/>
                    <a:pt x="8285" y="8921"/>
                    <a:pt x="7676" y="9029"/>
                  </a:cubicBezTo>
                  <a:cubicBezTo>
                    <a:pt x="7068" y="9137"/>
                    <a:pt x="0" y="12273"/>
                    <a:pt x="0" y="12460"/>
                  </a:cubicBezTo>
                  <a:cubicBezTo>
                    <a:pt x="0" y="12621"/>
                    <a:pt x="127" y="13885"/>
                    <a:pt x="1825" y="13885"/>
                  </a:cubicBezTo>
                  <a:cubicBezTo>
                    <a:pt x="2105" y="13885"/>
                    <a:pt x="2429" y="13851"/>
                    <a:pt x="2801" y="13771"/>
                  </a:cubicBezTo>
                  <a:cubicBezTo>
                    <a:pt x="5429" y="13211"/>
                    <a:pt x="10238" y="11290"/>
                    <a:pt x="10595" y="10823"/>
                  </a:cubicBezTo>
                  <a:cubicBezTo>
                    <a:pt x="10953" y="10354"/>
                    <a:pt x="12446" y="3146"/>
                    <a:pt x="12191" y="1647"/>
                  </a:cubicBezTo>
                  <a:cubicBezTo>
                    <a:pt x="12016" y="613"/>
                    <a:pt x="10862" y="1"/>
                    <a:pt x="10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2286;p64">
              <a:extLst>
                <a:ext uri="{FF2B5EF4-FFF2-40B4-BE49-F238E27FC236}">
                  <a16:creationId xmlns:a16="http://schemas.microsoft.com/office/drawing/2014/main" id="{E99E1D3D-5C92-8E32-EF0F-6E83BD99044F}"/>
                </a:ext>
              </a:extLst>
            </p:cNvPr>
            <p:cNvSpPr/>
            <p:nvPr/>
          </p:nvSpPr>
          <p:spPr>
            <a:xfrm>
              <a:off x="10781525" y="2775375"/>
              <a:ext cx="113325" cy="62675"/>
            </a:xfrm>
            <a:custGeom>
              <a:avLst/>
              <a:gdLst/>
              <a:ahLst/>
              <a:cxnLst/>
              <a:rect l="l" t="t" r="r" b="b"/>
              <a:pathLst>
                <a:path w="4533" h="2507" extrusionOk="0">
                  <a:moveTo>
                    <a:pt x="2921" y="1"/>
                  </a:moveTo>
                  <a:cubicBezTo>
                    <a:pt x="2317" y="1"/>
                    <a:pt x="715" y="68"/>
                    <a:pt x="392" y="772"/>
                  </a:cubicBezTo>
                  <a:cubicBezTo>
                    <a:pt x="1" y="1627"/>
                    <a:pt x="555" y="2506"/>
                    <a:pt x="1706" y="2506"/>
                  </a:cubicBezTo>
                  <a:cubicBezTo>
                    <a:pt x="1727" y="2506"/>
                    <a:pt x="1749" y="2506"/>
                    <a:pt x="1771" y="2506"/>
                  </a:cubicBezTo>
                  <a:cubicBezTo>
                    <a:pt x="2968" y="2473"/>
                    <a:pt x="4532" y="1408"/>
                    <a:pt x="4392" y="1034"/>
                  </a:cubicBezTo>
                  <a:cubicBezTo>
                    <a:pt x="4252" y="661"/>
                    <a:pt x="3551" y="97"/>
                    <a:pt x="3152" y="5"/>
                  </a:cubicBezTo>
                  <a:cubicBezTo>
                    <a:pt x="3152" y="5"/>
                    <a:pt x="3065" y="1"/>
                    <a:pt x="2921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2287;p64">
              <a:extLst>
                <a:ext uri="{FF2B5EF4-FFF2-40B4-BE49-F238E27FC236}">
                  <a16:creationId xmlns:a16="http://schemas.microsoft.com/office/drawing/2014/main" id="{8DB1DD5B-E49B-6F70-6CAA-2F8160FE33FB}"/>
                </a:ext>
              </a:extLst>
            </p:cNvPr>
            <p:cNvSpPr/>
            <p:nvPr/>
          </p:nvSpPr>
          <p:spPr>
            <a:xfrm>
              <a:off x="10557550" y="2605775"/>
              <a:ext cx="302900" cy="291450"/>
            </a:xfrm>
            <a:custGeom>
              <a:avLst/>
              <a:gdLst/>
              <a:ahLst/>
              <a:cxnLst/>
              <a:rect l="l" t="t" r="r" b="b"/>
              <a:pathLst>
                <a:path w="12116" h="11658" extrusionOk="0">
                  <a:moveTo>
                    <a:pt x="1" y="1"/>
                  </a:moveTo>
                  <a:lnTo>
                    <a:pt x="1712" y="9053"/>
                  </a:lnTo>
                  <a:lnTo>
                    <a:pt x="12116" y="11657"/>
                  </a:lnTo>
                  <a:lnTo>
                    <a:pt x="11393" y="24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2288;p64">
              <a:extLst>
                <a:ext uri="{FF2B5EF4-FFF2-40B4-BE49-F238E27FC236}">
                  <a16:creationId xmlns:a16="http://schemas.microsoft.com/office/drawing/2014/main" id="{99A1EFA5-F4D5-2AE5-96B7-46AC82621C14}"/>
                </a:ext>
              </a:extLst>
            </p:cNvPr>
            <p:cNvSpPr/>
            <p:nvPr/>
          </p:nvSpPr>
          <p:spPr>
            <a:xfrm>
              <a:off x="13330075" y="3639650"/>
              <a:ext cx="522200" cy="272575"/>
            </a:xfrm>
            <a:custGeom>
              <a:avLst/>
              <a:gdLst/>
              <a:ahLst/>
              <a:cxnLst/>
              <a:rect l="l" t="t" r="r" b="b"/>
              <a:pathLst>
                <a:path w="20888" h="10903" extrusionOk="0">
                  <a:moveTo>
                    <a:pt x="3797" y="1"/>
                  </a:moveTo>
                  <a:cubicBezTo>
                    <a:pt x="1756" y="1"/>
                    <a:pt x="0" y="2684"/>
                    <a:pt x="0" y="2684"/>
                  </a:cubicBezTo>
                  <a:cubicBezTo>
                    <a:pt x="0" y="2684"/>
                    <a:pt x="4347" y="10711"/>
                    <a:pt x="7625" y="10897"/>
                  </a:cubicBezTo>
                  <a:cubicBezTo>
                    <a:pt x="7688" y="10901"/>
                    <a:pt x="7752" y="10902"/>
                    <a:pt x="7815" y="10902"/>
                  </a:cubicBezTo>
                  <a:cubicBezTo>
                    <a:pt x="11076" y="10902"/>
                    <a:pt x="15496" y="6341"/>
                    <a:pt x="15496" y="6341"/>
                  </a:cubicBezTo>
                  <a:cubicBezTo>
                    <a:pt x="15496" y="6341"/>
                    <a:pt x="17355" y="6030"/>
                    <a:pt x="18100" y="5488"/>
                  </a:cubicBezTo>
                  <a:cubicBezTo>
                    <a:pt x="18844" y="4945"/>
                    <a:pt x="18751" y="2931"/>
                    <a:pt x="18751" y="2931"/>
                  </a:cubicBezTo>
                  <a:cubicBezTo>
                    <a:pt x="18751" y="2931"/>
                    <a:pt x="20887" y="884"/>
                    <a:pt x="20238" y="884"/>
                  </a:cubicBezTo>
                  <a:cubicBezTo>
                    <a:pt x="20228" y="884"/>
                    <a:pt x="20218" y="884"/>
                    <a:pt x="20207" y="885"/>
                  </a:cubicBezTo>
                  <a:cubicBezTo>
                    <a:pt x="19463" y="947"/>
                    <a:pt x="16674" y="3055"/>
                    <a:pt x="16674" y="3055"/>
                  </a:cubicBezTo>
                  <a:cubicBezTo>
                    <a:pt x="16674" y="3055"/>
                    <a:pt x="16083" y="2509"/>
                    <a:pt x="15602" y="2509"/>
                  </a:cubicBezTo>
                  <a:cubicBezTo>
                    <a:pt x="15521" y="2509"/>
                    <a:pt x="15444" y="2524"/>
                    <a:pt x="15373" y="2560"/>
                  </a:cubicBezTo>
                  <a:cubicBezTo>
                    <a:pt x="14877" y="2807"/>
                    <a:pt x="14617" y="4666"/>
                    <a:pt x="14617" y="4666"/>
                  </a:cubicBezTo>
                  <a:cubicBezTo>
                    <a:pt x="14617" y="4666"/>
                    <a:pt x="10480" y="7411"/>
                    <a:pt x="8415" y="7411"/>
                  </a:cubicBezTo>
                  <a:cubicBezTo>
                    <a:pt x="8128" y="7411"/>
                    <a:pt x="7880" y="7358"/>
                    <a:pt x="7690" y="7237"/>
                  </a:cubicBezTo>
                  <a:cubicBezTo>
                    <a:pt x="6132" y="6245"/>
                    <a:pt x="4587" y="142"/>
                    <a:pt x="4587" y="142"/>
                  </a:cubicBezTo>
                  <a:cubicBezTo>
                    <a:pt x="4321" y="44"/>
                    <a:pt x="4057" y="1"/>
                    <a:pt x="3797" y="1"/>
                  </a:cubicBezTo>
                  <a:close/>
                </a:path>
              </a:pathLst>
            </a:custGeom>
            <a:solidFill>
              <a:srgbClr val="E0A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2289;p64">
              <a:extLst>
                <a:ext uri="{FF2B5EF4-FFF2-40B4-BE49-F238E27FC236}">
                  <a16:creationId xmlns:a16="http://schemas.microsoft.com/office/drawing/2014/main" id="{337C5A4F-37A7-B5B2-E46F-446211B53DC7}"/>
                </a:ext>
              </a:extLst>
            </p:cNvPr>
            <p:cNvSpPr/>
            <p:nvPr/>
          </p:nvSpPr>
          <p:spPr>
            <a:xfrm>
              <a:off x="13624825" y="4476575"/>
              <a:ext cx="107650" cy="94600"/>
            </a:xfrm>
            <a:custGeom>
              <a:avLst/>
              <a:gdLst/>
              <a:ahLst/>
              <a:cxnLst/>
              <a:rect l="l" t="t" r="r" b="b"/>
              <a:pathLst>
                <a:path w="4306" h="3784" extrusionOk="0">
                  <a:moveTo>
                    <a:pt x="1494" y="0"/>
                  </a:moveTo>
                  <a:cubicBezTo>
                    <a:pt x="845" y="0"/>
                    <a:pt x="0" y="240"/>
                    <a:pt x="645" y="1650"/>
                  </a:cubicBezTo>
                  <a:lnTo>
                    <a:pt x="1620" y="3784"/>
                  </a:lnTo>
                  <a:lnTo>
                    <a:pt x="4305" y="3114"/>
                  </a:lnTo>
                  <a:lnTo>
                    <a:pt x="2109" y="63"/>
                  </a:lnTo>
                  <a:cubicBezTo>
                    <a:pt x="2109" y="63"/>
                    <a:pt x="1828" y="0"/>
                    <a:pt x="1494" y="0"/>
                  </a:cubicBezTo>
                  <a:close/>
                </a:path>
              </a:pathLst>
            </a:custGeom>
            <a:solidFill>
              <a:srgbClr val="F8C2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2290;p64">
              <a:extLst>
                <a:ext uri="{FF2B5EF4-FFF2-40B4-BE49-F238E27FC236}">
                  <a16:creationId xmlns:a16="http://schemas.microsoft.com/office/drawing/2014/main" id="{6E1FDA62-13E5-27D6-7629-68FC4E3DA667}"/>
                </a:ext>
              </a:extLst>
            </p:cNvPr>
            <p:cNvSpPr/>
            <p:nvPr/>
          </p:nvSpPr>
          <p:spPr>
            <a:xfrm>
              <a:off x="13213525" y="3958325"/>
              <a:ext cx="512050" cy="586425"/>
            </a:xfrm>
            <a:custGeom>
              <a:avLst/>
              <a:gdLst/>
              <a:ahLst/>
              <a:cxnLst/>
              <a:rect l="l" t="t" r="r" b="b"/>
              <a:pathLst>
                <a:path w="20482" h="23457" extrusionOk="0">
                  <a:moveTo>
                    <a:pt x="2737" y="0"/>
                  </a:moveTo>
                  <a:cubicBezTo>
                    <a:pt x="418" y="0"/>
                    <a:pt x="1" y="5384"/>
                    <a:pt x="1" y="5384"/>
                  </a:cubicBezTo>
                  <a:lnTo>
                    <a:pt x="9339" y="10588"/>
                  </a:lnTo>
                  <a:lnTo>
                    <a:pt x="16415" y="23457"/>
                  </a:lnTo>
                  <a:lnTo>
                    <a:pt x="20482" y="21261"/>
                  </a:lnTo>
                  <a:cubicBezTo>
                    <a:pt x="20482" y="21261"/>
                    <a:pt x="17015" y="10607"/>
                    <a:pt x="14158" y="6352"/>
                  </a:cubicBezTo>
                  <a:cubicBezTo>
                    <a:pt x="11301" y="2096"/>
                    <a:pt x="3272" y="89"/>
                    <a:pt x="3272" y="89"/>
                  </a:cubicBezTo>
                  <a:cubicBezTo>
                    <a:pt x="3084" y="28"/>
                    <a:pt x="2905" y="0"/>
                    <a:pt x="2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2291;p64">
              <a:extLst>
                <a:ext uri="{FF2B5EF4-FFF2-40B4-BE49-F238E27FC236}">
                  <a16:creationId xmlns:a16="http://schemas.microsoft.com/office/drawing/2014/main" id="{23FE44CA-786E-EBFA-FADF-A07BFD990316}"/>
                </a:ext>
              </a:extLst>
            </p:cNvPr>
            <p:cNvSpPr/>
            <p:nvPr/>
          </p:nvSpPr>
          <p:spPr>
            <a:xfrm>
              <a:off x="13671075" y="3651950"/>
              <a:ext cx="155725" cy="156400"/>
            </a:xfrm>
            <a:custGeom>
              <a:avLst/>
              <a:gdLst/>
              <a:ahLst/>
              <a:cxnLst/>
              <a:rect l="l" t="t" r="r" b="b"/>
              <a:pathLst>
                <a:path w="6229" h="6256" extrusionOk="0">
                  <a:moveTo>
                    <a:pt x="6229" y="0"/>
                  </a:moveTo>
                  <a:lnTo>
                    <a:pt x="587" y="3566"/>
                  </a:lnTo>
                  <a:lnTo>
                    <a:pt x="1" y="6256"/>
                  </a:lnTo>
                  <a:lnTo>
                    <a:pt x="1" y="6256"/>
                  </a:lnTo>
                  <a:lnTo>
                    <a:pt x="5761" y="2640"/>
                  </a:lnTo>
                  <a:lnTo>
                    <a:pt x="62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2292;p64">
              <a:extLst>
                <a:ext uri="{FF2B5EF4-FFF2-40B4-BE49-F238E27FC236}">
                  <a16:creationId xmlns:a16="http://schemas.microsoft.com/office/drawing/2014/main" id="{63562A50-61A9-5119-7A5E-A522A3B91565}"/>
                </a:ext>
              </a:extLst>
            </p:cNvPr>
            <p:cNvSpPr/>
            <p:nvPr/>
          </p:nvSpPr>
          <p:spPr>
            <a:xfrm>
              <a:off x="13290300" y="3549625"/>
              <a:ext cx="194050" cy="209750"/>
            </a:xfrm>
            <a:custGeom>
              <a:avLst/>
              <a:gdLst/>
              <a:ahLst/>
              <a:cxnLst/>
              <a:rect l="l" t="t" r="r" b="b"/>
              <a:pathLst>
                <a:path w="7762" h="8390" extrusionOk="0">
                  <a:moveTo>
                    <a:pt x="3860" y="0"/>
                  </a:moveTo>
                  <a:cubicBezTo>
                    <a:pt x="2187" y="0"/>
                    <a:pt x="607" y="2180"/>
                    <a:pt x="607" y="2180"/>
                  </a:cubicBezTo>
                  <a:cubicBezTo>
                    <a:pt x="0" y="7715"/>
                    <a:pt x="2834" y="8389"/>
                    <a:pt x="2834" y="8389"/>
                  </a:cubicBezTo>
                  <a:lnTo>
                    <a:pt x="7761" y="4813"/>
                  </a:lnTo>
                  <a:cubicBezTo>
                    <a:pt x="7761" y="4813"/>
                    <a:pt x="7087" y="2046"/>
                    <a:pt x="5061" y="438"/>
                  </a:cubicBezTo>
                  <a:cubicBezTo>
                    <a:pt x="4669" y="126"/>
                    <a:pt x="4262" y="0"/>
                    <a:pt x="38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2293;p64">
              <a:extLst>
                <a:ext uri="{FF2B5EF4-FFF2-40B4-BE49-F238E27FC236}">
                  <a16:creationId xmlns:a16="http://schemas.microsoft.com/office/drawing/2014/main" id="{9EDD5850-1F73-412B-9CAF-9070A44991B9}"/>
                </a:ext>
              </a:extLst>
            </p:cNvPr>
            <p:cNvSpPr/>
            <p:nvPr/>
          </p:nvSpPr>
          <p:spPr>
            <a:xfrm>
              <a:off x="13357300" y="3325125"/>
              <a:ext cx="313850" cy="316375"/>
            </a:xfrm>
            <a:custGeom>
              <a:avLst/>
              <a:gdLst/>
              <a:ahLst/>
              <a:cxnLst/>
              <a:rect l="l" t="t" r="r" b="b"/>
              <a:pathLst>
                <a:path w="12554" h="12655" extrusionOk="0">
                  <a:moveTo>
                    <a:pt x="7350" y="0"/>
                  </a:moveTo>
                  <a:cubicBezTo>
                    <a:pt x="3136" y="0"/>
                    <a:pt x="2686" y="4421"/>
                    <a:pt x="2605" y="5309"/>
                  </a:cubicBezTo>
                  <a:cubicBezTo>
                    <a:pt x="2515" y="6281"/>
                    <a:pt x="1123" y="6349"/>
                    <a:pt x="1123" y="6349"/>
                  </a:cubicBezTo>
                  <a:cubicBezTo>
                    <a:pt x="1" y="7819"/>
                    <a:pt x="1256" y="10278"/>
                    <a:pt x="1975" y="10507"/>
                  </a:cubicBezTo>
                  <a:cubicBezTo>
                    <a:pt x="2008" y="10518"/>
                    <a:pt x="2043" y="10523"/>
                    <a:pt x="2079" y="10523"/>
                  </a:cubicBezTo>
                  <a:cubicBezTo>
                    <a:pt x="2635" y="10523"/>
                    <a:pt x="3557" y="9360"/>
                    <a:pt x="4061" y="9360"/>
                  </a:cubicBezTo>
                  <a:cubicBezTo>
                    <a:pt x="4242" y="9360"/>
                    <a:pt x="4368" y="9510"/>
                    <a:pt x="4405" y="9918"/>
                  </a:cubicBezTo>
                  <a:cubicBezTo>
                    <a:pt x="4489" y="10843"/>
                    <a:pt x="7022" y="12654"/>
                    <a:pt x="7691" y="12654"/>
                  </a:cubicBezTo>
                  <a:cubicBezTo>
                    <a:pt x="7716" y="12654"/>
                    <a:pt x="7739" y="12651"/>
                    <a:pt x="7759" y="12646"/>
                  </a:cubicBezTo>
                  <a:cubicBezTo>
                    <a:pt x="8299" y="12499"/>
                    <a:pt x="9943" y="10340"/>
                    <a:pt x="9943" y="10340"/>
                  </a:cubicBezTo>
                  <a:cubicBezTo>
                    <a:pt x="9943" y="10340"/>
                    <a:pt x="10663" y="10678"/>
                    <a:pt x="11089" y="10678"/>
                  </a:cubicBezTo>
                  <a:cubicBezTo>
                    <a:pt x="11302" y="10678"/>
                    <a:pt x="11442" y="10593"/>
                    <a:pt x="11382" y="10340"/>
                  </a:cubicBezTo>
                  <a:cubicBezTo>
                    <a:pt x="11202" y="9580"/>
                    <a:pt x="12553" y="6240"/>
                    <a:pt x="12553" y="5340"/>
                  </a:cubicBezTo>
                  <a:cubicBezTo>
                    <a:pt x="12553" y="4440"/>
                    <a:pt x="12524" y="824"/>
                    <a:pt x="8626" y="121"/>
                  </a:cubicBezTo>
                  <a:cubicBezTo>
                    <a:pt x="8166" y="38"/>
                    <a:pt x="7742" y="0"/>
                    <a:pt x="7350" y="0"/>
                  </a:cubicBezTo>
                  <a:close/>
                </a:path>
              </a:pathLst>
            </a:custGeom>
            <a:solidFill>
              <a:srgbClr val="F8C2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2294;p64">
              <a:extLst>
                <a:ext uri="{FF2B5EF4-FFF2-40B4-BE49-F238E27FC236}">
                  <a16:creationId xmlns:a16="http://schemas.microsoft.com/office/drawing/2014/main" id="{EF3BC0A9-889F-FBC5-A981-C6955EA47F3F}"/>
                </a:ext>
              </a:extLst>
            </p:cNvPr>
            <p:cNvSpPr/>
            <p:nvPr/>
          </p:nvSpPr>
          <p:spPr>
            <a:xfrm>
              <a:off x="13045300" y="3483825"/>
              <a:ext cx="447900" cy="638075"/>
            </a:xfrm>
            <a:custGeom>
              <a:avLst/>
              <a:gdLst/>
              <a:ahLst/>
              <a:cxnLst/>
              <a:rect l="l" t="t" r="r" b="b"/>
              <a:pathLst>
                <a:path w="17916" h="25523" extrusionOk="0">
                  <a:moveTo>
                    <a:pt x="13603" y="1"/>
                  </a:moveTo>
                  <a:cubicBezTo>
                    <a:pt x="13603" y="1"/>
                    <a:pt x="3780" y="539"/>
                    <a:pt x="1890" y="10091"/>
                  </a:cubicBezTo>
                  <a:cubicBezTo>
                    <a:pt x="0" y="19645"/>
                    <a:pt x="1890" y="25441"/>
                    <a:pt x="1890" y="25441"/>
                  </a:cubicBezTo>
                  <a:cubicBezTo>
                    <a:pt x="1890" y="25441"/>
                    <a:pt x="3144" y="25523"/>
                    <a:pt x="4756" y="25523"/>
                  </a:cubicBezTo>
                  <a:cubicBezTo>
                    <a:pt x="6599" y="25523"/>
                    <a:pt x="8910" y="25415"/>
                    <a:pt x="10349" y="24955"/>
                  </a:cubicBezTo>
                  <a:cubicBezTo>
                    <a:pt x="13050" y="24091"/>
                    <a:pt x="8695" y="17305"/>
                    <a:pt x="13824" y="12445"/>
                  </a:cubicBezTo>
                  <a:cubicBezTo>
                    <a:pt x="17916" y="8570"/>
                    <a:pt x="13603" y="1"/>
                    <a:pt x="136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2295;p64">
              <a:extLst>
                <a:ext uri="{FF2B5EF4-FFF2-40B4-BE49-F238E27FC236}">
                  <a16:creationId xmlns:a16="http://schemas.microsoft.com/office/drawing/2014/main" id="{F0FBF04D-7BEA-8E6A-7FD7-C36F2161ECED}"/>
                </a:ext>
              </a:extLst>
            </p:cNvPr>
            <p:cNvSpPr/>
            <p:nvPr/>
          </p:nvSpPr>
          <p:spPr>
            <a:xfrm>
              <a:off x="13296675" y="3686775"/>
              <a:ext cx="522250" cy="272525"/>
            </a:xfrm>
            <a:custGeom>
              <a:avLst/>
              <a:gdLst/>
              <a:ahLst/>
              <a:cxnLst/>
              <a:rect l="l" t="t" r="r" b="b"/>
              <a:pathLst>
                <a:path w="20890" h="10901" extrusionOk="0">
                  <a:moveTo>
                    <a:pt x="3798" y="1"/>
                  </a:moveTo>
                  <a:cubicBezTo>
                    <a:pt x="1758" y="1"/>
                    <a:pt x="0" y="2682"/>
                    <a:pt x="0" y="2682"/>
                  </a:cubicBezTo>
                  <a:cubicBezTo>
                    <a:pt x="0" y="2682"/>
                    <a:pt x="4349" y="10710"/>
                    <a:pt x="7626" y="10895"/>
                  </a:cubicBezTo>
                  <a:cubicBezTo>
                    <a:pt x="7689" y="10899"/>
                    <a:pt x="7752" y="10901"/>
                    <a:pt x="7816" y="10901"/>
                  </a:cubicBezTo>
                  <a:cubicBezTo>
                    <a:pt x="11077" y="10901"/>
                    <a:pt x="15497" y="6339"/>
                    <a:pt x="15497" y="6339"/>
                  </a:cubicBezTo>
                  <a:cubicBezTo>
                    <a:pt x="15497" y="6339"/>
                    <a:pt x="17357" y="6030"/>
                    <a:pt x="18102" y="5486"/>
                  </a:cubicBezTo>
                  <a:cubicBezTo>
                    <a:pt x="18844" y="4943"/>
                    <a:pt x="18752" y="2931"/>
                    <a:pt x="18752" y="2931"/>
                  </a:cubicBezTo>
                  <a:cubicBezTo>
                    <a:pt x="18752" y="2931"/>
                    <a:pt x="20889" y="884"/>
                    <a:pt x="20238" y="884"/>
                  </a:cubicBezTo>
                  <a:cubicBezTo>
                    <a:pt x="20229" y="884"/>
                    <a:pt x="20219" y="884"/>
                    <a:pt x="20208" y="885"/>
                  </a:cubicBezTo>
                  <a:cubicBezTo>
                    <a:pt x="19465" y="947"/>
                    <a:pt x="16675" y="3055"/>
                    <a:pt x="16675" y="3055"/>
                  </a:cubicBezTo>
                  <a:cubicBezTo>
                    <a:pt x="16675" y="3055"/>
                    <a:pt x="16083" y="2507"/>
                    <a:pt x="15602" y="2507"/>
                  </a:cubicBezTo>
                  <a:cubicBezTo>
                    <a:pt x="15521" y="2507"/>
                    <a:pt x="15444" y="2523"/>
                    <a:pt x="15373" y="2558"/>
                  </a:cubicBezTo>
                  <a:cubicBezTo>
                    <a:pt x="14878" y="2807"/>
                    <a:pt x="14619" y="4668"/>
                    <a:pt x="14619" y="4668"/>
                  </a:cubicBezTo>
                  <a:cubicBezTo>
                    <a:pt x="14619" y="4668"/>
                    <a:pt x="10482" y="7411"/>
                    <a:pt x="8416" y="7411"/>
                  </a:cubicBezTo>
                  <a:cubicBezTo>
                    <a:pt x="8129" y="7411"/>
                    <a:pt x="7881" y="7358"/>
                    <a:pt x="7691" y="7237"/>
                  </a:cubicBezTo>
                  <a:cubicBezTo>
                    <a:pt x="6132" y="6245"/>
                    <a:pt x="4589" y="142"/>
                    <a:pt x="4589" y="142"/>
                  </a:cubicBezTo>
                  <a:cubicBezTo>
                    <a:pt x="4323" y="44"/>
                    <a:pt x="4058" y="1"/>
                    <a:pt x="3798" y="1"/>
                  </a:cubicBezTo>
                  <a:close/>
                </a:path>
              </a:pathLst>
            </a:custGeom>
            <a:solidFill>
              <a:srgbClr val="F8C2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2296;p64">
              <a:extLst>
                <a:ext uri="{FF2B5EF4-FFF2-40B4-BE49-F238E27FC236}">
                  <a16:creationId xmlns:a16="http://schemas.microsoft.com/office/drawing/2014/main" id="{1489C108-A643-9A48-55A2-726ECAF149AD}"/>
                </a:ext>
              </a:extLst>
            </p:cNvPr>
            <p:cNvSpPr/>
            <p:nvPr/>
          </p:nvSpPr>
          <p:spPr>
            <a:xfrm>
              <a:off x="13227525" y="3574500"/>
              <a:ext cx="194100" cy="209800"/>
            </a:xfrm>
            <a:custGeom>
              <a:avLst/>
              <a:gdLst/>
              <a:ahLst/>
              <a:cxnLst/>
              <a:rect l="l" t="t" r="r" b="b"/>
              <a:pathLst>
                <a:path w="7764" h="8392" extrusionOk="0">
                  <a:moveTo>
                    <a:pt x="3862" y="1"/>
                  </a:moveTo>
                  <a:cubicBezTo>
                    <a:pt x="2189" y="1"/>
                    <a:pt x="609" y="2180"/>
                    <a:pt x="609" y="2180"/>
                  </a:cubicBezTo>
                  <a:cubicBezTo>
                    <a:pt x="1" y="7716"/>
                    <a:pt x="2836" y="8391"/>
                    <a:pt x="2836" y="8391"/>
                  </a:cubicBezTo>
                  <a:lnTo>
                    <a:pt x="7764" y="4813"/>
                  </a:lnTo>
                  <a:cubicBezTo>
                    <a:pt x="7764" y="4813"/>
                    <a:pt x="7087" y="2046"/>
                    <a:pt x="5063" y="438"/>
                  </a:cubicBezTo>
                  <a:cubicBezTo>
                    <a:pt x="4671" y="126"/>
                    <a:pt x="4264" y="1"/>
                    <a:pt x="3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2297;p64">
              <a:extLst>
                <a:ext uri="{FF2B5EF4-FFF2-40B4-BE49-F238E27FC236}">
                  <a16:creationId xmlns:a16="http://schemas.microsoft.com/office/drawing/2014/main" id="{5E140E9E-9F6F-4FBC-5450-42C001F16F65}"/>
                </a:ext>
              </a:extLst>
            </p:cNvPr>
            <p:cNvSpPr/>
            <p:nvPr/>
          </p:nvSpPr>
          <p:spPr>
            <a:xfrm>
              <a:off x="13516375" y="4525700"/>
              <a:ext cx="107600" cy="94625"/>
            </a:xfrm>
            <a:custGeom>
              <a:avLst/>
              <a:gdLst/>
              <a:ahLst/>
              <a:cxnLst/>
              <a:rect l="l" t="t" r="r" b="b"/>
              <a:pathLst>
                <a:path w="4304" h="3785" extrusionOk="0">
                  <a:moveTo>
                    <a:pt x="1492" y="0"/>
                  </a:moveTo>
                  <a:cubicBezTo>
                    <a:pt x="844" y="0"/>
                    <a:pt x="0" y="240"/>
                    <a:pt x="644" y="1649"/>
                  </a:cubicBezTo>
                  <a:lnTo>
                    <a:pt x="1620" y="3784"/>
                  </a:lnTo>
                  <a:lnTo>
                    <a:pt x="4304" y="3113"/>
                  </a:lnTo>
                  <a:lnTo>
                    <a:pt x="2108" y="64"/>
                  </a:lnTo>
                  <a:cubicBezTo>
                    <a:pt x="2108" y="64"/>
                    <a:pt x="1826" y="0"/>
                    <a:pt x="1492" y="0"/>
                  </a:cubicBezTo>
                  <a:close/>
                </a:path>
              </a:pathLst>
            </a:custGeom>
            <a:solidFill>
              <a:srgbClr val="F8C2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2298;p64">
              <a:extLst>
                <a:ext uri="{FF2B5EF4-FFF2-40B4-BE49-F238E27FC236}">
                  <a16:creationId xmlns:a16="http://schemas.microsoft.com/office/drawing/2014/main" id="{06EFBA94-639A-7686-6EE9-0DC0868E23A0}"/>
                </a:ext>
              </a:extLst>
            </p:cNvPr>
            <p:cNvSpPr/>
            <p:nvPr/>
          </p:nvSpPr>
          <p:spPr>
            <a:xfrm>
              <a:off x="13077800" y="4007200"/>
              <a:ext cx="539325" cy="586700"/>
            </a:xfrm>
            <a:custGeom>
              <a:avLst/>
              <a:gdLst/>
              <a:ahLst/>
              <a:cxnLst/>
              <a:rect l="l" t="t" r="r" b="b"/>
              <a:pathLst>
                <a:path w="21573" h="23468" extrusionOk="0">
                  <a:moveTo>
                    <a:pt x="3715" y="0"/>
                  </a:moveTo>
                  <a:cubicBezTo>
                    <a:pt x="2243" y="0"/>
                    <a:pt x="669" y="1416"/>
                    <a:pt x="302" y="2862"/>
                  </a:cubicBezTo>
                  <a:cubicBezTo>
                    <a:pt x="0" y="4057"/>
                    <a:pt x="1092" y="5396"/>
                    <a:pt x="1092" y="5396"/>
                  </a:cubicBezTo>
                  <a:lnTo>
                    <a:pt x="10428" y="10599"/>
                  </a:lnTo>
                  <a:lnTo>
                    <a:pt x="17506" y="23467"/>
                  </a:lnTo>
                  <a:lnTo>
                    <a:pt x="21573" y="21271"/>
                  </a:lnTo>
                  <a:cubicBezTo>
                    <a:pt x="21573" y="21271"/>
                    <a:pt x="18106" y="10616"/>
                    <a:pt x="15248" y="6361"/>
                  </a:cubicBezTo>
                  <a:cubicBezTo>
                    <a:pt x="12391" y="2107"/>
                    <a:pt x="4363" y="100"/>
                    <a:pt x="4363" y="100"/>
                  </a:cubicBezTo>
                  <a:cubicBezTo>
                    <a:pt x="4152" y="32"/>
                    <a:pt x="3935" y="0"/>
                    <a:pt x="3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2299;p64">
              <a:extLst>
                <a:ext uri="{FF2B5EF4-FFF2-40B4-BE49-F238E27FC236}">
                  <a16:creationId xmlns:a16="http://schemas.microsoft.com/office/drawing/2014/main" id="{F489D08B-2844-E0F9-005B-E69509F10BC6}"/>
                </a:ext>
              </a:extLst>
            </p:cNvPr>
            <p:cNvSpPr/>
            <p:nvPr/>
          </p:nvSpPr>
          <p:spPr>
            <a:xfrm>
              <a:off x="13533300" y="4595775"/>
              <a:ext cx="263275" cy="124000"/>
            </a:xfrm>
            <a:custGeom>
              <a:avLst/>
              <a:gdLst/>
              <a:ahLst/>
              <a:cxnLst/>
              <a:rect l="l" t="t" r="r" b="b"/>
              <a:pathLst>
                <a:path w="10531" h="4960" extrusionOk="0">
                  <a:moveTo>
                    <a:pt x="3627" y="0"/>
                  </a:moveTo>
                  <a:cubicBezTo>
                    <a:pt x="2752" y="532"/>
                    <a:pt x="1553" y="605"/>
                    <a:pt x="956" y="605"/>
                  </a:cubicBezTo>
                  <a:cubicBezTo>
                    <a:pt x="728" y="605"/>
                    <a:pt x="587" y="595"/>
                    <a:pt x="587" y="595"/>
                  </a:cubicBezTo>
                  <a:cubicBezTo>
                    <a:pt x="1" y="1085"/>
                    <a:pt x="183" y="3373"/>
                    <a:pt x="587" y="3818"/>
                  </a:cubicBezTo>
                  <a:cubicBezTo>
                    <a:pt x="978" y="4250"/>
                    <a:pt x="8074" y="4960"/>
                    <a:pt x="9381" y="4960"/>
                  </a:cubicBezTo>
                  <a:cubicBezTo>
                    <a:pt x="9424" y="4960"/>
                    <a:pt x="9461" y="4959"/>
                    <a:pt x="9491" y="4957"/>
                  </a:cubicBezTo>
                  <a:cubicBezTo>
                    <a:pt x="10432" y="4908"/>
                    <a:pt x="10531" y="3620"/>
                    <a:pt x="9491" y="3224"/>
                  </a:cubicBezTo>
                  <a:cubicBezTo>
                    <a:pt x="8451" y="2828"/>
                    <a:pt x="3627" y="0"/>
                    <a:pt x="36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2300;p64">
              <a:extLst>
                <a:ext uri="{FF2B5EF4-FFF2-40B4-BE49-F238E27FC236}">
                  <a16:creationId xmlns:a16="http://schemas.microsoft.com/office/drawing/2014/main" id="{66B7DDED-E927-3517-634C-EDA4306EBE45}"/>
                </a:ext>
              </a:extLst>
            </p:cNvPr>
            <p:cNvSpPr/>
            <p:nvPr/>
          </p:nvSpPr>
          <p:spPr>
            <a:xfrm>
              <a:off x="13639475" y="4534175"/>
              <a:ext cx="263275" cy="124000"/>
            </a:xfrm>
            <a:custGeom>
              <a:avLst/>
              <a:gdLst/>
              <a:ahLst/>
              <a:cxnLst/>
              <a:rect l="l" t="t" r="r" b="b"/>
              <a:pathLst>
                <a:path w="10531" h="4960" extrusionOk="0">
                  <a:moveTo>
                    <a:pt x="3628" y="0"/>
                  </a:moveTo>
                  <a:cubicBezTo>
                    <a:pt x="2753" y="533"/>
                    <a:pt x="1553" y="607"/>
                    <a:pt x="957" y="607"/>
                  </a:cubicBezTo>
                  <a:cubicBezTo>
                    <a:pt x="729" y="607"/>
                    <a:pt x="589" y="596"/>
                    <a:pt x="589" y="596"/>
                  </a:cubicBezTo>
                  <a:cubicBezTo>
                    <a:pt x="0" y="1085"/>
                    <a:pt x="183" y="3374"/>
                    <a:pt x="589" y="3820"/>
                  </a:cubicBezTo>
                  <a:cubicBezTo>
                    <a:pt x="979" y="4251"/>
                    <a:pt x="8061" y="4960"/>
                    <a:pt x="9378" y="4960"/>
                  </a:cubicBezTo>
                  <a:cubicBezTo>
                    <a:pt x="9423" y="4960"/>
                    <a:pt x="9461" y="4959"/>
                    <a:pt x="9492" y="4957"/>
                  </a:cubicBezTo>
                  <a:cubicBezTo>
                    <a:pt x="10432" y="4908"/>
                    <a:pt x="10531" y="3622"/>
                    <a:pt x="9492" y="3226"/>
                  </a:cubicBezTo>
                  <a:cubicBezTo>
                    <a:pt x="8452" y="2829"/>
                    <a:pt x="3628" y="0"/>
                    <a:pt x="3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2301;p64">
              <a:extLst>
                <a:ext uri="{FF2B5EF4-FFF2-40B4-BE49-F238E27FC236}">
                  <a16:creationId xmlns:a16="http://schemas.microsoft.com/office/drawing/2014/main" id="{E26BE9C2-CCD0-6C21-31CB-8158B13FDE2B}"/>
                </a:ext>
              </a:extLst>
            </p:cNvPr>
            <p:cNvSpPr/>
            <p:nvPr/>
          </p:nvSpPr>
          <p:spPr>
            <a:xfrm>
              <a:off x="13397500" y="3276400"/>
              <a:ext cx="354500" cy="240725"/>
            </a:xfrm>
            <a:custGeom>
              <a:avLst/>
              <a:gdLst/>
              <a:ahLst/>
              <a:cxnLst/>
              <a:rect l="l" t="t" r="r" b="b"/>
              <a:pathLst>
                <a:path w="14180" h="9629" extrusionOk="0">
                  <a:moveTo>
                    <a:pt x="5203" y="0"/>
                  </a:moveTo>
                  <a:cubicBezTo>
                    <a:pt x="4762" y="0"/>
                    <a:pt x="3932" y="775"/>
                    <a:pt x="3932" y="775"/>
                  </a:cubicBezTo>
                  <a:cubicBezTo>
                    <a:pt x="3932" y="775"/>
                    <a:pt x="3538" y="546"/>
                    <a:pt x="3078" y="546"/>
                  </a:cubicBezTo>
                  <a:cubicBezTo>
                    <a:pt x="2949" y="546"/>
                    <a:pt x="2816" y="563"/>
                    <a:pt x="2684" y="609"/>
                  </a:cubicBezTo>
                  <a:cubicBezTo>
                    <a:pt x="2081" y="818"/>
                    <a:pt x="3189" y="1341"/>
                    <a:pt x="3189" y="1341"/>
                  </a:cubicBezTo>
                  <a:cubicBezTo>
                    <a:pt x="3184" y="1341"/>
                    <a:pt x="3178" y="1340"/>
                    <a:pt x="3173" y="1340"/>
                  </a:cubicBezTo>
                  <a:cubicBezTo>
                    <a:pt x="2607" y="1340"/>
                    <a:pt x="661" y="3936"/>
                    <a:pt x="268" y="6229"/>
                  </a:cubicBezTo>
                  <a:cubicBezTo>
                    <a:pt x="0" y="7792"/>
                    <a:pt x="214" y="8045"/>
                    <a:pt x="380" y="8045"/>
                  </a:cubicBezTo>
                  <a:cubicBezTo>
                    <a:pt x="459" y="8045"/>
                    <a:pt x="528" y="7987"/>
                    <a:pt x="528" y="7987"/>
                  </a:cubicBezTo>
                  <a:cubicBezTo>
                    <a:pt x="528" y="7987"/>
                    <a:pt x="565" y="9263"/>
                    <a:pt x="963" y="9561"/>
                  </a:cubicBezTo>
                  <a:cubicBezTo>
                    <a:pt x="1024" y="9606"/>
                    <a:pt x="1107" y="9628"/>
                    <a:pt x="1206" y="9628"/>
                  </a:cubicBezTo>
                  <a:cubicBezTo>
                    <a:pt x="1754" y="9628"/>
                    <a:pt x="2764" y="8930"/>
                    <a:pt x="2882" y="7623"/>
                  </a:cubicBezTo>
                  <a:cubicBezTo>
                    <a:pt x="2976" y="6583"/>
                    <a:pt x="3802" y="6228"/>
                    <a:pt x="4402" y="6228"/>
                  </a:cubicBezTo>
                  <a:cubicBezTo>
                    <a:pt x="4692" y="6228"/>
                    <a:pt x="4930" y="6311"/>
                    <a:pt x="5006" y="6441"/>
                  </a:cubicBezTo>
                  <a:cubicBezTo>
                    <a:pt x="5238" y="6837"/>
                    <a:pt x="4674" y="7679"/>
                    <a:pt x="4427" y="8276"/>
                  </a:cubicBezTo>
                  <a:cubicBezTo>
                    <a:pt x="4179" y="8875"/>
                    <a:pt x="4575" y="8966"/>
                    <a:pt x="5006" y="9065"/>
                  </a:cubicBezTo>
                  <a:cubicBezTo>
                    <a:pt x="5017" y="9068"/>
                    <a:pt x="5028" y="9069"/>
                    <a:pt x="5039" y="9069"/>
                  </a:cubicBezTo>
                  <a:cubicBezTo>
                    <a:pt x="5472" y="9069"/>
                    <a:pt x="6149" y="7289"/>
                    <a:pt x="6149" y="7289"/>
                  </a:cubicBezTo>
                  <a:cubicBezTo>
                    <a:pt x="6149" y="7289"/>
                    <a:pt x="6665" y="7241"/>
                    <a:pt x="7169" y="7241"/>
                  </a:cubicBezTo>
                  <a:cubicBezTo>
                    <a:pt x="7417" y="7241"/>
                    <a:pt x="7663" y="7253"/>
                    <a:pt x="7842" y="7287"/>
                  </a:cubicBezTo>
                  <a:cubicBezTo>
                    <a:pt x="8387" y="7391"/>
                    <a:pt x="8684" y="8025"/>
                    <a:pt x="9774" y="8355"/>
                  </a:cubicBezTo>
                  <a:cubicBezTo>
                    <a:pt x="10333" y="8523"/>
                    <a:pt x="10749" y="8706"/>
                    <a:pt x="11208" y="8706"/>
                  </a:cubicBezTo>
                  <a:cubicBezTo>
                    <a:pt x="11644" y="8706"/>
                    <a:pt x="12119" y="8542"/>
                    <a:pt x="12793" y="8045"/>
                  </a:cubicBezTo>
                  <a:cubicBezTo>
                    <a:pt x="14180" y="7026"/>
                    <a:pt x="12150" y="5795"/>
                    <a:pt x="12149" y="5795"/>
                  </a:cubicBezTo>
                  <a:lnTo>
                    <a:pt x="12149" y="5795"/>
                  </a:lnTo>
                  <a:cubicBezTo>
                    <a:pt x="12150" y="5795"/>
                    <a:pt x="12436" y="5929"/>
                    <a:pt x="12733" y="5929"/>
                  </a:cubicBezTo>
                  <a:cubicBezTo>
                    <a:pt x="13089" y="5929"/>
                    <a:pt x="13461" y="5739"/>
                    <a:pt x="13388" y="4905"/>
                  </a:cubicBezTo>
                  <a:cubicBezTo>
                    <a:pt x="13286" y="3744"/>
                    <a:pt x="12431" y="3603"/>
                    <a:pt x="12021" y="3603"/>
                  </a:cubicBezTo>
                  <a:cubicBezTo>
                    <a:pt x="11890" y="3603"/>
                    <a:pt x="11804" y="3618"/>
                    <a:pt x="11804" y="3618"/>
                  </a:cubicBezTo>
                  <a:cubicBezTo>
                    <a:pt x="11804" y="3618"/>
                    <a:pt x="9823" y="3074"/>
                    <a:pt x="8338" y="1589"/>
                  </a:cubicBezTo>
                  <a:cubicBezTo>
                    <a:pt x="7660" y="910"/>
                    <a:pt x="6907" y="725"/>
                    <a:pt x="6288" y="725"/>
                  </a:cubicBezTo>
                  <a:cubicBezTo>
                    <a:pt x="5551" y="725"/>
                    <a:pt x="5006" y="987"/>
                    <a:pt x="5006" y="987"/>
                  </a:cubicBezTo>
                  <a:cubicBezTo>
                    <a:pt x="5006" y="987"/>
                    <a:pt x="5685" y="626"/>
                    <a:pt x="5423" y="126"/>
                  </a:cubicBezTo>
                  <a:cubicBezTo>
                    <a:pt x="5377" y="37"/>
                    <a:pt x="5299" y="0"/>
                    <a:pt x="5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5" name="Google Shape;2063;p64">
            <a:extLst>
              <a:ext uri="{FF2B5EF4-FFF2-40B4-BE49-F238E27FC236}">
                <a16:creationId xmlns:a16="http://schemas.microsoft.com/office/drawing/2014/main" id="{9C6F51DD-B01E-A993-0774-AA09E47EA1B1}"/>
              </a:ext>
            </a:extLst>
          </p:cNvPr>
          <p:cNvGrpSpPr/>
          <p:nvPr/>
        </p:nvGrpSpPr>
        <p:grpSpPr>
          <a:xfrm>
            <a:off x="8058104" y="3356339"/>
            <a:ext cx="753533" cy="1773570"/>
            <a:chOff x="237850" y="585975"/>
            <a:chExt cx="1205075" cy="2836350"/>
          </a:xfrm>
        </p:grpSpPr>
        <p:sp>
          <p:nvSpPr>
            <p:cNvPr id="1086" name="Google Shape;2064;p64">
              <a:extLst>
                <a:ext uri="{FF2B5EF4-FFF2-40B4-BE49-F238E27FC236}">
                  <a16:creationId xmlns:a16="http://schemas.microsoft.com/office/drawing/2014/main" id="{7136B986-ABA2-9FEC-5FA6-88E175BBE2D4}"/>
                </a:ext>
              </a:extLst>
            </p:cNvPr>
            <p:cNvSpPr/>
            <p:nvPr/>
          </p:nvSpPr>
          <p:spPr>
            <a:xfrm>
              <a:off x="1100600" y="687650"/>
              <a:ext cx="342325" cy="2734675"/>
            </a:xfrm>
            <a:custGeom>
              <a:avLst/>
              <a:gdLst/>
              <a:ahLst/>
              <a:cxnLst/>
              <a:rect l="l" t="t" r="r" b="b"/>
              <a:pathLst>
                <a:path w="13693" h="109387" extrusionOk="0">
                  <a:moveTo>
                    <a:pt x="3856" y="0"/>
                  </a:moveTo>
                  <a:cubicBezTo>
                    <a:pt x="1864" y="0"/>
                    <a:pt x="245" y="1613"/>
                    <a:pt x="241" y="3608"/>
                  </a:cubicBezTo>
                  <a:lnTo>
                    <a:pt x="0" y="109356"/>
                  </a:lnTo>
                  <a:lnTo>
                    <a:pt x="13448" y="109386"/>
                  </a:lnTo>
                  <a:lnTo>
                    <a:pt x="13687" y="3638"/>
                  </a:lnTo>
                  <a:cubicBezTo>
                    <a:pt x="13693" y="1642"/>
                    <a:pt x="12077" y="19"/>
                    <a:pt x="10081" y="15"/>
                  </a:cubicBezTo>
                  <a:lnTo>
                    <a:pt x="3864" y="0"/>
                  </a:lnTo>
                  <a:cubicBezTo>
                    <a:pt x="3861" y="0"/>
                    <a:pt x="3859" y="0"/>
                    <a:pt x="38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2065;p64">
              <a:extLst>
                <a:ext uri="{FF2B5EF4-FFF2-40B4-BE49-F238E27FC236}">
                  <a16:creationId xmlns:a16="http://schemas.microsoft.com/office/drawing/2014/main" id="{CA39F644-301C-B90D-92AA-F144DD4A69CF}"/>
                </a:ext>
              </a:extLst>
            </p:cNvPr>
            <p:cNvSpPr/>
            <p:nvPr/>
          </p:nvSpPr>
          <p:spPr>
            <a:xfrm>
              <a:off x="1044575" y="687525"/>
              <a:ext cx="342300" cy="2734650"/>
            </a:xfrm>
            <a:custGeom>
              <a:avLst/>
              <a:gdLst/>
              <a:ahLst/>
              <a:cxnLst/>
              <a:rect l="l" t="t" r="r" b="b"/>
              <a:pathLst>
                <a:path w="13692" h="109386" extrusionOk="0">
                  <a:moveTo>
                    <a:pt x="3854" y="1"/>
                  </a:moveTo>
                  <a:cubicBezTo>
                    <a:pt x="1861" y="1"/>
                    <a:pt x="245" y="1615"/>
                    <a:pt x="241" y="3607"/>
                  </a:cubicBezTo>
                  <a:lnTo>
                    <a:pt x="1" y="109355"/>
                  </a:lnTo>
                  <a:lnTo>
                    <a:pt x="13447" y="109385"/>
                  </a:lnTo>
                  <a:lnTo>
                    <a:pt x="13687" y="3639"/>
                  </a:lnTo>
                  <a:cubicBezTo>
                    <a:pt x="13692" y="1641"/>
                    <a:pt x="12076" y="20"/>
                    <a:pt x="10080" y="15"/>
                  </a:cubicBezTo>
                  <a:lnTo>
                    <a:pt x="3865" y="1"/>
                  </a:lnTo>
                  <a:cubicBezTo>
                    <a:pt x="3861" y="1"/>
                    <a:pt x="3857" y="1"/>
                    <a:pt x="38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2066;p64">
              <a:extLst>
                <a:ext uri="{FF2B5EF4-FFF2-40B4-BE49-F238E27FC236}">
                  <a16:creationId xmlns:a16="http://schemas.microsoft.com/office/drawing/2014/main" id="{F818C19C-98D2-1E8F-9CF9-C8FC3B07A575}"/>
                </a:ext>
              </a:extLst>
            </p:cNvPr>
            <p:cNvSpPr/>
            <p:nvPr/>
          </p:nvSpPr>
          <p:spPr>
            <a:xfrm>
              <a:off x="742100" y="585975"/>
              <a:ext cx="320075" cy="2835325"/>
            </a:xfrm>
            <a:custGeom>
              <a:avLst/>
              <a:gdLst/>
              <a:ahLst/>
              <a:cxnLst/>
              <a:rect l="l" t="t" r="r" b="b"/>
              <a:pathLst>
                <a:path w="12803" h="113413" extrusionOk="0">
                  <a:moveTo>
                    <a:pt x="3366" y="0"/>
                  </a:moveTo>
                  <a:cubicBezTo>
                    <a:pt x="1647" y="0"/>
                    <a:pt x="252" y="1392"/>
                    <a:pt x="248" y="3112"/>
                  </a:cubicBezTo>
                  <a:lnTo>
                    <a:pt x="5" y="110604"/>
                  </a:lnTo>
                  <a:cubicBezTo>
                    <a:pt x="0" y="112142"/>
                    <a:pt x="1245" y="113393"/>
                    <a:pt x="2785" y="113397"/>
                  </a:cubicBezTo>
                  <a:lnTo>
                    <a:pt x="9761" y="113413"/>
                  </a:lnTo>
                  <a:cubicBezTo>
                    <a:pt x="9763" y="113413"/>
                    <a:pt x="9765" y="113413"/>
                    <a:pt x="9767" y="113413"/>
                  </a:cubicBezTo>
                  <a:cubicBezTo>
                    <a:pt x="11303" y="113413"/>
                    <a:pt x="12550" y="112169"/>
                    <a:pt x="12555" y="110633"/>
                  </a:cubicBezTo>
                  <a:lnTo>
                    <a:pt x="12798" y="3140"/>
                  </a:lnTo>
                  <a:cubicBezTo>
                    <a:pt x="12802" y="1418"/>
                    <a:pt x="11409" y="18"/>
                    <a:pt x="9687" y="15"/>
                  </a:cubicBezTo>
                  <a:lnTo>
                    <a:pt x="3373" y="0"/>
                  </a:lnTo>
                  <a:cubicBezTo>
                    <a:pt x="3371" y="0"/>
                    <a:pt x="3368" y="0"/>
                    <a:pt x="33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2067;p64">
              <a:extLst>
                <a:ext uri="{FF2B5EF4-FFF2-40B4-BE49-F238E27FC236}">
                  <a16:creationId xmlns:a16="http://schemas.microsoft.com/office/drawing/2014/main" id="{0FABC7E3-D32F-246D-2FB3-0C3B1EDE42A5}"/>
                </a:ext>
              </a:extLst>
            </p:cNvPr>
            <p:cNvSpPr/>
            <p:nvPr/>
          </p:nvSpPr>
          <p:spPr>
            <a:xfrm>
              <a:off x="237850" y="809200"/>
              <a:ext cx="509825" cy="2611350"/>
            </a:xfrm>
            <a:custGeom>
              <a:avLst/>
              <a:gdLst/>
              <a:ahLst/>
              <a:cxnLst/>
              <a:rect l="l" t="t" r="r" b="b"/>
              <a:pathLst>
                <a:path w="20393" h="104454" extrusionOk="0">
                  <a:moveTo>
                    <a:pt x="7992" y="1"/>
                  </a:moveTo>
                  <a:cubicBezTo>
                    <a:pt x="5937" y="1"/>
                    <a:pt x="3965" y="816"/>
                    <a:pt x="2508" y="2266"/>
                  </a:cubicBezTo>
                  <a:cubicBezTo>
                    <a:pt x="1046" y="3722"/>
                    <a:pt x="221" y="5698"/>
                    <a:pt x="217" y="7761"/>
                  </a:cubicBezTo>
                  <a:lnTo>
                    <a:pt x="5" y="100963"/>
                  </a:lnTo>
                  <a:cubicBezTo>
                    <a:pt x="1" y="102869"/>
                    <a:pt x="1544" y="104419"/>
                    <a:pt x="3452" y="104423"/>
                  </a:cubicBezTo>
                  <a:lnTo>
                    <a:pt x="16714" y="104454"/>
                  </a:lnTo>
                  <a:cubicBezTo>
                    <a:pt x="16717" y="104454"/>
                    <a:pt x="16719" y="104454"/>
                    <a:pt x="16722" y="104454"/>
                  </a:cubicBezTo>
                  <a:cubicBezTo>
                    <a:pt x="18626" y="104454"/>
                    <a:pt x="20172" y="102913"/>
                    <a:pt x="20176" y="101007"/>
                  </a:cubicBezTo>
                  <a:lnTo>
                    <a:pt x="20386" y="7807"/>
                  </a:lnTo>
                  <a:cubicBezTo>
                    <a:pt x="20392" y="5744"/>
                    <a:pt x="19576" y="3764"/>
                    <a:pt x="18121" y="2302"/>
                  </a:cubicBezTo>
                  <a:cubicBezTo>
                    <a:pt x="16665" y="840"/>
                    <a:pt x="14689" y="15"/>
                    <a:pt x="12626" y="11"/>
                  </a:cubicBezTo>
                  <a:lnTo>
                    <a:pt x="8013" y="1"/>
                  </a:lnTo>
                  <a:cubicBezTo>
                    <a:pt x="8006" y="1"/>
                    <a:pt x="7999" y="1"/>
                    <a:pt x="79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2068;p64">
              <a:extLst>
                <a:ext uri="{FF2B5EF4-FFF2-40B4-BE49-F238E27FC236}">
                  <a16:creationId xmlns:a16="http://schemas.microsoft.com/office/drawing/2014/main" id="{9B6E5203-6573-C819-0A59-9C26AF54538C}"/>
                </a:ext>
              </a:extLst>
            </p:cNvPr>
            <p:cNvSpPr/>
            <p:nvPr/>
          </p:nvSpPr>
          <p:spPr>
            <a:xfrm>
              <a:off x="427200" y="1436725"/>
              <a:ext cx="126050" cy="1244000"/>
            </a:xfrm>
            <a:custGeom>
              <a:avLst/>
              <a:gdLst/>
              <a:ahLst/>
              <a:cxnLst/>
              <a:rect l="l" t="t" r="r" b="b"/>
              <a:pathLst>
                <a:path w="5042" h="49760" extrusionOk="0">
                  <a:moveTo>
                    <a:pt x="873" y="1"/>
                  </a:moveTo>
                  <a:cubicBezTo>
                    <a:pt x="451" y="1"/>
                    <a:pt x="111" y="340"/>
                    <a:pt x="110" y="762"/>
                  </a:cubicBezTo>
                  <a:lnTo>
                    <a:pt x="1" y="48985"/>
                  </a:lnTo>
                  <a:cubicBezTo>
                    <a:pt x="1" y="49409"/>
                    <a:pt x="340" y="49750"/>
                    <a:pt x="763" y="49752"/>
                  </a:cubicBezTo>
                  <a:lnTo>
                    <a:pt x="4165" y="49759"/>
                  </a:lnTo>
                  <a:cubicBezTo>
                    <a:pt x="4166" y="49759"/>
                    <a:pt x="4167" y="49759"/>
                    <a:pt x="4168" y="49759"/>
                  </a:cubicBezTo>
                  <a:cubicBezTo>
                    <a:pt x="4590" y="49759"/>
                    <a:pt x="4931" y="49419"/>
                    <a:pt x="4931" y="48996"/>
                  </a:cubicBezTo>
                  <a:lnTo>
                    <a:pt x="5040" y="773"/>
                  </a:lnTo>
                  <a:cubicBezTo>
                    <a:pt x="5041" y="350"/>
                    <a:pt x="4702" y="9"/>
                    <a:pt x="4279" y="8"/>
                  </a:cubicBezTo>
                  <a:lnTo>
                    <a:pt x="875" y="1"/>
                  </a:lnTo>
                  <a:cubicBezTo>
                    <a:pt x="875" y="1"/>
                    <a:pt x="874" y="1"/>
                    <a:pt x="8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2069;p64">
              <a:extLst>
                <a:ext uri="{FF2B5EF4-FFF2-40B4-BE49-F238E27FC236}">
                  <a16:creationId xmlns:a16="http://schemas.microsoft.com/office/drawing/2014/main" id="{6DB5704E-357A-7CA1-EEDC-2E2D99368332}"/>
                </a:ext>
              </a:extLst>
            </p:cNvPr>
            <p:cNvSpPr/>
            <p:nvPr/>
          </p:nvSpPr>
          <p:spPr>
            <a:xfrm>
              <a:off x="368875" y="954875"/>
              <a:ext cx="247050" cy="246925"/>
            </a:xfrm>
            <a:custGeom>
              <a:avLst/>
              <a:gdLst/>
              <a:ahLst/>
              <a:cxnLst/>
              <a:rect l="l" t="t" r="r" b="b"/>
              <a:pathLst>
                <a:path w="9882" h="9877" extrusionOk="0">
                  <a:moveTo>
                    <a:pt x="2685" y="0"/>
                  </a:moveTo>
                  <a:cubicBezTo>
                    <a:pt x="1215" y="0"/>
                    <a:pt x="21" y="1192"/>
                    <a:pt x="18" y="2664"/>
                  </a:cubicBezTo>
                  <a:lnTo>
                    <a:pt x="1" y="9855"/>
                  </a:lnTo>
                  <a:lnTo>
                    <a:pt x="9861" y="9876"/>
                  </a:lnTo>
                  <a:lnTo>
                    <a:pt x="9878" y="2687"/>
                  </a:lnTo>
                  <a:cubicBezTo>
                    <a:pt x="9881" y="1212"/>
                    <a:pt x="8688" y="13"/>
                    <a:pt x="7213" y="10"/>
                  </a:cubicBezTo>
                  <a:lnTo>
                    <a:pt x="2693" y="0"/>
                  </a:lnTo>
                  <a:cubicBezTo>
                    <a:pt x="2691" y="0"/>
                    <a:pt x="2688" y="0"/>
                    <a:pt x="26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2070;p64">
              <a:extLst>
                <a:ext uri="{FF2B5EF4-FFF2-40B4-BE49-F238E27FC236}">
                  <a16:creationId xmlns:a16="http://schemas.microsoft.com/office/drawing/2014/main" id="{228E00EC-2A25-0A62-21AB-CA7B44298DF8}"/>
                </a:ext>
              </a:extLst>
            </p:cNvPr>
            <p:cNvSpPr/>
            <p:nvPr/>
          </p:nvSpPr>
          <p:spPr>
            <a:xfrm>
              <a:off x="834700" y="854975"/>
              <a:ext cx="126050" cy="1243975"/>
            </a:xfrm>
            <a:custGeom>
              <a:avLst/>
              <a:gdLst/>
              <a:ahLst/>
              <a:cxnLst/>
              <a:rect l="l" t="t" r="r" b="b"/>
              <a:pathLst>
                <a:path w="5042" h="49759" extrusionOk="0">
                  <a:moveTo>
                    <a:pt x="874" y="0"/>
                  </a:moveTo>
                  <a:cubicBezTo>
                    <a:pt x="452" y="0"/>
                    <a:pt x="111" y="341"/>
                    <a:pt x="111" y="763"/>
                  </a:cubicBezTo>
                  <a:lnTo>
                    <a:pt x="0" y="48986"/>
                  </a:lnTo>
                  <a:cubicBezTo>
                    <a:pt x="0" y="49409"/>
                    <a:pt x="340" y="49750"/>
                    <a:pt x="763" y="49751"/>
                  </a:cubicBezTo>
                  <a:lnTo>
                    <a:pt x="4165" y="49759"/>
                  </a:lnTo>
                  <a:cubicBezTo>
                    <a:pt x="4166" y="49759"/>
                    <a:pt x="4167" y="49759"/>
                    <a:pt x="4168" y="49759"/>
                  </a:cubicBezTo>
                  <a:cubicBezTo>
                    <a:pt x="4591" y="49759"/>
                    <a:pt x="4931" y="49420"/>
                    <a:pt x="4932" y="48996"/>
                  </a:cubicBezTo>
                  <a:lnTo>
                    <a:pt x="5041" y="773"/>
                  </a:lnTo>
                  <a:cubicBezTo>
                    <a:pt x="5041" y="350"/>
                    <a:pt x="4702" y="9"/>
                    <a:pt x="4279" y="7"/>
                  </a:cubicBezTo>
                  <a:lnTo>
                    <a:pt x="877" y="0"/>
                  </a:lnTo>
                  <a:cubicBezTo>
                    <a:pt x="876" y="0"/>
                    <a:pt x="875" y="0"/>
                    <a:pt x="8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2071;p64">
              <a:extLst>
                <a:ext uri="{FF2B5EF4-FFF2-40B4-BE49-F238E27FC236}">
                  <a16:creationId xmlns:a16="http://schemas.microsoft.com/office/drawing/2014/main" id="{862AFDC1-5B69-ABD6-374B-F0CE493BA440}"/>
                </a:ext>
              </a:extLst>
            </p:cNvPr>
            <p:cNvSpPr/>
            <p:nvPr/>
          </p:nvSpPr>
          <p:spPr>
            <a:xfrm>
              <a:off x="1150322" y="889250"/>
              <a:ext cx="126050" cy="1244000"/>
            </a:xfrm>
            <a:custGeom>
              <a:avLst/>
              <a:gdLst/>
              <a:ahLst/>
              <a:cxnLst/>
              <a:rect l="l" t="t" r="r" b="b"/>
              <a:pathLst>
                <a:path w="5042" h="49760" extrusionOk="0">
                  <a:moveTo>
                    <a:pt x="875" y="0"/>
                  </a:moveTo>
                  <a:cubicBezTo>
                    <a:pt x="453" y="0"/>
                    <a:pt x="112" y="339"/>
                    <a:pt x="112" y="762"/>
                  </a:cubicBezTo>
                  <a:lnTo>
                    <a:pt x="2" y="48985"/>
                  </a:lnTo>
                  <a:cubicBezTo>
                    <a:pt x="1" y="49409"/>
                    <a:pt x="340" y="49750"/>
                    <a:pt x="764" y="49752"/>
                  </a:cubicBezTo>
                  <a:lnTo>
                    <a:pt x="4165" y="49759"/>
                  </a:lnTo>
                  <a:cubicBezTo>
                    <a:pt x="4166" y="49759"/>
                    <a:pt x="4167" y="49759"/>
                    <a:pt x="4168" y="49759"/>
                  </a:cubicBezTo>
                  <a:cubicBezTo>
                    <a:pt x="4591" y="49759"/>
                    <a:pt x="4931" y="49419"/>
                    <a:pt x="4932" y="48996"/>
                  </a:cubicBezTo>
                  <a:lnTo>
                    <a:pt x="5042" y="773"/>
                  </a:lnTo>
                  <a:cubicBezTo>
                    <a:pt x="5042" y="350"/>
                    <a:pt x="4702" y="9"/>
                    <a:pt x="4279" y="8"/>
                  </a:cubicBezTo>
                  <a:lnTo>
                    <a:pt x="877" y="0"/>
                  </a:lnTo>
                  <a:cubicBezTo>
                    <a:pt x="876" y="0"/>
                    <a:pt x="875" y="0"/>
                    <a:pt x="8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8"/>
          <p:cNvSpPr/>
          <p:nvPr/>
        </p:nvSpPr>
        <p:spPr>
          <a:xfrm>
            <a:off x="1769225" y="1533225"/>
            <a:ext cx="1532700" cy="2442300"/>
          </a:xfrm>
          <a:prstGeom prst="roundRect">
            <a:avLst>
              <a:gd name="adj" fmla="val 913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48"/>
          <p:cNvSpPr txBox="1">
            <a:spLocks noGrp="1"/>
          </p:cNvSpPr>
          <p:nvPr>
            <p:ph type="title"/>
          </p:nvPr>
        </p:nvSpPr>
        <p:spPr>
          <a:xfrm>
            <a:off x="1839425" y="2674000"/>
            <a:ext cx="13923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/>
              <a:t>LOW PAY</a:t>
            </a:r>
            <a:endParaRPr sz="1800"/>
          </a:p>
        </p:txBody>
      </p:sp>
      <p:sp>
        <p:nvSpPr>
          <p:cNvPr id="900" name="Google Shape;900;p48"/>
          <p:cNvSpPr/>
          <p:nvPr/>
        </p:nvSpPr>
        <p:spPr>
          <a:xfrm>
            <a:off x="2224175" y="1924450"/>
            <a:ext cx="622800" cy="622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48"/>
          <p:cNvSpPr/>
          <p:nvPr/>
        </p:nvSpPr>
        <p:spPr>
          <a:xfrm>
            <a:off x="3805650" y="1533225"/>
            <a:ext cx="1532700" cy="2442300"/>
          </a:xfrm>
          <a:prstGeom prst="roundRect">
            <a:avLst>
              <a:gd name="adj" fmla="val 9132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48"/>
          <p:cNvSpPr txBox="1">
            <a:spLocks noGrp="1"/>
          </p:cNvSpPr>
          <p:nvPr>
            <p:ph type="title"/>
          </p:nvPr>
        </p:nvSpPr>
        <p:spPr>
          <a:xfrm>
            <a:off x="3875850" y="2674000"/>
            <a:ext cx="13923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/>
              <a:t>MEDIUM PAY</a:t>
            </a:r>
            <a:endParaRPr sz="1800"/>
          </a:p>
        </p:txBody>
      </p:sp>
      <p:sp>
        <p:nvSpPr>
          <p:cNvPr id="905" name="Google Shape;905;p48"/>
          <p:cNvSpPr txBox="1">
            <a:spLocks noGrp="1"/>
          </p:cNvSpPr>
          <p:nvPr>
            <p:ph type="subTitle" idx="4294967295"/>
          </p:nvPr>
        </p:nvSpPr>
        <p:spPr>
          <a:xfrm>
            <a:off x="3800037" y="3093698"/>
            <a:ext cx="15329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1400"/>
              <a:t>i.e. Science &amp; Engineering</a:t>
            </a:r>
            <a:endParaRPr lang="en-US"/>
          </a:p>
          <a:p>
            <a:pPr marL="0" indent="0" algn="ctr">
              <a:buNone/>
            </a:pPr>
            <a:r>
              <a:rPr lang="en" sz="1400"/>
              <a:t>~$103,000</a:t>
            </a:r>
          </a:p>
        </p:txBody>
      </p:sp>
      <p:sp>
        <p:nvSpPr>
          <p:cNvPr id="906" name="Google Shape;906;p48"/>
          <p:cNvSpPr/>
          <p:nvPr/>
        </p:nvSpPr>
        <p:spPr>
          <a:xfrm>
            <a:off x="4260600" y="1924450"/>
            <a:ext cx="622800" cy="622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48"/>
          <p:cNvSpPr/>
          <p:nvPr/>
        </p:nvSpPr>
        <p:spPr>
          <a:xfrm>
            <a:off x="5842075" y="1533225"/>
            <a:ext cx="1532700" cy="2442300"/>
          </a:xfrm>
          <a:prstGeom prst="roundRect">
            <a:avLst>
              <a:gd name="adj" fmla="val 9132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48"/>
          <p:cNvSpPr txBox="1">
            <a:spLocks noGrp="1"/>
          </p:cNvSpPr>
          <p:nvPr>
            <p:ph type="title"/>
          </p:nvPr>
        </p:nvSpPr>
        <p:spPr>
          <a:xfrm>
            <a:off x="5912275" y="2674000"/>
            <a:ext cx="13923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/>
              <a:t>HIGH PAY</a:t>
            </a:r>
          </a:p>
        </p:txBody>
      </p:sp>
      <p:sp>
        <p:nvSpPr>
          <p:cNvPr id="911" name="Google Shape;911;p48"/>
          <p:cNvSpPr txBox="1">
            <a:spLocks noGrp="1"/>
          </p:cNvSpPr>
          <p:nvPr>
            <p:ph type="subTitle" idx="4294967295"/>
          </p:nvPr>
        </p:nvSpPr>
        <p:spPr>
          <a:xfrm>
            <a:off x="5841957" y="3093698"/>
            <a:ext cx="153293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1400"/>
              <a:t>i.e. Computer &amp; Math Science</a:t>
            </a:r>
            <a:endParaRPr lang="en-US"/>
          </a:p>
          <a:p>
            <a:pPr marL="0" indent="0" algn="ctr">
              <a:buNone/>
            </a:pPr>
            <a:r>
              <a:rPr lang="en" sz="1400"/>
              <a:t>~$112,000</a:t>
            </a:r>
          </a:p>
        </p:txBody>
      </p:sp>
      <p:sp>
        <p:nvSpPr>
          <p:cNvPr id="912" name="Google Shape;912;p48"/>
          <p:cNvSpPr/>
          <p:nvPr/>
        </p:nvSpPr>
        <p:spPr>
          <a:xfrm>
            <a:off x="6297025" y="1924450"/>
            <a:ext cx="622800" cy="622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48"/>
          <p:cNvSpPr/>
          <p:nvPr/>
        </p:nvSpPr>
        <p:spPr>
          <a:xfrm>
            <a:off x="4332300" y="354575"/>
            <a:ext cx="479400" cy="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48"/>
          <p:cNvSpPr/>
          <p:nvPr/>
        </p:nvSpPr>
        <p:spPr>
          <a:xfrm>
            <a:off x="2451545" y="2157056"/>
            <a:ext cx="168048" cy="157581"/>
          </a:xfrm>
          <a:custGeom>
            <a:avLst/>
            <a:gdLst/>
            <a:ahLst/>
            <a:cxnLst/>
            <a:rect l="l" t="t" r="r" b="b"/>
            <a:pathLst>
              <a:path w="15011" h="14076" extrusionOk="0">
                <a:moveTo>
                  <a:pt x="7502" y="0"/>
                </a:moveTo>
                <a:cubicBezTo>
                  <a:pt x="7359" y="0"/>
                  <a:pt x="7217" y="78"/>
                  <a:pt x="7151" y="234"/>
                </a:cubicBezTo>
                <a:lnTo>
                  <a:pt x="5251" y="4646"/>
                </a:lnTo>
                <a:lnTo>
                  <a:pt x="472" y="5089"/>
                </a:lnTo>
                <a:cubicBezTo>
                  <a:pt x="132" y="5117"/>
                  <a:pt x="0" y="5533"/>
                  <a:pt x="250" y="5755"/>
                </a:cubicBezTo>
                <a:lnTo>
                  <a:pt x="3864" y="8925"/>
                </a:lnTo>
                <a:lnTo>
                  <a:pt x="2802" y="13607"/>
                </a:lnTo>
                <a:cubicBezTo>
                  <a:pt x="2748" y="13863"/>
                  <a:pt x="2953" y="14075"/>
                  <a:pt x="3185" y="14075"/>
                </a:cubicBezTo>
                <a:cubicBezTo>
                  <a:pt x="3249" y="14075"/>
                  <a:pt x="3315" y="14059"/>
                  <a:pt x="3378" y="14023"/>
                </a:cubicBezTo>
                <a:lnTo>
                  <a:pt x="7505" y="11568"/>
                </a:lnTo>
                <a:lnTo>
                  <a:pt x="11632" y="14023"/>
                </a:lnTo>
                <a:cubicBezTo>
                  <a:pt x="11695" y="14059"/>
                  <a:pt x="11761" y="14075"/>
                  <a:pt x="11825" y="14075"/>
                </a:cubicBezTo>
                <a:cubicBezTo>
                  <a:pt x="12056" y="14075"/>
                  <a:pt x="12261" y="13863"/>
                  <a:pt x="12201" y="13607"/>
                </a:cubicBezTo>
                <a:lnTo>
                  <a:pt x="11147" y="8925"/>
                </a:lnTo>
                <a:lnTo>
                  <a:pt x="14753" y="5755"/>
                </a:lnTo>
                <a:cubicBezTo>
                  <a:pt x="15010" y="5533"/>
                  <a:pt x="14871" y="5117"/>
                  <a:pt x="14538" y="5089"/>
                </a:cubicBezTo>
                <a:lnTo>
                  <a:pt x="9752" y="4646"/>
                </a:lnTo>
                <a:lnTo>
                  <a:pt x="7852" y="234"/>
                </a:lnTo>
                <a:cubicBezTo>
                  <a:pt x="7786" y="78"/>
                  <a:pt x="7644" y="0"/>
                  <a:pt x="750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48"/>
          <p:cNvSpPr/>
          <p:nvPr/>
        </p:nvSpPr>
        <p:spPr>
          <a:xfrm>
            <a:off x="4426577" y="2099492"/>
            <a:ext cx="290838" cy="272687"/>
          </a:xfrm>
          <a:custGeom>
            <a:avLst/>
            <a:gdLst/>
            <a:ahLst/>
            <a:cxnLst/>
            <a:rect l="l" t="t" r="r" b="b"/>
            <a:pathLst>
              <a:path w="15011" h="14076" extrusionOk="0">
                <a:moveTo>
                  <a:pt x="7502" y="0"/>
                </a:moveTo>
                <a:cubicBezTo>
                  <a:pt x="7359" y="0"/>
                  <a:pt x="7217" y="78"/>
                  <a:pt x="7151" y="234"/>
                </a:cubicBezTo>
                <a:lnTo>
                  <a:pt x="5251" y="4646"/>
                </a:lnTo>
                <a:lnTo>
                  <a:pt x="472" y="5089"/>
                </a:lnTo>
                <a:cubicBezTo>
                  <a:pt x="132" y="5117"/>
                  <a:pt x="0" y="5533"/>
                  <a:pt x="250" y="5755"/>
                </a:cubicBezTo>
                <a:lnTo>
                  <a:pt x="3864" y="8925"/>
                </a:lnTo>
                <a:lnTo>
                  <a:pt x="2802" y="13607"/>
                </a:lnTo>
                <a:cubicBezTo>
                  <a:pt x="2748" y="13863"/>
                  <a:pt x="2953" y="14075"/>
                  <a:pt x="3185" y="14075"/>
                </a:cubicBezTo>
                <a:cubicBezTo>
                  <a:pt x="3249" y="14075"/>
                  <a:pt x="3315" y="14059"/>
                  <a:pt x="3378" y="14023"/>
                </a:cubicBezTo>
                <a:lnTo>
                  <a:pt x="7505" y="11568"/>
                </a:lnTo>
                <a:lnTo>
                  <a:pt x="11632" y="14023"/>
                </a:lnTo>
                <a:cubicBezTo>
                  <a:pt x="11695" y="14059"/>
                  <a:pt x="11761" y="14075"/>
                  <a:pt x="11825" y="14075"/>
                </a:cubicBezTo>
                <a:cubicBezTo>
                  <a:pt x="12056" y="14075"/>
                  <a:pt x="12261" y="13863"/>
                  <a:pt x="12201" y="13607"/>
                </a:cubicBezTo>
                <a:lnTo>
                  <a:pt x="11147" y="8925"/>
                </a:lnTo>
                <a:lnTo>
                  <a:pt x="14753" y="5755"/>
                </a:lnTo>
                <a:cubicBezTo>
                  <a:pt x="15010" y="5533"/>
                  <a:pt x="14871" y="5117"/>
                  <a:pt x="14538" y="5089"/>
                </a:cubicBezTo>
                <a:lnTo>
                  <a:pt x="9752" y="4646"/>
                </a:lnTo>
                <a:lnTo>
                  <a:pt x="7852" y="234"/>
                </a:lnTo>
                <a:cubicBezTo>
                  <a:pt x="7786" y="78"/>
                  <a:pt x="7644" y="0"/>
                  <a:pt x="750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48"/>
          <p:cNvSpPr/>
          <p:nvPr/>
        </p:nvSpPr>
        <p:spPr>
          <a:xfrm>
            <a:off x="6384612" y="2025979"/>
            <a:ext cx="447628" cy="419711"/>
          </a:xfrm>
          <a:custGeom>
            <a:avLst/>
            <a:gdLst/>
            <a:ahLst/>
            <a:cxnLst/>
            <a:rect l="l" t="t" r="r" b="b"/>
            <a:pathLst>
              <a:path w="15011" h="14076" extrusionOk="0">
                <a:moveTo>
                  <a:pt x="7502" y="0"/>
                </a:moveTo>
                <a:cubicBezTo>
                  <a:pt x="7359" y="0"/>
                  <a:pt x="7217" y="78"/>
                  <a:pt x="7151" y="234"/>
                </a:cubicBezTo>
                <a:lnTo>
                  <a:pt x="5251" y="4646"/>
                </a:lnTo>
                <a:lnTo>
                  <a:pt x="472" y="5089"/>
                </a:lnTo>
                <a:cubicBezTo>
                  <a:pt x="132" y="5117"/>
                  <a:pt x="0" y="5533"/>
                  <a:pt x="250" y="5755"/>
                </a:cubicBezTo>
                <a:lnTo>
                  <a:pt x="3864" y="8925"/>
                </a:lnTo>
                <a:lnTo>
                  <a:pt x="2802" y="13607"/>
                </a:lnTo>
                <a:cubicBezTo>
                  <a:pt x="2748" y="13863"/>
                  <a:pt x="2953" y="14075"/>
                  <a:pt x="3185" y="14075"/>
                </a:cubicBezTo>
                <a:cubicBezTo>
                  <a:pt x="3249" y="14075"/>
                  <a:pt x="3315" y="14059"/>
                  <a:pt x="3378" y="14023"/>
                </a:cubicBezTo>
                <a:lnTo>
                  <a:pt x="7505" y="11568"/>
                </a:lnTo>
                <a:lnTo>
                  <a:pt x="11632" y="14023"/>
                </a:lnTo>
                <a:cubicBezTo>
                  <a:pt x="11695" y="14059"/>
                  <a:pt x="11761" y="14075"/>
                  <a:pt x="11825" y="14075"/>
                </a:cubicBezTo>
                <a:cubicBezTo>
                  <a:pt x="12056" y="14075"/>
                  <a:pt x="12261" y="13863"/>
                  <a:pt x="12201" y="13607"/>
                </a:cubicBezTo>
                <a:lnTo>
                  <a:pt x="11147" y="8925"/>
                </a:lnTo>
                <a:lnTo>
                  <a:pt x="14753" y="5755"/>
                </a:lnTo>
                <a:cubicBezTo>
                  <a:pt x="15010" y="5533"/>
                  <a:pt x="14871" y="5117"/>
                  <a:pt x="14538" y="5089"/>
                </a:cubicBezTo>
                <a:lnTo>
                  <a:pt x="9752" y="4646"/>
                </a:lnTo>
                <a:lnTo>
                  <a:pt x="7852" y="234"/>
                </a:lnTo>
                <a:cubicBezTo>
                  <a:pt x="7786" y="78"/>
                  <a:pt x="7644" y="0"/>
                  <a:pt x="750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905;p48">
            <a:extLst>
              <a:ext uri="{FF2B5EF4-FFF2-40B4-BE49-F238E27FC236}">
                <a16:creationId xmlns:a16="http://schemas.microsoft.com/office/drawing/2014/main" id="{28A3EF01-2E97-0D37-471F-87A76ED009C9}"/>
              </a:ext>
            </a:extLst>
          </p:cNvPr>
          <p:cNvSpPr txBox="1">
            <a:spLocks/>
          </p:cNvSpPr>
          <p:nvPr/>
        </p:nvSpPr>
        <p:spPr>
          <a:xfrm>
            <a:off x="1769792" y="3093437"/>
            <a:ext cx="153293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None/>
            </a:pPr>
            <a:r>
              <a:rPr lang="en-US" sz="1400"/>
              <a:t>i.e. Non-Science &amp; Engineering</a:t>
            </a:r>
            <a:endParaRPr lang="en-US"/>
          </a:p>
          <a:p>
            <a:pPr marL="0" indent="0" algn="ctr">
              <a:buNone/>
            </a:pPr>
            <a:r>
              <a:rPr lang="en-US" sz="1400"/>
              <a:t>~$84,000</a:t>
            </a:r>
          </a:p>
          <a:p>
            <a:pPr marL="0" indent="0" algn="ctr">
              <a:spcAft>
                <a:spcPts val="1600"/>
              </a:spcAft>
              <a:buNone/>
            </a:pPr>
            <a:endParaRPr lang="en-US" sz="140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75F6BFE-30FD-3BFF-F4DD-1022B295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Tiers of Pay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9"/>
          <p:cNvSpPr txBox="1">
            <a:spLocks noGrp="1"/>
          </p:cNvSpPr>
          <p:nvPr>
            <p:ph type="title" idx="8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Master’s Degree- Low Pay</a:t>
            </a:r>
            <a:endParaRPr lang="en-US"/>
          </a:p>
        </p:txBody>
      </p:sp>
      <p:sp>
        <p:nvSpPr>
          <p:cNvPr id="541" name="Google Shape;541;p39"/>
          <p:cNvSpPr/>
          <p:nvPr/>
        </p:nvSpPr>
        <p:spPr>
          <a:xfrm>
            <a:off x="4332300" y="354575"/>
            <a:ext cx="479400" cy="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9"/>
          <p:cNvSpPr txBox="1">
            <a:spLocks noGrp="1"/>
          </p:cNvSpPr>
          <p:nvPr>
            <p:ph type="subTitle" idx="1"/>
          </p:nvPr>
        </p:nvSpPr>
        <p:spPr>
          <a:xfrm>
            <a:off x="1767946" y="1759615"/>
            <a:ext cx="2546079" cy="3051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"/>
              <a:t>Missing out ~$60,000 for 2 years of work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"/>
              <a:t>Paying ~$30,000 tuition for 2 years of school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"/>
              <a:t>Total cost ~$180,000</a:t>
            </a:r>
          </a:p>
          <a:p>
            <a:pPr marL="285750" indent="-285750">
              <a:buFont typeface="Arial"/>
              <a:buChar char="•"/>
            </a:pPr>
            <a:r>
              <a:rPr lang="en"/>
              <a:t>Average difference in salary ~$8,000</a:t>
            </a:r>
          </a:p>
          <a:p>
            <a:pPr marL="285750" indent="-285750">
              <a:buFont typeface="Arial"/>
              <a:buChar char="•"/>
            </a:pPr>
            <a:r>
              <a:rPr lang="en"/>
              <a:t>22 years to break even with bachelor's earnings</a:t>
            </a:r>
          </a:p>
          <a:p>
            <a:pPr marL="285750" indent="-285750">
              <a:buFont typeface="Arial"/>
              <a:buChar char="•"/>
            </a:pPr>
            <a:endParaRPr lang="en"/>
          </a:p>
          <a:p>
            <a:pPr marL="285750" indent="-285750">
              <a:buFont typeface="Arial"/>
              <a:buChar char="•"/>
            </a:pPr>
            <a:endParaRPr lang="en"/>
          </a:p>
          <a:p>
            <a:pPr marL="0" indent="0"/>
            <a:endParaRPr lang="en-US"/>
          </a:p>
        </p:txBody>
      </p:sp>
      <p:sp>
        <p:nvSpPr>
          <p:cNvPr id="545" name="Google Shape;545;p39"/>
          <p:cNvSpPr txBox="1">
            <a:spLocks noGrp="1"/>
          </p:cNvSpPr>
          <p:nvPr>
            <p:ph type="subTitle" idx="3"/>
          </p:nvPr>
        </p:nvSpPr>
        <p:spPr>
          <a:xfrm>
            <a:off x="4875699" y="1737205"/>
            <a:ext cx="2546078" cy="3051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Make ~$8,000 a year more on average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Approximately a 20% increase in earnings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Increased opportunity for leadership roles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Ability to move up in a company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Ability to narrow focus on a priority field of study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Some fields require 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50" name="Google Shape;550;p39"/>
          <p:cNvSpPr/>
          <p:nvPr/>
        </p:nvSpPr>
        <p:spPr>
          <a:xfrm>
            <a:off x="1992822" y="1559129"/>
            <a:ext cx="479400" cy="703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9"/>
          <p:cNvSpPr/>
          <p:nvPr/>
        </p:nvSpPr>
        <p:spPr>
          <a:xfrm>
            <a:off x="6649396" y="1559129"/>
            <a:ext cx="479400" cy="70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9"/>
          <p:cNvSpPr/>
          <p:nvPr/>
        </p:nvSpPr>
        <p:spPr>
          <a:xfrm>
            <a:off x="586668" y="884544"/>
            <a:ext cx="1203600" cy="120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9"/>
          <p:cNvSpPr/>
          <p:nvPr/>
        </p:nvSpPr>
        <p:spPr>
          <a:xfrm>
            <a:off x="7353732" y="884544"/>
            <a:ext cx="1203600" cy="1203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9"/>
          <p:cNvSpPr txBox="1">
            <a:spLocks noGrp="1"/>
          </p:cNvSpPr>
          <p:nvPr>
            <p:ph type="title"/>
          </p:nvPr>
        </p:nvSpPr>
        <p:spPr>
          <a:xfrm>
            <a:off x="784218" y="1235482"/>
            <a:ext cx="808500" cy="5017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/>
              <a:t>Costs</a:t>
            </a:r>
          </a:p>
        </p:txBody>
      </p:sp>
      <p:sp>
        <p:nvSpPr>
          <p:cNvPr id="557" name="Google Shape;557;p39"/>
          <p:cNvSpPr txBox="1">
            <a:spLocks noGrp="1"/>
          </p:cNvSpPr>
          <p:nvPr>
            <p:ph type="title"/>
          </p:nvPr>
        </p:nvSpPr>
        <p:spPr>
          <a:xfrm>
            <a:off x="7445270" y="1211249"/>
            <a:ext cx="1006062" cy="4965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cxnSp>
        <p:nvCxnSpPr>
          <p:cNvPr id="558" name="Google Shape;558;p39"/>
          <p:cNvCxnSpPr>
            <a:cxnSpLocks/>
            <a:stCxn id="553" idx="4"/>
          </p:cNvCxnSpPr>
          <p:nvPr/>
        </p:nvCxnSpPr>
        <p:spPr>
          <a:xfrm>
            <a:off x="1188468" y="2088144"/>
            <a:ext cx="0" cy="3573363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9" name="Google Shape;559;p39"/>
          <p:cNvCxnSpPr>
            <a:cxnSpLocks/>
            <a:stCxn id="554" idx="4"/>
          </p:cNvCxnSpPr>
          <p:nvPr/>
        </p:nvCxnSpPr>
        <p:spPr>
          <a:xfrm>
            <a:off x="7955532" y="2088144"/>
            <a:ext cx="0" cy="3828562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0" name="Google Shape;560;p39"/>
          <p:cNvSpPr/>
          <p:nvPr/>
        </p:nvSpPr>
        <p:spPr>
          <a:xfrm flipH="1">
            <a:off x="7639299" y="4542200"/>
            <a:ext cx="1375071" cy="943872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9"/>
          <p:cNvSpPr txBox="1">
            <a:spLocks noGrp="1"/>
          </p:cNvSpPr>
          <p:nvPr>
            <p:ph type="title" idx="8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Master’s Degree- Medium Pay</a:t>
            </a:r>
            <a:endParaRPr lang="en-US"/>
          </a:p>
        </p:txBody>
      </p:sp>
      <p:sp>
        <p:nvSpPr>
          <p:cNvPr id="541" name="Google Shape;541;p39"/>
          <p:cNvSpPr/>
          <p:nvPr/>
        </p:nvSpPr>
        <p:spPr>
          <a:xfrm>
            <a:off x="4332300" y="354575"/>
            <a:ext cx="479400" cy="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9"/>
          <p:cNvSpPr txBox="1">
            <a:spLocks noGrp="1"/>
          </p:cNvSpPr>
          <p:nvPr>
            <p:ph type="subTitle" idx="1"/>
          </p:nvPr>
        </p:nvSpPr>
        <p:spPr>
          <a:xfrm>
            <a:off x="1767946" y="1759615"/>
            <a:ext cx="2546079" cy="3051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"/>
              <a:t>Missing out ~$80,000 for 2 years of work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"/>
              <a:t>Paying ~$30,000 tuition for 2 years of school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"/>
              <a:t>Total cost ~$220,000</a:t>
            </a:r>
          </a:p>
          <a:p>
            <a:pPr marL="285750" indent="-285750">
              <a:buFont typeface="Arial"/>
              <a:buChar char="•"/>
            </a:pPr>
            <a:r>
              <a:rPr lang="en"/>
              <a:t>Average difference in salary ~$12,000</a:t>
            </a:r>
          </a:p>
          <a:p>
            <a:pPr marL="285750" indent="-285750">
              <a:buFont typeface="Arial"/>
              <a:buChar char="•"/>
            </a:pPr>
            <a:r>
              <a:rPr lang="en"/>
              <a:t>18 years to break even with bachelor's earnings</a:t>
            </a:r>
          </a:p>
          <a:p>
            <a:pPr marL="285750" indent="-285750">
              <a:buFont typeface="Arial"/>
              <a:buChar char="•"/>
            </a:pPr>
            <a:endParaRPr lang="en"/>
          </a:p>
          <a:p>
            <a:pPr marL="285750" indent="-285750">
              <a:buFont typeface="Arial"/>
              <a:buChar char="•"/>
            </a:pPr>
            <a:endParaRPr lang="en"/>
          </a:p>
          <a:p>
            <a:pPr marL="0" indent="0"/>
            <a:endParaRPr lang="en-US"/>
          </a:p>
        </p:txBody>
      </p:sp>
      <p:sp>
        <p:nvSpPr>
          <p:cNvPr id="545" name="Google Shape;545;p39"/>
          <p:cNvSpPr txBox="1">
            <a:spLocks noGrp="1"/>
          </p:cNvSpPr>
          <p:nvPr>
            <p:ph type="subTitle" idx="3"/>
          </p:nvPr>
        </p:nvSpPr>
        <p:spPr>
          <a:xfrm>
            <a:off x="4875699" y="1737205"/>
            <a:ext cx="2546078" cy="3051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Make ~$12,000 a year more on average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Approximately a 20% increase in earnings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Increased opportunity for leadership roles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Ability to move up in a company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Ability to narrow focus on a priority field of study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Some fields require 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50" name="Google Shape;550;p39"/>
          <p:cNvSpPr/>
          <p:nvPr/>
        </p:nvSpPr>
        <p:spPr>
          <a:xfrm>
            <a:off x="1992822" y="1559129"/>
            <a:ext cx="479400" cy="703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9"/>
          <p:cNvSpPr/>
          <p:nvPr/>
        </p:nvSpPr>
        <p:spPr>
          <a:xfrm>
            <a:off x="6649396" y="1559129"/>
            <a:ext cx="479400" cy="70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9"/>
          <p:cNvSpPr/>
          <p:nvPr/>
        </p:nvSpPr>
        <p:spPr>
          <a:xfrm>
            <a:off x="586668" y="884544"/>
            <a:ext cx="1203600" cy="120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9"/>
          <p:cNvSpPr/>
          <p:nvPr/>
        </p:nvSpPr>
        <p:spPr>
          <a:xfrm>
            <a:off x="7353732" y="884544"/>
            <a:ext cx="1203600" cy="1203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9"/>
          <p:cNvSpPr txBox="1">
            <a:spLocks noGrp="1"/>
          </p:cNvSpPr>
          <p:nvPr>
            <p:ph type="title"/>
          </p:nvPr>
        </p:nvSpPr>
        <p:spPr>
          <a:xfrm>
            <a:off x="784218" y="1235482"/>
            <a:ext cx="808500" cy="5017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/>
              <a:t>Costs</a:t>
            </a:r>
          </a:p>
        </p:txBody>
      </p:sp>
      <p:sp>
        <p:nvSpPr>
          <p:cNvPr id="557" name="Google Shape;557;p39"/>
          <p:cNvSpPr txBox="1">
            <a:spLocks noGrp="1"/>
          </p:cNvSpPr>
          <p:nvPr>
            <p:ph type="title"/>
          </p:nvPr>
        </p:nvSpPr>
        <p:spPr>
          <a:xfrm>
            <a:off x="7445270" y="1211249"/>
            <a:ext cx="1006062" cy="4965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cxnSp>
        <p:nvCxnSpPr>
          <p:cNvPr id="558" name="Google Shape;558;p39"/>
          <p:cNvCxnSpPr>
            <a:cxnSpLocks/>
            <a:stCxn id="553" idx="4"/>
          </p:cNvCxnSpPr>
          <p:nvPr/>
        </p:nvCxnSpPr>
        <p:spPr>
          <a:xfrm>
            <a:off x="1188468" y="2088144"/>
            <a:ext cx="0" cy="3573363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9" name="Google Shape;559;p39"/>
          <p:cNvCxnSpPr>
            <a:cxnSpLocks/>
            <a:stCxn id="554" idx="4"/>
          </p:cNvCxnSpPr>
          <p:nvPr/>
        </p:nvCxnSpPr>
        <p:spPr>
          <a:xfrm>
            <a:off x="7955532" y="2088144"/>
            <a:ext cx="0" cy="3828562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0" name="Google Shape;560;p39"/>
          <p:cNvSpPr/>
          <p:nvPr/>
        </p:nvSpPr>
        <p:spPr>
          <a:xfrm flipH="1">
            <a:off x="7639299" y="4542200"/>
            <a:ext cx="1375071" cy="943872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215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9"/>
          <p:cNvSpPr txBox="1">
            <a:spLocks noGrp="1"/>
          </p:cNvSpPr>
          <p:nvPr>
            <p:ph type="title" idx="8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Master’s Degree- High Pay</a:t>
            </a:r>
            <a:endParaRPr lang="en-US"/>
          </a:p>
        </p:txBody>
      </p:sp>
      <p:sp>
        <p:nvSpPr>
          <p:cNvPr id="541" name="Google Shape;541;p39"/>
          <p:cNvSpPr/>
          <p:nvPr/>
        </p:nvSpPr>
        <p:spPr>
          <a:xfrm>
            <a:off x="4332300" y="354575"/>
            <a:ext cx="479400" cy="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9"/>
          <p:cNvSpPr txBox="1">
            <a:spLocks noGrp="1"/>
          </p:cNvSpPr>
          <p:nvPr>
            <p:ph type="subTitle" idx="1"/>
          </p:nvPr>
        </p:nvSpPr>
        <p:spPr>
          <a:xfrm>
            <a:off x="1767946" y="1759615"/>
            <a:ext cx="2546079" cy="3051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"/>
              <a:t>Missing out ~$100,000 for 2 years of work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"/>
              <a:t>Paying ~$30,000 tuition for 2 years of school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"/>
              <a:t>Total cost ~$260,000</a:t>
            </a:r>
          </a:p>
          <a:p>
            <a:pPr marL="285750" indent="-285750">
              <a:buFont typeface="Arial"/>
              <a:buChar char="•"/>
            </a:pPr>
            <a:r>
              <a:rPr lang="en"/>
              <a:t>Average difference in salary ~$20,000</a:t>
            </a:r>
          </a:p>
          <a:p>
            <a:pPr marL="285750" indent="-285750">
              <a:buFont typeface="Arial"/>
              <a:buChar char="•"/>
            </a:pPr>
            <a:r>
              <a:rPr lang="en"/>
              <a:t>13 years to break even with bachelor's earnings</a:t>
            </a:r>
          </a:p>
          <a:p>
            <a:pPr marL="285750" indent="-285750">
              <a:buFont typeface="Arial"/>
              <a:buChar char="•"/>
            </a:pPr>
            <a:endParaRPr lang="en"/>
          </a:p>
          <a:p>
            <a:pPr marL="285750" indent="-285750">
              <a:buFont typeface="Arial"/>
              <a:buChar char="•"/>
            </a:pPr>
            <a:endParaRPr lang="en"/>
          </a:p>
          <a:p>
            <a:pPr marL="0" indent="0"/>
            <a:endParaRPr lang="en-US"/>
          </a:p>
        </p:txBody>
      </p:sp>
      <p:sp>
        <p:nvSpPr>
          <p:cNvPr id="545" name="Google Shape;545;p39"/>
          <p:cNvSpPr txBox="1">
            <a:spLocks noGrp="1"/>
          </p:cNvSpPr>
          <p:nvPr>
            <p:ph type="subTitle" idx="3"/>
          </p:nvPr>
        </p:nvSpPr>
        <p:spPr>
          <a:xfrm>
            <a:off x="4875699" y="1737205"/>
            <a:ext cx="2546078" cy="3051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Make ~$20,000 a year more on average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Approximately a 20% increase in earnings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Increased opportunity for leadership roles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Ability to move up in a company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Ability to narrow focus on a priority field of study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Some fields require 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50" name="Google Shape;550;p39"/>
          <p:cNvSpPr/>
          <p:nvPr/>
        </p:nvSpPr>
        <p:spPr>
          <a:xfrm>
            <a:off x="1992822" y="1559129"/>
            <a:ext cx="479400" cy="703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9"/>
          <p:cNvSpPr/>
          <p:nvPr/>
        </p:nvSpPr>
        <p:spPr>
          <a:xfrm>
            <a:off x="6649396" y="1559129"/>
            <a:ext cx="479400" cy="70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9"/>
          <p:cNvSpPr/>
          <p:nvPr/>
        </p:nvSpPr>
        <p:spPr>
          <a:xfrm>
            <a:off x="586668" y="884544"/>
            <a:ext cx="1203600" cy="120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9"/>
          <p:cNvSpPr/>
          <p:nvPr/>
        </p:nvSpPr>
        <p:spPr>
          <a:xfrm>
            <a:off x="7353732" y="884544"/>
            <a:ext cx="1203600" cy="1203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9"/>
          <p:cNvSpPr txBox="1">
            <a:spLocks noGrp="1"/>
          </p:cNvSpPr>
          <p:nvPr>
            <p:ph type="title"/>
          </p:nvPr>
        </p:nvSpPr>
        <p:spPr>
          <a:xfrm>
            <a:off x="784218" y="1235482"/>
            <a:ext cx="808500" cy="5017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/>
              <a:t>Costs</a:t>
            </a:r>
          </a:p>
        </p:txBody>
      </p:sp>
      <p:sp>
        <p:nvSpPr>
          <p:cNvPr id="557" name="Google Shape;557;p39"/>
          <p:cNvSpPr txBox="1">
            <a:spLocks noGrp="1"/>
          </p:cNvSpPr>
          <p:nvPr>
            <p:ph type="title"/>
          </p:nvPr>
        </p:nvSpPr>
        <p:spPr>
          <a:xfrm>
            <a:off x="7445270" y="1211249"/>
            <a:ext cx="1006062" cy="4965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cxnSp>
        <p:nvCxnSpPr>
          <p:cNvPr id="558" name="Google Shape;558;p39"/>
          <p:cNvCxnSpPr>
            <a:cxnSpLocks/>
            <a:stCxn id="553" idx="4"/>
          </p:cNvCxnSpPr>
          <p:nvPr/>
        </p:nvCxnSpPr>
        <p:spPr>
          <a:xfrm>
            <a:off x="1188468" y="2088144"/>
            <a:ext cx="0" cy="3573363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9" name="Google Shape;559;p39"/>
          <p:cNvCxnSpPr>
            <a:cxnSpLocks/>
            <a:stCxn id="554" idx="4"/>
          </p:cNvCxnSpPr>
          <p:nvPr/>
        </p:nvCxnSpPr>
        <p:spPr>
          <a:xfrm>
            <a:off x="7955532" y="2088144"/>
            <a:ext cx="0" cy="3828562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0" name="Google Shape;560;p39"/>
          <p:cNvSpPr/>
          <p:nvPr/>
        </p:nvSpPr>
        <p:spPr>
          <a:xfrm flipH="1">
            <a:off x="7639299" y="4542200"/>
            <a:ext cx="1375071" cy="943872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524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9;p55">
            <a:extLst>
              <a:ext uri="{FF2B5EF4-FFF2-40B4-BE49-F238E27FC236}">
                <a16:creationId xmlns:a16="http://schemas.microsoft.com/office/drawing/2014/main" id="{994B5BB5-B879-7D22-ADCC-CC45BEB5B247}"/>
              </a:ext>
            </a:extLst>
          </p:cNvPr>
          <p:cNvSpPr/>
          <p:nvPr/>
        </p:nvSpPr>
        <p:spPr>
          <a:xfrm>
            <a:off x="-109688" y="-557601"/>
            <a:ext cx="5477216" cy="54551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0"/>
          <p:cNvSpPr txBox="1">
            <a:spLocks noGrp="1"/>
          </p:cNvSpPr>
          <p:nvPr>
            <p:ph type="title" idx="4"/>
          </p:nvPr>
        </p:nvSpPr>
        <p:spPr>
          <a:xfrm>
            <a:off x="608052" y="628593"/>
            <a:ext cx="4041736" cy="3082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/>
              <a:t>So, is Grad School Worth it?</a:t>
            </a:r>
          </a:p>
        </p:txBody>
      </p:sp>
      <p:sp>
        <p:nvSpPr>
          <p:cNvPr id="615" name="Google Shape;615;p40"/>
          <p:cNvSpPr/>
          <p:nvPr/>
        </p:nvSpPr>
        <p:spPr>
          <a:xfrm>
            <a:off x="5871300" y="5052525"/>
            <a:ext cx="475800" cy="210000"/>
          </a:xfrm>
          <a:prstGeom prst="ellipse">
            <a:avLst/>
          </a:prstGeom>
          <a:solidFill>
            <a:srgbClr val="103440">
              <a:alpha val="13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2326;p64">
            <a:extLst>
              <a:ext uri="{FF2B5EF4-FFF2-40B4-BE49-F238E27FC236}">
                <a16:creationId xmlns:a16="http://schemas.microsoft.com/office/drawing/2014/main" id="{F60C248D-F91A-CB97-7F6D-D5E50C165361}"/>
              </a:ext>
            </a:extLst>
          </p:cNvPr>
          <p:cNvGrpSpPr/>
          <p:nvPr/>
        </p:nvGrpSpPr>
        <p:grpSpPr>
          <a:xfrm>
            <a:off x="5728479" y="307567"/>
            <a:ext cx="706400" cy="519200"/>
            <a:chOff x="-8028425" y="2418950"/>
            <a:chExt cx="706400" cy="519200"/>
          </a:xfrm>
        </p:grpSpPr>
        <p:sp>
          <p:nvSpPr>
            <p:cNvPr id="37" name="Google Shape;2327;p64">
              <a:extLst>
                <a:ext uri="{FF2B5EF4-FFF2-40B4-BE49-F238E27FC236}">
                  <a16:creationId xmlns:a16="http://schemas.microsoft.com/office/drawing/2014/main" id="{6FC5D172-B435-0E42-2BB3-CA93CAEA7655}"/>
                </a:ext>
              </a:extLst>
            </p:cNvPr>
            <p:cNvSpPr/>
            <p:nvPr/>
          </p:nvSpPr>
          <p:spPr>
            <a:xfrm>
              <a:off x="-8028425" y="2418950"/>
              <a:ext cx="706400" cy="519200"/>
            </a:xfrm>
            <a:custGeom>
              <a:avLst/>
              <a:gdLst/>
              <a:ahLst/>
              <a:cxnLst/>
              <a:rect l="l" t="t" r="r" b="b"/>
              <a:pathLst>
                <a:path w="28256" h="20768" extrusionOk="0">
                  <a:moveTo>
                    <a:pt x="28256" y="1"/>
                  </a:moveTo>
                  <a:lnTo>
                    <a:pt x="1" y="2479"/>
                  </a:lnTo>
                  <a:lnTo>
                    <a:pt x="17007" y="20768"/>
                  </a:lnTo>
                  <a:lnTo>
                    <a:pt x="21779" y="11655"/>
                  </a:lnTo>
                  <a:lnTo>
                    <a:pt x="25794" y="13284"/>
                  </a:lnTo>
                  <a:lnTo>
                    <a:pt x="25314" y="5545"/>
                  </a:lnTo>
                  <a:lnTo>
                    <a:pt x="28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28;p64">
              <a:extLst>
                <a:ext uri="{FF2B5EF4-FFF2-40B4-BE49-F238E27FC236}">
                  <a16:creationId xmlns:a16="http://schemas.microsoft.com/office/drawing/2014/main" id="{D5C3EDCF-27CA-D2CD-E743-0DA7EF0546ED}"/>
                </a:ext>
              </a:extLst>
            </p:cNvPr>
            <p:cNvSpPr/>
            <p:nvPr/>
          </p:nvSpPr>
          <p:spPr>
            <a:xfrm>
              <a:off x="-8028425" y="2480925"/>
              <a:ext cx="644875" cy="270150"/>
            </a:xfrm>
            <a:custGeom>
              <a:avLst/>
              <a:gdLst/>
              <a:ahLst/>
              <a:cxnLst/>
              <a:rect l="l" t="t" r="r" b="b"/>
              <a:pathLst>
                <a:path w="25795" h="10806" extrusionOk="0">
                  <a:moveTo>
                    <a:pt x="1" y="0"/>
                  </a:moveTo>
                  <a:lnTo>
                    <a:pt x="21779" y="9176"/>
                  </a:lnTo>
                  <a:lnTo>
                    <a:pt x="25794" y="10805"/>
                  </a:lnTo>
                  <a:lnTo>
                    <a:pt x="25314" y="30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2388;p64">
            <a:extLst>
              <a:ext uri="{FF2B5EF4-FFF2-40B4-BE49-F238E27FC236}">
                <a16:creationId xmlns:a16="http://schemas.microsoft.com/office/drawing/2014/main" id="{5A059686-8678-36CA-FA96-BAA88CC80EAE}"/>
              </a:ext>
            </a:extLst>
          </p:cNvPr>
          <p:cNvSpPr/>
          <p:nvPr/>
        </p:nvSpPr>
        <p:spPr>
          <a:xfrm>
            <a:off x="-139713" y="4026019"/>
            <a:ext cx="1570724" cy="909681"/>
          </a:xfrm>
          <a:custGeom>
            <a:avLst/>
            <a:gdLst/>
            <a:ahLst/>
            <a:cxnLst/>
            <a:rect l="l" t="t" r="r" b="b"/>
            <a:pathLst>
              <a:path w="35489" h="24358" extrusionOk="0">
                <a:moveTo>
                  <a:pt x="20720" y="1"/>
                </a:moveTo>
                <a:cubicBezTo>
                  <a:pt x="16676" y="1"/>
                  <a:pt x="13398" y="3279"/>
                  <a:pt x="13398" y="7324"/>
                </a:cubicBezTo>
                <a:cubicBezTo>
                  <a:pt x="13398" y="7671"/>
                  <a:pt x="13424" y="8018"/>
                  <a:pt x="13473" y="8361"/>
                </a:cubicBezTo>
                <a:cubicBezTo>
                  <a:pt x="12329" y="8802"/>
                  <a:pt x="11464" y="9804"/>
                  <a:pt x="11218" y="11031"/>
                </a:cubicBezTo>
                <a:cubicBezTo>
                  <a:pt x="10731" y="11154"/>
                  <a:pt x="10276" y="11382"/>
                  <a:pt x="9888" y="11702"/>
                </a:cubicBezTo>
                <a:cubicBezTo>
                  <a:pt x="9773" y="11693"/>
                  <a:pt x="9658" y="11688"/>
                  <a:pt x="9542" y="11688"/>
                </a:cubicBezTo>
                <a:cubicBezTo>
                  <a:pt x="7451" y="11688"/>
                  <a:pt x="5697" y="13131"/>
                  <a:pt x="5219" y="15075"/>
                </a:cubicBezTo>
                <a:cubicBezTo>
                  <a:pt x="3114" y="15146"/>
                  <a:pt x="1429" y="16872"/>
                  <a:pt x="1429" y="18994"/>
                </a:cubicBezTo>
                <a:cubicBezTo>
                  <a:pt x="1429" y="19442"/>
                  <a:pt x="1506" y="19886"/>
                  <a:pt x="1656" y="20307"/>
                </a:cubicBezTo>
                <a:cubicBezTo>
                  <a:pt x="716" y="20491"/>
                  <a:pt x="1" y="21322"/>
                  <a:pt x="1" y="22314"/>
                </a:cubicBezTo>
                <a:cubicBezTo>
                  <a:pt x="1" y="23438"/>
                  <a:pt x="920" y="24357"/>
                  <a:pt x="2044" y="24357"/>
                </a:cubicBezTo>
                <a:lnTo>
                  <a:pt x="33444" y="24357"/>
                </a:lnTo>
                <a:cubicBezTo>
                  <a:pt x="34569" y="24357"/>
                  <a:pt x="35488" y="23438"/>
                  <a:pt x="35488" y="22314"/>
                </a:cubicBezTo>
                <a:cubicBezTo>
                  <a:pt x="35488" y="21189"/>
                  <a:pt x="34569" y="20270"/>
                  <a:pt x="33444" y="20270"/>
                </a:cubicBezTo>
                <a:lnTo>
                  <a:pt x="33382" y="20270"/>
                </a:lnTo>
                <a:cubicBezTo>
                  <a:pt x="33647" y="19818"/>
                  <a:pt x="33786" y="19304"/>
                  <a:pt x="33785" y="18781"/>
                </a:cubicBezTo>
                <a:cubicBezTo>
                  <a:pt x="33785" y="18579"/>
                  <a:pt x="33765" y="18378"/>
                  <a:pt x="33725" y="18181"/>
                </a:cubicBezTo>
                <a:cubicBezTo>
                  <a:pt x="34676" y="17689"/>
                  <a:pt x="35327" y="16699"/>
                  <a:pt x="35327" y="15554"/>
                </a:cubicBezTo>
                <a:cubicBezTo>
                  <a:pt x="35327" y="14050"/>
                  <a:pt x="34202" y="12810"/>
                  <a:pt x="32748" y="12624"/>
                </a:cubicBezTo>
                <a:cubicBezTo>
                  <a:pt x="32757" y="12506"/>
                  <a:pt x="32763" y="12387"/>
                  <a:pt x="32763" y="12269"/>
                </a:cubicBezTo>
                <a:cubicBezTo>
                  <a:pt x="32763" y="9521"/>
                  <a:pt x="30696" y="7258"/>
                  <a:pt x="28033" y="6945"/>
                </a:cubicBezTo>
                <a:cubicBezTo>
                  <a:pt x="27836" y="3077"/>
                  <a:pt x="24637" y="1"/>
                  <a:pt x="207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1306;p62">
            <a:extLst>
              <a:ext uri="{FF2B5EF4-FFF2-40B4-BE49-F238E27FC236}">
                <a16:creationId xmlns:a16="http://schemas.microsoft.com/office/drawing/2014/main" id="{7ABC9820-CF8C-FA31-27F1-046606FD091C}"/>
              </a:ext>
            </a:extLst>
          </p:cNvPr>
          <p:cNvGrpSpPr/>
          <p:nvPr/>
        </p:nvGrpSpPr>
        <p:grpSpPr>
          <a:xfrm>
            <a:off x="5087903" y="1839127"/>
            <a:ext cx="4044594" cy="3216057"/>
            <a:chOff x="4643962" y="1122950"/>
            <a:chExt cx="4044594" cy="3216057"/>
          </a:xfrm>
        </p:grpSpPr>
        <p:grpSp>
          <p:nvGrpSpPr>
            <p:cNvPr id="541" name="Google Shape;1307;p62">
              <a:extLst>
                <a:ext uri="{FF2B5EF4-FFF2-40B4-BE49-F238E27FC236}">
                  <a16:creationId xmlns:a16="http://schemas.microsoft.com/office/drawing/2014/main" id="{324C0F35-99E5-422A-5164-2D4D6BCF16F7}"/>
                </a:ext>
              </a:extLst>
            </p:cNvPr>
            <p:cNvGrpSpPr/>
            <p:nvPr/>
          </p:nvGrpSpPr>
          <p:grpSpPr>
            <a:xfrm flipH="1">
              <a:off x="6291073" y="1122950"/>
              <a:ext cx="923852" cy="1495702"/>
              <a:chOff x="-6804500" y="2626475"/>
              <a:chExt cx="998975" cy="1617500"/>
            </a:xfrm>
          </p:grpSpPr>
          <p:sp>
            <p:nvSpPr>
              <p:cNvPr id="587" name="Google Shape;1308;p62">
                <a:extLst>
                  <a:ext uri="{FF2B5EF4-FFF2-40B4-BE49-F238E27FC236}">
                    <a16:creationId xmlns:a16="http://schemas.microsoft.com/office/drawing/2014/main" id="{0B142CF7-3B64-E24D-2AAF-A434D2EF5317}"/>
                  </a:ext>
                </a:extLst>
              </p:cNvPr>
              <p:cNvSpPr/>
              <p:nvPr/>
            </p:nvSpPr>
            <p:spPr>
              <a:xfrm>
                <a:off x="-6592925" y="3445025"/>
                <a:ext cx="198875" cy="409000"/>
              </a:xfrm>
              <a:custGeom>
                <a:avLst/>
                <a:gdLst/>
                <a:ahLst/>
                <a:cxnLst/>
                <a:rect l="l" t="t" r="r" b="b"/>
                <a:pathLst>
                  <a:path w="7955" h="16360" extrusionOk="0">
                    <a:moveTo>
                      <a:pt x="6707" y="0"/>
                    </a:moveTo>
                    <a:lnTo>
                      <a:pt x="0" y="15831"/>
                    </a:lnTo>
                    <a:lnTo>
                      <a:pt x="1248" y="16360"/>
                    </a:lnTo>
                    <a:lnTo>
                      <a:pt x="7955" y="529"/>
                    </a:lnTo>
                    <a:lnTo>
                      <a:pt x="67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1309;p62">
                <a:extLst>
                  <a:ext uri="{FF2B5EF4-FFF2-40B4-BE49-F238E27FC236}">
                    <a16:creationId xmlns:a16="http://schemas.microsoft.com/office/drawing/2014/main" id="{CA52F2E2-BC87-44A6-DED9-5DA05B413161}"/>
                  </a:ext>
                </a:extLst>
              </p:cNvPr>
              <p:cNvSpPr/>
              <p:nvPr/>
            </p:nvSpPr>
            <p:spPr>
              <a:xfrm>
                <a:off x="-6804500" y="3703725"/>
                <a:ext cx="351925" cy="540250"/>
              </a:xfrm>
              <a:custGeom>
                <a:avLst/>
                <a:gdLst/>
                <a:ahLst/>
                <a:cxnLst/>
                <a:rect l="l" t="t" r="r" b="b"/>
                <a:pathLst>
                  <a:path w="14077" h="21610" extrusionOk="0">
                    <a:moveTo>
                      <a:pt x="10154" y="0"/>
                    </a:moveTo>
                    <a:cubicBezTo>
                      <a:pt x="8809" y="0"/>
                      <a:pt x="7529" y="791"/>
                      <a:pt x="6972" y="2108"/>
                    </a:cubicBezTo>
                    <a:lnTo>
                      <a:pt x="743" y="16807"/>
                    </a:lnTo>
                    <a:cubicBezTo>
                      <a:pt x="1" y="18564"/>
                      <a:pt x="820" y="20591"/>
                      <a:pt x="2576" y="21335"/>
                    </a:cubicBezTo>
                    <a:cubicBezTo>
                      <a:pt x="3016" y="21521"/>
                      <a:pt x="3473" y="21610"/>
                      <a:pt x="3923" y="21610"/>
                    </a:cubicBezTo>
                    <a:cubicBezTo>
                      <a:pt x="5268" y="21610"/>
                      <a:pt x="6546" y="20819"/>
                      <a:pt x="7104" y="19503"/>
                    </a:cubicBezTo>
                    <a:lnTo>
                      <a:pt x="13331" y="4802"/>
                    </a:lnTo>
                    <a:cubicBezTo>
                      <a:pt x="14076" y="3046"/>
                      <a:pt x="13256" y="1018"/>
                      <a:pt x="11500" y="275"/>
                    </a:cubicBezTo>
                    <a:cubicBezTo>
                      <a:pt x="11060" y="88"/>
                      <a:pt x="10603" y="0"/>
                      <a:pt x="101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1310;p62">
                <a:extLst>
                  <a:ext uri="{FF2B5EF4-FFF2-40B4-BE49-F238E27FC236}">
                    <a16:creationId xmlns:a16="http://schemas.microsoft.com/office/drawing/2014/main" id="{3FF0180B-7FA3-A7F5-50CB-FB4BD302C5FF}"/>
                  </a:ext>
                </a:extLst>
              </p:cNvPr>
              <p:cNvSpPr/>
              <p:nvPr/>
            </p:nvSpPr>
            <p:spPr>
              <a:xfrm>
                <a:off x="-6680550" y="2626475"/>
                <a:ext cx="875025" cy="875000"/>
              </a:xfrm>
              <a:custGeom>
                <a:avLst/>
                <a:gdLst/>
                <a:ahLst/>
                <a:cxnLst/>
                <a:rect l="l" t="t" r="r" b="b"/>
                <a:pathLst>
                  <a:path w="35001" h="35000" fill="none" extrusionOk="0">
                    <a:moveTo>
                      <a:pt x="29875" y="5126"/>
                    </a:moveTo>
                    <a:cubicBezTo>
                      <a:pt x="33156" y="8406"/>
                      <a:pt x="35000" y="12859"/>
                      <a:pt x="35000" y="17499"/>
                    </a:cubicBezTo>
                    <a:cubicBezTo>
                      <a:pt x="35000" y="22141"/>
                      <a:pt x="33156" y="26591"/>
                      <a:pt x="29875" y="29874"/>
                    </a:cubicBezTo>
                    <a:cubicBezTo>
                      <a:pt x="26593" y="33156"/>
                      <a:pt x="22142" y="34999"/>
                      <a:pt x="17500" y="34999"/>
                    </a:cubicBezTo>
                    <a:cubicBezTo>
                      <a:pt x="12859" y="34999"/>
                      <a:pt x="8408" y="33156"/>
                      <a:pt x="5126" y="29874"/>
                    </a:cubicBezTo>
                    <a:cubicBezTo>
                      <a:pt x="1845" y="26591"/>
                      <a:pt x="0" y="22141"/>
                      <a:pt x="0" y="17499"/>
                    </a:cubicBezTo>
                    <a:cubicBezTo>
                      <a:pt x="0" y="12859"/>
                      <a:pt x="1845" y="8406"/>
                      <a:pt x="5126" y="5126"/>
                    </a:cubicBezTo>
                    <a:cubicBezTo>
                      <a:pt x="8408" y="1843"/>
                      <a:pt x="12859" y="0"/>
                      <a:pt x="17500" y="0"/>
                    </a:cubicBezTo>
                    <a:cubicBezTo>
                      <a:pt x="22142" y="0"/>
                      <a:pt x="26593" y="1843"/>
                      <a:pt x="29875" y="51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5975" cap="flat" cmpd="sng">
                <a:solidFill>
                  <a:schemeClr val="accent1"/>
                </a:solidFill>
                <a:prstDash val="solid"/>
                <a:miter lim="12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1311;p62">
                <a:extLst>
                  <a:ext uri="{FF2B5EF4-FFF2-40B4-BE49-F238E27FC236}">
                    <a16:creationId xmlns:a16="http://schemas.microsoft.com/office/drawing/2014/main" id="{446BA6E5-2493-7F49-8476-CA6BF19352C4}"/>
                  </a:ext>
                </a:extLst>
              </p:cNvPr>
              <p:cNvSpPr/>
              <p:nvPr/>
            </p:nvSpPr>
            <p:spPr>
              <a:xfrm>
                <a:off x="-6614175" y="2683100"/>
                <a:ext cx="747075" cy="747100"/>
              </a:xfrm>
              <a:custGeom>
                <a:avLst/>
                <a:gdLst/>
                <a:ahLst/>
                <a:cxnLst/>
                <a:rect l="l" t="t" r="r" b="b"/>
                <a:pathLst>
                  <a:path w="29883" h="29884" extrusionOk="0">
                    <a:moveTo>
                      <a:pt x="14941" y="1"/>
                    </a:moveTo>
                    <a:cubicBezTo>
                      <a:pt x="10980" y="1"/>
                      <a:pt x="7179" y="1575"/>
                      <a:pt x="4377" y="4376"/>
                    </a:cubicBezTo>
                    <a:cubicBezTo>
                      <a:pt x="1575" y="7178"/>
                      <a:pt x="0" y="10979"/>
                      <a:pt x="0" y="14942"/>
                    </a:cubicBezTo>
                    <a:cubicBezTo>
                      <a:pt x="0" y="18904"/>
                      <a:pt x="1575" y="22705"/>
                      <a:pt x="4377" y="25507"/>
                    </a:cubicBezTo>
                    <a:cubicBezTo>
                      <a:pt x="7179" y="28309"/>
                      <a:pt x="10980" y="29883"/>
                      <a:pt x="14941" y="29883"/>
                    </a:cubicBezTo>
                    <a:cubicBezTo>
                      <a:pt x="18905" y="29883"/>
                      <a:pt x="22705" y="28309"/>
                      <a:pt x="25507" y="25507"/>
                    </a:cubicBezTo>
                    <a:cubicBezTo>
                      <a:pt x="28308" y="22705"/>
                      <a:pt x="29883" y="18904"/>
                      <a:pt x="29883" y="14942"/>
                    </a:cubicBezTo>
                    <a:cubicBezTo>
                      <a:pt x="29883" y="10979"/>
                      <a:pt x="28308" y="7178"/>
                      <a:pt x="25507" y="4376"/>
                    </a:cubicBezTo>
                    <a:cubicBezTo>
                      <a:pt x="22705" y="1575"/>
                      <a:pt x="18905" y="1"/>
                      <a:pt x="149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2" name="Google Shape;1312;p62">
              <a:extLst>
                <a:ext uri="{FF2B5EF4-FFF2-40B4-BE49-F238E27FC236}">
                  <a16:creationId xmlns:a16="http://schemas.microsoft.com/office/drawing/2014/main" id="{42E966E7-80EC-D079-A38B-8096272C6CEB}"/>
                </a:ext>
              </a:extLst>
            </p:cNvPr>
            <p:cNvSpPr/>
            <p:nvPr/>
          </p:nvSpPr>
          <p:spPr>
            <a:xfrm flipH="1">
              <a:off x="4725357" y="3316856"/>
              <a:ext cx="1308350" cy="1022150"/>
            </a:xfrm>
            <a:custGeom>
              <a:avLst/>
              <a:gdLst/>
              <a:ahLst/>
              <a:cxnLst/>
              <a:rect l="l" t="t" r="r" b="b"/>
              <a:pathLst>
                <a:path w="74117" h="57904" extrusionOk="0">
                  <a:moveTo>
                    <a:pt x="73374" y="1"/>
                  </a:moveTo>
                  <a:lnTo>
                    <a:pt x="1" y="41617"/>
                  </a:lnTo>
                  <a:lnTo>
                    <a:pt x="797" y="57903"/>
                  </a:lnTo>
                  <a:lnTo>
                    <a:pt x="74117" y="15190"/>
                  </a:lnTo>
                  <a:lnTo>
                    <a:pt x="7337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313;p62">
              <a:extLst>
                <a:ext uri="{FF2B5EF4-FFF2-40B4-BE49-F238E27FC236}">
                  <a16:creationId xmlns:a16="http://schemas.microsoft.com/office/drawing/2014/main" id="{8B5763D1-E14C-51FA-6A33-CB92CAABA40D}"/>
                </a:ext>
              </a:extLst>
            </p:cNvPr>
            <p:cNvSpPr/>
            <p:nvPr/>
          </p:nvSpPr>
          <p:spPr>
            <a:xfrm flipH="1">
              <a:off x="4738456" y="3010197"/>
              <a:ext cx="2636171" cy="1041303"/>
            </a:xfrm>
            <a:custGeom>
              <a:avLst/>
              <a:gdLst/>
              <a:ahLst/>
              <a:cxnLst/>
              <a:rect l="l" t="t" r="r" b="b"/>
              <a:pathLst>
                <a:path w="149337" h="58989" extrusionOk="0">
                  <a:moveTo>
                    <a:pt x="81292" y="1"/>
                  </a:moveTo>
                  <a:lnTo>
                    <a:pt x="1" y="35523"/>
                  </a:lnTo>
                  <a:lnTo>
                    <a:pt x="75963" y="58989"/>
                  </a:lnTo>
                  <a:lnTo>
                    <a:pt x="149336" y="17373"/>
                  </a:lnTo>
                  <a:lnTo>
                    <a:pt x="812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314;p62">
              <a:extLst>
                <a:ext uri="{FF2B5EF4-FFF2-40B4-BE49-F238E27FC236}">
                  <a16:creationId xmlns:a16="http://schemas.microsoft.com/office/drawing/2014/main" id="{533C8248-9E52-4638-85B8-AE7F3EC01266}"/>
                </a:ext>
              </a:extLst>
            </p:cNvPr>
            <p:cNvSpPr/>
            <p:nvPr/>
          </p:nvSpPr>
          <p:spPr>
            <a:xfrm flipH="1">
              <a:off x="6019798" y="3637267"/>
              <a:ext cx="1354829" cy="698509"/>
            </a:xfrm>
            <a:custGeom>
              <a:avLst/>
              <a:gdLst/>
              <a:ahLst/>
              <a:cxnLst/>
              <a:rect l="l" t="t" r="r" b="b"/>
              <a:pathLst>
                <a:path w="76750" h="39570" extrusionOk="0">
                  <a:moveTo>
                    <a:pt x="1" y="0"/>
                  </a:moveTo>
                  <a:lnTo>
                    <a:pt x="788" y="16105"/>
                  </a:lnTo>
                  <a:lnTo>
                    <a:pt x="76750" y="39569"/>
                  </a:lnTo>
                  <a:lnTo>
                    <a:pt x="75963" y="234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315;p62">
              <a:extLst>
                <a:ext uri="{FF2B5EF4-FFF2-40B4-BE49-F238E27FC236}">
                  <a16:creationId xmlns:a16="http://schemas.microsoft.com/office/drawing/2014/main" id="{255C4750-5D6C-98F3-09A5-87E13BA2ED0F}"/>
                </a:ext>
              </a:extLst>
            </p:cNvPr>
            <p:cNvSpPr/>
            <p:nvPr/>
          </p:nvSpPr>
          <p:spPr>
            <a:xfrm flipH="1">
              <a:off x="6032260" y="3637267"/>
              <a:ext cx="1342367" cy="443290"/>
            </a:xfrm>
            <a:custGeom>
              <a:avLst/>
              <a:gdLst/>
              <a:ahLst/>
              <a:cxnLst/>
              <a:rect l="l" t="t" r="r" b="b"/>
              <a:pathLst>
                <a:path w="76044" h="25112" extrusionOk="0">
                  <a:moveTo>
                    <a:pt x="1" y="0"/>
                  </a:moveTo>
                  <a:lnTo>
                    <a:pt x="82" y="1648"/>
                  </a:lnTo>
                  <a:lnTo>
                    <a:pt x="76043" y="25112"/>
                  </a:lnTo>
                  <a:lnTo>
                    <a:pt x="75963" y="234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316;p62">
              <a:extLst>
                <a:ext uri="{FF2B5EF4-FFF2-40B4-BE49-F238E27FC236}">
                  <a16:creationId xmlns:a16="http://schemas.microsoft.com/office/drawing/2014/main" id="{4E88322E-286F-5F3A-2572-529FC5BB6869}"/>
                </a:ext>
              </a:extLst>
            </p:cNvPr>
            <p:cNvSpPr/>
            <p:nvPr/>
          </p:nvSpPr>
          <p:spPr>
            <a:xfrm flipH="1">
              <a:off x="6019639" y="3895699"/>
              <a:ext cx="1342349" cy="443307"/>
            </a:xfrm>
            <a:custGeom>
              <a:avLst/>
              <a:gdLst/>
              <a:ahLst/>
              <a:cxnLst/>
              <a:rect l="l" t="t" r="r" b="b"/>
              <a:pathLst>
                <a:path w="76043" h="25113" extrusionOk="0">
                  <a:moveTo>
                    <a:pt x="1" y="1"/>
                  </a:moveTo>
                  <a:lnTo>
                    <a:pt x="81" y="1647"/>
                  </a:lnTo>
                  <a:lnTo>
                    <a:pt x="76043" y="25112"/>
                  </a:lnTo>
                  <a:lnTo>
                    <a:pt x="75962" y="23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317;p62">
              <a:extLst>
                <a:ext uri="{FF2B5EF4-FFF2-40B4-BE49-F238E27FC236}">
                  <a16:creationId xmlns:a16="http://schemas.microsoft.com/office/drawing/2014/main" id="{C3ED601D-1BE2-533D-538C-9C97A0ACA57B}"/>
                </a:ext>
              </a:extLst>
            </p:cNvPr>
            <p:cNvSpPr/>
            <p:nvPr/>
          </p:nvSpPr>
          <p:spPr>
            <a:xfrm flipH="1">
              <a:off x="7149134" y="3789661"/>
              <a:ext cx="98766" cy="109251"/>
            </a:xfrm>
            <a:custGeom>
              <a:avLst/>
              <a:gdLst/>
              <a:ahLst/>
              <a:cxnLst/>
              <a:rect l="l" t="t" r="r" b="b"/>
              <a:pathLst>
                <a:path w="5595" h="6189" extrusionOk="0">
                  <a:moveTo>
                    <a:pt x="1" y="0"/>
                  </a:moveTo>
                  <a:lnTo>
                    <a:pt x="230" y="4575"/>
                  </a:lnTo>
                  <a:lnTo>
                    <a:pt x="2798" y="3094"/>
                  </a:lnTo>
                  <a:lnTo>
                    <a:pt x="5595" y="6188"/>
                  </a:lnTo>
                  <a:lnTo>
                    <a:pt x="5373" y="165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3B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318;p62">
              <a:extLst>
                <a:ext uri="{FF2B5EF4-FFF2-40B4-BE49-F238E27FC236}">
                  <a16:creationId xmlns:a16="http://schemas.microsoft.com/office/drawing/2014/main" id="{03BD5A02-0600-4045-B564-08454B82A520}"/>
                </a:ext>
              </a:extLst>
            </p:cNvPr>
            <p:cNvSpPr/>
            <p:nvPr/>
          </p:nvSpPr>
          <p:spPr>
            <a:xfrm flipH="1">
              <a:off x="4904702" y="2997275"/>
              <a:ext cx="1164023" cy="883402"/>
            </a:xfrm>
            <a:custGeom>
              <a:avLst/>
              <a:gdLst/>
              <a:ahLst/>
              <a:cxnLst/>
              <a:rect l="l" t="t" r="r" b="b"/>
              <a:pathLst>
                <a:path w="65002" h="50044" extrusionOk="0">
                  <a:moveTo>
                    <a:pt x="64383" y="0"/>
                  </a:moveTo>
                  <a:lnTo>
                    <a:pt x="1" y="35979"/>
                  </a:lnTo>
                  <a:lnTo>
                    <a:pt x="688" y="50043"/>
                  </a:lnTo>
                  <a:lnTo>
                    <a:pt x="65001" y="12643"/>
                  </a:lnTo>
                  <a:lnTo>
                    <a:pt x="643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319;p62">
              <a:extLst>
                <a:ext uri="{FF2B5EF4-FFF2-40B4-BE49-F238E27FC236}">
                  <a16:creationId xmlns:a16="http://schemas.microsoft.com/office/drawing/2014/main" id="{F152F308-0360-34DA-6722-3B9C0B4E759D}"/>
                </a:ext>
              </a:extLst>
            </p:cNvPr>
            <p:cNvSpPr/>
            <p:nvPr/>
          </p:nvSpPr>
          <p:spPr>
            <a:xfrm flipH="1">
              <a:off x="4914486" y="2997275"/>
              <a:ext cx="1137598" cy="660927"/>
            </a:xfrm>
            <a:custGeom>
              <a:avLst/>
              <a:gdLst/>
              <a:ahLst/>
              <a:cxnLst/>
              <a:rect l="l" t="t" r="r" b="b"/>
              <a:pathLst>
                <a:path w="64444" h="37441" extrusionOk="0">
                  <a:moveTo>
                    <a:pt x="64383" y="0"/>
                  </a:moveTo>
                  <a:lnTo>
                    <a:pt x="1" y="35979"/>
                  </a:lnTo>
                  <a:lnTo>
                    <a:pt x="73" y="37441"/>
                  </a:lnTo>
                  <a:lnTo>
                    <a:pt x="64443" y="1225"/>
                  </a:lnTo>
                  <a:lnTo>
                    <a:pt x="6438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320;p62">
              <a:extLst>
                <a:ext uri="{FF2B5EF4-FFF2-40B4-BE49-F238E27FC236}">
                  <a16:creationId xmlns:a16="http://schemas.microsoft.com/office/drawing/2014/main" id="{F45A73AD-92A8-092D-597F-FE775E1EBDB4}"/>
                </a:ext>
              </a:extLst>
            </p:cNvPr>
            <p:cNvSpPr/>
            <p:nvPr/>
          </p:nvSpPr>
          <p:spPr>
            <a:xfrm flipH="1">
              <a:off x="4903842" y="3214860"/>
              <a:ext cx="1137192" cy="669295"/>
            </a:xfrm>
            <a:custGeom>
              <a:avLst/>
              <a:gdLst/>
              <a:ahLst/>
              <a:cxnLst/>
              <a:rect l="l" t="t" r="r" b="b"/>
              <a:pathLst>
                <a:path w="64421" h="37915" extrusionOk="0">
                  <a:moveTo>
                    <a:pt x="64360" y="0"/>
                  </a:moveTo>
                  <a:lnTo>
                    <a:pt x="1" y="36452"/>
                  </a:lnTo>
                  <a:lnTo>
                    <a:pt x="73" y="37914"/>
                  </a:lnTo>
                  <a:lnTo>
                    <a:pt x="64420" y="1225"/>
                  </a:lnTo>
                  <a:lnTo>
                    <a:pt x="6436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1321;p62">
              <a:extLst>
                <a:ext uri="{FF2B5EF4-FFF2-40B4-BE49-F238E27FC236}">
                  <a16:creationId xmlns:a16="http://schemas.microsoft.com/office/drawing/2014/main" id="{2E88E855-BF59-6869-FBAE-3B1F99EB7977}"/>
                </a:ext>
              </a:extLst>
            </p:cNvPr>
            <p:cNvSpPr/>
            <p:nvPr/>
          </p:nvSpPr>
          <p:spPr>
            <a:xfrm flipH="1">
              <a:off x="4915545" y="2733212"/>
              <a:ext cx="2299379" cy="899183"/>
            </a:xfrm>
            <a:custGeom>
              <a:avLst/>
              <a:gdLst/>
              <a:ahLst/>
              <a:cxnLst/>
              <a:rect l="l" t="t" r="r" b="b"/>
              <a:pathLst>
                <a:path w="130258" h="50938" extrusionOk="0">
                  <a:moveTo>
                    <a:pt x="70477" y="0"/>
                  </a:moveTo>
                  <a:lnTo>
                    <a:pt x="0" y="30763"/>
                  </a:lnTo>
                  <a:lnTo>
                    <a:pt x="3067" y="34896"/>
                  </a:lnTo>
                  <a:lnTo>
                    <a:pt x="2913" y="31738"/>
                  </a:lnTo>
                  <a:lnTo>
                    <a:pt x="65875" y="50938"/>
                  </a:lnTo>
                  <a:lnTo>
                    <a:pt x="130257" y="14959"/>
                  </a:lnTo>
                  <a:lnTo>
                    <a:pt x="704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1322;p62">
              <a:extLst>
                <a:ext uri="{FF2B5EF4-FFF2-40B4-BE49-F238E27FC236}">
                  <a16:creationId xmlns:a16="http://schemas.microsoft.com/office/drawing/2014/main" id="{08A95622-0EF8-F294-6BB1-E99A628DB940}"/>
                </a:ext>
              </a:extLst>
            </p:cNvPr>
            <p:cNvSpPr/>
            <p:nvPr/>
          </p:nvSpPr>
          <p:spPr>
            <a:xfrm flipH="1">
              <a:off x="6039974" y="3296397"/>
              <a:ext cx="1168066" cy="585480"/>
            </a:xfrm>
            <a:custGeom>
              <a:avLst/>
              <a:gdLst/>
              <a:ahLst/>
              <a:cxnLst/>
              <a:rect l="l" t="t" r="r" b="b"/>
              <a:pathLst>
                <a:path w="66170" h="33167" extrusionOk="0">
                  <a:moveTo>
                    <a:pt x="2444" y="1"/>
                  </a:moveTo>
                  <a:cubicBezTo>
                    <a:pt x="1136" y="1"/>
                    <a:pt x="0" y="1012"/>
                    <a:pt x="64" y="2314"/>
                  </a:cubicBezTo>
                  <a:lnTo>
                    <a:pt x="512" y="11482"/>
                  </a:lnTo>
                  <a:cubicBezTo>
                    <a:pt x="556" y="12399"/>
                    <a:pt x="1205" y="13195"/>
                    <a:pt x="2145" y="13484"/>
                  </a:cubicBezTo>
                  <a:lnTo>
                    <a:pt x="65818" y="33153"/>
                  </a:lnTo>
                  <a:cubicBezTo>
                    <a:pt x="65846" y="33162"/>
                    <a:pt x="65875" y="33166"/>
                    <a:pt x="65903" y="33166"/>
                  </a:cubicBezTo>
                  <a:cubicBezTo>
                    <a:pt x="66046" y="33166"/>
                    <a:pt x="66170" y="33055"/>
                    <a:pt x="66163" y="32911"/>
                  </a:cubicBezTo>
                  <a:lnTo>
                    <a:pt x="65500" y="19359"/>
                  </a:lnTo>
                  <a:lnTo>
                    <a:pt x="3205" y="116"/>
                  </a:lnTo>
                  <a:cubicBezTo>
                    <a:pt x="2950" y="38"/>
                    <a:pt x="2693" y="1"/>
                    <a:pt x="2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1323;p62">
              <a:extLst>
                <a:ext uri="{FF2B5EF4-FFF2-40B4-BE49-F238E27FC236}">
                  <a16:creationId xmlns:a16="http://schemas.microsoft.com/office/drawing/2014/main" id="{A23EBCEA-2C9C-5E4C-47C2-786B57DB856A}"/>
                </a:ext>
              </a:extLst>
            </p:cNvPr>
            <p:cNvSpPr/>
            <p:nvPr/>
          </p:nvSpPr>
          <p:spPr>
            <a:xfrm flipH="1">
              <a:off x="6135351" y="3645758"/>
              <a:ext cx="85297" cy="159367"/>
            </a:xfrm>
            <a:custGeom>
              <a:avLst/>
              <a:gdLst/>
              <a:ahLst/>
              <a:cxnLst/>
              <a:rect l="l" t="t" r="r" b="b"/>
              <a:pathLst>
                <a:path w="4832" h="9028" extrusionOk="0">
                  <a:moveTo>
                    <a:pt x="1" y="0"/>
                  </a:moveTo>
                  <a:lnTo>
                    <a:pt x="199" y="7635"/>
                  </a:lnTo>
                  <a:lnTo>
                    <a:pt x="2416" y="6356"/>
                  </a:lnTo>
                  <a:lnTo>
                    <a:pt x="4832" y="9028"/>
                  </a:lnTo>
                  <a:lnTo>
                    <a:pt x="4641" y="14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1324;p62">
              <a:extLst>
                <a:ext uri="{FF2B5EF4-FFF2-40B4-BE49-F238E27FC236}">
                  <a16:creationId xmlns:a16="http://schemas.microsoft.com/office/drawing/2014/main" id="{FD04E83E-4067-B71B-CE6C-4C0CDCC14054}"/>
                </a:ext>
              </a:extLst>
            </p:cNvPr>
            <p:cNvSpPr/>
            <p:nvPr/>
          </p:nvSpPr>
          <p:spPr>
            <a:xfrm flipH="1">
              <a:off x="7109363" y="3276255"/>
              <a:ext cx="105562" cy="275838"/>
            </a:xfrm>
            <a:custGeom>
              <a:avLst/>
              <a:gdLst/>
              <a:ahLst/>
              <a:cxnLst/>
              <a:rect l="l" t="t" r="r" b="b"/>
              <a:pathLst>
                <a:path w="5980" h="15626" extrusionOk="0">
                  <a:moveTo>
                    <a:pt x="0" y="0"/>
                  </a:moveTo>
                  <a:lnTo>
                    <a:pt x="685" y="14003"/>
                  </a:lnTo>
                  <a:lnTo>
                    <a:pt x="5980" y="15625"/>
                  </a:lnTo>
                  <a:lnTo>
                    <a:pt x="5980" y="15625"/>
                  </a:lnTo>
                  <a:lnTo>
                    <a:pt x="5295" y="16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7E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1325;p62">
              <a:extLst>
                <a:ext uri="{FF2B5EF4-FFF2-40B4-BE49-F238E27FC236}">
                  <a16:creationId xmlns:a16="http://schemas.microsoft.com/office/drawing/2014/main" id="{9ABAF3A2-B656-84E5-48AC-0BB876AD2FD0}"/>
                </a:ext>
              </a:extLst>
            </p:cNvPr>
            <p:cNvSpPr/>
            <p:nvPr/>
          </p:nvSpPr>
          <p:spPr>
            <a:xfrm flipH="1">
              <a:off x="7182762" y="3276255"/>
              <a:ext cx="32163" cy="253825"/>
            </a:xfrm>
            <a:custGeom>
              <a:avLst/>
              <a:gdLst/>
              <a:ahLst/>
              <a:cxnLst/>
              <a:rect l="l" t="t" r="r" b="b"/>
              <a:pathLst>
                <a:path w="1822" h="14379" extrusionOk="0">
                  <a:moveTo>
                    <a:pt x="0" y="0"/>
                  </a:moveTo>
                  <a:lnTo>
                    <a:pt x="685" y="14003"/>
                  </a:lnTo>
                  <a:lnTo>
                    <a:pt x="1822" y="14378"/>
                  </a:lnTo>
                  <a:lnTo>
                    <a:pt x="1137" y="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7E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1326;p62">
              <a:extLst>
                <a:ext uri="{FF2B5EF4-FFF2-40B4-BE49-F238E27FC236}">
                  <a16:creationId xmlns:a16="http://schemas.microsoft.com/office/drawing/2014/main" id="{59FC148E-FCCE-7563-A7A1-87E8B066559B}"/>
                </a:ext>
              </a:extLst>
            </p:cNvPr>
            <p:cNvSpPr/>
            <p:nvPr/>
          </p:nvSpPr>
          <p:spPr>
            <a:xfrm flipH="1">
              <a:off x="6050831" y="3276255"/>
              <a:ext cx="1164094" cy="381241"/>
            </a:xfrm>
            <a:custGeom>
              <a:avLst/>
              <a:gdLst/>
              <a:ahLst/>
              <a:cxnLst/>
              <a:rect l="l" t="t" r="r" b="b"/>
              <a:pathLst>
                <a:path w="65945" h="21597" extrusionOk="0">
                  <a:moveTo>
                    <a:pt x="0" y="0"/>
                  </a:moveTo>
                  <a:lnTo>
                    <a:pt x="71" y="1423"/>
                  </a:lnTo>
                  <a:lnTo>
                    <a:pt x="65944" y="21597"/>
                  </a:lnTo>
                  <a:lnTo>
                    <a:pt x="65875" y="20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1327;p62">
              <a:extLst>
                <a:ext uri="{FF2B5EF4-FFF2-40B4-BE49-F238E27FC236}">
                  <a16:creationId xmlns:a16="http://schemas.microsoft.com/office/drawing/2014/main" id="{D96C5EC8-BA4F-4D57-9195-5EBAB5F98D99}"/>
                </a:ext>
              </a:extLst>
            </p:cNvPr>
            <p:cNvSpPr/>
            <p:nvPr/>
          </p:nvSpPr>
          <p:spPr>
            <a:xfrm flipH="1">
              <a:off x="6039198" y="3500160"/>
              <a:ext cx="1165312" cy="383606"/>
            </a:xfrm>
            <a:custGeom>
              <a:avLst/>
              <a:gdLst/>
              <a:ahLst/>
              <a:cxnLst/>
              <a:rect l="l" t="t" r="r" b="b"/>
              <a:pathLst>
                <a:path w="66014" h="21731" extrusionOk="0">
                  <a:moveTo>
                    <a:pt x="0" y="1"/>
                  </a:moveTo>
                  <a:lnTo>
                    <a:pt x="76" y="1344"/>
                  </a:lnTo>
                  <a:lnTo>
                    <a:pt x="66013" y="21730"/>
                  </a:lnTo>
                  <a:lnTo>
                    <a:pt x="65944" y="203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1328;p62">
              <a:extLst>
                <a:ext uri="{FF2B5EF4-FFF2-40B4-BE49-F238E27FC236}">
                  <a16:creationId xmlns:a16="http://schemas.microsoft.com/office/drawing/2014/main" id="{999D704D-A393-E151-3D60-992B73CFD293}"/>
                </a:ext>
              </a:extLst>
            </p:cNvPr>
            <p:cNvSpPr/>
            <p:nvPr/>
          </p:nvSpPr>
          <p:spPr>
            <a:xfrm flipH="1">
              <a:off x="6460757" y="2573633"/>
              <a:ext cx="1912772" cy="1525141"/>
            </a:xfrm>
            <a:custGeom>
              <a:avLst/>
              <a:gdLst/>
              <a:ahLst/>
              <a:cxnLst/>
              <a:rect l="l" t="t" r="r" b="b"/>
              <a:pathLst>
                <a:path w="108357" h="86398" extrusionOk="0">
                  <a:moveTo>
                    <a:pt x="85435" y="0"/>
                  </a:moveTo>
                  <a:lnTo>
                    <a:pt x="0" y="49920"/>
                  </a:lnTo>
                  <a:lnTo>
                    <a:pt x="21988" y="82187"/>
                  </a:lnTo>
                  <a:cubicBezTo>
                    <a:pt x="23831" y="84783"/>
                    <a:pt x="28955" y="86397"/>
                    <a:pt x="36014" y="86397"/>
                  </a:cubicBezTo>
                  <a:cubicBezTo>
                    <a:pt x="45881" y="86397"/>
                    <a:pt x="59529" y="83243"/>
                    <a:pt x="73280" y="75208"/>
                  </a:cubicBezTo>
                  <a:cubicBezTo>
                    <a:pt x="84589" y="68602"/>
                    <a:pt x="93598" y="59338"/>
                    <a:pt x="99429" y="50829"/>
                  </a:cubicBezTo>
                  <a:cubicBezTo>
                    <a:pt x="105764" y="41590"/>
                    <a:pt x="108356" y="33247"/>
                    <a:pt x="106084" y="30154"/>
                  </a:cubicBezTo>
                  <a:cubicBezTo>
                    <a:pt x="105917" y="29929"/>
                    <a:pt x="85435" y="0"/>
                    <a:pt x="85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329;p62">
              <a:extLst>
                <a:ext uri="{FF2B5EF4-FFF2-40B4-BE49-F238E27FC236}">
                  <a16:creationId xmlns:a16="http://schemas.microsoft.com/office/drawing/2014/main" id="{B5A1F6C3-1445-164B-682E-DA4442C76B85}"/>
                </a:ext>
              </a:extLst>
            </p:cNvPr>
            <p:cNvSpPr/>
            <p:nvPr/>
          </p:nvSpPr>
          <p:spPr>
            <a:xfrm flipH="1">
              <a:off x="6532832" y="2300513"/>
              <a:ext cx="867744" cy="1176592"/>
            </a:xfrm>
            <a:custGeom>
              <a:avLst/>
              <a:gdLst/>
              <a:ahLst/>
              <a:cxnLst/>
              <a:rect l="l" t="t" r="r" b="b"/>
              <a:pathLst>
                <a:path w="49157" h="66653" extrusionOk="0">
                  <a:moveTo>
                    <a:pt x="46795" y="1"/>
                  </a:moveTo>
                  <a:lnTo>
                    <a:pt x="0" y="62991"/>
                  </a:lnTo>
                  <a:lnTo>
                    <a:pt x="2496" y="66653"/>
                  </a:lnTo>
                  <a:lnTo>
                    <a:pt x="49157" y="3467"/>
                  </a:lnTo>
                  <a:lnTo>
                    <a:pt x="4679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330;p62">
              <a:extLst>
                <a:ext uri="{FF2B5EF4-FFF2-40B4-BE49-F238E27FC236}">
                  <a16:creationId xmlns:a16="http://schemas.microsoft.com/office/drawing/2014/main" id="{5E6B5BAD-1EA4-0F43-83B3-9D7C172C1CFF}"/>
                </a:ext>
              </a:extLst>
            </p:cNvPr>
            <p:cNvSpPr/>
            <p:nvPr/>
          </p:nvSpPr>
          <p:spPr>
            <a:xfrm flipH="1">
              <a:off x="6574492" y="2300513"/>
              <a:ext cx="2114046" cy="1398290"/>
            </a:xfrm>
            <a:custGeom>
              <a:avLst/>
              <a:gdLst/>
              <a:ahLst/>
              <a:cxnLst/>
              <a:rect l="l" t="t" r="r" b="b"/>
              <a:pathLst>
                <a:path w="119759" h="79212" extrusionOk="0">
                  <a:moveTo>
                    <a:pt x="119758" y="1"/>
                  </a:moveTo>
                  <a:lnTo>
                    <a:pt x="49695" y="16838"/>
                  </a:lnTo>
                  <a:lnTo>
                    <a:pt x="1" y="79212"/>
                  </a:lnTo>
                  <a:lnTo>
                    <a:pt x="2977" y="78736"/>
                  </a:lnTo>
                  <a:lnTo>
                    <a:pt x="72961" y="62991"/>
                  </a:lnTo>
                  <a:lnTo>
                    <a:pt x="94231" y="34362"/>
                  </a:lnTo>
                  <a:lnTo>
                    <a:pt x="1197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331;p62">
              <a:extLst>
                <a:ext uri="{FF2B5EF4-FFF2-40B4-BE49-F238E27FC236}">
                  <a16:creationId xmlns:a16="http://schemas.microsoft.com/office/drawing/2014/main" id="{AD95D8E0-713F-6992-20C7-99C9A6C80153}"/>
                </a:ext>
              </a:extLst>
            </p:cNvPr>
            <p:cNvSpPr/>
            <p:nvPr/>
          </p:nvSpPr>
          <p:spPr>
            <a:xfrm flipH="1">
              <a:off x="7356374" y="3412444"/>
              <a:ext cx="1332181" cy="344524"/>
            </a:xfrm>
            <a:custGeom>
              <a:avLst/>
              <a:gdLst/>
              <a:ahLst/>
              <a:cxnLst/>
              <a:rect l="l" t="t" r="r" b="b"/>
              <a:pathLst>
                <a:path w="75467" h="19517" extrusionOk="0">
                  <a:moveTo>
                    <a:pt x="72963" y="1"/>
                  </a:moveTo>
                  <a:lnTo>
                    <a:pt x="1" y="16222"/>
                  </a:lnTo>
                  <a:lnTo>
                    <a:pt x="2246" y="19517"/>
                  </a:lnTo>
                  <a:lnTo>
                    <a:pt x="75467" y="3674"/>
                  </a:lnTo>
                  <a:lnTo>
                    <a:pt x="72963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332;p62">
              <a:extLst>
                <a:ext uri="{FF2B5EF4-FFF2-40B4-BE49-F238E27FC236}">
                  <a16:creationId xmlns:a16="http://schemas.microsoft.com/office/drawing/2014/main" id="{0E41E7E8-19C3-2AA4-8FEB-FB47DBCEEF6A}"/>
                </a:ext>
              </a:extLst>
            </p:cNvPr>
            <p:cNvSpPr/>
            <p:nvPr/>
          </p:nvSpPr>
          <p:spPr>
            <a:xfrm flipH="1">
              <a:off x="7541496" y="2918245"/>
              <a:ext cx="157778" cy="107398"/>
            </a:xfrm>
            <a:custGeom>
              <a:avLst/>
              <a:gdLst/>
              <a:ahLst/>
              <a:cxnLst/>
              <a:rect l="l" t="t" r="r" b="b"/>
              <a:pathLst>
                <a:path w="8938" h="6084" extrusionOk="0">
                  <a:moveTo>
                    <a:pt x="6999" y="1"/>
                  </a:moveTo>
                  <a:cubicBezTo>
                    <a:pt x="5955" y="1"/>
                    <a:pt x="4610" y="395"/>
                    <a:pt x="3315" y="1152"/>
                  </a:cubicBezTo>
                  <a:cubicBezTo>
                    <a:pt x="2717" y="1502"/>
                    <a:pt x="2186" y="1894"/>
                    <a:pt x="1748" y="2302"/>
                  </a:cubicBezTo>
                  <a:cubicBezTo>
                    <a:pt x="535" y="3423"/>
                    <a:pt x="1" y="4657"/>
                    <a:pt x="526" y="5425"/>
                  </a:cubicBezTo>
                  <a:cubicBezTo>
                    <a:pt x="828" y="5868"/>
                    <a:pt x="1435" y="6084"/>
                    <a:pt x="2206" y="6084"/>
                  </a:cubicBezTo>
                  <a:cubicBezTo>
                    <a:pt x="3251" y="6084"/>
                    <a:pt x="4595" y="5689"/>
                    <a:pt x="5891" y="4932"/>
                  </a:cubicBezTo>
                  <a:cubicBezTo>
                    <a:pt x="7322" y="4095"/>
                    <a:pt x="8350" y="3019"/>
                    <a:pt x="8720" y="2075"/>
                  </a:cubicBezTo>
                  <a:cubicBezTo>
                    <a:pt x="8936" y="1537"/>
                    <a:pt x="8937" y="1038"/>
                    <a:pt x="8680" y="660"/>
                  </a:cubicBezTo>
                  <a:cubicBezTo>
                    <a:pt x="8377" y="216"/>
                    <a:pt x="7770" y="1"/>
                    <a:pt x="69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1333;p62">
              <a:extLst>
                <a:ext uri="{FF2B5EF4-FFF2-40B4-BE49-F238E27FC236}">
                  <a16:creationId xmlns:a16="http://schemas.microsoft.com/office/drawing/2014/main" id="{0562EDE7-1C26-BA68-E107-66EFA583CEC5}"/>
                </a:ext>
              </a:extLst>
            </p:cNvPr>
            <p:cNvSpPr/>
            <p:nvPr/>
          </p:nvSpPr>
          <p:spPr>
            <a:xfrm flipH="1">
              <a:off x="7618020" y="2971944"/>
              <a:ext cx="547333" cy="801882"/>
            </a:xfrm>
            <a:custGeom>
              <a:avLst/>
              <a:gdLst/>
              <a:ahLst/>
              <a:cxnLst/>
              <a:rect l="l" t="t" r="r" b="b"/>
              <a:pathLst>
                <a:path w="31006" h="45426" fill="none" extrusionOk="0">
                  <a:moveTo>
                    <a:pt x="31006" y="0"/>
                  </a:moveTo>
                  <a:lnTo>
                    <a:pt x="8170" y="30107"/>
                  </a:lnTo>
                  <a:cubicBezTo>
                    <a:pt x="8170" y="30107"/>
                    <a:pt x="3600" y="34414"/>
                    <a:pt x="1" y="45426"/>
                  </a:cubicBezTo>
                </a:path>
              </a:pathLst>
            </a:custGeom>
            <a:solidFill>
              <a:schemeClr val="accent6"/>
            </a:solidFill>
            <a:ln w="37125" cap="flat" cmpd="sng">
              <a:solidFill>
                <a:schemeClr val="accent6"/>
              </a:solidFill>
              <a:prstDash val="solid"/>
              <a:miter lim="12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1334;p62">
              <a:extLst>
                <a:ext uri="{FF2B5EF4-FFF2-40B4-BE49-F238E27FC236}">
                  <a16:creationId xmlns:a16="http://schemas.microsoft.com/office/drawing/2014/main" id="{C7BBC460-60CA-31EF-1AD5-B719093A5829}"/>
                </a:ext>
              </a:extLst>
            </p:cNvPr>
            <p:cNvSpPr/>
            <p:nvPr/>
          </p:nvSpPr>
          <p:spPr>
            <a:xfrm flipH="1">
              <a:off x="8018449" y="3773526"/>
              <a:ext cx="177425" cy="474923"/>
            </a:xfrm>
            <a:custGeom>
              <a:avLst/>
              <a:gdLst/>
              <a:ahLst/>
              <a:cxnLst/>
              <a:rect l="l" t="t" r="r" b="b"/>
              <a:pathLst>
                <a:path w="10051" h="26904" extrusionOk="0">
                  <a:moveTo>
                    <a:pt x="1890" y="0"/>
                  </a:moveTo>
                  <a:cubicBezTo>
                    <a:pt x="1835" y="0"/>
                    <a:pt x="1782" y="6"/>
                    <a:pt x="1730" y="17"/>
                  </a:cubicBezTo>
                  <a:cubicBezTo>
                    <a:pt x="0" y="380"/>
                    <a:pt x="70" y="6687"/>
                    <a:pt x="1890" y="14109"/>
                  </a:cubicBezTo>
                  <a:cubicBezTo>
                    <a:pt x="3656" y="21307"/>
                    <a:pt x="6419" y="26904"/>
                    <a:pt x="8161" y="26904"/>
                  </a:cubicBezTo>
                  <a:cubicBezTo>
                    <a:pt x="8215" y="26904"/>
                    <a:pt x="8269" y="26898"/>
                    <a:pt x="8321" y="26887"/>
                  </a:cubicBezTo>
                  <a:cubicBezTo>
                    <a:pt x="10050" y="26524"/>
                    <a:pt x="9981" y="20217"/>
                    <a:pt x="8160" y="12795"/>
                  </a:cubicBezTo>
                  <a:cubicBezTo>
                    <a:pt x="6845" y="7435"/>
                    <a:pt x="4980" y="2965"/>
                    <a:pt x="3390" y="1028"/>
                  </a:cubicBezTo>
                  <a:cubicBezTo>
                    <a:pt x="2851" y="365"/>
                    <a:pt x="2335" y="0"/>
                    <a:pt x="18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1335;p62">
              <a:extLst>
                <a:ext uri="{FF2B5EF4-FFF2-40B4-BE49-F238E27FC236}">
                  <a16:creationId xmlns:a16="http://schemas.microsoft.com/office/drawing/2014/main" id="{1DD91C10-00E0-7906-2199-465E1883DF31}"/>
                </a:ext>
              </a:extLst>
            </p:cNvPr>
            <p:cNvSpPr/>
            <p:nvPr/>
          </p:nvSpPr>
          <p:spPr>
            <a:xfrm flipH="1">
              <a:off x="8103093" y="3729783"/>
              <a:ext cx="120178" cy="105191"/>
            </a:xfrm>
            <a:custGeom>
              <a:avLst/>
              <a:gdLst/>
              <a:ahLst/>
              <a:cxnLst/>
              <a:rect l="l" t="t" r="r" b="b"/>
              <a:pathLst>
                <a:path w="6808" h="5959" extrusionOk="0">
                  <a:moveTo>
                    <a:pt x="3398" y="0"/>
                  </a:moveTo>
                  <a:cubicBezTo>
                    <a:pt x="3164" y="0"/>
                    <a:pt x="2926" y="24"/>
                    <a:pt x="2688" y="74"/>
                  </a:cubicBezTo>
                  <a:cubicBezTo>
                    <a:pt x="2120" y="194"/>
                    <a:pt x="1620" y="447"/>
                    <a:pt x="1225" y="783"/>
                  </a:cubicBezTo>
                  <a:cubicBezTo>
                    <a:pt x="408" y="1485"/>
                    <a:pt x="1" y="2557"/>
                    <a:pt x="265" y="3637"/>
                  </a:cubicBezTo>
                  <a:cubicBezTo>
                    <a:pt x="605" y="5019"/>
                    <a:pt x="1934" y="5958"/>
                    <a:pt x="3402" y="5958"/>
                  </a:cubicBezTo>
                  <a:cubicBezTo>
                    <a:pt x="3637" y="5958"/>
                    <a:pt x="3875" y="5934"/>
                    <a:pt x="4113" y="5884"/>
                  </a:cubicBezTo>
                  <a:cubicBezTo>
                    <a:pt x="4622" y="5779"/>
                    <a:pt x="5101" y="5555"/>
                    <a:pt x="5507" y="5230"/>
                  </a:cubicBezTo>
                  <a:cubicBezTo>
                    <a:pt x="6376" y="4534"/>
                    <a:pt x="6807" y="3431"/>
                    <a:pt x="6536" y="2322"/>
                  </a:cubicBezTo>
                  <a:cubicBezTo>
                    <a:pt x="6196" y="940"/>
                    <a:pt x="4867" y="0"/>
                    <a:pt x="33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1336;p62">
              <a:extLst>
                <a:ext uri="{FF2B5EF4-FFF2-40B4-BE49-F238E27FC236}">
                  <a16:creationId xmlns:a16="http://schemas.microsoft.com/office/drawing/2014/main" id="{8EF8D66F-7165-797B-E3FE-D2867C4F34F7}"/>
                </a:ext>
              </a:extLst>
            </p:cNvPr>
            <p:cNvSpPr/>
            <p:nvPr/>
          </p:nvSpPr>
          <p:spPr>
            <a:xfrm flipH="1">
              <a:off x="4643962" y="2295482"/>
              <a:ext cx="592983" cy="1419420"/>
            </a:xfrm>
            <a:custGeom>
              <a:avLst/>
              <a:gdLst/>
              <a:ahLst/>
              <a:cxnLst/>
              <a:rect l="l" t="t" r="r" b="b"/>
              <a:pathLst>
                <a:path w="33592" h="80409" extrusionOk="0">
                  <a:moveTo>
                    <a:pt x="9891" y="0"/>
                  </a:moveTo>
                  <a:lnTo>
                    <a:pt x="1" y="3030"/>
                  </a:lnTo>
                  <a:lnTo>
                    <a:pt x="23701" y="80408"/>
                  </a:lnTo>
                  <a:lnTo>
                    <a:pt x="33591" y="77378"/>
                  </a:lnTo>
                  <a:lnTo>
                    <a:pt x="98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1337;p62">
              <a:extLst>
                <a:ext uri="{FF2B5EF4-FFF2-40B4-BE49-F238E27FC236}">
                  <a16:creationId xmlns:a16="http://schemas.microsoft.com/office/drawing/2014/main" id="{D5837B5C-ED12-6321-7F7A-4890D7931CAF}"/>
                </a:ext>
              </a:extLst>
            </p:cNvPr>
            <p:cNvSpPr/>
            <p:nvPr/>
          </p:nvSpPr>
          <p:spPr>
            <a:xfrm flipH="1">
              <a:off x="4738450" y="2325067"/>
              <a:ext cx="435399" cy="1382685"/>
            </a:xfrm>
            <a:custGeom>
              <a:avLst/>
              <a:gdLst/>
              <a:ahLst/>
              <a:cxnLst/>
              <a:rect l="l" t="t" r="r" b="b"/>
              <a:pathLst>
                <a:path w="24665" h="78328" extrusionOk="0">
                  <a:moveTo>
                    <a:pt x="1104" y="1"/>
                  </a:moveTo>
                  <a:lnTo>
                    <a:pt x="1" y="335"/>
                  </a:lnTo>
                  <a:lnTo>
                    <a:pt x="23561" y="78327"/>
                  </a:lnTo>
                  <a:lnTo>
                    <a:pt x="24664" y="77994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1338;p62">
              <a:extLst>
                <a:ext uri="{FF2B5EF4-FFF2-40B4-BE49-F238E27FC236}">
                  <a16:creationId xmlns:a16="http://schemas.microsoft.com/office/drawing/2014/main" id="{1BB0C357-4B7E-9F35-C513-C52ADF4130E6}"/>
                </a:ext>
              </a:extLst>
            </p:cNvPr>
            <p:cNvSpPr/>
            <p:nvPr/>
          </p:nvSpPr>
          <p:spPr>
            <a:xfrm flipH="1">
              <a:off x="4697308" y="2306533"/>
              <a:ext cx="439441" cy="1377213"/>
            </a:xfrm>
            <a:custGeom>
              <a:avLst/>
              <a:gdLst/>
              <a:ahLst/>
              <a:cxnLst/>
              <a:rect l="l" t="t" r="r" b="b"/>
              <a:pathLst>
                <a:path w="24894" h="78018" extrusionOk="0">
                  <a:moveTo>
                    <a:pt x="1099" y="0"/>
                  </a:moveTo>
                  <a:lnTo>
                    <a:pt x="1" y="337"/>
                  </a:lnTo>
                  <a:lnTo>
                    <a:pt x="23794" y="78017"/>
                  </a:lnTo>
                  <a:lnTo>
                    <a:pt x="24893" y="77680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1339;p62">
              <a:extLst>
                <a:ext uri="{FF2B5EF4-FFF2-40B4-BE49-F238E27FC236}">
                  <a16:creationId xmlns:a16="http://schemas.microsoft.com/office/drawing/2014/main" id="{1FFC71D0-96C6-5D75-D64A-81A991FEC1FA}"/>
                </a:ext>
              </a:extLst>
            </p:cNvPr>
            <p:cNvSpPr/>
            <p:nvPr/>
          </p:nvSpPr>
          <p:spPr>
            <a:xfrm flipH="1">
              <a:off x="5062273" y="2172233"/>
              <a:ext cx="174601" cy="176490"/>
            </a:xfrm>
            <a:custGeom>
              <a:avLst/>
              <a:gdLst/>
              <a:ahLst/>
              <a:cxnLst/>
              <a:rect l="l" t="t" r="r" b="b"/>
              <a:pathLst>
                <a:path w="9891" h="9998" extrusionOk="0">
                  <a:moveTo>
                    <a:pt x="2532" y="1"/>
                  </a:moveTo>
                  <a:lnTo>
                    <a:pt x="1758" y="3071"/>
                  </a:lnTo>
                  <a:lnTo>
                    <a:pt x="0" y="9997"/>
                  </a:lnTo>
                  <a:lnTo>
                    <a:pt x="9890" y="6967"/>
                  </a:lnTo>
                  <a:lnTo>
                    <a:pt x="4796" y="2140"/>
                  </a:lnTo>
                  <a:lnTo>
                    <a:pt x="25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1340;p62">
              <a:extLst>
                <a:ext uri="{FF2B5EF4-FFF2-40B4-BE49-F238E27FC236}">
                  <a16:creationId xmlns:a16="http://schemas.microsoft.com/office/drawing/2014/main" id="{B6C1F74F-4B75-DBB4-327C-BB6DEC0463AF}"/>
                </a:ext>
              </a:extLst>
            </p:cNvPr>
            <p:cNvSpPr/>
            <p:nvPr/>
          </p:nvSpPr>
          <p:spPr>
            <a:xfrm flipH="1">
              <a:off x="5152213" y="2172233"/>
              <a:ext cx="53628" cy="54211"/>
            </a:xfrm>
            <a:custGeom>
              <a:avLst/>
              <a:gdLst/>
              <a:ahLst/>
              <a:cxnLst/>
              <a:rect l="l" t="t" r="r" b="b"/>
              <a:pathLst>
                <a:path w="3038" h="3071" extrusionOk="0">
                  <a:moveTo>
                    <a:pt x="774" y="1"/>
                  </a:moveTo>
                  <a:lnTo>
                    <a:pt x="0" y="3071"/>
                  </a:lnTo>
                  <a:lnTo>
                    <a:pt x="3038" y="2140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1341;p62">
              <a:extLst>
                <a:ext uri="{FF2B5EF4-FFF2-40B4-BE49-F238E27FC236}">
                  <a16:creationId xmlns:a16="http://schemas.microsoft.com/office/drawing/2014/main" id="{9045A9E0-3555-FBEA-8F52-EA563C7F26C1}"/>
                </a:ext>
              </a:extLst>
            </p:cNvPr>
            <p:cNvSpPr/>
            <p:nvPr/>
          </p:nvSpPr>
          <p:spPr>
            <a:xfrm flipH="1">
              <a:off x="5483956" y="1462161"/>
              <a:ext cx="314303" cy="323200"/>
            </a:xfrm>
            <a:custGeom>
              <a:avLst/>
              <a:gdLst/>
              <a:ahLst/>
              <a:cxnLst/>
              <a:rect l="l" t="t" r="r" b="b"/>
              <a:pathLst>
                <a:path w="17805" h="18309" extrusionOk="0">
                  <a:moveTo>
                    <a:pt x="1873" y="0"/>
                  </a:moveTo>
                  <a:cubicBezTo>
                    <a:pt x="959" y="0"/>
                    <a:pt x="0" y="844"/>
                    <a:pt x="358" y="2457"/>
                  </a:cubicBezTo>
                  <a:cubicBezTo>
                    <a:pt x="604" y="3558"/>
                    <a:pt x="906" y="5099"/>
                    <a:pt x="2163" y="8668"/>
                  </a:cubicBezTo>
                  <a:cubicBezTo>
                    <a:pt x="3923" y="13664"/>
                    <a:pt x="5196" y="16059"/>
                    <a:pt x="5992" y="17246"/>
                  </a:cubicBezTo>
                  <a:cubicBezTo>
                    <a:pt x="6093" y="17453"/>
                    <a:pt x="6230" y="17639"/>
                    <a:pt x="6399" y="17796"/>
                  </a:cubicBezTo>
                  <a:cubicBezTo>
                    <a:pt x="6481" y="17890"/>
                    <a:pt x="6582" y="17968"/>
                    <a:pt x="6695" y="18024"/>
                  </a:cubicBezTo>
                  <a:cubicBezTo>
                    <a:pt x="6994" y="18210"/>
                    <a:pt x="7341" y="18308"/>
                    <a:pt x="7693" y="18308"/>
                  </a:cubicBezTo>
                  <a:cubicBezTo>
                    <a:pt x="7719" y="18308"/>
                    <a:pt x="7744" y="18308"/>
                    <a:pt x="7770" y="18307"/>
                  </a:cubicBezTo>
                  <a:cubicBezTo>
                    <a:pt x="10832" y="18190"/>
                    <a:pt x="10626" y="18087"/>
                    <a:pt x="14558" y="16918"/>
                  </a:cubicBezTo>
                  <a:cubicBezTo>
                    <a:pt x="17289" y="16105"/>
                    <a:pt x="16843" y="16702"/>
                    <a:pt x="17389" y="15995"/>
                  </a:cubicBezTo>
                  <a:cubicBezTo>
                    <a:pt x="17805" y="15459"/>
                    <a:pt x="17629" y="14220"/>
                    <a:pt x="16944" y="14220"/>
                  </a:cubicBezTo>
                  <a:cubicBezTo>
                    <a:pt x="16897" y="14220"/>
                    <a:pt x="16848" y="14225"/>
                    <a:pt x="16797" y="14237"/>
                  </a:cubicBezTo>
                  <a:cubicBezTo>
                    <a:pt x="15801" y="14470"/>
                    <a:pt x="12234" y="14523"/>
                    <a:pt x="8913" y="14789"/>
                  </a:cubicBezTo>
                  <a:cubicBezTo>
                    <a:pt x="8262" y="12936"/>
                    <a:pt x="7253" y="8881"/>
                    <a:pt x="5813" y="3739"/>
                  </a:cubicBezTo>
                  <a:cubicBezTo>
                    <a:pt x="5525" y="2708"/>
                    <a:pt x="4072" y="840"/>
                    <a:pt x="2445" y="119"/>
                  </a:cubicBezTo>
                  <a:cubicBezTo>
                    <a:pt x="2265" y="40"/>
                    <a:pt x="2070" y="0"/>
                    <a:pt x="1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1342;p62">
              <a:extLst>
                <a:ext uri="{FF2B5EF4-FFF2-40B4-BE49-F238E27FC236}">
                  <a16:creationId xmlns:a16="http://schemas.microsoft.com/office/drawing/2014/main" id="{5C598CF0-B4CD-9543-738F-F9E6E3C44E3E}"/>
                </a:ext>
              </a:extLst>
            </p:cNvPr>
            <p:cNvSpPr/>
            <p:nvPr/>
          </p:nvSpPr>
          <p:spPr>
            <a:xfrm flipH="1">
              <a:off x="5660887" y="1456124"/>
              <a:ext cx="314726" cy="557078"/>
            </a:xfrm>
            <a:custGeom>
              <a:avLst/>
              <a:gdLst/>
              <a:ahLst/>
              <a:cxnLst/>
              <a:rect l="l" t="t" r="r" b="b"/>
              <a:pathLst>
                <a:path w="17829" h="31558" extrusionOk="0">
                  <a:moveTo>
                    <a:pt x="4521" y="1"/>
                  </a:moveTo>
                  <a:cubicBezTo>
                    <a:pt x="2585" y="1"/>
                    <a:pt x="851" y="531"/>
                    <a:pt x="405" y="2500"/>
                  </a:cubicBezTo>
                  <a:cubicBezTo>
                    <a:pt x="171" y="3531"/>
                    <a:pt x="572" y="6802"/>
                    <a:pt x="940" y="7913"/>
                  </a:cubicBezTo>
                  <a:cubicBezTo>
                    <a:pt x="1090" y="8362"/>
                    <a:pt x="1225" y="8814"/>
                    <a:pt x="1347" y="9270"/>
                  </a:cubicBezTo>
                  <a:cubicBezTo>
                    <a:pt x="2031" y="11818"/>
                    <a:pt x="2323" y="14460"/>
                    <a:pt x="2578" y="17083"/>
                  </a:cubicBezTo>
                  <a:cubicBezTo>
                    <a:pt x="2766" y="19007"/>
                    <a:pt x="2548" y="20984"/>
                    <a:pt x="2159" y="22873"/>
                  </a:cubicBezTo>
                  <a:cubicBezTo>
                    <a:pt x="1923" y="24018"/>
                    <a:pt x="1618" y="25149"/>
                    <a:pt x="1277" y="26267"/>
                  </a:cubicBezTo>
                  <a:cubicBezTo>
                    <a:pt x="1149" y="26690"/>
                    <a:pt x="65" y="30106"/>
                    <a:pt x="1" y="30474"/>
                  </a:cubicBezTo>
                  <a:lnTo>
                    <a:pt x="15855" y="31557"/>
                  </a:lnTo>
                  <a:cubicBezTo>
                    <a:pt x="15916" y="28440"/>
                    <a:pt x="13045" y="18440"/>
                    <a:pt x="15871" y="12285"/>
                  </a:cubicBezTo>
                  <a:cubicBezTo>
                    <a:pt x="17829" y="8023"/>
                    <a:pt x="15635" y="7737"/>
                    <a:pt x="14389" y="3993"/>
                  </a:cubicBezTo>
                  <a:cubicBezTo>
                    <a:pt x="14084" y="3075"/>
                    <a:pt x="11870" y="1236"/>
                    <a:pt x="10980" y="946"/>
                  </a:cubicBezTo>
                  <a:cubicBezTo>
                    <a:pt x="10505" y="792"/>
                    <a:pt x="10011" y="712"/>
                    <a:pt x="9520" y="638"/>
                  </a:cubicBezTo>
                  <a:cubicBezTo>
                    <a:pt x="8243" y="447"/>
                    <a:pt x="6297" y="1"/>
                    <a:pt x="4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1343;p62">
              <a:extLst>
                <a:ext uri="{FF2B5EF4-FFF2-40B4-BE49-F238E27FC236}">
                  <a16:creationId xmlns:a16="http://schemas.microsoft.com/office/drawing/2014/main" id="{BED71956-A72B-1E54-422E-2B616D8C7AEC}"/>
                </a:ext>
              </a:extLst>
            </p:cNvPr>
            <p:cNvSpPr/>
            <p:nvPr/>
          </p:nvSpPr>
          <p:spPr>
            <a:xfrm flipH="1">
              <a:off x="5691443" y="1994066"/>
              <a:ext cx="482107" cy="1046723"/>
            </a:xfrm>
            <a:custGeom>
              <a:avLst/>
              <a:gdLst/>
              <a:ahLst/>
              <a:cxnLst/>
              <a:rect l="l" t="t" r="r" b="b"/>
              <a:pathLst>
                <a:path w="27311" h="59296" extrusionOk="0">
                  <a:moveTo>
                    <a:pt x="11214" y="0"/>
                  </a:moveTo>
                  <a:cubicBezTo>
                    <a:pt x="10590" y="2319"/>
                    <a:pt x="10334" y="4254"/>
                    <a:pt x="10259" y="5794"/>
                  </a:cubicBezTo>
                  <a:cubicBezTo>
                    <a:pt x="9830" y="8189"/>
                    <a:pt x="7459" y="25465"/>
                    <a:pt x="6819" y="28633"/>
                  </a:cubicBezTo>
                  <a:cubicBezTo>
                    <a:pt x="6786" y="28797"/>
                    <a:pt x="6760" y="28952"/>
                    <a:pt x="6733" y="29107"/>
                  </a:cubicBezTo>
                  <a:cubicBezTo>
                    <a:pt x="3294" y="34261"/>
                    <a:pt x="707" y="53870"/>
                    <a:pt x="64" y="57267"/>
                  </a:cubicBezTo>
                  <a:cubicBezTo>
                    <a:pt x="1" y="57601"/>
                    <a:pt x="122" y="57671"/>
                    <a:pt x="299" y="57671"/>
                  </a:cubicBezTo>
                  <a:cubicBezTo>
                    <a:pt x="362" y="57671"/>
                    <a:pt x="431" y="57662"/>
                    <a:pt x="502" y="57653"/>
                  </a:cubicBezTo>
                  <a:cubicBezTo>
                    <a:pt x="1225" y="57563"/>
                    <a:pt x="1055" y="56927"/>
                    <a:pt x="1866" y="56927"/>
                  </a:cubicBezTo>
                  <a:cubicBezTo>
                    <a:pt x="1943" y="56927"/>
                    <a:pt x="2030" y="56933"/>
                    <a:pt x="2126" y="56945"/>
                  </a:cubicBezTo>
                  <a:cubicBezTo>
                    <a:pt x="2717" y="57022"/>
                    <a:pt x="2831" y="57845"/>
                    <a:pt x="2831" y="57845"/>
                  </a:cubicBezTo>
                  <a:cubicBezTo>
                    <a:pt x="4372" y="53298"/>
                    <a:pt x="9534" y="37301"/>
                    <a:pt x="11887" y="32502"/>
                  </a:cubicBezTo>
                  <a:cubicBezTo>
                    <a:pt x="12243" y="31779"/>
                    <a:pt x="12425" y="31125"/>
                    <a:pt x="12495" y="30531"/>
                  </a:cubicBezTo>
                  <a:cubicBezTo>
                    <a:pt x="14388" y="25249"/>
                    <a:pt x="17392" y="16151"/>
                    <a:pt x="18240" y="12224"/>
                  </a:cubicBezTo>
                  <a:cubicBezTo>
                    <a:pt x="18691" y="16717"/>
                    <a:pt x="19749" y="26867"/>
                    <a:pt x="20670" y="31612"/>
                  </a:cubicBezTo>
                  <a:cubicBezTo>
                    <a:pt x="18591" y="38042"/>
                    <a:pt x="20753" y="51591"/>
                    <a:pt x="20423" y="59296"/>
                  </a:cubicBezTo>
                  <a:cubicBezTo>
                    <a:pt x="21264" y="58093"/>
                    <a:pt x="22007" y="57768"/>
                    <a:pt x="22399" y="57768"/>
                  </a:cubicBezTo>
                  <a:cubicBezTo>
                    <a:pt x="22430" y="57768"/>
                    <a:pt x="22459" y="57770"/>
                    <a:pt x="22486" y="57773"/>
                  </a:cubicBezTo>
                  <a:cubicBezTo>
                    <a:pt x="23073" y="57859"/>
                    <a:pt x="23362" y="58347"/>
                    <a:pt x="23362" y="58347"/>
                  </a:cubicBezTo>
                  <a:cubicBezTo>
                    <a:pt x="23947" y="48012"/>
                    <a:pt x="25794" y="37762"/>
                    <a:pt x="26382" y="32438"/>
                  </a:cubicBezTo>
                  <a:cubicBezTo>
                    <a:pt x="26415" y="32142"/>
                    <a:pt x="26429" y="31844"/>
                    <a:pt x="26424" y="31546"/>
                  </a:cubicBezTo>
                  <a:cubicBezTo>
                    <a:pt x="26488" y="31018"/>
                    <a:pt x="26516" y="30486"/>
                    <a:pt x="26511" y="29955"/>
                  </a:cubicBezTo>
                  <a:cubicBezTo>
                    <a:pt x="26493" y="27554"/>
                    <a:pt x="26794" y="17308"/>
                    <a:pt x="26958" y="11190"/>
                  </a:cubicBezTo>
                  <a:cubicBezTo>
                    <a:pt x="27311" y="5840"/>
                    <a:pt x="27068" y="1083"/>
                    <a:pt x="27068" y="1083"/>
                  </a:cubicBezTo>
                  <a:lnTo>
                    <a:pt x="112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1344;p62">
              <a:extLst>
                <a:ext uri="{FF2B5EF4-FFF2-40B4-BE49-F238E27FC236}">
                  <a16:creationId xmlns:a16="http://schemas.microsoft.com/office/drawing/2014/main" id="{FBFE7215-585B-FCA4-F729-7C4F78BA8081}"/>
                </a:ext>
              </a:extLst>
            </p:cNvPr>
            <p:cNvSpPr/>
            <p:nvPr/>
          </p:nvSpPr>
          <p:spPr>
            <a:xfrm flipH="1">
              <a:off x="5654938" y="3011433"/>
              <a:ext cx="163480" cy="72922"/>
            </a:xfrm>
            <a:custGeom>
              <a:avLst/>
              <a:gdLst/>
              <a:ahLst/>
              <a:cxnLst/>
              <a:rect l="l" t="t" r="r" b="b"/>
              <a:pathLst>
                <a:path w="9261" h="4131" extrusionOk="0">
                  <a:moveTo>
                    <a:pt x="2251" y="0"/>
                  </a:moveTo>
                  <a:cubicBezTo>
                    <a:pt x="1440" y="0"/>
                    <a:pt x="505" y="577"/>
                    <a:pt x="275" y="1793"/>
                  </a:cubicBezTo>
                  <a:cubicBezTo>
                    <a:pt x="0" y="3245"/>
                    <a:pt x="5" y="3327"/>
                    <a:pt x="1301" y="3423"/>
                  </a:cubicBezTo>
                  <a:cubicBezTo>
                    <a:pt x="2286" y="3496"/>
                    <a:pt x="3093" y="3570"/>
                    <a:pt x="3918" y="3761"/>
                  </a:cubicBezTo>
                  <a:cubicBezTo>
                    <a:pt x="4496" y="3895"/>
                    <a:pt x="5466" y="4130"/>
                    <a:pt x="6492" y="4130"/>
                  </a:cubicBezTo>
                  <a:cubicBezTo>
                    <a:pt x="6932" y="4130"/>
                    <a:pt x="7382" y="4087"/>
                    <a:pt x="7815" y="3974"/>
                  </a:cubicBezTo>
                  <a:cubicBezTo>
                    <a:pt x="9260" y="3599"/>
                    <a:pt x="6735" y="3174"/>
                    <a:pt x="5571" y="2556"/>
                  </a:cubicBezTo>
                  <a:cubicBezTo>
                    <a:pt x="4409" y="1938"/>
                    <a:pt x="3598" y="1065"/>
                    <a:pt x="3441" y="700"/>
                  </a:cubicBezTo>
                  <a:cubicBezTo>
                    <a:pt x="3243" y="239"/>
                    <a:pt x="2772" y="0"/>
                    <a:pt x="2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345;p62">
              <a:extLst>
                <a:ext uri="{FF2B5EF4-FFF2-40B4-BE49-F238E27FC236}">
                  <a16:creationId xmlns:a16="http://schemas.microsoft.com/office/drawing/2014/main" id="{06479013-62C5-E6FE-3996-9A3AACFA2DBB}"/>
                </a:ext>
              </a:extLst>
            </p:cNvPr>
            <p:cNvSpPr/>
            <p:nvPr/>
          </p:nvSpPr>
          <p:spPr>
            <a:xfrm flipH="1">
              <a:off x="6034096" y="2997522"/>
              <a:ext cx="150470" cy="87839"/>
            </a:xfrm>
            <a:custGeom>
              <a:avLst/>
              <a:gdLst/>
              <a:ahLst/>
              <a:cxnLst/>
              <a:rect l="l" t="t" r="r" b="b"/>
              <a:pathLst>
                <a:path w="8524" h="4976" extrusionOk="0">
                  <a:moveTo>
                    <a:pt x="2251" y="1"/>
                  </a:moveTo>
                  <a:cubicBezTo>
                    <a:pt x="1441" y="1"/>
                    <a:pt x="506" y="578"/>
                    <a:pt x="276" y="1794"/>
                  </a:cubicBezTo>
                  <a:cubicBezTo>
                    <a:pt x="1" y="3245"/>
                    <a:pt x="6" y="3327"/>
                    <a:pt x="1303" y="3423"/>
                  </a:cubicBezTo>
                  <a:cubicBezTo>
                    <a:pt x="2286" y="3496"/>
                    <a:pt x="2356" y="4414"/>
                    <a:pt x="3182" y="4606"/>
                  </a:cubicBezTo>
                  <a:cubicBezTo>
                    <a:pt x="3759" y="4740"/>
                    <a:pt x="4731" y="4975"/>
                    <a:pt x="5758" y="4975"/>
                  </a:cubicBezTo>
                  <a:cubicBezTo>
                    <a:pt x="6197" y="4975"/>
                    <a:pt x="6646" y="4932"/>
                    <a:pt x="7078" y="4820"/>
                  </a:cubicBezTo>
                  <a:cubicBezTo>
                    <a:pt x="8524" y="4445"/>
                    <a:pt x="5998" y="4020"/>
                    <a:pt x="4834" y="3402"/>
                  </a:cubicBezTo>
                  <a:cubicBezTo>
                    <a:pt x="3672" y="2783"/>
                    <a:pt x="3599" y="1065"/>
                    <a:pt x="3442" y="701"/>
                  </a:cubicBezTo>
                  <a:cubicBezTo>
                    <a:pt x="3243" y="240"/>
                    <a:pt x="2773" y="1"/>
                    <a:pt x="22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346;p62">
              <a:extLst>
                <a:ext uri="{FF2B5EF4-FFF2-40B4-BE49-F238E27FC236}">
                  <a16:creationId xmlns:a16="http://schemas.microsoft.com/office/drawing/2014/main" id="{6D62C22B-3032-D575-B69A-A0D7B5544BC2}"/>
                </a:ext>
              </a:extLst>
            </p:cNvPr>
            <p:cNvSpPr/>
            <p:nvPr/>
          </p:nvSpPr>
          <p:spPr>
            <a:xfrm flipH="1">
              <a:off x="5897907" y="1584422"/>
              <a:ext cx="22895" cy="77300"/>
            </a:xfrm>
            <a:custGeom>
              <a:avLst/>
              <a:gdLst/>
              <a:ahLst/>
              <a:cxnLst/>
              <a:rect l="l" t="t" r="r" b="b"/>
              <a:pathLst>
                <a:path w="1297" h="4379" extrusionOk="0">
                  <a:moveTo>
                    <a:pt x="636" y="1"/>
                  </a:moveTo>
                  <a:cubicBezTo>
                    <a:pt x="407" y="1610"/>
                    <a:pt x="191" y="3077"/>
                    <a:pt x="0" y="4379"/>
                  </a:cubicBezTo>
                  <a:lnTo>
                    <a:pt x="1297" y="385"/>
                  </a:lnTo>
                  <a:cubicBezTo>
                    <a:pt x="1077" y="257"/>
                    <a:pt x="858" y="128"/>
                    <a:pt x="6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347;p62">
              <a:extLst>
                <a:ext uri="{FF2B5EF4-FFF2-40B4-BE49-F238E27FC236}">
                  <a16:creationId xmlns:a16="http://schemas.microsoft.com/office/drawing/2014/main" id="{ADD28176-9E46-370D-0088-F00D8DDAAD31}"/>
                </a:ext>
              </a:extLst>
            </p:cNvPr>
            <p:cNvSpPr/>
            <p:nvPr/>
          </p:nvSpPr>
          <p:spPr>
            <a:xfrm flipH="1">
              <a:off x="5820007" y="1343730"/>
              <a:ext cx="78642" cy="167399"/>
            </a:xfrm>
            <a:custGeom>
              <a:avLst/>
              <a:gdLst/>
              <a:ahLst/>
              <a:cxnLst/>
              <a:rect l="l" t="t" r="r" b="b"/>
              <a:pathLst>
                <a:path w="4455" h="9483" extrusionOk="0">
                  <a:moveTo>
                    <a:pt x="913" y="0"/>
                  </a:moveTo>
                  <a:cubicBezTo>
                    <a:pt x="883" y="170"/>
                    <a:pt x="360" y="3815"/>
                    <a:pt x="120" y="6623"/>
                  </a:cubicBezTo>
                  <a:cubicBezTo>
                    <a:pt x="1" y="8000"/>
                    <a:pt x="906" y="9376"/>
                    <a:pt x="1897" y="9475"/>
                  </a:cubicBezTo>
                  <a:cubicBezTo>
                    <a:pt x="1911" y="9477"/>
                    <a:pt x="1925" y="9478"/>
                    <a:pt x="1940" y="9479"/>
                  </a:cubicBezTo>
                  <a:cubicBezTo>
                    <a:pt x="1967" y="9481"/>
                    <a:pt x="1994" y="9482"/>
                    <a:pt x="2022" y="9482"/>
                  </a:cubicBezTo>
                  <a:cubicBezTo>
                    <a:pt x="2979" y="9482"/>
                    <a:pt x="4141" y="8364"/>
                    <a:pt x="4148" y="7043"/>
                  </a:cubicBezTo>
                  <a:cubicBezTo>
                    <a:pt x="4159" y="4584"/>
                    <a:pt x="4447" y="2088"/>
                    <a:pt x="4454" y="2050"/>
                  </a:cubicBezTo>
                  <a:lnTo>
                    <a:pt x="913" y="0"/>
                  </a:lnTo>
                  <a:close/>
                </a:path>
              </a:pathLst>
            </a:custGeom>
            <a:solidFill>
              <a:srgbClr val="D68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348;p62">
              <a:extLst>
                <a:ext uri="{FF2B5EF4-FFF2-40B4-BE49-F238E27FC236}">
                  <a16:creationId xmlns:a16="http://schemas.microsoft.com/office/drawing/2014/main" id="{DACAA339-33C7-957B-8C66-E7B726DA19FE}"/>
                </a:ext>
              </a:extLst>
            </p:cNvPr>
            <p:cNvSpPr/>
            <p:nvPr/>
          </p:nvSpPr>
          <p:spPr>
            <a:xfrm flipH="1">
              <a:off x="5726254" y="1161150"/>
              <a:ext cx="190470" cy="264505"/>
            </a:xfrm>
            <a:custGeom>
              <a:avLst/>
              <a:gdLst/>
              <a:ahLst/>
              <a:cxnLst/>
              <a:rect l="l" t="t" r="r" b="b"/>
              <a:pathLst>
                <a:path w="10790" h="14984" extrusionOk="0">
                  <a:moveTo>
                    <a:pt x="5352" y="0"/>
                  </a:moveTo>
                  <a:cubicBezTo>
                    <a:pt x="3095" y="0"/>
                    <a:pt x="0" y="826"/>
                    <a:pt x="211" y="7559"/>
                  </a:cubicBezTo>
                  <a:cubicBezTo>
                    <a:pt x="309" y="10709"/>
                    <a:pt x="354" y="11407"/>
                    <a:pt x="1633" y="12782"/>
                  </a:cubicBezTo>
                  <a:cubicBezTo>
                    <a:pt x="2912" y="14157"/>
                    <a:pt x="4825" y="14877"/>
                    <a:pt x="6308" y="14978"/>
                  </a:cubicBezTo>
                  <a:cubicBezTo>
                    <a:pt x="6359" y="14982"/>
                    <a:pt x="6411" y="14984"/>
                    <a:pt x="6462" y="14984"/>
                  </a:cubicBezTo>
                  <a:cubicBezTo>
                    <a:pt x="7991" y="14984"/>
                    <a:pt x="9227" y="13435"/>
                    <a:pt x="9664" y="12178"/>
                  </a:cubicBezTo>
                  <a:cubicBezTo>
                    <a:pt x="10133" y="10832"/>
                    <a:pt x="10789" y="7647"/>
                    <a:pt x="10574" y="4191"/>
                  </a:cubicBezTo>
                  <a:cubicBezTo>
                    <a:pt x="10465" y="2440"/>
                    <a:pt x="8466" y="187"/>
                    <a:pt x="6255" y="36"/>
                  </a:cubicBezTo>
                  <a:cubicBezTo>
                    <a:pt x="5979" y="17"/>
                    <a:pt x="5674" y="0"/>
                    <a:pt x="5352" y="0"/>
                  </a:cubicBezTo>
                  <a:close/>
                </a:path>
              </a:pathLst>
            </a:custGeom>
            <a:solidFill>
              <a:srgbClr val="EB9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349;p62">
              <a:extLst>
                <a:ext uri="{FF2B5EF4-FFF2-40B4-BE49-F238E27FC236}">
                  <a16:creationId xmlns:a16="http://schemas.microsoft.com/office/drawing/2014/main" id="{D34C584F-0B3D-2D08-16F6-A39F435C3C94}"/>
                </a:ext>
              </a:extLst>
            </p:cNvPr>
            <p:cNvSpPr/>
            <p:nvPr/>
          </p:nvSpPr>
          <p:spPr>
            <a:xfrm flipH="1">
              <a:off x="5720305" y="1122950"/>
              <a:ext cx="352167" cy="327613"/>
            </a:xfrm>
            <a:custGeom>
              <a:avLst/>
              <a:gdLst/>
              <a:ahLst/>
              <a:cxnLst/>
              <a:rect l="l" t="t" r="r" b="b"/>
              <a:pathLst>
                <a:path w="19950" h="18559" extrusionOk="0">
                  <a:moveTo>
                    <a:pt x="5756" y="165"/>
                  </a:moveTo>
                  <a:cubicBezTo>
                    <a:pt x="7247" y="165"/>
                    <a:pt x="8643" y="706"/>
                    <a:pt x="9291" y="999"/>
                  </a:cubicBezTo>
                  <a:cubicBezTo>
                    <a:pt x="8392" y="774"/>
                    <a:pt x="7481" y="635"/>
                    <a:pt x="6589" y="635"/>
                  </a:cubicBezTo>
                  <a:cubicBezTo>
                    <a:pt x="5428" y="635"/>
                    <a:pt x="4301" y="870"/>
                    <a:pt x="3278" y="1456"/>
                  </a:cubicBezTo>
                  <a:cubicBezTo>
                    <a:pt x="2298" y="2018"/>
                    <a:pt x="1536" y="2899"/>
                    <a:pt x="1051" y="3917"/>
                  </a:cubicBezTo>
                  <a:cubicBezTo>
                    <a:pt x="1601" y="2245"/>
                    <a:pt x="2508" y="1116"/>
                    <a:pt x="3753" y="561"/>
                  </a:cubicBezTo>
                  <a:cubicBezTo>
                    <a:pt x="4401" y="274"/>
                    <a:pt x="5088" y="165"/>
                    <a:pt x="5756" y="165"/>
                  </a:cubicBezTo>
                  <a:close/>
                  <a:moveTo>
                    <a:pt x="5752" y="0"/>
                  </a:moveTo>
                  <a:cubicBezTo>
                    <a:pt x="5064" y="0"/>
                    <a:pt x="4355" y="112"/>
                    <a:pt x="3685" y="409"/>
                  </a:cubicBezTo>
                  <a:cubicBezTo>
                    <a:pt x="2189" y="1075"/>
                    <a:pt x="1168" y="2525"/>
                    <a:pt x="649" y="4723"/>
                  </a:cubicBezTo>
                  <a:lnTo>
                    <a:pt x="730" y="4742"/>
                  </a:lnTo>
                  <a:cubicBezTo>
                    <a:pt x="365" y="5922"/>
                    <a:pt x="351" y="7210"/>
                    <a:pt x="785" y="8370"/>
                  </a:cubicBezTo>
                  <a:cubicBezTo>
                    <a:pt x="1220" y="9530"/>
                    <a:pt x="2025" y="10527"/>
                    <a:pt x="2453" y="11693"/>
                  </a:cubicBezTo>
                  <a:cubicBezTo>
                    <a:pt x="3383" y="14233"/>
                    <a:pt x="2422" y="16898"/>
                    <a:pt x="0" y="18106"/>
                  </a:cubicBezTo>
                  <a:cubicBezTo>
                    <a:pt x="372" y="18424"/>
                    <a:pt x="838" y="18559"/>
                    <a:pt x="1323" y="18559"/>
                  </a:cubicBezTo>
                  <a:cubicBezTo>
                    <a:pt x="1938" y="18559"/>
                    <a:pt x="2583" y="18341"/>
                    <a:pt x="3104" y="18004"/>
                  </a:cubicBezTo>
                  <a:cubicBezTo>
                    <a:pt x="4037" y="17402"/>
                    <a:pt x="4643" y="16075"/>
                    <a:pt x="5495" y="15364"/>
                  </a:cubicBezTo>
                  <a:cubicBezTo>
                    <a:pt x="6898" y="14195"/>
                    <a:pt x="6835" y="10770"/>
                    <a:pt x="8587" y="10770"/>
                  </a:cubicBezTo>
                  <a:cubicBezTo>
                    <a:pt x="8620" y="10770"/>
                    <a:pt x="8654" y="10771"/>
                    <a:pt x="8689" y="10774"/>
                  </a:cubicBezTo>
                  <a:lnTo>
                    <a:pt x="11507" y="8855"/>
                  </a:lnTo>
                  <a:cubicBezTo>
                    <a:pt x="13774" y="8356"/>
                    <a:pt x="16590" y="7707"/>
                    <a:pt x="18145" y="6441"/>
                  </a:cubicBezTo>
                  <a:cubicBezTo>
                    <a:pt x="18746" y="6857"/>
                    <a:pt x="19264" y="7291"/>
                    <a:pt x="19422" y="7844"/>
                  </a:cubicBezTo>
                  <a:cubicBezTo>
                    <a:pt x="19458" y="7970"/>
                    <a:pt x="19495" y="8027"/>
                    <a:pt x="19532" y="8027"/>
                  </a:cubicBezTo>
                  <a:cubicBezTo>
                    <a:pt x="19764" y="8027"/>
                    <a:pt x="19950" y="5732"/>
                    <a:pt x="19399" y="4564"/>
                  </a:cubicBezTo>
                  <a:cubicBezTo>
                    <a:pt x="19068" y="3864"/>
                    <a:pt x="17983" y="2753"/>
                    <a:pt x="17070" y="2346"/>
                  </a:cubicBezTo>
                  <a:cubicBezTo>
                    <a:pt x="16043" y="1602"/>
                    <a:pt x="14872" y="1310"/>
                    <a:pt x="13733" y="1310"/>
                  </a:cubicBezTo>
                  <a:cubicBezTo>
                    <a:pt x="12930" y="1310"/>
                    <a:pt x="12143" y="1455"/>
                    <a:pt x="11433" y="1688"/>
                  </a:cubicBezTo>
                  <a:cubicBezTo>
                    <a:pt x="10873" y="1472"/>
                    <a:pt x="10297" y="1276"/>
                    <a:pt x="9713" y="1112"/>
                  </a:cubicBezTo>
                  <a:lnTo>
                    <a:pt x="9754" y="1038"/>
                  </a:lnTo>
                  <a:cubicBezTo>
                    <a:pt x="9728" y="1024"/>
                    <a:pt x="7835" y="0"/>
                    <a:pt x="57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350;p62">
              <a:extLst>
                <a:ext uri="{FF2B5EF4-FFF2-40B4-BE49-F238E27FC236}">
                  <a16:creationId xmlns:a16="http://schemas.microsoft.com/office/drawing/2014/main" id="{54028240-400B-FB38-E7B0-042491AA4658}"/>
                </a:ext>
              </a:extLst>
            </p:cNvPr>
            <p:cNvSpPr/>
            <p:nvPr/>
          </p:nvSpPr>
          <p:spPr>
            <a:xfrm flipH="1">
              <a:off x="5890087" y="1266483"/>
              <a:ext cx="50274" cy="72199"/>
            </a:xfrm>
            <a:custGeom>
              <a:avLst/>
              <a:gdLst/>
              <a:ahLst/>
              <a:cxnLst/>
              <a:rect l="l" t="t" r="r" b="b"/>
              <a:pathLst>
                <a:path w="2848" h="4090" extrusionOk="0">
                  <a:moveTo>
                    <a:pt x="948" y="0"/>
                  </a:moveTo>
                  <a:cubicBezTo>
                    <a:pt x="883" y="0"/>
                    <a:pt x="819" y="10"/>
                    <a:pt x="757" y="30"/>
                  </a:cubicBezTo>
                  <a:cubicBezTo>
                    <a:pt x="175" y="224"/>
                    <a:pt x="1" y="1281"/>
                    <a:pt x="369" y="2393"/>
                  </a:cubicBezTo>
                  <a:cubicBezTo>
                    <a:pt x="698" y="3388"/>
                    <a:pt x="1349" y="4089"/>
                    <a:pt x="1900" y="4089"/>
                  </a:cubicBezTo>
                  <a:cubicBezTo>
                    <a:pt x="1965" y="4089"/>
                    <a:pt x="2029" y="4079"/>
                    <a:pt x="2091" y="4059"/>
                  </a:cubicBezTo>
                  <a:cubicBezTo>
                    <a:pt x="2672" y="3867"/>
                    <a:pt x="2848" y="2808"/>
                    <a:pt x="2479" y="1696"/>
                  </a:cubicBezTo>
                  <a:cubicBezTo>
                    <a:pt x="2149" y="701"/>
                    <a:pt x="1498" y="0"/>
                    <a:pt x="948" y="0"/>
                  </a:cubicBezTo>
                  <a:close/>
                </a:path>
              </a:pathLst>
            </a:custGeom>
            <a:solidFill>
              <a:srgbClr val="EB9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351;p62">
              <a:extLst>
                <a:ext uri="{FF2B5EF4-FFF2-40B4-BE49-F238E27FC236}">
                  <a16:creationId xmlns:a16="http://schemas.microsoft.com/office/drawing/2014/main" id="{FC608B55-0CC8-309A-5D43-AABD8161115D}"/>
                </a:ext>
              </a:extLst>
            </p:cNvPr>
            <p:cNvSpPr/>
            <p:nvPr/>
          </p:nvSpPr>
          <p:spPr>
            <a:xfrm flipH="1">
              <a:off x="5515942" y="1600380"/>
              <a:ext cx="163939" cy="254249"/>
            </a:xfrm>
            <a:custGeom>
              <a:avLst/>
              <a:gdLst/>
              <a:ahLst/>
              <a:cxnLst/>
              <a:rect l="l" t="t" r="r" b="b"/>
              <a:pathLst>
                <a:path w="9287" h="14403" extrusionOk="0">
                  <a:moveTo>
                    <a:pt x="9286" y="1"/>
                  </a:moveTo>
                  <a:lnTo>
                    <a:pt x="0" y="2003"/>
                  </a:lnTo>
                  <a:lnTo>
                    <a:pt x="0" y="14403"/>
                  </a:lnTo>
                  <a:lnTo>
                    <a:pt x="9286" y="12401"/>
                  </a:lnTo>
                  <a:lnTo>
                    <a:pt x="9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352;p62">
              <a:extLst>
                <a:ext uri="{FF2B5EF4-FFF2-40B4-BE49-F238E27FC236}">
                  <a16:creationId xmlns:a16="http://schemas.microsoft.com/office/drawing/2014/main" id="{67077BA1-FCD9-2121-E6A4-9DAD59F389C4}"/>
                </a:ext>
              </a:extLst>
            </p:cNvPr>
            <p:cNvSpPr/>
            <p:nvPr/>
          </p:nvSpPr>
          <p:spPr>
            <a:xfrm flipH="1">
              <a:off x="5684753" y="1722624"/>
              <a:ext cx="59348" cy="29356"/>
            </a:xfrm>
            <a:custGeom>
              <a:avLst/>
              <a:gdLst/>
              <a:ahLst/>
              <a:cxnLst/>
              <a:rect l="l" t="t" r="r" b="b"/>
              <a:pathLst>
                <a:path w="3362" h="1663" extrusionOk="0">
                  <a:moveTo>
                    <a:pt x="2828" y="1"/>
                  </a:moveTo>
                  <a:cubicBezTo>
                    <a:pt x="2808" y="1"/>
                    <a:pt x="2785" y="2"/>
                    <a:pt x="2760" y="5"/>
                  </a:cubicBezTo>
                  <a:cubicBezTo>
                    <a:pt x="2074" y="76"/>
                    <a:pt x="1086" y="661"/>
                    <a:pt x="340" y="1250"/>
                  </a:cubicBezTo>
                  <a:cubicBezTo>
                    <a:pt x="0" y="1518"/>
                    <a:pt x="286" y="1662"/>
                    <a:pt x="703" y="1662"/>
                  </a:cubicBezTo>
                  <a:cubicBezTo>
                    <a:pt x="1058" y="1662"/>
                    <a:pt x="1507" y="1558"/>
                    <a:pt x="1750" y="1336"/>
                  </a:cubicBezTo>
                  <a:cubicBezTo>
                    <a:pt x="2262" y="870"/>
                    <a:pt x="3362" y="1"/>
                    <a:pt x="2828" y="1"/>
                  </a:cubicBezTo>
                  <a:close/>
                </a:path>
              </a:pathLst>
            </a:custGeom>
            <a:solidFill>
              <a:srgbClr val="EB9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353;p62">
              <a:extLst>
                <a:ext uri="{FF2B5EF4-FFF2-40B4-BE49-F238E27FC236}">
                  <a16:creationId xmlns:a16="http://schemas.microsoft.com/office/drawing/2014/main" id="{A3E10AE2-785B-37DA-44A5-A228F43424ED}"/>
                </a:ext>
              </a:extLst>
            </p:cNvPr>
            <p:cNvSpPr/>
            <p:nvPr/>
          </p:nvSpPr>
          <p:spPr>
            <a:xfrm flipH="1">
              <a:off x="5637003" y="1734362"/>
              <a:ext cx="110946" cy="47362"/>
            </a:xfrm>
            <a:custGeom>
              <a:avLst/>
              <a:gdLst/>
              <a:ahLst/>
              <a:cxnLst/>
              <a:rect l="l" t="t" r="r" b="b"/>
              <a:pathLst>
                <a:path w="6285" h="2683" extrusionOk="0">
                  <a:moveTo>
                    <a:pt x="4724" y="1"/>
                  </a:moveTo>
                  <a:cubicBezTo>
                    <a:pt x="3977" y="1"/>
                    <a:pt x="3058" y="334"/>
                    <a:pt x="1589" y="569"/>
                  </a:cubicBezTo>
                  <a:cubicBezTo>
                    <a:pt x="161" y="796"/>
                    <a:pt x="1" y="2109"/>
                    <a:pt x="689" y="2558"/>
                  </a:cubicBezTo>
                  <a:cubicBezTo>
                    <a:pt x="824" y="2646"/>
                    <a:pt x="1022" y="2683"/>
                    <a:pt x="1257" y="2683"/>
                  </a:cubicBezTo>
                  <a:cubicBezTo>
                    <a:pt x="2220" y="2683"/>
                    <a:pt x="3815" y="2072"/>
                    <a:pt x="4344" y="1904"/>
                  </a:cubicBezTo>
                  <a:cubicBezTo>
                    <a:pt x="5002" y="1694"/>
                    <a:pt x="6285" y="451"/>
                    <a:pt x="5395" y="115"/>
                  </a:cubicBezTo>
                  <a:cubicBezTo>
                    <a:pt x="5181" y="34"/>
                    <a:pt x="4961" y="1"/>
                    <a:pt x="4724" y="1"/>
                  </a:cubicBezTo>
                  <a:close/>
                </a:path>
              </a:pathLst>
            </a:custGeom>
            <a:solidFill>
              <a:srgbClr val="EB9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1354;p62">
              <a:extLst>
                <a:ext uri="{FF2B5EF4-FFF2-40B4-BE49-F238E27FC236}">
                  <a16:creationId xmlns:a16="http://schemas.microsoft.com/office/drawing/2014/main" id="{7758887F-BF09-8948-F799-2F0537E88239}"/>
                </a:ext>
              </a:extLst>
            </p:cNvPr>
            <p:cNvSpPr/>
            <p:nvPr/>
          </p:nvSpPr>
          <p:spPr>
            <a:xfrm flipH="1">
              <a:off x="5724736" y="1464968"/>
              <a:ext cx="280410" cy="343059"/>
            </a:xfrm>
            <a:custGeom>
              <a:avLst/>
              <a:gdLst/>
              <a:ahLst/>
              <a:cxnLst/>
              <a:rect l="l" t="t" r="r" b="b"/>
              <a:pathLst>
                <a:path w="15885" h="19434" extrusionOk="0">
                  <a:moveTo>
                    <a:pt x="3012" y="0"/>
                  </a:moveTo>
                  <a:cubicBezTo>
                    <a:pt x="2281" y="0"/>
                    <a:pt x="1496" y="519"/>
                    <a:pt x="1254" y="1777"/>
                  </a:cubicBezTo>
                  <a:cubicBezTo>
                    <a:pt x="1040" y="2883"/>
                    <a:pt x="703" y="4418"/>
                    <a:pt x="437" y="8191"/>
                  </a:cubicBezTo>
                  <a:cubicBezTo>
                    <a:pt x="1" y="14378"/>
                    <a:pt x="369" y="17033"/>
                    <a:pt x="671" y="18202"/>
                  </a:cubicBezTo>
                  <a:cubicBezTo>
                    <a:pt x="739" y="18465"/>
                    <a:pt x="910" y="18671"/>
                    <a:pt x="1137" y="18819"/>
                  </a:cubicBezTo>
                  <a:cubicBezTo>
                    <a:pt x="1504" y="19208"/>
                    <a:pt x="2014" y="19428"/>
                    <a:pt x="2549" y="19429"/>
                  </a:cubicBezTo>
                  <a:cubicBezTo>
                    <a:pt x="2887" y="19432"/>
                    <a:pt x="3203" y="19434"/>
                    <a:pt x="3501" y="19434"/>
                  </a:cubicBezTo>
                  <a:cubicBezTo>
                    <a:pt x="6017" y="19434"/>
                    <a:pt x="7351" y="19295"/>
                    <a:pt x="11052" y="18380"/>
                  </a:cubicBezTo>
                  <a:cubicBezTo>
                    <a:pt x="13927" y="17668"/>
                    <a:pt x="14822" y="18331"/>
                    <a:pt x="15422" y="17624"/>
                  </a:cubicBezTo>
                  <a:cubicBezTo>
                    <a:pt x="15885" y="17080"/>
                    <a:pt x="15754" y="15757"/>
                    <a:pt x="15018" y="15757"/>
                  </a:cubicBezTo>
                  <a:cubicBezTo>
                    <a:pt x="14978" y="15757"/>
                    <a:pt x="14937" y="15761"/>
                    <a:pt x="14893" y="15769"/>
                  </a:cubicBezTo>
                  <a:cubicBezTo>
                    <a:pt x="14574" y="15829"/>
                    <a:pt x="13751" y="15847"/>
                    <a:pt x="12663" y="15847"/>
                  </a:cubicBezTo>
                  <a:cubicBezTo>
                    <a:pt x="10916" y="15847"/>
                    <a:pt x="8486" y="15800"/>
                    <a:pt x="6359" y="15800"/>
                  </a:cubicBezTo>
                  <a:cubicBezTo>
                    <a:pt x="5604" y="15800"/>
                    <a:pt x="4887" y="15806"/>
                    <a:pt x="4253" y="15822"/>
                  </a:cubicBezTo>
                  <a:cubicBezTo>
                    <a:pt x="4476" y="13674"/>
                    <a:pt x="5095" y="9872"/>
                    <a:pt x="5747" y="5123"/>
                  </a:cubicBezTo>
                  <a:cubicBezTo>
                    <a:pt x="5893" y="4060"/>
                    <a:pt x="5303" y="1770"/>
                    <a:pt x="4097" y="462"/>
                  </a:cubicBezTo>
                  <a:cubicBezTo>
                    <a:pt x="3826" y="168"/>
                    <a:pt x="3427" y="0"/>
                    <a:pt x="30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355;p62">
              <a:extLst>
                <a:ext uri="{FF2B5EF4-FFF2-40B4-BE49-F238E27FC236}">
                  <a16:creationId xmlns:a16="http://schemas.microsoft.com/office/drawing/2014/main" id="{96CF4A0B-A9BC-F14A-0462-54E4A24831A8}"/>
                </a:ext>
              </a:extLst>
            </p:cNvPr>
            <p:cNvSpPr/>
            <p:nvPr/>
          </p:nvSpPr>
          <p:spPr>
            <a:xfrm flipH="1">
              <a:off x="5479949" y="1680522"/>
              <a:ext cx="37953" cy="68545"/>
            </a:xfrm>
            <a:custGeom>
              <a:avLst/>
              <a:gdLst/>
              <a:ahLst/>
              <a:cxnLst/>
              <a:rect l="l" t="t" r="r" b="b"/>
              <a:pathLst>
                <a:path w="2150" h="3883" extrusionOk="0">
                  <a:moveTo>
                    <a:pt x="937" y="0"/>
                  </a:moveTo>
                  <a:cubicBezTo>
                    <a:pt x="669" y="0"/>
                    <a:pt x="409" y="240"/>
                    <a:pt x="307" y="535"/>
                  </a:cubicBezTo>
                  <a:cubicBezTo>
                    <a:pt x="42" y="1293"/>
                    <a:pt x="5" y="2135"/>
                    <a:pt x="3" y="2683"/>
                  </a:cubicBezTo>
                  <a:cubicBezTo>
                    <a:pt x="0" y="3432"/>
                    <a:pt x="185" y="3882"/>
                    <a:pt x="530" y="3882"/>
                  </a:cubicBezTo>
                  <a:cubicBezTo>
                    <a:pt x="597" y="3882"/>
                    <a:pt x="669" y="3866"/>
                    <a:pt x="748" y="3831"/>
                  </a:cubicBezTo>
                  <a:cubicBezTo>
                    <a:pt x="1233" y="3616"/>
                    <a:pt x="1726" y="3096"/>
                    <a:pt x="1920" y="2539"/>
                  </a:cubicBezTo>
                  <a:cubicBezTo>
                    <a:pt x="2149" y="1881"/>
                    <a:pt x="1614" y="514"/>
                    <a:pt x="1302" y="175"/>
                  </a:cubicBezTo>
                  <a:cubicBezTo>
                    <a:pt x="1188" y="52"/>
                    <a:pt x="1061" y="0"/>
                    <a:pt x="937" y="0"/>
                  </a:cubicBezTo>
                  <a:close/>
                </a:path>
              </a:pathLst>
            </a:custGeom>
            <a:solidFill>
              <a:srgbClr val="EB9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46"/>
          <p:cNvSpPr txBox="1">
            <a:spLocks noGrp="1"/>
          </p:cNvSpPr>
          <p:nvPr>
            <p:ph type="title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Table of Contents</a:t>
            </a:r>
            <a:endParaRPr/>
          </a:p>
        </p:txBody>
      </p:sp>
      <p:grpSp>
        <p:nvGrpSpPr>
          <p:cNvPr id="819" name="Google Shape;819;p46"/>
          <p:cNvGrpSpPr/>
          <p:nvPr/>
        </p:nvGrpSpPr>
        <p:grpSpPr>
          <a:xfrm>
            <a:off x="6494330" y="2272969"/>
            <a:ext cx="3097543" cy="2870533"/>
            <a:chOff x="-3506012" y="4224850"/>
            <a:chExt cx="2623925" cy="2431625"/>
          </a:xfrm>
        </p:grpSpPr>
        <p:sp>
          <p:nvSpPr>
            <p:cNvPr id="820" name="Google Shape;820;p46"/>
            <p:cNvSpPr/>
            <p:nvPr/>
          </p:nvSpPr>
          <p:spPr>
            <a:xfrm>
              <a:off x="-2462262" y="4659750"/>
              <a:ext cx="1238900" cy="1994275"/>
            </a:xfrm>
            <a:custGeom>
              <a:avLst/>
              <a:gdLst/>
              <a:ahLst/>
              <a:cxnLst/>
              <a:rect l="l" t="t" r="r" b="b"/>
              <a:pathLst>
                <a:path w="49556" h="79771" extrusionOk="0">
                  <a:moveTo>
                    <a:pt x="1" y="0"/>
                  </a:moveTo>
                  <a:lnTo>
                    <a:pt x="4956" y="79771"/>
                  </a:lnTo>
                  <a:lnTo>
                    <a:pt x="49555" y="79771"/>
                  </a:lnTo>
                  <a:lnTo>
                    <a:pt x="446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6"/>
            <p:cNvSpPr/>
            <p:nvPr/>
          </p:nvSpPr>
          <p:spPr>
            <a:xfrm>
              <a:off x="-1857962" y="4659750"/>
              <a:ext cx="975875" cy="1995800"/>
            </a:xfrm>
            <a:custGeom>
              <a:avLst/>
              <a:gdLst/>
              <a:ahLst/>
              <a:cxnLst/>
              <a:rect l="l" t="t" r="r" b="b"/>
              <a:pathLst>
                <a:path w="39035" h="79832" extrusionOk="0">
                  <a:moveTo>
                    <a:pt x="15231" y="0"/>
                  </a:moveTo>
                  <a:lnTo>
                    <a:pt x="1" y="77445"/>
                  </a:lnTo>
                  <a:lnTo>
                    <a:pt x="1" y="79832"/>
                  </a:lnTo>
                  <a:lnTo>
                    <a:pt x="39035" y="79832"/>
                  </a:lnTo>
                  <a:lnTo>
                    <a:pt x="39035" y="77445"/>
                  </a:lnTo>
                  <a:lnTo>
                    <a:pt x="15352" y="77445"/>
                  </a:lnTo>
                  <a:lnTo>
                    <a:pt x="15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6"/>
            <p:cNvSpPr/>
            <p:nvPr/>
          </p:nvSpPr>
          <p:spPr>
            <a:xfrm>
              <a:off x="-3290187" y="4660900"/>
              <a:ext cx="1813025" cy="1994275"/>
            </a:xfrm>
            <a:custGeom>
              <a:avLst/>
              <a:gdLst/>
              <a:ahLst/>
              <a:cxnLst/>
              <a:rect l="l" t="t" r="r" b="b"/>
              <a:pathLst>
                <a:path w="72521" h="79771" extrusionOk="0">
                  <a:moveTo>
                    <a:pt x="7252" y="0"/>
                  </a:moveTo>
                  <a:lnTo>
                    <a:pt x="1" y="79771"/>
                  </a:lnTo>
                  <a:lnTo>
                    <a:pt x="65268" y="79771"/>
                  </a:lnTo>
                  <a:lnTo>
                    <a:pt x="72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6"/>
            <p:cNvSpPr/>
            <p:nvPr/>
          </p:nvSpPr>
          <p:spPr>
            <a:xfrm>
              <a:off x="-2063662" y="4535850"/>
              <a:ext cx="265650" cy="234200"/>
            </a:xfrm>
            <a:custGeom>
              <a:avLst/>
              <a:gdLst/>
              <a:ahLst/>
              <a:cxnLst/>
              <a:rect l="l" t="t" r="r" b="b"/>
              <a:pathLst>
                <a:path w="10626" h="9368" extrusionOk="0">
                  <a:moveTo>
                    <a:pt x="5321" y="1"/>
                  </a:moveTo>
                  <a:cubicBezTo>
                    <a:pt x="2387" y="1"/>
                    <a:pt x="1" y="2389"/>
                    <a:pt x="1" y="5322"/>
                  </a:cubicBezTo>
                  <a:cubicBezTo>
                    <a:pt x="1" y="6941"/>
                    <a:pt x="729" y="8391"/>
                    <a:pt x="1874" y="9368"/>
                  </a:cubicBezTo>
                  <a:lnTo>
                    <a:pt x="1874" y="7375"/>
                  </a:lnTo>
                  <a:cubicBezTo>
                    <a:pt x="1501" y="6755"/>
                    <a:pt x="1303" y="6046"/>
                    <a:pt x="1303" y="5322"/>
                  </a:cubicBezTo>
                  <a:cubicBezTo>
                    <a:pt x="1303" y="3107"/>
                    <a:pt x="3107" y="1305"/>
                    <a:pt x="5321" y="1305"/>
                  </a:cubicBezTo>
                  <a:cubicBezTo>
                    <a:pt x="7429" y="1305"/>
                    <a:pt x="9160" y="2939"/>
                    <a:pt x="9322" y="5007"/>
                  </a:cubicBezTo>
                  <a:lnTo>
                    <a:pt x="10625" y="5007"/>
                  </a:lnTo>
                  <a:cubicBezTo>
                    <a:pt x="10460" y="2219"/>
                    <a:pt x="8147" y="1"/>
                    <a:pt x="5321" y="1"/>
                  </a:cubicBezTo>
                  <a:close/>
                </a:path>
              </a:pathLst>
            </a:custGeom>
            <a:solidFill>
              <a:srgbClr val="393D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6"/>
            <p:cNvSpPr/>
            <p:nvPr/>
          </p:nvSpPr>
          <p:spPr>
            <a:xfrm>
              <a:off x="-2212112" y="4535850"/>
              <a:ext cx="265650" cy="234200"/>
            </a:xfrm>
            <a:custGeom>
              <a:avLst/>
              <a:gdLst/>
              <a:ahLst/>
              <a:cxnLst/>
              <a:rect l="l" t="t" r="r" b="b"/>
              <a:pathLst>
                <a:path w="10626" h="9368" extrusionOk="0">
                  <a:moveTo>
                    <a:pt x="5322" y="1"/>
                  </a:moveTo>
                  <a:cubicBezTo>
                    <a:pt x="2388" y="1"/>
                    <a:pt x="1" y="2389"/>
                    <a:pt x="1" y="5322"/>
                  </a:cubicBezTo>
                  <a:cubicBezTo>
                    <a:pt x="1" y="6941"/>
                    <a:pt x="731" y="8391"/>
                    <a:pt x="1874" y="9368"/>
                  </a:cubicBezTo>
                  <a:lnTo>
                    <a:pt x="1874" y="7375"/>
                  </a:lnTo>
                  <a:cubicBezTo>
                    <a:pt x="1501" y="6755"/>
                    <a:pt x="1305" y="6046"/>
                    <a:pt x="1303" y="5322"/>
                  </a:cubicBezTo>
                  <a:cubicBezTo>
                    <a:pt x="1303" y="3107"/>
                    <a:pt x="3107" y="1305"/>
                    <a:pt x="5322" y="1305"/>
                  </a:cubicBezTo>
                  <a:cubicBezTo>
                    <a:pt x="7430" y="1305"/>
                    <a:pt x="9161" y="2939"/>
                    <a:pt x="9323" y="5007"/>
                  </a:cubicBezTo>
                  <a:lnTo>
                    <a:pt x="10625" y="5007"/>
                  </a:lnTo>
                  <a:cubicBezTo>
                    <a:pt x="10460" y="2219"/>
                    <a:pt x="8148" y="1"/>
                    <a:pt x="5322" y="1"/>
                  </a:cubicBezTo>
                  <a:close/>
                </a:path>
              </a:pathLst>
            </a:custGeom>
            <a:solidFill>
              <a:srgbClr val="393D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6"/>
            <p:cNvSpPr/>
            <p:nvPr/>
          </p:nvSpPr>
          <p:spPr>
            <a:xfrm>
              <a:off x="-2368487" y="4535850"/>
              <a:ext cx="265650" cy="234200"/>
            </a:xfrm>
            <a:custGeom>
              <a:avLst/>
              <a:gdLst/>
              <a:ahLst/>
              <a:cxnLst/>
              <a:rect l="l" t="t" r="r" b="b"/>
              <a:pathLst>
                <a:path w="10626" h="9368" extrusionOk="0">
                  <a:moveTo>
                    <a:pt x="5322" y="1"/>
                  </a:moveTo>
                  <a:cubicBezTo>
                    <a:pt x="2389" y="1"/>
                    <a:pt x="1" y="2389"/>
                    <a:pt x="1" y="5322"/>
                  </a:cubicBezTo>
                  <a:cubicBezTo>
                    <a:pt x="1" y="6941"/>
                    <a:pt x="731" y="8391"/>
                    <a:pt x="1874" y="9368"/>
                  </a:cubicBezTo>
                  <a:lnTo>
                    <a:pt x="1874" y="7375"/>
                  </a:lnTo>
                  <a:cubicBezTo>
                    <a:pt x="1501" y="6755"/>
                    <a:pt x="1305" y="6046"/>
                    <a:pt x="1305" y="5322"/>
                  </a:cubicBezTo>
                  <a:cubicBezTo>
                    <a:pt x="1305" y="3107"/>
                    <a:pt x="3107" y="1305"/>
                    <a:pt x="5322" y="1305"/>
                  </a:cubicBezTo>
                  <a:cubicBezTo>
                    <a:pt x="7430" y="1305"/>
                    <a:pt x="9161" y="2939"/>
                    <a:pt x="9323" y="5007"/>
                  </a:cubicBezTo>
                  <a:lnTo>
                    <a:pt x="10625" y="5007"/>
                  </a:lnTo>
                  <a:cubicBezTo>
                    <a:pt x="10460" y="2219"/>
                    <a:pt x="8148" y="1"/>
                    <a:pt x="5322" y="1"/>
                  </a:cubicBezTo>
                  <a:close/>
                </a:path>
              </a:pathLst>
            </a:custGeom>
            <a:solidFill>
              <a:srgbClr val="393D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6"/>
            <p:cNvSpPr/>
            <p:nvPr/>
          </p:nvSpPr>
          <p:spPr>
            <a:xfrm>
              <a:off x="-2516887" y="4535850"/>
              <a:ext cx="265625" cy="234200"/>
            </a:xfrm>
            <a:custGeom>
              <a:avLst/>
              <a:gdLst/>
              <a:ahLst/>
              <a:cxnLst/>
              <a:rect l="l" t="t" r="r" b="b"/>
              <a:pathLst>
                <a:path w="10625" h="9368" extrusionOk="0">
                  <a:moveTo>
                    <a:pt x="5320" y="1"/>
                  </a:moveTo>
                  <a:cubicBezTo>
                    <a:pt x="2386" y="1"/>
                    <a:pt x="0" y="2389"/>
                    <a:pt x="0" y="5322"/>
                  </a:cubicBezTo>
                  <a:cubicBezTo>
                    <a:pt x="0" y="6941"/>
                    <a:pt x="729" y="8391"/>
                    <a:pt x="1873" y="9368"/>
                  </a:cubicBezTo>
                  <a:lnTo>
                    <a:pt x="1873" y="7375"/>
                  </a:lnTo>
                  <a:cubicBezTo>
                    <a:pt x="1500" y="6755"/>
                    <a:pt x="1302" y="6046"/>
                    <a:pt x="1302" y="5322"/>
                  </a:cubicBezTo>
                  <a:cubicBezTo>
                    <a:pt x="1302" y="3107"/>
                    <a:pt x="3106" y="1305"/>
                    <a:pt x="5320" y="1305"/>
                  </a:cubicBezTo>
                  <a:cubicBezTo>
                    <a:pt x="7429" y="1305"/>
                    <a:pt x="9159" y="2939"/>
                    <a:pt x="9321" y="5007"/>
                  </a:cubicBezTo>
                  <a:lnTo>
                    <a:pt x="10625" y="5007"/>
                  </a:lnTo>
                  <a:cubicBezTo>
                    <a:pt x="10460" y="2219"/>
                    <a:pt x="8148" y="1"/>
                    <a:pt x="5320" y="1"/>
                  </a:cubicBezTo>
                  <a:close/>
                </a:path>
              </a:pathLst>
            </a:custGeom>
            <a:solidFill>
              <a:srgbClr val="393D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6"/>
            <p:cNvSpPr/>
            <p:nvPr/>
          </p:nvSpPr>
          <p:spPr>
            <a:xfrm>
              <a:off x="-2665362" y="4535850"/>
              <a:ext cx="265650" cy="234200"/>
            </a:xfrm>
            <a:custGeom>
              <a:avLst/>
              <a:gdLst/>
              <a:ahLst/>
              <a:cxnLst/>
              <a:rect l="l" t="t" r="r" b="b"/>
              <a:pathLst>
                <a:path w="10626" h="9368" extrusionOk="0">
                  <a:moveTo>
                    <a:pt x="5322" y="1"/>
                  </a:moveTo>
                  <a:cubicBezTo>
                    <a:pt x="2389" y="1"/>
                    <a:pt x="1" y="2389"/>
                    <a:pt x="1" y="5322"/>
                  </a:cubicBezTo>
                  <a:cubicBezTo>
                    <a:pt x="1" y="6941"/>
                    <a:pt x="731" y="8391"/>
                    <a:pt x="1874" y="9368"/>
                  </a:cubicBezTo>
                  <a:lnTo>
                    <a:pt x="1874" y="7375"/>
                  </a:lnTo>
                  <a:cubicBezTo>
                    <a:pt x="1501" y="6755"/>
                    <a:pt x="1305" y="6046"/>
                    <a:pt x="1305" y="5322"/>
                  </a:cubicBezTo>
                  <a:cubicBezTo>
                    <a:pt x="1305" y="3107"/>
                    <a:pt x="3107" y="1305"/>
                    <a:pt x="5322" y="1305"/>
                  </a:cubicBezTo>
                  <a:cubicBezTo>
                    <a:pt x="7430" y="1305"/>
                    <a:pt x="9161" y="2939"/>
                    <a:pt x="9323" y="5007"/>
                  </a:cubicBezTo>
                  <a:lnTo>
                    <a:pt x="10625" y="5007"/>
                  </a:lnTo>
                  <a:cubicBezTo>
                    <a:pt x="10460" y="2219"/>
                    <a:pt x="8148" y="1"/>
                    <a:pt x="5322" y="1"/>
                  </a:cubicBezTo>
                  <a:close/>
                </a:path>
              </a:pathLst>
            </a:custGeom>
            <a:solidFill>
              <a:srgbClr val="393D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6"/>
            <p:cNvSpPr/>
            <p:nvPr/>
          </p:nvSpPr>
          <p:spPr>
            <a:xfrm>
              <a:off x="-2821737" y="4535850"/>
              <a:ext cx="265650" cy="234200"/>
            </a:xfrm>
            <a:custGeom>
              <a:avLst/>
              <a:gdLst/>
              <a:ahLst/>
              <a:cxnLst/>
              <a:rect l="l" t="t" r="r" b="b"/>
              <a:pathLst>
                <a:path w="10626" h="9368" extrusionOk="0">
                  <a:moveTo>
                    <a:pt x="5322" y="1"/>
                  </a:moveTo>
                  <a:cubicBezTo>
                    <a:pt x="2389" y="1"/>
                    <a:pt x="1" y="2389"/>
                    <a:pt x="1" y="5322"/>
                  </a:cubicBezTo>
                  <a:cubicBezTo>
                    <a:pt x="1" y="6941"/>
                    <a:pt x="731" y="8391"/>
                    <a:pt x="1874" y="9368"/>
                  </a:cubicBezTo>
                  <a:lnTo>
                    <a:pt x="1874" y="7375"/>
                  </a:lnTo>
                  <a:cubicBezTo>
                    <a:pt x="1501" y="6755"/>
                    <a:pt x="1305" y="6046"/>
                    <a:pt x="1303" y="5322"/>
                  </a:cubicBezTo>
                  <a:cubicBezTo>
                    <a:pt x="1303" y="3107"/>
                    <a:pt x="3107" y="1305"/>
                    <a:pt x="5322" y="1305"/>
                  </a:cubicBezTo>
                  <a:cubicBezTo>
                    <a:pt x="7430" y="1305"/>
                    <a:pt x="9161" y="2939"/>
                    <a:pt x="9323" y="5007"/>
                  </a:cubicBezTo>
                  <a:lnTo>
                    <a:pt x="10625" y="5007"/>
                  </a:lnTo>
                  <a:cubicBezTo>
                    <a:pt x="10460" y="2219"/>
                    <a:pt x="8148" y="1"/>
                    <a:pt x="5322" y="1"/>
                  </a:cubicBezTo>
                  <a:close/>
                </a:path>
              </a:pathLst>
            </a:custGeom>
            <a:solidFill>
              <a:srgbClr val="393D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6"/>
            <p:cNvSpPr/>
            <p:nvPr/>
          </p:nvSpPr>
          <p:spPr>
            <a:xfrm>
              <a:off x="-3080162" y="4848300"/>
              <a:ext cx="1381650" cy="1647375"/>
            </a:xfrm>
            <a:custGeom>
              <a:avLst/>
              <a:gdLst/>
              <a:ahLst/>
              <a:cxnLst/>
              <a:rect l="l" t="t" r="r" b="b"/>
              <a:pathLst>
                <a:path w="55266" h="65895" extrusionOk="0">
                  <a:moveTo>
                    <a:pt x="22433" y="11404"/>
                  </a:moveTo>
                  <a:lnTo>
                    <a:pt x="20814" y="25393"/>
                  </a:lnTo>
                  <a:lnTo>
                    <a:pt x="9519" y="25393"/>
                  </a:lnTo>
                  <a:lnTo>
                    <a:pt x="11138" y="11404"/>
                  </a:lnTo>
                  <a:close/>
                  <a:moveTo>
                    <a:pt x="34217" y="11404"/>
                  </a:moveTo>
                  <a:lnTo>
                    <a:pt x="32598" y="25393"/>
                  </a:lnTo>
                  <a:lnTo>
                    <a:pt x="21545" y="25393"/>
                  </a:lnTo>
                  <a:lnTo>
                    <a:pt x="23163" y="11404"/>
                  </a:lnTo>
                  <a:close/>
                  <a:moveTo>
                    <a:pt x="46605" y="11404"/>
                  </a:moveTo>
                  <a:lnTo>
                    <a:pt x="44986" y="25393"/>
                  </a:lnTo>
                  <a:lnTo>
                    <a:pt x="33328" y="25393"/>
                  </a:lnTo>
                  <a:lnTo>
                    <a:pt x="34947" y="11404"/>
                  </a:lnTo>
                  <a:close/>
                  <a:moveTo>
                    <a:pt x="20731" y="26119"/>
                  </a:moveTo>
                  <a:lnTo>
                    <a:pt x="19174" y="39566"/>
                  </a:lnTo>
                  <a:lnTo>
                    <a:pt x="7879" y="39566"/>
                  </a:lnTo>
                  <a:lnTo>
                    <a:pt x="9434" y="26119"/>
                  </a:lnTo>
                  <a:close/>
                  <a:moveTo>
                    <a:pt x="32515" y="26119"/>
                  </a:moveTo>
                  <a:lnTo>
                    <a:pt x="30958" y="39566"/>
                  </a:lnTo>
                  <a:lnTo>
                    <a:pt x="19905" y="39566"/>
                  </a:lnTo>
                  <a:lnTo>
                    <a:pt x="21461" y="26119"/>
                  </a:lnTo>
                  <a:close/>
                  <a:moveTo>
                    <a:pt x="44903" y="26119"/>
                  </a:moveTo>
                  <a:lnTo>
                    <a:pt x="43348" y="39566"/>
                  </a:lnTo>
                  <a:lnTo>
                    <a:pt x="31690" y="39566"/>
                  </a:lnTo>
                  <a:lnTo>
                    <a:pt x="33245" y="26119"/>
                  </a:lnTo>
                  <a:close/>
                  <a:moveTo>
                    <a:pt x="19091" y="40291"/>
                  </a:moveTo>
                  <a:lnTo>
                    <a:pt x="17469" y="54311"/>
                  </a:lnTo>
                  <a:lnTo>
                    <a:pt x="6173" y="54311"/>
                  </a:lnTo>
                  <a:lnTo>
                    <a:pt x="7795" y="40291"/>
                  </a:lnTo>
                  <a:close/>
                  <a:moveTo>
                    <a:pt x="30875" y="40291"/>
                  </a:moveTo>
                  <a:lnTo>
                    <a:pt x="29251" y="54311"/>
                  </a:lnTo>
                  <a:lnTo>
                    <a:pt x="18199" y="54311"/>
                  </a:lnTo>
                  <a:lnTo>
                    <a:pt x="19821" y="40291"/>
                  </a:lnTo>
                  <a:close/>
                  <a:moveTo>
                    <a:pt x="43263" y="40291"/>
                  </a:moveTo>
                  <a:lnTo>
                    <a:pt x="41641" y="54311"/>
                  </a:lnTo>
                  <a:lnTo>
                    <a:pt x="29983" y="54311"/>
                  </a:lnTo>
                  <a:lnTo>
                    <a:pt x="31605" y="40291"/>
                  </a:lnTo>
                  <a:close/>
                  <a:moveTo>
                    <a:pt x="11727" y="1"/>
                  </a:moveTo>
                  <a:lnTo>
                    <a:pt x="10491" y="10679"/>
                  </a:lnTo>
                  <a:lnTo>
                    <a:pt x="6043" y="10679"/>
                  </a:lnTo>
                  <a:lnTo>
                    <a:pt x="6043" y="11404"/>
                  </a:lnTo>
                  <a:lnTo>
                    <a:pt x="10406" y="11404"/>
                  </a:lnTo>
                  <a:lnTo>
                    <a:pt x="8787" y="25393"/>
                  </a:lnTo>
                  <a:lnTo>
                    <a:pt x="4834" y="25393"/>
                  </a:lnTo>
                  <a:lnTo>
                    <a:pt x="4834" y="26119"/>
                  </a:lnTo>
                  <a:lnTo>
                    <a:pt x="8704" y="26119"/>
                  </a:lnTo>
                  <a:lnTo>
                    <a:pt x="7147" y="39566"/>
                  </a:lnTo>
                  <a:lnTo>
                    <a:pt x="2629" y="39566"/>
                  </a:lnTo>
                  <a:lnTo>
                    <a:pt x="2629" y="40290"/>
                  </a:lnTo>
                  <a:lnTo>
                    <a:pt x="7064" y="40290"/>
                  </a:lnTo>
                  <a:lnTo>
                    <a:pt x="5442" y="54310"/>
                  </a:lnTo>
                  <a:lnTo>
                    <a:pt x="0" y="54310"/>
                  </a:lnTo>
                  <a:lnTo>
                    <a:pt x="0" y="55034"/>
                  </a:lnTo>
                  <a:lnTo>
                    <a:pt x="5359" y="55034"/>
                  </a:lnTo>
                  <a:lnTo>
                    <a:pt x="4113" y="65812"/>
                  </a:lnTo>
                  <a:lnTo>
                    <a:pt x="4832" y="65895"/>
                  </a:lnTo>
                  <a:lnTo>
                    <a:pt x="6089" y="55035"/>
                  </a:lnTo>
                  <a:lnTo>
                    <a:pt x="17385" y="55035"/>
                  </a:lnTo>
                  <a:lnTo>
                    <a:pt x="16136" y="65812"/>
                  </a:lnTo>
                  <a:lnTo>
                    <a:pt x="16857" y="65895"/>
                  </a:lnTo>
                  <a:lnTo>
                    <a:pt x="18114" y="55035"/>
                  </a:lnTo>
                  <a:lnTo>
                    <a:pt x="29168" y="55035"/>
                  </a:lnTo>
                  <a:lnTo>
                    <a:pt x="27921" y="65812"/>
                  </a:lnTo>
                  <a:lnTo>
                    <a:pt x="28642" y="65895"/>
                  </a:lnTo>
                  <a:lnTo>
                    <a:pt x="29898" y="55035"/>
                  </a:lnTo>
                  <a:lnTo>
                    <a:pt x="41557" y="55035"/>
                  </a:lnTo>
                  <a:lnTo>
                    <a:pt x="40310" y="65812"/>
                  </a:lnTo>
                  <a:lnTo>
                    <a:pt x="41031" y="65895"/>
                  </a:lnTo>
                  <a:lnTo>
                    <a:pt x="42287" y="55035"/>
                  </a:lnTo>
                  <a:lnTo>
                    <a:pt x="51488" y="55035"/>
                  </a:lnTo>
                  <a:lnTo>
                    <a:pt x="51488" y="54311"/>
                  </a:lnTo>
                  <a:lnTo>
                    <a:pt x="42372" y="54311"/>
                  </a:lnTo>
                  <a:lnTo>
                    <a:pt x="43994" y="40291"/>
                  </a:lnTo>
                  <a:lnTo>
                    <a:pt x="52848" y="40291"/>
                  </a:lnTo>
                  <a:lnTo>
                    <a:pt x="52848" y="39567"/>
                  </a:lnTo>
                  <a:lnTo>
                    <a:pt x="44078" y="39567"/>
                  </a:lnTo>
                  <a:lnTo>
                    <a:pt x="45633" y="26121"/>
                  </a:lnTo>
                  <a:lnTo>
                    <a:pt x="54057" y="26121"/>
                  </a:lnTo>
                  <a:lnTo>
                    <a:pt x="54057" y="25395"/>
                  </a:lnTo>
                  <a:lnTo>
                    <a:pt x="45717" y="25395"/>
                  </a:lnTo>
                  <a:lnTo>
                    <a:pt x="47337" y="11406"/>
                  </a:lnTo>
                  <a:lnTo>
                    <a:pt x="55266" y="11404"/>
                  </a:lnTo>
                  <a:lnTo>
                    <a:pt x="55266" y="10679"/>
                  </a:lnTo>
                  <a:lnTo>
                    <a:pt x="47420" y="10679"/>
                  </a:lnTo>
                  <a:lnTo>
                    <a:pt x="48646" y="85"/>
                  </a:lnTo>
                  <a:lnTo>
                    <a:pt x="47925" y="1"/>
                  </a:lnTo>
                  <a:lnTo>
                    <a:pt x="46690" y="10679"/>
                  </a:lnTo>
                  <a:lnTo>
                    <a:pt x="35032" y="10679"/>
                  </a:lnTo>
                  <a:lnTo>
                    <a:pt x="36259" y="84"/>
                  </a:lnTo>
                  <a:lnTo>
                    <a:pt x="35537" y="1"/>
                  </a:lnTo>
                  <a:lnTo>
                    <a:pt x="34302" y="10679"/>
                  </a:lnTo>
                  <a:lnTo>
                    <a:pt x="23246" y="10679"/>
                  </a:lnTo>
                  <a:lnTo>
                    <a:pt x="24473" y="84"/>
                  </a:lnTo>
                  <a:lnTo>
                    <a:pt x="23753" y="1"/>
                  </a:lnTo>
                  <a:lnTo>
                    <a:pt x="22518" y="10679"/>
                  </a:lnTo>
                  <a:lnTo>
                    <a:pt x="11221" y="10679"/>
                  </a:lnTo>
                  <a:lnTo>
                    <a:pt x="12448" y="84"/>
                  </a:lnTo>
                  <a:lnTo>
                    <a:pt x="117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6"/>
            <p:cNvSpPr/>
            <p:nvPr/>
          </p:nvSpPr>
          <p:spPr>
            <a:xfrm>
              <a:off x="-2254137" y="5540025"/>
              <a:ext cx="265175" cy="257775"/>
            </a:xfrm>
            <a:custGeom>
              <a:avLst/>
              <a:gdLst/>
              <a:ahLst/>
              <a:cxnLst/>
              <a:rect l="l" t="t" r="r" b="b"/>
              <a:pathLst>
                <a:path w="10607" h="10311" extrusionOk="0">
                  <a:moveTo>
                    <a:pt x="1352" y="1"/>
                  </a:moveTo>
                  <a:lnTo>
                    <a:pt x="0" y="10310"/>
                  </a:lnTo>
                  <a:lnTo>
                    <a:pt x="9254" y="10310"/>
                  </a:lnTo>
                  <a:lnTo>
                    <a:pt x="106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6"/>
            <p:cNvSpPr/>
            <p:nvPr/>
          </p:nvSpPr>
          <p:spPr>
            <a:xfrm>
              <a:off x="-2598587" y="5902625"/>
              <a:ext cx="265150" cy="257750"/>
            </a:xfrm>
            <a:custGeom>
              <a:avLst/>
              <a:gdLst/>
              <a:ahLst/>
              <a:cxnLst/>
              <a:rect l="l" t="t" r="r" b="b"/>
              <a:pathLst>
                <a:path w="10606" h="10310" extrusionOk="0">
                  <a:moveTo>
                    <a:pt x="1352" y="0"/>
                  </a:moveTo>
                  <a:lnTo>
                    <a:pt x="0" y="10310"/>
                  </a:lnTo>
                  <a:lnTo>
                    <a:pt x="9254" y="10310"/>
                  </a:lnTo>
                  <a:lnTo>
                    <a:pt x="106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6"/>
            <p:cNvSpPr/>
            <p:nvPr/>
          </p:nvSpPr>
          <p:spPr>
            <a:xfrm>
              <a:off x="-3485537" y="6402225"/>
              <a:ext cx="121350" cy="134075"/>
            </a:xfrm>
            <a:custGeom>
              <a:avLst/>
              <a:gdLst/>
              <a:ahLst/>
              <a:cxnLst/>
              <a:rect l="l" t="t" r="r" b="b"/>
              <a:pathLst>
                <a:path w="4854" h="5363" extrusionOk="0">
                  <a:moveTo>
                    <a:pt x="545" y="0"/>
                  </a:moveTo>
                  <a:cubicBezTo>
                    <a:pt x="545" y="0"/>
                    <a:pt x="124" y="4536"/>
                    <a:pt x="0" y="4801"/>
                  </a:cubicBezTo>
                  <a:lnTo>
                    <a:pt x="4027" y="5363"/>
                  </a:lnTo>
                  <a:lnTo>
                    <a:pt x="4853" y="119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E896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6"/>
            <p:cNvSpPr/>
            <p:nvPr/>
          </p:nvSpPr>
          <p:spPr>
            <a:xfrm>
              <a:off x="-2901987" y="6418225"/>
              <a:ext cx="111725" cy="119500"/>
            </a:xfrm>
            <a:custGeom>
              <a:avLst/>
              <a:gdLst/>
              <a:ahLst/>
              <a:cxnLst/>
              <a:rect l="l" t="t" r="r" b="b"/>
              <a:pathLst>
                <a:path w="4469" h="4780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5" y="4496"/>
                    <a:pt x="124" y="4780"/>
                  </a:cubicBezTo>
                  <a:lnTo>
                    <a:pt x="4174" y="4426"/>
                  </a:lnTo>
                  <a:lnTo>
                    <a:pt x="4469" y="2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96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6"/>
            <p:cNvSpPr/>
            <p:nvPr/>
          </p:nvSpPr>
          <p:spPr>
            <a:xfrm>
              <a:off x="-3493312" y="5286750"/>
              <a:ext cx="458825" cy="1167525"/>
            </a:xfrm>
            <a:custGeom>
              <a:avLst/>
              <a:gdLst/>
              <a:ahLst/>
              <a:cxnLst/>
              <a:rect l="l" t="t" r="r" b="b"/>
              <a:pathLst>
                <a:path w="18353" h="46701" extrusionOk="0">
                  <a:moveTo>
                    <a:pt x="10821" y="0"/>
                  </a:moveTo>
                  <a:cubicBezTo>
                    <a:pt x="7923" y="0"/>
                    <a:pt x="5766" y="2308"/>
                    <a:pt x="5582" y="5248"/>
                  </a:cubicBezTo>
                  <a:cubicBezTo>
                    <a:pt x="5270" y="10245"/>
                    <a:pt x="4162" y="17365"/>
                    <a:pt x="4097" y="22991"/>
                  </a:cubicBezTo>
                  <a:cubicBezTo>
                    <a:pt x="4080" y="24347"/>
                    <a:pt x="3700" y="25673"/>
                    <a:pt x="3462" y="27008"/>
                  </a:cubicBezTo>
                  <a:cubicBezTo>
                    <a:pt x="3289" y="27978"/>
                    <a:pt x="3220" y="29056"/>
                    <a:pt x="2970" y="29997"/>
                  </a:cubicBezTo>
                  <a:cubicBezTo>
                    <a:pt x="2970" y="29997"/>
                    <a:pt x="2970" y="29997"/>
                    <a:pt x="2970" y="29997"/>
                  </a:cubicBezTo>
                  <a:cubicBezTo>
                    <a:pt x="2968" y="29997"/>
                    <a:pt x="3056" y="29387"/>
                    <a:pt x="3055" y="29387"/>
                  </a:cubicBezTo>
                  <a:lnTo>
                    <a:pt x="3055" y="29387"/>
                  </a:lnTo>
                  <a:cubicBezTo>
                    <a:pt x="3055" y="29387"/>
                    <a:pt x="3048" y="29433"/>
                    <a:pt x="3031" y="29549"/>
                  </a:cubicBezTo>
                  <a:cubicBezTo>
                    <a:pt x="3005" y="29711"/>
                    <a:pt x="2983" y="29873"/>
                    <a:pt x="2959" y="30035"/>
                  </a:cubicBezTo>
                  <a:cubicBezTo>
                    <a:pt x="2904" y="30417"/>
                    <a:pt x="2846" y="30798"/>
                    <a:pt x="2785" y="31179"/>
                  </a:cubicBezTo>
                  <a:cubicBezTo>
                    <a:pt x="2553" y="32628"/>
                    <a:pt x="2286" y="34073"/>
                    <a:pt x="2002" y="35514"/>
                  </a:cubicBezTo>
                  <a:cubicBezTo>
                    <a:pt x="1287" y="39143"/>
                    <a:pt x="1" y="41536"/>
                    <a:pt x="30" y="45410"/>
                  </a:cubicBezTo>
                  <a:cubicBezTo>
                    <a:pt x="34" y="45854"/>
                    <a:pt x="2748" y="46701"/>
                    <a:pt x="4349" y="46701"/>
                  </a:cubicBezTo>
                  <a:cubicBezTo>
                    <a:pt x="4892" y="46701"/>
                    <a:pt x="5307" y="46603"/>
                    <a:pt x="5445" y="46360"/>
                  </a:cubicBezTo>
                  <a:cubicBezTo>
                    <a:pt x="6606" y="44320"/>
                    <a:pt x="7927" y="42457"/>
                    <a:pt x="9587" y="39050"/>
                  </a:cubicBezTo>
                  <a:cubicBezTo>
                    <a:pt x="10845" y="36469"/>
                    <a:pt x="12582" y="31965"/>
                    <a:pt x="13181" y="29151"/>
                  </a:cubicBezTo>
                  <a:cubicBezTo>
                    <a:pt x="14354" y="23638"/>
                    <a:pt x="18352" y="16732"/>
                    <a:pt x="17930" y="12088"/>
                  </a:cubicBezTo>
                  <a:cubicBezTo>
                    <a:pt x="17643" y="8932"/>
                    <a:pt x="14906" y="499"/>
                    <a:pt x="11575" y="51"/>
                  </a:cubicBezTo>
                  <a:cubicBezTo>
                    <a:pt x="11319" y="17"/>
                    <a:pt x="11068" y="0"/>
                    <a:pt x="108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6"/>
            <p:cNvSpPr/>
            <p:nvPr/>
          </p:nvSpPr>
          <p:spPr>
            <a:xfrm>
              <a:off x="-3183137" y="5259525"/>
              <a:ext cx="461200" cy="1187550"/>
            </a:xfrm>
            <a:custGeom>
              <a:avLst/>
              <a:gdLst/>
              <a:ahLst/>
              <a:cxnLst/>
              <a:rect l="l" t="t" r="r" b="b"/>
              <a:pathLst>
                <a:path w="18448" h="47502" extrusionOk="0">
                  <a:moveTo>
                    <a:pt x="6144" y="0"/>
                  </a:moveTo>
                  <a:cubicBezTo>
                    <a:pt x="5192" y="0"/>
                    <a:pt x="4201" y="232"/>
                    <a:pt x="3458" y="712"/>
                  </a:cubicBezTo>
                  <a:cubicBezTo>
                    <a:pt x="1098" y="2232"/>
                    <a:pt x="1" y="5433"/>
                    <a:pt x="1559" y="7948"/>
                  </a:cubicBezTo>
                  <a:cubicBezTo>
                    <a:pt x="3177" y="10564"/>
                    <a:pt x="3267" y="13998"/>
                    <a:pt x="4574" y="16781"/>
                  </a:cubicBezTo>
                  <a:cubicBezTo>
                    <a:pt x="6467" y="20815"/>
                    <a:pt x="7949" y="24239"/>
                    <a:pt x="8371" y="27825"/>
                  </a:cubicBezTo>
                  <a:cubicBezTo>
                    <a:pt x="8886" y="32199"/>
                    <a:pt x="9867" y="35891"/>
                    <a:pt x="9891" y="37654"/>
                  </a:cubicBezTo>
                  <a:cubicBezTo>
                    <a:pt x="9933" y="40751"/>
                    <a:pt x="10260" y="43665"/>
                    <a:pt x="10774" y="46755"/>
                  </a:cubicBezTo>
                  <a:cubicBezTo>
                    <a:pt x="10846" y="47188"/>
                    <a:pt x="12399" y="47502"/>
                    <a:pt x="13814" y="47502"/>
                  </a:cubicBezTo>
                  <a:cubicBezTo>
                    <a:pt x="14962" y="47502"/>
                    <a:pt x="16021" y="47296"/>
                    <a:pt x="16127" y="46780"/>
                  </a:cubicBezTo>
                  <a:cubicBezTo>
                    <a:pt x="18025" y="37549"/>
                    <a:pt x="18395" y="32485"/>
                    <a:pt x="18395" y="29214"/>
                  </a:cubicBezTo>
                  <a:cubicBezTo>
                    <a:pt x="18395" y="25354"/>
                    <a:pt x="18447" y="23818"/>
                    <a:pt x="17868" y="20669"/>
                  </a:cubicBezTo>
                  <a:cubicBezTo>
                    <a:pt x="17381" y="18036"/>
                    <a:pt x="17133" y="13843"/>
                    <a:pt x="15967" y="11436"/>
                  </a:cubicBezTo>
                  <a:cubicBezTo>
                    <a:pt x="14463" y="8332"/>
                    <a:pt x="12132" y="5751"/>
                    <a:pt x="10695" y="2609"/>
                  </a:cubicBezTo>
                  <a:cubicBezTo>
                    <a:pt x="10175" y="1473"/>
                    <a:pt x="8688" y="497"/>
                    <a:pt x="7533" y="178"/>
                  </a:cubicBezTo>
                  <a:cubicBezTo>
                    <a:pt x="7105" y="60"/>
                    <a:pt x="6629" y="0"/>
                    <a:pt x="6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6"/>
            <p:cNvSpPr/>
            <p:nvPr/>
          </p:nvSpPr>
          <p:spPr>
            <a:xfrm>
              <a:off x="-2920462" y="6484075"/>
              <a:ext cx="238025" cy="172400"/>
            </a:xfrm>
            <a:custGeom>
              <a:avLst/>
              <a:gdLst/>
              <a:ahLst/>
              <a:cxnLst/>
              <a:rect l="l" t="t" r="r" b="b"/>
              <a:pathLst>
                <a:path w="9521" h="6896" extrusionOk="0">
                  <a:moveTo>
                    <a:pt x="3455" y="1"/>
                  </a:moveTo>
                  <a:cubicBezTo>
                    <a:pt x="3192" y="1"/>
                    <a:pt x="2903" y="50"/>
                    <a:pt x="2591" y="167"/>
                  </a:cubicBezTo>
                  <a:cubicBezTo>
                    <a:pt x="2059" y="364"/>
                    <a:pt x="1570" y="891"/>
                    <a:pt x="1066" y="1053"/>
                  </a:cubicBezTo>
                  <a:cubicBezTo>
                    <a:pt x="790" y="1140"/>
                    <a:pt x="331" y="1085"/>
                    <a:pt x="282" y="1372"/>
                  </a:cubicBezTo>
                  <a:cubicBezTo>
                    <a:pt x="80" y="2538"/>
                    <a:pt x="440" y="2965"/>
                    <a:pt x="337" y="3533"/>
                  </a:cubicBezTo>
                  <a:cubicBezTo>
                    <a:pt x="283" y="3830"/>
                    <a:pt x="56" y="4089"/>
                    <a:pt x="32" y="4272"/>
                  </a:cubicBezTo>
                  <a:cubicBezTo>
                    <a:pt x="1" y="4507"/>
                    <a:pt x="22" y="5833"/>
                    <a:pt x="22" y="5833"/>
                  </a:cubicBezTo>
                  <a:cubicBezTo>
                    <a:pt x="32" y="6154"/>
                    <a:pt x="417" y="6196"/>
                    <a:pt x="621" y="6282"/>
                  </a:cubicBezTo>
                  <a:cubicBezTo>
                    <a:pt x="917" y="6408"/>
                    <a:pt x="2120" y="6683"/>
                    <a:pt x="4079" y="6820"/>
                  </a:cubicBezTo>
                  <a:cubicBezTo>
                    <a:pt x="4740" y="6866"/>
                    <a:pt x="5545" y="6895"/>
                    <a:pt x="6332" y="6895"/>
                  </a:cubicBezTo>
                  <a:cubicBezTo>
                    <a:pt x="7967" y="6895"/>
                    <a:pt x="9520" y="6770"/>
                    <a:pt x="9509" y="6416"/>
                  </a:cubicBezTo>
                  <a:cubicBezTo>
                    <a:pt x="9509" y="6416"/>
                    <a:pt x="9442" y="5645"/>
                    <a:pt x="9423" y="5074"/>
                  </a:cubicBezTo>
                  <a:cubicBezTo>
                    <a:pt x="9384" y="3861"/>
                    <a:pt x="5426" y="2837"/>
                    <a:pt x="5249" y="1344"/>
                  </a:cubicBezTo>
                  <a:cubicBezTo>
                    <a:pt x="5190" y="841"/>
                    <a:pt x="4538" y="1"/>
                    <a:pt x="3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6"/>
            <p:cNvSpPr/>
            <p:nvPr/>
          </p:nvSpPr>
          <p:spPr>
            <a:xfrm>
              <a:off x="-3506012" y="6484075"/>
              <a:ext cx="238025" cy="172400"/>
            </a:xfrm>
            <a:custGeom>
              <a:avLst/>
              <a:gdLst/>
              <a:ahLst/>
              <a:cxnLst/>
              <a:rect l="l" t="t" r="r" b="b"/>
              <a:pathLst>
                <a:path w="9521" h="6896" extrusionOk="0">
                  <a:moveTo>
                    <a:pt x="3455" y="1"/>
                  </a:moveTo>
                  <a:cubicBezTo>
                    <a:pt x="3192" y="1"/>
                    <a:pt x="2903" y="50"/>
                    <a:pt x="2590" y="167"/>
                  </a:cubicBezTo>
                  <a:cubicBezTo>
                    <a:pt x="2059" y="364"/>
                    <a:pt x="1570" y="891"/>
                    <a:pt x="1065" y="1053"/>
                  </a:cubicBezTo>
                  <a:cubicBezTo>
                    <a:pt x="791" y="1140"/>
                    <a:pt x="332" y="1085"/>
                    <a:pt x="281" y="1372"/>
                  </a:cubicBezTo>
                  <a:cubicBezTo>
                    <a:pt x="80" y="2538"/>
                    <a:pt x="440" y="2965"/>
                    <a:pt x="338" y="3533"/>
                  </a:cubicBezTo>
                  <a:cubicBezTo>
                    <a:pt x="284" y="3830"/>
                    <a:pt x="57" y="4089"/>
                    <a:pt x="33" y="4272"/>
                  </a:cubicBezTo>
                  <a:cubicBezTo>
                    <a:pt x="0" y="4507"/>
                    <a:pt x="22" y="5833"/>
                    <a:pt x="22" y="5833"/>
                  </a:cubicBezTo>
                  <a:cubicBezTo>
                    <a:pt x="33" y="6154"/>
                    <a:pt x="418" y="6196"/>
                    <a:pt x="622" y="6282"/>
                  </a:cubicBezTo>
                  <a:cubicBezTo>
                    <a:pt x="917" y="6408"/>
                    <a:pt x="2120" y="6683"/>
                    <a:pt x="4080" y="6820"/>
                  </a:cubicBezTo>
                  <a:cubicBezTo>
                    <a:pt x="4740" y="6866"/>
                    <a:pt x="5545" y="6895"/>
                    <a:pt x="6332" y="6895"/>
                  </a:cubicBezTo>
                  <a:cubicBezTo>
                    <a:pt x="7967" y="6895"/>
                    <a:pt x="9521" y="6770"/>
                    <a:pt x="9510" y="6416"/>
                  </a:cubicBezTo>
                  <a:cubicBezTo>
                    <a:pt x="9510" y="6416"/>
                    <a:pt x="9443" y="5645"/>
                    <a:pt x="9423" y="5074"/>
                  </a:cubicBezTo>
                  <a:cubicBezTo>
                    <a:pt x="9385" y="3861"/>
                    <a:pt x="5427" y="2837"/>
                    <a:pt x="5250" y="1344"/>
                  </a:cubicBezTo>
                  <a:cubicBezTo>
                    <a:pt x="5190" y="841"/>
                    <a:pt x="4539" y="1"/>
                    <a:pt x="3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6"/>
            <p:cNvSpPr/>
            <p:nvPr/>
          </p:nvSpPr>
          <p:spPr>
            <a:xfrm>
              <a:off x="-2710512" y="5343675"/>
              <a:ext cx="199875" cy="252000"/>
            </a:xfrm>
            <a:custGeom>
              <a:avLst/>
              <a:gdLst/>
              <a:ahLst/>
              <a:cxnLst/>
              <a:rect l="l" t="t" r="r" b="b"/>
              <a:pathLst>
                <a:path w="7995" h="10080" extrusionOk="0">
                  <a:moveTo>
                    <a:pt x="2220" y="0"/>
                  </a:moveTo>
                  <a:cubicBezTo>
                    <a:pt x="1620" y="0"/>
                    <a:pt x="1036" y="215"/>
                    <a:pt x="602" y="674"/>
                  </a:cubicBezTo>
                  <a:cubicBezTo>
                    <a:pt x="571" y="690"/>
                    <a:pt x="546" y="714"/>
                    <a:pt x="528" y="743"/>
                  </a:cubicBezTo>
                  <a:cubicBezTo>
                    <a:pt x="521" y="755"/>
                    <a:pt x="515" y="767"/>
                    <a:pt x="509" y="781"/>
                  </a:cubicBezTo>
                  <a:cubicBezTo>
                    <a:pt x="470" y="827"/>
                    <a:pt x="433" y="873"/>
                    <a:pt x="397" y="923"/>
                  </a:cubicBezTo>
                  <a:cubicBezTo>
                    <a:pt x="63" y="1402"/>
                    <a:pt x="0" y="1885"/>
                    <a:pt x="107" y="2339"/>
                  </a:cubicBezTo>
                  <a:cubicBezTo>
                    <a:pt x="128" y="3188"/>
                    <a:pt x="530" y="4001"/>
                    <a:pt x="1208" y="4719"/>
                  </a:cubicBezTo>
                  <a:cubicBezTo>
                    <a:pt x="1663" y="5195"/>
                    <a:pt x="2195" y="5590"/>
                    <a:pt x="2782" y="5886"/>
                  </a:cubicBezTo>
                  <a:cubicBezTo>
                    <a:pt x="2950" y="6033"/>
                    <a:pt x="3145" y="6167"/>
                    <a:pt x="3352" y="6313"/>
                  </a:cubicBezTo>
                  <a:cubicBezTo>
                    <a:pt x="3857" y="6668"/>
                    <a:pt x="4367" y="7480"/>
                    <a:pt x="4482" y="8246"/>
                  </a:cubicBezTo>
                  <a:cubicBezTo>
                    <a:pt x="4484" y="8390"/>
                    <a:pt x="4490" y="8530"/>
                    <a:pt x="4501" y="8665"/>
                  </a:cubicBezTo>
                  <a:cubicBezTo>
                    <a:pt x="4479" y="9004"/>
                    <a:pt x="4354" y="9313"/>
                    <a:pt x="4088" y="9542"/>
                  </a:cubicBezTo>
                  <a:cubicBezTo>
                    <a:pt x="3901" y="9701"/>
                    <a:pt x="4020" y="10014"/>
                    <a:pt x="4237" y="10014"/>
                  </a:cubicBezTo>
                  <a:cubicBezTo>
                    <a:pt x="4271" y="10014"/>
                    <a:pt x="4307" y="10007"/>
                    <a:pt x="4345" y="9990"/>
                  </a:cubicBezTo>
                  <a:cubicBezTo>
                    <a:pt x="4818" y="9779"/>
                    <a:pt x="5107" y="9511"/>
                    <a:pt x="5270" y="9191"/>
                  </a:cubicBezTo>
                  <a:cubicBezTo>
                    <a:pt x="5488" y="8864"/>
                    <a:pt x="5614" y="8485"/>
                    <a:pt x="5637" y="8091"/>
                  </a:cubicBezTo>
                  <a:cubicBezTo>
                    <a:pt x="5666" y="8140"/>
                    <a:pt x="5693" y="8188"/>
                    <a:pt x="5716" y="8238"/>
                  </a:cubicBezTo>
                  <a:cubicBezTo>
                    <a:pt x="5774" y="8585"/>
                    <a:pt x="5754" y="8940"/>
                    <a:pt x="5638" y="9321"/>
                  </a:cubicBezTo>
                  <a:cubicBezTo>
                    <a:pt x="5635" y="9337"/>
                    <a:pt x="5632" y="9353"/>
                    <a:pt x="5632" y="9368"/>
                  </a:cubicBezTo>
                  <a:cubicBezTo>
                    <a:pt x="5525" y="9502"/>
                    <a:pt x="5409" y="9600"/>
                    <a:pt x="5368" y="9828"/>
                  </a:cubicBezTo>
                  <a:cubicBezTo>
                    <a:pt x="5344" y="9960"/>
                    <a:pt x="5462" y="10079"/>
                    <a:pt x="5590" y="10079"/>
                  </a:cubicBezTo>
                  <a:cubicBezTo>
                    <a:pt x="5599" y="10079"/>
                    <a:pt x="5607" y="10079"/>
                    <a:pt x="5616" y="10078"/>
                  </a:cubicBezTo>
                  <a:cubicBezTo>
                    <a:pt x="6060" y="10018"/>
                    <a:pt x="6324" y="9646"/>
                    <a:pt x="6457" y="9205"/>
                  </a:cubicBezTo>
                  <a:cubicBezTo>
                    <a:pt x="6649" y="8881"/>
                    <a:pt x="6735" y="8502"/>
                    <a:pt x="6735" y="8103"/>
                  </a:cubicBezTo>
                  <a:cubicBezTo>
                    <a:pt x="6795" y="8323"/>
                    <a:pt x="6825" y="8545"/>
                    <a:pt x="6808" y="8754"/>
                  </a:cubicBezTo>
                  <a:cubicBezTo>
                    <a:pt x="6790" y="8965"/>
                    <a:pt x="6985" y="9116"/>
                    <a:pt x="7162" y="9116"/>
                  </a:cubicBezTo>
                  <a:cubicBezTo>
                    <a:pt x="7272" y="9116"/>
                    <a:pt x="7376" y="9057"/>
                    <a:pt x="7416" y="8916"/>
                  </a:cubicBezTo>
                  <a:cubicBezTo>
                    <a:pt x="7451" y="8799"/>
                    <a:pt x="7476" y="8678"/>
                    <a:pt x="7495" y="8557"/>
                  </a:cubicBezTo>
                  <a:cubicBezTo>
                    <a:pt x="7500" y="8551"/>
                    <a:pt x="7506" y="8548"/>
                    <a:pt x="7510" y="8540"/>
                  </a:cubicBezTo>
                  <a:cubicBezTo>
                    <a:pt x="7978" y="7789"/>
                    <a:pt x="7995" y="7195"/>
                    <a:pt x="7714" y="6362"/>
                  </a:cubicBezTo>
                  <a:cubicBezTo>
                    <a:pt x="7629" y="6109"/>
                    <a:pt x="7540" y="5836"/>
                    <a:pt x="7442" y="5558"/>
                  </a:cubicBezTo>
                  <a:cubicBezTo>
                    <a:pt x="7471" y="4798"/>
                    <a:pt x="7338" y="4113"/>
                    <a:pt x="6713" y="3507"/>
                  </a:cubicBezTo>
                  <a:cubicBezTo>
                    <a:pt x="6370" y="3176"/>
                    <a:pt x="5885" y="2513"/>
                    <a:pt x="5362" y="2025"/>
                  </a:cubicBezTo>
                  <a:cubicBezTo>
                    <a:pt x="4870" y="1355"/>
                    <a:pt x="4233" y="773"/>
                    <a:pt x="3601" y="391"/>
                  </a:cubicBezTo>
                  <a:cubicBezTo>
                    <a:pt x="3177" y="135"/>
                    <a:pt x="2694" y="0"/>
                    <a:pt x="2220" y="0"/>
                  </a:cubicBezTo>
                  <a:close/>
                </a:path>
              </a:pathLst>
            </a:custGeom>
            <a:solidFill>
              <a:srgbClr val="E0B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6"/>
            <p:cNvSpPr/>
            <p:nvPr/>
          </p:nvSpPr>
          <p:spPr>
            <a:xfrm>
              <a:off x="-3261737" y="4569275"/>
              <a:ext cx="154300" cy="86725"/>
            </a:xfrm>
            <a:custGeom>
              <a:avLst/>
              <a:gdLst/>
              <a:ahLst/>
              <a:cxnLst/>
              <a:rect l="l" t="t" r="r" b="b"/>
              <a:pathLst>
                <a:path w="6172" h="3469" extrusionOk="0">
                  <a:moveTo>
                    <a:pt x="3280" y="0"/>
                  </a:moveTo>
                  <a:cubicBezTo>
                    <a:pt x="3162" y="0"/>
                    <a:pt x="3054" y="2"/>
                    <a:pt x="2962" y="5"/>
                  </a:cubicBezTo>
                  <a:cubicBezTo>
                    <a:pt x="2449" y="20"/>
                    <a:pt x="1578" y="6"/>
                    <a:pt x="983" y="256"/>
                  </a:cubicBezTo>
                  <a:cubicBezTo>
                    <a:pt x="451" y="481"/>
                    <a:pt x="153" y="1156"/>
                    <a:pt x="97" y="1514"/>
                  </a:cubicBezTo>
                  <a:cubicBezTo>
                    <a:pt x="0" y="2119"/>
                    <a:pt x="34" y="2787"/>
                    <a:pt x="39" y="3399"/>
                  </a:cubicBezTo>
                  <a:cubicBezTo>
                    <a:pt x="39" y="3441"/>
                    <a:pt x="296" y="3469"/>
                    <a:pt x="534" y="3469"/>
                  </a:cubicBezTo>
                  <a:cubicBezTo>
                    <a:pt x="738" y="3469"/>
                    <a:pt x="929" y="3449"/>
                    <a:pt x="935" y="3399"/>
                  </a:cubicBezTo>
                  <a:cubicBezTo>
                    <a:pt x="1040" y="2671"/>
                    <a:pt x="891" y="1936"/>
                    <a:pt x="1007" y="1231"/>
                  </a:cubicBezTo>
                  <a:cubicBezTo>
                    <a:pt x="1602" y="988"/>
                    <a:pt x="2462" y="1001"/>
                    <a:pt x="2962" y="986"/>
                  </a:cubicBezTo>
                  <a:cubicBezTo>
                    <a:pt x="3082" y="983"/>
                    <a:pt x="3233" y="979"/>
                    <a:pt x="3402" y="979"/>
                  </a:cubicBezTo>
                  <a:cubicBezTo>
                    <a:pt x="3956" y="979"/>
                    <a:pt x="4699" y="1019"/>
                    <a:pt x="5152" y="1240"/>
                  </a:cubicBezTo>
                  <a:cubicBezTo>
                    <a:pt x="5152" y="1941"/>
                    <a:pt x="5149" y="2647"/>
                    <a:pt x="5149" y="3399"/>
                  </a:cubicBezTo>
                  <a:cubicBezTo>
                    <a:pt x="5149" y="3449"/>
                    <a:pt x="5339" y="3469"/>
                    <a:pt x="5545" y="3469"/>
                  </a:cubicBezTo>
                  <a:cubicBezTo>
                    <a:pt x="5786" y="3469"/>
                    <a:pt x="6047" y="3441"/>
                    <a:pt x="6047" y="3399"/>
                  </a:cubicBezTo>
                  <a:cubicBezTo>
                    <a:pt x="6047" y="1542"/>
                    <a:pt x="6172" y="640"/>
                    <a:pt x="5036" y="222"/>
                  </a:cubicBezTo>
                  <a:cubicBezTo>
                    <a:pt x="4535" y="39"/>
                    <a:pt x="3803" y="0"/>
                    <a:pt x="32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6"/>
            <p:cNvSpPr/>
            <p:nvPr/>
          </p:nvSpPr>
          <p:spPr>
            <a:xfrm>
              <a:off x="-3422012" y="4618550"/>
              <a:ext cx="497650" cy="677225"/>
            </a:xfrm>
            <a:custGeom>
              <a:avLst/>
              <a:gdLst/>
              <a:ahLst/>
              <a:cxnLst/>
              <a:rect l="l" t="t" r="r" b="b"/>
              <a:pathLst>
                <a:path w="19906" h="27089" extrusionOk="0">
                  <a:moveTo>
                    <a:pt x="10305" y="1"/>
                  </a:moveTo>
                  <a:cubicBezTo>
                    <a:pt x="6941" y="1"/>
                    <a:pt x="4519" y="639"/>
                    <a:pt x="4519" y="639"/>
                  </a:cubicBezTo>
                  <a:cubicBezTo>
                    <a:pt x="3258" y="947"/>
                    <a:pt x="2288" y="1657"/>
                    <a:pt x="2162" y="2995"/>
                  </a:cubicBezTo>
                  <a:lnTo>
                    <a:pt x="0" y="24143"/>
                  </a:lnTo>
                  <a:cubicBezTo>
                    <a:pt x="0" y="25438"/>
                    <a:pt x="1062" y="27089"/>
                    <a:pt x="2358" y="27089"/>
                  </a:cubicBezTo>
                  <a:lnTo>
                    <a:pt x="17482" y="27089"/>
                  </a:lnTo>
                  <a:cubicBezTo>
                    <a:pt x="18778" y="27089"/>
                    <a:pt x="19905" y="25309"/>
                    <a:pt x="19905" y="24011"/>
                  </a:cubicBezTo>
                  <a:lnTo>
                    <a:pt x="18594" y="2995"/>
                  </a:lnTo>
                  <a:cubicBezTo>
                    <a:pt x="18594" y="1699"/>
                    <a:pt x="17534" y="639"/>
                    <a:pt x="16237" y="639"/>
                  </a:cubicBezTo>
                  <a:cubicBezTo>
                    <a:pt x="16237" y="639"/>
                    <a:pt x="13227" y="1"/>
                    <a:pt x="103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6"/>
            <p:cNvSpPr/>
            <p:nvPr/>
          </p:nvSpPr>
          <p:spPr>
            <a:xfrm>
              <a:off x="-2925937" y="4283500"/>
              <a:ext cx="92375" cy="137650"/>
            </a:xfrm>
            <a:custGeom>
              <a:avLst/>
              <a:gdLst/>
              <a:ahLst/>
              <a:cxnLst/>
              <a:rect l="l" t="t" r="r" b="b"/>
              <a:pathLst>
                <a:path w="3695" h="5506" extrusionOk="0">
                  <a:moveTo>
                    <a:pt x="1051" y="1"/>
                  </a:moveTo>
                  <a:cubicBezTo>
                    <a:pt x="523" y="1"/>
                    <a:pt x="1" y="541"/>
                    <a:pt x="367" y="1113"/>
                  </a:cubicBezTo>
                  <a:cubicBezTo>
                    <a:pt x="748" y="1708"/>
                    <a:pt x="1061" y="2341"/>
                    <a:pt x="1467" y="2921"/>
                  </a:cubicBezTo>
                  <a:cubicBezTo>
                    <a:pt x="1671" y="3212"/>
                    <a:pt x="1900" y="3615"/>
                    <a:pt x="2171" y="3926"/>
                  </a:cubicBezTo>
                  <a:lnTo>
                    <a:pt x="2171" y="3926"/>
                  </a:lnTo>
                  <a:cubicBezTo>
                    <a:pt x="2029" y="4249"/>
                    <a:pt x="1831" y="4575"/>
                    <a:pt x="1689" y="4876"/>
                  </a:cubicBezTo>
                  <a:cubicBezTo>
                    <a:pt x="1553" y="5163"/>
                    <a:pt x="1797" y="5506"/>
                    <a:pt x="2062" y="5506"/>
                  </a:cubicBezTo>
                  <a:cubicBezTo>
                    <a:pt x="2153" y="5506"/>
                    <a:pt x="2247" y="5465"/>
                    <a:pt x="2328" y="5368"/>
                  </a:cubicBezTo>
                  <a:lnTo>
                    <a:pt x="2328" y="5368"/>
                  </a:lnTo>
                  <a:lnTo>
                    <a:pt x="2327" y="5370"/>
                  </a:lnTo>
                  <a:cubicBezTo>
                    <a:pt x="2798" y="4811"/>
                    <a:pt x="3695" y="4163"/>
                    <a:pt x="3414" y="3355"/>
                  </a:cubicBezTo>
                  <a:cubicBezTo>
                    <a:pt x="3225" y="2817"/>
                    <a:pt x="2704" y="2316"/>
                    <a:pt x="2428" y="1813"/>
                  </a:cubicBezTo>
                  <a:cubicBezTo>
                    <a:pt x="2165" y="1330"/>
                    <a:pt x="1971" y="816"/>
                    <a:pt x="1673" y="352"/>
                  </a:cubicBezTo>
                  <a:cubicBezTo>
                    <a:pt x="1513" y="104"/>
                    <a:pt x="1281" y="1"/>
                    <a:pt x="1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6"/>
            <p:cNvSpPr/>
            <p:nvPr/>
          </p:nvSpPr>
          <p:spPr>
            <a:xfrm>
              <a:off x="-2917262" y="4547375"/>
              <a:ext cx="40025" cy="78350"/>
            </a:xfrm>
            <a:custGeom>
              <a:avLst/>
              <a:gdLst/>
              <a:ahLst/>
              <a:cxnLst/>
              <a:rect l="l" t="t" r="r" b="b"/>
              <a:pathLst>
                <a:path w="1601" h="3134" extrusionOk="0">
                  <a:moveTo>
                    <a:pt x="753" y="0"/>
                  </a:moveTo>
                  <a:cubicBezTo>
                    <a:pt x="664" y="0"/>
                    <a:pt x="571" y="63"/>
                    <a:pt x="552" y="148"/>
                  </a:cubicBezTo>
                  <a:cubicBezTo>
                    <a:pt x="459" y="607"/>
                    <a:pt x="753" y="1104"/>
                    <a:pt x="619" y="1556"/>
                  </a:cubicBezTo>
                  <a:cubicBezTo>
                    <a:pt x="487" y="2002"/>
                    <a:pt x="1" y="2218"/>
                    <a:pt x="45" y="2741"/>
                  </a:cubicBezTo>
                  <a:cubicBezTo>
                    <a:pt x="68" y="2981"/>
                    <a:pt x="232" y="3133"/>
                    <a:pt x="455" y="3133"/>
                  </a:cubicBezTo>
                  <a:cubicBezTo>
                    <a:pt x="486" y="3133"/>
                    <a:pt x="518" y="3130"/>
                    <a:pt x="551" y="3124"/>
                  </a:cubicBezTo>
                  <a:cubicBezTo>
                    <a:pt x="1076" y="3029"/>
                    <a:pt x="1601" y="2215"/>
                    <a:pt x="1596" y="1688"/>
                  </a:cubicBezTo>
                  <a:cubicBezTo>
                    <a:pt x="1592" y="1171"/>
                    <a:pt x="1269" y="335"/>
                    <a:pt x="847" y="29"/>
                  </a:cubicBezTo>
                  <a:cubicBezTo>
                    <a:pt x="819" y="9"/>
                    <a:pt x="786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6"/>
            <p:cNvSpPr/>
            <p:nvPr/>
          </p:nvSpPr>
          <p:spPr>
            <a:xfrm>
              <a:off x="-3172462" y="4616825"/>
              <a:ext cx="238275" cy="111425"/>
            </a:xfrm>
            <a:custGeom>
              <a:avLst/>
              <a:gdLst/>
              <a:ahLst/>
              <a:cxnLst/>
              <a:rect l="l" t="t" r="r" b="b"/>
              <a:pathLst>
                <a:path w="9531" h="4457" extrusionOk="0">
                  <a:moveTo>
                    <a:pt x="4471" y="1"/>
                  </a:moveTo>
                  <a:cubicBezTo>
                    <a:pt x="2810" y="1"/>
                    <a:pt x="1278" y="425"/>
                    <a:pt x="594" y="1161"/>
                  </a:cubicBezTo>
                  <a:cubicBezTo>
                    <a:pt x="1" y="1801"/>
                    <a:pt x="2522" y="3763"/>
                    <a:pt x="2399" y="4144"/>
                  </a:cubicBezTo>
                  <a:cubicBezTo>
                    <a:pt x="2343" y="4317"/>
                    <a:pt x="2913" y="4350"/>
                    <a:pt x="3693" y="4350"/>
                  </a:cubicBezTo>
                  <a:cubicBezTo>
                    <a:pt x="4177" y="4350"/>
                    <a:pt x="4743" y="4338"/>
                    <a:pt x="5290" y="4338"/>
                  </a:cubicBezTo>
                  <a:cubicBezTo>
                    <a:pt x="5796" y="4338"/>
                    <a:pt x="6286" y="4349"/>
                    <a:pt x="6684" y="4391"/>
                  </a:cubicBezTo>
                  <a:cubicBezTo>
                    <a:pt x="7157" y="4440"/>
                    <a:pt x="7448" y="4456"/>
                    <a:pt x="7646" y="4456"/>
                  </a:cubicBezTo>
                  <a:cubicBezTo>
                    <a:pt x="8024" y="4456"/>
                    <a:pt x="8069" y="4397"/>
                    <a:pt x="8409" y="4397"/>
                  </a:cubicBezTo>
                  <a:cubicBezTo>
                    <a:pt x="8464" y="4397"/>
                    <a:pt x="8526" y="4399"/>
                    <a:pt x="8599" y="4402"/>
                  </a:cubicBezTo>
                  <a:cubicBezTo>
                    <a:pt x="8642" y="4405"/>
                    <a:pt x="8682" y="4406"/>
                    <a:pt x="8719" y="4406"/>
                  </a:cubicBezTo>
                  <a:cubicBezTo>
                    <a:pt x="9347" y="4406"/>
                    <a:pt x="9255" y="4127"/>
                    <a:pt x="9372" y="4046"/>
                  </a:cubicBezTo>
                  <a:cubicBezTo>
                    <a:pt x="9494" y="3961"/>
                    <a:pt x="9531" y="1750"/>
                    <a:pt x="9531" y="1750"/>
                  </a:cubicBezTo>
                  <a:cubicBezTo>
                    <a:pt x="8351" y="532"/>
                    <a:pt x="6330" y="1"/>
                    <a:pt x="44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6"/>
            <p:cNvSpPr/>
            <p:nvPr/>
          </p:nvSpPr>
          <p:spPr>
            <a:xfrm>
              <a:off x="-2978237" y="4745575"/>
              <a:ext cx="388950" cy="703375"/>
            </a:xfrm>
            <a:custGeom>
              <a:avLst/>
              <a:gdLst/>
              <a:ahLst/>
              <a:cxnLst/>
              <a:rect l="l" t="t" r="r" b="b"/>
              <a:pathLst>
                <a:path w="15558" h="28135" extrusionOk="0">
                  <a:moveTo>
                    <a:pt x="8319" y="8825"/>
                  </a:moveTo>
                  <a:lnTo>
                    <a:pt x="8319" y="8825"/>
                  </a:lnTo>
                  <a:cubicBezTo>
                    <a:pt x="8319" y="8826"/>
                    <a:pt x="8320" y="8828"/>
                    <a:pt x="8320" y="8829"/>
                  </a:cubicBezTo>
                  <a:cubicBezTo>
                    <a:pt x="8320" y="8828"/>
                    <a:pt x="8319" y="8826"/>
                    <a:pt x="8319" y="8825"/>
                  </a:cubicBezTo>
                  <a:close/>
                  <a:moveTo>
                    <a:pt x="4915" y="1"/>
                  </a:moveTo>
                  <a:cubicBezTo>
                    <a:pt x="3270" y="1"/>
                    <a:pt x="1720" y="999"/>
                    <a:pt x="1264" y="2691"/>
                  </a:cubicBezTo>
                  <a:cubicBezTo>
                    <a:pt x="0" y="7388"/>
                    <a:pt x="1476" y="12608"/>
                    <a:pt x="3112" y="17039"/>
                  </a:cubicBezTo>
                  <a:cubicBezTo>
                    <a:pt x="3726" y="18697"/>
                    <a:pt x="4502" y="20133"/>
                    <a:pt x="5532" y="21569"/>
                  </a:cubicBezTo>
                  <a:cubicBezTo>
                    <a:pt x="6396" y="22770"/>
                    <a:pt x="7300" y="23949"/>
                    <a:pt x="8255" y="25079"/>
                  </a:cubicBezTo>
                  <a:cubicBezTo>
                    <a:pt x="9165" y="26154"/>
                    <a:pt x="10436" y="27026"/>
                    <a:pt x="11606" y="27794"/>
                  </a:cubicBezTo>
                  <a:cubicBezTo>
                    <a:pt x="11967" y="28031"/>
                    <a:pt x="12341" y="28135"/>
                    <a:pt x="12703" y="28135"/>
                  </a:cubicBezTo>
                  <a:cubicBezTo>
                    <a:pt x="14245" y="28135"/>
                    <a:pt x="15557" y="26249"/>
                    <a:pt x="14661" y="24739"/>
                  </a:cubicBezTo>
                  <a:cubicBezTo>
                    <a:pt x="14053" y="23714"/>
                    <a:pt x="13623" y="22604"/>
                    <a:pt x="13033" y="21575"/>
                  </a:cubicBezTo>
                  <a:cubicBezTo>
                    <a:pt x="12424" y="20515"/>
                    <a:pt x="11829" y="19452"/>
                    <a:pt x="11286" y="18356"/>
                  </a:cubicBezTo>
                  <a:cubicBezTo>
                    <a:pt x="10874" y="17523"/>
                    <a:pt x="10482" y="16679"/>
                    <a:pt x="10088" y="15839"/>
                  </a:cubicBezTo>
                  <a:lnTo>
                    <a:pt x="10088" y="15839"/>
                  </a:lnTo>
                  <a:cubicBezTo>
                    <a:pt x="10086" y="15834"/>
                    <a:pt x="10085" y="15829"/>
                    <a:pt x="10083" y="15824"/>
                  </a:cubicBezTo>
                  <a:cubicBezTo>
                    <a:pt x="10018" y="15607"/>
                    <a:pt x="9939" y="15391"/>
                    <a:pt x="9871" y="15174"/>
                  </a:cubicBezTo>
                  <a:cubicBezTo>
                    <a:pt x="9306" y="13418"/>
                    <a:pt x="8830" y="11631"/>
                    <a:pt x="8497" y="9817"/>
                  </a:cubicBezTo>
                  <a:cubicBezTo>
                    <a:pt x="8441" y="9514"/>
                    <a:pt x="8388" y="9212"/>
                    <a:pt x="8339" y="8909"/>
                  </a:cubicBezTo>
                  <a:cubicBezTo>
                    <a:pt x="8327" y="8830"/>
                    <a:pt x="8295" y="8716"/>
                    <a:pt x="8263" y="8616"/>
                  </a:cubicBezTo>
                  <a:lnTo>
                    <a:pt x="8263" y="8616"/>
                  </a:lnTo>
                  <a:cubicBezTo>
                    <a:pt x="8166" y="8153"/>
                    <a:pt x="8197" y="7565"/>
                    <a:pt x="8182" y="7131"/>
                  </a:cubicBezTo>
                  <a:cubicBezTo>
                    <a:pt x="8161" y="6584"/>
                    <a:pt x="8192" y="6046"/>
                    <a:pt x="8210" y="5498"/>
                  </a:cubicBezTo>
                  <a:cubicBezTo>
                    <a:pt x="8210" y="5496"/>
                    <a:pt x="8210" y="5494"/>
                    <a:pt x="8210" y="5491"/>
                  </a:cubicBezTo>
                  <a:lnTo>
                    <a:pt x="8210" y="5491"/>
                  </a:lnTo>
                  <a:cubicBezTo>
                    <a:pt x="8273" y="5212"/>
                    <a:pt x="8331" y="4936"/>
                    <a:pt x="8411" y="4661"/>
                  </a:cubicBezTo>
                  <a:cubicBezTo>
                    <a:pt x="8953" y="2801"/>
                    <a:pt x="7754" y="543"/>
                    <a:pt x="5822" y="103"/>
                  </a:cubicBezTo>
                  <a:cubicBezTo>
                    <a:pt x="5521" y="34"/>
                    <a:pt x="5216" y="1"/>
                    <a:pt x="4915" y="1"/>
                  </a:cubicBezTo>
                  <a:close/>
                </a:path>
              </a:pathLst>
            </a:custGeom>
            <a:solidFill>
              <a:srgbClr val="E0B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6"/>
            <p:cNvSpPr/>
            <p:nvPr/>
          </p:nvSpPr>
          <p:spPr>
            <a:xfrm>
              <a:off x="-3178862" y="4503225"/>
              <a:ext cx="223525" cy="357525"/>
            </a:xfrm>
            <a:custGeom>
              <a:avLst/>
              <a:gdLst/>
              <a:ahLst/>
              <a:cxnLst/>
              <a:rect l="l" t="t" r="r" b="b"/>
              <a:pathLst>
                <a:path w="8941" h="14301" extrusionOk="0">
                  <a:moveTo>
                    <a:pt x="5309" y="0"/>
                  </a:moveTo>
                  <a:cubicBezTo>
                    <a:pt x="4262" y="0"/>
                    <a:pt x="3235" y="800"/>
                    <a:pt x="3139" y="2077"/>
                  </a:cubicBezTo>
                  <a:cubicBezTo>
                    <a:pt x="3053" y="3237"/>
                    <a:pt x="2714" y="4388"/>
                    <a:pt x="2335" y="5518"/>
                  </a:cubicBezTo>
                  <a:cubicBezTo>
                    <a:pt x="2230" y="5833"/>
                    <a:pt x="2125" y="6154"/>
                    <a:pt x="2036" y="6474"/>
                  </a:cubicBezTo>
                  <a:cubicBezTo>
                    <a:pt x="2014" y="6551"/>
                    <a:pt x="1999" y="6607"/>
                    <a:pt x="1990" y="6647"/>
                  </a:cubicBezTo>
                  <a:lnTo>
                    <a:pt x="1990" y="6647"/>
                  </a:lnTo>
                  <a:cubicBezTo>
                    <a:pt x="1969" y="6690"/>
                    <a:pt x="1938" y="6755"/>
                    <a:pt x="1896" y="6850"/>
                  </a:cubicBezTo>
                  <a:cubicBezTo>
                    <a:pt x="1785" y="7103"/>
                    <a:pt x="1676" y="7357"/>
                    <a:pt x="1553" y="7605"/>
                  </a:cubicBezTo>
                  <a:cubicBezTo>
                    <a:pt x="1479" y="7755"/>
                    <a:pt x="1401" y="7904"/>
                    <a:pt x="1320" y="8050"/>
                  </a:cubicBezTo>
                  <a:cubicBezTo>
                    <a:pt x="1547" y="7779"/>
                    <a:pt x="1661" y="7644"/>
                    <a:pt x="1662" y="7644"/>
                  </a:cubicBezTo>
                  <a:lnTo>
                    <a:pt x="1662" y="7644"/>
                  </a:lnTo>
                  <a:cubicBezTo>
                    <a:pt x="1662" y="7644"/>
                    <a:pt x="1612" y="7704"/>
                    <a:pt x="1511" y="7824"/>
                  </a:cubicBezTo>
                  <a:cubicBezTo>
                    <a:pt x="289" y="9279"/>
                    <a:pt x="1" y="11211"/>
                    <a:pt x="1216" y="12784"/>
                  </a:cubicBezTo>
                  <a:cubicBezTo>
                    <a:pt x="1912" y="13685"/>
                    <a:pt x="3139" y="14300"/>
                    <a:pt x="4333" y="14300"/>
                  </a:cubicBezTo>
                  <a:cubicBezTo>
                    <a:pt x="4953" y="14300"/>
                    <a:pt x="5564" y="14134"/>
                    <a:pt x="6088" y="13756"/>
                  </a:cubicBezTo>
                  <a:cubicBezTo>
                    <a:pt x="7350" y="12846"/>
                    <a:pt x="7977" y="11783"/>
                    <a:pt x="8426" y="10323"/>
                  </a:cubicBezTo>
                  <a:cubicBezTo>
                    <a:pt x="8761" y="9236"/>
                    <a:pt x="8913" y="8042"/>
                    <a:pt x="8923" y="6907"/>
                  </a:cubicBezTo>
                  <a:cubicBezTo>
                    <a:pt x="8941" y="4832"/>
                    <a:pt x="8177" y="2741"/>
                    <a:pt x="7072" y="1011"/>
                  </a:cubicBezTo>
                  <a:cubicBezTo>
                    <a:pt x="6624" y="311"/>
                    <a:pt x="5962" y="0"/>
                    <a:pt x="5309" y="0"/>
                  </a:cubicBezTo>
                  <a:close/>
                </a:path>
              </a:pathLst>
            </a:custGeom>
            <a:solidFill>
              <a:srgbClr val="E0B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6"/>
            <p:cNvSpPr/>
            <p:nvPr/>
          </p:nvSpPr>
          <p:spPr>
            <a:xfrm>
              <a:off x="-3131837" y="4268400"/>
              <a:ext cx="271950" cy="361925"/>
            </a:xfrm>
            <a:custGeom>
              <a:avLst/>
              <a:gdLst/>
              <a:ahLst/>
              <a:cxnLst/>
              <a:rect l="l" t="t" r="r" b="b"/>
              <a:pathLst>
                <a:path w="10878" h="14477" extrusionOk="0">
                  <a:moveTo>
                    <a:pt x="5469" y="1"/>
                  </a:moveTo>
                  <a:cubicBezTo>
                    <a:pt x="5326" y="1"/>
                    <a:pt x="5182" y="6"/>
                    <a:pt x="5036" y="18"/>
                  </a:cubicBezTo>
                  <a:cubicBezTo>
                    <a:pt x="2116" y="245"/>
                    <a:pt x="1" y="3659"/>
                    <a:pt x="311" y="7642"/>
                  </a:cubicBezTo>
                  <a:cubicBezTo>
                    <a:pt x="406" y="8868"/>
                    <a:pt x="708" y="11327"/>
                    <a:pt x="1343" y="11327"/>
                  </a:cubicBezTo>
                  <a:cubicBezTo>
                    <a:pt x="1436" y="11327"/>
                    <a:pt x="1536" y="11275"/>
                    <a:pt x="1644" y="11158"/>
                  </a:cubicBezTo>
                  <a:cubicBezTo>
                    <a:pt x="1763" y="11029"/>
                    <a:pt x="1879" y="10971"/>
                    <a:pt x="1992" y="10971"/>
                  </a:cubicBezTo>
                  <a:cubicBezTo>
                    <a:pt x="2815" y="10971"/>
                    <a:pt x="3510" y="13994"/>
                    <a:pt x="4639" y="14325"/>
                  </a:cubicBezTo>
                  <a:cubicBezTo>
                    <a:pt x="4976" y="14426"/>
                    <a:pt x="5325" y="14476"/>
                    <a:pt x="5675" y="14476"/>
                  </a:cubicBezTo>
                  <a:cubicBezTo>
                    <a:pt x="5836" y="14476"/>
                    <a:pt x="5998" y="14466"/>
                    <a:pt x="6159" y="14444"/>
                  </a:cubicBezTo>
                  <a:cubicBezTo>
                    <a:pt x="6809" y="14355"/>
                    <a:pt x="7265" y="14282"/>
                    <a:pt x="7927" y="14147"/>
                  </a:cubicBezTo>
                  <a:cubicBezTo>
                    <a:pt x="9363" y="13852"/>
                    <a:pt x="10878" y="8885"/>
                    <a:pt x="10640" y="5824"/>
                  </a:cubicBezTo>
                  <a:cubicBezTo>
                    <a:pt x="10345" y="2039"/>
                    <a:pt x="8188" y="1"/>
                    <a:pt x="5469" y="1"/>
                  </a:cubicBezTo>
                  <a:close/>
                </a:path>
              </a:pathLst>
            </a:custGeom>
            <a:solidFill>
              <a:srgbClr val="E0B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6"/>
            <p:cNvSpPr/>
            <p:nvPr/>
          </p:nvSpPr>
          <p:spPr>
            <a:xfrm>
              <a:off x="-3334912" y="4694250"/>
              <a:ext cx="466475" cy="740675"/>
            </a:xfrm>
            <a:custGeom>
              <a:avLst/>
              <a:gdLst/>
              <a:ahLst/>
              <a:cxnLst/>
              <a:rect l="l" t="t" r="r" b="b"/>
              <a:pathLst>
                <a:path w="18659" h="29627" extrusionOk="0">
                  <a:moveTo>
                    <a:pt x="8445" y="0"/>
                  </a:moveTo>
                  <a:cubicBezTo>
                    <a:pt x="8179" y="332"/>
                    <a:pt x="6018" y="785"/>
                    <a:pt x="3283" y="1158"/>
                  </a:cubicBezTo>
                  <a:cubicBezTo>
                    <a:pt x="4139" y="2560"/>
                    <a:pt x="4459" y="4869"/>
                    <a:pt x="4454" y="5861"/>
                  </a:cubicBezTo>
                  <a:cubicBezTo>
                    <a:pt x="4445" y="7447"/>
                    <a:pt x="4091" y="9346"/>
                    <a:pt x="3129" y="10647"/>
                  </a:cubicBezTo>
                  <a:cubicBezTo>
                    <a:pt x="2791" y="11105"/>
                    <a:pt x="2356" y="11438"/>
                    <a:pt x="1878" y="11740"/>
                  </a:cubicBezTo>
                  <a:cubicBezTo>
                    <a:pt x="1757" y="11815"/>
                    <a:pt x="1626" y="11891"/>
                    <a:pt x="1490" y="11969"/>
                  </a:cubicBezTo>
                  <a:lnTo>
                    <a:pt x="1504" y="13414"/>
                  </a:lnTo>
                  <a:cubicBezTo>
                    <a:pt x="1504" y="13414"/>
                    <a:pt x="801" y="24519"/>
                    <a:pt x="22" y="27281"/>
                  </a:cubicBezTo>
                  <a:cubicBezTo>
                    <a:pt x="1" y="27356"/>
                    <a:pt x="5079" y="29627"/>
                    <a:pt x="10165" y="29627"/>
                  </a:cubicBezTo>
                  <a:cubicBezTo>
                    <a:pt x="13139" y="29627"/>
                    <a:pt x="16115" y="28850"/>
                    <a:pt x="18075" y="26404"/>
                  </a:cubicBezTo>
                  <a:cubicBezTo>
                    <a:pt x="17275" y="19917"/>
                    <a:pt x="17252" y="9141"/>
                    <a:pt x="17492" y="7679"/>
                  </a:cubicBezTo>
                  <a:cubicBezTo>
                    <a:pt x="17690" y="6485"/>
                    <a:pt x="18107" y="5335"/>
                    <a:pt x="18527" y="4205"/>
                  </a:cubicBezTo>
                  <a:cubicBezTo>
                    <a:pt x="18659" y="3849"/>
                    <a:pt x="18436" y="2560"/>
                    <a:pt x="18155" y="2473"/>
                  </a:cubicBezTo>
                  <a:cubicBezTo>
                    <a:pt x="16735" y="2034"/>
                    <a:pt x="15764" y="1536"/>
                    <a:pt x="15315" y="891"/>
                  </a:cubicBezTo>
                  <a:cubicBezTo>
                    <a:pt x="15315" y="891"/>
                    <a:pt x="14920" y="3264"/>
                    <a:pt x="12383" y="3264"/>
                  </a:cubicBezTo>
                  <a:cubicBezTo>
                    <a:pt x="12203" y="3264"/>
                    <a:pt x="12012" y="3252"/>
                    <a:pt x="11809" y="3226"/>
                  </a:cubicBezTo>
                  <a:cubicBezTo>
                    <a:pt x="8860" y="2853"/>
                    <a:pt x="8445" y="0"/>
                    <a:pt x="84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6"/>
            <p:cNvSpPr/>
            <p:nvPr/>
          </p:nvSpPr>
          <p:spPr>
            <a:xfrm>
              <a:off x="-3439562" y="4637700"/>
              <a:ext cx="345300" cy="992375"/>
            </a:xfrm>
            <a:custGeom>
              <a:avLst/>
              <a:gdLst/>
              <a:ahLst/>
              <a:cxnLst/>
              <a:rect l="l" t="t" r="r" b="b"/>
              <a:pathLst>
                <a:path w="13812" h="39695" extrusionOk="0">
                  <a:moveTo>
                    <a:pt x="11850" y="1"/>
                  </a:moveTo>
                  <a:cubicBezTo>
                    <a:pt x="11313" y="1"/>
                    <a:pt x="10583" y="1239"/>
                    <a:pt x="10357" y="1370"/>
                  </a:cubicBezTo>
                  <a:cubicBezTo>
                    <a:pt x="9339" y="1968"/>
                    <a:pt x="7614" y="1911"/>
                    <a:pt x="5705" y="2341"/>
                  </a:cubicBezTo>
                  <a:cubicBezTo>
                    <a:pt x="5854" y="2640"/>
                    <a:pt x="5986" y="2949"/>
                    <a:pt x="6101" y="3264"/>
                  </a:cubicBezTo>
                  <a:cubicBezTo>
                    <a:pt x="6571" y="4593"/>
                    <a:pt x="6770" y="6144"/>
                    <a:pt x="6878" y="7548"/>
                  </a:cubicBezTo>
                  <a:cubicBezTo>
                    <a:pt x="6991" y="9019"/>
                    <a:pt x="6884" y="10548"/>
                    <a:pt x="6481" y="11972"/>
                  </a:cubicBezTo>
                  <a:cubicBezTo>
                    <a:pt x="6264" y="12742"/>
                    <a:pt x="6019" y="13529"/>
                    <a:pt x="5738" y="14278"/>
                  </a:cubicBezTo>
                  <a:cubicBezTo>
                    <a:pt x="5692" y="14397"/>
                    <a:pt x="5641" y="14515"/>
                    <a:pt x="5583" y="14628"/>
                  </a:cubicBezTo>
                  <a:cubicBezTo>
                    <a:pt x="5173" y="16372"/>
                    <a:pt x="4010" y="29302"/>
                    <a:pt x="579" y="35063"/>
                  </a:cubicBezTo>
                  <a:cubicBezTo>
                    <a:pt x="1" y="36033"/>
                    <a:pt x="1307" y="37903"/>
                    <a:pt x="5646" y="39646"/>
                  </a:cubicBezTo>
                  <a:cubicBezTo>
                    <a:pt x="5727" y="39678"/>
                    <a:pt x="5809" y="39695"/>
                    <a:pt x="5888" y="39695"/>
                  </a:cubicBezTo>
                  <a:cubicBezTo>
                    <a:pt x="6059" y="39695"/>
                    <a:pt x="6214" y="39616"/>
                    <a:pt x="6302" y="39449"/>
                  </a:cubicBezTo>
                  <a:cubicBezTo>
                    <a:pt x="10164" y="32018"/>
                    <a:pt x="10371" y="15356"/>
                    <a:pt x="11544" y="10349"/>
                  </a:cubicBezTo>
                  <a:cubicBezTo>
                    <a:pt x="11865" y="8982"/>
                    <a:pt x="12518" y="5274"/>
                    <a:pt x="13316" y="3298"/>
                  </a:cubicBezTo>
                  <a:cubicBezTo>
                    <a:pt x="13417" y="3049"/>
                    <a:pt x="13811" y="2098"/>
                    <a:pt x="13517" y="1886"/>
                  </a:cubicBezTo>
                  <a:cubicBezTo>
                    <a:pt x="12057" y="832"/>
                    <a:pt x="12289" y="111"/>
                    <a:pt x="11936" y="13"/>
                  </a:cubicBezTo>
                  <a:cubicBezTo>
                    <a:pt x="11908" y="5"/>
                    <a:pt x="11879" y="1"/>
                    <a:pt x="11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6"/>
            <p:cNvSpPr/>
            <p:nvPr/>
          </p:nvSpPr>
          <p:spPr>
            <a:xfrm>
              <a:off x="-3014387" y="4287450"/>
              <a:ext cx="163425" cy="74125"/>
            </a:xfrm>
            <a:custGeom>
              <a:avLst/>
              <a:gdLst/>
              <a:ahLst/>
              <a:cxnLst/>
              <a:rect l="l" t="t" r="r" b="b"/>
              <a:pathLst>
                <a:path w="6537" h="2965" extrusionOk="0">
                  <a:moveTo>
                    <a:pt x="4536" y="0"/>
                  </a:moveTo>
                  <a:cubicBezTo>
                    <a:pt x="4464" y="0"/>
                    <a:pt x="4392" y="4"/>
                    <a:pt x="4318" y="13"/>
                  </a:cubicBezTo>
                  <a:cubicBezTo>
                    <a:pt x="2694" y="192"/>
                    <a:pt x="2291" y="2427"/>
                    <a:pt x="744" y="2427"/>
                  </a:cubicBezTo>
                  <a:cubicBezTo>
                    <a:pt x="603" y="2427"/>
                    <a:pt x="453" y="2408"/>
                    <a:pt x="291" y="2368"/>
                  </a:cubicBezTo>
                  <a:cubicBezTo>
                    <a:pt x="278" y="2364"/>
                    <a:pt x="265" y="2363"/>
                    <a:pt x="253" y="2363"/>
                  </a:cubicBezTo>
                  <a:cubicBezTo>
                    <a:pt x="99" y="2363"/>
                    <a:pt x="1" y="2594"/>
                    <a:pt x="163" y="2669"/>
                  </a:cubicBezTo>
                  <a:cubicBezTo>
                    <a:pt x="548" y="2848"/>
                    <a:pt x="940" y="2965"/>
                    <a:pt x="1332" y="2965"/>
                  </a:cubicBezTo>
                  <a:cubicBezTo>
                    <a:pt x="1637" y="2965"/>
                    <a:pt x="1943" y="2894"/>
                    <a:pt x="2247" y="2727"/>
                  </a:cubicBezTo>
                  <a:cubicBezTo>
                    <a:pt x="2561" y="2555"/>
                    <a:pt x="2798" y="2304"/>
                    <a:pt x="3021" y="2027"/>
                  </a:cubicBezTo>
                  <a:cubicBezTo>
                    <a:pt x="3275" y="1710"/>
                    <a:pt x="3477" y="1355"/>
                    <a:pt x="3834" y="1135"/>
                  </a:cubicBezTo>
                  <a:cubicBezTo>
                    <a:pt x="4020" y="1020"/>
                    <a:pt x="4308" y="937"/>
                    <a:pt x="4582" y="937"/>
                  </a:cubicBezTo>
                  <a:cubicBezTo>
                    <a:pt x="5042" y="937"/>
                    <a:pt x="5463" y="1172"/>
                    <a:pt x="5289" y="1887"/>
                  </a:cubicBezTo>
                  <a:cubicBezTo>
                    <a:pt x="5203" y="2245"/>
                    <a:pt x="5491" y="2478"/>
                    <a:pt x="5772" y="2478"/>
                  </a:cubicBezTo>
                  <a:cubicBezTo>
                    <a:pt x="5957" y="2478"/>
                    <a:pt x="6139" y="2376"/>
                    <a:pt x="6207" y="2142"/>
                  </a:cubicBezTo>
                  <a:cubicBezTo>
                    <a:pt x="6537" y="996"/>
                    <a:pt x="5671" y="0"/>
                    <a:pt x="4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6"/>
            <p:cNvSpPr/>
            <p:nvPr/>
          </p:nvSpPr>
          <p:spPr>
            <a:xfrm>
              <a:off x="-3111537" y="4224850"/>
              <a:ext cx="272325" cy="119150"/>
            </a:xfrm>
            <a:custGeom>
              <a:avLst/>
              <a:gdLst/>
              <a:ahLst/>
              <a:cxnLst/>
              <a:rect l="l" t="t" r="r" b="b"/>
              <a:pathLst>
                <a:path w="10893" h="4766" extrusionOk="0">
                  <a:moveTo>
                    <a:pt x="4003" y="23"/>
                  </a:moveTo>
                  <a:cubicBezTo>
                    <a:pt x="3292" y="23"/>
                    <a:pt x="2606" y="152"/>
                    <a:pt x="1973" y="658"/>
                  </a:cubicBezTo>
                  <a:cubicBezTo>
                    <a:pt x="973" y="1456"/>
                    <a:pt x="0" y="3169"/>
                    <a:pt x="515" y="4455"/>
                  </a:cubicBezTo>
                  <a:cubicBezTo>
                    <a:pt x="595" y="4657"/>
                    <a:pt x="814" y="4765"/>
                    <a:pt x="1016" y="4765"/>
                  </a:cubicBezTo>
                  <a:cubicBezTo>
                    <a:pt x="1243" y="4765"/>
                    <a:pt x="1448" y="4628"/>
                    <a:pt x="1411" y="4333"/>
                  </a:cubicBezTo>
                  <a:cubicBezTo>
                    <a:pt x="1276" y="3247"/>
                    <a:pt x="1799" y="2148"/>
                    <a:pt x="2660" y="1461"/>
                  </a:cubicBezTo>
                  <a:cubicBezTo>
                    <a:pt x="3330" y="927"/>
                    <a:pt x="4374" y="753"/>
                    <a:pt x="5254" y="753"/>
                  </a:cubicBezTo>
                  <a:cubicBezTo>
                    <a:pt x="5365" y="753"/>
                    <a:pt x="5473" y="756"/>
                    <a:pt x="5577" y="761"/>
                  </a:cubicBezTo>
                  <a:cubicBezTo>
                    <a:pt x="6511" y="808"/>
                    <a:pt x="7692" y="776"/>
                    <a:pt x="8590" y="1051"/>
                  </a:cubicBezTo>
                  <a:cubicBezTo>
                    <a:pt x="10114" y="1522"/>
                    <a:pt x="10125" y="3184"/>
                    <a:pt x="9745" y="4427"/>
                  </a:cubicBezTo>
                  <a:cubicBezTo>
                    <a:pt x="9687" y="4615"/>
                    <a:pt x="9847" y="4751"/>
                    <a:pt x="10005" y="4751"/>
                  </a:cubicBezTo>
                  <a:cubicBezTo>
                    <a:pt x="10088" y="4751"/>
                    <a:pt x="10171" y="4714"/>
                    <a:pt x="10222" y="4628"/>
                  </a:cubicBezTo>
                  <a:cubicBezTo>
                    <a:pt x="10893" y="3504"/>
                    <a:pt x="10838" y="2005"/>
                    <a:pt x="9898" y="1043"/>
                  </a:cubicBezTo>
                  <a:cubicBezTo>
                    <a:pt x="8879" y="1"/>
                    <a:pt x="7277" y="214"/>
                    <a:pt x="5948" y="154"/>
                  </a:cubicBezTo>
                  <a:cubicBezTo>
                    <a:pt x="5292" y="125"/>
                    <a:pt x="4637" y="23"/>
                    <a:pt x="4003" y="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6"/>
            <p:cNvSpPr/>
            <p:nvPr/>
          </p:nvSpPr>
          <p:spPr>
            <a:xfrm>
              <a:off x="-3080362" y="4227375"/>
              <a:ext cx="234075" cy="133850"/>
            </a:xfrm>
            <a:custGeom>
              <a:avLst/>
              <a:gdLst/>
              <a:ahLst/>
              <a:cxnLst/>
              <a:rect l="l" t="t" r="r" b="b"/>
              <a:pathLst>
                <a:path w="9363" h="5354" extrusionOk="0">
                  <a:moveTo>
                    <a:pt x="4592" y="0"/>
                  </a:moveTo>
                  <a:cubicBezTo>
                    <a:pt x="3575" y="0"/>
                    <a:pt x="2535" y="157"/>
                    <a:pt x="1767" y="585"/>
                  </a:cubicBezTo>
                  <a:cubicBezTo>
                    <a:pt x="533" y="1271"/>
                    <a:pt x="1" y="2701"/>
                    <a:pt x="123" y="4054"/>
                  </a:cubicBezTo>
                  <a:cubicBezTo>
                    <a:pt x="161" y="4465"/>
                    <a:pt x="528" y="4804"/>
                    <a:pt x="907" y="4804"/>
                  </a:cubicBezTo>
                  <a:cubicBezTo>
                    <a:pt x="1075" y="4804"/>
                    <a:pt x="1246" y="4737"/>
                    <a:pt x="1391" y="4579"/>
                  </a:cubicBezTo>
                  <a:cubicBezTo>
                    <a:pt x="1422" y="4545"/>
                    <a:pt x="1453" y="4511"/>
                    <a:pt x="1483" y="4477"/>
                  </a:cubicBezTo>
                  <a:lnTo>
                    <a:pt x="1483" y="4477"/>
                  </a:lnTo>
                  <a:cubicBezTo>
                    <a:pt x="1602" y="4739"/>
                    <a:pt x="1890" y="4890"/>
                    <a:pt x="2175" y="4890"/>
                  </a:cubicBezTo>
                  <a:cubicBezTo>
                    <a:pt x="2367" y="4890"/>
                    <a:pt x="2557" y="4821"/>
                    <a:pt x="2694" y="4671"/>
                  </a:cubicBezTo>
                  <a:lnTo>
                    <a:pt x="2694" y="4671"/>
                  </a:lnTo>
                  <a:cubicBezTo>
                    <a:pt x="2721" y="5019"/>
                    <a:pt x="2960" y="5353"/>
                    <a:pt x="3310" y="5353"/>
                  </a:cubicBezTo>
                  <a:cubicBezTo>
                    <a:pt x="3385" y="5353"/>
                    <a:pt x="3466" y="5337"/>
                    <a:pt x="3551" y="5303"/>
                  </a:cubicBezTo>
                  <a:cubicBezTo>
                    <a:pt x="4385" y="4964"/>
                    <a:pt x="5862" y="4129"/>
                    <a:pt x="6336" y="3095"/>
                  </a:cubicBezTo>
                  <a:lnTo>
                    <a:pt x="6336" y="3095"/>
                  </a:lnTo>
                  <a:cubicBezTo>
                    <a:pt x="6461" y="3023"/>
                    <a:pt x="6582" y="2949"/>
                    <a:pt x="6701" y="2871"/>
                  </a:cubicBezTo>
                  <a:lnTo>
                    <a:pt x="6701" y="2871"/>
                  </a:lnTo>
                  <a:cubicBezTo>
                    <a:pt x="7010" y="2871"/>
                    <a:pt x="7320" y="2840"/>
                    <a:pt x="7624" y="2779"/>
                  </a:cubicBezTo>
                  <a:lnTo>
                    <a:pt x="7624" y="2779"/>
                  </a:lnTo>
                  <a:cubicBezTo>
                    <a:pt x="7837" y="2899"/>
                    <a:pt x="8066" y="2981"/>
                    <a:pt x="8313" y="2983"/>
                  </a:cubicBezTo>
                  <a:cubicBezTo>
                    <a:pt x="8316" y="2984"/>
                    <a:pt x="8318" y="2984"/>
                    <a:pt x="8320" y="2984"/>
                  </a:cubicBezTo>
                  <a:cubicBezTo>
                    <a:pt x="8326" y="2984"/>
                    <a:pt x="8331" y="2983"/>
                    <a:pt x="8337" y="2983"/>
                  </a:cubicBezTo>
                  <a:lnTo>
                    <a:pt x="8337" y="2983"/>
                  </a:lnTo>
                  <a:cubicBezTo>
                    <a:pt x="8648" y="3599"/>
                    <a:pt x="8729" y="4288"/>
                    <a:pt x="8076" y="4588"/>
                  </a:cubicBezTo>
                  <a:cubicBezTo>
                    <a:pt x="7960" y="4640"/>
                    <a:pt x="7989" y="4835"/>
                    <a:pt x="8110" y="4860"/>
                  </a:cubicBezTo>
                  <a:lnTo>
                    <a:pt x="8108" y="4866"/>
                  </a:lnTo>
                  <a:cubicBezTo>
                    <a:pt x="8186" y="4882"/>
                    <a:pt x="8260" y="4890"/>
                    <a:pt x="8328" y="4890"/>
                  </a:cubicBezTo>
                  <a:cubicBezTo>
                    <a:pt x="9213" y="4890"/>
                    <a:pt x="9362" y="3606"/>
                    <a:pt x="9240" y="2873"/>
                  </a:cubicBezTo>
                  <a:cubicBezTo>
                    <a:pt x="9015" y="1528"/>
                    <a:pt x="7951" y="463"/>
                    <a:pt x="6624" y="199"/>
                  </a:cubicBezTo>
                  <a:cubicBezTo>
                    <a:pt x="6030" y="80"/>
                    <a:pt x="5317" y="0"/>
                    <a:pt x="45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6"/>
            <p:cNvSpPr/>
            <p:nvPr/>
          </p:nvSpPr>
          <p:spPr>
            <a:xfrm>
              <a:off x="-3492987" y="4694800"/>
              <a:ext cx="256025" cy="504325"/>
            </a:xfrm>
            <a:custGeom>
              <a:avLst/>
              <a:gdLst/>
              <a:ahLst/>
              <a:cxnLst/>
              <a:rect l="l" t="t" r="r" b="b"/>
              <a:pathLst>
                <a:path w="10241" h="20173" extrusionOk="0">
                  <a:moveTo>
                    <a:pt x="8000" y="0"/>
                  </a:moveTo>
                  <a:cubicBezTo>
                    <a:pt x="6209" y="0"/>
                    <a:pt x="5227" y="2318"/>
                    <a:pt x="4478" y="3624"/>
                  </a:cubicBezTo>
                  <a:cubicBezTo>
                    <a:pt x="3314" y="5659"/>
                    <a:pt x="2243" y="7745"/>
                    <a:pt x="1268" y="9881"/>
                  </a:cubicBezTo>
                  <a:cubicBezTo>
                    <a:pt x="843" y="10815"/>
                    <a:pt x="297" y="11804"/>
                    <a:pt x="142" y="12830"/>
                  </a:cubicBezTo>
                  <a:cubicBezTo>
                    <a:pt x="1" y="13769"/>
                    <a:pt x="313" y="14714"/>
                    <a:pt x="291" y="15662"/>
                  </a:cubicBezTo>
                  <a:cubicBezTo>
                    <a:pt x="243" y="17613"/>
                    <a:pt x="755" y="19080"/>
                    <a:pt x="2707" y="19995"/>
                  </a:cubicBezTo>
                  <a:cubicBezTo>
                    <a:pt x="2848" y="20060"/>
                    <a:pt x="3490" y="20173"/>
                    <a:pt x="4225" y="20173"/>
                  </a:cubicBezTo>
                  <a:cubicBezTo>
                    <a:pt x="5293" y="20173"/>
                    <a:pt x="6556" y="19935"/>
                    <a:pt x="6760" y="18966"/>
                  </a:cubicBezTo>
                  <a:cubicBezTo>
                    <a:pt x="7181" y="16956"/>
                    <a:pt x="2759" y="15229"/>
                    <a:pt x="3871" y="13628"/>
                  </a:cubicBezTo>
                  <a:cubicBezTo>
                    <a:pt x="4659" y="12495"/>
                    <a:pt x="6048" y="12091"/>
                    <a:pt x="7963" y="11779"/>
                  </a:cubicBezTo>
                  <a:cubicBezTo>
                    <a:pt x="8279" y="11728"/>
                    <a:pt x="9304" y="11063"/>
                    <a:pt x="9121" y="10788"/>
                  </a:cubicBezTo>
                  <a:cubicBezTo>
                    <a:pt x="9005" y="10614"/>
                    <a:pt x="9796" y="8865"/>
                    <a:pt x="9873" y="8563"/>
                  </a:cubicBezTo>
                  <a:cubicBezTo>
                    <a:pt x="10111" y="7628"/>
                    <a:pt x="10240" y="6652"/>
                    <a:pt x="10227" y="5686"/>
                  </a:cubicBezTo>
                  <a:cubicBezTo>
                    <a:pt x="10220" y="5210"/>
                    <a:pt x="10183" y="4736"/>
                    <a:pt x="10114" y="4266"/>
                  </a:cubicBezTo>
                  <a:cubicBezTo>
                    <a:pt x="10132" y="3514"/>
                    <a:pt x="10004" y="2732"/>
                    <a:pt x="9557" y="2149"/>
                  </a:cubicBezTo>
                  <a:cubicBezTo>
                    <a:pt x="9326" y="1558"/>
                    <a:pt x="9035" y="995"/>
                    <a:pt x="8687" y="467"/>
                  </a:cubicBezTo>
                  <a:cubicBezTo>
                    <a:pt x="8665" y="436"/>
                    <a:pt x="8639" y="405"/>
                    <a:pt x="8611" y="376"/>
                  </a:cubicBezTo>
                  <a:cubicBezTo>
                    <a:pt x="8604" y="203"/>
                    <a:pt x="8471" y="42"/>
                    <a:pt x="8251" y="15"/>
                  </a:cubicBezTo>
                  <a:cubicBezTo>
                    <a:pt x="8166" y="5"/>
                    <a:pt x="8082" y="0"/>
                    <a:pt x="8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6"/>
            <p:cNvSpPr/>
            <p:nvPr/>
          </p:nvSpPr>
          <p:spPr>
            <a:xfrm>
              <a:off x="-3328162" y="4667650"/>
              <a:ext cx="273000" cy="312750"/>
            </a:xfrm>
            <a:custGeom>
              <a:avLst/>
              <a:gdLst/>
              <a:ahLst/>
              <a:cxnLst/>
              <a:rect l="l" t="t" r="r" b="b"/>
              <a:pathLst>
                <a:path w="10920" h="12510" extrusionOk="0">
                  <a:moveTo>
                    <a:pt x="2691" y="1"/>
                  </a:moveTo>
                  <a:cubicBezTo>
                    <a:pt x="2277" y="1"/>
                    <a:pt x="1864" y="27"/>
                    <a:pt x="1489" y="50"/>
                  </a:cubicBezTo>
                  <a:cubicBezTo>
                    <a:pt x="1322" y="60"/>
                    <a:pt x="0" y="202"/>
                    <a:pt x="267" y="386"/>
                  </a:cubicBezTo>
                  <a:cubicBezTo>
                    <a:pt x="1856" y="1491"/>
                    <a:pt x="2958" y="3015"/>
                    <a:pt x="3921" y="4687"/>
                  </a:cubicBezTo>
                  <a:cubicBezTo>
                    <a:pt x="4566" y="5807"/>
                    <a:pt x="5110" y="6984"/>
                    <a:pt x="5588" y="8186"/>
                  </a:cubicBezTo>
                  <a:cubicBezTo>
                    <a:pt x="6182" y="9687"/>
                    <a:pt x="6475" y="11138"/>
                    <a:pt x="7595" y="12358"/>
                  </a:cubicBezTo>
                  <a:cubicBezTo>
                    <a:pt x="7685" y="12456"/>
                    <a:pt x="8058" y="12509"/>
                    <a:pt x="8422" y="12509"/>
                  </a:cubicBezTo>
                  <a:cubicBezTo>
                    <a:pt x="8771" y="12509"/>
                    <a:pt x="9112" y="12461"/>
                    <a:pt x="9192" y="12358"/>
                  </a:cubicBezTo>
                  <a:lnTo>
                    <a:pt x="9190" y="12358"/>
                  </a:lnTo>
                  <a:cubicBezTo>
                    <a:pt x="10919" y="10096"/>
                    <a:pt x="8897" y="6369"/>
                    <a:pt x="7692" y="4217"/>
                  </a:cubicBezTo>
                  <a:cubicBezTo>
                    <a:pt x="6918" y="2839"/>
                    <a:pt x="5780" y="646"/>
                    <a:pt x="4128" y="166"/>
                  </a:cubicBezTo>
                  <a:cubicBezTo>
                    <a:pt x="3687" y="39"/>
                    <a:pt x="3187" y="1"/>
                    <a:pt x="2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6"/>
            <p:cNvSpPr/>
            <p:nvPr/>
          </p:nvSpPr>
          <p:spPr>
            <a:xfrm>
              <a:off x="-3381812" y="4962000"/>
              <a:ext cx="291300" cy="308800"/>
            </a:xfrm>
            <a:custGeom>
              <a:avLst/>
              <a:gdLst/>
              <a:ahLst/>
              <a:cxnLst/>
              <a:rect l="l" t="t" r="r" b="b"/>
              <a:pathLst>
                <a:path w="11652" h="12352" extrusionOk="0">
                  <a:moveTo>
                    <a:pt x="11024" y="1"/>
                  </a:moveTo>
                  <a:cubicBezTo>
                    <a:pt x="10798" y="1"/>
                    <a:pt x="10281" y="94"/>
                    <a:pt x="10284" y="127"/>
                  </a:cubicBezTo>
                  <a:lnTo>
                    <a:pt x="10169" y="219"/>
                  </a:lnTo>
                  <a:cubicBezTo>
                    <a:pt x="10310" y="3006"/>
                    <a:pt x="9023" y="5996"/>
                    <a:pt x="7488" y="8244"/>
                  </a:cubicBezTo>
                  <a:cubicBezTo>
                    <a:pt x="6650" y="9473"/>
                    <a:pt x="5573" y="10509"/>
                    <a:pt x="4216" y="11158"/>
                  </a:cubicBezTo>
                  <a:cubicBezTo>
                    <a:pt x="3898" y="11310"/>
                    <a:pt x="3478" y="11431"/>
                    <a:pt x="3054" y="11431"/>
                  </a:cubicBezTo>
                  <a:cubicBezTo>
                    <a:pt x="2726" y="11431"/>
                    <a:pt x="2394" y="11359"/>
                    <a:pt x="2105" y="11171"/>
                  </a:cubicBezTo>
                  <a:cubicBezTo>
                    <a:pt x="1442" y="10741"/>
                    <a:pt x="1229" y="10368"/>
                    <a:pt x="1425" y="9448"/>
                  </a:cubicBezTo>
                  <a:cubicBezTo>
                    <a:pt x="1429" y="9430"/>
                    <a:pt x="1407" y="9422"/>
                    <a:pt x="1366" y="9422"/>
                  </a:cubicBezTo>
                  <a:cubicBezTo>
                    <a:pt x="1101" y="9422"/>
                    <a:pt x="46" y="9753"/>
                    <a:pt x="43" y="9833"/>
                  </a:cubicBezTo>
                  <a:cubicBezTo>
                    <a:pt x="1" y="10612"/>
                    <a:pt x="309" y="11354"/>
                    <a:pt x="1013" y="11795"/>
                  </a:cubicBezTo>
                  <a:cubicBezTo>
                    <a:pt x="1559" y="12138"/>
                    <a:pt x="2125" y="12351"/>
                    <a:pt x="2738" y="12351"/>
                  </a:cubicBezTo>
                  <a:cubicBezTo>
                    <a:pt x="2764" y="12351"/>
                    <a:pt x="2790" y="12351"/>
                    <a:pt x="2817" y="12350"/>
                  </a:cubicBezTo>
                  <a:cubicBezTo>
                    <a:pt x="4485" y="12298"/>
                    <a:pt x="6152" y="11309"/>
                    <a:pt x="7325" y="10141"/>
                  </a:cubicBezTo>
                  <a:cubicBezTo>
                    <a:pt x="9745" y="7726"/>
                    <a:pt x="11651" y="3694"/>
                    <a:pt x="11128" y="25"/>
                  </a:cubicBezTo>
                  <a:cubicBezTo>
                    <a:pt x="11126" y="8"/>
                    <a:pt x="11086" y="1"/>
                    <a:pt x="11024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6"/>
            <p:cNvSpPr/>
            <p:nvPr/>
          </p:nvSpPr>
          <p:spPr>
            <a:xfrm>
              <a:off x="-3467062" y="4986750"/>
              <a:ext cx="293575" cy="187400"/>
            </a:xfrm>
            <a:custGeom>
              <a:avLst/>
              <a:gdLst/>
              <a:ahLst/>
              <a:cxnLst/>
              <a:rect l="l" t="t" r="r" b="b"/>
              <a:pathLst>
                <a:path w="11743" h="7496" extrusionOk="0">
                  <a:moveTo>
                    <a:pt x="9684" y="1"/>
                  </a:moveTo>
                  <a:cubicBezTo>
                    <a:pt x="9681" y="1"/>
                    <a:pt x="9679" y="1"/>
                    <a:pt x="9676" y="1"/>
                  </a:cubicBezTo>
                  <a:cubicBezTo>
                    <a:pt x="8375" y="5"/>
                    <a:pt x="7116" y="32"/>
                    <a:pt x="5834" y="303"/>
                  </a:cubicBezTo>
                  <a:cubicBezTo>
                    <a:pt x="5244" y="428"/>
                    <a:pt x="4688" y="637"/>
                    <a:pt x="4114" y="817"/>
                  </a:cubicBezTo>
                  <a:cubicBezTo>
                    <a:pt x="3140" y="1121"/>
                    <a:pt x="1480" y="1839"/>
                    <a:pt x="989" y="2630"/>
                  </a:cubicBezTo>
                  <a:cubicBezTo>
                    <a:pt x="0" y="4219"/>
                    <a:pt x="433" y="6758"/>
                    <a:pt x="2660" y="7338"/>
                  </a:cubicBezTo>
                  <a:cubicBezTo>
                    <a:pt x="2978" y="7429"/>
                    <a:pt x="3268" y="7454"/>
                    <a:pt x="3677" y="7468"/>
                  </a:cubicBezTo>
                  <a:cubicBezTo>
                    <a:pt x="3965" y="7477"/>
                    <a:pt x="4227" y="7495"/>
                    <a:pt x="4487" y="7495"/>
                  </a:cubicBezTo>
                  <a:cubicBezTo>
                    <a:pt x="4791" y="7495"/>
                    <a:pt x="5094" y="7470"/>
                    <a:pt x="5432" y="7372"/>
                  </a:cubicBezTo>
                  <a:cubicBezTo>
                    <a:pt x="6233" y="7143"/>
                    <a:pt x="7094" y="6671"/>
                    <a:pt x="7788" y="6193"/>
                  </a:cubicBezTo>
                  <a:cubicBezTo>
                    <a:pt x="9102" y="5292"/>
                    <a:pt x="9870" y="4051"/>
                    <a:pt x="10858" y="2857"/>
                  </a:cubicBezTo>
                  <a:cubicBezTo>
                    <a:pt x="11743" y="1788"/>
                    <a:pt x="11226" y="1"/>
                    <a:pt x="9684" y="1"/>
                  </a:cubicBezTo>
                  <a:close/>
                </a:path>
              </a:pathLst>
            </a:custGeom>
            <a:solidFill>
              <a:srgbClr val="E0B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6"/>
            <p:cNvSpPr/>
            <p:nvPr/>
          </p:nvSpPr>
          <p:spPr>
            <a:xfrm>
              <a:off x="-3294262" y="4887700"/>
              <a:ext cx="254250" cy="203450"/>
            </a:xfrm>
            <a:custGeom>
              <a:avLst/>
              <a:gdLst/>
              <a:ahLst/>
              <a:cxnLst/>
              <a:rect l="l" t="t" r="r" b="b"/>
              <a:pathLst>
                <a:path w="10170" h="8138" extrusionOk="0">
                  <a:moveTo>
                    <a:pt x="7321" y="1"/>
                  </a:moveTo>
                  <a:cubicBezTo>
                    <a:pt x="6987" y="1"/>
                    <a:pt x="6648" y="86"/>
                    <a:pt x="6257" y="243"/>
                  </a:cubicBezTo>
                  <a:cubicBezTo>
                    <a:pt x="6008" y="343"/>
                    <a:pt x="5741" y="447"/>
                    <a:pt x="5469" y="561"/>
                  </a:cubicBezTo>
                  <a:cubicBezTo>
                    <a:pt x="4708" y="573"/>
                    <a:pt x="3988" y="557"/>
                    <a:pt x="3418" y="1215"/>
                  </a:cubicBezTo>
                  <a:cubicBezTo>
                    <a:pt x="3108" y="1577"/>
                    <a:pt x="2516" y="2284"/>
                    <a:pt x="2058" y="2835"/>
                  </a:cubicBezTo>
                  <a:cubicBezTo>
                    <a:pt x="1416" y="3364"/>
                    <a:pt x="872" y="4031"/>
                    <a:pt x="525" y="4684"/>
                  </a:cubicBezTo>
                  <a:cubicBezTo>
                    <a:pt x="0" y="5676"/>
                    <a:pt x="110" y="6934"/>
                    <a:pt x="976" y="7662"/>
                  </a:cubicBezTo>
                  <a:cubicBezTo>
                    <a:pt x="992" y="7693"/>
                    <a:pt x="1017" y="7717"/>
                    <a:pt x="1049" y="7733"/>
                  </a:cubicBezTo>
                  <a:cubicBezTo>
                    <a:pt x="1062" y="7739"/>
                    <a:pt x="1074" y="7744"/>
                    <a:pt x="1086" y="7750"/>
                  </a:cubicBezTo>
                  <a:cubicBezTo>
                    <a:pt x="1133" y="7786"/>
                    <a:pt x="1182" y="7821"/>
                    <a:pt x="1234" y="7854"/>
                  </a:cubicBezTo>
                  <a:cubicBezTo>
                    <a:pt x="1556" y="8052"/>
                    <a:pt x="1872" y="8138"/>
                    <a:pt x="2176" y="8138"/>
                  </a:cubicBezTo>
                  <a:cubicBezTo>
                    <a:pt x="2343" y="8138"/>
                    <a:pt x="2506" y="8112"/>
                    <a:pt x="2665" y="8065"/>
                  </a:cubicBezTo>
                  <a:cubicBezTo>
                    <a:pt x="3511" y="7997"/>
                    <a:pt x="4300" y="7549"/>
                    <a:pt x="4980" y="6832"/>
                  </a:cubicBezTo>
                  <a:cubicBezTo>
                    <a:pt x="5430" y="6352"/>
                    <a:pt x="5794" y="5799"/>
                    <a:pt x="6058" y="5196"/>
                  </a:cubicBezTo>
                  <a:cubicBezTo>
                    <a:pt x="6194" y="5022"/>
                    <a:pt x="6318" y="4818"/>
                    <a:pt x="6453" y="4602"/>
                  </a:cubicBezTo>
                  <a:cubicBezTo>
                    <a:pt x="6779" y="4079"/>
                    <a:pt x="7561" y="3524"/>
                    <a:pt x="8319" y="3367"/>
                  </a:cubicBezTo>
                  <a:cubicBezTo>
                    <a:pt x="8462" y="3355"/>
                    <a:pt x="8603" y="3343"/>
                    <a:pt x="8737" y="3324"/>
                  </a:cubicBezTo>
                  <a:cubicBezTo>
                    <a:pt x="9077" y="3327"/>
                    <a:pt x="9392" y="3434"/>
                    <a:pt x="9635" y="3688"/>
                  </a:cubicBezTo>
                  <a:cubicBezTo>
                    <a:pt x="9689" y="3745"/>
                    <a:pt x="9757" y="3770"/>
                    <a:pt x="9825" y="3770"/>
                  </a:cubicBezTo>
                  <a:cubicBezTo>
                    <a:pt x="10000" y="3770"/>
                    <a:pt x="10169" y="3603"/>
                    <a:pt x="10067" y="3407"/>
                  </a:cubicBezTo>
                  <a:cubicBezTo>
                    <a:pt x="9831" y="2945"/>
                    <a:pt x="9547" y="2671"/>
                    <a:pt x="9220" y="2527"/>
                  </a:cubicBezTo>
                  <a:cubicBezTo>
                    <a:pt x="8881" y="2328"/>
                    <a:pt x="8494" y="2222"/>
                    <a:pt x="8102" y="2222"/>
                  </a:cubicBezTo>
                  <a:cubicBezTo>
                    <a:pt x="8146" y="2191"/>
                    <a:pt x="8194" y="2161"/>
                    <a:pt x="8243" y="2134"/>
                  </a:cubicBezTo>
                  <a:cubicBezTo>
                    <a:pt x="8405" y="2098"/>
                    <a:pt x="8571" y="2078"/>
                    <a:pt x="8742" y="2078"/>
                  </a:cubicBezTo>
                  <a:cubicBezTo>
                    <a:pt x="8931" y="2078"/>
                    <a:pt x="9126" y="2102"/>
                    <a:pt x="9328" y="2152"/>
                  </a:cubicBezTo>
                  <a:cubicBezTo>
                    <a:pt x="9345" y="2154"/>
                    <a:pt x="9361" y="2155"/>
                    <a:pt x="9378" y="2155"/>
                  </a:cubicBezTo>
                  <a:cubicBezTo>
                    <a:pt x="9516" y="2255"/>
                    <a:pt x="9618" y="2365"/>
                    <a:pt x="9850" y="2393"/>
                  </a:cubicBezTo>
                  <a:cubicBezTo>
                    <a:pt x="9858" y="2394"/>
                    <a:pt x="9866" y="2394"/>
                    <a:pt x="9874" y="2394"/>
                  </a:cubicBezTo>
                  <a:cubicBezTo>
                    <a:pt x="10006" y="2394"/>
                    <a:pt x="10109" y="2259"/>
                    <a:pt x="10085" y="2131"/>
                  </a:cubicBezTo>
                  <a:cubicBezTo>
                    <a:pt x="10000" y="1691"/>
                    <a:pt x="9615" y="1449"/>
                    <a:pt x="9166" y="1340"/>
                  </a:cubicBezTo>
                  <a:cubicBezTo>
                    <a:pt x="8872" y="1188"/>
                    <a:pt x="8539" y="1120"/>
                    <a:pt x="8192" y="1120"/>
                  </a:cubicBezTo>
                  <a:cubicBezTo>
                    <a:pt x="8146" y="1120"/>
                    <a:pt x="8099" y="1121"/>
                    <a:pt x="8051" y="1123"/>
                  </a:cubicBezTo>
                  <a:cubicBezTo>
                    <a:pt x="8256" y="1055"/>
                    <a:pt x="8465" y="1014"/>
                    <a:pt x="8667" y="1014"/>
                  </a:cubicBezTo>
                  <a:cubicBezTo>
                    <a:pt x="8677" y="1014"/>
                    <a:pt x="8688" y="1014"/>
                    <a:pt x="8698" y="1015"/>
                  </a:cubicBezTo>
                  <a:cubicBezTo>
                    <a:pt x="8701" y="1015"/>
                    <a:pt x="8704" y="1015"/>
                    <a:pt x="8706" y="1015"/>
                  </a:cubicBezTo>
                  <a:cubicBezTo>
                    <a:pt x="9041" y="1015"/>
                    <a:pt x="9192" y="482"/>
                    <a:pt x="8824" y="396"/>
                  </a:cubicBezTo>
                  <a:cubicBezTo>
                    <a:pt x="8704" y="369"/>
                    <a:pt x="8582" y="350"/>
                    <a:pt x="8460" y="340"/>
                  </a:cubicBezTo>
                  <a:cubicBezTo>
                    <a:pt x="8454" y="334"/>
                    <a:pt x="8450" y="329"/>
                    <a:pt x="8444" y="325"/>
                  </a:cubicBezTo>
                  <a:cubicBezTo>
                    <a:pt x="8039" y="102"/>
                    <a:pt x="7684" y="1"/>
                    <a:pt x="7321" y="1"/>
                  </a:cubicBezTo>
                  <a:close/>
                </a:path>
              </a:pathLst>
            </a:custGeom>
            <a:solidFill>
              <a:srgbClr val="E0B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6"/>
            <p:cNvSpPr/>
            <p:nvPr/>
          </p:nvSpPr>
          <p:spPr>
            <a:xfrm>
              <a:off x="-2991587" y="4657575"/>
              <a:ext cx="343550" cy="966650"/>
            </a:xfrm>
            <a:custGeom>
              <a:avLst/>
              <a:gdLst/>
              <a:ahLst/>
              <a:cxnLst/>
              <a:rect l="l" t="t" r="r" b="b"/>
              <a:pathLst>
                <a:path w="13742" h="38666" extrusionOk="0">
                  <a:moveTo>
                    <a:pt x="2042" y="1"/>
                  </a:moveTo>
                  <a:cubicBezTo>
                    <a:pt x="2012" y="1"/>
                    <a:pt x="1981" y="6"/>
                    <a:pt x="1948" y="19"/>
                  </a:cubicBezTo>
                  <a:cubicBezTo>
                    <a:pt x="1539" y="175"/>
                    <a:pt x="1581" y="1565"/>
                    <a:pt x="287" y="2138"/>
                  </a:cubicBezTo>
                  <a:cubicBezTo>
                    <a:pt x="0" y="2265"/>
                    <a:pt x="6" y="2917"/>
                    <a:pt x="73" y="3422"/>
                  </a:cubicBezTo>
                  <a:cubicBezTo>
                    <a:pt x="265" y="4839"/>
                    <a:pt x="1276" y="5419"/>
                    <a:pt x="1738" y="9748"/>
                  </a:cubicBezTo>
                  <a:cubicBezTo>
                    <a:pt x="2748" y="19212"/>
                    <a:pt x="1902" y="34888"/>
                    <a:pt x="4725" y="38359"/>
                  </a:cubicBezTo>
                  <a:cubicBezTo>
                    <a:pt x="4839" y="38582"/>
                    <a:pt x="5026" y="38665"/>
                    <a:pt x="5152" y="38665"/>
                  </a:cubicBezTo>
                  <a:cubicBezTo>
                    <a:pt x="5179" y="38665"/>
                    <a:pt x="5203" y="38661"/>
                    <a:pt x="5223" y="38654"/>
                  </a:cubicBezTo>
                  <a:cubicBezTo>
                    <a:pt x="6866" y="38067"/>
                    <a:pt x="9889" y="36678"/>
                    <a:pt x="9339" y="35479"/>
                  </a:cubicBezTo>
                  <a:cubicBezTo>
                    <a:pt x="8665" y="30632"/>
                    <a:pt x="7738" y="28507"/>
                    <a:pt x="7156" y="26231"/>
                  </a:cubicBezTo>
                  <a:cubicBezTo>
                    <a:pt x="7115" y="26071"/>
                    <a:pt x="7101" y="26005"/>
                    <a:pt x="7109" y="26005"/>
                  </a:cubicBezTo>
                  <a:cubicBezTo>
                    <a:pt x="7145" y="26005"/>
                    <a:pt x="7678" y="27545"/>
                    <a:pt x="8137" y="27777"/>
                  </a:cubicBezTo>
                  <a:cubicBezTo>
                    <a:pt x="8174" y="27795"/>
                    <a:pt x="8218" y="27804"/>
                    <a:pt x="8270" y="27804"/>
                  </a:cubicBezTo>
                  <a:cubicBezTo>
                    <a:pt x="9362" y="27804"/>
                    <a:pt x="13742" y="23874"/>
                    <a:pt x="13195" y="22646"/>
                  </a:cubicBezTo>
                  <a:cubicBezTo>
                    <a:pt x="12376" y="20813"/>
                    <a:pt x="10632" y="16104"/>
                    <a:pt x="10091" y="14201"/>
                  </a:cubicBezTo>
                  <a:cubicBezTo>
                    <a:pt x="9273" y="11321"/>
                    <a:pt x="9030" y="6304"/>
                    <a:pt x="8808" y="5495"/>
                  </a:cubicBezTo>
                  <a:cubicBezTo>
                    <a:pt x="8411" y="4035"/>
                    <a:pt x="6095" y="2713"/>
                    <a:pt x="4076" y="2123"/>
                  </a:cubicBezTo>
                  <a:cubicBezTo>
                    <a:pt x="2728" y="1728"/>
                    <a:pt x="2556" y="1"/>
                    <a:pt x="20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6"/>
            <p:cNvSpPr/>
            <p:nvPr/>
          </p:nvSpPr>
          <p:spPr>
            <a:xfrm>
              <a:off x="-3179187" y="4289275"/>
              <a:ext cx="302775" cy="389425"/>
            </a:xfrm>
            <a:custGeom>
              <a:avLst/>
              <a:gdLst/>
              <a:ahLst/>
              <a:cxnLst/>
              <a:rect l="l" t="t" r="r" b="b"/>
              <a:pathLst>
                <a:path w="12111" h="15577" extrusionOk="0">
                  <a:moveTo>
                    <a:pt x="2952" y="1"/>
                  </a:moveTo>
                  <a:cubicBezTo>
                    <a:pt x="2497" y="1"/>
                    <a:pt x="2037" y="102"/>
                    <a:pt x="1624" y="287"/>
                  </a:cubicBezTo>
                  <a:cubicBezTo>
                    <a:pt x="924" y="603"/>
                    <a:pt x="0" y="1435"/>
                    <a:pt x="110" y="2280"/>
                  </a:cubicBezTo>
                  <a:cubicBezTo>
                    <a:pt x="126" y="2402"/>
                    <a:pt x="237" y="2540"/>
                    <a:pt x="364" y="2540"/>
                  </a:cubicBezTo>
                  <a:cubicBezTo>
                    <a:pt x="403" y="2540"/>
                    <a:pt x="445" y="2526"/>
                    <a:pt x="485" y="2495"/>
                  </a:cubicBezTo>
                  <a:cubicBezTo>
                    <a:pt x="897" y="2179"/>
                    <a:pt x="1144" y="1767"/>
                    <a:pt x="1576" y="1501"/>
                  </a:cubicBezTo>
                  <a:lnTo>
                    <a:pt x="1576" y="1501"/>
                  </a:lnTo>
                  <a:cubicBezTo>
                    <a:pt x="1191" y="1963"/>
                    <a:pt x="881" y="2541"/>
                    <a:pt x="782" y="3081"/>
                  </a:cubicBezTo>
                  <a:cubicBezTo>
                    <a:pt x="722" y="3422"/>
                    <a:pt x="803" y="3701"/>
                    <a:pt x="919" y="4013"/>
                  </a:cubicBezTo>
                  <a:cubicBezTo>
                    <a:pt x="1056" y="4379"/>
                    <a:pt x="1142" y="4794"/>
                    <a:pt x="1310" y="5155"/>
                  </a:cubicBezTo>
                  <a:cubicBezTo>
                    <a:pt x="1398" y="6196"/>
                    <a:pt x="1533" y="7547"/>
                    <a:pt x="1675" y="8114"/>
                  </a:cubicBezTo>
                  <a:cubicBezTo>
                    <a:pt x="1920" y="9095"/>
                    <a:pt x="2938" y="10398"/>
                    <a:pt x="3001" y="11612"/>
                  </a:cubicBezTo>
                  <a:cubicBezTo>
                    <a:pt x="3002" y="11636"/>
                    <a:pt x="3011" y="11647"/>
                    <a:pt x="3026" y="11647"/>
                  </a:cubicBezTo>
                  <a:cubicBezTo>
                    <a:pt x="3144" y="11647"/>
                    <a:pt x="3660" y="10964"/>
                    <a:pt x="4031" y="10351"/>
                  </a:cubicBezTo>
                  <a:cubicBezTo>
                    <a:pt x="4065" y="10375"/>
                    <a:pt x="4098" y="10401"/>
                    <a:pt x="4134" y="10423"/>
                  </a:cubicBezTo>
                  <a:cubicBezTo>
                    <a:pt x="4178" y="10464"/>
                    <a:pt x="4227" y="10511"/>
                    <a:pt x="4281" y="10561"/>
                  </a:cubicBezTo>
                  <a:cubicBezTo>
                    <a:pt x="4830" y="11086"/>
                    <a:pt x="5045" y="11645"/>
                    <a:pt x="5341" y="12341"/>
                  </a:cubicBezTo>
                  <a:cubicBezTo>
                    <a:pt x="5638" y="13044"/>
                    <a:pt x="5933" y="13756"/>
                    <a:pt x="6251" y="14452"/>
                  </a:cubicBezTo>
                  <a:cubicBezTo>
                    <a:pt x="6434" y="14852"/>
                    <a:pt x="6521" y="15069"/>
                    <a:pt x="6932" y="15261"/>
                  </a:cubicBezTo>
                  <a:cubicBezTo>
                    <a:pt x="7435" y="15496"/>
                    <a:pt x="7926" y="15576"/>
                    <a:pt x="8421" y="15576"/>
                  </a:cubicBezTo>
                  <a:cubicBezTo>
                    <a:pt x="8996" y="15576"/>
                    <a:pt x="9574" y="15468"/>
                    <a:pt x="10182" y="15366"/>
                  </a:cubicBezTo>
                  <a:cubicBezTo>
                    <a:pt x="10569" y="15302"/>
                    <a:pt x="11096" y="15286"/>
                    <a:pt x="11336" y="14920"/>
                  </a:cubicBezTo>
                  <a:cubicBezTo>
                    <a:pt x="11437" y="14766"/>
                    <a:pt x="11472" y="14568"/>
                    <a:pt x="11480" y="14358"/>
                  </a:cubicBezTo>
                  <a:cubicBezTo>
                    <a:pt x="11620" y="14073"/>
                    <a:pt x="11687" y="13749"/>
                    <a:pt x="11773" y="13443"/>
                  </a:cubicBezTo>
                  <a:cubicBezTo>
                    <a:pt x="11883" y="13049"/>
                    <a:pt x="12110" y="12607"/>
                    <a:pt x="11959" y="12197"/>
                  </a:cubicBezTo>
                  <a:cubicBezTo>
                    <a:pt x="11931" y="12121"/>
                    <a:pt x="11871" y="12081"/>
                    <a:pt x="11806" y="12081"/>
                  </a:cubicBezTo>
                  <a:cubicBezTo>
                    <a:pt x="11767" y="12081"/>
                    <a:pt x="11726" y="12096"/>
                    <a:pt x="11690" y="12125"/>
                  </a:cubicBezTo>
                  <a:cubicBezTo>
                    <a:pt x="11651" y="12158"/>
                    <a:pt x="11614" y="12195"/>
                    <a:pt x="11580" y="12234"/>
                  </a:cubicBezTo>
                  <a:cubicBezTo>
                    <a:pt x="11530" y="12213"/>
                    <a:pt x="11476" y="12202"/>
                    <a:pt x="11423" y="12202"/>
                  </a:cubicBezTo>
                  <a:cubicBezTo>
                    <a:pt x="11360" y="12202"/>
                    <a:pt x="11298" y="12217"/>
                    <a:pt x="11241" y="12246"/>
                  </a:cubicBezTo>
                  <a:cubicBezTo>
                    <a:pt x="10411" y="12641"/>
                    <a:pt x="9733" y="13092"/>
                    <a:pt x="8844" y="13092"/>
                  </a:cubicBezTo>
                  <a:cubicBezTo>
                    <a:pt x="8669" y="13092"/>
                    <a:pt x="8487" y="13075"/>
                    <a:pt x="8294" y="13037"/>
                  </a:cubicBezTo>
                  <a:cubicBezTo>
                    <a:pt x="6682" y="12717"/>
                    <a:pt x="6417" y="11174"/>
                    <a:pt x="5875" y="9847"/>
                  </a:cubicBezTo>
                  <a:cubicBezTo>
                    <a:pt x="5864" y="9821"/>
                    <a:pt x="5848" y="9795"/>
                    <a:pt x="5830" y="9773"/>
                  </a:cubicBezTo>
                  <a:cubicBezTo>
                    <a:pt x="5793" y="9636"/>
                    <a:pt x="5654" y="9533"/>
                    <a:pt x="5507" y="9533"/>
                  </a:cubicBezTo>
                  <a:cubicBezTo>
                    <a:pt x="5482" y="9533"/>
                    <a:pt x="5457" y="9536"/>
                    <a:pt x="5432" y="9543"/>
                  </a:cubicBezTo>
                  <a:cubicBezTo>
                    <a:pt x="5262" y="9586"/>
                    <a:pt x="5058" y="9681"/>
                    <a:pt x="4870" y="9681"/>
                  </a:cubicBezTo>
                  <a:cubicBezTo>
                    <a:pt x="4807" y="9681"/>
                    <a:pt x="4746" y="9670"/>
                    <a:pt x="4688" y="9644"/>
                  </a:cubicBezTo>
                  <a:cubicBezTo>
                    <a:pt x="4550" y="9580"/>
                    <a:pt x="4449" y="9458"/>
                    <a:pt x="4354" y="9330"/>
                  </a:cubicBezTo>
                  <a:cubicBezTo>
                    <a:pt x="4132" y="8970"/>
                    <a:pt x="3640" y="8673"/>
                    <a:pt x="3529" y="7759"/>
                  </a:cubicBezTo>
                  <a:cubicBezTo>
                    <a:pt x="3387" y="6601"/>
                    <a:pt x="3646" y="5778"/>
                    <a:pt x="4545" y="5778"/>
                  </a:cubicBezTo>
                  <a:cubicBezTo>
                    <a:pt x="4578" y="5778"/>
                    <a:pt x="4611" y="5779"/>
                    <a:pt x="4645" y="5781"/>
                  </a:cubicBezTo>
                  <a:cubicBezTo>
                    <a:pt x="5406" y="5830"/>
                    <a:pt x="5557" y="7549"/>
                    <a:pt x="5554" y="7696"/>
                  </a:cubicBezTo>
                  <a:cubicBezTo>
                    <a:pt x="5551" y="7821"/>
                    <a:pt x="5599" y="7869"/>
                    <a:pt x="5674" y="7869"/>
                  </a:cubicBezTo>
                  <a:cubicBezTo>
                    <a:pt x="5916" y="7869"/>
                    <a:pt x="6437" y="7376"/>
                    <a:pt x="6437" y="7376"/>
                  </a:cubicBezTo>
                  <a:lnTo>
                    <a:pt x="6572" y="5732"/>
                  </a:lnTo>
                  <a:cubicBezTo>
                    <a:pt x="6572" y="5732"/>
                    <a:pt x="7076" y="5363"/>
                    <a:pt x="7408" y="4873"/>
                  </a:cubicBezTo>
                  <a:cubicBezTo>
                    <a:pt x="8017" y="3969"/>
                    <a:pt x="7506" y="2385"/>
                    <a:pt x="7506" y="2385"/>
                  </a:cubicBezTo>
                  <a:cubicBezTo>
                    <a:pt x="7506" y="2385"/>
                    <a:pt x="7136" y="815"/>
                    <a:pt x="4690" y="678"/>
                  </a:cubicBezTo>
                  <a:cubicBezTo>
                    <a:pt x="4653" y="615"/>
                    <a:pt x="4604" y="558"/>
                    <a:pt x="4546" y="513"/>
                  </a:cubicBezTo>
                  <a:cubicBezTo>
                    <a:pt x="4090" y="161"/>
                    <a:pt x="3525" y="1"/>
                    <a:pt x="29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9" name="Google Shape;859;p46"/>
          <p:cNvSpPr txBox="1">
            <a:spLocks noGrp="1"/>
          </p:cNvSpPr>
          <p:nvPr>
            <p:ph type="title" idx="4294967295"/>
          </p:nvPr>
        </p:nvSpPr>
        <p:spPr>
          <a:xfrm>
            <a:off x="534803" y="1637264"/>
            <a:ext cx="13461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STEP 1</a:t>
            </a:r>
            <a:endParaRPr sz="1600"/>
          </a:p>
        </p:txBody>
      </p:sp>
      <p:sp>
        <p:nvSpPr>
          <p:cNvPr id="860" name="Google Shape;860;p46"/>
          <p:cNvSpPr txBox="1">
            <a:spLocks noGrp="1"/>
          </p:cNvSpPr>
          <p:nvPr>
            <p:ph type="subTitle" idx="4294967295"/>
          </p:nvPr>
        </p:nvSpPr>
        <p:spPr>
          <a:xfrm>
            <a:off x="534803" y="3051810"/>
            <a:ext cx="142438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" sz="1400"/>
              <a:t>Background &amp; Data</a:t>
            </a:r>
            <a:endParaRPr lang="en-US"/>
          </a:p>
        </p:txBody>
      </p:sp>
      <p:sp>
        <p:nvSpPr>
          <p:cNvPr id="861" name="Google Shape;861;p46"/>
          <p:cNvSpPr txBox="1">
            <a:spLocks noGrp="1"/>
          </p:cNvSpPr>
          <p:nvPr>
            <p:ph type="title" idx="4294967295"/>
          </p:nvPr>
        </p:nvSpPr>
        <p:spPr>
          <a:xfrm>
            <a:off x="2033294" y="1637264"/>
            <a:ext cx="13461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STEP 2</a:t>
            </a:r>
            <a:endParaRPr sz="1600"/>
          </a:p>
        </p:txBody>
      </p:sp>
      <p:sp>
        <p:nvSpPr>
          <p:cNvPr id="862" name="Google Shape;862;p46"/>
          <p:cNvSpPr txBox="1">
            <a:spLocks noGrp="1"/>
          </p:cNvSpPr>
          <p:nvPr>
            <p:ph type="subTitle" idx="4294967295"/>
          </p:nvPr>
        </p:nvSpPr>
        <p:spPr>
          <a:xfrm>
            <a:off x="2033294" y="3051810"/>
            <a:ext cx="134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US" sz="1400"/>
              <a:t>Graphical Analysis</a:t>
            </a:r>
            <a:endParaRPr lang="en-US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863" name="Google Shape;863;p46"/>
          <p:cNvSpPr txBox="1">
            <a:spLocks noGrp="1"/>
          </p:cNvSpPr>
          <p:nvPr>
            <p:ph type="title" idx="4294967295"/>
          </p:nvPr>
        </p:nvSpPr>
        <p:spPr>
          <a:xfrm>
            <a:off x="3531785" y="1637264"/>
            <a:ext cx="13461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STEP 3</a:t>
            </a:r>
            <a:endParaRPr sz="1600"/>
          </a:p>
        </p:txBody>
      </p:sp>
      <p:sp>
        <p:nvSpPr>
          <p:cNvPr id="864" name="Google Shape;864;p46"/>
          <p:cNvSpPr txBox="1">
            <a:spLocks noGrp="1"/>
          </p:cNvSpPr>
          <p:nvPr>
            <p:ph type="subTitle" idx="4294967295"/>
          </p:nvPr>
        </p:nvSpPr>
        <p:spPr>
          <a:xfrm>
            <a:off x="3531786" y="3051810"/>
            <a:ext cx="134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" sz="1400"/>
              <a:t>Statistical Analysis</a:t>
            </a:r>
            <a:endParaRPr lang="en-US"/>
          </a:p>
        </p:txBody>
      </p:sp>
      <p:grpSp>
        <p:nvGrpSpPr>
          <p:cNvPr id="865" name="Google Shape;865;p46"/>
          <p:cNvGrpSpPr/>
          <p:nvPr/>
        </p:nvGrpSpPr>
        <p:grpSpPr>
          <a:xfrm>
            <a:off x="635278" y="2092664"/>
            <a:ext cx="5709252" cy="959146"/>
            <a:chOff x="1231625" y="2482800"/>
            <a:chExt cx="6893111" cy="959146"/>
          </a:xfrm>
        </p:grpSpPr>
        <p:cxnSp>
          <p:nvCxnSpPr>
            <p:cNvPr id="866" name="Google Shape;866;p46"/>
            <p:cNvCxnSpPr/>
            <p:nvPr/>
          </p:nvCxnSpPr>
          <p:spPr>
            <a:xfrm>
              <a:off x="1231625" y="2918125"/>
              <a:ext cx="6893111" cy="15657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7" name="Google Shape;867;p46"/>
            <p:cNvCxnSpPr>
              <a:cxnSpLocks/>
            </p:cNvCxnSpPr>
            <p:nvPr/>
          </p:nvCxnSpPr>
          <p:spPr>
            <a:xfrm flipH="1">
              <a:off x="1894572" y="2482800"/>
              <a:ext cx="4726" cy="959146"/>
            </a:xfrm>
            <a:prstGeom prst="straightConnector1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8" name="Google Shape;868;p46"/>
            <p:cNvCxnSpPr>
              <a:cxnSpLocks/>
            </p:cNvCxnSpPr>
            <p:nvPr/>
          </p:nvCxnSpPr>
          <p:spPr>
            <a:xfrm>
              <a:off x="3714064" y="2498457"/>
              <a:ext cx="0" cy="884700"/>
            </a:xfrm>
            <a:prstGeom prst="straightConnector1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9" name="Google Shape;869;p46"/>
            <p:cNvCxnSpPr>
              <a:cxnSpLocks/>
            </p:cNvCxnSpPr>
            <p:nvPr/>
          </p:nvCxnSpPr>
          <p:spPr>
            <a:xfrm>
              <a:off x="5552399" y="2482801"/>
              <a:ext cx="0" cy="884700"/>
            </a:xfrm>
            <a:prstGeom prst="straightConnector1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0" name="Google Shape;870;p46"/>
            <p:cNvSpPr/>
            <p:nvPr/>
          </p:nvSpPr>
          <p:spPr>
            <a:xfrm>
              <a:off x="1856516" y="2876138"/>
              <a:ext cx="98100" cy="98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6"/>
            <p:cNvSpPr/>
            <p:nvPr/>
          </p:nvSpPr>
          <p:spPr>
            <a:xfrm>
              <a:off x="3665014" y="2891783"/>
              <a:ext cx="98100" cy="98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6"/>
            <p:cNvSpPr/>
            <p:nvPr/>
          </p:nvSpPr>
          <p:spPr>
            <a:xfrm>
              <a:off x="5503349" y="2892561"/>
              <a:ext cx="98100" cy="98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3" name="Google Shape;873;p46"/>
          <p:cNvSpPr/>
          <p:nvPr/>
        </p:nvSpPr>
        <p:spPr>
          <a:xfrm>
            <a:off x="4332300" y="354575"/>
            <a:ext cx="479400" cy="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863;p46">
            <a:extLst>
              <a:ext uri="{FF2B5EF4-FFF2-40B4-BE49-F238E27FC236}">
                <a16:creationId xmlns:a16="http://schemas.microsoft.com/office/drawing/2014/main" id="{5D8DA820-E290-6981-2D86-F39E93A41F35}"/>
              </a:ext>
            </a:extLst>
          </p:cNvPr>
          <p:cNvSpPr txBox="1">
            <a:spLocks/>
          </p:cNvSpPr>
          <p:nvPr/>
        </p:nvSpPr>
        <p:spPr>
          <a:xfrm>
            <a:off x="4960784" y="1640249"/>
            <a:ext cx="13461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/>
              <a:t>STEP 3</a:t>
            </a:r>
          </a:p>
        </p:txBody>
      </p:sp>
      <p:sp>
        <p:nvSpPr>
          <p:cNvPr id="7" name="Google Shape;872;p46">
            <a:extLst>
              <a:ext uri="{FF2B5EF4-FFF2-40B4-BE49-F238E27FC236}">
                <a16:creationId xmlns:a16="http://schemas.microsoft.com/office/drawing/2014/main" id="{393A7837-1A56-A7BE-7587-72B885585B4F}"/>
              </a:ext>
            </a:extLst>
          </p:cNvPr>
          <p:cNvSpPr/>
          <p:nvPr/>
        </p:nvSpPr>
        <p:spPr>
          <a:xfrm>
            <a:off x="5633159" y="2502164"/>
            <a:ext cx="81252" cy="98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Google Shape;869;p46">
            <a:extLst>
              <a:ext uri="{FF2B5EF4-FFF2-40B4-BE49-F238E27FC236}">
                <a16:creationId xmlns:a16="http://schemas.microsoft.com/office/drawing/2014/main" id="{B061D640-F2EE-7B28-2B31-1F9D9E52A17F}"/>
              </a:ext>
            </a:extLst>
          </p:cNvPr>
          <p:cNvCxnSpPr>
            <a:cxnSpLocks/>
          </p:cNvCxnSpPr>
          <p:nvPr/>
        </p:nvCxnSpPr>
        <p:spPr>
          <a:xfrm>
            <a:off x="5673785" y="2092404"/>
            <a:ext cx="0" cy="8847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862;p46">
            <a:extLst>
              <a:ext uri="{FF2B5EF4-FFF2-40B4-BE49-F238E27FC236}">
                <a16:creationId xmlns:a16="http://schemas.microsoft.com/office/drawing/2014/main" id="{BB903994-E6C3-541A-D803-23A386A8DD70}"/>
              </a:ext>
            </a:extLst>
          </p:cNvPr>
          <p:cNvSpPr txBox="1">
            <a:spLocks/>
          </p:cNvSpPr>
          <p:nvPr/>
        </p:nvSpPr>
        <p:spPr>
          <a:xfrm>
            <a:off x="5000136" y="3055463"/>
            <a:ext cx="134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None/>
            </a:pPr>
            <a:r>
              <a:rPr lang="en-US" sz="1400"/>
              <a:t>Results</a:t>
            </a:r>
            <a:endParaRPr lang="en-US"/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Font typeface="Lato"/>
              <a:buNone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00825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0"/>
          <p:cNvSpPr txBox="1">
            <a:spLocks noGrp="1"/>
          </p:cNvSpPr>
          <p:nvPr>
            <p:ph type="title" idx="4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is Grad School Worth it?...Depends</a:t>
            </a:r>
            <a:endParaRPr/>
          </a:p>
        </p:txBody>
      </p:sp>
      <p:grpSp>
        <p:nvGrpSpPr>
          <p:cNvPr id="566" name="Google Shape;566;p40"/>
          <p:cNvGrpSpPr/>
          <p:nvPr/>
        </p:nvGrpSpPr>
        <p:grpSpPr>
          <a:xfrm>
            <a:off x="4881867" y="1420562"/>
            <a:ext cx="3340129" cy="3763666"/>
            <a:chOff x="2990086" y="682402"/>
            <a:chExt cx="3314607" cy="3734907"/>
          </a:xfrm>
        </p:grpSpPr>
        <p:sp>
          <p:nvSpPr>
            <p:cNvPr id="567" name="Google Shape;567;p40"/>
            <p:cNvSpPr/>
            <p:nvPr/>
          </p:nvSpPr>
          <p:spPr>
            <a:xfrm>
              <a:off x="5428067" y="2266329"/>
              <a:ext cx="453485" cy="2150980"/>
            </a:xfrm>
            <a:custGeom>
              <a:avLst/>
              <a:gdLst/>
              <a:ahLst/>
              <a:cxnLst/>
              <a:rect l="l" t="t" r="r" b="b"/>
              <a:pathLst>
                <a:path w="24270" h="115118" extrusionOk="0">
                  <a:moveTo>
                    <a:pt x="1140" y="0"/>
                  </a:moveTo>
                  <a:cubicBezTo>
                    <a:pt x="1038" y="0"/>
                    <a:pt x="933" y="23"/>
                    <a:pt x="829" y="71"/>
                  </a:cubicBezTo>
                  <a:cubicBezTo>
                    <a:pt x="305" y="311"/>
                    <a:pt x="0" y="1093"/>
                    <a:pt x="149" y="1819"/>
                  </a:cubicBezTo>
                  <a:cubicBezTo>
                    <a:pt x="3956" y="20446"/>
                    <a:pt x="7619" y="39461"/>
                    <a:pt x="11160" y="57849"/>
                  </a:cubicBezTo>
                  <a:cubicBezTo>
                    <a:pt x="14708" y="76268"/>
                    <a:pt x="18376" y="95315"/>
                    <a:pt x="22225" y="114165"/>
                  </a:cubicBezTo>
                  <a:cubicBezTo>
                    <a:pt x="22344" y="114747"/>
                    <a:pt x="22718" y="115117"/>
                    <a:pt x="23132" y="115117"/>
                  </a:cubicBezTo>
                  <a:cubicBezTo>
                    <a:pt x="23239" y="115117"/>
                    <a:pt x="23344" y="115093"/>
                    <a:pt x="23442" y="115048"/>
                  </a:cubicBezTo>
                  <a:cubicBezTo>
                    <a:pt x="23965" y="114808"/>
                    <a:pt x="24270" y="114025"/>
                    <a:pt x="24122" y="113300"/>
                  </a:cubicBezTo>
                  <a:cubicBezTo>
                    <a:pt x="20275" y="94468"/>
                    <a:pt x="16610" y="75431"/>
                    <a:pt x="13065" y="57022"/>
                  </a:cubicBezTo>
                  <a:cubicBezTo>
                    <a:pt x="9521" y="38623"/>
                    <a:pt x="5857" y="19598"/>
                    <a:pt x="2046" y="954"/>
                  </a:cubicBezTo>
                  <a:cubicBezTo>
                    <a:pt x="1927" y="372"/>
                    <a:pt x="1554" y="0"/>
                    <a:pt x="11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5851226" y="2266329"/>
              <a:ext cx="453466" cy="2150980"/>
            </a:xfrm>
            <a:custGeom>
              <a:avLst/>
              <a:gdLst/>
              <a:ahLst/>
              <a:cxnLst/>
              <a:rect l="l" t="t" r="r" b="b"/>
              <a:pathLst>
                <a:path w="24269" h="115118" extrusionOk="0">
                  <a:moveTo>
                    <a:pt x="1140" y="0"/>
                  </a:moveTo>
                  <a:cubicBezTo>
                    <a:pt x="1037" y="0"/>
                    <a:pt x="933" y="23"/>
                    <a:pt x="829" y="71"/>
                  </a:cubicBezTo>
                  <a:cubicBezTo>
                    <a:pt x="304" y="311"/>
                    <a:pt x="0" y="1093"/>
                    <a:pt x="149" y="1819"/>
                  </a:cubicBezTo>
                  <a:cubicBezTo>
                    <a:pt x="3956" y="20446"/>
                    <a:pt x="7618" y="39461"/>
                    <a:pt x="11160" y="57849"/>
                  </a:cubicBezTo>
                  <a:cubicBezTo>
                    <a:pt x="14708" y="76268"/>
                    <a:pt x="18376" y="95315"/>
                    <a:pt x="22224" y="114165"/>
                  </a:cubicBezTo>
                  <a:cubicBezTo>
                    <a:pt x="22344" y="114747"/>
                    <a:pt x="22718" y="115117"/>
                    <a:pt x="23132" y="115117"/>
                  </a:cubicBezTo>
                  <a:cubicBezTo>
                    <a:pt x="23238" y="115117"/>
                    <a:pt x="23344" y="115093"/>
                    <a:pt x="23441" y="115048"/>
                  </a:cubicBezTo>
                  <a:cubicBezTo>
                    <a:pt x="23965" y="114808"/>
                    <a:pt x="24268" y="114025"/>
                    <a:pt x="24121" y="113300"/>
                  </a:cubicBezTo>
                  <a:cubicBezTo>
                    <a:pt x="20276" y="94468"/>
                    <a:pt x="16609" y="75431"/>
                    <a:pt x="13063" y="57022"/>
                  </a:cubicBezTo>
                  <a:cubicBezTo>
                    <a:pt x="9521" y="38623"/>
                    <a:pt x="5856" y="19598"/>
                    <a:pt x="2045" y="954"/>
                  </a:cubicBezTo>
                  <a:cubicBezTo>
                    <a:pt x="1926" y="372"/>
                    <a:pt x="1553" y="0"/>
                    <a:pt x="11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5729811" y="3745826"/>
              <a:ext cx="439060" cy="51757"/>
            </a:xfrm>
            <a:custGeom>
              <a:avLst/>
              <a:gdLst/>
              <a:ahLst/>
              <a:cxnLst/>
              <a:rect l="l" t="t" r="r" b="b"/>
              <a:pathLst>
                <a:path w="23498" h="2770" extrusionOk="0">
                  <a:moveTo>
                    <a:pt x="1050" y="0"/>
                  </a:moveTo>
                  <a:cubicBezTo>
                    <a:pt x="506" y="0"/>
                    <a:pt x="46" y="619"/>
                    <a:pt x="24" y="1384"/>
                  </a:cubicBezTo>
                  <a:cubicBezTo>
                    <a:pt x="1" y="2151"/>
                    <a:pt x="423" y="2769"/>
                    <a:pt x="967" y="2769"/>
                  </a:cubicBezTo>
                  <a:lnTo>
                    <a:pt x="22449" y="2769"/>
                  </a:lnTo>
                  <a:cubicBezTo>
                    <a:pt x="22993" y="2769"/>
                    <a:pt x="23452" y="2151"/>
                    <a:pt x="23475" y="1384"/>
                  </a:cubicBezTo>
                  <a:cubicBezTo>
                    <a:pt x="23498" y="619"/>
                    <a:pt x="23076" y="0"/>
                    <a:pt x="22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5665871" y="3396099"/>
              <a:ext cx="439079" cy="51776"/>
            </a:xfrm>
            <a:custGeom>
              <a:avLst/>
              <a:gdLst/>
              <a:ahLst/>
              <a:cxnLst/>
              <a:rect l="l" t="t" r="r" b="b"/>
              <a:pathLst>
                <a:path w="23499" h="2771" extrusionOk="0">
                  <a:moveTo>
                    <a:pt x="1049" y="0"/>
                  </a:moveTo>
                  <a:cubicBezTo>
                    <a:pt x="504" y="0"/>
                    <a:pt x="45" y="620"/>
                    <a:pt x="22" y="1385"/>
                  </a:cubicBezTo>
                  <a:cubicBezTo>
                    <a:pt x="0" y="2151"/>
                    <a:pt x="422" y="2770"/>
                    <a:pt x="966" y="2770"/>
                  </a:cubicBezTo>
                  <a:lnTo>
                    <a:pt x="22450" y="2770"/>
                  </a:lnTo>
                  <a:cubicBezTo>
                    <a:pt x="22994" y="2770"/>
                    <a:pt x="23452" y="2151"/>
                    <a:pt x="23476" y="1385"/>
                  </a:cubicBezTo>
                  <a:cubicBezTo>
                    <a:pt x="23499" y="620"/>
                    <a:pt x="23076" y="0"/>
                    <a:pt x="22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5793770" y="4095534"/>
              <a:ext cx="439079" cy="51776"/>
            </a:xfrm>
            <a:custGeom>
              <a:avLst/>
              <a:gdLst/>
              <a:ahLst/>
              <a:cxnLst/>
              <a:rect l="l" t="t" r="r" b="b"/>
              <a:pathLst>
                <a:path w="23499" h="2771" extrusionOk="0">
                  <a:moveTo>
                    <a:pt x="1049" y="0"/>
                  </a:moveTo>
                  <a:cubicBezTo>
                    <a:pt x="505" y="0"/>
                    <a:pt x="47" y="620"/>
                    <a:pt x="23" y="1385"/>
                  </a:cubicBezTo>
                  <a:cubicBezTo>
                    <a:pt x="0" y="2150"/>
                    <a:pt x="421" y="2770"/>
                    <a:pt x="966" y="2770"/>
                  </a:cubicBezTo>
                  <a:lnTo>
                    <a:pt x="22450" y="2770"/>
                  </a:lnTo>
                  <a:cubicBezTo>
                    <a:pt x="22994" y="2770"/>
                    <a:pt x="23453" y="2150"/>
                    <a:pt x="23476" y="1385"/>
                  </a:cubicBezTo>
                  <a:cubicBezTo>
                    <a:pt x="23499" y="620"/>
                    <a:pt x="23077" y="0"/>
                    <a:pt x="22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5589468" y="3046390"/>
              <a:ext cx="439079" cy="51757"/>
            </a:xfrm>
            <a:custGeom>
              <a:avLst/>
              <a:gdLst/>
              <a:ahLst/>
              <a:cxnLst/>
              <a:rect l="l" t="t" r="r" b="b"/>
              <a:pathLst>
                <a:path w="23499" h="2770" extrusionOk="0">
                  <a:moveTo>
                    <a:pt x="1050" y="0"/>
                  </a:moveTo>
                  <a:cubicBezTo>
                    <a:pt x="505" y="0"/>
                    <a:pt x="47" y="619"/>
                    <a:pt x="24" y="1385"/>
                  </a:cubicBezTo>
                  <a:cubicBezTo>
                    <a:pt x="1" y="2151"/>
                    <a:pt x="422" y="2769"/>
                    <a:pt x="966" y="2769"/>
                  </a:cubicBezTo>
                  <a:lnTo>
                    <a:pt x="22449" y="2769"/>
                  </a:lnTo>
                  <a:cubicBezTo>
                    <a:pt x="22994" y="2769"/>
                    <a:pt x="23453" y="2151"/>
                    <a:pt x="23476" y="1385"/>
                  </a:cubicBezTo>
                  <a:cubicBezTo>
                    <a:pt x="23499" y="619"/>
                    <a:pt x="23076" y="0"/>
                    <a:pt x="22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5531470" y="2696663"/>
              <a:ext cx="439079" cy="51776"/>
            </a:xfrm>
            <a:custGeom>
              <a:avLst/>
              <a:gdLst/>
              <a:ahLst/>
              <a:cxnLst/>
              <a:rect l="l" t="t" r="r" b="b"/>
              <a:pathLst>
                <a:path w="23499" h="2771" extrusionOk="0">
                  <a:moveTo>
                    <a:pt x="1049" y="0"/>
                  </a:moveTo>
                  <a:cubicBezTo>
                    <a:pt x="505" y="0"/>
                    <a:pt x="45" y="620"/>
                    <a:pt x="23" y="1385"/>
                  </a:cubicBezTo>
                  <a:cubicBezTo>
                    <a:pt x="0" y="2152"/>
                    <a:pt x="422" y="2771"/>
                    <a:pt x="966" y="2771"/>
                  </a:cubicBezTo>
                  <a:lnTo>
                    <a:pt x="22449" y="2771"/>
                  </a:lnTo>
                  <a:cubicBezTo>
                    <a:pt x="22994" y="2771"/>
                    <a:pt x="23452" y="2152"/>
                    <a:pt x="23475" y="1385"/>
                  </a:cubicBezTo>
                  <a:cubicBezTo>
                    <a:pt x="23498" y="620"/>
                    <a:pt x="23075" y="0"/>
                    <a:pt x="22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5449125" y="2346973"/>
              <a:ext cx="439079" cy="51776"/>
            </a:xfrm>
            <a:custGeom>
              <a:avLst/>
              <a:gdLst/>
              <a:ahLst/>
              <a:cxnLst/>
              <a:rect l="l" t="t" r="r" b="b"/>
              <a:pathLst>
                <a:path w="23499" h="2771" extrusionOk="0">
                  <a:moveTo>
                    <a:pt x="1049" y="0"/>
                  </a:moveTo>
                  <a:cubicBezTo>
                    <a:pt x="505" y="0"/>
                    <a:pt x="46" y="620"/>
                    <a:pt x="23" y="1386"/>
                  </a:cubicBezTo>
                  <a:cubicBezTo>
                    <a:pt x="0" y="2151"/>
                    <a:pt x="422" y="2771"/>
                    <a:pt x="966" y="2771"/>
                  </a:cubicBezTo>
                  <a:lnTo>
                    <a:pt x="22449" y="2771"/>
                  </a:lnTo>
                  <a:cubicBezTo>
                    <a:pt x="22994" y="2771"/>
                    <a:pt x="23453" y="2152"/>
                    <a:pt x="23476" y="1386"/>
                  </a:cubicBezTo>
                  <a:cubicBezTo>
                    <a:pt x="23499" y="620"/>
                    <a:pt x="23076" y="0"/>
                    <a:pt x="22532" y="0"/>
                  </a:cubicBezTo>
                  <a:close/>
                </a:path>
              </a:pathLst>
            </a:custGeom>
            <a:solidFill>
              <a:srgbClr val="D6E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5618449" y="2266329"/>
              <a:ext cx="275155" cy="2150980"/>
            </a:xfrm>
            <a:custGeom>
              <a:avLst/>
              <a:gdLst/>
              <a:ahLst/>
              <a:cxnLst/>
              <a:rect l="l" t="t" r="r" b="b"/>
              <a:pathLst>
                <a:path w="14726" h="115118" extrusionOk="0">
                  <a:moveTo>
                    <a:pt x="13493" y="0"/>
                  </a:moveTo>
                  <a:cubicBezTo>
                    <a:pt x="13080" y="0"/>
                    <a:pt x="12738" y="372"/>
                    <a:pt x="12669" y="954"/>
                  </a:cubicBezTo>
                  <a:cubicBezTo>
                    <a:pt x="10433" y="19598"/>
                    <a:pt x="8376" y="38623"/>
                    <a:pt x="6388" y="57022"/>
                  </a:cubicBezTo>
                  <a:cubicBezTo>
                    <a:pt x="4398" y="75431"/>
                    <a:pt x="2341" y="94468"/>
                    <a:pt x="87" y="113300"/>
                  </a:cubicBezTo>
                  <a:cubicBezTo>
                    <a:pt x="1" y="114025"/>
                    <a:pt x="371" y="114808"/>
                    <a:pt x="915" y="115048"/>
                  </a:cubicBezTo>
                  <a:cubicBezTo>
                    <a:pt x="1014" y="115093"/>
                    <a:pt x="1122" y="115116"/>
                    <a:pt x="1230" y="115117"/>
                  </a:cubicBezTo>
                  <a:cubicBezTo>
                    <a:pt x="1644" y="115117"/>
                    <a:pt x="1987" y="114747"/>
                    <a:pt x="2058" y="114165"/>
                  </a:cubicBezTo>
                  <a:cubicBezTo>
                    <a:pt x="4313" y="95315"/>
                    <a:pt x="6371" y="76268"/>
                    <a:pt x="8364" y="57849"/>
                  </a:cubicBezTo>
                  <a:cubicBezTo>
                    <a:pt x="10350" y="39461"/>
                    <a:pt x="12406" y="20446"/>
                    <a:pt x="14639" y="1819"/>
                  </a:cubicBezTo>
                  <a:cubicBezTo>
                    <a:pt x="14726" y="1093"/>
                    <a:pt x="14356" y="311"/>
                    <a:pt x="13811" y="71"/>
                  </a:cubicBezTo>
                  <a:cubicBezTo>
                    <a:pt x="13703" y="23"/>
                    <a:pt x="13596" y="0"/>
                    <a:pt x="134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5195308" y="2266329"/>
              <a:ext cx="275174" cy="2150980"/>
            </a:xfrm>
            <a:custGeom>
              <a:avLst/>
              <a:gdLst/>
              <a:ahLst/>
              <a:cxnLst/>
              <a:rect l="l" t="t" r="r" b="b"/>
              <a:pathLst>
                <a:path w="14727" h="115118" extrusionOk="0">
                  <a:moveTo>
                    <a:pt x="13494" y="0"/>
                  </a:moveTo>
                  <a:cubicBezTo>
                    <a:pt x="13081" y="0"/>
                    <a:pt x="12738" y="372"/>
                    <a:pt x="12668" y="954"/>
                  </a:cubicBezTo>
                  <a:cubicBezTo>
                    <a:pt x="10434" y="19598"/>
                    <a:pt x="8376" y="38623"/>
                    <a:pt x="6388" y="57022"/>
                  </a:cubicBezTo>
                  <a:cubicBezTo>
                    <a:pt x="4399" y="75431"/>
                    <a:pt x="2341" y="94468"/>
                    <a:pt x="86" y="113300"/>
                  </a:cubicBezTo>
                  <a:cubicBezTo>
                    <a:pt x="0" y="114025"/>
                    <a:pt x="371" y="114808"/>
                    <a:pt x="915" y="115048"/>
                  </a:cubicBezTo>
                  <a:cubicBezTo>
                    <a:pt x="1014" y="115093"/>
                    <a:pt x="1121" y="115116"/>
                    <a:pt x="1230" y="115117"/>
                  </a:cubicBezTo>
                  <a:cubicBezTo>
                    <a:pt x="1643" y="115117"/>
                    <a:pt x="1987" y="114747"/>
                    <a:pt x="2057" y="114165"/>
                  </a:cubicBezTo>
                  <a:cubicBezTo>
                    <a:pt x="4313" y="95315"/>
                    <a:pt x="6372" y="76268"/>
                    <a:pt x="8363" y="57849"/>
                  </a:cubicBezTo>
                  <a:cubicBezTo>
                    <a:pt x="10351" y="39461"/>
                    <a:pt x="12405" y="20446"/>
                    <a:pt x="14639" y="1819"/>
                  </a:cubicBezTo>
                  <a:cubicBezTo>
                    <a:pt x="14726" y="1093"/>
                    <a:pt x="14355" y="311"/>
                    <a:pt x="13811" y="71"/>
                  </a:cubicBezTo>
                  <a:cubicBezTo>
                    <a:pt x="13703" y="23"/>
                    <a:pt x="13597" y="0"/>
                    <a:pt x="134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5277074" y="3745826"/>
              <a:ext cx="441508" cy="51757"/>
            </a:xfrm>
            <a:custGeom>
              <a:avLst/>
              <a:gdLst/>
              <a:ahLst/>
              <a:cxnLst/>
              <a:rect l="l" t="t" r="r" b="b"/>
              <a:pathLst>
                <a:path w="23629" h="2770" extrusionOk="0">
                  <a:moveTo>
                    <a:pt x="915" y="0"/>
                  </a:moveTo>
                  <a:cubicBezTo>
                    <a:pt x="370" y="0"/>
                    <a:pt x="1" y="619"/>
                    <a:pt x="88" y="1384"/>
                  </a:cubicBezTo>
                  <a:cubicBezTo>
                    <a:pt x="176" y="2151"/>
                    <a:pt x="686" y="2769"/>
                    <a:pt x="1230" y="2769"/>
                  </a:cubicBezTo>
                  <a:lnTo>
                    <a:pt x="22714" y="2769"/>
                  </a:lnTo>
                  <a:cubicBezTo>
                    <a:pt x="23258" y="2769"/>
                    <a:pt x="23628" y="2151"/>
                    <a:pt x="23541" y="1384"/>
                  </a:cubicBezTo>
                  <a:cubicBezTo>
                    <a:pt x="23453" y="619"/>
                    <a:pt x="22941" y="0"/>
                    <a:pt x="223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5311473" y="3396099"/>
              <a:ext cx="441489" cy="51776"/>
            </a:xfrm>
            <a:custGeom>
              <a:avLst/>
              <a:gdLst/>
              <a:ahLst/>
              <a:cxnLst/>
              <a:rect l="l" t="t" r="r" b="b"/>
              <a:pathLst>
                <a:path w="23628" h="2771" extrusionOk="0">
                  <a:moveTo>
                    <a:pt x="914" y="0"/>
                  </a:moveTo>
                  <a:cubicBezTo>
                    <a:pt x="369" y="0"/>
                    <a:pt x="0" y="620"/>
                    <a:pt x="88" y="1385"/>
                  </a:cubicBezTo>
                  <a:cubicBezTo>
                    <a:pt x="175" y="2151"/>
                    <a:pt x="686" y="2770"/>
                    <a:pt x="1230" y="2770"/>
                  </a:cubicBezTo>
                  <a:lnTo>
                    <a:pt x="22714" y="2770"/>
                  </a:lnTo>
                  <a:cubicBezTo>
                    <a:pt x="23259" y="2770"/>
                    <a:pt x="23628" y="2151"/>
                    <a:pt x="23540" y="1385"/>
                  </a:cubicBezTo>
                  <a:cubicBezTo>
                    <a:pt x="23452" y="620"/>
                    <a:pt x="22942" y="0"/>
                    <a:pt x="22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5242675" y="4095534"/>
              <a:ext cx="441508" cy="51776"/>
            </a:xfrm>
            <a:custGeom>
              <a:avLst/>
              <a:gdLst/>
              <a:ahLst/>
              <a:cxnLst/>
              <a:rect l="l" t="t" r="r" b="b"/>
              <a:pathLst>
                <a:path w="23629" h="2771" extrusionOk="0">
                  <a:moveTo>
                    <a:pt x="914" y="0"/>
                  </a:moveTo>
                  <a:cubicBezTo>
                    <a:pt x="370" y="0"/>
                    <a:pt x="0" y="620"/>
                    <a:pt x="88" y="1385"/>
                  </a:cubicBezTo>
                  <a:cubicBezTo>
                    <a:pt x="175" y="2150"/>
                    <a:pt x="686" y="2770"/>
                    <a:pt x="1231" y="2770"/>
                  </a:cubicBezTo>
                  <a:lnTo>
                    <a:pt x="22715" y="2770"/>
                  </a:lnTo>
                  <a:cubicBezTo>
                    <a:pt x="23259" y="2770"/>
                    <a:pt x="23629" y="2150"/>
                    <a:pt x="23541" y="1385"/>
                  </a:cubicBezTo>
                  <a:cubicBezTo>
                    <a:pt x="23454" y="620"/>
                    <a:pt x="22942" y="0"/>
                    <a:pt x="22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5358316" y="3046390"/>
              <a:ext cx="441470" cy="51757"/>
            </a:xfrm>
            <a:custGeom>
              <a:avLst/>
              <a:gdLst/>
              <a:ahLst/>
              <a:cxnLst/>
              <a:rect l="l" t="t" r="r" b="b"/>
              <a:pathLst>
                <a:path w="23627" h="2770" extrusionOk="0">
                  <a:moveTo>
                    <a:pt x="915" y="0"/>
                  </a:moveTo>
                  <a:cubicBezTo>
                    <a:pt x="371" y="0"/>
                    <a:pt x="1" y="619"/>
                    <a:pt x="88" y="1385"/>
                  </a:cubicBezTo>
                  <a:cubicBezTo>
                    <a:pt x="176" y="2151"/>
                    <a:pt x="686" y="2769"/>
                    <a:pt x="1230" y="2769"/>
                  </a:cubicBezTo>
                  <a:lnTo>
                    <a:pt x="22713" y="2769"/>
                  </a:lnTo>
                  <a:cubicBezTo>
                    <a:pt x="23258" y="2769"/>
                    <a:pt x="23627" y="2149"/>
                    <a:pt x="23541" y="1384"/>
                  </a:cubicBezTo>
                  <a:cubicBezTo>
                    <a:pt x="23453" y="619"/>
                    <a:pt x="22941" y="0"/>
                    <a:pt x="223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5386773" y="2696663"/>
              <a:ext cx="441489" cy="51776"/>
            </a:xfrm>
            <a:custGeom>
              <a:avLst/>
              <a:gdLst/>
              <a:ahLst/>
              <a:cxnLst/>
              <a:rect l="l" t="t" r="r" b="b"/>
              <a:pathLst>
                <a:path w="23628" h="2771" extrusionOk="0">
                  <a:moveTo>
                    <a:pt x="914" y="0"/>
                  </a:moveTo>
                  <a:cubicBezTo>
                    <a:pt x="370" y="0"/>
                    <a:pt x="0" y="620"/>
                    <a:pt x="88" y="1385"/>
                  </a:cubicBezTo>
                  <a:cubicBezTo>
                    <a:pt x="175" y="2152"/>
                    <a:pt x="687" y="2771"/>
                    <a:pt x="1231" y="2771"/>
                  </a:cubicBezTo>
                  <a:lnTo>
                    <a:pt x="22714" y="2771"/>
                  </a:lnTo>
                  <a:cubicBezTo>
                    <a:pt x="23258" y="2771"/>
                    <a:pt x="23627" y="2152"/>
                    <a:pt x="23540" y="1385"/>
                  </a:cubicBezTo>
                  <a:cubicBezTo>
                    <a:pt x="23452" y="620"/>
                    <a:pt x="22942" y="0"/>
                    <a:pt x="223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5439559" y="2346973"/>
              <a:ext cx="441508" cy="51776"/>
            </a:xfrm>
            <a:custGeom>
              <a:avLst/>
              <a:gdLst/>
              <a:ahLst/>
              <a:cxnLst/>
              <a:rect l="l" t="t" r="r" b="b"/>
              <a:pathLst>
                <a:path w="23629" h="2771" extrusionOk="0">
                  <a:moveTo>
                    <a:pt x="915" y="0"/>
                  </a:moveTo>
                  <a:cubicBezTo>
                    <a:pt x="371" y="0"/>
                    <a:pt x="1" y="620"/>
                    <a:pt x="88" y="1386"/>
                  </a:cubicBezTo>
                  <a:cubicBezTo>
                    <a:pt x="176" y="2152"/>
                    <a:pt x="686" y="2771"/>
                    <a:pt x="1231" y="2771"/>
                  </a:cubicBezTo>
                  <a:lnTo>
                    <a:pt x="22714" y="2771"/>
                  </a:lnTo>
                  <a:cubicBezTo>
                    <a:pt x="23258" y="2771"/>
                    <a:pt x="23628" y="2151"/>
                    <a:pt x="23540" y="1386"/>
                  </a:cubicBezTo>
                  <a:cubicBezTo>
                    <a:pt x="23453" y="620"/>
                    <a:pt x="22941" y="0"/>
                    <a:pt x="223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5379449" y="2203417"/>
              <a:ext cx="566828" cy="95817"/>
            </a:xfrm>
            <a:custGeom>
              <a:avLst/>
              <a:gdLst/>
              <a:ahLst/>
              <a:cxnLst/>
              <a:rect l="l" t="t" r="r" b="b"/>
              <a:pathLst>
                <a:path w="30336" h="5128" extrusionOk="0">
                  <a:moveTo>
                    <a:pt x="1740" y="0"/>
                  </a:moveTo>
                  <a:cubicBezTo>
                    <a:pt x="779" y="0"/>
                    <a:pt x="0" y="779"/>
                    <a:pt x="0" y="1741"/>
                  </a:cubicBezTo>
                  <a:lnTo>
                    <a:pt x="0" y="5127"/>
                  </a:lnTo>
                  <a:lnTo>
                    <a:pt x="30336" y="5127"/>
                  </a:lnTo>
                  <a:lnTo>
                    <a:pt x="30336" y="1741"/>
                  </a:lnTo>
                  <a:cubicBezTo>
                    <a:pt x="30336" y="779"/>
                    <a:pt x="29557" y="0"/>
                    <a:pt x="28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5068474" y="1702640"/>
              <a:ext cx="502066" cy="381492"/>
            </a:xfrm>
            <a:custGeom>
              <a:avLst/>
              <a:gdLst/>
              <a:ahLst/>
              <a:cxnLst/>
              <a:rect l="l" t="t" r="r" b="b"/>
              <a:pathLst>
                <a:path w="26870" h="20417" extrusionOk="0">
                  <a:moveTo>
                    <a:pt x="910" y="0"/>
                  </a:moveTo>
                  <a:cubicBezTo>
                    <a:pt x="686" y="0"/>
                    <a:pt x="471" y="83"/>
                    <a:pt x="305" y="234"/>
                  </a:cubicBezTo>
                  <a:cubicBezTo>
                    <a:pt x="111" y="401"/>
                    <a:pt x="2" y="646"/>
                    <a:pt x="3" y="902"/>
                  </a:cubicBezTo>
                  <a:lnTo>
                    <a:pt x="3" y="19508"/>
                  </a:lnTo>
                  <a:cubicBezTo>
                    <a:pt x="1" y="20010"/>
                    <a:pt x="406" y="20416"/>
                    <a:pt x="908" y="20416"/>
                  </a:cubicBezTo>
                  <a:cubicBezTo>
                    <a:pt x="908" y="20416"/>
                    <a:pt x="909" y="20416"/>
                    <a:pt x="910" y="20416"/>
                  </a:cubicBezTo>
                  <a:lnTo>
                    <a:pt x="25961" y="20416"/>
                  </a:lnTo>
                  <a:cubicBezTo>
                    <a:pt x="26463" y="20416"/>
                    <a:pt x="26870" y="20009"/>
                    <a:pt x="26870" y="19508"/>
                  </a:cubicBezTo>
                  <a:lnTo>
                    <a:pt x="26870" y="902"/>
                  </a:lnTo>
                  <a:cubicBezTo>
                    <a:pt x="26864" y="404"/>
                    <a:pt x="26459" y="3"/>
                    <a:pt x="25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5074155" y="1702640"/>
              <a:ext cx="490724" cy="185467"/>
            </a:xfrm>
            <a:custGeom>
              <a:avLst/>
              <a:gdLst/>
              <a:ahLst/>
              <a:cxnLst/>
              <a:rect l="l" t="t" r="r" b="b"/>
              <a:pathLst>
                <a:path w="26263" h="9926" extrusionOk="0">
                  <a:moveTo>
                    <a:pt x="606" y="0"/>
                  </a:moveTo>
                  <a:cubicBezTo>
                    <a:pt x="382" y="0"/>
                    <a:pt x="167" y="83"/>
                    <a:pt x="1" y="234"/>
                  </a:cubicBezTo>
                  <a:lnTo>
                    <a:pt x="12458" y="9698"/>
                  </a:lnTo>
                  <a:cubicBezTo>
                    <a:pt x="12656" y="9849"/>
                    <a:pt x="12893" y="9925"/>
                    <a:pt x="13129" y="9925"/>
                  </a:cubicBezTo>
                  <a:cubicBezTo>
                    <a:pt x="13366" y="9925"/>
                    <a:pt x="13602" y="9849"/>
                    <a:pt x="13799" y="9698"/>
                  </a:cubicBezTo>
                  <a:lnTo>
                    <a:pt x="26262" y="234"/>
                  </a:lnTo>
                  <a:cubicBezTo>
                    <a:pt x="26098" y="83"/>
                    <a:pt x="25882" y="0"/>
                    <a:pt x="25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5439652" y="1692270"/>
              <a:ext cx="317234" cy="285077"/>
            </a:xfrm>
            <a:custGeom>
              <a:avLst/>
              <a:gdLst/>
              <a:ahLst/>
              <a:cxnLst/>
              <a:rect l="l" t="t" r="r" b="b"/>
              <a:pathLst>
                <a:path w="16978" h="15257" extrusionOk="0">
                  <a:moveTo>
                    <a:pt x="2944" y="1"/>
                  </a:moveTo>
                  <a:cubicBezTo>
                    <a:pt x="2756" y="1"/>
                    <a:pt x="2588" y="4"/>
                    <a:pt x="2463" y="11"/>
                  </a:cubicBezTo>
                  <a:cubicBezTo>
                    <a:pt x="2128" y="30"/>
                    <a:pt x="1797" y="101"/>
                    <a:pt x="1470" y="181"/>
                  </a:cubicBezTo>
                  <a:cubicBezTo>
                    <a:pt x="1034" y="285"/>
                    <a:pt x="428" y="422"/>
                    <a:pt x="0" y="553"/>
                  </a:cubicBezTo>
                  <a:cubicBezTo>
                    <a:pt x="888" y="582"/>
                    <a:pt x="2197" y="867"/>
                    <a:pt x="2647" y="1225"/>
                  </a:cubicBezTo>
                  <a:cubicBezTo>
                    <a:pt x="2753" y="1308"/>
                    <a:pt x="2828" y="1446"/>
                    <a:pt x="2791" y="1575"/>
                  </a:cubicBezTo>
                  <a:cubicBezTo>
                    <a:pt x="2730" y="1792"/>
                    <a:pt x="2441" y="1823"/>
                    <a:pt x="2214" y="1826"/>
                  </a:cubicBezTo>
                  <a:cubicBezTo>
                    <a:pt x="1941" y="1831"/>
                    <a:pt x="1653" y="1863"/>
                    <a:pt x="1432" y="2025"/>
                  </a:cubicBezTo>
                  <a:cubicBezTo>
                    <a:pt x="1375" y="2065"/>
                    <a:pt x="1321" y="2123"/>
                    <a:pt x="1321" y="2192"/>
                  </a:cubicBezTo>
                  <a:cubicBezTo>
                    <a:pt x="1321" y="2304"/>
                    <a:pt x="1452" y="2362"/>
                    <a:pt x="1562" y="2388"/>
                  </a:cubicBezTo>
                  <a:cubicBezTo>
                    <a:pt x="2072" y="2508"/>
                    <a:pt x="2911" y="2678"/>
                    <a:pt x="3452" y="2678"/>
                  </a:cubicBezTo>
                  <a:cubicBezTo>
                    <a:pt x="3466" y="2678"/>
                    <a:pt x="3480" y="2678"/>
                    <a:pt x="3493" y="2678"/>
                  </a:cubicBezTo>
                  <a:cubicBezTo>
                    <a:pt x="4539" y="2661"/>
                    <a:pt x="4891" y="2450"/>
                    <a:pt x="5247" y="2450"/>
                  </a:cubicBezTo>
                  <a:cubicBezTo>
                    <a:pt x="5260" y="2450"/>
                    <a:pt x="5272" y="2451"/>
                    <a:pt x="5285" y="2451"/>
                  </a:cubicBezTo>
                  <a:cubicBezTo>
                    <a:pt x="5926" y="2480"/>
                    <a:pt x="12528" y="12272"/>
                    <a:pt x="16977" y="15256"/>
                  </a:cubicBezTo>
                  <a:lnTo>
                    <a:pt x="14970" y="8942"/>
                  </a:lnTo>
                  <a:cubicBezTo>
                    <a:pt x="13978" y="8201"/>
                    <a:pt x="9414" y="2859"/>
                    <a:pt x="8215" y="1919"/>
                  </a:cubicBezTo>
                  <a:cubicBezTo>
                    <a:pt x="7746" y="1552"/>
                    <a:pt x="7268" y="1190"/>
                    <a:pt x="6737" y="922"/>
                  </a:cubicBezTo>
                  <a:cubicBezTo>
                    <a:pt x="5859" y="479"/>
                    <a:pt x="5505" y="255"/>
                    <a:pt x="4536" y="90"/>
                  </a:cubicBezTo>
                  <a:cubicBezTo>
                    <a:pt x="4183" y="30"/>
                    <a:pt x="3481" y="1"/>
                    <a:pt x="2944" y="1"/>
                  </a:cubicBezTo>
                  <a:close/>
                </a:path>
              </a:pathLst>
            </a:custGeom>
            <a:solidFill>
              <a:srgbClr val="FCAA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5264929" y="2183069"/>
              <a:ext cx="167735" cy="525572"/>
            </a:xfrm>
            <a:custGeom>
              <a:avLst/>
              <a:gdLst/>
              <a:ahLst/>
              <a:cxnLst/>
              <a:rect l="l" t="t" r="r" b="b"/>
              <a:pathLst>
                <a:path w="8977" h="28128" extrusionOk="0">
                  <a:moveTo>
                    <a:pt x="4570" y="0"/>
                  </a:moveTo>
                  <a:lnTo>
                    <a:pt x="1" y="1631"/>
                  </a:lnTo>
                  <a:cubicBezTo>
                    <a:pt x="884" y="5228"/>
                    <a:pt x="2663" y="13926"/>
                    <a:pt x="4042" y="20097"/>
                  </a:cubicBezTo>
                  <a:cubicBezTo>
                    <a:pt x="4242" y="20993"/>
                    <a:pt x="4705" y="23130"/>
                    <a:pt x="4614" y="23587"/>
                  </a:cubicBezTo>
                  <a:cubicBezTo>
                    <a:pt x="4523" y="24045"/>
                    <a:pt x="3820" y="25220"/>
                    <a:pt x="3139" y="25677"/>
                  </a:cubicBezTo>
                  <a:cubicBezTo>
                    <a:pt x="2423" y="26156"/>
                    <a:pt x="816" y="26754"/>
                    <a:pt x="695" y="26955"/>
                  </a:cubicBezTo>
                  <a:cubicBezTo>
                    <a:pt x="575" y="27155"/>
                    <a:pt x="581" y="27441"/>
                    <a:pt x="824" y="27607"/>
                  </a:cubicBezTo>
                  <a:cubicBezTo>
                    <a:pt x="1313" y="27943"/>
                    <a:pt x="2068" y="28127"/>
                    <a:pt x="2698" y="28127"/>
                  </a:cubicBezTo>
                  <a:cubicBezTo>
                    <a:pt x="2873" y="28127"/>
                    <a:pt x="3039" y="28113"/>
                    <a:pt x="3186" y="28084"/>
                  </a:cubicBezTo>
                  <a:cubicBezTo>
                    <a:pt x="5386" y="27651"/>
                    <a:pt x="5566" y="26705"/>
                    <a:pt x="6851" y="26506"/>
                  </a:cubicBezTo>
                  <a:cubicBezTo>
                    <a:pt x="6863" y="26505"/>
                    <a:pt x="6876" y="26504"/>
                    <a:pt x="6890" y="26504"/>
                  </a:cubicBezTo>
                  <a:cubicBezTo>
                    <a:pt x="7034" y="26504"/>
                    <a:pt x="7248" y="26599"/>
                    <a:pt x="7524" y="26599"/>
                  </a:cubicBezTo>
                  <a:cubicBezTo>
                    <a:pt x="7695" y="26599"/>
                    <a:pt x="7888" y="26563"/>
                    <a:pt x="8104" y="26447"/>
                  </a:cubicBezTo>
                  <a:cubicBezTo>
                    <a:pt x="8706" y="26122"/>
                    <a:pt x="8977" y="25565"/>
                    <a:pt x="8896" y="25054"/>
                  </a:cubicBezTo>
                  <a:cubicBezTo>
                    <a:pt x="8758" y="24173"/>
                    <a:pt x="7914" y="23493"/>
                    <a:pt x="7509" y="22852"/>
                  </a:cubicBezTo>
                  <a:cubicBezTo>
                    <a:pt x="7178" y="22330"/>
                    <a:pt x="6956" y="20527"/>
                    <a:pt x="6841" y="19778"/>
                  </a:cubicBezTo>
                  <a:cubicBezTo>
                    <a:pt x="6370" y="15922"/>
                    <a:pt x="7864" y="10486"/>
                    <a:pt x="7157" y="7189"/>
                  </a:cubicBezTo>
                  <a:cubicBezTo>
                    <a:pt x="6331" y="3326"/>
                    <a:pt x="4570" y="0"/>
                    <a:pt x="4570" y="0"/>
                  </a:cubicBezTo>
                  <a:close/>
                </a:path>
              </a:pathLst>
            </a:custGeom>
            <a:solidFill>
              <a:srgbClr val="FCAA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5271674" y="2621774"/>
              <a:ext cx="167436" cy="91631"/>
            </a:xfrm>
            <a:custGeom>
              <a:avLst/>
              <a:gdLst/>
              <a:ahLst/>
              <a:cxnLst/>
              <a:rect l="l" t="t" r="r" b="b"/>
              <a:pathLst>
                <a:path w="8961" h="4904" extrusionOk="0">
                  <a:moveTo>
                    <a:pt x="3548" y="1410"/>
                  </a:moveTo>
                  <a:lnTo>
                    <a:pt x="3548" y="1410"/>
                  </a:lnTo>
                  <a:cubicBezTo>
                    <a:pt x="3547" y="1410"/>
                    <a:pt x="3540" y="1413"/>
                    <a:pt x="3527" y="1420"/>
                  </a:cubicBezTo>
                  <a:cubicBezTo>
                    <a:pt x="3506" y="1431"/>
                    <a:pt x="3490" y="1443"/>
                    <a:pt x="3479" y="1455"/>
                  </a:cubicBezTo>
                  <a:lnTo>
                    <a:pt x="3479" y="1455"/>
                  </a:lnTo>
                  <a:cubicBezTo>
                    <a:pt x="3526" y="1426"/>
                    <a:pt x="3551" y="1410"/>
                    <a:pt x="3548" y="1410"/>
                  </a:cubicBezTo>
                  <a:close/>
                  <a:moveTo>
                    <a:pt x="7626" y="0"/>
                  </a:moveTo>
                  <a:cubicBezTo>
                    <a:pt x="7579" y="210"/>
                    <a:pt x="7317" y="1257"/>
                    <a:pt x="6176" y="1528"/>
                  </a:cubicBezTo>
                  <a:cubicBezTo>
                    <a:pt x="5387" y="1716"/>
                    <a:pt x="5508" y="1700"/>
                    <a:pt x="4117" y="1778"/>
                  </a:cubicBezTo>
                  <a:cubicBezTo>
                    <a:pt x="4100" y="1779"/>
                    <a:pt x="4083" y="1780"/>
                    <a:pt x="4066" y="1780"/>
                  </a:cubicBezTo>
                  <a:cubicBezTo>
                    <a:pt x="3715" y="1780"/>
                    <a:pt x="3368" y="1580"/>
                    <a:pt x="3479" y="1455"/>
                  </a:cubicBezTo>
                  <a:lnTo>
                    <a:pt x="3479" y="1455"/>
                  </a:lnTo>
                  <a:cubicBezTo>
                    <a:pt x="3164" y="1647"/>
                    <a:pt x="1874" y="2394"/>
                    <a:pt x="1522" y="2548"/>
                  </a:cubicBezTo>
                  <a:cubicBezTo>
                    <a:pt x="1094" y="2737"/>
                    <a:pt x="358" y="3205"/>
                    <a:pt x="150" y="3341"/>
                  </a:cubicBezTo>
                  <a:cubicBezTo>
                    <a:pt x="1" y="3439"/>
                    <a:pt x="48" y="3839"/>
                    <a:pt x="213" y="4104"/>
                  </a:cubicBezTo>
                  <a:cubicBezTo>
                    <a:pt x="471" y="4519"/>
                    <a:pt x="1230" y="4903"/>
                    <a:pt x="2503" y="4903"/>
                  </a:cubicBezTo>
                  <a:cubicBezTo>
                    <a:pt x="2618" y="4903"/>
                    <a:pt x="2739" y="4900"/>
                    <a:pt x="2863" y="4893"/>
                  </a:cubicBezTo>
                  <a:cubicBezTo>
                    <a:pt x="3571" y="4855"/>
                    <a:pt x="4025" y="4738"/>
                    <a:pt x="4640" y="4476"/>
                  </a:cubicBezTo>
                  <a:cubicBezTo>
                    <a:pt x="4853" y="4386"/>
                    <a:pt x="5013" y="4116"/>
                    <a:pt x="5179" y="3946"/>
                  </a:cubicBezTo>
                  <a:cubicBezTo>
                    <a:pt x="5391" y="3726"/>
                    <a:pt x="5850" y="3447"/>
                    <a:pt x="6245" y="3370"/>
                  </a:cubicBezTo>
                  <a:cubicBezTo>
                    <a:pt x="6462" y="3326"/>
                    <a:pt x="6683" y="3304"/>
                    <a:pt x="6903" y="3304"/>
                  </a:cubicBezTo>
                  <a:cubicBezTo>
                    <a:pt x="6920" y="3304"/>
                    <a:pt x="6936" y="3304"/>
                    <a:pt x="6952" y="3304"/>
                  </a:cubicBezTo>
                  <a:cubicBezTo>
                    <a:pt x="6952" y="3304"/>
                    <a:pt x="8819" y="2821"/>
                    <a:pt x="8876" y="2609"/>
                  </a:cubicBezTo>
                  <a:cubicBezTo>
                    <a:pt x="8960" y="2301"/>
                    <a:pt x="8789" y="1761"/>
                    <a:pt x="8692" y="1465"/>
                  </a:cubicBezTo>
                  <a:cubicBezTo>
                    <a:pt x="8586" y="1139"/>
                    <a:pt x="7844" y="133"/>
                    <a:pt x="76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5099473" y="2195289"/>
              <a:ext cx="257946" cy="521143"/>
            </a:xfrm>
            <a:custGeom>
              <a:avLst/>
              <a:gdLst/>
              <a:ahLst/>
              <a:cxnLst/>
              <a:rect l="l" t="t" r="r" b="b"/>
              <a:pathLst>
                <a:path w="13805" h="27891" extrusionOk="0">
                  <a:moveTo>
                    <a:pt x="8542" y="1"/>
                  </a:moveTo>
                  <a:cubicBezTo>
                    <a:pt x="8146" y="3683"/>
                    <a:pt x="6561" y="14249"/>
                    <a:pt x="5756" y="20522"/>
                  </a:cubicBezTo>
                  <a:cubicBezTo>
                    <a:pt x="5640" y="21432"/>
                    <a:pt x="5347" y="23598"/>
                    <a:pt x="5105" y="23998"/>
                  </a:cubicBezTo>
                  <a:cubicBezTo>
                    <a:pt x="4863" y="24397"/>
                    <a:pt x="3803" y="25262"/>
                    <a:pt x="3006" y="25460"/>
                  </a:cubicBezTo>
                  <a:cubicBezTo>
                    <a:pt x="2171" y="25667"/>
                    <a:pt x="455" y="25682"/>
                    <a:pt x="273" y="25829"/>
                  </a:cubicBezTo>
                  <a:cubicBezTo>
                    <a:pt x="92" y="25977"/>
                    <a:pt x="1" y="26248"/>
                    <a:pt x="173" y="26486"/>
                  </a:cubicBezTo>
                  <a:cubicBezTo>
                    <a:pt x="615" y="27104"/>
                    <a:pt x="1547" y="27634"/>
                    <a:pt x="2231" y="27740"/>
                  </a:cubicBezTo>
                  <a:cubicBezTo>
                    <a:pt x="2620" y="27800"/>
                    <a:pt x="2956" y="27824"/>
                    <a:pt x="3253" y="27824"/>
                  </a:cubicBezTo>
                  <a:cubicBezTo>
                    <a:pt x="4417" y="27824"/>
                    <a:pt x="4970" y="27456"/>
                    <a:pt x="5735" y="27456"/>
                  </a:cubicBezTo>
                  <a:cubicBezTo>
                    <a:pt x="5884" y="27456"/>
                    <a:pt x="6042" y="27470"/>
                    <a:pt x="6215" y="27504"/>
                  </a:cubicBezTo>
                  <a:cubicBezTo>
                    <a:pt x="6412" y="27543"/>
                    <a:pt x="6674" y="27890"/>
                    <a:pt x="7212" y="27890"/>
                  </a:cubicBezTo>
                  <a:cubicBezTo>
                    <a:pt x="7275" y="27890"/>
                    <a:pt x="7342" y="27886"/>
                    <a:pt x="7413" y="27875"/>
                  </a:cubicBezTo>
                  <a:cubicBezTo>
                    <a:pt x="8090" y="27775"/>
                    <a:pt x="8533" y="27344"/>
                    <a:pt x="8632" y="26835"/>
                  </a:cubicBezTo>
                  <a:cubicBezTo>
                    <a:pt x="8803" y="25960"/>
                    <a:pt x="8241" y="25033"/>
                    <a:pt x="8078" y="24293"/>
                  </a:cubicBezTo>
                  <a:cubicBezTo>
                    <a:pt x="7945" y="23689"/>
                    <a:pt x="8350" y="21918"/>
                    <a:pt x="8497" y="21175"/>
                  </a:cubicBezTo>
                  <a:cubicBezTo>
                    <a:pt x="9368" y="17389"/>
                    <a:pt x="12805" y="11810"/>
                    <a:pt x="13265" y="8470"/>
                  </a:cubicBezTo>
                  <a:cubicBezTo>
                    <a:pt x="13804" y="4556"/>
                    <a:pt x="12058" y="576"/>
                    <a:pt x="12058" y="576"/>
                  </a:cubicBezTo>
                  <a:lnTo>
                    <a:pt x="8542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5097324" y="2660844"/>
              <a:ext cx="167418" cy="63361"/>
            </a:xfrm>
            <a:custGeom>
              <a:avLst/>
              <a:gdLst/>
              <a:ahLst/>
              <a:cxnLst/>
              <a:rect l="l" t="t" r="r" b="b"/>
              <a:pathLst>
                <a:path w="8960" h="3391" extrusionOk="0">
                  <a:moveTo>
                    <a:pt x="4073" y="108"/>
                  </a:moveTo>
                  <a:cubicBezTo>
                    <a:pt x="4070" y="108"/>
                    <a:pt x="4063" y="109"/>
                    <a:pt x="4050" y="111"/>
                  </a:cubicBezTo>
                  <a:cubicBezTo>
                    <a:pt x="4028" y="115"/>
                    <a:pt x="4010" y="121"/>
                    <a:pt x="3996" y="129"/>
                  </a:cubicBezTo>
                  <a:lnTo>
                    <a:pt x="3996" y="129"/>
                  </a:lnTo>
                  <a:cubicBezTo>
                    <a:pt x="4051" y="116"/>
                    <a:pt x="4080" y="108"/>
                    <a:pt x="4073" y="108"/>
                  </a:cubicBezTo>
                  <a:close/>
                  <a:moveTo>
                    <a:pt x="8385" y="1"/>
                  </a:moveTo>
                  <a:cubicBezTo>
                    <a:pt x="8282" y="178"/>
                    <a:pt x="7761" y="1023"/>
                    <a:pt x="6697" y="1023"/>
                  </a:cubicBezTo>
                  <a:cubicBezTo>
                    <a:pt x="6646" y="1023"/>
                    <a:pt x="6595" y="1021"/>
                    <a:pt x="6542" y="1017"/>
                  </a:cubicBezTo>
                  <a:cubicBezTo>
                    <a:pt x="5732" y="957"/>
                    <a:pt x="5851" y="978"/>
                    <a:pt x="4503" y="632"/>
                  </a:cubicBezTo>
                  <a:cubicBezTo>
                    <a:pt x="4145" y="539"/>
                    <a:pt x="3839" y="218"/>
                    <a:pt x="3996" y="129"/>
                  </a:cubicBezTo>
                  <a:lnTo>
                    <a:pt x="3996" y="129"/>
                  </a:lnTo>
                  <a:cubicBezTo>
                    <a:pt x="3641" y="216"/>
                    <a:pt x="2180" y="537"/>
                    <a:pt x="1796" y="579"/>
                  </a:cubicBezTo>
                  <a:cubicBezTo>
                    <a:pt x="1332" y="629"/>
                    <a:pt x="487" y="852"/>
                    <a:pt x="250" y="918"/>
                  </a:cubicBezTo>
                  <a:cubicBezTo>
                    <a:pt x="78" y="966"/>
                    <a:pt x="1" y="1362"/>
                    <a:pt x="78" y="1665"/>
                  </a:cubicBezTo>
                  <a:cubicBezTo>
                    <a:pt x="209" y="2182"/>
                    <a:pt x="918" y="2844"/>
                    <a:pt x="2363" y="3219"/>
                  </a:cubicBezTo>
                  <a:cubicBezTo>
                    <a:pt x="2830" y="3341"/>
                    <a:pt x="3196" y="3391"/>
                    <a:pt x="3592" y="3391"/>
                  </a:cubicBezTo>
                  <a:cubicBezTo>
                    <a:pt x="3778" y="3391"/>
                    <a:pt x="3970" y="3380"/>
                    <a:pt x="4183" y="3360"/>
                  </a:cubicBezTo>
                  <a:cubicBezTo>
                    <a:pt x="4413" y="3338"/>
                    <a:pt x="4648" y="3131"/>
                    <a:pt x="4858" y="3018"/>
                  </a:cubicBezTo>
                  <a:cubicBezTo>
                    <a:pt x="5089" y="2894"/>
                    <a:pt x="5508" y="2783"/>
                    <a:pt x="5875" y="2783"/>
                  </a:cubicBezTo>
                  <a:cubicBezTo>
                    <a:pt x="5934" y="2783"/>
                    <a:pt x="5993" y="2786"/>
                    <a:pt x="6048" y="2792"/>
                  </a:cubicBezTo>
                  <a:cubicBezTo>
                    <a:pt x="6285" y="2818"/>
                    <a:pt x="6516" y="2870"/>
                    <a:pt x="6742" y="2944"/>
                  </a:cubicBezTo>
                  <a:cubicBezTo>
                    <a:pt x="6742" y="2944"/>
                    <a:pt x="7293" y="2974"/>
                    <a:pt x="7823" y="2974"/>
                  </a:cubicBezTo>
                  <a:cubicBezTo>
                    <a:pt x="8285" y="2974"/>
                    <a:pt x="8731" y="2951"/>
                    <a:pt x="8787" y="2866"/>
                  </a:cubicBezTo>
                  <a:cubicBezTo>
                    <a:pt x="8959" y="2598"/>
                    <a:pt x="8959" y="2030"/>
                    <a:pt x="8957" y="1719"/>
                  </a:cubicBezTo>
                  <a:cubicBezTo>
                    <a:pt x="8955" y="1376"/>
                    <a:pt x="8554" y="192"/>
                    <a:pt x="8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5254521" y="2043660"/>
              <a:ext cx="628489" cy="209889"/>
            </a:xfrm>
            <a:custGeom>
              <a:avLst/>
              <a:gdLst/>
              <a:ahLst/>
              <a:cxnLst/>
              <a:rect l="l" t="t" r="r" b="b"/>
              <a:pathLst>
                <a:path w="33636" h="11233" extrusionOk="0">
                  <a:moveTo>
                    <a:pt x="23556" y="1"/>
                  </a:moveTo>
                  <a:cubicBezTo>
                    <a:pt x="13079" y="1709"/>
                    <a:pt x="3849" y="4743"/>
                    <a:pt x="1433" y="6344"/>
                  </a:cubicBezTo>
                  <a:cubicBezTo>
                    <a:pt x="0" y="7292"/>
                    <a:pt x="141" y="8192"/>
                    <a:pt x="256" y="10050"/>
                  </a:cubicBezTo>
                  <a:cubicBezTo>
                    <a:pt x="285" y="10524"/>
                    <a:pt x="498" y="10680"/>
                    <a:pt x="765" y="10680"/>
                  </a:cubicBezTo>
                  <a:cubicBezTo>
                    <a:pt x="1281" y="10680"/>
                    <a:pt x="2003" y="10097"/>
                    <a:pt x="2003" y="10097"/>
                  </a:cubicBezTo>
                  <a:cubicBezTo>
                    <a:pt x="2003" y="10097"/>
                    <a:pt x="7681" y="11233"/>
                    <a:pt x="13429" y="11233"/>
                  </a:cubicBezTo>
                  <a:cubicBezTo>
                    <a:pt x="15938" y="11233"/>
                    <a:pt x="18461" y="11016"/>
                    <a:pt x="20531" y="10394"/>
                  </a:cubicBezTo>
                  <a:cubicBezTo>
                    <a:pt x="20697" y="10344"/>
                    <a:pt x="20947" y="10325"/>
                    <a:pt x="21262" y="10325"/>
                  </a:cubicBezTo>
                  <a:cubicBezTo>
                    <a:pt x="22440" y="10325"/>
                    <a:pt x="24518" y="10602"/>
                    <a:pt x="26424" y="10602"/>
                  </a:cubicBezTo>
                  <a:cubicBezTo>
                    <a:pt x="27231" y="10602"/>
                    <a:pt x="28007" y="10552"/>
                    <a:pt x="28670" y="10410"/>
                  </a:cubicBezTo>
                  <a:cubicBezTo>
                    <a:pt x="33233" y="9435"/>
                    <a:pt x="33636" y="5766"/>
                    <a:pt x="33636" y="5766"/>
                  </a:cubicBezTo>
                  <a:lnTo>
                    <a:pt x="23556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5439297" y="1978412"/>
              <a:ext cx="458605" cy="277640"/>
            </a:xfrm>
            <a:custGeom>
              <a:avLst/>
              <a:gdLst/>
              <a:ahLst/>
              <a:cxnLst/>
              <a:rect l="l" t="t" r="r" b="b"/>
              <a:pathLst>
                <a:path w="24544" h="14859" extrusionOk="0">
                  <a:moveTo>
                    <a:pt x="11744" y="0"/>
                  </a:moveTo>
                  <a:cubicBezTo>
                    <a:pt x="11744" y="0"/>
                    <a:pt x="10996" y="1618"/>
                    <a:pt x="10232" y="2347"/>
                  </a:cubicBezTo>
                  <a:cubicBezTo>
                    <a:pt x="9469" y="3078"/>
                    <a:pt x="782" y="6012"/>
                    <a:pt x="782" y="6012"/>
                  </a:cubicBezTo>
                  <a:cubicBezTo>
                    <a:pt x="782" y="6012"/>
                    <a:pt x="1" y="7852"/>
                    <a:pt x="955" y="9614"/>
                  </a:cubicBezTo>
                  <a:cubicBezTo>
                    <a:pt x="1909" y="11375"/>
                    <a:pt x="3781" y="14859"/>
                    <a:pt x="3781" y="14859"/>
                  </a:cubicBezTo>
                  <a:cubicBezTo>
                    <a:pt x="3781" y="14859"/>
                    <a:pt x="13098" y="14757"/>
                    <a:pt x="17430" y="14724"/>
                  </a:cubicBezTo>
                  <a:cubicBezTo>
                    <a:pt x="21760" y="14692"/>
                    <a:pt x="23747" y="11799"/>
                    <a:pt x="24147" y="9052"/>
                  </a:cubicBezTo>
                  <a:cubicBezTo>
                    <a:pt x="24543" y="6343"/>
                    <a:pt x="21799" y="293"/>
                    <a:pt x="21799" y="293"/>
                  </a:cubicBezTo>
                  <a:lnTo>
                    <a:pt x="11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5553967" y="1569266"/>
              <a:ext cx="311311" cy="448122"/>
            </a:xfrm>
            <a:custGeom>
              <a:avLst/>
              <a:gdLst/>
              <a:ahLst/>
              <a:cxnLst/>
              <a:rect l="l" t="t" r="r" b="b"/>
              <a:pathLst>
                <a:path w="16661" h="23983" extrusionOk="0">
                  <a:moveTo>
                    <a:pt x="5418" y="1"/>
                  </a:moveTo>
                  <a:cubicBezTo>
                    <a:pt x="4840" y="192"/>
                    <a:pt x="5056" y="1570"/>
                    <a:pt x="4477" y="1761"/>
                  </a:cubicBezTo>
                  <a:cubicBezTo>
                    <a:pt x="4328" y="1811"/>
                    <a:pt x="4126" y="1819"/>
                    <a:pt x="3912" y="1819"/>
                  </a:cubicBezTo>
                  <a:cubicBezTo>
                    <a:pt x="3807" y="1819"/>
                    <a:pt x="3698" y="1817"/>
                    <a:pt x="3591" y="1817"/>
                  </a:cubicBezTo>
                  <a:cubicBezTo>
                    <a:pt x="3307" y="1817"/>
                    <a:pt x="3033" y="1831"/>
                    <a:pt x="2854" y="1932"/>
                  </a:cubicBezTo>
                  <a:cubicBezTo>
                    <a:pt x="816" y="3081"/>
                    <a:pt x="1339" y="5374"/>
                    <a:pt x="1093" y="8215"/>
                  </a:cubicBezTo>
                  <a:cubicBezTo>
                    <a:pt x="231" y="10395"/>
                    <a:pt x="0" y="12371"/>
                    <a:pt x="688" y="13588"/>
                  </a:cubicBezTo>
                  <a:cubicBezTo>
                    <a:pt x="1541" y="15100"/>
                    <a:pt x="2443" y="15525"/>
                    <a:pt x="3491" y="16778"/>
                  </a:cubicBezTo>
                  <a:cubicBezTo>
                    <a:pt x="4273" y="17715"/>
                    <a:pt x="4134" y="19199"/>
                    <a:pt x="4294" y="21268"/>
                  </a:cubicBezTo>
                  <a:cubicBezTo>
                    <a:pt x="4322" y="21625"/>
                    <a:pt x="3903" y="23339"/>
                    <a:pt x="3903" y="23339"/>
                  </a:cubicBezTo>
                  <a:cubicBezTo>
                    <a:pt x="3841" y="23686"/>
                    <a:pt x="5050" y="23983"/>
                    <a:pt x="6103" y="23983"/>
                  </a:cubicBezTo>
                  <a:cubicBezTo>
                    <a:pt x="6354" y="23983"/>
                    <a:pt x="6597" y="23966"/>
                    <a:pt x="6811" y="23929"/>
                  </a:cubicBezTo>
                  <a:cubicBezTo>
                    <a:pt x="8857" y="23574"/>
                    <a:pt x="13035" y="23083"/>
                    <a:pt x="14209" y="23083"/>
                  </a:cubicBezTo>
                  <a:cubicBezTo>
                    <a:pt x="14213" y="23083"/>
                    <a:pt x="14217" y="23083"/>
                    <a:pt x="14221" y="23083"/>
                  </a:cubicBezTo>
                  <a:cubicBezTo>
                    <a:pt x="14227" y="23083"/>
                    <a:pt x="14233" y="23083"/>
                    <a:pt x="14239" y="23083"/>
                  </a:cubicBezTo>
                  <a:cubicBezTo>
                    <a:pt x="16661" y="23083"/>
                    <a:pt x="16498" y="21948"/>
                    <a:pt x="16498" y="21948"/>
                  </a:cubicBezTo>
                  <a:cubicBezTo>
                    <a:pt x="16498" y="21948"/>
                    <a:pt x="15975" y="21315"/>
                    <a:pt x="15797" y="20446"/>
                  </a:cubicBezTo>
                  <a:cubicBezTo>
                    <a:pt x="15405" y="18534"/>
                    <a:pt x="15106" y="13755"/>
                    <a:pt x="14800" y="12135"/>
                  </a:cubicBezTo>
                  <a:cubicBezTo>
                    <a:pt x="14020" y="7985"/>
                    <a:pt x="13450" y="4899"/>
                    <a:pt x="11749" y="1075"/>
                  </a:cubicBezTo>
                  <a:lnTo>
                    <a:pt x="5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5508581" y="1308704"/>
              <a:ext cx="221399" cy="273679"/>
            </a:xfrm>
            <a:custGeom>
              <a:avLst/>
              <a:gdLst/>
              <a:ahLst/>
              <a:cxnLst/>
              <a:rect l="l" t="t" r="r" b="b"/>
              <a:pathLst>
                <a:path w="11849" h="14647" extrusionOk="0">
                  <a:moveTo>
                    <a:pt x="5700" y="0"/>
                  </a:moveTo>
                  <a:cubicBezTo>
                    <a:pt x="4849" y="0"/>
                    <a:pt x="3949" y="153"/>
                    <a:pt x="3078" y="465"/>
                  </a:cubicBezTo>
                  <a:cubicBezTo>
                    <a:pt x="344" y="1444"/>
                    <a:pt x="135" y="3829"/>
                    <a:pt x="70" y="5475"/>
                  </a:cubicBezTo>
                  <a:cubicBezTo>
                    <a:pt x="37" y="6333"/>
                    <a:pt x="211" y="7369"/>
                    <a:pt x="447" y="8340"/>
                  </a:cubicBezTo>
                  <a:cubicBezTo>
                    <a:pt x="408" y="8775"/>
                    <a:pt x="322" y="9365"/>
                    <a:pt x="123" y="9921"/>
                  </a:cubicBezTo>
                  <a:cubicBezTo>
                    <a:pt x="32" y="10178"/>
                    <a:pt x="0" y="10358"/>
                    <a:pt x="407" y="10479"/>
                  </a:cubicBezTo>
                  <a:cubicBezTo>
                    <a:pt x="483" y="10502"/>
                    <a:pt x="816" y="10524"/>
                    <a:pt x="1108" y="10540"/>
                  </a:cubicBezTo>
                  <a:cubicBezTo>
                    <a:pt x="1121" y="10578"/>
                    <a:pt x="1136" y="10624"/>
                    <a:pt x="1150" y="10661"/>
                  </a:cubicBezTo>
                  <a:cubicBezTo>
                    <a:pt x="1579" y="11837"/>
                    <a:pt x="2231" y="13097"/>
                    <a:pt x="2763" y="13097"/>
                  </a:cubicBezTo>
                  <a:cubicBezTo>
                    <a:pt x="2788" y="13097"/>
                    <a:pt x="2813" y="13094"/>
                    <a:pt x="2837" y="13088"/>
                  </a:cubicBezTo>
                  <a:cubicBezTo>
                    <a:pt x="3992" y="12821"/>
                    <a:pt x="4170" y="12252"/>
                    <a:pt x="4447" y="12252"/>
                  </a:cubicBezTo>
                  <a:cubicBezTo>
                    <a:pt x="4493" y="12252"/>
                    <a:pt x="4542" y="12268"/>
                    <a:pt x="4598" y="12303"/>
                  </a:cubicBezTo>
                  <a:cubicBezTo>
                    <a:pt x="4995" y="12555"/>
                    <a:pt x="5957" y="14646"/>
                    <a:pt x="5957" y="14646"/>
                  </a:cubicBezTo>
                  <a:lnTo>
                    <a:pt x="11849" y="12111"/>
                  </a:lnTo>
                  <a:cubicBezTo>
                    <a:pt x="11849" y="12111"/>
                    <a:pt x="10677" y="10199"/>
                    <a:pt x="10547" y="8603"/>
                  </a:cubicBezTo>
                  <a:cubicBezTo>
                    <a:pt x="10415" y="7006"/>
                    <a:pt x="10624" y="4019"/>
                    <a:pt x="9729" y="2046"/>
                  </a:cubicBezTo>
                  <a:cubicBezTo>
                    <a:pt x="9117" y="701"/>
                    <a:pt x="7521" y="0"/>
                    <a:pt x="570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5225802" y="2033888"/>
              <a:ext cx="112316" cy="66743"/>
            </a:xfrm>
            <a:custGeom>
              <a:avLst/>
              <a:gdLst/>
              <a:ahLst/>
              <a:cxnLst/>
              <a:rect l="l" t="t" r="r" b="b"/>
              <a:pathLst>
                <a:path w="6011" h="3572" extrusionOk="0">
                  <a:moveTo>
                    <a:pt x="4463" y="1"/>
                  </a:moveTo>
                  <a:cubicBezTo>
                    <a:pt x="4109" y="1"/>
                    <a:pt x="3847" y="85"/>
                    <a:pt x="3479" y="251"/>
                  </a:cubicBezTo>
                  <a:cubicBezTo>
                    <a:pt x="3069" y="435"/>
                    <a:pt x="2660" y="620"/>
                    <a:pt x="2249" y="804"/>
                  </a:cubicBezTo>
                  <a:cubicBezTo>
                    <a:pt x="2141" y="852"/>
                    <a:pt x="1673" y="921"/>
                    <a:pt x="1662" y="1046"/>
                  </a:cubicBezTo>
                  <a:cubicBezTo>
                    <a:pt x="1648" y="1210"/>
                    <a:pt x="1818" y="1408"/>
                    <a:pt x="2199" y="1410"/>
                  </a:cubicBezTo>
                  <a:cubicBezTo>
                    <a:pt x="2200" y="1410"/>
                    <a:pt x="2201" y="1410"/>
                    <a:pt x="2202" y="1410"/>
                  </a:cubicBezTo>
                  <a:cubicBezTo>
                    <a:pt x="2452" y="1410"/>
                    <a:pt x="2586" y="1327"/>
                    <a:pt x="2683" y="1327"/>
                  </a:cubicBezTo>
                  <a:cubicBezTo>
                    <a:pt x="2718" y="1327"/>
                    <a:pt x="2748" y="1338"/>
                    <a:pt x="2777" y="1369"/>
                  </a:cubicBezTo>
                  <a:cubicBezTo>
                    <a:pt x="2218" y="2082"/>
                    <a:pt x="1537" y="2531"/>
                    <a:pt x="680" y="2621"/>
                  </a:cubicBezTo>
                  <a:cubicBezTo>
                    <a:pt x="62" y="2686"/>
                    <a:pt x="1" y="2999"/>
                    <a:pt x="270" y="3057"/>
                  </a:cubicBezTo>
                  <a:cubicBezTo>
                    <a:pt x="680" y="3144"/>
                    <a:pt x="1070" y="3225"/>
                    <a:pt x="1449" y="3225"/>
                  </a:cubicBezTo>
                  <a:cubicBezTo>
                    <a:pt x="1810" y="3225"/>
                    <a:pt x="2162" y="3152"/>
                    <a:pt x="2516" y="2942"/>
                  </a:cubicBezTo>
                  <a:lnTo>
                    <a:pt x="2516" y="2942"/>
                  </a:lnTo>
                  <a:cubicBezTo>
                    <a:pt x="2161" y="3342"/>
                    <a:pt x="2656" y="3469"/>
                    <a:pt x="3065" y="3469"/>
                  </a:cubicBezTo>
                  <a:cubicBezTo>
                    <a:pt x="3199" y="3469"/>
                    <a:pt x="3323" y="3456"/>
                    <a:pt x="3406" y="3434"/>
                  </a:cubicBezTo>
                  <a:cubicBezTo>
                    <a:pt x="3562" y="3531"/>
                    <a:pt x="3744" y="3571"/>
                    <a:pt x="3928" y="3571"/>
                  </a:cubicBezTo>
                  <a:cubicBezTo>
                    <a:pt x="3981" y="3571"/>
                    <a:pt x="4034" y="3568"/>
                    <a:pt x="4086" y="3562"/>
                  </a:cubicBezTo>
                  <a:cubicBezTo>
                    <a:pt x="4815" y="3477"/>
                    <a:pt x="5933" y="2341"/>
                    <a:pt x="6011" y="1868"/>
                  </a:cubicBezTo>
                  <a:lnTo>
                    <a:pt x="5343" y="456"/>
                  </a:lnTo>
                  <a:cubicBezTo>
                    <a:pt x="5588" y="198"/>
                    <a:pt x="4798" y="20"/>
                    <a:pt x="4715" y="13"/>
                  </a:cubicBezTo>
                  <a:cubicBezTo>
                    <a:pt x="4625" y="5"/>
                    <a:pt x="4542" y="1"/>
                    <a:pt x="446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5308222" y="1711926"/>
              <a:ext cx="287188" cy="361798"/>
            </a:xfrm>
            <a:custGeom>
              <a:avLst/>
              <a:gdLst/>
              <a:ahLst/>
              <a:cxnLst/>
              <a:rect l="l" t="t" r="r" b="b"/>
              <a:pathLst>
                <a:path w="15370" h="19363" extrusionOk="0">
                  <a:moveTo>
                    <a:pt x="12215" y="0"/>
                  </a:moveTo>
                  <a:cubicBezTo>
                    <a:pt x="12215" y="0"/>
                    <a:pt x="9256" y="10189"/>
                    <a:pt x="8585" y="10600"/>
                  </a:cubicBezTo>
                  <a:cubicBezTo>
                    <a:pt x="7552" y="11232"/>
                    <a:pt x="2821" y="16419"/>
                    <a:pt x="259" y="17545"/>
                  </a:cubicBezTo>
                  <a:cubicBezTo>
                    <a:pt x="0" y="18881"/>
                    <a:pt x="1294" y="19362"/>
                    <a:pt x="1294" y="19362"/>
                  </a:cubicBezTo>
                  <a:cubicBezTo>
                    <a:pt x="1294" y="19362"/>
                    <a:pt x="9621" y="15140"/>
                    <a:pt x="11740" y="12459"/>
                  </a:cubicBezTo>
                  <a:cubicBezTo>
                    <a:pt x="12278" y="11777"/>
                    <a:pt x="15370" y="3445"/>
                    <a:pt x="15370" y="3445"/>
                  </a:cubicBezTo>
                  <a:lnTo>
                    <a:pt x="12215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5499967" y="1575750"/>
              <a:ext cx="238477" cy="253798"/>
            </a:xfrm>
            <a:custGeom>
              <a:avLst/>
              <a:gdLst/>
              <a:ahLst/>
              <a:cxnLst/>
              <a:rect l="l" t="t" r="r" b="b"/>
              <a:pathLst>
                <a:path w="12763" h="13583" extrusionOk="0">
                  <a:moveTo>
                    <a:pt x="11197" y="0"/>
                  </a:moveTo>
                  <a:lnTo>
                    <a:pt x="11197" y="0"/>
                  </a:lnTo>
                  <a:cubicBezTo>
                    <a:pt x="9288" y="1497"/>
                    <a:pt x="7163" y="1245"/>
                    <a:pt x="4838" y="1825"/>
                  </a:cubicBezTo>
                  <a:cubicBezTo>
                    <a:pt x="2585" y="2387"/>
                    <a:pt x="1724" y="7607"/>
                    <a:pt x="0" y="11316"/>
                  </a:cubicBezTo>
                  <a:cubicBezTo>
                    <a:pt x="0" y="11316"/>
                    <a:pt x="923" y="13130"/>
                    <a:pt x="3991" y="13582"/>
                  </a:cubicBezTo>
                  <a:cubicBezTo>
                    <a:pt x="4296" y="13035"/>
                    <a:pt x="6064" y="8946"/>
                    <a:pt x="7054" y="8852"/>
                  </a:cubicBezTo>
                  <a:cubicBezTo>
                    <a:pt x="8021" y="8759"/>
                    <a:pt x="12763" y="1538"/>
                    <a:pt x="11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5494492" y="1285983"/>
              <a:ext cx="368991" cy="456381"/>
            </a:xfrm>
            <a:custGeom>
              <a:avLst/>
              <a:gdLst/>
              <a:ahLst/>
              <a:cxnLst/>
              <a:rect l="l" t="t" r="r" b="b"/>
              <a:pathLst>
                <a:path w="19748" h="24425" extrusionOk="0">
                  <a:moveTo>
                    <a:pt x="6296" y="1"/>
                  </a:moveTo>
                  <a:cubicBezTo>
                    <a:pt x="5323" y="1"/>
                    <a:pt x="4389" y="389"/>
                    <a:pt x="3489" y="772"/>
                  </a:cubicBezTo>
                  <a:cubicBezTo>
                    <a:pt x="2530" y="1178"/>
                    <a:pt x="1396" y="1599"/>
                    <a:pt x="327" y="3895"/>
                  </a:cubicBezTo>
                  <a:cubicBezTo>
                    <a:pt x="74" y="4434"/>
                    <a:pt x="0" y="4966"/>
                    <a:pt x="2" y="5658"/>
                  </a:cubicBezTo>
                  <a:cubicBezTo>
                    <a:pt x="3" y="5995"/>
                    <a:pt x="331" y="8043"/>
                    <a:pt x="947" y="8303"/>
                  </a:cubicBezTo>
                  <a:cubicBezTo>
                    <a:pt x="1042" y="7556"/>
                    <a:pt x="321" y="5908"/>
                    <a:pt x="1941" y="4774"/>
                  </a:cubicBezTo>
                  <a:cubicBezTo>
                    <a:pt x="2070" y="4898"/>
                    <a:pt x="1999" y="5748"/>
                    <a:pt x="1996" y="5957"/>
                  </a:cubicBezTo>
                  <a:cubicBezTo>
                    <a:pt x="1974" y="7717"/>
                    <a:pt x="2550" y="7696"/>
                    <a:pt x="2819" y="8540"/>
                  </a:cubicBezTo>
                  <a:cubicBezTo>
                    <a:pt x="3110" y="9449"/>
                    <a:pt x="3239" y="9760"/>
                    <a:pt x="3288" y="9760"/>
                  </a:cubicBezTo>
                  <a:cubicBezTo>
                    <a:pt x="3384" y="9760"/>
                    <a:pt x="3162" y="8526"/>
                    <a:pt x="3265" y="8317"/>
                  </a:cubicBezTo>
                  <a:cubicBezTo>
                    <a:pt x="3379" y="8085"/>
                    <a:pt x="3539" y="7986"/>
                    <a:pt x="3790" y="7986"/>
                  </a:cubicBezTo>
                  <a:cubicBezTo>
                    <a:pt x="3833" y="7986"/>
                    <a:pt x="3880" y="7989"/>
                    <a:pt x="3929" y="7995"/>
                  </a:cubicBezTo>
                  <a:cubicBezTo>
                    <a:pt x="4408" y="8050"/>
                    <a:pt x="4498" y="8516"/>
                    <a:pt x="4543" y="8961"/>
                  </a:cubicBezTo>
                  <a:cubicBezTo>
                    <a:pt x="4593" y="9453"/>
                    <a:pt x="4468" y="9943"/>
                    <a:pt x="4333" y="10418"/>
                  </a:cubicBezTo>
                  <a:cubicBezTo>
                    <a:pt x="3921" y="11871"/>
                    <a:pt x="4292" y="12088"/>
                    <a:pt x="5523" y="13060"/>
                  </a:cubicBezTo>
                  <a:cubicBezTo>
                    <a:pt x="5800" y="13279"/>
                    <a:pt x="6098" y="13485"/>
                    <a:pt x="6290" y="13783"/>
                  </a:cubicBezTo>
                  <a:cubicBezTo>
                    <a:pt x="6602" y="14265"/>
                    <a:pt x="6712" y="14985"/>
                    <a:pt x="6620" y="15546"/>
                  </a:cubicBezTo>
                  <a:cubicBezTo>
                    <a:pt x="6521" y="16141"/>
                    <a:pt x="6080" y="16604"/>
                    <a:pt x="5927" y="17186"/>
                  </a:cubicBezTo>
                  <a:cubicBezTo>
                    <a:pt x="5920" y="17209"/>
                    <a:pt x="5916" y="17232"/>
                    <a:pt x="5911" y="17254"/>
                  </a:cubicBezTo>
                  <a:cubicBezTo>
                    <a:pt x="5772" y="17881"/>
                    <a:pt x="5841" y="18578"/>
                    <a:pt x="6171" y="19134"/>
                  </a:cubicBezTo>
                  <a:cubicBezTo>
                    <a:pt x="6573" y="19803"/>
                    <a:pt x="7348" y="20080"/>
                    <a:pt x="7895" y="20596"/>
                  </a:cubicBezTo>
                  <a:cubicBezTo>
                    <a:pt x="8872" y="21518"/>
                    <a:pt x="8222" y="22014"/>
                    <a:pt x="9238" y="22882"/>
                  </a:cubicBezTo>
                  <a:cubicBezTo>
                    <a:pt x="11033" y="24417"/>
                    <a:pt x="12461" y="24320"/>
                    <a:pt x="14158" y="24413"/>
                  </a:cubicBezTo>
                  <a:cubicBezTo>
                    <a:pt x="14294" y="24420"/>
                    <a:pt x="14426" y="24424"/>
                    <a:pt x="14554" y="24424"/>
                  </a:cubicBezTo>
                  <a:cubicBezTo>
                    <a:pt x="15327" y="24424"/>
                    <a:pt x="15970" y="24290"/>
                    <a:pt x="16761" y="24056"/>
                  </a:cubicBezTo>
                  <a:cubicBezTo>
                    <a:pt x="17683" y="23781"/>
                    <a:pt x="18664" y="22831"/>
                    <a:pt x="19168" y="21999"/>
                  </a:cubicBezTo>
                  <a:cubicBezTo>
                    <a:pt x="19671" y="21168"/>
                    <a:pt x="19748" y="20040"/>
                    <a:pt x="19221" y="19223"/>
                  </a:cubicBezTo>
                  <a:cubicBezTo>
                    <a:pt x="18992" y="18868"/>
                    <a:pt x="18667" y="18586"/>
                    <a:pt x="18435" y="18234"/>
                  </a:cubicBezTo>
                  <a:cubicBezTo>
                    <a:pt x="17722" y="17151"/>
                    <a:pt x="18329" y="15876"/>
                    <a:pt x="18380" y="14695"/>
                  </a:cubicBezTo>
                  <a:cubicBezTo>
                    <a:pt x="18432" y="13509"/>
                    <a:pt x="17907" y="12320"/>
                    <a:pt x="16968" y="11604"/>
                  </a:cubicBezTo>
                  <a:cubicBezTo>
                    <a:pt x="16229" y="11039"/>
                    <a:pt x="15273" y="10983"/>
                    <a:pt x="14593" y="10368"/>
                  </a:cubicBezTo>
                  <a:cubicBezTo>
                    <a:pt x="13884" y="9727"/>
                    <a:pt x="13493" y="8780"/>
                    <a:pt x="13263" y="7863"/>
                  </a:cubicBezTo>
                  <a:cubicBezTo>
                    <a:pt x="12981" y="6739"/>
                    <a:pt x="12898" y="5564"/>
                    <a:pt x="12542" y="4462"/>
                  </a:cubicBezTo>
                  <a:cubicBezTo>
                    <a:pt x="12300" y="3714"/>
                    <a:pt x="11935" y="3011"/>
                    <a:pt x="11463" y="2383"/>
                  </a:cubicBezTo>
                  <a:cubicBezTo>
                    <a:pt x="11175" y="1999"/>
                    <a:pt x="10529" y="1018"/>
                    <a:pt x="9438" y="1018"/>
                  </a:cubicBezTo>
                  <a:cubicBezTo>
                    <a:pt x="9281" y="1018"/>
                    <a:pt x="9114" y="1039"/>
                    <a:pt x="8938" y="1084"/>
                  </a:cubicBezTo>
                  <a:cubicBezTo>
                    <a:pt x="8648" y="328"/>
                    <a:pt x="7399" y="30"/>
                    <a:pt x="6392" y="2"/>
                  </a:cubicBezTo>
                  <a:cubicBezTo>
                    <a:pt x="6360" y="1"/>
                    <a:pt x="6328" y="1"/>
                    <a:pt x="62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3951934" y="3993869"/>
              <a:ext cx="497881" cy="99666"/>
            </a:xfrm>
            <a:custGeom>
              <a:avLst/>
              <a:gdLst/>
              <a:ahLst/>
              <a:cxnLst/>
              <a:rect l="l" t="t" r="r" b="b"/>
              <a:pathLst>
                <a:path w="26646" h="5334" extrusionOk="0">
                  <a:moveTo>
                    <a:pt x="1" y="1"/>
                  </a:moveTo>
                  <a:cubicBezTo>
                    <a:pt x="1" y="1"/>
                    <a:pt x="742" y="5334"/>
                    <a:pt x="13322" y="5334"/>
                  </a:cubicBezTo>
                  <a:cubicBezTo>
                    <a:pt x="25904" y="5334"/>
                    <a:pt x="26645" y="1"/>
                    <a:pt x="266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3261784" y="1520536"/>
              <a:ext cx="1910952" cy="2181212"/>
            </a:xfrm>
            <a:custGeom>
              <a:avLst/>
              <a:gdLst/>
              <a:ahLst/>
              <a:cxnLst/>
              <a:rect l="l" t="t" r="r" b="b"/>
              <a:pathLst>
                <a:path w="102272" h="116736" extrusionOk="0">
                  <a:moveTo>
                    <a:pt x="51426" y="1"/>
                  </a:moveTo>
                  <a:cubicBezTo>
                    <a:pt x="43688" y="1"/>
                    <a:pt x="35651" y="1170"/>
                    <a:pt x="28779" y="4836"/>
                  </a:cubicBezTo>
                  <a:cubicBezTo>
                    <a:pt x="22421" y="8226"/>
                    <a:pt x="16800" y="13054"/>
                    <a:pt x="12279" y="18649"/>
                  </a:cubicBezTo>
                  <a:cubicBezTo>
                    <a:pt x="4489" y="28289"/>
                    <a:pt x="1" y="40864"/>
                    <a:pt x="1345" y="53184"/>
                  </a:cubicBezTo>
                  <a:cubicBezTo>
                    <a:pt x="2470" y="63472"/>
                    <a:pt x="7553" y="72908"/>
                    <a:pt x="14269" y="80631"/>
                  </a:cubicBezTo>
                  <a:cubicBezTo>
                    <a:pt x="20820" y="88164"/>
                    <a:pt x="30368" y="94381"/>
                    <a:pt x="32002" y="105019"/>
                  </a:cubicBezTo>
                  <a:cubicBezTo>
                    <a:pt x="32469" y="108057"/>
                    <a:pt x="31349" y="112257"/>
                    <a:pt x="33666" y="114686"/>
                  </a:cubicBezTo>
                  <a:cubicBezTo>
                    <a:pt x="35280" y="116378"/>
                    <a:pt x="37482" y="116736"/>
                    <a:pt x="39738" y="116736"/>
                  </a:cubicBezTo>
                  <a:cubicBezTo>
                    <a:pt x="41339" y="116736"/>
                    <a:pt x="42966" y="116556"/>
                    <a:pt x="44431" y="116545"/>
                  </a:cubicBezTo>
                  <a:cubicBezTo>
                    <a:pt x="48630" y="116512"/>
                    <a:pt x="52828" y="116486"/>
                    <a:pt x="57027" y="116468"/>
                  </a:cubicBezTo>
                  <a:cubicBezTo>
                    <a:pt x="57057" y="116468"/>
                    <a:pt x="57086" y="116468"/>
                    <a:pt x="57115" y="116468"/>
                  </a:cubicBezTo>
                  <a:cubicBezTo>
                    <a:pt x="58268" y="116468"/>
                    <a:pt x="59673" y="116584"/>
                    <a:pt x="61094" y="116584"/>
                  </a:cubicBezTo>
                  <a:cubicBezTo>
                    <a:pt x="63391" y="116584"/>
                    <a:pt x="65731" y="116280"/>
                    <a:pt x="67121" y="114692"/>
                  </a:cubicBezTo>
                  <a:cubicBezTo>
                    <a:pt x="69439" y="112263"/>
                    <a:pt x="68320" y="108062"/>
                    <a:pt x="68788" y="105025"/>
                  </a:cubicBezTo>
                  <a:cubicBezTo>
                    <a:pt x="70022" y="97011"/>
                    <a:pt x="76271" y="90519"/>
                    <a:pt x="82025" y="85299"/>
                  </a:cubicBezTo>
                  <a:cubicBezTo>
                    <a:pt x="88628" y="79307"/>
                    <a:pt x="93861" y="72418"/>
                    <a:pt x="96811" y="63912"/>
                  </a:cubicBezTo>
                  <a:cubicBezTo>
                    <a:pt x="102271" y="48162"/>
                    <a:pt x="98937" y="31537"/>
                    <a:pt x="88539" y="18661"/>
                  </a:cubicBezTo>
                  <a:cubicBezTo>
                    <a:pt x="79847" y="7897"/>
                    <a:pt x="66924" y="261"/>
                    <a:pt x="52819" y="13"/>
                  </a:cubicBezTo>
                  <a:cubicBezTo>
                    <a:pt x="52356" y="5"/>
                    <a:pt x="51891" y="1"/>
                    <a:pt x="51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3775230" y="2333670"/>
              <a:ext cx="847851" cy="1404458"/>
            </a:xfrm>
            <a:custGeom>
              <a:avLst/>
              <a:gdLst/>
              <a:ahLst/>
              <a:cxnLst/>
              <a:rect l="l" t="t" r="r" b="b"/>
              <a:pathLst>
                <a:path w="45376" h="75165" fill="none" extrusionOk="0">
                  <a:moveTo>
                    <a:pt x="20018" y="75165"/>
                  </a:moveTo>
                  <a:cubicBezTo>
                    <a:pt x="20018" y="75165"/>
                    <a:pt x="18974" y="47083"/>
                    <a:pt x="17689" y="33322"/>
                  </a:cubicBezTo>
                  <a:cubicBezTo>
                    <a:pt x="17347" y="29663"/>
                    <a:pt x="17061" y="25909"/>
                    <a:pt x="15289" y="20311"/>
                  </a:cubicBezTo>
                  <a:cubicBezTo>
                    <a:pt x="14148" y="16706"/>
                    <a:pt x="11069" y="9060"/>
                    <a:pt x="5993" y="10805"/>
                  </a:cubicBezTo>
                  <a:cubicBezTo>
                    <a:pt x="0" y="12864"/>
                    <a:pt x="4809" y="20605"/>
                    <a:pt x="8668" y="22293"/>
                  </a:cubicBezTo>
                  <a:cubicBezTo>
                    <a:pt x="11847" y="23683"/>
                    <a:pt x="17728" y="23053"/>
                    <a:pt x="20766" y="21259"/>
                  </a:cubicBezTo>
                  <a:cubicBezTo>
                    <a:pt x="26102" y="18109"/>
                    <a:pt x="29373" y="11631"/>
                    <a:pt x="28262" y="5186"/>
                  </a:cubicBezTo>
                  <a:cubicBezTo>
                    <a:pt x="27526" y="914"/>
                    <a:pt x="21224" y="0"/>
                    <a:pt x="19372" y="4890"/>
                  </a:cubicBezTo>
                  <a:cubicBezTo>
                    <a:pt x="17985" y="8550"/>
                    <a:pt x="21576" y="21326"/>
                    <a:pt x="28648" y="21718"/>
                  </a:cubicBezTo>
                  <a:cubicBezTo>
                    <a:pt x="32369" y="21924"/>
                    <a:pt x="35800" y="20142"/>
                    <a:pt x="38894" y="18086"/>
                  </a:cubicBezTo>
                  <a:cubicBezTo>
                    <a:pt x="45375" y="13780"/>
                    <a:pt x="40266" y="3527"/>
                    <a:pt x="34323" y="10145"/>
                  </a:cubicBezTo>
                  <a:cubicBezTo>
                    <a:pt x="30099" y="14849"/>
                    <a:pt x="28850" y="22717"/>
                    <a:pt x="28542" y="28765"/>
                  </a:cubicBezTo>
                  <a:cubicBezTo>
                    <a:pt x="27701" y="45318"/>
                    <a:pt x="27487" y="58332"/>
                    <a:pt x="26957" y="74897"/>
                  </a:cubicBezTo>
                </a:path>
              </a:pathLst>
            </a:custGeom>
            <a:noFill/>
            <a:ln w="46950" cap="flat" cmpd="sng">
              <a:solidFill>
                <a:srgbClr val="FFFFFF"/>
              </a:solidFill>
              <a:prstDash val="solid"/>
              <a:miter lim="11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3932240" y="3688089"/>
              <a:ext cx="531756" cy="59661"/>
            </a:xfrm>
            <a:custGeom>
              <a:avLst/>
              <a:gdLst/>
              <a:ahLst/>
              <a:cxnLst/>
              <a:rect l="l" t="t" r="r" b="b"/>
              <a:pathLst>
                <a:path w="28459" h="3193" extrusionOk="0">
                  <a:moveTo>
                    <a:pt x="0" y="1"/>
                  </a:moveTo>
                  <a:lnTo>
                    <a:pt x="0" y="3189"/>
                  </a:lnTo>
                  <a:lnTo>
                    <a:pt x="28458" y="3193"/>
                  </a:lnTo>
                  <a:lnTo>
                    <a:pt x="28458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3890423" y="3730897"/>
              <a:ext cx="618660" cy="263085"/>
            </a:xfrm>
            <a:custGeom>
              <a:avLst/>
              <a:gdLst/>
              <a:ahLst/>
              <a:cxnLst/>
              <a:rect l="l" t="t" r="r" b="b"/>
              <a:pathLst>
                <a:path w="33110" h="14080" extrusionOk="0">
                  <a:moveTo>
                    <a:pt x="2417" y="1"/>
                  </a:moveTo>
                  <a:cubicBezTo>
                    <a:pt x="1954" y="1"/>
                    <a:pt x="1517" y="220"/>
                    <a:pt x="1239" y="589"/>
                  </a:cubicBezTo>
                  <a:lnTo>
                    <a:pt x="477" y="1606"/>
                  </a:lnTo>
                  <a:cubicBezTo>
                    <a:pt x="8" y="2230"/>
                    <a:pt x="79" y="3200"/>
                    <a:pt x="631" y="3719"/>
                  </a:cubicBezTo>
                  <a:cubicBezTo>
                    <a:pt x="1194" y="4249"/>
                    <a:pt x="1254" y="5243"/>
                    <a:pt x="761" y="5864"/>
                  </a:cubicBezTo>
                  <a:lnTo>
                    <a:pt x="473" y="6226"/>
                  </a:lnTo>
                  <a:cubicBezTo>
                    <a:pt x="0" y="6820"/>
                    <a:pt x="33" y="7764"/>
                    <a:pt x="544" y="8310"/>
                  </a:cubicBezTo>
                  <a:lnTo>
                    <a:pt x="722" y="8499"/>
                  </a:lnTo>
                  <a:cubicBezTo>
                    <a:pt x="1242" y="9056"/>
                    <a:pt x="1265" y="10019"/>
                    <a:pt x="771" y="10611"/>
                  </a:cubicBezTo>
                  <a:lnTo>
                    <a:pt x="547" y="10880"/>
                  </a:lnTo>
                  <a:cubicBezTo>
                    <a:pt x="43" y="11484"/>
                    <a:pt x="80" y="12474"/>
                    <a:pt x="627" y="13023"/>
                  </a:cubicBezTo>
                  <a:lnTo>
                    <a:pt x="745" y="13140"/>
                  </a:lnTo>
                  <a:cubicBezTo>
                    <a:pt x="1348" y="13744"/>
                    <a:pt x="2110" y="14075"/>
                    <a:pt x="2897" y="14075"/>
                  </a:cubicBezTo>
                  <a:lnTo>
                    <a:pt x="30210" y="14079"/>
                  </a:lnTo>
                  <a:cubicBezTo>
                    <a:pt x="30997" y="14079"/>
                    <a:pt x="31760" y="13747"/>
                    <a:pt x="32363" y="13145"/>
                  </a:cubicBezTo>
                  <a:lnTo>
                    <a:pt x="32480" y="13027"/>
                  </a:lnTo>
                  <a:cubicBezTo>
                    <a:pt x="33028" y="12480"/>
                    <a:pt x="33066" y="11490"/>
                    <a:pt x="32562" y="10885"/>
                  </a:cubicBezTo>
                  <a:lnTo>
                    <a:pt x="32337" y="10615"/>
                  </a:lnTo>
                  <a:cubicBezTo>
                    <a:pt x="31844" y="10025"/>
                    <a:pt x="31867" y="9061"/>
                    <a:pt x="32388" y="8504"/>
                  </a:cubicBezTo>
                  <a:lnTo>
                    <a:pt x="32566" y="8316"/>
                  </a:lnTo>
                  <a:cubicBezTo>
                    <a:pt x="33077" y="7769"/>
                    <a:pt x="33110" y="6825"/>
                    <a:pt x="32637" y="6230"/>
                  </a:cubicBezTo>
                  <a:lnTo>
                    <a:pt x="32350" y="5869"/>
                  </a:lnTo>
                  <a:cubicBezTo>
                    <a:pt x="31857" y="5247"/>
                    <a:pt x="31917" y="4254"/>
                    <a:pt x="32480" y="3724"/>
                  </a:cubicBezTo>
                  <a:cubicBezTo>
                    <a:pt x="33034" y="3205"/>
                    <a:pt x="33104" y="2236"/>
                    <a:pt x="32635" y="1610"/>
                  </a:cubicBezTo>
                  <a:lnTo>
                    <a:pt x="31873" y="594"/>
                  </a:lnTo>
                  <a:cubicBezTo>
                    <a:pt x="31595" y="224"/>
                    <a:pt x="31159" y="5"/>
                    <a:pt x="30696" y="5"/>
                  </a:cubicBezTo>
                  <a:lnTo>
                    <a:pt x="24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4213206" y="3793454"/>
              <a:ext cx="265290" cy="17377"/>
            </a:xfrm>
            <a:custGeom>
              <a:avLst/>
              <a:gdLst/>
              <a:ahLst/>
              <a:cxnLst/>
              <a:rect l="l" t="t" r="r" b="b"/>
              <a:pathLst>
                <a:path w="14198" h="930" extrusionOk="0">
                  <a:moveTo>
                    <a:pt x="456" y="0"/>
                  </a:moveTo>
                  <a:cubicBezTo>
                    <a:pt x="204" y="5"/>
                    <a:pt x="1" y="211"/>
                    <a:pt x="1" y="464"/>
                  </a:cubicBezTo>
                  <a:cubicBezTo>
                    <a:pt x="1" y="716"/>
                    <a:pt x="204" y="922"/>
                    <a:pt x="456" y="927"/>
                  </a:cubicBezTo>
                  <a:lnTo>
                    <a:pt x="13636" y="929"/>
                  </a:lnTo>
                  <a:cubicBezTo>
                    <a:pt x="13818" y="929"/>
                    <a:pt x="13984" y="822"/>
                    <a:pt x="14059" y="655"/>
                  </a:cubicBezTo>
                  <a:cubicBezTo>
                    <a:pt x="14198" y="349"/>
                    <a:pt x="13974" y="3"/>
                    <a:pt x="13639" y="3"/>
                  </a:cubicBezTo>
                  <a:cubicBezTo>
                    <a:pt x="13638" y="3"/>
                    <a:pt x="13637" y="3"/>
                    <a:pt x="13636" y="3"/>
                  </a:cubicBezTo>
                  <a:lnTo>
                    <a:pt x="4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3966788" y="3793398"/>
              <a:ext cx="155683" cy="17358"/>
            </a:xfrm>
            <a:custGeom>
              <a:avLst/>
              <a:gdLst/>
              <a:ahLst/>
              <a:cxnLst/>
              <a:rect l="l" t="t" r="r" b="b"/>
              <a:pathLst>
                <a:path w="8332" h="929" extrusionOk="0">
                  <a:moveTo>
                    <a:pt x="464" y="1"/>
                  </a:moveTo>
                  <a:cubicBezTo>
                    <a:pt x="208" y="1"/>
                    <a:pt x="1" y="208"/>
                    <a:pt x="1" y="464"/>
                  </a:cubicBezTo>
                  <a:cubicBezTo>
                    <a:pt x="1" y="720"/>
                    <a:pt x="208" y="928"/>
                    <a:pt x="464" y="928"/>
                  </a:cubicBezTo>
                  <a:lnTo>
                    <a:pt x="7770" y="929"/>
                  </a:lnTo>
                  <a:cubicBezTo>
                    <a:pt x="7952" y="929"/>
                    <a:pt x="8117" y="821"/>
                    <a:pt x="8192" y="654"/>
                  </a:cubicBezTo>
                  <a:cubicBezTo>
                    <a:pt x="8331" y="348"/>
                    <a:pt x="8106" y="2"/>
                    <a:pt x="7771" y="2"/>
                  </a:cubicBezTo>
                  <a:cubicBezTo>
                    <a:pt x="7770" y="2"/>
                    <a:pt x="7770" y="2"/>
                    <a:pt x="7769" y="2"/>
                  </a:cubicBezTo>
                  <a:lnTo>
                    <a:pt x="4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3931249" y="3853732"/>
              <a:ext cx="374092" cy="17396"/>
            </a:xfrm>
            <a:custGeom>
              <a:avLst/>
              <a:gdLst/>
              <a:ahLst/>
              <a:cxnLst/>
              <a:rect l="l" t="t" r="r" b="b"/>
              <a:pathLst>
                <a:path w="20021" h="931" extrusionOk="0">
                  <a:moveTo>
                    <a:pt x="456" y="1"/>
                  </a:moveTo>
                  <a:cubicBezTo>
                    <a:pt x="203" y="6"/>
                    <a:pt x="0" y="212"/>
                    <a:pt x="0" y="464"/>
                  </a:cubicBezTo>
                  <a:cubicBezTo>
                    <a:pt x="0" y="717"/>
                    <a:pt x="203" y="923"/>
                    <a:pt x="456" y="927"/>
                  </a:cubicBezTo>
                  <a:lnTo>
                    <a:pt x="19556" y="931"/>
                  </a:lnTo>
                  <a:cubicBezTo>
                    <a:pt x="19740" y="930"/>
                    <a:pt x="19904" y="823"/>
                    <a:pt x="19979" y="657"/>
                  </a:cubicBezTo>
                  <a:cubicBezTo>
                    <a:pt x="20006" y="597"/>
                    <a:pt x="20020" y="532"/>
                    <a:pt x="20021" y="467"/>
                  </a:cubicBezTo>
                  <a:cubicBezTo>
                    <a:pt x="20018" y="212"/>
                    <a:pt x="19812" y="4"/>
                    <a:pt x="19556" y="4"/>
                  </a:cubicBezTo>
                  <a:lnTo>
                    <a:pt x="4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4354932" y="3853825"/>
              <a:ext cx="124405" cy="17340"/>
            </a:xfrm>
            <a:custGeom>
              <a:avLst/>
              <a:gdLst/>
              <a:ahLst/>
              <a:cxnLst/>
              <a:rect l="l" t="t" r="r" b="b"/>
              <a:pathLst>
                <a:path w="6658" h="928" extrusionOk="0">
                  <a:moveTo>
                    <a:pt x="6099" y="1"/>
                  </a:moveTo>
                  <a:cubicBezTo>
                    <a:pt x="6098" y="1"/>
                    <a:pt x="6097" y="1"/>
                    <a:pt x="6097" y="1"/>
                  </a:cubicBezTo>
                  <a:lnTo>
                    <a:pt x="463" y="1"/>
                  </a:lnTo>
                  <a:cubicBezTo>
                    <a:pt x="208" y="1"/>
                    <a:pt x="2" y="211"/>
                    <a:pt x="1" y="464"/>
                  </a:cubicBezTo>
                  <a:cubicBezTo>
                    <a:pt x="2" y="720"/>
                    <a:pt x="208" y="926"/>
                    <a:pt x="464" y="927"/>
                  </a:cubicBezTo>
                  <a:lnTo>
                    <a:pt x="6097" y="927"/>
                  </a:lnTo>
                  <a:cubicBezTo>
                    <a:pt x="6279" y="927"/>
                    <a:pt x="6445" y="819"/>
                    <a:pt x="6519" y="653"/>
                  </a:cubicBezTo>
                  <a:cubicBezTo>
                    <a:pt x="6658" y="347"/>
                    <a:pt x="6434" y="1"/>
                    <a:pt x="60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3966788" y="3914066"/>
              <a:ext cx="210113" cy="17377"/>
            </a:xfrm>
            <a:custGeom>
              <a:avLst/>
              <a:gdLst/>
              <a:ahLst/>
              <a:cxnLst/>
              <a:rect l="l" t="t" r="r" b="b"/>
              <a:pathLst>
                <a:path w="11245" h="930" extrusionOk="0">
                  <a:moveTo>
                    <a:pt x="464" y="1"/>
                  </a:moveTo>
                  <a:cubicBezTo>
                    <a:pt x="207" y="1"/>
                    <a:pt x="1" y="208"/>
                    <a:pt x="1" y="464"/>
                  </a:cubicBezTo>
                  <a:cubicBezTo>
                    <a:pt x="1" y="720"/>
                    <a:pt x="207" y="927"/>
                    <a:pt x="464" y="927"/>
                  </a:cubicBezTo>
                  <a:lnTo>
                    <a:pt x="10682" y="930"/>
                  </a:lnTo>
                  <a:cubicBezTo>
                    <a:pt x="10864" y="930"/>
                    <a:pt x="11030" y="821"/>
                    <a:pt x="11104" y="656"/>
                  </a:cubicBezTo>
                  <a:cubicBezTo>
                    <a:pt x="11244" y="350"/>
                    <a:pt x="11020" y="3"/>
                    <a:pt x="10686" y="3"/>
                  </a:cubicBezTo>
                  <a:cubicBezTo>
                    <a:pt x="10685" y="3"/>
                    <a:pt x="10683" y="3"/>
                    <a:pt x="10682" y="3"/>
                  </a:cubicBezTo>
                  <a:lnTo>
                    <a:pt x="4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4282789" y="3914141"/>
              <a:ext cx="95761" cy="17321"/>
            </a:xfrm>
            <a:custGeom>
              <a:avLst/>
              <a:gdLst/>
              <a:ahLst/>
              <a:cxnLst/>
              <a:rect l="l" t="t" r="r" b="b"/>
              <a:pathLst>
                <a:path w="5125" h="927" extrusionOk="0">
                  <a:moveTo>
                    <a:pt x="4566" y="0"/>
                  </a:moveTo>
                  <a:cubicBezTo>
                    <a:pt x="4565" y="0"/>
                    <a:pt x="4564" y="0"/>
                    <a:pt x="4562" y="0"/>
                  </a:cubicBezTo>
                  <a:lnTo>
                    <a:pt x="457" y="0"/>
                  </a:lnTo>
                  <a:cubicBezTo>
                    <a:pt x="203" y="4"/>
                    <a:pt x="0" y="210"/>
                    <a:pt x="0" y="464"/>
                  </a:cubicBezTo>
                  <a:cubicBezTo>
                    <a:pt x="0" y="716"/>
                    <a:pt x="203" y="922"/>
                    <a:pt x="457" y="927"/>
                  </a:cubicBezTo>
                  <a:lnTo>
                    <a:pt x="4562" y="927"/>
                  </a:lnTo>
                  <a:cubicBezTo>
                    <a:pt x="4746" y="927"/>
                    <a:pt x="4910" y="820"/>
                    <a:pt x="4985" y="653"/>
                  </a:cubicBezTo>
                  <a:cubicBezTo>
                    <a:pt x="5124" y="347"/>
                    <a:pt x="4900" y="0"/>
                    <a:pt x="45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4137532" y="3793454"/>
              <a:ext cx="44993" cy="17321"/>
            </a:xfrm>
            <a:custGeom>
              <a:avLst/>
              <a:gdLst/>
              <a:ahLst/>
              <a:cxnLst/>
              <a:rect l="l" t="t" r="r" b="b"/>
              <a:pathLst>
                <a:path w="2408" h="927" extrusionOk="0">
                  <a:moveTo>
                    <a:pt x="463" y="0"/>
                  </a:moveTo>
                  <a:cubicBezTo>
                    <a:pt x="206" y="0"/>
                    <a:pt x="0" y="208"/>
                    <a:pt x="0" y="464"/>
                  </a:cubicBezTo>
                  <a:cubicBezTo>
                    <a:pt x="0" y="719"/>
                    <a:pt x="206" y="927"/>
                    <a:pt x="463" y="927"/>
                  </a:cubicBezTo>
                  <a:lnTo>
                    <a:pt x="1943" y="927"/>
                  </a:lnTo>
                  <a:cubicBezTo>
                    <a:pt x="2126" y="927"/>
                    <a:pt x="2291" y="818"/>
                    <a:pt x="2366" y="653"/>
                  </a:cubicBezTo>
                  <a:cubicBezTo>
                    <a:pt x="2393" y="593"/>
                    <a:pt x="2406" y="528"/>
                    <a:pt x="2408" y="464"/>
                  </a:cubicBezTo>
                  <a:cubicBezTo>
                    <a:pt x="2405" y="208"/>
                    <a:pt x="2199" y="1"/>
                    <a:pt x="19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2990086" y="682402"/>
              <a:ext cx="2421576" cy="693176"/>
            </a:xfrm>
            <a:custGeom>
              <a:avLst/>
              <a:gdLst/>
              <a:ahLst/>
              <a:cxnLst/>
              <a:rect l="l" t="t" r="r" b="b"/>
              <a:pathLst>
                <a:path w="129600" h="37098" extrusionOk="0">
                  <a:moveTo>
                    <a:pt x="64753" y="0"/>
                  </a:moveTo>
                  <a:lnTo>
                    <a:pt x="64753" y="36"/>
                  </a:lnTo>
                  <a:lnTo>
                    <a:pt x="1" y="24733"/>
                  </a:lnTo>
                  <a:lnTo>
                    <a:pt x="64753" y="37079"/>
                  </a:lnTo>
                  <a:lnTo>
                    <a:pt x="64753" y="37098"/>
                  </a:lnTo>
                  <a:lnTo>
                    <a:pt x="64799" y="37088"/>
                  </a:lnTo>
                  <a:lnTo>
                    <a:pt x="64847" y="37098"/>
                  </a:lnTo>
                  <a:lnTo>
                    <a:pt x="64847" y="37079"/>
                  </a:lnTo>
                  <a:lnTo>
                    <a:pt x="129599" y="24733"/>
                  </a:lnTo>
                  <a:lnTo>
                    <a:pt x="64847" y="36"/>
                  </a:lnTo>
                  <a:lnTo>
                    <a:pt x="64847" y="0"/>
                  </a:lnTo>
                  <a:lnTo>
                    <a:pt x="64799" y="18"/>
                  </a:lnTo>
                  <a:lnTo>
                    <a:pt x="64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3588697" y="1003111"/>
              <a:ext cx="1228557" cy="760928"/>
            </a:xfrm>
            <a:custGeom>
              <a:avLst/>
              <a:gdLst/>
              <a:ahLst/>
              <a:cxnLst/>
              <a:rect l="l" t="t" r="r" b="b"/>
              <a:pathLst>
                <a:path w="65751" h="40724" extrusionOk="0">
                  <a:moveTo>
                    <a:pt x="33279" y="1"/>
                  </a:moveTo>
                  <a:cubicBezTo>
                    <a:pt x="13745" y="1"/>
                    <a:pt x="0" y="5649"/>
                    <a:pt x="0" y="5649"/>
                  </a:cubicBezTo>
                  <a:lnTo>
                    <a:pt x="0" y="40724"/>
                  </a:lnTo>
                  <a:cubicBezTo>
                    <a:pt x="0" y="40724"/>
                    <a:pt x="13745" y="35075"/>
                    <a:pt x="33279" y="35075"/>
                  </a:cubicBezTo>
                  <a:cubicBezTo>
                    <a:pt x="40350" y="35075"/>
                    <a:pt x="46786" y="35910"/>
                    <a:pt x="52024" y="36936"/>
                  </a:cubicBezTo>
                  <a:cubicBezTo>
                    <a:pt x="60417" y="38584"/>
                    <a:pt x="65750" y="40724"/>
                    <a:pt x="65750" y="40724"/>
                  </a:cubicBezTo>
                  <a:lnTo>
                    <a:pt x="65750" y="5649"/>
                  </a:lnTo>
                  <a:cubicBezTo>
                    <a:pt x="65750" y="5649"/>
                    <a:pt x="61928" y="4114"/>
                    <a:pt x="55658" y="2650"/>
                  </a:cubicBezTo>
                  <a:cubicBezTo>
                    <a:pt x="54526" y="2377"/>
                    <a:pt x="53311" y="2117"/>
                    <a:pt x="52024" y="1862"/>
                  </a:cubicBezTo>
                  <a:cubicBezTo>
                    <a:pt x="46786" y="836"/>
                    <a:pt x="40350" y="1"/>
                    <a:pt x="33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3226339" y="1046927"/>
              <a:ext cx="11099" cy="745046"/>
            </a:xfrm>
            <a:custGeom>
              <a:avLst/>
              <a:gdLst/>
              <a:ahLst/>
              <a:cxnLst/>
              <a:rect l="l" t="t" r="r" b="b"/>
              <a:pathLst>
                <a:path w="594" h="39874" extrusionOk="0">
                  <a:moveTo>
                    <a:pt x="297" y="1"/>
                  </a:moveTo>
                  <a:cubicBezTo>
                    <a:pt x="137" y="1"/>
                    <a:pt x="4" y="130"/>
                    <a:pt x="1" y="290"/>
                  </a:cubicBezTo>
                  <a:lnTo>
                    <a:pt x="1" y="39577"/>
                  </a:lnTo>
                  <a:cubicBezTo>
                    <a:pt x="1" y="39741"/>
                    <a:pt x="133" y="39873"/>
                    <a:pt x="297" y="39873"/>
                  </a:cubicBezTo>
                  <a:cubicBezTo>
                    <a:pt x="461" y="39873"/>
                    <a:pt x="593" y="39741"/>
                    <a:pt x="593" y="39577"/>
                  </a:cubicBezTo>
                  <a:lnTo>
                    <a:pt x="593" y="290"/>
                  </a:lnTo>
                  <a:cubicBezTo>
                    <a:pt x="590" y="130"/>
                    <a:pt x="458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3188334" y="1747671"/>
              <a:ext cx="87128" cy="510792"/>
            </a:xfrm>
            <a:custGeom>
              <a:avLst/>
              <a:gdLst/>
              <a:ahLst/>
              <a:cxnLst/>
              <a:rect l="l" t="t" r="r" b="b"/>
              <a:pathLst>
                <a:path w="4663" h="27337" extrusionOk="0">
                  <a:moveTo>
                    <a:pt x="2329" y="0"/>
                  </a:moveTo>
                  <a:cubicBezTo>
                    <a:pt x="1043" y="0"/>
                    <a:pt x="1" y="1044"/>
                    <a:pt x="1" y="2330"/>
                  </a:cubicBezTo>
                  <a:lnTo>
                    <a:pt x="1" y="27337"/>
                  </a:lnTo>
                  <a:lnTo>
                    <a:pt x="4662" y="27337"/>
                  </a:lnTo>
                  <a:lnTo>
                    <a:pt x="4662" y="2330"/>
                  </a:lnTo>
                  <a:cubicBezTo>
                    <a:pt x="4662" y="1043"/>
                    <a:pt x="3618" y="0"/>
                    <a:pt x="2331" y="0"/>
                  </a:cubicBezTo>
                  <a:cubicBezTo>
                    <a:pt x="2330" y="0"/>
                    <a:pt x="2329" y="0"/>
                    <a:pt x="23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40"/>
          <p:cNvSpPr/>
          <p:nvPr/>
        </p:nvSpPr>
        <p:spPr>
          <a:xfrm>
            <a:off x="5871300" y="5052525"/>
            <a:ext cx="475800" cy="210000"/>
          </a:xfrm>
          <a:prstGeom prst="ellipse">
            <a:avLst/>
          </a:prstGeom>
          <a:solidFill>
            <a:srgbClr val="103440">
              <a:alpha val="13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40"/>
          <p:cNvSpPr/>
          <p:nvPr/>
        </p:nvSpPr>
        <p:spPr>
          <a:xfrm>
            <a:off x="4332300" y="354575"/>
            <a:ext cx="479400" cy="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40"/>
          <p:cNvSpPr txBox="1">
            <a:spLocks noGrp="1"/>
          </p:cNvSpPr>
          <p:nvPr>
            <p:ph type="title"/>
          </p:nvPr>
        </p:nvSpPr>
        <p:spPr>
          <a:xfrm>
            <a:off x="1560016" y="1407425"/>
            <a:ext cx="2568600" cy="42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want/need it?</a:t>
            </a:r>
            <a:endParaRPr/>
          </a:p>
        </p:txBody>
      </p:sp>
      <p:sp>
        <p:nvSpPr>
          <p:cNvPr id="618" name="Google Shape;618;p40"/>
          <p:cNvSpPr txBox="1">
            <a:spLocks noGrp="1"/>
          </p:cNvSpPr>
          <p:nvPr>
            <p:ph type="subTitle" idx="1"/>
          </p:nvPr>
        </p:nvSpPr>
        <p:spPr>
          <a:xfrm>
            <a:off x="1560018" y="1698851"/>
            <a:ext cx="3076219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grad school is something that you want to do or is required, go for it.</a:t>
            </a:r>
            <a:endParaRPr/>
          </a:p>
        </p:txBody>
      </p:sp>
      <p:sp>
        <p:nvSpPr>
          <p:cNvPr id="619" name="Google Shape;619;p40"/>
          <p:cNvSpPr txBox="1">
            <a:spLocks noGrp="1"/>
          </p:cNvSpPr>
          <p:nvPr>
            <p:ph type="title" idx="2"/>
          </p:nvPr>
        </p:nvSpPr>
        <p:spPr>
          <a:xfrm>
            <a:off x="1560016" y="2516282"/>
            <a:ext cx="2568600" cy="42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is grad school?</a:t>
            </a:r>
            <a:endParaRPr/>
          </a:p>
        </p:txBody>
      </p:sp>
      <p:sp>
        <p:nvSpPr>
          <p:cNvPr id="620" name="Google Shape;620;p40"/>
          <p:cNvSpPr txBox="1">
            <a:spLocks noGrp="1"/>
          </p:cNvSpPr>
          <p:nvPr>
            <p:ph type="subTitle" idx="3"/>
          </p:nvPr>
        </p:nvSpPr>
        <p:spPr>
          <a:xfrm>
            <a:off x="1560018" y="2807582"/>
            <a:ext cx="3011981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If you have the money for it or if it’s being paid for, go for it. </a:t>
            </a:r>
          </a:p>
        </p:txBody>
      </p:sp>
      <p:sp>
        <p:nvSpPr>
          <p:cNvPr id="621" name="Google Shape;621;p40"/>
          <p:cNvSpPr txBox="1">
            <a:spLocks noGrp="1"/>
          </p:cNvSpPr>
          <p:nvPr>
            <p:ph type="title" idx="5"/>
          </p:nvPr>
        </p:nvSpPr>
        <p:spPr>
          <a:xfrm>
            <a:off x="1560016" y="3625014"/>
            <a:ext cx="3315976" cy="42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more would you make?</a:t>
            </a:r>
            <a:endParaRPr/>
          </a:p>
        </p:txBody>
      </p:sp>
      <p:sp>
        <p:nvSpPr>
          <p:cNvPr id="622" name="Google Shape;622;p40"/>
          <p:cNvSpPr txBox="1">
            <a:spLocks noGrp="1"/>
          </p:cNvSpPr>
          <p:nvPr>
            <p:ph type="subTitle" idx="6"/>
          </p:nvPr>
        </p:nvSpPr>
        <p:spPr>
          <a:xfrm>
            <a:off x="1560019" y="3916314"/>
            <a:ext cx="301198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there is a significant difference in salaries for the specific position, go for it.</a:t>
            </a:r>
            <a:endParaRPr/>
          </a:p>
        </p:txBody>
      </p:sp>
      <p:sp>
        <p:nvSpPr>
          <p:cNvPr id="623" name="Google Shape;623;p40"/>
          <p:cNvSpPr/>
          <p:nvPr/>
        </p:nvSpPr>
        <p:spPr>
          <a:xfrm>
            <a:off x="866750" y="1546325"/>
            <a:ext cx="572700" cy="572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40"/>
          <p:cNvSpPr/>
          <p:nvPr/>
        </p:nvSpPr>
        <p:spPr>
          <a:xfrm>
            <a:off x="866750" y="2652000"/>
            <a:ext cx="572700" cy="572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40"/>
          <p:cNvSpPr/>
          <p:nvPr/>
        </p:nvSpPr>
        <p:spPr>
          <a:xfrm>
            <a:off x="866750" y="3757675"/>
            <a:ext cx="572700" cy="572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6" name="Google Shape;626;p40"/>
          <p:cNvGrpSpPr/>
          <p:nvPr/>
        </p:nvGrpSpPr>
        <p:grpSpPr>
          <a:xfrm>
            <a:off x="1009427" y="1669522"/>
            <a:ext cx="287329" cy="341360"/>
            <a:chOff x="1430832" y="2773689"/>
            <a:chExt cx="294515" cy="349897"/>
          </a:xfrm>
        </p:grpSpPr>
        <p:sp>
          <p:nvSpPr>
            <p:cNvPr id="627" name="Google Shape;627;p40"/>
            <p:cNvSpPr/>
            <p:nvPr/>
          </p:nvSpPr>
          <p:spPr>
            <a:xfrm>
              <a:off x="1430832" y="2794996"/>
              <a:ext cx="90062" cy="149648"/>
            </a:xfrm>
            <a:custGeom>
              <a:avLst/>
              <a:gdLst/>
              <a:ahLst/>
              <a:cxnLst/>
              <a:rect l="l" t="t" r="r" b="b"/>
              <a:pathLst>
                <a:path w="3428" h="5696" extrusionOk="0">
                  <a:moveTo>
                    <a:pt x="604" y="1"/>
                  </a:moveTo>
                  <a:cubicBezTo>
                    <a:pt x="271" y="1"/>
                    <a:pt x="1" y="271"/>
                    <a:pt x="8" y="597"/>
                  </a:cubicBezTo>
                  <a:lnTo>
                    <a:pt x="8" y="1423"/>
                  </a:lnTo>
                  <a:cubicBezTo>
                    <a:pt x="8" y="3406"/>
                    <a:pt x="1020" y="3816"/>
                    <a:pt x="1839" y="4149"/>
                  </a:cubicBezTo>
                  <a:cubicBezTo>
                    <a:pt x="2290" y="4336"/>
                    <a:pt x="2685" y="4495"/>
                    <a:pt x="2879" y="4891"/>
                  </a:cubicBezTo>
                  <a:cubicBezTo>
                    <a:pt x="2935" y="4981"/>
                    <a:pt x="2921" y="5106"/>
                    <a:pt x="2844" y="5182"/>
                  </a:cubicBezTo>
                  <a:cubicBezTo>
                    <a:pt x="2770" y="5257"/>
                    <a:pt x="2670" y="5299"/>
                    <a:pt x="2568" y="5299"/>
                  </a:cubicBezTo>
                  <a:cubicBezTo>
                    <a:pt x="2528" y="5299"/>
                    <a:pt x="2488" y="5293"/>
                    <a:pt x="2449" y="5279"/>
                  </a:cubicBezTo>
                  <a:cubicBezTo>
                    <a:pt x="2303" y="5217"/>
                    <a:pt x="2283" y="5043"/>
                    <a:pt x="2290" y="4905"/>
                  </a:cubicBezTo>
                  <a:cubicBezTo>
                    <a:pt x="2297" y="4768"/>
                    <a:pt x="2193" y="4696"/>
                    <a:pt x="2091" y="4696"/>
                  </a:cubicBezTo>
                  <a:cubicBezTo>
                    <a:pt x="1996" y="4696"/>
                    <a:pt x="1901" y="4757"/>
                    <a:pt x="1894" y="4884"/>
                  </a:cubicBezTo>
                  <a:cubicBezTo>
                    <a:pt x="1887" y="5057"/>
                    <a:pt x="1908" y="5480"/>
                    <a:pt x="2290" y="5640"/>
                  </a:cubicBezTo>
                  <a:cubicBezTo>
                    <a:pt x="2373" y="5681"/>
                    <a:pt x="2470" y="5695"/>
                    <a:pt x="2560" y="5695"/>
                  </a:cubicBezTo>
                  <a:cubicBezTo>
                    <a:pt x="2775" y="5695"/>
                    <a:pt x="2983" y="5605"/>
                    <a:pt x="3136" y="5453"/>
                  </a:cubicBezTo>
                  <a:cubicBezTo>
                    <a:pt x="3323" y="5258"/>
                    <a:pt x="3365" y="4960"/>
                    <a:pt x="3240" y="4717"/>
                  </a:cubicBezTo>
                  <a:cubicBezTo>
                    <a:pt x="2983" y="4183"/>
                    <a:pt x="2477" y="3982"/>
                    <a:pt x="1984" y="3781"/>
                  </a:cubicBezTo>
                  <a:cubicBezTo>
                    <a:pt x="1596" y="3628"/>
                    <a:pt x="1194" y="3462"/>
                    <a:pt x="902" y="3136"/>
                  </a:cubicBezTo>
                  <a:cubicBezTo>
                    <a:pt x="562" y="2761"/>
                    <a:pt x="403" y="2199"/>
                    <a:pt x="403" y="1423"/>
                  </a:cubicBezTo>
                  <a:lnTo>
                    <a:pt x="403" y="597"/>
                  </a:lnTo>
                  <a:cubicBezTo>
                    <a:pt x="403" y="486"/>
                    <a:pt x="493" y="396"/>
                    <a:pt x="604" y="396"/>
                  </a:cubicBezTo>
                  <a:cubicBezTo>
                    <a:pt x="916" y="403"/>
                    <a:pt x="1208" y="556"/>
                    <a:pt x="1381" y="812"/>
                  </a:cubicBezTo>
                  <a:lnTo>
                    <a:pt x="1534" y="1034"/>
                  </a:lnTo>
                  <a:cubicBezTo>
                    <a:pt x="1693" y="1270"/>
                    <a:pt x="1964" y="1409"/>
                    <a:pt x="2241" y="1409"/>
                  </a:cubicBezTo>
                  <a:lnTo>
                    <a:pt x="3170" y="1409"/>
                  </a:lnTo>
                  <a:cubicBezTo>
                    <a:pt x="3427" y="1409"/>
                    <a:pt x="3427" y="1013"/>
                    <a:pt x="3170" y="1013"/>
                  </a:cubicBezTo>
                  <a:lnTo>
                    <a:pt x="2241" y="1013"/>
                  </a:lnTo>
                  <a:cubicBezTo>
                    <a:pt x="2088" y="1013"/>
                    <a:pt x="1950" y="937"/>
                    <a:pt x="1860" y="812"/>
                  </a:cubicBezTo>
                  <a:lnTo>
                    <a:pt x="1707" y="590"/>
                  </a:lnTo>
                  <a:cubicBezTo>
                    <a:pt x="1457" y="223"/>
                    <a:pt x="1041" y="8"/>
                    <a:pt x="6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1635127" y="2795180"/>
              <a:ext cx="90220" cy="149464"/>
            </a:xfrm>
            <a:custGeom>
              <a:avLst/>
              <a:gdLst/>
              <a:ahLst/>
              <a:cxnLst/>
              <a:rect l="l" t="t" r="r" b="b"/>
              <a:pathLst>
                <a:path w="3434" h="5689" extrusionOk="0">
                  <a:moveTo>
                    <a:pt x="2837" y="1"/>
                  </a:moveTo>
                  <a:cubicBezTo>
                    <a:pt x="2393" y="1"/>
                    <a:pt x="1977" y="216"/>
                    <a:pt x="1727" y="583"/>
                  </a:cubicBezTo>
                  <a:lnTo>
                    <a:pt x="1575" y="805"/>
                  </a:lnTo>
                  <a:cubicBezTo>
                    <a:pt x="1484" y="930"/>
                    <a:pt x="1346" y="1006"/>
                    <a:pt x="1193" y="1006"/>
                  </a:cubicBezTo>
                  <a:lnTo>
                    <a:pt x="264" y="1006"/>
                  </a:lnTo>
                  <a:cubicBezTo>
                    <a:pt x="0" y="1006"/>
                    <a:pt x="0" y="1402"/>
                    <a:pt x="264" y="1402"/>
                  </a:cubicBezTo>
                  <a:lnTo>
                    <a:pt x="1193" y="1402"/>
                  </a:lnTo>
                  <a:cubicBezTo>
                    <a:pt x="1477" y="1402"/>
                    <a:pt x="1741" y="1263"/>
                    <a:pt x="1901" y="1027"/>
                  </a:cubicBezTo>
                  <a:lnTo>
                    <a:pt x="2060" y="805"/>
                  </a:lnTo>
                  <a:cubicBezTo>
                    <a:pt x="2234" y="549"/>
                    <a:pt x="2525" y="396"/>
                    <a:pt x="2837" y="396"/>
                  </a:cubicBezTo>
                  <a:cubicBezTo>
                    <a:pt x="2948" y="396"/>
                    <a:pt x="3038" y="486"/>
                    <a:pt x="3038" y="597"/>
                  </a:cubicBezTo>
                  <a:lnTo>
                    <a:pt x="3038" y="1423"/>
                  </a:lnTo>
                  <a:cubicBezTo>
                    <a:pt x="3038" y="2192"/>
                    <a:pt x="2872" y="2754"/>
                    <a:pt x="2539" y="3129"/>
                  </a:cubicBezTo>
                  <a:cubicBezTo>
                    <a:pt x="2240" y="3455"/>
                    <a:pt x="1838" y="3621"/>
                    <a:pt x="1450" y="3781"/>
                  </a:cubicBezTo>
                  <a:cubicBezTo>
                    <a:pt x="964" y="3975"/>
                    <a:pt x="465" y="4183"/>
                    <a:pt x="201" y="4710"/>
                  </a:cubicBezTo>
                  <a:cubicBezTo>
                    <a:pt x="69" y="4953"/>
                    <a:pt x="118" y="5251"/>
                    <a:pt x="305" y="5446"/>
                  </a:cubicBezTo>
                  <a:cubicBezTo>
                    <a:pt x="458" y="5605"/>
                    <a:pt x="659" y="5688"/>
                    <a:pt x="874" y="5688"/>
                  </a:cubicBezTo>
                  <a:cubicBezTo>
                    <a:pt x="971" y="5688"/>
                    <a:pt x="1061" y="5674"/>
                    <a:pt x="1145" y="5633"/>
                  </a:cubicBezTo>
                  <a:cubicBezTo>
                    <a:pt x="1526" y="5473"/>
                    <a:pt x="1554" y="5050"/>
                    <a:pt x="1540" y="4877"/>
                  </a:cubicBezTo>
                  <a:cubicBezTo>
                    <a:pt x="1537" y="4750"/>
                    <a:pt x="1444" y="4689"/>
                    <a:pt x="1349" y="4689"/>
                  </a:cubicBezTo>
                  <a:cubicBezTo>
                    <a:pt x="1246" y="4689"/>
                    <a:pt x="1141" y="4761"/>
                    <a:pt x="1145" y="4898"/>
                  </a:cubicBezTo>
                  <a:cubicBezTo>
                    <a:pt x="1151" y="5036"/>
                    <a:pt x="1131" y="5210"/>
                    <a:pt x="992" y="5272"/>
                  </a:cubicBezTo>
                  <a:cubicBezTo>
                    <a:pt x="953" y="5286"/>
                    <a:pt x="912" y="5292"/>
                    <a:pt x="872" y="5292"/>
                  </a:cubicBezTo>
                  <a:cubicBezTo>
                    <a:pt x="768" y="5292"/>
                    <a:pt x="666" y="5250"/>
                    <a:pt x="597" y="5175"/>
                  </a:cubicBezTo>
                  <a:cubicBezTo>
                    <a:pt x="513" y="5099"/>
                    <a:pt x="499" y="4974"/>
                    <a:pt x="562" y="4884"/>
                  </a:cubicBezTo>
                  <a:cubicBezTo>
                    <a:pt x="749" y="4495"/>
                    <a:pt x="1145" y="4329"/>
                    <a:pt x="1602" y="4148"/>
                  </a:cubicBezTo>
                  <a:cubicBezTo>
                    <a:pt x="2414" y="3816"/>
                    <a:pt x="3433" y="3399"/>
                    <a:pt x="3433" y="1423"/>
                  </a:cubicBezTo>
                  <a:lnTo>
                    <a:pt x="3433" y="597"/>
                  </a:lnTo>
                  <a:cubicBezTo>
                    <a:pt x="3433" y="264"/>
                    <a:pt x="3163" y="1"/>
                    <a:pt x="28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1566609" y="2972861"/>
              <a:ext cx="22988" cy="104249"/>
            </a:xfrm>
            <a:custGeom>
              <a:avLst/>
              <a:gdLst/>
              <a:ahLst/>
              <a:cxnLst/>
              <a:rect l="l" t="t" r="r" b="b"/>
              <a:pathLst>
                <a:path w="875" h="3968" extrusionOk="0">
                  <a:moveTo>
                    <a:pt x="0" y="0"/>
                  </a:moveTo>
                  <a:lnTo>
                    <a:pt x="0" y="3968"/>
                  </a:lnTo>
                  <a:lnTo>
                    <a:pt x="874" y="3968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1493703" y="2785354"/>
              <a:ext cx="168775" cy="206108"/>
            </a:xfrm>
            <a:custGeom>
              <a:avLst/>
              <a:gdLst/>
              <a:ahLst/>
              <a:cxnLst/>
              <a:rect l="l" t="t" r="r" b="b"/>
              <a:pathLst>
                <a:path w="6424" h="7845" extrusionOk="0">
                  <a:moveTo>
                    <a:pt x="1" y="0"/>
                  </a:moveTo>
                  <a:lnTo>
                    <a:pt x="1" y="2573"/>
                  </a:lnTo>
                  <a:cubicBezTo>
                    <a:pt x="8" y="4398"/>
                    <a:pt x="875" y="6118"/>
                    <a:pt x="2345" y="7200"/>
                  </a:cubicBezTo>
                  <a:lnTo>
                    <a:pt x="3219" y="7845"/>
                  </a:lnTo>
                  <a:lnTo>
                    <a:pt x="4086" y="7200"/>
                  </a:lnTo>
                  <a:cubicBezTo>
                    <a:pt x="5556" y="6111"/>
                    <a:pt x="6424" y="4398"/>
                    <a:pt x="6424" y="2573"/>
                  </a:cubicBezTo>
                  <a:lnTo>
                    <a:pt x="6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1562037" y="2785354"/>
              <a:ext cx="100440" cy="206108"/>
            </a:xfrm>
            <a:custGeom>
              <a:avLst/>
              <a:gdLst/>
              <a:ahLst/>
              <a:cxnLst/>
              <a:rect l="l" t="t" r="r" b="b"/>
              <a:pathLst>
                <a:path w="3823" h="7845" extrusionOk="0">
                  <a:moveTo>
                    <a:pt x="2609" y="0"/>
                  </a:moveTo>
                  <a:lnTo>
                    <a:pt x="2609" y="2573"/>
                  </a:lnTo>
                  <a:cubicBezTo>
                    <a:pt x="2609" y="4398"/>
                    <a:pt x="1735" y="6118"/>
                    <a:pt x="264" y="7200"/>
                  </a:cubicBezTo>
                  <a:lnTo>
                    <a:pt x="1" y="7394"/>
                  </a:lnTo>
                  <a:lnTo>
                    <a:pt x="611" y="7845"/>
                  </a:lnTo>
                  <a:lnTo>
                    <a:pt x="1485" y="7200"/>
                  </a:lnTo>
                  <a:cubicBezTo>
                    <a:pt x="2955" y="6111"/>
                    <a:pt x="3823" y="4398"/>
                    <a:pt x="3823" y="2573"/>
                  </a:cubicBezTo>
                  <a:lnTo>
                    <a:pt x="38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1482773" y="2773689"/>
              <a:ext cx="190817" cy="23172"/>
            </a:xfrm>
            <a:custGeom>
              <a:avLst/>
              <a:gdLst/>
              <a:ahLst/>
              <a:cxnLst/>
              <a:rect l="l" t="t" r="r" b="b"/>
              <a:pathLst>
                <a:path w="7263" h="882" extrusionOk="0">
                  <a:moveTo>
                    <a:pt x="181" y="0"/>
                  </a:moveTo>
                  <a:cubicBezTo>
                    <a:pt x="84" y="0"/>
                    <a:pt x="0" y="83"/>
                    <a:pt x="0" y="181"/>
                  </a:cubicBezTo>
                  <a:lnTo>
                    <a:pt x="0" y="701"/>
                  </a:lnTo>
                  <a:cubicBezTo>
                    <a:pt x="0" y="805"/>
                    <a:pt x="84" y="881"/>
                    <a:pt x="181" y="881"/>
                  </a:cubicBezTo>
                  <a:lnTo>
                    <a:pt x="7075" y="881"/>
                  </a:lnTo>
                  <a:cubicBezTo>
                    <a:pt x="7079" y="881"/>
                    <a:pt x="7083" y="881"/>
                    <a:pt x="7087" y="881"/>
                  </a:cubicBezTo>
                  <a:cubicBezTo>
                    <a:pt x="7179" y="881"/>
                    <a:pt x="7256" y="801"/>
                    <a:pt x="7263" y="708"/>
                  </a:cubicBezTo>
                  <a:lnTo>
                    <a:pt x="7263" y="187"/>
                  </a:lnTo>
                  <a:cubicBezTo>
                    <a:pt x="7263" y="83"/>
                    <a:pt x="7179" y="0"/>
                    <a:pt x="70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1641669" y="2773689"/>
              <a:ext cx="31921" cy="23172"/>
            </a:xfrm>
            <a:custGeom>
              <a:avLst/>
              <a:gdLst/>
              <a:ahLst/>
              <a:cxnLst/>
              <a:rect l="l" t="t" r="r" b="b"/>
              <a:pathLst>
                <a:path w="1215" h="882" extrusionOk="0">
                  <a:moveTo>
                    <a:pt x="1" y="0"/>
                  </a:moveTo>
                  <a:lnTo>
                    <a:pt x="1" y="881"/>
                  </a:lnTo>
                  <a:lnTo>
                    <a:pt x="1020" y="881"/>
                  </a:lnTo>
                  <a:cubicBezTo>
                    <a:pt x="1024" y="881"/>
                    <a:pt x="1029" y="881"/>
                    <a:pt x="1033" y="881"/>
                  </a:cubicBezTo>
                  <a:cubicBezTo>
                    <a:pt x="1131" y="881"/>
                    <a:pt x="1208" y="801"/>
                    <a:pt x="1215" y="708"/>
                  </a:cubicBezTo>
                  <a:lnTo>
                    <a:pt x="1215" y="187"/>
                  </a:lnTo>
                  <a:cubicBezTo>
                    <a:pt x="1215" y="83"/>
                    <a:pt x="1124" y="0"/>
                    <a:pt x="10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1536343" y="2836060"/>
              <a:ext cx="83494" cy="78975"/>
            </a:xfrm>
            <a:custGeom>
              <a:avLst/>
              <a:gdLst/>
              <a:ahLst/>
              <a:cxnLst/>
              <a:rect l="l" t="t" r="r" b="b"/>
              <a:pathLst>
                <a:path w="3178" h="3006" extrusionOk="0">
                  <a:moveTo>
                    <a:pt x="1589" y="0"/>
                  </a:moveTo>
                  <a:cubicBezTo>
                    <a:pt x="1575" y="0"/>
                    <a:pt x="1561" y="9"/>
                    <a:pt x="1554" y="26"/>
                  </a:cubicBezTo>
                  <a:lnTo>
                    <a:pt x="1097" y="949"/>
                  </a:lnTo>
                  <a:cubicBezTo>
                    <a:pt x="1090" y="956"/>
                    <a:pt x="1083" y="969"/>
                    <a:pt x="1069" y="969"/>
                  </a:cubicBezTo>
                  <a:lnTo>
                    <a:pt x="49" y="1115"/>
                  </a:lnTo>
                  <a:cubicBezTo>
                    <a:pt x="15" y="1122"/>
                    <a:pt x="1" y="1164"/>
                    <a:pt x="28" y="1184"/>
                  </a:cubicBezTo>
                  <a:lnTo>
                    <a:pt x="764" y="1906"/>
                  </a:lnTo>
                  <a:cubicBezTo>
                    <a:pt x="771" y="1913"/>
                    <a:pt x="778" y="1927"/>
                    <a:pt x="778" y="1940"/>
                  </a:cubicBezTo>
                  <a:lnTo>
                    <a:pt x="604" y="2953"/>
                  </a:lnTo>
                  <a:cubicBezTo>
                    <a:pt x="598" y="2982"/>
                    <a:pt x="621" y="3005"/>
                    <a:pt x="644" y="3005"/>
                  </a:cubicBezTo>
                  <a:cubicBezTo>
                    <a:pt x="649" y="3005"/>
                    <a:pt x="655" y="3004"/>
                    <a:pt x="660" y="3002"/>
                  </a:cubicBezTo>
                  <a:lnTo>
                    <a:pt x="1568" y="2516"/>
                  </a:lnTo>
                  <a:cubicBezTo>
                    <a:pt x="1575" y="2513"/>
                    <a:pt x="1582" y="2511"/>
                    <a:pt x="1589" y="2511"/>
                  </a:cubicBezTo>
                  <a:cubicBezTo>
                    <a:pt x="1596" y="2511"/>
                    <a:pt x="1603" y="2513"/>
                    <a:pt x="1610" y="2516"/>
                  </a:cubicBezTo>
                  <a:lnTo>
                    <a:pt x="2519" y="3002"/>
                  </a:lnTo>
                  <a:cubicBezTo>
                    <a:pt x="2525" y="3004"/>
                    <a:pt x="2531" y="3005"/>
                    <a:pt x="2537" y="3005"/>
                  </a:cubicBezTo>
                  <a:cubicBezTo>
                    <a:pt x="2564" y="3005"/>
                    <a:pt x="2587" y="2982"/>
                    <a:pt x="2581" y="2953"/>
                  </a:cubicBezTo>
                  <a:lnTo>
                    <a:pt x="2408" y="1940"/>
                  </a:lnTo>
                  <a:cubicBezTo>
                    <a:pt x="2401" y="1927"/>
                    <a:pt x="2408" y="1913"/>
                    <a:pt x="2414" y="1906"/>
                  </a:cubicBezTo>
                  <a:lnTo>
                    <a:pt x="3157" y="1184"/>
                  </a:lnTo>
                  <a:cubicBezTo>
                    <a:pt x="3177" y="1164"/>
                    <a:pt x="3164" y="1122"/>
                    <a:pt x="3129" y="1115"/>
                  </a:cubicBezTo>
                  <a:lnTo>
                    <a:pt x="2109" y="969"/>
                  </a:lnTo>
                  <a:cubicBezTo>
                    <a:pt x="2095" y="969"/>
                    <a:pt x="2088" y="956"/>
                    <a:pt x="2082" y="949"/>
                  </a:cubicBezTo>
                  <a:lnTo>
                    <a:pt x="1624" y="26"/>
                  </a:lnTo>
                  <a:cubicBezTo>
                    <a:pt x="1617" y="9"/>
                    <a:pt x="1603" y="0"/>
                    <a:pt x="1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1556205" y="2977958"/>
              <a:ext cx="43770" cy="21543"/>
            </a:xfrm>
            <a:custGeom>
              <a:avLst/>
              <a:gdLst/>
              <a:ahLst/>
              <a:cxnLst/>
              <a:rect l="l" t="t" r="r" b="b"/>
              <a:pathLst>
                <a:path w="1666" h="820" extrusionOk="0">
                  <a:moveTo>
                    <a:pt x="341" y="1"/>
                  </a:moveTo>
                  <a:cubicBezTo>
                    <a:pt x="153" y="1"/>
                    <a:pt x="1" y="153"/>
                    <a:pt x="1" y="340"/>
                  </a:cubicBezTo>
                  <a:lnTo>
                    <a:pt x="1" y="486"/>
                  </a:lnTo>
                  <a:cubicBezTo>
                    <a:pt x="1" y="666"/>
                    <a:pt x="153" y="819"/>
                    <a:pt x="341" y="819"/>
                  </a:cubicBezTo>
                  <a:lnTo>
                    <a:pt x="1326" y="819"/>
                  </a:lnTo>
                  <a:cubicBezTo>
                    <a:pt x="1513" y="819"/>
                    <a:pt x="1665" y="666"/>
                    <a:pt x="1665" y="486"/>
                  </a:cubicBezTo>
                  <a:lnTo>
                    <a:pt x="1665" y="340"/>
                  </a:lnTo>
                  <a:cubicBezTo>
                    <a:pt x="1665" y="153"/>
                    <a:pt x="1513" y="1"/>
                    <a:pt x="13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1533427" y="3061609"/>
              <a:ext cx="89326" cy="30818"/>
            </a:xfrm>
            <a:custGeom>
              <a:avLst/>
              <a:gdLst/>
              <a:ahLst/>
              <a:cxnLst/>
              <a:rect l="l" t="t" r="r" b="b"/>
              <a:pathLst>
                <a:path w="3400" h="1173" extrusionOk="0">
                  <a:moveTo>
                    <a:pt x="452" y="0"/>
                  </a:moveTo>
                  <a:cubicBezTo>
                    <a:pt x="202" y="0"/>
                    <a:pt x="1" y="201"/>
                    <a:pt x="1" y="451"/>
                  </a:cubicBezTo>
                  <a:lnTo>
                    <a:pt x="1" y="1173"/>
                  </a:lnTo>
                  <a:lnTo>
                    <a:pt x="3399" y="1173"/>
                  </a:lnTo>
                  <a:lnTo>
                    <a:pt x="3399" y="451"/>
                  </a:lnTo>
                  <a:cubicBezTo>
                    <a:pt x="3399" y="201"/>
                    <a:pt x="3198" y="0"/>
                    <a:pt x="29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1591200" y="3061609"/>
              <a:ext cx="31737" cy="30818"/>
            </a:xfrm>
            <a:custGeom>
              <a:avLst/>
              <a:gdLst/>
              <a:ahLst/>
              <a:cxnLst/>
              <a:rect l="l" t="t" r="r" b="b"/>
              <a:pathLst>
                <a:path w="1208" h="1173" extrusionOk="0">
                  <a:moveTo>
                    <a:pt x="0" y="0"/>
                  </a:moveTo>
                  <a:lnTo>
                    <a:pt x="0" y="1173"/>
                  </a:lnTo>
                  <a:lnTo>
                    <a:pt x="1207" y="1173"/>
                  </a:lnTo>
                  <a:lnTo>
                    <a:pt x="1207" y="451"/>
                  </a:lnTo>
                  <a:cubicBezTo>
                    <a:pt x="1200" y="201"/>
                    <a:pt x="999" y="0"/>
                    <a:pt x="7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1501006" y="3084756"/>
              <a:ext cx="154193" cy="38831"/>
            </a:xfrm>
            <a:custGeom>
              <a:avLst/>
              <a:gdLst/>
              <a:ahLst/>
              <a:cxnLst/>
              <a:rect l="l" t="t" r="r" b="b"/>
              <a:pathLst>
                <a:path w="5869" h="1478" extrusionOk="0">
                  <a:moveTo>
                    <a:pt x="472" y="0"/>
                  </a:moveTo>
                  <a:cubicBezTo>
                    <a:pt x="354" y="0"/>
                    <a:pt x="250" y="90"/>
                    <a:pt x="222" y="208"/>
                  </a:cubicBezTo>
                  <a:lnTo>
                    <a:pt x="35" y="1179"/>
                  </a:lnTo>
                  <a:cubicBezTo>
                    <a:pt x="0" y="1332"/>
                    <a:pt x="125" y="1478"/>
                    <a:pt x="284" y="1478"/>
                  </a:cubicBezTo>
                  <a:lnTo>
                    <a:pt x="5591" y="1478"/>
                  </a:lnTo>
                  <a:cubicBezTo>
                    <a:pt x="5750" y="1478"/>
                    <a:pt x="5868" y="1332"/>
                    <a:pt x="5833" y="1179"/>
                  </a:cubicBezTo>
                  <a:lnTo>
                    <a:pt x="5646" y="208"/>
                  </a:lnTo>
                  <a:cubicBezTo>
                    <a:pt x="5618" y="90"/>
                    <a:pt x="5514" y="0"/>
                    <a:pt x="53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1616159" y="3084756"/>
              <a:ext cx="38857" cy="38647"/>
            </a:xfrm>
            <a:custGeom>
              <a:avLst/>
              <a:gdLst/>
              <a:ahLst/>
              <a:cxnLst/>
              <a:rect l="l" t="t" r="r" b="b"/>
              <a:pathLst>
                <a:path w="1479" h="1471" extrusionOk="0">
                  <a:moveTo>
                    <a:pt x="1" y="0"/>
                  </a:moveTo>
                  <a:lnTo>
                    <a:pt x="292" y="1471"/>
                  </a:lnTo>
                  <a:lnTo>
                    <a:pt x="1208" y="1471"/>
                  </a:lnTo>
                  <a:cubicBezTo>
                    <a:pt x="1360" y="1471"/>
                    <a:pt x="1478" y="1332"/>
                    <a:pt x="1450" y="1179"/>
                  </a:cubicBezTo>
                  <a:lnTo>
                    <a:pt x="1263" y="201"/>
                  </a:lnTo>
                  <a:cubicBezTo>
                    <a:pt x="1242" y="83"/>
                    <a:pt x="1138" y="0"/>
                    <a:pt x="10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40"/>
          <p:cNvGrpSpPr/>
          <p:nvPr/>
        </p:nvGrpSpPr>
        <p:grpSpPr>
          <a:xfrm>
            <a:off x="969906" y="3849289"/>
            <a:ext cx="366400" cy="389466"/>
            <a:chOff x="4093603" y="4146138"/>
            <a:chExt cx="395638" cy="420544"/>
          </a:xfrm>
        </p:grpSpPr>
        <p:sp>
          <p:nvSpPr>
            <p:cNvPr id="641" name="Google Shape;641;p40"/>
            <p:cNvSpPr/>
            <p:nvPr/>
          </p:nvSpPr>
          <p:spPr>
            <a:xfrm>
              <a:off x="4158286" y="4218414"/>
              <a:ext cx="266088" cy="326567"/>
            </a:xfrm>
            <a:custGeom>
              <a:avLst/>
              <a:gdLst/>
              <a:ahLst/>
              <a:cxnLst/>
              <a:rect l="l" t="t" r="r" b="b"/>
              <a:pathLst>
                <a:path w="10128" h="12430" extrusionOk="0">
                  <a:moveTo>
                    <a:pt x="5064" y="0"/>
                  </a:moveTo>
                  <a:cubicBezTo>
                    <a:pt x="2865" y="0"/>
                    <a:pt x="958" y="1526"/>
                    <a:pt x="479" y="3669"/>
                  </a:cubicBezTo>
                  <a:cubicBezTo>
                    <a:pt x="1" y="5813"/>
                    <a:pt x="1076" y="8005"/>
                    <a:pt x="3059" y="8941"/>
                  </a:cubicBezTo>
                  <a:cubicBezTo>
                    <a:pt x="3448" y="9128"/>
                    <a:pt x="3691" y="9510"/>
                    <a:pt x="3684" y="9933"/>
                  </a:cubicBezTo>
                  <a:lnTo>
                    <a:pt x="3684" y="11875"/>
                  </a:lnTo>
                  <a:lnTo>
                    <a:pt x="3691" y="11875"/>
                  </a:lnTo>
                  <a:cubicBezTo>
                    <a:pt x="3691" y="12180"/>
                    <a:pt x="3933" y="12430"/>
                    <a:pt x="4239" y="12430"/>
                  </a:cubicBezTo>
                  <a:lnTo>
                    <a:pt x="5896" y="12430"/>
                  </a:lnTo>
                  <a:cubicBezTo>
                    <a:pt x="6201" y="12430"/>
                    <a:pt x="6451" y="12180"/>
                    <a:pt x="6451" y="11875"/>
                  </a:cubicBezTo>
                  <a:lnTo>
                    <a:pt x="6451" y="9933"/>
                  </a:lnTo>
                  <a:cubicBezTo>
                    <a:pt x="6444" y="9510"/>
                    <a:pt x="6687" y="9128"/>
                    <a:pt x="7068" y="8941"/>
                  </a:cubicBezTo>
                  <a:cubicBezTo>
                    <a:pt x="9052" y="8005"/>
                    <a:pt x="10127" y="5813"/>
                    <a:pt x="9649" y="3669"/>
                  </a:cubicBezTo>
                  <a:cubicBezTo>
                    <a:pt x="9170" y="1526"/>
                    <a:pt x="7263" y="0"/>
                    <a:pt x="5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4189813" y="4240089"/>
              <a:ext cx="203218" cy="203218"/>
            </a:xfrm>
            <a:custGeom>
              <a:avLst/>
              <a:gdLst/>
              <a:ahLst/>
              <a:cxnLst/>
              <a:rect l="l" t="t" r="r" b="b"/>
              <a:pathLst>
                <a:path w="7735" h="7735" extrusionOk="0">
                  <a:moveTo>
                    <a:pt x="3871" y="1"/>
                  </a:moveTo>
                  <a:cubicBezTo>
                    <a:pt x="1735" y="1"/>
                    <a:pt x="0" y="1735"/>
                    <a:pt x="0" y="3871"/>
                  </a:cubicBezTo>
                  <a:cubicBezTo>
                    <a:pt x="0" y="6007"/>
                    <a:pt x="1735" y="7734"/>
                    <a:pt x="3871" y="7734"/>
                  </a:cubicBezTo>
                  <a:cubicBezTo>
                    <a:pt x="6007" y="7734"/>
                    <a:pt x="7734" y="6007"/>
                    <a:pt x="7734" y="3871"/>
                  </a:cubicBezTo>
                  <a:cubicBezTo>
                    <a:pt x="7734" y="1735"/>
                    <a:pt x="6007" y="1"/>
                    <a:pt x="38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4211671" y="4261947"/>
              <a:ext cx="159658" cy="159684"/>
            </a:xfrm>
            <a:custGeom>
              <a:avLst/>
              <a:gdLst/>
              <a:ahLst/>
              <a:cxnLst/>
              <a:rect l="l" t="t" r="r" b="b"/>
              <a:pathLst>
                <a:path w="6077" h="6078" extrusionOk="0">
                  <a:moveTo>
                    <a:pt x="3039" y="1"/>
                  </a:moveTo>
                  <a:cubicBezTo>
                    <a:pt x="1360" y="1"/>
                    <a:pt x="1" y="1360"/>
                    <a:pt x="1" y="3039"/>
                  </a:cubicBezTo>
                  <a:cubicBezTo>
                    <a:pt x="1" y="4718"/>
                    <a:pt x="1360" y="6077"/>
                    <a:pt x="3039" y="6077"/>
                  </a:cubicBezTo>
                  <a:cubicBezTo>
                    <a:pt x="4717" y="6077"/>
                    <a:pt x="6077" y="4718"/>
                    <a:pt x="6077" y="3039"/>
                  </a:cubicBezTo>
                  <a:cubicBezTo>
                    <a:pt x="6077" y="1360"/>
                    <a:pt x="4717" y="1"/>
                    <a:pt x="30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4269629" y="4537677"/>
              <a:ext cx="43586" cy="29005"/>
            </a:xfrm>
            <a:custGeom>
              <a:avLst/>
              <a:gdLst/>
              <a:ahLst/>
              <a:cxnLst/>
              <a:rect l="l" t="t" r="r" b="b"/>
              <a:pathLst>
                <a:path w="1659" h="1104" extrusionOk="0">
                  <a:moveTo>
                    <a:pt x="1" y="0"/>
                  </a:moveTo>
                  <a:lnTo>
                    <a:pt x="1" y="548"/>
                  </a:lnTo>
                  <a:cubicBezTo>
                    <a:pt x="1" y="854"/>
                    <a:pt x="250" y="1103"/>
                    <a:pt x="555" y="1103"/>
                  </a:cubicBezTo>
                  <a:lnTo>
                    <a:pt x="1103" y="1103"/>
                  </a:lnTo>
                  <a:cubicBezTo>
                    <a:pt x="1409" y="1103"/>
                    <a:pt x="1658" y="854"/>
                    <a:pt x="1658" y="548"/>
                  </a:cubicBezTo>
                  <a:lnTo>
                    <a:pt x="16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4434725" y="4334486"/>
              <a:ext cx="54515" cy="14608"/>
            </a:xfrm>
            <a:custGeom>
              <a:avLst/>
              <a:gdLst/>
              <a:ahLst/>
              <a:cxnLst/>
              <a:rect l="l" t="t" r="r" b="b"/>
              <a:pathLst>
                <a:path w="2075" h="556" extrusionOk="0">
                  <a:moveTo>
                    <a:pt x="348" y="1"/>
                  </a:moveTo>
                  <a:cubicBezTo>
                    <a:pt x="1" y="21"/>
                    <a:pt x="1" y="535"/>
                    <a:pt x="348" y="555"/>
                  </a:cubicBezTo>
                  <a:lnTo>
                    <a:pt x="1728" y="555"/>
                  </a:lnTo>
                  <a:cubicBezTo>
                    <a:pt x="2075" y="535"/>
                    <a:pt x="2075" y="21"/>
                    <a:pt x="1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4093603" y="4334460"/>
              <a:ext cx="62896" cy="14634"/>
            </a:xfrm>
            <a:custGeom>
              <a:avLst/>
              <a:gdLst/>
              <a:ahLst/>
              <a:cxnLst/>
              <a:rect l="l" t="t" r="r" b="b"/>
              <a:pathLst>
                <a:path w="2394" h="557" extrusionOk="0">
                  <a:moveTo>
                    <a:pt x="2025" y="1"/>
                  </a:moveTo>
                  <a:cubicBezTo>
                    <a:pt x="2018" y="1"/>
                    <a:pt x="2011" y="1"/>
                    <a:pt x="2005" y="2"/>
                  </a:cubicBezTo>
                  <a:lnTo>
                    <a:pt x="354" y="2"/>
                  </a:lnTo>
                  <a:cubicBezTo>
                    <a:pt x="0" y="22"/>
                    <a:pt x="0" y="536"/>
                    <a:pt x="354" y="556"/>
                  </a:cubicBezTo>
                  <a:lnTo>
                    <a:pt x="2005" y="556"/>
                  </a:lnTo>
                  <a:cubicBezTo>
                    <a:pt x="2011" y="557"/>
                    <a:pt x="2018" y="557"/>
                    <a:pt x="2025" y="557"/>
                  </a:cubicBezTo>
                  <a:cubicBezTo>
                    <a:pt x="2393" y="557"/>
                    <a:pt x="2393" y="1"/>
                    <a:pt x="2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4284210" y="4146138"/>
              <a:ext cx="14424" cy="50417"/>
            </a:xfrm>
            <a:custGeom>
              <a:avLst/>
              <a:gdLst/>
              <a:ahLst/>
              <a:cxnLst/>
              <a:rect l="l" t="t" r="r" b="b"/>
              <a:pathLst>
                <a:path w="549" h="1919" extrusionOk="0">
                  <a:moveTo>
                    <a:pt x="277" y="1"/>
                  </a:moveTo>
                  <a:cubicBezTo>
                    <a:pt x="144" y="1"/>
                    <a:pt x="11" y="88"/>
                    <a:pt x="0" y="261"/>
                  </a:cubicBezTo>
                  <a:lnTo>
                    <a:pt x="0" y="1641"/>
                  </a:lnTo>
                  <a:cubicBezTo>
                    <a:pt x="0" y="1794"/>
                    <a:pt x="125" y="1919"/>
                    <a:pt x="278" y="1919"/>
                  </a:cubicBezTo>
                  <a:cubicBezTo>
                    <a:pt x="430" y="1919"/>
                    <a:pt x="548" y="1794"/>
                    <a:pt x="548" y="1641"/>
                  </a:cubicBezTo>
                  <a:lnTo>
                    <a:pt x="548" y="261"/>
                  </a:lnTo>
                  <a:cubicBezTo>
                    <a:pt x="541" y="88"/>
                    <a:pt x="410" y="1"/>
                    <a:pt x="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4358561" y="4183813"/>
              <a:ext cx="29294" cy="33156"/>
            </a:xfrm>
            <a:custGeom>
              <a:avLst/>
              <a:gdLst/>
              <a:ahLst/>
              <a:cxnLst/>
              <a:rect l="l" t="t" r="r" b="b"/>
              <a:pathLst>
                <a:path w="1115" h="1262" extrusionOk="0">
                  <a:moveTo>
                    <a:pt x="745" y="0"/>
                  </a:moveTo>
                  <a:cubicBezTo>
                    <a:pt x="662" y="0"/>
                    <a:pt x="578" y="39"/>
                    <a:pt x="521" y="131"/>
                  </a:cubicBezTo>
                  <a:lnTo>
                    <a:pt x="104" y="852"/>
                  </a:lnTo>
                  <a:cubicBezTo>
                    <a:pt x="0" y="1033"/>
                    <a:pt x="132" y="1262"/>
                    <a:pt x="347" y="1262"/>
                  </a:cubicBezTo>
                  <a:cubicBezTo>
                    <a:pt x="444" y="1262"/>
                    <a:pt x="534" y="1213"/>
                    <a:pt x="583" y="1130"/>
                  </a:cubicBezTo>
                  <a:lnTo>
                    <a:pt x="999" y="409"/>
                  </a:lnTo>
                  <a:cubicBezTo>
                    <a:pt x="1114" y="193"/>
                    <a:pt x="931" y="0"/>
                    <a:pt x="7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4195277" y="4466505"/>
              <a:ext cx="29268" cy="33287"/>
            </a:xfrm>
            <a:custGeom>
              <a:avLst/>
              <a:gdLst/>
              <a:ahLst/>
              <a:cxnLst/>
              <a:rect l="l" t="t" r="r" b="b"/>
              <a:pathLst>
                <a:path w="1114" h="1267" extrusionOk="0">
                  <a:moveTo>
                    <a:pt x="748" y="1"/>
                  </a:moveTo>
                  <a:cubicBezTo>
                    <a:pt x="664" y="1"/>
                    <a:pt x="579" y="41"/>
                    <a:pt x="521" y="136"/>
                  </a:cubicBezTo>
                  <a:lnTo>
                    <a:pt x="105" y="850"/>
                  </a:lnTo>
                  <a:cubicBezTo>
                    <a:pt x="1" y="1038"/>
                    <a:pt x="132" y="1267"/>
                    <a:pt x="347" y="1267"/>
                  </a:cubicBezTo>
                  <a:cubicBezTo>
                    <a:pt x="444" y="1267"/>
                    <a:pt x="535" y="1211"/>
                    <a:pt x="583" y="1128"/>
                  </a:cubicBezTo>
                  <a:lnTo>
                    <a:pt x="999" y="413"/>
                  </a:lnTo>
                  <a:cubicBezTo>
                    <a:pt x="1114" y="194"/>
                    <a:pt x="933" y="1"/>
                    <a:pt x="7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4195172" y="4183813"/>
              <a:ext cx="29294" cy="33156"/>
            </a:xfrm>
            <a:custGeom>
              <a:avLst/>
              <a:gdLst/>
              <a:ahLst/>
              <a:cxnLst/>
              <a:rect l="l" t="t" r="r" b="b"/>
              <a:pathLst>
                <a:path w="1115" h="1262" extrusionOk="0">
                  <a:moveTo>
                    <a:pt x="366" y="0"/>
                  </a:moveTo>
                  <a:cubicBezTo>
                    <a:pt x="180" y="0"/>
                    <a:pt x="1" y="193"/>
                    <a:pt x="116" y="409"/>
                  </a:cubicBezTo>
                  <a:lnTo>
                    <a:pt x="525" y="1130"/>
                  </a:lnTo>
                  <a:cubicBezTo>
                    <a:pt x="573" y="1213"/>
                    <a:pt x="670" y="1262"/>
                    <a:pt x="768" y="1262"/>
                  </a:cubicBezTo>
                  <a:cubicBezTo>
                    <a:pt x="976" y="1262"/>
                    <a:pt x="1114" y="1033"/>
                    <a:pt x="1003" y="852"/>
                  </a:cubicBezTo>
                  <a:lnTo>
                    <a:pt x="594" y="131"/>
                  </a:lnTo>
                  <a:cubicBezTo>
                    <a:pt x="534" y="39"/>
                    <a:pt x="450" y="0"/>
                    <a:pt x="3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4358272" y="4466505"/>
              <a:ext cx="29294" cy="33287"/>
            </a:xfrm>
            <a:custGeom>
              <a:avLst/>
              <a:gdLst/>
              <a:ahLst/>
              <a:cxnLst/>
              <a:rect l="l" t="t" r="r" b="b"/>
              <a:pathLst>
                <a:path w="1115" h="1267" extrusionOk="0">
                  <a:moveTo>
                    <a:pt x="367" y="1"/>
                  </a:moveTo>
                  <a:cubicBezTo>
                    <a:pt x="182" y="1"/>
                    <a:pt x="1" y="194"/>
                    <a:pt x="115" y="413"/>
                  </a:cubicBezTo>
                  <a:lnTo>
                    <a:pt x="532" y="1128"/>
                  </a:lnTo>
                  <a:cubicBezTo>
                    <a:pt x="580" y="1211"/>
                    <a:pt x="670" y="1267"/>
                    <a:pt x="774" y="1267"/>
                  </a:cubicBezTo>
                  <a:cubicBezTo>
                    <a:pt x="982" y="1267"/>
                    <a:pt x="1114" y="1038"/>
                    <a:pt x="1010" y="850"/>
                  </a:cubicBezTo>
                  <a:lnTo>
                    <a:pt x="594" y="136"/>
                  </a:lnTo>
                  <a:cubicBezTo>
                    <a:pt x="536" y="41"/>
                    <a:pt x="451" y="1"/>
                    <a:pt x="3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4412315" y="4410335"/>
              <a:ext cx="39934" cy="25668"/>
            </a:xfrm>
            <a:custGeom>
              <a:avLst/>
              <a:gdLst/>
              <a:ahLst/>
              <a:cxnLst/>
              <a:rect l="l" t="t" r="r" b="b"/>
              <a:pathLst>
                <a:path w="1520" h="977" extrusionOk="0">
                  <a:moveTo>
                    <a:pt x="408" y="1"/>
                  </a:moveTo>
                  <a:cubicBezTo>
                    <a:pt x="158" y="1"/>
                    <a:pt x="0" y="375"/>
                    <a:pt x="285" y="526"/>
                  </a:cubicBezTo>
                  <a:lnTo>
                    <a:pt x="999" y="942"/>
                  </a:lnTo>
                  <a:cubicBezTo>
                    <a:pt x="1041" y="963"/>
                    <a:pt x="1090" y="977"/>
                    <a:pt x="1138" y="977"/>
                  </a:cubicBezTo>
                  <a:cubicBezTo>
                    <a:pt x="1422" y="977"/>
                    <a:pt x="1520" y="602"/>
                    <a:pt x="1277" y="464"/>
                  </a:cubicBezTo>
                  <a:lnTo>
                    <a:pt x="562" y="48"/>
                  </a:lnTo>
                  <a:cubicBezTo>
                    <a:pt x="509" y="15"/>
                    <a:pt x="457" y="1"/>
                    <a:pt x="4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4130306" y="4247340"/>
              <a:ext cx="39304" cy="25589"/>
            </a:xfrm>
            <a:custGeom>
              <a:avLst/>
              <a:gdLst/>
              <a:ahLst/>
              <a:cxnLst/>
              <a:rect l="l" t="t" r="r" b="b"/>
              <a:pathLst>
                <a:path w="1496" h="974" extrusionOk="0">
                  <a:moveTo>
                    <a:pt x="397" y="1"/>
                  </a:moveTo>
                  <a:cubicBezTo>
                    <a:pt x="153" y="1"/>
                    <a:pt x="0" y="356"/>
                    <a:pt x="254" y="515"/>
                  </a:cubicBezTo>
                  <a:lnTo>
                    <a:pt x="975" y="931"/>
                  </a:lnTo>
                  <a:cubicBezTo>
                    <a:pt x="1017" y="959"/>
                    <a:pt x="1066" y="966"/>
                    <a:pt x="1114" y="973"/>
                  </a:cubicBezTo>
                  <a:lnTo>
                    <a:pt x="1114" y="966"/>
                  </a:lnTo>
                  <a:cubicBezTo>
                    <a:pt x="1398" y="966"/>
                    <a:pt x="1496" y="592"/>
                    <a:pt x="1253" y="453"/>
                  </a:cubicBezTo>
                  <a:lnTo>
                    <a:pt x="531" y="37"/>
                  </a:lnTo>
                  <a:cubicBezTo>
                    <a:pt x="485" y="12"/>
                    <a:pt x="439" y="1"/>
                    <a:pt x="3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4413418" y="4247182"/>
              <a:ext cx="39908" cy="25747"/>
            </a:xfrm>
            <a:custGeom>
              <a:avLst/>
              <a:gdLst/>
              <a:ahLst/>
              <a:cxnLst/>
              <a:rect l="l" t="t" r="r" b="b"/>
              <a:pathLst>
                <a:path w="1519" h="980" extrusionOk="0">
                  <a:moveTo>
                    <a:pt x="1114" y="0"/>
                  </a:moveTo>
                  <a:cubicBezTo>
                    <a:pt x="1064" y="0"/>
                    <a:pt x="1011" y="15"/>
                    <a:pt x="957" y="50"/>
                  </a:cubicBezTo>
                  <a:lnTo>
                    <a:pt x="243" y="459"/>
                  </a:lnTo>
                  <a:cubicBezTo>
                    <a:pt x="0" y="605"/>
                    <a:pt x="97" y="972"/>
                    <a:pt x="382" y="979"/>
                  </a:cubicBezTo>
                  <a:cubicBezTo>
                    <a:pt x="430" y="979"/>
                    <a:pt x="479" y="965"/>
                    <a:pt x="520" y="937"/>
                  </a:cubicBezTo>
                  <a:lnTo>
                    <a:pt x="1235" y="528"/>
                  </a:lnTo>
                  <a:cubicBezTo>
                    <a:pt x="1518" y="378"/>
                    <a:pt x="1363" y="0"/>
                    <a:pt x="11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4130595" y="4410624"/>
              <a:ext cx="39304" cy="25379"/>
            </a:xfrm>
            <a:custGeom>
              <a:avLst/>
              <a:gdLst/>
              <a:ahLst/>
              <a:cxnLst/>
              <a:rect l="l" t="t" r="r" b="b"/>
              <a:pathLst>
                <a:path w="1496" h="966" extrusionOk="0">
                  <a:moveTo>
                    <a:pt x="1099" y="1"/>
                  </a:moveTo>
                  <a:cubicBezTo>
                    <a:pt x="1056" y="1"/>
                    <a:pt x="1011" y="12"/>
                    <a:pt x="964" y="37"/>
                  </a:cubicBezTo>
                  <a:lnTo>
                    <a:pt x="243" y="453"/>
                  </a:lnTo>
                  <a:cubicBezTo>
                    <a:pt x="0" y="598"/>
                    <a:pt x="104" y="966"/>
                    <a:pt x="382" y="966"/>
                  </a:cubicBezTo>
                  <a:cubicBezTo>
                    <a:pt x="430" y="966"/>
                    <a:pt x="479" y="952"/>
                    <a:pt x="520" y="931"/>
                  </a:cubicBezTo>
                  <a:lnTo>
                    <a:pt x="1242" y="515"/>
                  </a:lnTo>
                  <a:cubicBezTo>
                    <a:pt x="1496" y="356"/>
                    <a:pt x="1343" y="1"/>
                    <a:pt x="10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4255231" y="4494118"/>
              <a:ext cx="72565" cy="50864"/>
            </a:xfrm>
            <a:custGeom>
              <a:avLst/>
              <a:gdLst/>
              <a:ahLst/>
              <a:cxnLst/>
              <a:rect l="l" t="t" r="r" b="b"/>
              <a:pathLst>
                <a:path w="2762" h="1936" extrusionOk="0">
                  <a:moveTo>
                    <a:pt x="1" y="1"/>
                  </a:moveTo>
                  <a:lnTo>
                    <a:pt x="1" y="1381"/>
                  </a:lnTo>
                  <a:cubicBezTo>
                    <a:pt x="1" y="1686"/>
                    <a:pt x="243" y="1936"/>
                    <a:pt x="549" y="1936"/>
                  </a:cubicBezTo>
                  <a:lnTo>
                    <a:pt x="2206" y="1936"/>
                  </a:lnTo>
                  <a:cubicBezTo>
                    <a:pt x="2511" y="1936"/>
                    <a:pt x="2761" y="1686"/>
                    <a:pt x="2761" y="1381"/>
                  </a:cubicBezTo>
                  <a:lnTo>
                    <a:pt x="27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4247954" y="4494118"/>
              <a:ext cx="87120" cy="14608"/>
            </a:xfrm>
            <a:custGeom>
              <a:avLst/>
              <a:gdLst/>
              <a:ahLst/>
              <a:cxnLst/>
              <a:rect l="l" t="t" r="r" b="b"/>
              <a:pathLst>
                <a:path w="3316" h="556" extrusionOk="0">
                  <a:moveTo>
                    <a:pt x="278" y="1"/>
                  </a:moveTo>
                  <a:cubicBezTo>
                    <a:pt x="125" y="1"/>
                    <a:pt x="0" y="125"/>
                    <a:pt x="0" y="278"/>
                  </a:cubicBezTo>
                  <a:cubicBezTo>
                    <a:pt x="0" y="431"/>
                    <a:pt x="125" y="556"/>
                    <a:pt x="278" y="556"/>
                  </a:cubicBezTo>
                  <a:lnTo>
                    <a:pt x="3038" y="556"/>
                  </a:lnTo>
                  <a:cubicBezTo>
                    <a:pt x="3191" y="556"/>
                    <a:pt x="3316" y="431"/>
                    <a:pt x="3316" y="278"/>
                  </a:cubicBezTo>
                  <a:cubicBezTo>
                    <a:pt x="3316" y="125"/>
                    <a:pt x="3191" y="1"/>
                    <a:pt x="30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40"/>
          <p:cNvGrpSpPr/>
          <p:nvPr/>
        </p:nvGrpSpPr>
        <p:grpSpPr>
          <a:xfrm>
            <a:off x="985197" y="2771839"/>
            <a:ext cx="335796" cy="333022"/>
            <a:chOff x="830742" y="2763601"/>
            <a:chExt cx="384734" cy="381556"/>
          </a:xfrm>
        </p:grpSpPr>
        <p:sp>
          <p:nvSpPr>
            <p:cNvPr id="659" name="Google Shape;659;p40"/>
            <p:cNvSpPr/>
            <p:nvPr/>
          </p:nvSpPr>
          <p:spPr>
            <a:xfrm>
              <a:off x="830742" y="2881012"/>
              <a:ext cx="174423" cy="83678"/>
            </a:xfrm>
            <a:custGeom>
              <a:avLst/>
              <a:gdLst/>
              <a:ahLst/>
              <a:cxnLst/>
              <a:rect l="l" t="t" r="r" b="b"/>
              <a:pathLst>
                <a:path w="6639" h="3185" extrusionOk="0">
                  <a:moveTo>
                    <a:pt x="6639" y="1"/>
                  </a:moveTo>
                  <a:lnTo>
                    <a:pt x="5189" y="125"/>
                  </a:lnTo>
                  <a:cubicBezTo>
                    <a:pt x="3289" y="285"/>
                    <a:pt x="1506" y="1110"/>
                    <a:pt x="160" y="2456"/>
                  </a:cubicBezTo>
                  <a:cubicBezTo>
                    <a:pt x="1" y="2616"/>
                    <a:pt x="105" y="2886"/>
                    <a:pt x="327" y="2907"/>
                  </a:cubicBezTo>
                  <a:lnTo>
                    <a:pt x="3462" y="3184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1013520" y="2973045"/>
              <a:ext cx="83494" cy="172111"/>
            </a:xfrm>
            <a:custGeom>
              <a:avLst/>
              <a:gdLst/>
              <a:ahLst/>
              <a:cxnLst/>
              <a:rect l="l" t="t" r="r" b="b"/>
              <a:pathLst>
                <a:path w="3178" h="6551" extrusionOk="0">
                  <a:moveTo>
                    <a:pt x="3178" y="0"/>
                  </a:moveTo>
                  <a:lnTo>
                    <a:pt x="1" y="3177"/>
                  </a:lnTo>
                  <a:lnTo>
                    <a:pt x="278" y="6305"/>
                  </a:lnTo>
                  <a:cubicBezTo>
                    <a:pt x="292" y="6457"/>
                    <a:pt x="415" y="6550"/>
                    <a:pt x="543" y="6550"/>
                  </a:cubicBezTo>
                  <a:cubicBezTo>
                    <a:pt x="608" y="6550"/>
                    <a:pt x="675" y="6526"/>
                    <a:pt x="729" y="6472"/>
                  </a:cubicBezTo>
                  <a:cubicBezTo>
                    <a:pt x="2075" y="5126"/>
                    <a:pt x="2900" y="3344"/>
                    <a:pt x="3053" y="1443"/>
                  </a:cubicBezTo>
                  <a:lnTo>
                    <a:pt x="31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830742" y="2885557"/>
              <a:ext cx="125583" cy="72932"/>
            </a:xfrm>
            <a:custGeom>
              <a:avLst/>
              <a:gdLst/>
              <a:ahLst/>
              <a:cxnLst/>
              <a:rect l="l" t="t" r="r" b="b"/>
              <a:pathLst>
                <a:path w="4780" h="2776" extrusionOk="0">
                  <a:moveTo>
                    <a:pt x="4780" y="1"/>
                  </a:moveTo>
                  <a:lnTo>
                    <a:pt x="4780" y="1"/>
                  </a:lnTo>
                  <a:cubicBezTo>
                    <a:pt x="3032" y="237"/>
                    <a:pt x="1409" y="1034"/>
                    <a:pt x="160" y="2283"/>
                  </a:cubicBezTo>
                  <a:cubicBezTo>
                    <a:pt x="1" y="2443"/>
                    <a:pt x="105" y="2713"/>
                    <a:pt x="327" y="2734"/>
                  </a:cubicBezTo>
                  <a:lnTo>
                    <a:pt x="791" y="2775"/>
                  </a:lnTo>
                  <a:cubicBezTo>
                    <a:pt x="646" y="2664"/>
                    <a:pt x="625" y="2449"/>
                    <a:pt x="750" y="2318"/>
                  </a:cubicBezTo>
                  <a:cubicBezTo>
                    <a:pt x="1867" y="1201"/>
                    <a:pt x="3261" y="403"/>
                    <a:pt x="4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1013520" y="3041012"/>
              <a:ext cx="24460" cy="104144"/>
            </a:xfrm>
            <a:custGeom>
              <a:avLst/>
              <a:gdLst/>
              <a:ahLst/>
              <a:cxnLst/>
              <a:rect l="l" t="t" r="r" b="b"/>
              <a:pathLst>
                <a:path w="931" h="3964" extrusionOk="0">
                  <a:moveTo>
                    <a:pt x="583" y="1"/>
                  </a:moveTo>
                  <a:lnTo>
                    <a:pt x="1" y="590"/>
                  </a:lnTo>
                  <a:lnTo>
                    <a:pt x="278" y="3718"/>
                  </a:lnTo>
                  <a:cubicBezTo>
                    <a:pt x="292" y="3870"/>
                    <a:pt x="415" y="3963"/>
                    <a:pt x="543" y="3963"/>
                  </a:cubicBezTo>
                  <a:cubicBezTo>
                    <a:pt x="608" y="3963"/>
                    <a:pt x="675" y="3939"/>
                    <a:pt x="729" y="3885"/>
                  </a:cubicBezTo>
                  <a:cubicBezTo>
                    <a:pt x="798" y="3815"/>
                    <a:pt x="861" y="3746"/>
                    <a:pt x="930" y="3677"/>
                  </a:cubicBezTo>
                  <a:cubicBezTo>
                    <a:pt x="909" y="3642"/>
                    <a:pt x="902" y="3607"/>
                    <a:pt x="902" y="3573"/>
                  </a:cubicBezTo>
                  <a:lnTo>
                    <a:pt x="5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903281" y="2763601"/>
              <a:ext cx="312038" cy="310383"/>
            </a:xfrm>
            <a:custGeom>
              <a:avLst/>
              <a:gdLst/>
              <a:ahLst/>
              <a:cxnLst/>
              <a:rect l="l" t="t" r="r" b="b"/>
              <a:pathLst>
                <a:path w="11877" h="11814" extrusionOk="0">
                  <a:moveTo>
                    <a:pt x="11644" y="0"/>
                  </a:moveTo>
                  <a:cubicBezTo>
                    <a:pt x="11624" y="0"/>
                    <a:pt x="11604" y="3"/>
                    <a:pt x="11584" y="10"/>
                  </a:cubicBezTo>
                  <a:lnTo>
                    <a:pt x="9080" y="745"/>
                  </a:lnTo>
                  <a:lnTo>
                    <a:pt x="7228" y="1286"/>
                  </a:lnTo>
                  <a:cubicBezTo>
                    <a:pt x="7075" y="1327"/>
                    <a:pt x="6937" y="1411"/>
                    <a:pt x="6826" y="1522"/>
                  </a:cubicBezTo>
                  <a:lnTo>
                    <a:pt x="91" y="8257"/>
                  </a:lnTo>
                  <a:cubicBezTo>
                    <a:pt x="0" y="8340"/>
                    <a:pt x="0" y="8479"/>
                    <a:pt x="91" y="8569"/>
                  </a:cubicBezTo>
                  <a:lnTo>
                    <a:pt x="1436" y="9914"/>
                  </a:lnTo>
                  <a:lnTo>
                    <a:pt x="1929" y="10414"/>
                  </a:lnTo>
                  <a:lnTo>
                    <a:pt x="3267" y="11746"/>
                  </a:lnTo>
                  <a:cubicBezTo>
                    <a:pt x="3312" y="11791"/>
                    <a:pt x="3373" y="11813"/>
                    <a:pt x="3435" y="11813"/>
                  </a:cubicBezTo>
                  <a:cubicBezTo>
                    <a:pt x="3496" y="11813"/>
                    <a:pt x="3559" y="11791"/>
                    <a:pt x="3607" y="11746"/>
                  </a:cubicBezTo>
                  <a:lnTo>
                    <a:pt x="7374" y="7965"/>
                  </a:lnTo>
                  <a:lnTo>
                    <a:pt x="10308" y="5038"/>
                  </a:lnTo>
                  <a:cubicBezTo>
                    <a:pt x="10432" y="4913"/>
                    <a:pt x="10523" y="4761"/>
                    <a:pt x="10571" y="4594"/>
                  </a:cubicBezTo>
                  <a:lnTo>
                    <a:pt x="11840" y="259"/>
                  </a:lnTo>
                  <a:cubicBezTo>
                    <a:pt x="11876" y="127"/>
                    <a:pt x="11772" y="0"/>
                    <a:pt x="11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1060732" y="2852218"/>
              <a:ext cx="65261" cy="65261"/>
            </a:xfrm>
            <a:custGeom>
              <a:avLst/>
              <a:gdLst/>
              <a:ahLst/>
              <a:cxnLst/>
              <a:rect l="l" t="t" r="r" b="b"/>
              <a:pathLst>
                <a:path w="2484" h="2484" extrusionOk="0">
                  <a:moveTo>
                    <a:pt x="1242" y="1"/>
                  </a:moveTo>
                  <a:cubicBezTo>
                    <a:pt x="555" y="1"/>
                    <a:pt x="0" y="556"/>
                    <a:pt x="0" y="1242"/>
                  </a:cubicBezTo>
                  <a:cubicBezTo>
                    <a:pt x="0" y="1929"/>
                    <a:pt x="555" y="2484"/>
                    <a:pt x="1242" y="2484"/>
                  </a:cubicBezTo>
                  <a:cubicBezTo>
                    <a:pt x="1922" y="2484"/>
                    <a:pt x="2483" y="1929"/>
                    <a:pt x="2483" y="1242"/>
                  </a:cubicBezTo>
                  <a:cubicBezTo>
                    <a:pt x="2483" y="556"/>
                    <a:pt x="1922" y="1"/>
                    <a:pt x="1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1060732" y="2852218"/>
              <a:ext cx="40302" cy="65287"/>
            </a:xfrm>
            <a:custGeom>
              <a:avLst/>
              <a:gdLst/>
              <a:ahLst/>
              <a:cxnLst/>
              <a:rect l="l" t="t" r="r" b="b"/>
              <a:pathLst>
                <a:path w="1534" h="2485" extrusionOk="0">
                  <a:moveTo>
                    <a:pt x="1239" y="0"/>
                  </a:moveTo>
                  <a:cubicBezTo>
                    <a:pt x="572" y="0"/>
                    <a:pt x="0" y="539"/>
                    <a:pt x="0" y="1242"/>
                  </a:cubicBezTo>
                  <a:cubicBezTo>
                    <a:pt x="0" y="1945"/>
                    <a:pt x="572" y="2484"/>
                    <a:pt x="1239" y="2484"/>
                  </a:cubicBezTo>
                  <a:cubicBezTo>
                    <a:pt x="1336" y="2484"/>
                    <a:pt x="1434" y="2473"/>
                    <a:pt x="1533" y="2449"/>
                  </a:cubicBezTo>
                  <a:cubicBezTo>
                    <a:pt x="590" y="2220"/>
                    <a:pt x="264" y="1048"/>
                    <a:pt x="944" y="361"/>
                  </a:cubicBezTo>
                  <a:cubicBezTo>
                    <a:pt x="1110" y="202"/>
                    <a:pt x="1311" y="91"/>
                    <a:pt x="1533" y="35"/>
                  </a:cubicBezTo>
                  <a:cubicBezTo>
                    <a:pt x="1434" y="12"/>
                    <a:pt x="1336" y="0"/>
                    <a:pt x="12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895084" y="2998739"/>
              <a:ext cx="84387" cy="83520"/>
            </a:xfrm>
            <a:custGeom>
              <a:avLst/>
              <a:gdLst/>
              <a:ahLst/>
              <a:cxnLst/>
              <a:rect l="l" t="t" r="r" b="b"/>
              <a:pathLst>
                <a:path w="3212" h="3179" extrusionOk="0">
                  <a:moveTo>
                    <a:pt x="833" y="0"/>
                  </a:moveTo>
                  <a:lnTo>
                    <a:pt x="125" y="701"/>
                  </a:lnTo>
                  <a:cubicBezTo>
                    <a:pt x="0" y="826"/>
                    <a:pt x="0" y="1034"/>
                    <a:pt x="125" y="1166"/>
                  </a:cubicBezTo>
                  <a:lnTo>
                    <a:pt x="1082" y="2123"/>
                  </a:lnTo>
                  <a:lnTo>
                    <a:pt x="2046" y="3080"/>
                  </a:lnTo>
                  <a:cubicBezTo>
                    <a:pt x="2109" y="3146"/>
                    <a:pt x="2192" y="3179"/>
                    <a:pt x="2276" y="3179"/>
                  </a:cubicBezTo>
                  <a:cubicBezTo>
                    <a:pt x="2360" y="3179"/>
                    <a:pt x="2445" y="3146"/>
                    <a:pt x="2511" y="3080"/>
                  </a:cubicBezTo>
                  <a:lnTo>
                    <a:pt x="3212" y="2379"/>
                  </a:lnTo>
                  <a:lnTo>
                    <a:pt x="2275" y="1436"/>
                  </a:lnTo>
                  <a:lnTo>
                    <a:pt x="1769" y="937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895084" y="2998555"/>
              <a:ext cx="32814" cy="36650"/>
            </a:xfrm>
            <a:custGeom>
              <a:avLst/>
              <a:gdLst/>
              <a:ahLst/>
              <a:cxnLst/>
              <a:rect l="l" t="t" r="r" b="b"/>
              <a:pathLst>
                <a:path w="1249" h="1395" extrusionOk="0">
                  <a:moveTo>
                    <a:pt x="833" y="0"/>
                  </a:moveTo>
                  <a:lnTo>
                    <a:pt x="125" y="708"/>
                  </a:lnTo>
                  <a:cubicBezTo>
                    <a:pt x="0" y="833"/>
                    <a:pt x="0" y="1041"/>
                    <a:pt x="125" y="1173"/>
                  </a:cubicBezTo>
                  <a:lnTo>
                    <a:pt x="347" y="1395"/>
                  </a:lnTo>
                  <a:cubicBezTo>
                    <a:pt x="361" y="1325"/>
                    <a:pt x="396" y="1270"/>
                    <a:pt x="444" y="1221"/>
                  </a:cubicBezTo>
                  <a:lnTo>
                    <a:pt x="1249" y="417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903281" y="2964480"/>
              <a:ext cx="110266" cy="109504"/>
            </a:xfrm>
            <a:custGeom>
              <a:avLst/>
              <a:gdLst/>
              <a:ahLst/>
              <a:cxnLst/>
              <a:rect l="l" t="t" r="r" b="b"/>
              <a:pathLst>
                <a:path w="4197" h="4168" extrusionOk="0">
                  <a:moveTo>
                    <a:pt x="694" y="0"/>
                  </a:moveTo>
                  <a:lnTo>
                    <a:pt x="91" y="611"/>
                  </a:lnTo>
                  <a:cubicBezTo>
                    <a:pt x="0" y="694"/>
                    <a:pt x="0" y="833"/>
                    <a:pt x="91" y="916"/>
                  </a:cubicBezTo>
                  <a:lnTo>
                    <a:pt x="1436" y="2268"/>
                  </a:lnTo>
                  <a:lnTo>
                    <a:pt x="1936" y="2761"/>
                  </a:lnTo>
                  <a:lnTo>
                    <a:pt x="3267" y="4100"/>
                  </a:lnTo>
                  <a:cubicBezTo>
                    <a:pt x="3312" y="4145"/>
                    <a:pt x="3373" y="4167"/>
                    <a:pt x="3435" y="4167"/>
                  </a:cubicBezTo>
                  <a:cubicBezTo>
                    <a:pt x="3496" y="4167"/>
                    <a:pt x="3559" y="4145"/>
                    <a:pt x="3607" y="4100"/>
                  </a:cubicBezTo>
                  <a:lnTo>
                    <a:pt x="4197" y="3503"/>
                  </a:lnTo>
                  <a:lnTo>
                    <a:pt x="2699" y="2005"/>
                  </a:lnTo>
                  <a:lnTo>
                    <a:pt x="2199" y="1505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903281" y="2964480"/>
              <a:ext cx="29557" cy="31185"/>
            </a:xfrm>
            <a:custGeom>
              <a:avLst/>
              <a:gdLst/>
              <a:ahLst/>
              <a:cxnLst/>
              <a:rect l="l" t="t" r="r" b="b"/>
              <a:pathLst>
                <a:path w="1125" h="1187" extrusionOk="0">
                  <a:moveTo>
                    <a:pt x="701" y="0"/>
                  </a:moveTo>
                  <a:lnTo>
                    <a:pt x="91" y="611"/>
                  </a:lnTo>
                  <a:cubicBezTo>
                    <a:pt x="0" y="694"/>
                    <a:pt x="0" y="833"/>
                    <a:pt x="91" y="923"/>
                  </a:cubicBezTo>
                  <a:lnTo>
                    <a:pt x="361" y="1186"/>
                  </a:lnTo>
                  <a:lnTo>
                    <a:pt x="1124" y="423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854992" y="3038831"/>
              <a:ext cx="34154" cy="31185"/>
            </a:xfrm>
            <a:custGeom>
              <a:avLst/>
              <a:gdLst/>
              <a:ahLst/>
              <a:cxnLst/>
              <a:rect l="l" t="t" r="r" b="b"/>
              <a:pathLst>
                <a:path w="1300" h="1187" extrusionOk="0">
                  <a:moveTo>
                    <a:pt x="986" y="1"/>
                  </a:moveTo>
                  <a:cubicBezTo>
                    <a:pt x="935" y="1"/>
                    <a:pt x="881" y="21"/>
                    <a:pt x="833" y="70"/>
                  </a:cubicBezTo>
                  <a:lnTo>
                    <a:pt x="84" y="812"/>
                  </a:lnTo>
                  <a:cubicBezTo>
                    <a:pt x="0" y="895"/>
                    <a:pt x="0" y="1041"/>
                    <a:pt x="84" y="1124"/>
                  </a:cubicBezTo>
                  <a:cubicBezTo>
                    <a:pt x="129" y="1166"/>
                    <a:pt x="186" y="1186"/>
                    <a:pt x="242" y="1186"/>
                  </a:cubicBezTo>
                  <a:cubicBezTo>
                    <a:pt x="299" y="1186"/>
                    <a:pt x="354" y="1166"/>
                    <a:pt x="396" y="1124"/>
                  </a:cubicBezTo>
                  <a:lnTo>
                    <a:pt x="1145" y="375"/>
                  </a:lnTo>
                  <a:cubicBezTo>
                    <a:pt x="1299" y="221"/>
                    <a:pt x="1155" y="1"/>
                    <a:pt x="9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873934" y="3057800"/>
              <a:ext cx="34286" cy="31343"/>
            </a:xfrm>
            <a:custGeom>
              <a:avLst/>
              <a:gdLst/>
              <a:ahLst/>
              <a:cxnLst/>
              <a:rect l="l" t="t" r="r" b="b"/>
              <a:pathLst>
                <a:path w="1305" h="1193" extrusionOk="0">
                  <a:moveTo>
                    <a:pt x="987" y="0"/>
                  </a:moveTo>
                  <a:cubicBezTo>
                    <a:pt x="935" y="0"/>
                    <a:pt x="881" y="21"/>
                    <a:pt x="833" y="69"/>
                  </a:cubicBezTo>
                  <a:lnTo>
                    <a:pt x="91" y="818"/>
                  </a:lnTo>
                  <a:cubicBezTo>
                    <a:pt x="1" y="901"/>
                    <a:pt x="1" y="1040"/>
                    <a:pt x="91" y="1130"/>
                  </a:cubicBezTo>
                  <a:cubicBezTo>
                    <a:pt x="132" y="1172"/>
                    <a:pt x="188" y="1193"/>
                    <a:pt x="244" y="1193"/>
                  </a:cubicBezTo>
                  <a:cubicBezTo>
                    <a:pt x="301" y="1193"/>
                    <a:pt x="358" y="1172"/>
                    <a:pt x="403" y="1130"/>
                  </a:cubicBezTo>
                  <a:lnTo>
                    <a:pt x="1145" y="381"/>
                  </a:lnTo>
                  <a:cubicBezTo>
                    <a:pt x="1305" y="221"/>
                    <a:pt x="1158" y="0"/>
                    <a:pt x="9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912213" y="3095895"/>
              <a:ext cx="34102" cy="31343"/>
            </a:xfrm>
            <a:custGeom>
              <a:avLst/>
              <a:gdLst/>
              <a:ahLst/>
              <a:cxnLst/>
              <a:rect l="l" t="t" r="r" b="b"/>
              <a:pathLst>
                <a:path w="1298" h="1193" extrusionOk="0">
                  <a:moveTo>
                    <a:pt x="983" y="0"/>
                  </a:moveTo>
                  <a:cubicBezTo>
                    <a:pt x="932" y="0"/>
                    <a:pt x="879" y="20"/>
                    <a:pt x="833" y="69"/>
                  </a:cubicBezTo>
                  <a:lnTo>
                    <a:pt x="83" y="818"/>
                  </a:lnTo>
                  <a:cubicBezTo>
                    <a:pt x="0" y="901"/>
                    <a:pt x="0" y="1040"/>
                    <a:pt x="83" y="1130"/>
                  </a:cubicBezTo>
                  <a:cubicBezTo>
                    <a:pt x="125" y="1172"/>
                    <a:pt x="181" y="1192"/>
                    <a:pt x="237" y="1192"/>
                  </a:cubicBezTo>
                  <a:cubicBezTo>
                    <a:pt x="293" y="1192"/>
                    <a:pt x="351" y="1172"/>
                    <a:pt x="396" y="1130"/>
                  </a:cubicBezTo>
                  <a:lnTo>
                    <a:pt x="1138" y="381"/>
                  </a:lnTo>
                  <a:cubicBezTo>
                    <a:pt x="1297" y="221"/>
                    <a:pt x="1151" y="0"/>
                    <a:pt x="9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893061" y="3076926"/>
              <a:ext cx="34312" cy="31343"/>
            </a:xfrm>
            <a:custGeom>
              <a:avLst/>
              <a:gdLst/>
              <a:ahLst/>
              <a:cxnLst/>
              <a:rect l="l" t="t" r="r" b="b"/>
              <a:pathLst>
                <a:path w="1306" h="1193" extrusionOk="0">
                  <a:moveTo>
                    <a:pt x="987" y="1"/>
                  </a:moveTo>
                  <a:cubicBezTo>
                    <a:pt x="936" y="1"/>
                    <a:pt x="882" y="21"/>
                    <a:pt x="833" y="69"/>
                  </a:cubicBezTo>
                  <a:lnTo>
                    <a:pt x="91" y="818"/>
                  </a:lnTo>
                  <a:cubicBezTo>
                    <a:pt x="1" y="902"/>
                    <a:pt x="1" y="1040"/>
                    <a:pt x="91" y="1131"/>
                  </a:cubicBezTo>
                  <a:cubicBezTo>
                    <a:pt x="133" y="1172"/>
                    <a:pt x="188" y="1193"/>
                    <a:pt x="245" y="1193"/>
                  </a:cubicBezTo>
                  <a:cubicBezTo>
                    <a:pt x="301" y="1193"/>
                    <a:pt x="358" y="1172"/>
                    <a:pt x="403" y="1131"/>
                  </a:cubicBezTo>
                  <a:lnTo>
                    <a:pt x="1145" y="381"/>
                  </a:lnTo>
                  <a:cubicBezTo>
                    <a:pt x="1305" y="222"/>
                    <a:pt x="1158" y="1"/>
                    <a:pt x="9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1141809" y="2763601"/>
              <a:ext cx="73668" cy="72801"/>
            </a:xfrm>
            <a:custGeom>
              <a:avLst/>
              <a:gdLst/>
              <a:ahLst/>
              <a:cxnLst/>
              <a:rect l="l" t="t" r="r" b="b"/>
              <a:pathLst>
                <a:path w="2804" h="2771" extrusionOk="0">
                  <a:moveTo>
                    <a:pt x="2567" y="0"/>
                  </a:moveTo>
                  <a:cubicBezTo>
                    <a:pt x="2547" y="0"/>
                    <a:pt x="2526" y="3"/>
                    <a:pt x="2505" y="10"/>
                  </a:cubicBezTo>
                  <a:lnTo>
                    <a:pt x="1" y="745"/>
                  </a:lnTo>
                  <a:lnTo>
                    <a:pt x="2033" y="2770"/>
                  </a:lnTo>
                  <a:lnTo>
                    <a:pt x="2761" y="266"/>
                  </a:lnTo>
                  <a:cubicBezTo>
                    <a:pt x="2804" y="128"/>
                    <a:pt x="2700" y="0"/>
                    <a:pt x="25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919491" y="2924099"/>
              <a:ext cx="135435" cy="133780"/>
            </a:xfrm>
            <a:custGeom>
              <a:avLst/>
              <a:gdLst/>
              <a:ahLst/>
              <a:cxnLst/>
              <a:rect l="l" t="t" r="r" b="b"/>
              <a:pathLst>
                <a:path w="5155" h="5092" extrusionOk="0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919491" y="2924099"/>
              <a:ext cx="135435" cy="133780"/>
            </a:xfrm>
            <a:custGeom>
              <a:avLst/>
              <a:gdLst/>
              <a:ahLst/>
              <a:cxnLst/>
              <a:rect l="l" t="t" r="r" b="b"/>
              <a:pathLst>
                <a:path w="5155" h="5092" extrusionOk="0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919491" y="2924152"/>
              <a:ext cx="133254" cy="133648"/>
            </a:xfrm>
            <a:custGeom>
              <a:avLst/>
              <a:gdLst/>
              <a:ahLst/>
              <a:cxnLst/>
              <a:rect l="l" t="t" r="r" b="b"/>
              <a:pathLst>
                <a:path w="5072" h="5087" extrusionOk="0">
                  <a:moveTo>
                    <a:pt x="4762" y="1"/>
                  </a:moveTo>
                  <a:cubicBezTo>
                    <a:pt x="4676" y="1"/>
                    <a:pt x="4589" y="34"/>
                    <a:pt x="4523" y="100"/>
                  </a:cubicBezTo>
                  <a:lnTo>
                    <a:pt x="132" y="4490"/>
                  </a:lnTo>
                  <a:cubicBezTo>
                    <a:pt x="1" y="4622"/>
                    <a:pt x="1" y="4837"/>
                    <a:pt x="132" y="4962"/>
                  </a:cubicBezTo>
                  <a:lnTo>
                    <a:pt x="153" y="4990"/>
                  </a:lnTo>
                  <a:cubicBezTo>
                    <a:pt x="216" y="5045"/>
                    <a:pt x="299" y="5080"/>
                    <a:pt x="382" y="5087"/>
                  </a:cubicBezTo>
                  <a:cubicBezTo>
                    <a:pt x="306" y="4955"/>
                    <a:pt x="327" y="4781"/>
                    <a:pt x="438" y="4671"/>
                  </a:cubicBezTo>
                  <a:lnTo>
                    <a:pt x="4828" y="280"/>
                  </a:lnTo>
                  <a:cubicBezTo>
                    <a:pt x="4891" y="217"/>
                    <a:pt x="4974" y="183"/>
                    <a:pt x="5071" y="183"/>
                  </a:cubicBezTo>
                  <a:cubicBezTo>
                    <a:pt x="5057" y="162"/>
                    <a:pt x="5036" y="141"/>
                    <a:pt x="5022" y="120"/>
                  </a:cubicBezTo>
                  <a:lnTo>
                    <a:pt x="5002" y="100"/>
                  </a:lnTo>
                  <a:cubicBezTo>
                    <a:pt x="4936" y="34"/>
                    <a:pt x="4849" y="1"/>
                    <a:pt x="47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6B66794-10BB-C459-3954-018F6B56F0C3}"/>
              </a:ext>
            </a:extLst>
          </p:cNvPr>
          <p:cNvSpPr txBox="1"/>
          <p:nvPr/>
        </p:nvSpPr>
        <p:spPr>
          <a:xfrm>
            <a:off x="2167675" y="3247516"/>
            <a:ext cx="3011981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91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6"/>
          <p:cNvSpPr txBox="1">
            <a:spLocks noGrp="1"/>
          </p:cNvSpPr>
          <p:nvPr>
            <p:ph type="title"/>
          </p:nvPr>
        </p:nvSpPr>
        <p:spPr>
          <a:xfrm>
            <a:off x="645818" y="361961"/>
            <a:ext cx="7685381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Background</a:t>
            </a:r>
            <a:endParaRPr sz="3600"/>
          </a:p>
        </p:txBody>
      </p:sp>
      <p:sp>
        <p:nvSpPr>
          <p:cNvPr id="426" name="Google Shape;426;p36"/>
          <p:cNvSpPr txBox="1">
            <a:spLocks noGrp="1"/>
          </p:cNvSpPr>
          <p:nvPr>
            <p:ph type="body" idx="1"/>
          </p:nvPr>
        </p:nvSpPr>
        <p:spPr>
          <a:xfrm>
            <a:off x="720471" y="1154228"/>
            <a:ext cx="7303380" cy="647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chemeClr val="accent4"/>
                </a:solidFill>
              </a:rPr>
              <a:t>Central Question: </a:t>
            </a:r>
            <a:r>
              <a:rPr lang="en" sz="2400" b="1"/>
              <a:t>Is Grad School Worth It?</a:t>
            </a:r>
          </a:p>
        </p:txBody>
      </p:sp>
      <p:grpSp>
        <p:nvGrpSpPr>
          <p:cNvPr id="2" name="Google Shape;2095;p64">
            <a:extLst>
              <a:ext uri="{FF2B5EF4-FFF2-40B4-BE49-F238E27FC236}">
                <a16:creationId xmlns:a16="http://schemas.microsoft.com/office/drawing/2014/main" id="{FF98AB7C-A09C-8F6D-7C26-2EC3D7FE13B0}"/>
              </a:ext>
            </a:extLst>
          </p:cNvPr>
          <p:cNvGrpSpPr/>
          <p:nvPr/>
        </p:nvGrpSpPr>
        <p:grpSpPr>
          <a:xfrm>
            <a:off x="125996" y="2054053"/>
            <a:ext cx="3108356" cy="2090366"/>
            <a:chOff x="232475" y="424025"/>
            <a:chExt cx="7237150" cy="4866975"/>
          </a:xfrm>
        </p:grpSpPr>
        <p:sp>
          <p:nvSpPr>
            <p:cNvPr id="3" name="Google Shape;2096;p64">
              <a:extLst>
                <a:ext uri="{FF2B5EF4-FFF2-40B4-BE49-F238E27FC236}">
                  <a16:creationId xmlns:a16="http://schemas.microsoft.com/office/drawing/2014/main" id="{5E07885A-DD58-A5F1-284E-3538A00E5EDC}"/>
                </a:ext>
              </a:extLst>
            </p:cNvPr>
            <p:cNvSpPr/>
            <p:nvPr/>
          </p:nvSpPr>
          <p:spPr>
            <a:xfrm>
              <a:off x="4165250" y="3631550"/>
              <a:ext cx="2956625" cy="1169850"/>
            </a:xfrm>
            <a:custGeom>
              <a:avLst/>
              <a:gdLst/>
              <a:ahLst/>
              <a:cxnLst/>
              <a:rect l="l" t="t" r="r" b="b"/>
              <a:pathLst>
                <a:path w="118265" h="46794" extrusionOk="0">
                  <a:moveTo>
                    <a:pt x="116069" y="0"/>
                  </a:moveTo>
                  <a:lnTo>
                    <a:pt x="15025" y="18103"/>
                  </a:lnTo>
                  <a:cubicBezTo>
                    <a:pt x="1" y="35742"/>
                    <a:pt x="15025" y="46793"/>
                    <a:pt x="15025" y="46793"/>
                  </a:cubicBezTo>
                  <a:lnTo>
                    <a:pt x="118265" y="28296"/>
                  </a:lnTo>
                  <a:cubicBezTo>
                    <a:pt x="118265" y="28296"/>
                    <a:pt x="105392" y="19091"/>
                    <a:pt x="1160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097;p64">
              <a:extLst>
                <a:ext uri="{FF2B5EF4-FFF2-40B4-BE49-F238E27FC236}">
                  <a16:creationId xmlns:a16="http://schemas.microsoft.com/office/drawing/2014/main" id="{7CCA1591-D549-D32B-93B3-17629B3E7D5A}"/>
                </a:ext>
              </a:extLst>
            </p:cNvPr>
            <p:cNvSpPr/>
            <p:nvPr/>
          </p:nvSpPr>
          <p:spPr>
            <a:xfrm>
              <a:off x="584250" y="3218300"/>
              <a:ext cx="6537625" cy="865825"/>
            </a:xfrm>
            <a:custGeom>
              <a:avLst/>
              <a:gdLst/>
              <a:ahLst/>
              <a:cxnLst/>
              <a:rect l="l" t="t" r="r" b="b"/>
              <a:pathLst>
                <a:path w="261505" h="34633" extrusionOk="0">
                  <a:moveTo>
                    <a:pt x="102083" y="1"/>
                  </a:moveTo>
                  <a:lnTo>
                    <a:pt x="0" y="16136"/>
                  </a:lnTo>
                  <a:lnTo>
                    <a:pt x="158265" y="34633"/>
                  </a:lnTo>
                  <a:lnTo>
                    <a:pt x="261505" y="16136"/>
                  </a:lnTo>
                  <a:lnTo>
                    <a:pt x="1020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098;p64">
              <a:extLst>
                <a:ext uri="{FF2B5EF4-FFF2-40B4-BE49-F238E27FC236}">
                  <a16:creationId xmlns:a16="http://schemas.microsoft.com/office/drawing/2014/main" id="{2914A570-9011-FD12-10D8-4DFCC29AA1A9}"/>
                </a:ext>
              </a:extLst>
            </p:cNvPr>
            <p:cNvSpPr/>
            <p:nvPr/>
          </p:nvSpPr>
          <p:spPr>
            <a:xfrm>
              <a:off x="4325125" y="3621725"/>
              <a:ext cx="2796750" cy="1179675"/>
            </a:xfrm>
            <a:custGeom>
              <a:avLst/>
              <a:gdLst/>
              <a:ahLst/>
              <a:cxnLst/>
              <a:rect l="l" t="t" r="r" b="b"/>
              <a:pathLst>
                <a:path w="111870" h="47187" extrusionOk="0">
                  <a:moveTo>
                    <a:pt x="111870" y="0"/>
                  </a:moveTo>
                  <a:lnTo>
                    <a:pt x="8630" y="18496"/>
                  </a:lnTo>
                  <a:lnTo>
                    <a:pt x="4036" y="20473"/>
                  </a:lnTo>
                  <a:lnTo>
                    <a:pt x="1" y="32134"/>
                  </a:lnTo>
                  <a:lnTo>
                    <a:pt x="3385" y="46101"/>
                  </a:lnTo>
                  <a:lnTo>
                    <a:pt x="6683" y="45796"/>
                  </a:lnTo>
                  <a:lnTo>
                    <a:pt x="8630" y="47186"/>
                  </a:lnTo>
                  <a:lnTo>
                    <a:pt x="111870" y="28660"/>
                  </a:lnTo>
                  <a:lnTo>
                    <a:pt x="111870" y="26389"/>
                  </a:lnTo>
                  <a:lnTo>
                    <a:pt x="8765" y="44053"/>
                  </a:lnTo>
                  <a:cubicBezTo>
                    <a:pt x="6734" y="40571"/>
                    <a:pt x="2674" y="31286"/>
                    <a:pt x="9344" y="20880"/>
                  </a:cubicBezTo>
                  <a:lnTo>
                    <a:pt x="111870" y="2270"/>
                  </a:lnTo>
                  <a:lnTo>
                    <a:pt x="1118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099;p64">
              <a:extLst>
                <a:ext uri="{FF2B5EF4-FFF2-40B4-BE49-F238E27FC236}">
                  <a16:creationId xmlns:a16="http://schemas.microsoft.com/office/drawing/2014/main" id="{9AD732D9-6AAC-E6D4-72C4-1B8746A8CC79}"/>
                </a:ext>
              </a:extLst>
            </p:cNvPr>
            <p:cNvSpPr/>
            <p:nvPr/>
          </p:nvSpPr>
          <p:spPr>
            <a:xfrm>
              <a:off x="317975" y="3620500"/>
              <a:ext cx="4222900" cy="1180900"/>
            </a:xfrm>
            <a:custGeom>
              <a:avLst/>
              <a:gdLst/>
              <a:ahLst/>
              <a:cxnLst/>
              <a:rect l="l" t="t" r="r" b="b"/>
              <a:pathLst>
                <a:path w="168916" h="47236" extrusionOk="0">
                  <a:moveTo>
                    <a:pt x="10010" y="1"/>
                  </a:moveTo>
                  <a:cubicBezTo>
                    <a:pt x="1199" y="1"/>
                    <a:pt x="0" y="27203"/>
                    <a:pt x="10651" y="28738"/>
                  </a:cubicBezTo>
                  <a:lnTo>
                    <a:pt x="168916" y="47235"/>
                  </a:lnTo>
                  <a:cubicBezTo>
                    <a:pt x="161342" y="41065"/>
                    <a:pt x="161528" y="25201"/>
                    <a:pt x="168916" y="18545"/>
                  </a:cubicBezTo>
                  <a:lnTo>
                    <a:pt x="10651" y="48"/>
                  </a:lnTo>
                  <a:cubicBezTo>
                    <a:pt x="10433" y="16"/>
                    <a:pt x="10219" y="1"/>
                    <a:pt x="100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00;p64">
              <a:extLst>
                <a:ext uri="{FF2B5EF4-FFF2-40B4-BE49-F238E27FC236}">
                  <a16:creationId xmlns:a16="http://schemas.microsoft.com/office/drawing/2014/main" id="{CF52C73F-FCCA-A0A7-1830-72200FAF9C3B}"/>
                </a:ext>
              </a:extLst>
            </p:cNvPr>
            <p:cNvSpPr/>
            <p:nvPr/>
          </p:nvSpPr>
          <p:spPr>
            <a:xfrm>
              <a:off x="4580775" y="3909825"/>
              <a:ext cx="2078600" cy="381350"/>
            </a:xfrm>
            <a:custGeom>
              <a:avLst/>
              <a:gdLst/>
              <a:ahLst/>
              <a:cxnLst/>
              <a:rect l="l" t="t" r="r" b="b"/>
              <a:pathLst>
                <a:path w="83144" h="15254" extrusionOk="0">
                  <a:moveTo>
                    <a:pt x="83143" y="1"/>
                  </a:moveTo>
                  <a:cubicBezTo>
                    <a:pt x="83140" y="1"/>
                    <a:pt x="24445" y="9763"/>
                    <a:pt x="1" y="15254"/>
                  </a:cubicBezTo>
                  <a:cubicBezTo>
                    <a:pt x="25098" y="12265"/>
                    <a:pt x="83141" y="1"/>
                    <a:pt x="83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01;p64">
              <a:extLst>
                <a:ext uri="{FF2B5EF4-FFF2-40B4-BE49-F238E27FC236}">
                  <a16:creationId xmlns:a16="http://schemas.microsoft.com/office/drawing/2014/main" id="{B1A4935C-8E1E-F1F5-03B5-C8551E5379FA}"/>
                </a:ext>
              </a:extLst>
            </p:cNvPr>
            <p:cNvSpPr/>
            <p:nvPr/>
          </p:nvSpPr>
          <p:spPr>
            <a:xfrm>
              <a:off x="4604500" y="4197975"/>
              <a:ext cx="2232450" cy="399725"/>
            </a:xfrm>
            <a:custGeom>
              <a:avLst/>
              <a:gdLst/>
              <a:ahLst/>
              <a:cxnLst/>
              <a:rect l="l" t="t" r="r" b="b"/>
              <a:pathLst>
                <a:path w="89298" h="15989" extrusionOk="0">
                  <a:moveTo>
                    <a:pt x="89298" y="0"/>
                  </a:moveTo>
                  <a:lnTo>
                    <a:pt x="89298" y="0"/>
                  </a:lnTo>
                  <a:cubicBezTo>
                    <a:pt x="89295" y="1"/>
                    <a:pt x="16141" y="12610"/>
                    <a:pt x="1" y="15865"/>
                  </a:cubicBezTo>
                  <a:cubicBezTo>
                    <a:pt x="515" y="15949"/>
                    <a:pt x="1183" y="15989"/>
                    <a:pt x="1988" y="15989"/>
                  </a:cubicBezTo>
                  <a:cubicBezTo>
                    <a:pt x="18098" y="15989"/>
                    <a:pt x="89295" y="1"/>
                    <a:pt x="89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02;p64">
              <a:extLst>
                <a:ext uri="{FF2B5EF4-FFF2-40B4-BE49-F238E27FC236}">
                  <a16:creationId xmlns:a16="http://schemas.microsoft.com/office/drawing/2014/main" id="{2222A4CC-886F-9732-9BE1-97D8A0E53FF4}"/>
                </a:ext>
              </a:extLst>
            </p:cNvPr>
            <p:cNvSpPr/>
            <p:nvPr/>
          </p:nvSpPr>
          <p:spPr>
            <a:xfrm>
              <a:off x="4579125" y="4126775"/>
              <a:ext cx="1847425" cy="309050"/>
            </a:xfrm>
            <a:custGeom>
              <a:avLst/>
              <a:gdLst/>
              <a:ahLst/>
              <a:cxnLst/>
              <a:rect l="l" t="t" r="r" b="b"/>
              <a:pathLst>
                <a:path w="73897" h="12362" extrusionOk="0">
                  <a:moveTo>
                    <a:pt x="73896" y="1"/>
                  </a:moveTo>
                  <a:lnTo>
                    <a:pt x="73896" y="1"/>
                  </a:lnTo>
                  <a:cubicBezTo>
                    <a:pt x="73894" y="1"/>
                    <a:pt x="15665" y="8085"/>
                    <a:pt x="1" y="12361"/>
                  </a:cubicBezTo>
                  <a:cubicBezTo>
                    <a:pt x="22743" y="11813"/>
                    <a:pt x="73894" y="1"/>
                    <a:pt x="738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03;p64">
              <a:extLst>
                <a:ext uri="{FF2B5EF4-FFF2-40B4-BE49-F238E27FC236}">
                  <a16:creationId xmlns:a16="http://schemas.microsoft.com/office/drawing/2014/main" id="{367225E6-606F-885E-06F0-07DC9067E956}"/>
                </a:ext>
              </a:extLst>
            </p:cNvPr>
            <p:cNvSpPr/>
            <p:nvPr/>
          </p:nvSpPr>
          <p:spPr>
            <a:xfrm>
              <a:off x="4663450" y="4268000"/>
              <a:ext cx="192100" cy="436350"/>
            </a:xfrm>
            <a:custGeom>
              <a:avLst/>
              <a:gdLst/>
              <a:ahLst/>
              <a:cxnLst/>
              <a:rect l="l" t="t" r="r" b="b"/>
              <a:pathLst>
                <a:path w="7684" h="17454" extrusionOk="0">
                  <a:moveTo>
                    <a:pt x="5560" y="1"/>
                  </a:moveTo>
                  <a:lnTo>
                    <a:pt x="1" y="1056"/>
                  </a:lnTo>
                  <a:cubicBezTo>
                    <a:pt x="1" y="1056"/>
                    <a:pt x="1631" y="4572"/>
                    <a:pt x="1631" y="17453"/>
                  </a:cubicBezTo>
                  <a:lnTo>
                    <a:pt x="4719" y="11927"/>
                  </a:lnTo>
                  <a:lnTo>
                    <a:pt x="7684" y="14657"/>
                  </a:lnTo>
                  <a:cubicBezTo>
                    <a:pt x="7684" y="14657"/>
                    <a:pt x="7451" y="1512"/>
                    <a:pt x="55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04;p64">
              <a:extLst>
                <a:ext uri="{FF2B5EF4-FFF2-40B4-BE49-F238E27FC236}">
                  <a16:creationId xmlns:a16="http://schemas.microsoft.com/office/drawing/2014/main" id="{10928759-F5FA-74F3-3055-EAFBBD378595}"/>
                </a:ext>
              </a:extLst>
            </p:cNvPr>
            <p:cNvSpPr/>
            <p:nvPr/>
          </p:nvSpPr>
          <p:spPr>
            <a:xfrm>
              <a:off x="4087675" y="2930625"/>
              <a:ext cx="2393775" cy="1027300"/>
            </a:xfrm>
            <a:custGeom>
              <a:avLst/>
              <a:gdLst/>
              <a:ahLst/>
              <a:cxnLst/>
              <a:rect l="l" t="t" r="r" b="b"/>
              <a:pathLst>
                <a:path w="95751" h="41092" extrusionOk="0">
                  <a:moveTo>
                    <a:pt x="93973" y="0"/>
                  </a:moveTo>
                  <a:lnTo>
                    <a:pt x="12165" y="13420"/>
                  </a:lnTo>
                  <a:cubicBezTo>
                    <a:pt x="1" y="26497"/>
                    <a:pt x="12165" y="41092"/>
                    <a:pt x="12165" y="41092"/>
                  </a:cubicBezTo>
                  <a:lnTo>
                    <a:pt x="95750" y="27378"/>
                  </a:lnTo>
                  <a:cubicBezTo>
                    <a:pt x="95750" y="27378"/>
                    <a:pt x="85328" y="14153"/>
                    <a:pt x="93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05;p64">
              <a:extLst>
                <a:ext uri="{FF2B5EF4-FFF2-40B4-BE49-F238E27FC236}">
                  <a16:creationId xmlns:a16="http://schemas.microsoft.com/office/drawing/2014/main" id="{396B00F2-D990-4B9E-6077-84D853946844}"/>
                </a:ext>
              </a:extLst>
            </p:cNvPr>
            <p:cNvSpPr/>
            <p:nvPr/>
          </p:nvSpPr>
          <p:spPr>
            <a:xfrm>
              <a:off x="1188425" y="2624250"/>
              <a:ext cx="5293025" cy="641900"/>
            </a:xfrm>
            <a:custGeom>
              <a:avLst/>
              <a:gdLst/>
              <a:ahLst/>
              <a:cxnLst/>
              <a:rect l="l" t="t" r="r" b="b"/>
              <a:pathLst>
                <a:path w="211721" h="25676" extrusionOk="0">
                  <a:moveTo>
                    <a:pt x="82648" y="1"/>
                  </a:moveTo>
                  <a:lnTo>
                    <a:pt x="1" y="11964"/>
                  </a:lnTo>
                  <a:lnTo>
                    <a:pt x="128135" y="25675"/>
                  </a:lnTo>
                  <a:lnTo>
                    <a:pt x="211720" y="11964"/>
                  </a:lnTo>
                  <a:lnTo>
                    <a:pt x="826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06;p64">
              <a:extLst>
                <a:ext uri="{FF2B5EF4-FFF2-40B4-BE49-F238E27FC236}">
                  <a16:creationId xmlns:a16="http://schemas.microsoft.com/office/drawing/2014/main" id="{15D40D09-6110-5386-D17F-C8051AB6C0FD}"/>
                </a:ext>
              </a:extLst>
            </p:cNvPr>
            <p:cNvSpPr/>
            <p:nvPr/>
          </p:nvSpPr>
          <p:spPr>
            <a:xfrm>
              <a:off x="4217125" y="2923325"/>
              <a:ext cx="2264275" cy="1034600"/>
            </a:xfrm>
            <a:custGeom>
              <a:avLst/>
              <a:gdLst/>
              <a:ahLst/>
              <a:cxnLst/>
              <a:rect l="l" t="t" r="r" b="b"/>
              <a:pathLst>
                <a:path w="90571" h="41384" extrusionOk="0">
                  <a:moveTo>
                    <a:pt x="90571" y="1"/>
                  </a:moveTo>
                  <a:lnTo>
                    <a:pt x="6985" y="13712"/>
                  </a:lnTo>
                  <a:lnTo>
                    <a:pt x="3267" y="15179"/>
                  </a:lnTo>
                  <a:lnTo>
                    <a:pt x="0" y="23824"/>
                  </a:lnTo>
                  <a:lnTo>
                    <a:pt x="2740" y="40579"/>
                  </a:lnTo>
                  <a:lnTo>
                    <a:pt x="5409" y="40354"/>
                  </a:lnTo>
                  <a:lnTo>
                    <a:pt x="6985" y="41384"/>
                  </a:lnTo>
                  <a:lnTo>
                    <a:pt x="90571" y="27649"/>
                  </a:lnTo>
                  <a:lnTo>
                    <a:pt x="90571" y="25965"/>
                  </a:lnTo>
                  <a:lnTo>
                    <a:pt x="8279" y="39061"/>
                  </a:lnTo>
                  <a:cubicBezTo>
                    <a:pt x="4989" y="37643"/>
                    <a:pt x="2165" y="23195"/>
                    <a:pt x="7565" y="15481"/>
                  </a:cubicBezTo>
                  <a:lnTo>
                    <a:pt x="90571" y="1684"/>
                  </a:lnTo>
                  <a:lnTo>
                    <a:pt x="905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07;p64">
              <a:extLst>
                <a:ext uri="{FF2B5EF4-FFF2-40B4-BE49-F238E27FC236}">
                  <a16:creationId xmlns:a16="http://schemas.microsoft.com/office/drawing/2014/main" id="{CB850B76-F5BB-BE83-4E20-D7E5F8B41545}"/>
                </a:ext>
              </a:extLst>
            </p:cNvPr>
            <p:cNvSpPr/>
            <p:nvPr/>
          </p:nvSpPr>
          <p:spPr>
            <a:xfrm>
              <a:off x="971675" y="2922650"/>
              <a:ext cx="3420125" cy="1035275"/>
            </a:xfrm>
            <a:custGeom>
              <a:avLst/>
              <a:gdLst/>
              <a:ahLst/>
              <a:cxnLst/>
              <a:rect l="l" t="t" r="r" b="b"/>
              <a:pathLst>
                <a:path w="136805" h="41411" extrusionOk="0">
                  <a:moveTo>
                    <a:pt x="8268" y="1"/>
                  </a:moveTo>
                  <a:cubicBezTo>
                    <a:pt x="1028" y="1"/>
                    <a:pt x="1" y="26553"/>
                    <a:pt x="8671" y="27697"/>
                  </a:cubicBezTo>
                  <a:lnTo>
                    <a:pt x="136805" y="41411"/>
                  </a:lnTo>
                  <a:cubicBezTo>
                    <a:pt x="130673" y="36836"/>
                    <a:pt x="130824" y="18674"/>
                    <a:pt x="136805" y="13739"/>
                  </a:cubicBezTo>
                  <a:lnTo>
                    <a:pt x="8671" y="28"/>
                  </a:lnTo>
                  <a:cubicBezTo>
                    <a:pt x="8534" y="10"/>
                    <a:pt x="8400" y="1"/>
                    <a:pt x="82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08;p64">
              <a:extLst>
                <a:ext uri="{FF2B5EF4-FFF2-40B4-BE49-F238E27FC236}">
                  <a16:creationId xmlns:a16="http://schemas.microsoft.com/office/drawing/2014/main" id="{903FFEF2-4461-9F6B-FD54-0374404E367D}"/>
                </a:ext>
              </a:extLst>
            </p:cNvPr>
            <p:cNvSpPr/>
            <p:nvPr/>
          </p:nvSpPr>
          <p:spPr>
            <a:xfrm>
              <a:off x="4562275" y="3476400"/>
              <a:ext cx="1678500" cy="303150"/>
            </a:xfrm>
            <a:custGeom>
              <a:avLst/>
              <a:gdLst/>
              <a:ahLst/>
              <a:cxnLst/>
              <a:rect l="l" t="t" r="r" b="b"/>
              <a:pathLst>
                <a:path w="67140" h="12126" extrusionOk="0">
                  <a:moveTo>
                    <a:pt x="67139" y="1"/>
                  </a:moveTo>
                  <a:lnTo>
                    <a:pt x="67139" y="1"/>
                  </a:lnTo>
                  <a:cubicBezTo>
                    <a:pt x="67137" y="1"/>
                    <a:pt x="24267" y="5752"/>
                    <a:pt x="1" y="12125"/>
                  </a:cubicBezTo>
                  <a:cubicBezTo>
                    <a:pt x="32702" y="7332"/>
                    <a:pt x="67138" y="1"/>
                    <a:pt x="67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09;p64">
              <a:extLst>
                <a:ext uri="{FF2B5EF4-FFF2-40B4-BE49-F238E27FC236}">
                  <a16:creationId xmlns:a16="http://schemas.microsoft.com/office/drawing/2014/main" id="{512B6863-4CA1-D931-374D-CF79C6F1513B}"/>
                </a:ext>
              </a:extLst>
            </p:cNvPr>
            <p:cNvSpPr/>
            <p:nvPr/>
          </p:nvSpPr>
          <p:spPr>
            <a:xfrm>
              <a:off x="4419850" y="3444250"/>
              <a:ext cx="1678500" cy="303125"/>
            </a:xfrm>
            <a:custGeom>
              <a:avLst/>
              <a:gdLst/>
              <a:ahLst/>
              <a:cxnLst/>
              <a:rect l="l" t="t" r="r" b="b"/>
              <a:pathLst>
                <a:path w="67140" h="12125" extrusionOk="0">
                  <a:moveTo>
                    <a:pt x="67139" y="0"/>
                  </a:moveTo>
                  <a:cubicBezTo>
                    <a:pt x="67137" y="0"/>
                    <a:pt x="24267" y="5751"/>
                    <a:pt x="1" y="12125"/>
                  </a:cubicBezTo>
                  <a:cubicBezTo>
                    <a:pt x="32702" y="7332"/>
                    <a:pt x="67138" y="0"/>
                    <a:pt x="67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10;p64">
              <a:extLst>
                <a:ext uri="{FF2B5EF4-FFF2-40B4-BE49-F238E27FC236}">
                  <a16:creationId xmlns:a16="http://schemas.microsoft.com/office/drawing/2014/main" id="{5DF563F0-4225-5CE1-B8FA-00FCCF39D259}"/>
                </a:ext>
              </a:extLst>
            </p:cNvPr>
            <p:cNvSpPr/>
            <p:nvPr/>
          </p:nvSpPr>
          <p:spPr>
            <a:xfrm>
              <a:off x="4767000" y="3217175"/>
              <a:ext cx="1362000" cy="246000"/>
            </a:xfrm>
            <a:custGeom>
              <a:avLst/>
              <a:gdLst/>
              <a:ahLst/>
              <a:cxnLst/>
              <a:rect l="l" t="t" r="r" b="b"/>
              <a:pathLst>
                <a:path w="54480" h="9840" extrusionOk="0">
                  <a:moveTo>
                    <a:pt x="54480" y="1"/>
                  </a:moveTo>
                  <a:cubicBezTo>
                    <a:pt x="54478" y="1"/>
                    <a:pt x="19691" y="4667"/>
                    <a:pt x="1" y="9840"/>
                  </a:cubicBezTo>
                  <a:cubicBezTo>
                    <a:pt x="26535" y="5950"/>
                    <a:pt x="54479" y="1"/>
                    <a:pt x="544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11;p64">
              <a:extLst>
                <a:ext uri="{FF2B5EF4-FFF2-40B4-BE49-F238E27FC236}">
                  <a16:creationId xmlns:a16="http://schemas.microsoft.com/office/drawing/2014/main" id="{EB66B44D-77DA-82A6-CF7C-3525CC945C44}"/>
                </a:ext>
              </a:extLst>
            </p:cNvPr>
            <p:cNvSpPr/>
            <p:nvPr/>
          </p:nvSpPr>
          <p:spPr>
            <a:xfrm>
              <a:off x="4529775" y="3127450"/>
              <a:ext cx="1678500" cy="303125"/>
            </a:xfrm>
            <a:custGeom>
              <a:avLst/>
              <a:gdLst/>
              <a:ahLst/>
              <a:cxnLst/>
              <a:rect l="l" t="t" r="r" b="b"/>
              <a:pathLst>
                <a:path w="67140" h="12125" extrusionOk="0">
                  <a:moveTo>
                    <a:pt x="67139" y="1"/>
                  </a:moveTo>
                  <a:cubicBezTo>
                    <a:pt x="67137" y="1"/>
                    <a:pt x="24267" y="5750"/>
                    <a:pt x="1" y="12124"/>
                  </a:cubicBezTo>
                  <a:cubicBezTo>
                    <a:pt x="32702" y="7332"/>
                    <a:pt x="67138" y="1"/>
                    <a:pt x="67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12;p64">
              <a:extLst>
                <a:ext uri="{FF2B5EF4-FFF2-40B4-BE49-F238E27FC236}">
                  <a16:creationId xmlns:a16="http://schemas.microsoft.com/office/drawing/2014/main" id="{E0190D20-7426-AC75-57EC-FAD84BE6BC70}"/>
                </a:ext>
              </a:extLst>
            </p:cNvPr>
            <p:cNvSpPr/>
            <p:nvPr/>
          </p:nvSpPr>
          <p:spPr>
            <a:xfrm>
              <a:off x="4419850" y="3311600"/>
              <a:ext cx="1678500" cy="303150"/>
            </a:xfrm>
            <a:custGeom>
              <a:avLst/>
              <a:gdLst/>
              <a:ahLst/>
              <a:cxnLst/>
              <a:rect l="l" t="t" r="r" b="b"/>
              <a:pathLst>
                <a:path w="67140" h="12126" extrusionOk="0">
                  <a:moveTo>
                    <a:pt x="67139" y="1"/>
                  </a:moveTo>
                  <a:lnTo>
                    <a:pt x="67139" y="1"/>
                  </a:lnTo>
                  <a:cubicBezTo>
                    <a:pt x="67137" y="1"/>
                    <a:pt x="24267" y="5751"/>
                    <a:pt x="1" y="12126"/>
                  </a:cubicBezTo>
                  <a:cubicBezTo>
                    <a:pt x="32702" y="7333"/>
                    <a:pt x="67138" y="1"/>
                    <a:pt x="67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13;p64">
              <a:extLst>
                <a:ext uri="{FF2B5EF4-FFF2-40B4-BE49-F238E27FC236}">
                  <a16:creationId xmlns:a16="http://schemas.microsoft.com/office/drawing/2014/main" id="{1151DAE3-2701-F7C5-003F-CCCEDB244B44}"/>
                </a:ext>
              </a:extLst>
            </p:cNvPr>
            <p:cNvSpPr/>
            <p:nvPr/>
          </p:nvSpPr>
          <p:spPr>
            <a:xfrm>
              <a:off x="4513500" y="3335300"/>
              <a:ext cx="318450" cy="642775"/>
            </a:xfrm>
            <a:custGeom>
              <a:avLst/>
              <a:gdLst/>
              <a:ahLst/>
              <a:cxnLst/>
              <a:rect l="l" t="t" r="r" b="b"/>
              <a:pathLst>
                <a:path w="12738" h="25711" extrusionOk="0">
                  <a:moveTo>
                    <a:pt x="7901" y="0"/>
                  </a:moveTo>
                  <a:lnTo>
                    <a:pt x="0" y="1061"/>
                  </a:lnTo>
                  <a:cubicBezTo>
                    <a:pt x="4959" y="2061"/>
                    <a:pt x="4127" y="25711"/>
                    <a:pt x="4127" y="25711"/>
                  </a:cubicBezTo>
                  <a:lnTo>
                    <a:pt x="8344" y="21317"/>
                  </a:lnTo>
                  <a:lnTo>
                    <a:pt x="11499" y="24501"/>
                  </a:lnTo>
                  <a:cubicBezTo>
                    <a:pt x="11648" y="20746"/>
                    <a:pt x="12738" y="3945"/>
                    <a:pt x="7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14;p64">
              <a:extLst>
                <a:ext uri="{FF2B5EF4-FFF2-40B4-BE49-F238E27FC236}">
                  <a16:creationId xmlns:a16="http://schemas.microsoft.com/office/drawing/2014/main" id="{407AF887-8106-71FF-65F2-9EECED533379}"/>
                </a:ext>
              </a:extLst>
            </p:cNvPr>
            <p:cNvSpPr/>
            <p:nvPr/>
          </p:nvSpPr>
          <p:spPr>
            <a:xfrm>
              <a:off x="3808625" y="2274750"/>
              <a:ext cx="1807275" cy="898975"/>
            </a:xfrm>
            <a:custGeom>
              <a:avLst/>
              <a:gdLst/>
              <a:ahLst/>
              <a:cxnLst/>
              <a:rect l="l" t="t" r="r" b="b"/>
              <a:pathLst>
                <a:path w="72291" h="35959" extrusionOk="0">
                  <a:moveTo>
                    <a:pt x="70674" y="1"/>
                  </a:moveTo>
                  <a:lnTo>
                    <a:pt x="9051" y="12234"/>
                  </a:lnTo>
                  <a:cubicBezTo>
                    <a:pt x="0" y="23552"/>
                    <a:pt x="9329" y="35958"/>
                    <a:pt x="9329" y="35958"/>
                  </a:cubicBezTo>
                  <a:lnTo>
                    <a:pt x="72291" y="23461"/>
                  </a:lnTo>
                  <a:cubicBezTo>
                    <a:pt x="72291" y="23461"/>
                    <a:pt x="64289" y="12213"/>
                    <a:pt x="706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15;p64">
              <a:extLst>
                <a:ext uri="{FF2B5EF4-FFF2-40B4-BE49-F238E27FC236}">
                  <a16:creationId xmlns:a16="http://schemas.microsoft.com/office/drawing/2014/main" id="{81FB0DAD-D904-1A6F-42A1-54E143ADFA0E}"/>
                </a:ext>
              </a:extLst>
            </p:cNvPr>
            <p:cNvSpPr/>
            <p:nvPr/>
          </p:nvSpPr>
          <p:spPr>
            <a:xfrm>
              <a:off x="1613150" y="2040200"/>
              <a:ext cx="3995825" cy="540375"/>
            </a:xfrm>
            <a:custGeom>
              <a:avLst/>
              <a:gdLst/>
              <a:ahLst/>
              <a:cxnLst/>
              <a:rect l="l" t="t" r="r" b="b"/>
              <a:pathLst>
                <a:path w="159833" h="21615" extrusionOk="0">
                  <a:moveTo>
                    <a:pt x="62272" y="0"/>
                  </a:moveTo>
                  <a:lnTo>
                    <a:pt x="1" y="10989"/>
                  </a:lnTo>
                  <a:lnTo>
                    <a:pt x="96870" y="21614"/>
                  </a:lnTo>
                  <a:lnTo>
                    <a:pt x="159832" y="9117"/>
                  </a:lnTo>
                  <a:lnTo>
                    <a:pt x="62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16;p64">
              <a:extLst>
                <a:ext uri="{FF2B5EF4-FFF2-40B4-BE49-F238E27FC236}">
                  <a16:creationId xmlns:a16="http://schemas.microsoft.com/office/drawing/2014/main" id="{78A3F503-B4A0-A3A0-7747-24B1B66884DB}"/>
                </a:ext>
              </a:extLst>
            </p:cNvPr>
            <p:cNvSpPr/>
            <p:nvPr/>
          </p:nvSpPr>
          <p:spPr>
            <a:xfrm>
              <a:off x="3905550" y="2268100"/>
              <a:ext cx="1710350" cy="905575"/>
            </a:xfrm>
            <a:custGeom>
              <a:avLst/>
              <a:gdLst/>
              <a:ahLst/>
              <a:cxnLst/>
              <a:rect l="l" t="t" r="r" b="b"/>
              <a:pathLst>
                <a:path w="68414" h="36223" extrusionOk="0">
                  <a:moveTo>
                    <a:pt x="68136" y="1"/>
                  </a:moveTo>
                  <a:lnTo>
                    <a:pt x="5174" y="12500"/>
                  </a:lnTo>
                  <a:lnTo>
                    <a:pt x="2380" y="13789"/>
                  </a:lnTo>
                  <a:lnTo>
                    <a:pt x="1" y="21230"/>
                  </a:lnTo>
                  <a:lnTo>
                    <a:pt x="2237" y="35573"/>
                  </a:lnTo>
                  <a:lnTo>
                    <a:pt x="4251" y="35355"/>
                  </a:lnTo>
                  <a:lnTo>
                    <a:pt x="5452" y="36223"/>
                  </a:lnTo>
                  <a:lnTo>
                    <a:pt x="68414" y="23707"/>
                  </a:lnTo>
                  <a:lnTo>
                    <a:pt x="68397" y="22263"/>
                  </a:lnTo>
                  <a:lnTo>
                    <a:pt x="6405" y="34222"/>
                  </a:lnTo>
                  <a:cubicBezTo>
                    <a:pt x="3905" y="33034"/>
                    <a:pt x="1628" y="20672"/>
                    <a:pt x="5627" y="14008"/>
                  </a:cubicBezTo>
                  <a:lnTo>
                    <a:pt x="68153" y="1445"/>
                  </a:lnTo>
                  <a:lnTo>
                    <a:pt x="681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17;p64">
              <a:extLst>
                <a:ext uri="{FF2B5EF4-FFF2-40B4-BE49-F238E27FC236}">
                  <a16:creationId xmlns:a16="http://schemas.microsoft.com/office/drawing/2014/main" id="{BDA7E01D-1F47-BAD8-A191-68EA60507E09}"/>
                </a:ext>
              </a:extLst>
            </p:cNvPr>
            <p:cNvSpPr/>
            <p:nvPr/>
          </p:nvSpPr>
          <p:spPr>
            <a:xfrm>
              <a:off x="1455950" y="2314425"/>
              <a:ext cx="2585900" cy="859300"/>
            </a:xfrm>
            <a:custGeom>
              <a:avLst/>
              <a:gdLst/>
              <a:ahLst/>
              <a:cxnLst/>
              <a:rect l="l" t="t" r="r" b="b"/>
              <a:pathLst>
                <a:path w="103436" h="34372" extrusionOk="0">
                  <a:moveTo>
                    <a:pt x="6007" y="0"/>
                  </a:moveTo>
                  <a:cubicBezTo>
                    <a:pt x="520" y="0"/>
                    <a:pt x="1" y="22841"/>
                    <a:pt x="6566" y="23746"/>
                  </a:cubicBezTo>
                  <a:lnTo>
                    <a:pt x="103436" y="34371"/>
                  </a:lnTo>
                  <a:cubicBezTo>
                    <a:pt x="98761" y="30503"/>
                    <a:pt x="98692" y="14929"/>
                    <a:pt x="103158" y="10647"/>
                  </a:cubicBezTo>
                  <a:lnTo>
                    <a:pt x="6289" y="20"/>
                  </a:lnTo>
                  <a:cubicBezTo>
                    <a:pt x="6193" y="7"/>
                    <a:pt x="6100" y="0"/>
                    <a:pt x="6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18;p64">
              <a:extLst>
                <a:ext uri="{FF2B5EF4-FFF2-40B4-BE49-F238E27FC236}">
                  <a16:creationId xmlns:a16="http://schemas.microsoft.com/office/drawing/2014/main" id="{1747BE3A-12D7-D4DD-F2B2-5F5B6191B917}"/>
                </a:ext>
              </a:extLst>
            </p:cNvPr>
            <p:cNvSpPr/>
            <p:nvPr/>
          </p:nvSpPr>
          <p:spPr>
            <a:xfrm>
              <a:off x="4168750" y="2718150"/>
              <a:ext cx="1264100" cy="274775"/>
            </a:xfrm>
            <a:custGeom>
              <a:avLst/>
              <a:gdLst/>
              <a:ahLst/>
              <a:cxnLst/>
              <a:rect l="l" t="t" r="r" b="b"/>
              <a:pathLst>
                <a:path w="50564" h="10991" extrusionOk="0">
                  <a:moveTo>
                    <a:pt x="50563" y="1"/>
                  </a:moveTo>
                  <a:cubicBezTo>
                    <a:pt x="50561" y="1"/>
                    <a:pt x="18254" y="5311"/>
                    <a:pt x="0" y="10991"/>
                  </a:cubicBezTo>
                  <a:cubicBezTo>
                    <a:pt x="24639" y="6593"/>
                    <a:pt x="50562" y="1"/>
                    <a:pt x="505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19;p64">
              <a:extLst>
                <a:ext uri="{FF2B5EF4-FFF2-40B4-BE49-F238E27FC236}">
                  <a16:creationId xmlns:a16="http://schemas.microsoft.com/office/drawing/2014/main" id="{06F79370-4D42-A7CA-74D1-AFC66D6B3ADF}"/>
                </a:ext>
              </a:extLst>
            </p:cNvPr>
            <p:cNvSpPr/>
            <p:nvPr/>
          </p:nvSpPr>
          <p:spPr>
            <a:xfrm>
              <a:off x="4081750" y="2606700"/>
              <a:ext cx="1025750" cy="222975"/>
            </a:xfrm>
            <a:custGeom>
              <a:avLst/>
              <a:gdLst/>
              <a:ahLst/>
              <a:cxnLst/>
              <a:rect l="l" t="t" r="r" b="b"/>
              <a:pathLst>
                <a:path w="41030" h="8919" extrusionOk="0">
                  <a:moveTo>
                    <a:pt x="41029" y="0"/>
                  </a:moveTo>
                  <a:cubicBezTo>
                    <a:pt x="41028" y="1"/>
                    <a:pt x="14814" y="4309"/>
                    <a:pt x="1" y="8919"/>
                  </a:cubicBezTo>
                  <a:cubicBezTo>
                    <a:pt x="19994" y="5349"/>
                    <a:pt x="41028" y="1"/>
                    <a:pt x="410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20;p64">
              <a:extLst>
                <a:ext uri="{FF2B5EF4-FFF2-40B4-BE49-F238E27FC236}">
                  <a16:creationId xmlns:a16="http://schemas.microsoft.com/office/drawing/2014/main" id="{ADA7DF32-001C-D217-C79F-513DB9A843BE}"/>
                </a:ext>
              </a:extLst>
            </p:cNvPr>
            <p:cNvSpPr/>
            <p:nvPr/>
          </p:nvSpPr>
          <p:spPr>
            <a:xfrm>
              <a:off x="4128700" y="2469300"/>
              <a:ext cx="1264100" cy="274775"/>
            </a:xfrm>
            <a:custGeom>
              <a:avLst/>
              <a:gdLst/>
              <a:ahLst/>
              <a:cxnLst/>
              <a:rect l="l" t="t" r="r" b="b"/>
              <a:pathLst>
                <a:path w="50564" h="10991" extrusionOk="0">
                  <a:moveTo>
                    <a:pt x="50563" y="1"/>
                  </a:moveTo>
                  <a:lnTo>
                    <a:pt x="50563" y="1"/>
                  </a:lnTo>
                  <a:cubicBezTo>
                    <a:pt x="50562" y="1"/>
                    <a:pt x="18255" y="5310"/>
                    <a:pt x="1" y="10991"/>
                  </a:cubicBezTo>
                  <a:cubicBezTo>
                    <a:pt x="24639" y="6592"/>
                    <a:pt x="50562" y="1"/>
                    <a:pt x="505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21;p64">
              <a:extLst>
                <a:ext uri="{FF2B5EF4-FFF2-40B4-BE49-F238E27FC236}">
                  <a16:creationId xmlns:a16="http://schemas.microsoft.com/office/drawing/2014/main" id="{203AE8C6-9547-9790-C315-D626920E203E}"/>
                </a:ext>
              </a:extLst>
            </p:cNvPr>
            <p:cNvSpPr/>
            <p:nvPr/>
          </p:nvSpPr>
          <p:spPr>
            <a:xfrm>
              <a:off x="4158575" y="2624250"/>
              <a:ext cx="1264100" cy="274800"/>
            </a:xfrm>
            <a:custGeom>
              <a:avLst/>
              <a:gdLst/>
              <a:ahLst/>
              <a:cxnLst/>
              <a:rect l="l" t="t" r="r" b="b"/>
              <a:pathLst>
                <a:path w="50564" h="10992" extrusionOk="0">
                  <a:moveTo>
                    <a:pt x="50563" y="1"/>
                  </a:moveTo>
                  <a:lnTo>
                    <a:pt x="50563" y="1"/>
                  </a:lnTo>
                  <a:cubicBezTo>
                    <a:pt x="50562" y="1"/>
                    <a:pt x="18256" y="5311"/>
                    <a:pt x="1" y="10991"/>
                  </a:cubicBezTo>
                  <a:lnTo>
                    <a:pt x="1" y="10991"/>
                  </a:lnTo>
                  <a:cubicBezTo>
                    <a:pt x="24639" y="6593"/>
                    <a:pt x="50562" y="1"/>
                    <a:pt x="505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22;p64">
              <a:extLst>
                <a:ext uri="{FF2B5EF4-FFF2-40B4-BE49-F238E27FC236}">
                  <a16:creationId xmlns:a16="http://schemas.microsoft.com/office/drawing/2014/main" id="{43111AD6-8B3B-B6D4-8436-653CD40160CD}"/>
                </a:ext>
              </a:extLst>
            </p:cNvPr>
            <p:cNvSpPr/>
            <p:nvPr/>
          </p:nvSpPr>
          <p:spPr>
            <a:xfrm>
              <a:off x="4128700" y="2842875"/>
              <a:ext cx="177175" cy="221175"/>
            </a:xfrm>
            <a:custGeom>
              <a:avLst/>
              <a:gdLst/>
              <a:ahLst/>
              <a:cxnLst/>
              <a:rect l="l" t="t" r="r" b="b"/>
              <a:pathLst>
                <a:path w="7087" h="8847" extrusionOk="0">
                  <a:moveTo>
                    <a:pt x="4542" y="0"/>
                  </a:moveTo>
                  <a:lnTo>
                    <a:pt x="1" y="1024"/>
                  </a:lnTo>
                  <a:cubicBezTo>
                    <a:pt x="1" y="1024"/>
                    <a:pt x="2383" y="7308"/>
                    <a:pt x="2120" y="8847"/>
                  </a:cubicBezTo>
                  <a:lnTo>
                    <a:pt x="7086" y="7397"/>
                  </a:lnTo>
                  <a:cubicBezTo>
                    <a:pt x="7086" y="7397"/>
                    <a:pt x="5427" y="170"/>
                    <a:pt x="45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23;p64">
              <a:extLst>
                <a:ext uri="{FF2B5EF4-FFF2-40B4-BE49-F238E27FC236}">
                  <a16:creationId xmlns:a16="http://schemas.microsoft.com/office/drawing/2014/main" id="{5932D3B8-2EAD-9F95-2E44-C4B6834CB4FC}"/>
                </a:ext>
              </a:extLst>
            </p:cNvPr>
            <p:cNvSpPr/>
            <p:nvPr/>
          </p:nvSpPr>
          <p:spPr>
            <a:xfrm>
              <a:off x="232475" y="2375050"/>
              <a:ext cx="681050" cy="1405650"/>
            </a:xfrm>
            <a:custGeom>
              <a:avLst/>
              <a:gdLst/>
              <a:ahLst/>
              <a:cxnLst/>
              <a:rect l="l" t="t" r="r" b="b"/>
              <a:pathLst>
                <a:path w="27242" h="56226" extrusionOk="0">
                  <a:moveTo>
                    <a:pt x="7326" y="1"/>
                  </a:moveTo>
                  <a:cubicBezTo>
                    <a:pt x="7130" y="1"/>
                    <a:pt x="6930" y="33"/>
                    <a:pt x="6735" y="102"/>
                  </a:cubicBezTo>
                  <a:lnTo>
                    <a:pt x="1421" y="1966"/>
                  </a:lnTo>
                  <a:cubicBezTo>
                    <a:pt x="490" y="2292"/>
                    <a:pt x="1" y="3311"/>
                    <a:pt x="327" y="4242"/>
                  </a:cubicBezTo>
                  <a:lnTo>
                    <a:pt x="18557" y="56226"/>
                  </a:lnTo>
                  <a:lnTo>
                    <a:pt x="27241" y="53182"/>
                  </a:lnTo>
                  <a:lnTo>
                    <a:pt x="9011" y="1196"/>
                  </a:lnTo>
                  <a:cubicBezTo>
                    <a:pt x="8753" y="461"/>
                    <a:pt x="8063" y="1"/>
                    <a:pt x="7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24;p64">
              <a:extLst>
                <a:ext uri="{FF2B5EF4-FFF2-40B4-BE49-F238E27FC236}">
                  <a16:creationId xmlns:a16="http://schemas.microsoft.com/office/drawing/2014/main" id="{234317EB-F1D0-0ADA-675E-E9787500E8F0}"/>
                </a:ext>
              </a:extLst>
            </p:cNvPr>
            <p:cNvSpPr/>
            <p:nvPr/>
          </p:nvSpPr>
          <p:spPr>
            <a:xfrm>
              <a:off x="247050" y="2537000"/>
              <a:ext cx="990575" cy="2044500"/>
            </a:xfrm>
            <a:custGeom>
              <a:avLst/>
              <a:gdLst/>
              <a:ahLst/>
              <a:cxnLst/>
              <a:rect l="l" t="t" r="r" b="b"/>
              <a:pathLst>
                <a:path w="39623" h="81780" extrusionOk="0">
                  <a:moveTo>
                    <a:pt x="10655" y="1"/>
                  </a:moveTo>
                  <a:cubicBezTo>
                    <a:pt x="10370" y="1"/>
                    <a:pt x="10080" y="48"/>
                    <a:pt x="9795" y="148"/>
                  </a:cubicBezTo>
                  <a:lnTo>
                    <a:pt x="2067" y="2858"/>
                  </a:lnTo>
                  <a:cubicBezTo>
                    <a:pt x="713" y="3332"/>
                    <a:pt x="0" y="4815"/>
                    <a:pt x="475" y="6168"/>
                  </a:cubicBezTo>
                  <a:lnTo>
                    <a:pt x="26991" y="81780"/>
                  </a:lnTo>
                  <a:lnTo>
                    <a:pt x="39622" y="77351"/>
                  </a:lnTo>
                  <a:lnTo>
                    <a:pt x="13106" y="1739"/>
                  </a:lnTo>
                  <a:cubicBezTo>
                    <a:pt x="12731" y="670"/>
                    <a:pt x="11728" y="1"/>
                    <a:pt x="106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25;p64">
              <a:extLst>
                <a:ext uri="{FF2B5EF4-FFF2-40B4-BE49-F238E27FC236}">
                  <a16:creationId xmlns:a16="http://schemas.microsoft.com/office/drawing/2014/main" id="{2D9B1C50-4B14-CBA2-0240-E33CD133B4D6}"/>
                </a:ext>
              </a:extLst>
            </p:cNvPr>
            <p:cNvSpPr/>
            <p:nvPr/>
          </p:nvSpPr>
          <p:spPr>
            <a:xfrm>
              <a:off x="921825" y="4470775"/>
              <a:ext cx="315800" cy="417225"/>
            </a:xfrm>
            <a:custGeom>
              <a:avLst/>
              <a:gdLst/>
              <a:ahLst/>
              <a:cxnLst/>
              <a:rect l="l" t="t" r="r" b="b"/>
              <a:pathLst>
                <a:path w="12632" h="16689" extrusionOk="0">
                  <a:moveTo>
                    <a:pt x="12631" y="0"/>
                  </a:moveTo>
                  <a:lnTo>
                    <a:pt x="0" y="4430"/>
                  </a:lnTo>
                  <a:lnTo>
                    <a:pt x="11391" y="16689"/>
                  </a:lnTo>
                  <a:lnTo>
                    <a:pt x="126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26;p64">
              <a:extLst>
                <a:ext uri="{FF2B5EF4-FFF2-40B4-BE49-F238E27FC236}">
                  <a16:creationId xmlns:a16="http://schemas.microsoft.com/office/drawing/2014/main" id="{9DC81DE4-D3C8-2480-1E39-8C2F3033B0A1}"/>
                </a:ext>
              </a:extLst>
            </p:cNvPr>
            <p:cNvSpPr/>
            <p:nvPr/>
          </p:nvSpPr>
          <p:spPr>
            <a:xfrm>
              <a:off x="1087600" y="4713600"/>
              <a:ext cx="132000" cy="174400"/>
            </a:xfrm>
            <a:custGeom>
              <a:avLst/>
              <a:gdLst/>
              <a:ahLst/>
              <a:cxnLst/>
              <a:rect l="l" t="t" r="r" b="b"/>
              <a:pathLst>
                <a:path w="5280" h="6976" extrusionOk="0">
                  <a:moveTo>
                    <a:pt x="5280" y="0"/>
                  </a:moveTo>
                  <a:lnTo>
                    <a:pt x="0" y="1852"/>
                  </a:lnTo>
                  <a:lnTo>
                    <a:pt x="4760" y="6976"/>
                  </a:lnTo>
                  <a:lnTo>
                    <a:pt x="5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27;p64">
              <a:extLst>
                <a:ext uri="{FF2B5EF4-FFF2-40B4-BE49-F238E27FC236}">
                  <a16:creationId xmlns:a16="http://schemas.microsoft.com/office/drawing/2014/main" id="{9F934139-454E-0E78-22DE-F48A4E362F09}"/>
                </a:ext>
              </a:extLst>
            </p:cNvPr>
            <p:cNvSpPr/>
            <p:nvPr/>
          </p:nvSpPr>
          <p:spPr>
            <a:xfrm>
              <a:off x="334975" y="2785275"/>
              <a:ext cx="587250" cy="1008150"/>
            </a:xfrm>
            <a:custGeom>
              <a:avLst/>
              <a:gdLst/>
              <a:ahLst/>
              <a:cxnLst/>
              <a:rect l="l" t="t" r="r" b="b"/>
              <a:pathLst>
                <a:path w="23490" h="40326" extrusionOk="0">
                  <a:moveTo>
                    <a:pt x="8741" y="1"/>
                  </a:moveTo>
                  <a:cubicBezTo>
                    <a:pt x="8545" y="1"/>
                    <a:pt x="8345" y="33"/>
                    <a:pt x="8149" y="102"/>
                  </a:cubicBezTo>
                  <a:lnTo>
                    <a:pt x="6900" y="540"/>
                  </a:lnTo>
                  <a:cubicBezTo>
                    <a:pt x="5968" y="868"/>
                    <a:pt x="5477" y="1888"/>
                    <a:pt x="5804" y="2821"/>
                  </a:cubicBezTo>
                  <a:lnTo>
                    <a:pt x="5821" y="2872"/>
                  </a:lnTo>
                  <a:lnTo>
                    <a:pt x="1" y="4912"/>
                  </a:lnTo>
                  <a:lnTo>
                    <a:pt x="1338" y="8728"/>
                  </a:lnTo>
                  <a:lnTo>
                    <a:pt x="7158" y="6686"/>
                  </a:lnTo>
                  <a:lnTo>
                    <a:pt x="18536" y="39128"/>
                  </a:lnTo>
                  <a:cubicBezTo>
                    <a:pt x="18794" y="39865"/>
                    <a:pt x="19486" y="40326"/>
                    <a:pt x="20225" y="40326"/>
                  </a:cubicBezTo>
                  <a:cubicBezTo>
                    <a:pt x="20421" y="40326"/>
                    <a:pt x="20620" y="40294"/>
                    <a:pt x="20816" y="40225"/>
                  </a:cubicBezTo>
                  <a:lnTo>
                    <a:pt x="22066" y="39787"/>
                  </a:lnTo>
                  <a:cubicBezTo>
                    <a:pt x="22999" y="39460"/>
                    <a:pt x="23489" y="38439"/>
                    <a:pt x="23162" y="37505"/>
                  </a:cubicBezTo>
                  <a:lnTo>
                    <a:pt x="11785" y="5063"/>
                  </a:lnTo>
                  <a:lnTo>
                    <a:pt x="13586" y="4433"/>
                  </a:lnTo>
                  <a:cubicBezTo>
                    <a:pt x="13726" y="4383"/>
                    <a:pt x="13838" y="4296"/>
                    <a:pt x="13933" y="4194"/>
                  </a:cubicBezTo>
                  <a:lnTo>
                    <a:pt x="12667" y="585"/>
                  </a:lnTo>
                  <a:cubicBezTo>
                    <a:pt x="12616" y="578"/>
                    <a:pt x="12564" y="574"/>
                    <a:pt x="12512" y="574"/>
                  </a:cubicBezTo>
                  <a:cubicBezTo>
                    <a:pt x="12425" y="574"/>
                    <a:pt x="12336" y="586"/>
                    <a:pt x="12249" y="617"/>
                  </a:cubicBezTo>
                  <a:lnTo>
                    <a:pt x="10447" y="1249"/>
                  </a:lnTo>
                  <a:lnTo>
                    <a:pt x="10429" y="1198"/>
                  </a:lnTo>
                  <a:cubicBezTo>
                    <a:pt x="10172" y="462"/>
                    <a:pt x="9480" y="1"/>
                    <a:pt x="8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28;p64">
              <a:extLst>
                <a:ext uri="{FF2B5EF4-FFF2-40B4-BE49-F238E27FC236}">
                  <a16:creationId xmlns:a16="http://schemas.microsoft.com/office/drawing/2014/main" id="{875548F5-6BD8-D548-6F91-512D3773179C}"/>
                </a:ext>
              </a:extLst>
            </p:cNvPr>
            <p:cNvSpPr/>
            <p:nvPr/>
          </p:nvSpPr>
          <p:spPr>
            <a:xfrm>
              <a:off x="294675" y="2736625"/>
              <a:ext cx="388675" cy="210100"/>
            </a:xfrm>
            <a:custGeom>
              <a:avLst/>
              <a:gdLst/>
              <a:ahLst/>
              <a:cxnLst/>
              <a:rect l="l" t="t" r="r" b="b"/>
              <a:pathLst>
                <a:path w="15547" h="8404" extrusionOk="0">
                  <a:moveTo>
                    <a:pt x="13793" y="1"/>
                  </a:moveTo>
                  <a:cubicBezTo>
                    <a:pt x="13695" y="1"/>
                    <a:pt x="13595" y="17"/>
                    <a:pt x="13497" y="52"/>
                  </a:cubicBezTo>
                  <a:lnTo>
                    <a:pt x="710" y="4537"/>
                  </a:lnTo>
                  <a:cubicBezTo>
                    <a:pt x="245" y="4699"/>
                    <a:pt x="0" y="5210"/>
                    <a:pt x="164" y="5675"/>
                  </a:cubicBezTo>
                  <a:lnTo>
                    <a:pt x="910" y="7805"/>
                  </a:lnTo>
                  <a:cubicBezTo>
                    <a:pt x="1038" y="8173"/>
                    <a:pt x="1384" y="8404"/>
                    <a:pt x="1753" y="8404"/>
                  </a:cubicBezTo>
                  <a:cubicBezTo>
                    <a:pt x="1851" y="8404"/>
                    <a:pt x="1951" y="8387"/>
                    <a:pt x="2049" y="8353"/>
                  </a:cubicBezTo>
                  <a:lnTo>
                    <a:pt x="14836" y="3868"/>
                  </a:lnTo>
                  <a:cubicBezTo>
                    <a:pt x="15302" y="3705"/>
                    <a:pt x="15546" y="3195"/>
                    <a:pt x="15383" y="2728"/>
                  </a:cubicBezTo>
                  <a:lnTo>
                    <a:pt x="14637" y="599"/>
                  </a:lnTo>
                  <a:cubicBezTo>
                    <a:pt x="14507" y="232"/>
                    <a:pt x="14162" y="1"/>
                    <a:pt x="137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29;p64">
              <a:extLst>
                <a:ext uri="{FF2B5EF4-FFF2-40B4-BE49-F238E27FC236}">
                  <a16:creationId xmlns:a16="http://schemas.microsoft.com/office/drawing/2014/main" id="{991644F5-E4DC-8653-CCD6-A1C1E611270E}"/>
                </a:ext>
              </a:extLst>
            </p:cNvPr>
            <p:cNvSpPr/>
            <p:nvPr/>
          </p:nvSpPr>
          <p:spPr>
            <a:xfrm>
              <a:off x="462775" y="2722525"/>
              <a:ext cx="450375" cy="1008150"/>
            </a:xfrm>
            <a:custGeom>
              <a:avLst/>
              <a:gdLst/>
              <a:ahLst/>
              <a:cxnLst/>
              <a:rect l="l" t="t" r="r" b="b"/>
              <a:pathLst>
                <a:path w="18015" h="40326" extrusionOk="0">
                  <a:moveTo>
                    <a:pt x="3266" y="1"/>
                  </a:moveTo>
                  <a:cubicBezTo>
                    <a:pt x="3069" y="1"/>
                    <a:pt x="2870" y="33"/>
                    <a:pt x="2674" y="102"/>
                  </a:cubicBezTo>
                  <a:lnTo>
                    <a:pt x="1423" y="540"/>
                  </a:lnTo>
                  <a:cubicBezTo>
                    <a:pt x="491" y="868"/>
                    <a:pt x="0" y="1889"/>
                    <a:pt x="327" y="2821"/>
                  </a:cubicBezTo>
                  <a:lnTo>
                    <a:pt x="13060" y="39128"/>
                  </a:lnTo>
                  <a:cubicBezTo>
                    <a:pt x="13319" y="39864"/>
                    <a:pt x="14010" y="40325"/>
                    <a:pt x="14748" y="40325"/>
                  </a:cubicBezTo>
                  <a:cubicBezTo>
                    <a:pt x="14945" y="40325"/>
                    <a:pt x="15145" y="40293"/>
                    <a:pt x="15341" y="40224"/>
                  </a:cubicBezTo>
                  <a:lnTo>
                    <a:pt x="16591" y="39786"/>
                  </a:lnTo>
                  <a:cubicBezTo>
                    <a:pt x="17523" y="39460"/>
                    <a:pt x="18014" y="38437"/>
                    <a:pt x="17687" y="37505"/>
                  </a:cubicBezTo>
                  <a:lnTo>
                    <a:pt x="4954" y="1198"/>
                  </a:lnTo>
                  <a:cubicBezTo>
                    <a:pt x="4695" y="462"/>
                    <a:pt x="4004" y="1"/>
                    <a:pt x="3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30;p64">
              <a:extLst>
                <a:ext uri="{FF2B5EF4-FFF2-40B4-BE49-F238E27FC236}">
                  <a16:creationId xmlns:a16="http://schemas.microsoft.com/office/drawing/2014/main" id="{5937CAC6-F09D-4FB0-D948-3DF811FC3E12}"/>
                </a:ext>
              </a:extLst>
            </p:cNvPr>
            <p:cNvSpPr/>
            <p:nvPr/>
          </p:nvSpPr>
          <p:spPr>
            <a:xfrm>
              <a:off x="3427275" y="711175"/>
              <a:ext cx="746125" cy="1507775"/>
            </a:xfrm>
            <a:custGeom>
              <a:avLst/>
              <a:gdLst/>
              <a:ahLst/>
              <a:cxnLst/>
              <a:rect l="l" t="t" r="r" b="b"/>
              <a:pathLst>
                <a:path w="29845" h="60311" extrusionOk="0">
                  <a:moveTo>
                    <a:pt x="22767" y="0"/>
                  </a:moveTo>
                  <a:cubicBezTo>
                    <a:pt x="20806" y="0"/>
                    <a:pt x="18839" y="560"/>
                    <a:pt x="17492" y="1228"/>
                  </a:cubicBezTo>
                  <a:cubicBezTo>
                    <a:pt x="14097" y="2911"/>
                    <a:pt x="1" y="24108"/>
                    <a:pt x="4429" y="44843"/>
                  </a:cubicBezTo>
                  <a:cubicBezTo>
                    <a:pt x="6849" y="56176"/>
                    <a:pt x="12554" y="60311"/>
                    <a:pt x="17163" y="60311"/>
                  </a:cubicBezTo>
                  <a:cubicBezTo>
                    <a:pt x="19326" y="60311"/>
                    <a:pt x="21248" y="59399"/>
                    <a:pt x="22475" y="57893"/>
                  </a:cubicBezTo>
                  <a:cubicBezTo>
                    <a:pt x="26312" y="53178"/>
                    <a:pt x="23931" y="47280"/>
                    <a:pt x="23931" y="47280"/>
                  </a:cubicBezTo>
                  <a:lnTo>
                    <a:pt x="23931" y="47280"/>
                  </a:lnTo>
                  <a:cubicBezTo>
                    <a:pt x="23931" y="47280"/>
                    <a:pt x="21341" y="48478"/>
                    <a:pt x="18481" y="48478"/>
                  </a:cubicBezTo>
                  <a:cubicBezTo>
                    <a:pt x="15703" y="48478"/>
                    <a:pt x="12670" y="47346"/>
                    <a:pt x="11515" y="42883"/>
                  </a:cubicBezTo>
                  <a:cubicBezTo>
                    <a:pt x="8337" y="30615"/>
                    <a:pt x="16512" y="9965"/>
                    <a:pt x="21198" y="9965"/>
                  </a:cubicBezTo>
                  <a:cubicBezTo>
                    <a:pt x="21575" y="9965"/>
                    <a:pt x="21929" y="10098"/>
                    <a:pt x="22253" y="10380"/>
                  </a:cubicBezTo>
                  <a:cubicBezTo>
                    <a:pt x="23273" y="11267"/>
                    <a:pt x="24238" y="11631"/>
                    <a:pt x="25112" y="11631"/>
                  </a:cubicBezTo>
                  <a:cubicBezTo>
                    <a:pt x="27968" y="11631"/>
                    <a:pt x="29845" y="7740"/>
                    <a:pt x="29449" y="5487"/>
                  </a:cubicBezTo>
                  <a:cubicBezTo>
                    <a:pt x="28715" y="1298"/>
                    <a:pt x="25749" y="0"/>
                    <a:pt x="22767" y="0"/>
                  </a:cubicBezTo>
                  <a:close/>
                </a:path>
              </a:pathLst>
            </a:custGeom>
            <a:solidFill>
              <a:srgbClr val="FF93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31;p64">
              <a:extLst>
                <a:ext uri="{FF2B5EF4-FFF2-40B4-BE49-F238E27FC236}">
                  <a16:creationId xmlns:a16="http://schemas.microsoft.com/office/drawing/2014/main" id="{96E3BB02-7716-D9E5-AA29-3DE9CEE6829B}"/>
                </a:ext>
              </a:extLst>
            </p:cNvPr>
            <p:cNvSpPr/>
            <p:nvPr/>
          </p:nvSpPr>
          <p:spPr>
            <a:xfrm>
              <a:off x="3427275" y="711175"/>
              <a:ext cx="746125" cy="1507775"/>
            </a:xfrm>
            <a:custGeom>
              <a:avLst/>
              <a:gdLst/>
              <a:ahLst/>
              <a:cxnLst/>
              <a:rect l="l" t="t" r="r" b="b"/>
              <a:pathLst>
                <a:path w="29845" h="60311" extrusionOk="0">
                  <a:moveTo>
                    <a:pt x="22767" y="0"/>
                  </a:moveTo>
                  <a:cubicBezTo>
                    <a:pt x="20806" y="0"/>
                    <a:pt x="18839" y="560"/>
                    <a:pt x="17492" y="1228"/>
                  </a:cubicBezTo>
                  <a:cubicBezTo>
                    <a:pt x="14097" y="2911"/>
                    <a:pt x="1" y="24108"/>
                    <a:pt x="4429" y="44843"/>
                  </a:cubicBezTo>
                  <a:cubicBezTo>
                    <a:pt x="6849" y="56176"/>
                    <a:pt x="12554" y="60311"/>
                    <a:pt x="17163" y="60311"/>
                  </a:cubicBezTo>
                  <a:cubicBezTo>
                    <a:pt x="19326" y="60311"/>
                    <a:pt x="21248" y="59399"/>
                    <a:pt x="22475" y="57893"/>
                  </a:cubicBezTo>
                  <a:cubicBezTo>
                    <a:pt x="26312" y="53178"/>
                    <a:pt x="23931" y="47280"/>
                    <a:pt x="23931" y="47280"/>
                  </a:cubicBezTo>
                  <a:lnTo>
                    <a:pt x="23931" y="47280"/>
                  </a:lnTo>
                  <a:cubicBezTo>
                    <a:pt x="23931" y="47280"/>
                    <a:pt x="21341" y="48478"/>
                    <a:pt x="18481" y="48478"/>
                  </a:cubicBezTo>
                  <a:cubicBezTo>
                    <a:pt x="15703" y="48478"/>
                    <a:pt x="12670" y="47346"/>
                    <a:pt x="11515" y="42883"/>
                  </a:cubicBezTo>
                  <a:cubicBezTo>
                    <a:pt x="8337" y="30615"/>
                    <a:pt x="16512" y="9965"/>
                    <a:pt x="21198" y="9965"/>
                  </a:cubicBezTo>
                  <a:cubicBezTo>
                    <a:pt x="21575" y="9965"/>
                    <a:pt x="21929" y="10098"/>
                    <a:pt x="22253" y="10380"/>
                  </a:cubicBezTo>
                  <a:cubicBezTo>
                    <a:pt x="23273" y="11267"/>
                    <a:pt x="24238" y="11631"/>
                    <a:pt x="25112" y="11631"/>
                  </a:cubicBezTo>
                  <a:cubicBezTo>
                    <a:pt x="27968" y="11631"/>
                    <a:pt x="29845" y="7740"/>
                    <a:pt x="29449" y="5487"/>
                  </a:cubicBezTo>
                  <a:cubicBezTo>
                    <a:pt x="28715" y="1298"/>
                    <a:pt x="25749" y="0"/>
                    <a:pt x="227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32;p64">
              <a:extLst>
                <a:ext uri="{FF2B5EF4-FFF2-40B4-BE49-F238E27FC236}">
                  <a16:creationId xmlns:a16="http://schemas.microsoft.com/office/drawing/2014/main" id="{B6173CC1-DD4A-49BA-997E-5C3E3989E392}"/>
                </a:ext>
              </a:extLst>
            </p:cNvPr>
            <p:cNvSpPr/>
            <p:nvPr/>
          </p:nvSpPr>
          <p:spPr>
            <a:xfrm>
              <a:off x="2984400" y="731325"/>
              <a:ext cx="814125" cy="1507750"/>
            </a:xfrm>
            <a:custGeom>
              <a:avLst/>
              <a:gdLst/>
              <a:ahLst/>
              <a:cxnLst/>
              <a:rect l="l" t="t" r="r" b="b"/>
              <a:pathLst>
                <a:path w="32565" h="60310" extrusionOk="0">
                  <a:moveTo>
                    <a:pt x="24841" y="0"/>
                  </a:moveTo>
                  <a:cubicBezTo>
                    <a:pt x="22702" y="0"/>
                    <a:pt x="20556" y="561"/>
                    <a:pt x="19086" y="1229"/>
                  </a:cubicBezTo>
                  <a:cubicBezTo>
                    <a:pt x="15383" y="2911"/>
                    <a:pt x="0" y="24106"/>
                    <a:pt x="4833" y="44842"/>
                  </a:cubicBezTo>
                  <a:cubicBezTo>
                    <a:pt x="7473" y="56175"/>
                    <a:pt x="13698" y="60310"/>
                    <a:pt x="18726" y="60310"/>
                  </a:cubicBezTo>
                  <a:cubicBezTo>
                    <a:pt x="21088" y="60310"/>
                    <a:pt x="23185" y="59398"/>
                    <a:pt x="24524" y="57892"/>
                  </a:cubicBezTo>
                  <a:cubicBezTo>
                    <a:pt x="28710" y="53178"/>
                    <a:pt x="26113" y="47280"/>
                    <a:pt x="26113" y="47280"/>
                  </a:cubicBezTo>
                  <a:lnTo>
                    <a:pt x="26113" y="47280"/>
                  </a:lnTo>
                  <a:cubicBezTo>
                    <a:pt x="26113" y="47280"/>
                    <a:pt x="23286" y="48478"/>
                    <a:pt x="20166" y="48478"/>
                  </a:cubicBezTo>
                  <a:cubicBezTo>
                    <a:pt x="17134" y="48478"/>
                    <a:pt x="13824" y="47346"/>
                    <a:pt x="12564" y="42883"/>
                  </a:cubicBezTo>
                  <a:cubicBezTo>
                    <a:pt x="9097" y="30614"/>
                    <a:pt x="18019" y="9963"/>
                    <a:pt x="23132" y="9963"/>
                  </a:cubicBezTo>
                  <a:cubicBezTo>
                    <a:pt x="23543" y="9963"/>
                    <a:pt x="23929" y="10097"/>
                    <a:pt x="24282" y="10378"/>
                  </a:cubicBezTo>
                  <a:cubicBezTo>
                    <a:pt x="25395" y="11266"/>
                    <a:pt x="26449" y="11630"/>
                    <a:pt x="27402" y="11630"/>
                  </a:cubicBezTo>
                  <a:cubicBezTo>
                    <a:pt x="30517" y="11630"/>
                    <a:pt x="32564" y="7740"/>
                    <a:pt x="32133" y="5487"/>
                  </a:cubicBezTo>
                  <a:cubicBezTo>
                    <a:pt x="31331" y="1298"/>
                    <a:pt x="28095" y="0"/>
                    <a:pt x="24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33;p64">
              <a:extLst>
                <a:ext uri="{FF2B5EF4-FFF2-40B4-BE49-F238E27FC236}">
                  <a16:creationId xmlns:a16="http://schemas.microsoft.com/office/drawing/2014/main" id="{2B5D92F5-57C3-3C4F-DCCA-8B8B29EAA3D7}"/>
                </a:ext>
              </a:extLst>
            </p:cNvPr>
            <p:cNvSpPr/>
            <p:nvPr/>
          </p:nvSpPr>
          <p:spPr>
            <a:xfrm>
              <a:off x="2999025" y="794200"/>
              <a:ext cx="703150" cy="1444875"/>
            </a:xfrm>
            <a:custGeom>
              <a:avLst/>
              <a:gdLst/>
              <a:ahLst/>
              <a:cxnLst/>
              <a:rect l="l" t="t" r="r" b="b"/>
              <a:pathLst>
                <a:path w="28126" h="57795" extrusionOk="0">
                  <a:moveTo>
                    <a:pt x="17837" y="1"/>
                  </a:moveTo>
                  <a:lnTo>
                    <a:pt x="17837" y="1"/>
                  </a:lnTo>
                  <a:cubicBezTo>
                    <a:pt x="17826" y="1"/>
                    <a:pt x="17961" y="42"/>
                    <a:pt x="18242" y="123"/>
                  </a:cubicBezTo>
                  <a:cubicBezTo>
                    <a:pt x="18090" y="115"/>
                    <a:pt x="17938" y="111"/>
                    <a:pt x="17785" y="111"/>
                  </a:cubicBezTo>
                  <a:cubicBezTo>
                    <a:pt x="17500" y="111"/>
                    <a:pt x="17215" y="125"/>
                    <a:pt x="16931" y="155"/>
                  </a:cubicBezTo>
                  <a:cubicBezTo>
                    <a:pt x="16915" y="156"/>
                    <a:pt x="16899" y="156"/>
                    <a:pt x="16884" y="156"/>
                  </a:cubicBezTo>
                  <a:cubicBezTo>
                    <a:pt x="16821" y="156"/>
                    <a:pt x="16759" y="150"/>
                    <a:pt x="16697" y="150"/>
                  </a:cubicBezTo>
                  <a:cubicBezTo>
                    <a:pt x="11366" y="5527"/>
                    <a:pt x="1" y="24104"/>
                    <a:pt x="4248" y="42327"/>
                  </a:cubicBezTo>
                  <a:cubicBezTo>
                    <a:pt x="6888" y="53660"/>
                    <a:pt x="13113" y="57795"/>
                    <a:pt x="18141" y="57795"/>
                  </a:cubicBezTo>
                  <a:cubicBezTo>
                    <a:pt x="20503" y="57795"/>
                    <a:pt x="22600" y="56883"/>
                    <a:pt x="23939" y="55377"/>
                  </a:cubicBezTo>
                  <a:cubicBezTo>
                    <a:pt x="28125" y="50663"/>
                    <a:pt x="25528" y="44765"/>
                    <a:pt x="25528" y="44765"/>
                  </a:cubicBezTo>
                  <a:lnTo>
                    <a:pt x="25528" y="44765"/>
                  </a:lnTo>
                  <a:cubicBezTo>
                    <a:pt x="25528" y="44765"/>
                    <a:pt x="22701" y="45963"/>
                    <a:pt x="19581" y="45963"/>
                  </a:cubicBezTo>
                  <a:cubicBezTo>
                    <a:pt x="16549" y="45963"/>
                    <a:pt x="13239" y="44831"/>
                    <a:pt x="11979" y="40368"/>
                  </a:cubicBezTo>
                  <a:cubicBezTo>
                    <a:pt x="8512" y="28099"/>
                    <a:pt x="17434" y="7448"/>
                    <a:pt x="22547" y="7448"/>
                  </a:cubicBezTo>
                  <a:cubicBezTo>
                    <a:pt x="22958" y="7448"/>
                    <a:pt x="23344" y="7582"/>
                    <a:pt x="23697" y="7863"/>
                  </a:cubicBezTo>
                  <a:cubicBezTo>
                    <a:pt x="23718" y="7881"/>
                    <a:pt x="23739" y="7893"/>
                    <a:pt x="23760" y="7910"/>
                  </a:cubicBezTo>
                  <a:cubicBezTo>
                    <a:pt x="23740" y="7847"/>
                    <a:pt x="23724" y="7782"/>
                    <a:pt x="23706" y="7719"/>
                  </a:cubicBezTo>
                  <a:cubicBezTo>
                    <a:pt x="23664" y="7600"/>
                    <a:pt x="23611" y="7447"/>
                    <a:pt x="23542" y="7249"/>
                  </a:cubicBezTo>
                  <a:cubicBezTo>
                    <a:pt x="23263" y="6536"/>
                    <a:pt x="22997" y="5819"/>
                    <a:pt x="22691" y="5125"/>
                  </a:cubicBezTo>
                  <a:cubicBezTo>
                    <a:pt x="22600" y="4919"/>
                    <a:pt x="21728" y="3231"/>
                    <a:pt x="21775" y="3231"/>
                  </a:cubicBezTo>
                  <a:lnTo>
                    <a:pt x="21775" y="3231"/>
                  </a:lnTo>
                  <a:cubicBezTo>
                    <a:pt x="21778" y="3231"/>
                    <a:pt x="21784" y="3236"/>
                    <a:pt x="21793" y="3249"/>
                  </a:cubicBezTo>
                  <a:cubicBezTo>
                    <a:pt x="21405" y="2636"/>
                    <a:pt x="20975" y="2051"/>
                    <a:pt x="20508" y="1495"/>
                  </a:cubicBezTo>
                  <a:lnTo>
                    <a:pt x="20508" y="1495"/>
                  </a:lnTo>
                  <a:cubicBezTo>
                    <a:pt x="20564" y="1565"/>
                    <a:pt x="20581" y="1595"/>
                    <a:pt x="20572" y="1595"/>
                  </a:cubicBezTo>
                  <a:cubicBezTo>
                    <a:pt x="20522" y="1595"/>
                    <a:pt x="19753" y="813"/>
                    <a:pt x="19681" y="748"/>
                  </a:cubicBezTo>
                  <a:cubicBezTo>
                    <a:pt x="19471" y="611"/>
                    <a:pt x="19332" y="518"/>
                    <a:pt x="19250" y="459"/>
                  </a:cubicBezTo>
                  <a:cubicBezTo>
                    <a:pt x="18985" y="344"/>
                    <a:pt x="18713" y="243"/>
                    <a:pt x="18435" y="158"/>
                  </a:cubicBezTo>
                  <a:cubicBezTo>
                    <a:pt x="18048" y="53"/>
                    <a:pt x="17849" y="1"/>
                    <a:pt x="178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34;p64">
              <a:extLst>
                <a:ext uri="{FF2B5EF4-FFF2-40B4-BE49-F238E27FC236}">
                  <a16:creationId xmlns:a16="http://schemas.microsoft.com/office/drawing/2014/main" id="{B5707AB7-BA61-3EB6-FD12-29630D91B0D8}"/>
                </a:ext>
              </a:extLst>
            </p:cNvPr>
            <p:cNvSpPr/>
            <p:nvPr/>
          </p:nvSpPr>
          <p:spPr>
            <a:xfrm>
              <a:off x="3292075" y="805175"/>
              <a:ext cx="1228425" cy="1568950"/>
            </a:xfrm>
            <a:custGeom>
              <a:avLst/>
              <a:gdLst/>
              <a:ahLst/>
              <a:cxnLst/>
              <a:rect l="l" t="t" r="r" b="b"/>
              <a:pathLst>
                <a:path w="49137" h="62758" extrusionOk="0">
                  <a:moveTo>
                    <a:pt x="20062" y="0"/>
                  </a:moveTo>
                  <a:cubicBezTo>
                    <a:pt x="14597" y="0"/>
                    <a:pt x="9948" y="530"/>
                    <a:pt x="9219" y="2029"/>
                  </a:cubicBezTo>
                  <a:cubicBezTo>
                    <a:pt x="9219" y="2029"/>
                    <a:pt x="3022" y="9520"/>
                    <a:pt x="2644" y="18681"/>
                  </a:cubicBezTo>
                  <a:cubicBezTo>
                    <a:pt x="2265" y="27843"/>
                    <a:pt x="0" y="53330"/>
                    <a:pt x="4913" y="58910"/>
                  </a:cubicBezTo>
                  <a:cubicBezTo>
                    <a:pt x="7239" y="61550"/>
                    <a:pt x="16675" y="62758"/>
                    <a:pt x="26110" y="62758"/>
                  </a:cubicBezTo>
                  <a:cubicBezTo>
                    <a:pt x="36606" y="62758"/>
                    <a:pt x="47101" y="61263"/>
                    <a:pt x="47803" y="58584"/>
                  </a:cubicBezTo>
                  <a:cubicBezTo>
                    <a:pt x="49136" y="53496"/>
                    <a:pt x="48380" y="17832"/>
                    <a:pt x="46113" y="13680"/>
                  </a:cubicBezTo>
                  <a:cubicBezTo>
                    <a:pt x="43845" y="9527"/>
                    <a:pt x="42486" y="3526"/>
                    <a:pt x="39576" y="2029"/>
                  </a:cubicBezTo>
                  <a:cubicBezTo>
                    <a:pt x="37844" y="1139"/>
                    <a:pt x="28076" y="0"/>
                    <a:pt x="20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35;p64">
              <a:extLst>
                <a:ext uri="{FF2B5EF4-FFF2-40B4-BE49-F238E27FC236}">
                  <a16:creationId xmlns:a16="http://schemas.microsoft.com/office/drawing/2014/main" id="{C2E267FE-B059-9BC8-57C3-32AF63645512}"/>
                </a:ext>
              </a:extLst>
            </p:cNvPr>
            <p:cNvSpPr/>
            <p:nvPr/>
          </p:nvSpPr>
          <p:spPr>
            <a:xfrm>
              <a:off x="3292075" y="871950"/>
              <a:ext cx="379550" cy="1487125"/>
            </a:xfrm>
            <a:custGeom>
              <a:avLst/>
              <a:gdLst/>
              <a:ahLst/>
              <a:cxnLst/>
              <a:rect l="l" t="t" r="r" b="b"/>
              <a:pathLst>
                <a:path w="15182" h="59485" extrusionOk="0">
                  <a:moveTo>
                    <a:pt x="8726" y="0"/>
                  </a:moveTo>
                  <a:cubicBezTo>
                    <a:pt x="7260" y="1982"/>
                    <a:pt x="2956" y="8414"/>
                    <a:pt x="2644" y="16009"/>
                  </a:cubicBezTo>
                  <a:cubicBezTo>
                    <a:pt x="2265" y="25171"/>
                    <a:pt x="0" y="50659"/>
                    <a:pt x="4913" y="56239"/>
                  </a:cubicBezTo>
                  <a:cubicBezTo>
                    <a:pt x="6303" y="57816"/>
                    <a:pt x="10232" y="58882"/>
                    <a:pt x="15181" y="59484"/>
                  </a:cubicBezTo>
                  <a:cubicBezTo>
                    <a:pt x="12969" y="56998"/>
                    <a:pt x="11811" y="53721"/>
                    <a:pt x="11739" y="50345"/>
                  </a:cubicBezTo>
                  <a:cubicBezTo>
                    <a:pt x="11681" y="47618"/>
                    <a:pt x="12795" y="44935"/>
                    <a:pt x="12960" y="42553"/>
                  </a:cubicBezTo>
                  <a:cubicBezTo>
                    <a:pt x="13383" y="36446"/>
                    <a:pt x="12751" y="30311"/>
                    <a:pt x="13201" y="24201"/>
                  </a:cubicBezTo>
                  <a:cubicBezTo>
                    <a:pt x="13581" y="19056"/>
                    <a:pt x="14845" y="13286"/>
                    <a:pt x="13575" y="8362"/>
                  </a:cubicBezTo>
                  <a:cubicBezTo>
                    <a:pt x="12792" y="5319"/>
                    <a:pt x="10603" y="2994"/>
                    <a:pt x="87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36;p64">
              <a:extLst>
                <a:ext uri="{FF2B5EF4-FFF2-40B4-BE49-F238E27FC236}">
                  <a16:creationId xmlns:a16="http://schemas.microsoft.com/office/drawing/2014/main" id="{17B48F0C-A038-A751-2954-3C796A5572AD}"/>
                </a:ext>
              </a:extLst>
            </p:cNvPr>
            <p:cNvSpPr/>
            <p:nvPr/>
          </p:nvSpPr>
          <p:spPr>
            <a:xfrm>
              <a:off x="3441775" y="789650"/>
              <a:ext cx="1027975" cy="740400"/>
            </a:xfrm>
            <a:custGeom>
              <a:avLst/>
              <a:gdLst/>
              <a:ahLst/>
              <a:cxnLst/>
              <a:rect l="l" t="t" r="r" b="b"/>
              <a:pathLst>
                <a:path w="41119" h="29616" extrusionOk="0">
                  <a:moveTo>
                    <a:pt x="13892" y="0"/>
                  </a:moveTo>
                  <a:cubicBezTo>
                    <a:pt x="11346" y="0"/>
                    <a:pt x="8941" y="54"/>
                    <a:pt x="6997" y="182"/>
                  </a:cubicBezTo>
                  <a:cubicBezTo>
                    <a:pt x="0" y="646"/>
                    <a:pt x="12822" y="3312"/>
                    <a:pt x="12487" y="25396"/>
                  </a:cubicBezTo>
                  <a:cubicBezTo>
                    <a:pt x="12446" y="28063"/>
                    <a:pt x="19767" y="29615"/>
                    <a:pt x="26842" y="29615"/>
                  </a:cubicBezTo>
                  <a:cubicBezTo>
                    <a:pt x="33302" y="29615"/>
                    <a:pt x="39557" y="28322"/>
                    <a:pt x="39822" y="25403"/>
                  </a:cubicBezTo>
                  <a:cubicBezTo>
                    <a:pt x="41119" y="11129"/>
                    <a:pt x="32109" y="793"/>
                    <a:pt x="30297" y="622"/>
                  </a:cubicBezTo>
                  <a:cubicBezTo>
                    <a:pt x="27014" y="311"/>
                    <a:pt x="20042" y="0"/>
                    <a:pt x="138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37;p64">
              <a:extLst>
                <a:ext uri="{FF2B5EF4-FFF2-40B4-BE49-F238E27FC236}">
                  <a16:creationId xmlns:a16="http://schemas.microsoft.com/office/drawing/2014/main" id="{CA3A3630-8707-58B1-B2D9-FA3276072A7B}"/>
                </a:ext>
              </a:extLst>
            </p:cNvPr>
            <p:cNvSpPr/>
            <p:nvPr/>
          </p:nvSpPr>
          <p:spPr>
            <a:xfrm>
              <a:off x="3303475" y="1801575"/>
              <a:ext cx="343675" cy="483275"/>
            </a:xfrm>
            <a:custGeom>
              <a:avLst/>
              <a:gdLst/>
              <a:ahLst/>
              <a:cxnLst/>
              <a:rect l="l" t="t" r="r" b="b"/>
              <a:pathLst>
                <a:path w="13747" h="19331" extrusionOk="0">
                  <a:moveTo>
                    <a:pt x="777" y="1"/>
                  </a:moveTo>
                  <a:lnTo>
                    <a:pt x="777" y="1"/>
                  </a:lnTo>
                  <a:cubicBezTo>
                    <a:pt x="202" y="1813"/>
                    <a:pt x="0" y="13165"/>
                    <a:pt x="1338" y="16050"/>
                  </a:cubicBezTo>
                  <a:cubicBezTo>
                    <a:pt x="2318" y="18166"/>
                    <a:pt x="9094" y="19330"/>
                    <a:pt x="12078" y="19330"/>
                  </a:cubicBezTo>
                  <a:cubicBezTo>
                    <a:pt x="13163" y="19330"/>
                    <a:pt x="13746" y="19176"/>
                    <a:pt x="13368" y="18859"/>
                  </a:cubicBezTo>
                  <a:cubicBezTo>
                    <a:pt x="11951" y="17665"/>
                    <a:pt x="13368" y="1621"/>
                    <a:pt x="13368" y="1621"/>
                  </a:cubicBezTo>
                  <a:lnTo>
                    <a:pt x="13368" y="1621"/>
                  </a:lnTo>
                  <a:cubicBezTo>
                    <a:pt x="13172" y="1784"/>
                    <a:pt x="12712" y="1853"/>
                    <a:pt x="12077" y="1853"/>
                  </a:cubicBezTo>
                  <a:cubicBezTo>
                    <a:pt x="8778" y="1853"/>
                    <a:pt x="777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38;p64">
              <a:extLst>
                <a:ext uri="{FF2B5EF4-FFF2-40B4-BE49-F238E27FC236}">
                  <a16:creationId xmlns:a16="http://schemas.microsoft.com/office/drawing/2014/main" id="{4C024D4D-DBF4-D35B-5609-4B38712A0034}"/>
                </a:ext>
              </a:extLst>
            </p:cNvPr>
            <p:cNvSpPr/>
            <p:nvPr/>
          </p:nvSpPr>
          <p:spPr>
            <a:xfrm>
              <a:off x="3698425" y="1710450"/>
              <a:ext cx="777050" cy="589625"/>
            </a:xfrm>
            <a:custGeom>
              <a:avLst/>
              <a:gdLst/>
              <a:ahLst/>
              <a:cxnLst/>
              <a:rect l="l" t="t" r="r" b="b"/>
              <a:pathLst>
                <a:path w="31082" h="23585" extrusionOk="0">
                  <a:moveTo>
                    <a:pt x="23391" y="1"/>
                  </a:moveTo>
                  <a:cubicBezTo>
                    <a:pt x="16425" y="1"/>
                    <a:pt x="4039" y="273"/>
                    <a:pt x="2431" y="2172"/>
                  </a:cubicBezTo>
                  <a:cubicBezTo>
                    <a:pt x="179" y="4832"/>
                    <a:pt x="1" y="19946"/>
                    <a:pt x="1014" y="22328"/>
                  </a:cubicBezTo>
                  <a:cubicBezTo>
                    <a:pt x="1426" y="23297"/>
                    <a:pt x="1936" y="23584"/>
                    <a:pt x="2396" y="23584"/>
                  </a:cubicBezTo>
                  <a:cubicBezTo>
                    <a:pt x="3065" y="23584"/>
                    <a:pt x="3629" y="22975"/>
                    <a:pt x="3629" y="22975"/>
                  </a:cubicBezTo>
                  <a:cubicBezTo>
                    <a:pt x="3629" y="22975"/>
                    <a:pt x="2185" y="5063"/>
                    <a:pt x="5594" y="3646"/>
                  </a:cubicBezTo>
                  <a:cubicBezTo>
                    <a:pt x="8471" y="2449"/>
                    <a:pt x="23450" y="1521"/>
                    <a:pt x="28765" y="1521"/>
                  </a:cubicBezTo>
                  <a:cubicBezTo>
                    <a:pt x="29748" y="1521"/>
                    <a:pt x="30401" y="1553"/>
                    <a:pt x="30584" y="1621"/>
                  </a:cubicBezTo>
                  <a:cubicBezTo>
                    <a:pt x="30698" y="1663"/>
                    <a:pt x="30766" y="1682"/>
                    <a:pt x="30797" y="1682"/>
                  </a:cubicBezTo>
                  <a:cubicBezTo>
                    <a:pt x="31081" y="1682"/>
                    <a:pt x="28112" y="45"/>
                    <a:pt x="28112" y="45"/>
                  </a:cubicBezTo>
                  <a:cubicBezTo>
                    <a:pt x="28112" y="45"/>
                    <a:pt x="26189" y="1"/>
                    <a:pt x="233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39;p64">
              <a:extLst>
                <a:ext uri="{FF2B5EF4-FFF2-40B4-BE49-F238E27FC236}">
                  <a16:creationId xmlns:a16="http://schemas.microsoft.com/office/drawing/2014/main" id="{E8EF38F6-47D6-42F8-1897-883A326A84DE}"/>
                </a:ext>
              </a:extLst>
            </p:cNvPr>
            <p:cNvSpPr/>
            <p:nvPr/>
          </p:nvSpPr>
          <p:spPr>
            <a:xfrm>
              <a:off x="4026475" y="1375100"/>
              <a:ext cx="232700" cy="280600"/>
            </a:xfrm>
            <a:custGeom>
              <a:avLst/>
              <a:gdLst/>
              <a:ahLst/>
              <a:cxnLst/>
              <a:rect l="l" t="t" r="r" b="b"/>
              <a:pathLst>
                <a:path w="9308" h="11224" extrusionOk="0">
                  <a:moveTo>
                    <a:pt x="5473" y="1"/>
                  </a:moveTo>
                  <a:cubicBezTo>
                    <a:pt x="3479" y="1"/>
                    <a:pt x="1112" y="141"/>
                    <a:pt x="1" y="257"/>
                  </a:cubicBezTo>
                  <a:cubicBezTo>
                    <a:pt x="1" y="257"/>
                    <a:pt x="488" y="3104"/>
                    <a:pt x="244" y="8054"/>
                  </a:cubicBezTo>
                  <a:cubicBezTo>
                    <a:pt x="193" y="9086"/>
                    <a:pt x="4864" y="11223"/>
                    <a:pt x="4864" y="11223"/>
                  </a:cubicBezTo>
                  <a:cubicBezTo>
                    <a:pt x="4864" y="11223"/>
                    <a:pt x="9098" y="9303"/>
                    <a:pt x="9143" y="8340"/>
                  </a:cubicBezTo>
                  <a:cubicBezTo>
                    <a:pt x="9308" y="4723"/>
                    <a:pt x="9051" y="3830"/>
                    <a:pt x="8761" y="451"/>
                  </a:cubicBezTo>
                  <a:cubicBezTo>
                    <a:pt x="8732" y="112"/>
                    <a:pt x="7251" y="1"/>
                    <a:pt x="5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40;p64">
              <a:extLst>
                <a:ext uri="{FF2B5EF4-FFF2-40B4-BE49-F238E27FC236}">
                  <a16:creationId xmlns:a16="http://schemas.microsoft.com/office/drawing/2014/main" id="{CCDD350D-D4E3-F637-4658-E9E570ABC6E5}"/>
                </a:ext>
              </a:extLst>
            </p:cNvPr>
            <p:cNvSpPr/>
            <p:nvPr/>
          </p:nvSpPr>
          <p:spPr>
            <a:xfrm>
              <a:off x="4130850" y="1499950"/>
              <a:ext cx="48475" cy="202950"/>
            </a:xfrm>
            <a:custGeom>
              <a:avLst/>
              <a:gdLst/>
              <a:ahLst/>
              <a:cxnLst/>
              <a:rect l="l" t="t" r="r" b="b"/>
              <a:pathLst>
                <a:path w="1939" h="8118" extrusionOk="0">
                  <a:moveTo>
                    <a:pt x="1004" y="1"/>
                  </a:moveTo>
                  <a:cubicBezTo>
                    <a:pt x="543" y="1"/>
                    <a:pt x="0" y="134"/>
                    <a:pt x="17" y="174"/>
                  </a:cubicBezTo>
                  <a:cubicBezTo>
                    <a:pt x="320" y="882"/>
                    <a:pt x="69" y="7313"/>
                    <a:pt x="18" y="7870"/>
                  </a:cubicBezTo>
                  <a:cubicBezTo>
                    <a:pt x="1" y="8056"/>
                    <a:pt x="145" y="8118"/>
                    <a:pt x="343" y="8118"/>
                  </a:cubicBezTo>
                  <a:cubicBezTo>
                    <a:pt x="740" y="8118"/>
                    <a:pt x="1359" y="7870"/>
                    <a:pt x="1359" y="7870"/>
                  </a:cubicBezTo>
                  <a:cubicBezTo>
                    <a:pt x="1938" y="6857"/>
                    <a:pt x="1679" y="780"/>
                    <a:pt x="1628" y="274"/>
                  </a:cubicBezTo>
                  <a:cubicBezTo>
                    <a:pt x="1607" y="66"/>
                    <a:pt x="1326" y="1"/>
                    <a:pt x="10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41;p64">
              <a:extLst>
                <a:ext uri="{FF2B5EF4-FFF2-40B4-BE49-F238E27FC236}">
                  <a16:creationId xmlns:a16="http://schemas.microsoft.com/office/drawing/2014/main" id="{132C1C5B-3DE4-F14F-689C-AF47356ECD1B}"/>
                </a:ext>
              </a:extLst>
            </p:cNvPr>
            <p:cNvSpPr/>
            <p:nvPr/>
          </p:nvSpPr>
          <p:spPr>
            <a:xfrm>
              <a:off x="1326250" y="641450"/>
              <a:ext cx="1027125" cy="550075"/>
            </a:xfrm>
            <a:custGeom>
              <a:avLst/>
              <a:gdLst/>
              <a:ahLst/>
              <a:cxnLst/>
              <a:rect l="l" t="t" r="r" b="b"/>
              <a:pathLst>
                <a:path w="41085" h="22003" extrusionOk="0">
                  <a:moveTo>
                    <a:pt x="35591" y="0"/>
                  </a:moveTo>
                  <a:lnTo>
                    <a:pt x="6437" y="12313"/>
                  </a:lnTo>
                  <a:cubicBezTo>
                    <a:pt x="6437" y="12313"/>
                    <a:pt x="0" y="17786"/>
                    <a:pt x="7321" y="22003"/>
                  </a:cubicBezTo>
                  <a:cubicBezTo>
                    <a:pt x="14458" y="11640"/>
                    <a:pt x="28863" y="8215"/>
                    <a:pt x="34974" y="5122"/>
                  </a:cubicBezTo>
                  <a:cubicBezTo>
                    <a:pt x="41084" y="2031"/>
                    <a:pt x="35592" y="0"/>
                    <a:pt x="355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42;p64">
              <a:extLst>
                <a:ext uri="{FF2B5EF4-FFF2-40B4-BE49-F238E27FC236}">
                  <a16:creationId xmlns:a16="http://schemas.microsoft.com/office/drawing/2014/main" id="{1569860D-6EA1-DBF6-C19E-E254752FCF7F}"/>
                </a:ext>
              </a:extLst>
            </p:cNvPr>
            <p:cNvSpPr/>
            <p:nvPr/>
          </p:nvSpPr>
          <p:spPr>
            <a:xfrm>
              <a:off x="1487175" y="424025"/>
              <a:ext cx="1921175" cy="1962425"/>
            </a:xfrm>
            <a:custGeom>
              <a:avLst/>
              <a:gdLst/>
              <a:ahLst/>
              <a:cxnLst/>
              <a:rect l="l" t="t" r="r" b="b"/>
              <a:pathLst>
                <a:path w="76847" h="78497" extrusionOk="0">
                  <a:moveTo>
                    <a:pt x="42260" y="0"/>
                  </a:moveTo>
                  <a:cubicBezTo>
                    <a:pt x="41623" y="0"/>
                    <a:pt x="41009" y="106"/>
                    <a:pt x="40431" y="315"/>
                  </a:cubicBezTo>
                  <a:cubicBezTo>
                    <a:pt x="36726" y="1654"/>
                    <a:pt x="5518" y="16706"/>
                    <a:pt x="0" y="21010"/>
                  </a:cubicBezTo>
                  <a:cubicBezTo>
                    <a:pt x="841" y="20813"/>
                    <a:pt x="1801" y="20691"/>
                    <a:pt x="2828" y="20691"/>
                  </a:cubicBezTo>
                  <a:cubicBezTo>
                    <a:pt x="8003" y="20691"/>
                    <a:pt x="14874" y="23787"/>
                    <a:pt x="16743" y="35998"/>
                  </a:cubicBezTo>
                  <a:cubicBezTo>
                    <a:pt x="19025" y="50905"/>
                    <a:pt x="27103" y="78496"/>
                    <a:pt x="39358" y="78496"/>
                  </a:cubicBezTo>
                  <a:cubicBezTo>
                    <a:pt x="39976" y="78496"/>
                    <a:pt x="40605" y="78426"/>
                    <a:pt x="41243" y="78281"/>
                  </a:cubicBezTo>
                  <a:lnTo>
                    <a:pt x="76847" y="54672"/>
                  </a:lnTo>
                  <a:cubicBezTo>
                    <a:pt x="76847" y="54672"/>
                    <a:pt x="58776" y="46431"/>
                    <a:pt x="56282" y="23316"/>
                  </a:cubicBezTo>
                  <a:cubicBezTo>
                    <a:pt x="54556" y="7320"/>
                    <a:pt x="47572" y="0"/>
                    <a:pt x="42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43;p64">
              <a:extLst>
                <a:ext uri="{FF2B5EF4-FFF2-40B4-BE49-F238E27FC236}">
                  <a16:creationId xmlns:a16="http://schemas.microsoft.com/office/drawing/2014/main" id="{20B56642-DC21-3626-F13C-D3FA5946758A}"/>
                </a:ext>
              </a:extLst>
            </p:cNvPr>
            <p:cNvSpPr/>
            <p:nvPr/>
          </p:nvSpPr>
          <p:spPr>
            <a:xfrm>
              <a:off x="2513550" y="1637125"/>
              <a:ext cx="1034325" cy="743925"/>
            </a:xfrm>
            <a:custGeom>
              <a:avLst/>
              <a:gdLst/>
              <a:ahLst/>
              <a:cxnLst/>
              <a:rect l="l" t="t" r="r" b="b"/>
              <a:pathLst>
                <a:path w="41373" h="29757" extrusionOk="0">
                  <a:moveTo>
                    <a:pt x="36373" y="0"/>
                  </a:moveTo>
                  <a:cubicBezTo>
                    <a:pt x="36072" y="0"/>
                    <a:pt x="35813" y="74"/>
                    <a:pt x="35640" y="226"/>
                  </a:cubicBezTo>
                  <a:cubicBezTo>
                    <a:pt x="27403" y="7493"/>
                    <a:pt x="6433" y="14655"/>
                    <a:pt x="1" y="18157"/>
                  </a:cubicBezTo>
                  <a:cubicBezTo>
                    <a:pt x="3" y="18157"/>
                    <a:pt x="6" y="18157"/>
                    <a:pt x="8" y="18157"/>
                  </a:cubicBezTo>
                  <a:cubicBezTo>
                    <a:pt x="1984" y="18157"/>
                    <a:pt x="7442" y="25785"/>
                    <a:pt x="188" y="29757"/>
                  </a:cubicBezTo>
                  <a:cubicBezTo>
                    <a:pt x="13825" y="25259"/>
                    <a:pt x="31899" y="10949"/>
                    <a:pt x="36994" y="6427"/>
                  </a:cubicBezTo>
                  <a:cubicBezTo>
                    <a:pt x="41373" y="2540"/>
                    <a:pt x="38146" y="0"/>
                    <a:pt x="363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44;p64">
              <a:extLst>
                <a:ext uri="{FF2B5EF4-FFF2-40B4-BE49-F238E27FC236}">
                  <a16:creationId xmlns:a16="http://schemas.microsoft.com/office/drawing/2014/main" id="{C06EF4DE-55C2-E91D-9426-B8D7622B665D}"/>
                </a:ext>
              </a:extLst>
            </p:cNvPr>
            <p:cNvSpPr/>
            <p:nvPr/>
          </p:nvSpPr>
          <p:spPr>
            <a:xfrm>
              <a:off x="1826775" y="556225"/>
              <a:ext cx="695175" cy="363550"/>
            </a:xfrm>
            <a:custGeom>
              <a:avLst/>
              <a:gdLst/>
              <a:ahLst/>
              <a:cxnLst/>
              <a:rect l="l" t="t" r="r" b="b"/>
              <a:pathLst>
                <a:path w="27807" h="14542" fill="none" extrusionOk="0">
                  <a:moveTo>
                    <a:pt x="0" y="14542"/>
                  </a:moveTo>
                  <a:cubicBezTo>
                    <a:pt x="0" y="14542"/>
                    <a:pt x="18333" y="4442"/>
                    <a:pt x="27806" y="0"/>
                  </a:cubicBezTo>
                </a:path>
              </a:pathLst>
            </a:custGeom>
            <a:noFill/>
            <a:ln w="186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45;p64">
              <a:extLst>
                <a:ext uri="{FF2B5EF4-FFF2-40B4-BE49-F238E27FC236}">
                  <a16:creationId xmlns:a16="http://schemas.microsoft.com/office/drawing/2014/main" id="{6B916645-B06D-488B-19A3-4A90493ED005}"/>
                </a:ext>
              </a:extLst>
            </p:cNvPr>
            <p:cNvSpPr/>
            <p:nvPr/>
          </p:nvSpPr>
          <p:spPr>
            <a:xfrm>
              <a:off x="1901950" y="643500"/>
              <a:ext cx="695125" cy="363575"/>
            </a:xfrm>
            <a:custGeom>
              <a:avLst/>
              <a:gdLst/>
              <a:ahLst/>
              <a:cxnLst/>
              <a:rect l="l" t="t" r="r" b="b"/>
              <a:pathLst>
                <a:path w="27805" h="14543" fill="none" extrusionOk="0">
                  <a:moveTo>
                    <a:pt x="0" y="14543"/>
                  </a:moveTo>
                  <a:cubicBezTo>
                    <a:pt x="0" y="14543"/>
                    <a:pt x="18332" y="4444"/>
                    <a:pt x="27805" y="1"/>
                  </a:cubicBezTo>
                </a:path>
              </a:pathLst>
            </a:custGeom>
            <a:noFill/>
            <a:ln w="186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46;p64">
              <a:extLst>
                <a:ext uri="{FF2B5EF4-FFF2-40B4-BE49-F238E27FC236}">
                  <a16:creationId xmlns:a16="http://schemas.microsoft.com/office/drawing/2014/main" id="{98227F82-E011-90D0-8365-5EB9F8A6D52E}"/>
                </a:ext>
              </a:extLst>
            </p:cNvPr>
            <p:cNvSpPr/>
            <p:nvPr/>
          </p:nvSpPr>
          <p:spPr>
            <a:xfrm>
              <a:off x="2037725" y="929750"/>
              <a:ext cx="695175" cy="363600"/>
            </a:xfrm>
            <a:custGeom>
              <a:avLst/>
              <a:gdLst/>
              <a:ahLst/>
              <a:cxnLst/>
              <a:rect l="l" t="t" r="r" b="b"/>
              <a:pathLst>
                <a:path w="27807" h="14544" fill="none" extrusionOk="0">
                  <a:moveTo>
                    <a:pt x="0" y="14544"/>
                  </a:moveTo>
                  <a:cubicBezTo>
                    <a:pt x="0" y="14544"/>
                    <a:pt x="18334" y="4444"/>
                    <a:pt x="27807" y="0"/>
                  </a:cubicBezTo>
                </a:path>
              </a:pathLst>
            </a:custGeom>
            <a:noFill/>
            <a:ln w="186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47;p64">
              <a:extLst>
                <a:ext uri="{FF2B5EF4-FFF2-40B4-BE49-F238E27FC236}">
                  <a16:creationId xmlns:a16="http://schemas.microsoft.com/office/drawing/2014/main" id="{878AF490-E5E5-0D43-0C59-E63CD47F6AC2}"/>
                </a:ext>
              </a:extLst>
            </p:cNvPr>
            <p:cNvSpPr/>
            <p:nvPr/>
          </p:nvSpPr>
          <p:spPr>
            <a:xfrm>
              <a:off x="2069650" y="1092775"/>
              <a:ext cx="695200" cy="363525"/>
            </a:xfrm>
            <a:custGeom>
              <a:avLst/>
              <a:gdLst/>
              <a:ahLst/>
              <a:cxnLst/>
              <a:rect l="l" t="t" r="r" b="b"/>
              <a:pathLst>
                <a:path w="27808" h="14541" fill="none" extrusionOk="0">
                  <a:moveTo>
                    <a:pt x="1" y="14541"/>
                  </a:moveTo>
                  <a:cubicBezTo>
                    <a:pt x="1" y="14541"/>
                    <a:pt x="18333" y="4442"/>
                    <a:pt x="27807" y="0"/>
                  </a:cubicBezTo>
                </a:path>
              </a:pathLst>
            </a:custGeom>
            <a:noFill/>
            <a:ln w="186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48;p64">
              <a:extLst>
                <a:ext uri="{FF2B5EF4-FFF2-40B4-BE49-F238E27FC236}">
                  <a16:creationId xmlns:a16="http://schemas.microsoft.com/office/drawing/2014/main" id="{CC90436B-23F9-C977-4422-15211A96B9B4}"/>
                </a:ext>
              </a:extLst>
            </p:cNvPr>
            <p:cNvSpPr/>
            <p:nvPr/>
          </p:nvSpPr>
          <p:spPr>
            <a:xfrm>
              <a:off x="2119125" y="1205175"/>
              <a:ext cx="695150" cy="363575"/>
            </a:xfrm>
            <a:custGeom>
              <a:avLst/>
              <a:gdLst/>
              <a:ahLst/>
              <a:cxnLst/>
              <a:rect l="l" t="t" r="r" b="b"/>
              <a:pathLst>
                <a:path w="27806" h="14543" fill="none" extrusionOk="0">
                  <a:moveTo>
                    <a:pt x="0" y="14542"/>
                  </a:moveTo>
                  <a:cubicBezTo>
                    <a:pt x="0" y="14542"/>
                    <a:pt x="18333" y="4444"/>
                    <a:pt x="27805" y="0"/>
                  </a:cubicBezTo>
                </a:path>
              </a:pathLst>
            </a:custGeom>
            <a:noFill/>
            <a:ln w="186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149;p64">
              <a:extLst>
                <a:ext uri="{FF2B5EF4-FFF2-40B4-BE49-F238E27FC236}">
                  <a16:creationId xmlns:a16="http://schemas.microsoft.com/office/drawing/2014/main" id="{6BCD444D-BA6D-76B1-3BEC-C138C183BC82}"/>
                </a:ext>
              </a:extLst>
            </p:cNvPr>
            <p:cNvSpPr/>
            <p:nvPr/>
          </p:nvSpPr>
          <p:spPr>
            <a:xfrm>
              <a:off x="2269950" y="1585000"/>
              <a:ext cx="721825" cy="410000"/>
            </a:xfrm>
            <a:custGeom>
              <a:avLst/>
              <a:gdLst/>
              <a:ahLst/>
              <a:cxnLst/>
              <a:rect l="l" t="t" r="r" b="b"/>
              <a:pathLst>
                <a:path w="28873" h="16400" fill="none" extrusionOk="0">
                  <a:moveTo>
                    <a:pt x="1" y="16399"/>
                  </a:moveTo>
                  <a:cubicBezTo>
                    <a:pt x="1" y="16399"/>
                    <a:pt x="19032" y="5001"/>
                    <a:pt x="28873" y="1"/>
                  </a:cubicBezTo>
                </a:path>
              </a:pathLst>
            </a:custGeom>
            <a:noFill/>
            <a:ln w="186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50;p64">
              <a:extLst>
                <a:ext uri="{FF2B5EF4-FFF2-40B4-BE49-F238E27FC236}">
                  <a16:creationId xmlns:a16="http://schemas.microsoft.com/office/drawing/2014/main" id="{7DA67FE3-E233-EE3B-7781-5ACAD056B237}"/>
                </a:ext>
              </a:extLst>
            </p:cNvPr>
            <p:cNvSpPr/>
            <p:nvPr/>
          </p:nvSpPr>
          <p:spPr>
            <a:xfrm>
              <a:off x="2354925" y="1709725"/>
              <a:ext cx="718675" cy="415575"/>
            </a:xfrm>
            <a:custGeom>
              <a:avLst/>
              <a:gdLst/>
              <a:ahLst/>
              <a:cxnLst/>
              <a:rect l="l" t="t" r="r" b="b"/>
              <a:pathLst>
                <a:path w="28747" h="16623" fill="none" extrusionOk="0">
                  <a:moveTo>
                    <a:pt x="0" y="16622"/>
                  </a:moveTo>
                  <a:cubicBezTo>
                    <a:pt x="0" y="16622"/>
                    <a:pt x="18944" y="5077"/>
                    <a:pt x="28746" y="0"/>
                  </a:cubicBezTo>
                </a:path>
              </a:pathLst>
            </a:custGeom>
            <a:noFill/>
            <a:ln w="186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51;p64">
              <a:extLst>
                <a:ext uri="{FF2B5EF4-FFF2-40B4-BE49-F238E27FC236}">
                  <a16:creationId xmlns:a16="http://schemas.microsoft.com/office/drawing/2014/main" id="{C484FB99-AD83-6F76-72CD-6C98FA14E8DD}"/>
                </a:ext>
              </a:extLst>
            </p:cNvPr>
            <p:cNvSpPr/>
            <p:nvPr/>
          </p:nvSpPr>
          <p:spPr>
            <a:xfrm>
              <a:off x="2156800" y="1481525"/>
              <a:ext cx="471025" cy="251850"/>
            </a:xfrm>
            <a:custGeom>
              <a:avLst/>
              <a:gdLst/>
              <a:ahLst/>
              <a:cxnLst/>
              <a:rect l="l" t="t" r="r" b="b"/>
              <a:pathLst>
                <a:path w="18841" h="10074" fill="none" extrusionOk="0">
                  <a:moveTo>
                    <a:pt x="1" y="10074"/>
                  </a:moveTo>
                  <a:cubicBezTo>
                    <a:pt x="1" y="10074"/>
                    <a:pt x="12421" y="3077"/>
                    <a:pt x="18840" y="1"/>
                  </a:cubicBezTo>
                </a:path>
              </a:pathLst>
            </a:custGeom>
            <a:noFill/>
            <a:ln w="186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52;p64">
              <a:extLst>
                <a:ext uri="{FF2B5EF4-FFF2-40B4-BE49-F238E27FC236}">
                  <a16:creationId xmlns:a16="http://schemas.microsoft.com/office/drawing/2014/main" id="{18883DB2-F0F3-6FB2-C378-3A8DA6857058}"/>
                </a:ext>
              </a:extLst>
            </p:cNvPr>
            <p:cNvSpPr/>
            <p:nvPr/>
          </p:nvSpPr>
          <p:spPr>
            <a:xfrm>
              <a:off x="1959775" y="817675"/>
              <a:ext cx="607475" cy="321125"/>
            </a:xfrm>
            <a:custGeom>
              <a:avLst/>
              <a:gdLst/>
              <a:ahLst/>
              <a:cxnLst/>
              <a:rect l="l" t="t" r="r" b="b"/>
              <a:pathLst>
                <a:path w="24299" h="12845" fill="none" extrusionOk="0">
                  <a:moveTo>
                    <a:pt x="0" y="12845"/>
                  </a:moveTo>
                  <a:cubicBezTo>
                    <a:pt x="0" y="12845"/>
                    <a:pt x="16019" y="3923"/>
                    <a:pt x="24298" y="1"/>
                  </a:cubicBezTo>
                </a:path>
              </a:pathLst>
            </a:custGeom>
            <a:noFill/>
            <a:ln w="186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53;p64">
              <a:extLst>
                <a:ext uri="{FF2B5EF4-FFF2-40B4-BE49-F238E27FC236}">
                  <a16:creationId xmlns:a16="http://schemas.microsoft.com/office/drawing/2014/main" id="{CB56AC33-2192-2DB3-9ED4-227F94D8A861}"/>
                </a:ext>
              </a:extLst>
            </p:cNvPr>
            <p:cNvSpPr/>
            <p:nvPr/>
          </p:nvSpPr>
          <p:spPr>
            <a:xfrm>
              <a:off x="2191775" y="1541875"/>
              <a:ext cx="607450" cy="321100"/>
            </a:xfrm>
            <a:custGeom>
              <a:avLst/>
              <a:gdLst/>
              <a:ahLst/>
              <a:cxnLst/>
              <a:rect l="l" t="t" r="r" b="b"/>
              <a:pathLst>
                <a:path w="24298" h="12844" fill="none" extrusionOk="0">
                  <a:moveTo>
                    <a:pt x="1" y="12843"/>
                  </a:moveTo>
                  <a:cubicBezTo>
                    <a:pt x="1" y="12843"/>
                    <a:pt x="16018" y="3925"/>
                    <a:pt x="24297" y="1"/>
                  </a:cubicBezTo>
                </a:path>
              </a:pathLst>
            </a:custGeom>
            <a:noFill/>
            <a:ln w="186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54;p64">
              <a:extLst>
                <a:ext uri="{FF2B5EF4-FFF2-40B4-BE49-F238E27FC236}">
                  <a16:creationId xmlns:a16="http://schemas.microsoft.com/office/drawing/2014/main" id="{9F085FE9-8538-05DE-A38B-AA8FD1C2E85D}"/>
                </a:ext>
              </a:extLst>
            </p:cNvPr>
            <p:cNvSpPr/>
            <p:nvPr/>
          </p:nvSpPr>
          <p:spPr>
            <a:xfrm>
              <a:off x="1499925" y="1972025"/>
              <a:ext cx="594950" cy="630625"/>
            </a:xfrm>
            <a:custGeom>
              <a:avLst/>
              <a:gdLst/>
              <a:ahLst/>
              <a:cxnLst/>
              <a:rect l="l" t="t" r="r" b="b"/>
              <a:pathLst>
                <a:path w="23798" h="25225" extrusionOk="0">
                  <a:moveTo>
                    <a:pt x="7631" y="1"/>
                  </a:moveTo>
                  <a:cubicBezTo>
                    <a:pt x="7152" y="1"/>
                    <a:pt x="6737" y="120"/>
                    <a:pt x="6404" y="384"/>
                  </a:cubicBezTo>
                  <a:cubicBezTo>
                    <a:pt x="5760" y="894"/>
                    <a:pt x="0" y="12664"/>
                    <a:pt x="8104" y="19642"/>
                  </a:cubicBezTo>
                  <a:cubicBezTo>
                    <a:pt x="11863" y="22879"/>
                    <a:pt x="11733" y="25224"/>
                    <a:pt x="14044" y="25224"/>
                  </a:cubicBezTo>
                  <a:cubicBezTo>
                    <a:pt x="14451" y="25224"/>
                    <a:pt x="14933" y="25152"/>
                    <a:pt x="15526" y="24999"/>
                  </a:cubicBezTo>
                  <a:cubicBezTo>
                    <a:pt x="19483" y="23975"/>
                    <a:pt x="23797" y="12149"/>
                    <a:pt x="23797" y="12149"/>
                  </a:cubicBezTo>
                  <a:cubicBezTo>
                    <a:pt x="23797" y="12149"/>
                    <a:pt x="12453" y="1"/>
                    <a:pt x="76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55;p64">
              <a:extLst>
                <a:ext uri="{FF2B5EF4-FFF2-40B4-BE49-F238E27FC236}">
                  <a16:creationId xmlns:a16="http://schemas.microsoft.com/office/drawing/2014/main" id="{D43A897D-E9A2-42C5-3758-8DDF10C3615C}"/>
                </a:ext>
              </a:extLst>
            </p:cNvPr>
            <p:cNvSpPr/>
            <p:nvPr/>
          </p:nvSpPr>
          <p:spPr>
            <a:xfrm>
              <a:off x="1648800" y="1986325"/>
              <a:ext cx="446075" cy="527050"/>
            </a:xfrm>
            <a:custGeom>
              <a:avLst/>
              <a:gdLst/>
              <a:ahLst/>
              <a:cxnLst/>
              <a:rect l="l" t="t" r="r" b="b"/>
              <a:pathLst>
                <a:path w="17843" h="21082" extrusionOk="0">
                  <a:moveTo>
                    <a:pt x="4854" y="0"/>
                  </a:moveTo>
                  <a:cubicBezTo>
                    <a:pt x="4347" y="0"/>
                    <a:pt x="3917" y="181"/>
                    <a:pt x="3590" y="588"/>
                  </a:cubicBezTo>
                  <a:cubicBezTo>
                    <a:pt x="1" y="5059"/>
                    <a:pt x="2" y="8225"/>
                    <a:pt x="921" y="13686"/>
                  </a:cubicBezTo>
                  <a:cubicBezTo>
                    <a:pt x="1745" y="18586"/>
                    <a:pt x="5314" y="21082"/>
                    <a:pt x="8799" y="21082"/>
                  </a:cubicBezTo>
                  <a:cubicBezTo>
                    <a:pt x="9407" y="21082"/>
                    <a:pt x="10012" y="21006"/>
                    <a:pt x="10599" y="20854"/>
                  </a:cubicBezTo>
                  <a:cubicBezTo>
                    <a:pt x="14556" y="19830"/>
                    <a:pt x="17842" y="11577"/>
                    <a:pt x="17842" y="11577"/>
                  </a:cubicBezTo>
                  <a:cubicBezTo>
                    <a:pt x="17842" y="11577"/>
                    <a:pt x="8906" y="0"/>
                    <a:pt x="48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56;p64">
              <a:extLst>
                <a:ext uri="{FF2B5EF4-FFF2-40B4-BE49-F238E27FC236}">
                  <a16:creationId xmlns:a16="http://schemas.microsoft.com/office/drawing/2014/main" id="{95BDCF04-CBBD-E493-94E4-D835F0C980ED}"/>
                </a:ext>
              </a:extLst>
            </p:cNvPr>
            <p:cNvSpPr/>
            <p:nvPr/>
          </p:nvSpPr>
          <p:spPr>
            <a:xfrm>
              <a:off x="1680925" y="3126800"/>
              <a:ext cx="357125" cy="1498975"/>
            </a:xfrm>
            <a:custGeom>
              <a:avLst/>
              <a:gdLst/>
              <a:ahLst/>
              <a:cxnLst/>
              <a:rect l="l" t="t" r="r" b="b"/>
              <a:pathLst>
                <a:path w="14285" h="59959" extrusionOk="0">
                  <a:moveTo>
                    <a:pt x="10248" y="0"/>
                  </a:moveTo>
                  <a:cubicBezTo>
                    <a:pt x="6066" y="0"/>
                    <a:pt x="1" y="614"/>
                    <a:pt x="1" y="614"/>
                  </a:cubicBezTo>
                  <a:lnTo>
                    <a:pt x="2884" y="59949"/>
                  </a:lnTo>
                  <a:cubicBezTo>
                    <a:pt x="2884" y="59949"/>
                    <a:pt x="3057" y="59959"/>
                    <a:pt x="3312" y="59959"/>
                  </a:cubicBezTo>
                  <a:cubicBezTo>
                    <a:pt x="3879" y="59959"/>
                    <a:pt x="4854" y="59909"/>
                    <a:pt x="5246" y="59592"/>
                  </a:cubicBezTo>
                  <a:cubicBezTo>
                    <a:pt x="5815" y="59131"/>
                    <a:pt x="7711" y="40329"/>
                    <a:pt x="6615" y="30025"/>
                  </a:cubicBezTo>
                  <a:cubicBezTo>
                    <a:pt x="6615" y="30025"/>
                    <a:pt x="14284" y="2127"/>
                    <a:pt x="14127" y="663"/>
                  </a:cubicBezTo>
                  <a:cubicBezTo>
                    <a:pt x="14073" y="165"/>
                    <a:pt x="12413" y="0"/>
                    <a:pt x="102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2157;p64">
              <a:extLst>
                <a:ext uri="{FF2B5EF4-FFF2-40B4-BE49-F238E27FC236}">
                  <a16:creationId xmlns:a16="http://schemas.microsoft.com/office/drawing/2014/main" id="{7563AFEB-C9DF-FCE3-3512-F9B710E6A32B}"/>
                </a:ext>
              </a:extLst>
            </p:cNvPr>
            <p:cNvSpPr/>
            <p:nvPr/>
          </p:nvSpPr>
          <p:spPr>
            <a:xfrm>
              <a:off x="1793225" y="3129475"/>
              <a:ext cx="340700" cy="1404600"/>
            </a:xfrm>
            <a:custGeom>
              <a:avLst/>
              <a:gdLst/>
              <a:ahLst/>
              <a:cxnLst/>
              <a:rect l="l" t="t" r="r" b="b"/>
              <a:pathLst>
                <a:path w="13628" h="56184" extrusionOk="0">
                  <a:moveTo>
                    <a:pt x="5274" y="0"/>
                  </a:moveTo>
                  <a:cubicBezTo>
                    <a:pt x="2502" y="0"/>
                    <a:pt x="0" y="293"/>
                    <a:pt x="12" y="1352"/>
                  </a:cubicBezTo>
                  <a:cubicBezTo>
                    <a:pt x="39" y="3851"/>
                    <a:pt x="1827" y="28964"/>
                    <a:pt x="2282" y="31060"/>
                  </a:cubicBezTo>
                  <a:cubicBezTo>
                    <a:pt x="2732" y="33130"/>
                    <a:pt x="11448" y="56183"/>
                    <a:pt x="11448" y="56183"/>
                  </a:cubicBezTo>
                  <a:lnTo>
                    <a:pt x="13256" y="55013"/>
                  </a:lnTo>
                  <a:cubicBezTo>
                    <a:pt x="12059" y="41154"/>
                    <a:pt x="9636" y="35814"/>
                    <a:pt x="7533" y="31593"/>
                  </a:cubicBezTo>
                  <a:cubicBezTo>
                    <a:pt x="9779" y="21164"/>
                    <a:pt x="12913" y="12900"/>
                    <a:pt x="13120" y="9989"/>
                  </a:cubicBezTo>
                  <a:cubicBezTo>
                    <a:pt x="13628" y="2829"/>
                    <a:pt x="12557" y="450"/>
                    <a:pt x="12557" y="450"/>
                  </a:cubicBezTo>
                  <a:cubicBezTo>
                    <a:pt x="12557" y="450"/>
                    <a:pt x="8708" y="0"/>
                    <a:pt x="5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2158;p64">
              <a:extLst>
                <a:ext uri="{FF2B5EF4-FFF2-40B4-BE49-F238E27FC236}">
                  <a16:creationId xmlns:a16="http://schemas.microsoft.com/office/drawing/2014/main" id="{307095B8-6C9B-507F-DBC5-28BE61DC62BF}"/>
                </a:ext>
              </a:extLst>
            </p:cNvPr>
            <p:cNvSpPr/>
            <p:nvPr/>
          </p:nvSpPr>
          <p:spPr>
            <a:xfrm>
              <a:off x="1665650" y="1938375"/>
              <a:ext cx="382500" cy="569350"/>
            </a:xfrm>
            <a:custGeom>
              <a:avLst/>
              <a:gdLst/>
              <a:ahLst/>
              <a:cxnLst/>
              <a:rect l="l" t="t" r="r" b="b"/>
              <a:pathLst>
                <a:path w="15300" h="22774" extrusionOk="0">
                  <a:moveTo>
                    <a:pt x="8186" y="0"/>
                  </a:moveTo>
                  <a:cubicBezTo>
                    <a:pt x="6211" y="0"/>
                    <a:pt x="2829" y="639"/>
                    <a:pt x="1467" y="4741"/>
                  </a:cubicBezTo>
                  <a:cubicBezTo>
                    <a:pt x="1" y="9159"/>
                    <a:pt x="2466" y="16614"/>
                    <a:pt x="3761" y="17173"/>
                  </a:cubicBezTo>
                  <a:cubicBezTo>
                    <a:pt x="3977" y="17266"/>
                    <a:pt x="4214" y="17303"/>
                    <a:pt x="4459" y="17303"/>
                  </a:cubicBezTo>
                  <a:cubicBezTo>
                    <a:pt x="5460" y="17303"/>
                    <a:pt x="6610" y="16681"/>
                    <a:pt x="7144" y="16681"/>
                  </a:cubicBezTo>
                  <a:cubicBezTo>
                    <a:pt x="7213" y="16681"/>
                    <a:pt x="7272" y="16691"/>
                    <a:pt x="7319" y="16715"/>
                  </a:cubicBezTo>
                  <a:cubicBezTo>
                    <a:pt x="7513" y="16812"/>
                    <a:pt x="7484" y="17566"/>
                    <a:pt x="7226" y="18744"/>
                  </a:cubicBezTo>
                  <a:cubicBezTo>
                    <a:pt x="6849" y="20466"/>
                    <a:pt x="6622" y="22773"/>
                    <a:pt x="6622" y="22773"/>
                  </a:cubicBezTo>
                  <a:cubicBezTo>
                    <a:pt x="6622" y="22773"/>
                    <a:pt x="13304" y="20580"/>
                    <a:pt x="13553" y="19208"/>
                  </a:cubicBezTo>
                  <a:cubicBezTo>
                    <a:pt x="13804" y="17838"/>
                    <a:pt x="13553" y="10729"/>
                    <a:pt x="13553" y="10729"/>
                  </a:cubicBezTo>
                  <a:cubicBezTo>
                    <a:pt x="13553" y="10729"/>
                    <a:pt x="15299" y="6739"/>
                    <a:pt x="14552" y="5120"/>
                  </a:cubicBezTo>
                  <a:cubicBezTo>
                    <a:pt x="13804" y="3498"/>
                    <a:pt x="9688" y="131"/>
                    <a:pt x="9688" y="131"/>
                  </a:cubicBezTo>
                  <a:cubicBezTo>
                    <a:pt x="9688" y="131"/>
                    <a:pt x="9081" y="0"/>
                    <a:pt x="8186" y="0"/>
                  </a:cubicBezTo>
                  <a:close/>
                </a:path>
              </a:pathLst>
            </a:custGeom>
            <a:solidFill>
              <a:srgbClr val="FBF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2159;p64">
              <a:extLst>
                <a:ext uri="{FF2B5EF4-FFF2-40B4-BE49-F238E27FC236}">
                  <a16:creationId xmlns:a16="http://schemas.microsoft.com/office/drawing/2014/main" id="{13C7AC2E-ECBD-CDB8-9F5E-A197006F81BF}"/>
                </a:ext>
              </a:extLst>
            </p:cNvPr>
            <p:cNvSpPr/>
            <p:nvPr/>
          </p:nvSpPr>
          <p:spPr>
            <a:xfrm>
              <a:off x="1846275" y="2257225"/>
              <a:ext cx="107000" cy="168800"/>
            </a:xfrm>
            <a:custGeom>
              <a:avLst/>
              <a:gdLst/>
              <a:ahLst/>
              <a:cxnLst/>
              <a:rect l="l" t="t" r="r" b="b"/>
              <a:pathLst>
                <a:path w="4280" h="6752" extrusionOk="0">
                  <a:moveTo>
                    <a:pt x="4279" y="1"/>
                  </a:moveTo>
                  <a:lnTo>
                    <a:pt x="4279" y="1"/>
                  </a:lnTo>
                  <a:cubicBezTo>
                    <a:pt x="3347" y="2934"/>
                    <a:pt x="1019" y="3375"/>
                    <a:pt x="94" y="3961"/>
                  </a:cubicBezTo>
                  <a:cubicBezTo>
                    <a:pt x="391" y="4978"/>
                    <a:pt x="1" y="6751"/>
                    <a:pt x="1" y="6751"/>
                  </a:cubicBezTo>
                  <a:cubicBezTo>
                    <a:pt x="1637" y="5867"/>
                    <a:pt x="4279" y="3585"/>
                    <a:pt x="4279" y="1"/>
                  </a:cubicBezTo>
                  <a:close/>
                </a:path>
              </a:pathLst>
            </a:custGeom>
            <a:solidFill>
              <a:srgbClr val="FBF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2160;p64">
              <a:extLst>
                <a:ext uri="{FF2B5EF4-FFF2-40B4-BE49-F238E27FC236}">
                  <a16:creationId xmlns:a16="http://schemas.microsoft.com/office/drawing/2014/main" id="{8535316D-672E-F82B-8FEC-4452DF3FBE94}"/>
                </a:ext>
              </a:extLst>
            </p:cNvPr>
            <p:cNvSpPr/>
            <p:nvPr/>
          </p:nvSpPr>
          <p:spPr>
            <a:xfrm>
              <a:off x="1565125" y="1860725"/>
              <a:ext cx="1361075" cy="1005825"/>
            </a:xfrm>
            <a:custGeom>
              <a:avLst/>
              <a:gdLst/>
              <a:ahLst/>
              <a:cxnLst/>
              <a:rect l="l" t="t" r="r" b="b"/>
              <a:pathLst>
                <a:path w="54443" h="40233" extrusionOk="0">
                  <a:moveTo>
                    <a:pt x="10676" y="1"/>
                  </a:moveTo>
                  <a:cubicBezTo>
                    <a:pt x="6601" y="1"/>
                    <a:pt x="2730" y="1938"/>
                    <a:pt x="1211" y="5426"/>
                  </a:cubicBezTo>
                  <a:cubicBezTo>
                    <a:pt x="0" y="8210"/>
                    <a:pt x="3749" y="11506"/>
                    <a:pt x="9845" y="11506"/>
                  </a:cubicBezTo>
                  <a:cubicBezTo>
                    <a:pt x="10503" y="11506"/>
                    <a:pt x="11189" y="11467"/>
                    <a:pt x="11898" y="11386"/>
                  </a:cubicBezTo>
                  <a:cubicBezTo>
                    <a:pt x="14830" y="15302"/>
                    <a:pt x="15524" y="18214"/>
                    <a:pt x="17685" y="19580"/>
                  </a:cubicBezTo>
                  <a:cubicBezTo>
                    <a:pt x="20215" y="34813"/>
                    <a:pt x="27298" y="40232"/>
                    <a:pt x="33974" y="40232"/>
                  </a:cubicBezTo>
                  <a:cubicBezTo>
                    <a:pt x="44737" y="40232"/>
                    <a:pt x="54442" y="26144"/>
                    <a:pt x="42296" y="16389"/>
                  </a:cubicBezTo>
                  <a:cubicBezTo>
                    <a:pt x="34246" y="9923"/>
                    <a:pt x="27692" y="17003"/>
                    <a:pt x="21189" y="5891"/>
                  </a:cubicBezTo>
                  <a:cubicBezTo>
                    <a:pt x="18821" y="1845"/>
                    <a:pt x="14651" y="1"/>
                    <a:pt x="106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2161;p64">
              <a:extLst>
                <a:ext uri="{FF2B5EF4-FFF2-40B4-BE49-F238E27FC236}">
                  <a16:creationId xmlns:a16="http://schemas.microsoft.com/office/drawing/2014/main" id="{1063EE04-39AC-0A4F-E2EE-99AA985B2D23}"/>
                </a:ext>
              </a:extLst>
            </p:cNvPr>
            <p:cNvSpPr/>
            <p:nvPr/>
          </p:nvSpPr>
          <p:spPr>
            <a:xfrm>
              <a:off x="2010475" y="2368275"/>
              <a:ext cx="513800" cy="495150"/>
            </a:xfrm>
            <a:custGeom>
              <a:avLst/>
              <a:gdLst/>
              <a:ahLst/>
              <a:cxnLst/>
              <a:rect l="l" t="t" r="r" b="b"/>
              <a:pathLst>
                <a:path w="20552" h="19806" extrusionOk="0">
                  <a:moveTo>
                    <a:pt x="0" y="1"/>
                  </a:moveTo>
                  <a:lnTo>
                    <a:pt x="0" y="1"/>
                  </a:lnTo>
                  <a:cubicBezTo>
                    <a:pt x="2405" y="13413"/>
                    <a:pt x="8424" y="18948"/>
                    <a:pt x="14457" y="19804"/>
                  </a:cubicBezTo>
                  <a:cubicBezTo>
                    <a:pt x="14499" y="19805"/>
                    <a:pt x="14541" y="19805"/>
                    <a:pt x="14582" y="19805"/>
                  </a:cubicBezTo>
                  <a:cubicBezTo>
                    <a:pt x="19960" y="19805"/>
                    <a:pt x="20552" y="11748"/>
                    <a:pt x="18027" y="8297"/>
                  </a:cubicBezTo>
                  <a:cubicBezTo>
                    <a:pt x="14422" y="3375"/>
                    <a:pt x="9952" y="2209"/>
                    <a:pt x="7907" y="1886"/>
                  </a:cubicBezTo>
                  <a:cubicBezTo>
                    <a:pt x="5612" y="1523"/>
                    <a:pt x="3003" y="1700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2162;p64">
              <a:extLst>
                <a:ext uri="{FF2B5EF4-FFF2-40B4-BE49-F238E27FC236}">
                  <a16:creationId xmlns:a16="http://schemas.microsoft.com/office/drawing/2014/main" id="{152B6BA9-FA9C-EEA5-50BE-5500C1644580}"/>
                </a:ext>
              </a:extLst>
            </p:cNvPr>
            <p:cNvSpPr/>
            <p:nvPr/>
          </p:nvSpPr>
          <p:spPr>
            <a:xfrm>
              <a:off x="1775925" y="2350225"/>
              <a:ext cx="241325" cy="292775"/>
            </a:xfrm>
            <a:custGeom>
              <a:avLst/>
              <a:gdLst/>
              <a:ahLst/>
              <a:cxnLst/>
              <a:rect l="l" t="t" r="r" b="b"/>
              <a:pathLst>
                <a:path w="9653" h="11711" extrusionOk="0">
                  <a:moveTo>
                    <a:pt x="9253" y="0"/>
                  </a:moveTo>
                  <a:lnTo>
                    <a:pt x="4029" y="5651"/>
                  </a:lnTo>
                  <a:lnTo>
                    <a:pt x="2957" y="449"/>
                  </a:lnTo>
                  <a:lnTo>
                    <a:pt x="1962" y="1665"/>
                  </a:lnTo>
                  <a:cubicBezTo>
                    <a:pt x="1962" y="1665"/>
                    <a:pt x="1" y="11711"/>
                    <a:pt x="3246" y="11711"/>
                  </a:cubicBezTo>
                  <a:cubicBezTo>
                    <a:pt x="3553" y="11711"/>
                    <a:pt x="3907" y="11620"/>
                    <a:pt x="4314" y="11423"/>
                  </a:cubicBezTo>
                  <a:cubicBezTo>
                    <a:pt x="9016" y="9141"/>
                    <a:pt x="9653" y="1490"/>
                    <a:pt x="9653" y="1490"/>
                  </a:cubicBezTo>
                  <a:lnTo>
                    <a:pt x="92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2163;p64">
              <a:extLst>
                <a:ext uri="{FF2B5EF4-FFF2-40B4-BE49-F238E27FC236}">
                  <a16:creationId xmlns:a16="http://schemas.microsoft.com/office/drawing/2014/main" id="{F7F36B8F-5EB6-BCEF-3F10-892A22B36614}"/>
                </a:ext>
              </a:extLst>
            </p:cNvPr>
            <p:cNvSpPr/>
            <p:nvPr/>
          </p:nvSpPr>
          <p:spPr>
            <a:xfrm>
              <a:off x="1592700" y="4616575"/>
              <a:ext cx="241675" cy="80525"/>
            </a:xfrm>
            <a:custGeom>
              <a:avLst/>
              <a:gdLst/>
              <a:ahLst/>
              <a:cxnLst/>
              <a:rect l="l" t="t" r="r" b="b"/>
              <a:pathLst>
                <a:path w="9667" h="3221" extrusionOk="0">
                  <a:moveTo>
                    <a:pt x="8775" y="1"/>
                  </a:moveTo>
                  <a:lnTo>
                    <a:pt x="6413" y="358"/>
                  </a:lnTo>
                  <a:cubicBezTo>
                    <a:pt x="6413" y="358"/>
                    <a:pt x="0" y="1788"/>
                    <a:pt x="23" y="2601"/>
                  </a:cubicBezTo>
                  <a:cubicBezTo>
                    <a:pt x="39" y="3221"/>
                    <a:pt x="6975" y="3221"/>
                    <a:pt x="8962" y="3221"/>
                  </a:cubicBezTo>
                  <a:cubicBezTo>
                    <a:pt x="9666" y="3221"/>
                    <a:pt x="8775" y="1"/>
                    <a:pt x="87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2164;p64">
              <a:extLst>
                <a:ext uri="{FF2B5EF4-FFF2-40B4-BE49-F238E27FC236}">
                  <a16:creationId xmlns:a16="http://schemas.microsoft.com/office/drawing/2014/main" id="{46B587AA-5836-6FCE-8939-3FE959C43D7E}"/>
                </a:ext>
              </a:extLst>
            </p:cNvPr>
            <p:cNvSpPr/>
            <p:nvPr/>
          </p:nvSpPr>
          <p:spPr>
            <a:xfrm>
              <a:off x="2017500" y="4504775"/>
              <a:ext cx="147350" cy="213900"/>
            </a:xfrm>
            <a:custGeom>
              <a:avLst/>
              <a:gdLst/>
              <a:ahLst/>
              <a:cxnLst/>
              <a:rect l="l" t="t" r="r" b="b"/>
              <a:pathLst>
                <a:path w="5894" h="8556" extrusionOk="0">
                  <a:moveTo>
                    <a:pt x="4286" y="1"/>
                  </a:moveTo>
                  <a:lnTo>
                    <a:pt x="2479" y="1171"/>
                  </a:lnTo>
                  <a:cubicBezTo>
                    <a:pt x="2479" y="1171"/>
                    <a:pt x="2716" y="5657"/>
                    <a:pt x="2540" y="6432"/>
                  </a:cubicBezTo>
                  <a:cubicBezTo>
                    <a:pt x="2363" y="7206"/>
                    <a:pt x="0" y="8000"/>
                    <a:pt x="466" y="8416"/>
                  </a:cubicBezTo>
                  <a:cubicBezTo>
                    <a:pt x="575" y="8514"/>
                    <a:pt x="850" y="8555"/>
                    <a:pt x="1210" y="8555"/>
                  </a:cubicBezTo>
                  <a:cubicBezTo>
                    <a:pt x="2386" y="8555"/>
                    <a:pt x="4464" y="8110"/>
                    <a:pt x="4580" y="7715"/>
                  </a:cubicBezTo>
                  <a:cubicBezTo>
                    <a:pt x="4730" y="7197"/>
                    <a:pt x="5894" y="1937"/>
                    <a:pt x="5763" y="1026"/>
                  </a:cubicBezTo>
                  <a:cubicBezTo>
                    <a:pt x="5717" y="699"/>
                    <a:pt x="4286" y="1"/>
                    <a:pt x="4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2165;p64">
              <a:extLst>
                <a:ext uri="{FF2B5EF4-FFF2-40B4-BE49-F238E27FC236}">
                  <a16:creationId xmlns:a16="http://schemas.microsoft.com/office/drawing/2014/main" id="{E6FDD4F4-83BF-F54B-84F3-311819ED7D19}"/>
                </a:ext>
              </a:extLst>
            </p:cNvPr>
            <p:cNvSpPr/>
            <p:nvPr/>
          </p:nvSpPr>
          <p:spPr>
            <a:xfrm>
              <a:off x="1439775" y="2387450"/>
              <a:ext cx="845600" cy="775850"/>
            </a:xfrm>
            <a:custGeom>
              <a:avLst/>
              <a:gdLst/>
              <a:ahLst/>
              <a:cxnLst/>
              <a:rect l="l" t="t" r="r" b="b"/>
              <a:pathLst>
                <a:path w="33824" h="31034" extrusionOk="0">
                  <a:moveTo>
                    <a:pt x="22970" y="1"/>
                  </a:moveTo>
                  <a:cubicBezTo>
                    <a:pt x="20023" y="6152"/>
                    <a:pt x="18520" y="7594"/>
                    <a:pt x="16390" y="8446"/>
                  </a:cubicBezTo>
                  <a:cubicBezTo>
                    <a:pt x="16365" y="8452"/>
                    <a:pt x="16340" y="8455"/>
                    <a:pt x="16316" y="8455"/>
                  </a:cubicBezTo>
                  <a:cubicBezTo>
                    <a:pt x="15007" y="8455"/>
                    <a:pt x="15279" y="176"/>
                    <a:pt x="15279" y="176"/>
                  </a:cubicBezTo>
                  <a:lnTo>
                    <a:pt x="15279" y="176"/>
                  </a:lnTo>
                  <a:cubicBezTo>
                    <a:pt x="15279" y="176"/>
                    <a:pt x="10405" y="2261"/>
                    <a:pt x="9623" y="3043"/>
                  </a:cubicBezTo>
                  <a:cubicBezTo>
                    <a:pt x="9210" y="3456"/>
                    <a:pt x="6183" y="15697"/>
                    <a:pt x="6033" y="16012"/>
                  </a:cubicBezTo>
                  <a:cubicBezTo>
                    <a:pt x="5742" y="15571"/>
                    <a:pt x="4010" y="14218"/>
                    <a:pt x="2660" y="12367"/>
                  </a:cubicBezTo>
                  <a:lnTo>
                    <a:pt x="0" y="12987"/>
                  </a:lnTo>
                  <a:cubicBezTo>
                    <a:pt x="0" y="12987"/>
                    <a:pt x="5188" y="22701"/>
                    <a:pt x="6767" y="22766"/>
                  </a:cubicBezTo>
                  <a:cubicBezTo>
                    <a:pt x="6771" y="22766"/>
                    <a:pt x="6775" y="22766"/>
                    <a:pt x="6778" y="22766"/>
                  </a:cubicBezTo>
                  <a:cubicBezTo>
                    <a:pt x="7634" y="22766"/>
                    <a:pt x="9925" y="18763"/>
                    <a:pt x="10767" y="16592"/>
                  </a:cubicBezTo>
                  <a:cubicBezTo>
                    <a:pt x="11283" y="17470"/>
                    <a:pt x="12331" y="17819"/>
                    <a:pt x="12190" y="18750"/>
                  </a:cubicBezTo>
                  <a:cubicBezTo>
                    <a:pt x="11366" y="24186"/>
                    <a:pt x="9272" y="31030"/>
                    <a:pt x="9350" y="31030"/>
                  </a:cubicBezTo>
                  <a:cubicBezTo>
                    <a:pt x="9351" y="31030"/>
                    <a:pt x="9351" y="31030"/>
                    <a:pt x="9351" y="31030"/>
                  </a:cubicBezTo>
                  <a:cubicBezTo>
                    <a:pt x="9373" y="31022"/>
                    <a:pt x="9580" y="31020"/>
                    <a:pt x="9933" y="31020"/>
                  </a:cubicBezTo>
                  <a:cubicBezTo>
                    <a:pt x="10738" y="31020"/>
                    <a:pt x="12302" y="31033"/>
                    <a:pt x="14163" y="31033"/>
                  </a:cubicBezTo>
                  <a:cubicBezTo>
                    <a:pt x="19360" y="31033"/>
                    <a:pt x="26880" y="30928"/>
                    <a:pt x="26695" y="30131"/>
                  </a:cubicBezTo>
                  <a:cubicBezTo>
                    <a:pt x="24657" y="21326"/>
                    <a:pt x="26880" y="12960"/>
                    <a:pt x="26880" y="12960"/>
                  </a:cubicBezTo>
                  <a:lnTo>
                    <a:pt x="29396" y="19255"/>
                  </a:lnTo>
                  <a:cubicBezTo>
                    <a:pt x="31888" y="19255"/>
                    <a:pt x="33823" y="19364"/>
                    <a:pt x="33823" y="19364"/>
                  </a:cubicBezTo>
                  <a:cubicBezTo>
                    <a:pt x="33463" y="15946"/>
                    <a:pt x="32248" y="5511"/>
                    <a:pt x="30885" y="4366"/>
                  </a:cubicBezTo>
                  <a:cubicBezTo>
                    <a:pt x="27797" y="1774"/>
                    <a:pt x="22970" y="1"/>
                    <a:pt x="22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2166;p64">
              <a:extLst>
                <a:ext uri="{FF2B5EF4-FFF2-40B4-BE49-F238E27FC236}">
                  <a16:creationId xmlns:a16="http://schemas.microsoft.com/office/drawing/2014/main" id="{5FB261A4-52AE-6C0D-0054-AEFB87EA83D7}"/>
                </a:ext>
              </a:extLst>
            </p:cNvPr>
            <p:cNvSpPr/>
            <p:nvPr/>
          </p:nvSpPr>
          <p:spPr>
            <a:xfrm>
              <a:off x="1487200" y="2696625"/>
              <a:ext cx="180875" cy="260000"/>
            </a:xfrm>
            <a:custGeom>
              <a:avLst/>
              <a:gdLst/>
              <a:ahLst/>
              <a:cxnLst/>
              <a:rect l="l" t="t" r="r" b="b"/>
              <a:pathLst>
                <a:path w="7235" h="10400" extrusionOk="0">
                  <a:moveTo>
                    <a:pt x="763" y="0"/>
                  </a:moveTo>
                  <a:lnTo>
                    <a:pt x="1" y="300"/>
                  </a:lnTo>
                  <a:cubicBezTo>
                    <a:pt x="1" y="300"/>
                    <a:pt x="3291" y="10333"/>
                    <a:pt x="4870" y="10399"/>
                  </a:cubicBezTo>
                  <a:cubicBezTo>
                    <a:pt x="4874" y="10399"/>
                    <a:pt x="4877" y="10399"/>
                    <a:pt x="4881" y="10399"/>
                  </a:cubicBezTo>
                  <a:cubicBezTo>
                    <a:pt x="5372" y="10399"/>
                    <a:pt x="6341" y="9073"/>
                    <a:pt x="7235" y="7533"/>
                  </a:cubicBezTo>
                  <a:lnTo>
                    <a:pt x="7235" y="7533"/>
                  </a:lnTo>
                  <a:cubicBezTo>
                    <a:pt x="7232" y="7534"/>
                    <a:pt x="7228" y="7534"/>
                    <a:pt x="7225" y="7534"/>
                  </a:cubicBezTo>
                  <a:cubicBezTo>
                    <a:pt x="6750" y="7534"/>
                    <a:pt x="1483" y="3026"/>
                    <a:pt x="1548" y="975"/>
                  </a:cubicBezTo>
                  <a:cubicBezTo>
                    <a:pt x="1281" y="667"/>
                    <a:pt x="1015" y="347"/>
                    <a:pt x="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2167;p64">
              <a:extLst>
                <a:ext uri="{FF2B5EF4-FFF2-40B4-BE49-F238E27FC236}">
                  <a16:creationId xmlns:a16="http://schemas.microsoft.com/office/drawing/2014/main" id="{E42F6FCA-C945-4E3A-BAF9-45846BE4A055}"/>
                </a:ext>
              </a:extLst>
            </p:cNvPr>
            <p:cNvSpPr/>
            <p:nvPr/>
          </p:nvSpPr>
          <p:spPr>
            <a:xfrm>
              <a:off x="1708375" y="2822350"/>
              <a:ext cx="179975" cy="207225"/>
            </a:xfrm>
            <a:custGeom>
              <a:avLst/>
              <a:gdLst/>
              <a:ahLst/>
              <a:cxnLst/>
              <a:rect l="l" t="t" r="r" b="b"/>
              <a:pathLst>
                <a:path w="7199" h="8289" extrusionOk="0">
                  <a:moveTo>
                    <a:pt x="718" y="0"/>
                  </a:moveTo>
                  <a:cubicBezTo>
                    <a:pt x="1145" y="407"/>
                    <a:pt x="1534" y="764"/>
                    <a:pt x="1446" y="1353"/>
                  </a:cubicBezTo>
                  <a:cubicBezTo>
                    <a:pt x="1102" y="3621"/>
                    <a:pt x="537" y="6129"/>
                    <a:pt x="0" y="8288"/>
                  </a:cubicBezTo>
                  <a:cubicBezTo>
                    <a:pt x="545" y="7967"/>
                    <a:pt x="1100" y="7665"/>
                    <a:pt x="1680" y="7392"/>
                  </a:cubicBezTo>
                  <a:cubicBezTo>
                    <a:pt x="3708" y="5739"/>
                    <a:pt x="7198" y="1417"/>
                    <a:pt x="7186" y="1416"/>
                  </a:cubicBezTo>
                  <a:cubicBezTo>
                    <a:pt x="5524" y="1221"/>
                    <a:pt x="2516" y="854"/>
                    <a:pt x="7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2168;p64">
              <a:extLst>
                <a:ext uri="{FF2B5EF4-FFF2-40B4-BE49-F238E27FC236}">
                  <a16:creationId xmlns:a16="http://schemas.microsoft.com/office/drawing/2014/main" id="{2CEEE542-027E-5D18-628E-2702414A26D7}"/>
                </a:ext>
              </a:extLst>
            </p:cNvPr>
            <p:cNvSpPr/>
            <p:nvPr/>
          </p:nvSpPr>
          <p:spPr>
            <a:xfrm>
              <a:off x="1725450" y="2463075"/>
              <a:ext cx="528325" cy="700225"/>
            </a:xfrm>
            <a:custGeom>
              <a:avLst/>
              <a:gdLst/>
              <a:ahLst/>
              <a:cxnLst/>
              <a:rect l="l" t="t" r="r" b="b"/>
              <a:pathLst>
                <a:path w="21133" h="28009" extrusionOk="0">
                  <a:moveTo>
                    <a:pt x="17618" y="0"/>
                  </a:moveTo>
                  <a:cubicBezTo>
                    <a:pt x="17142" y="448"/>
                    <a:pt x="15267" y="5621"/>
                    <a:pt x="15271" y="7197"/>
                  </a:cubicBezTo>
                  <a:cubicBezTo>
                    <a:pt x="15273" y="7456"/>
                    <a:pt x="15113" y="7557"/>
                    <a:pt x="14857" y="7557"/>
                  </a:cubicBezTo>
                  <a:cubicBezTo>
                    <a:pt x="14091" y="7557"/>
                    <a:pt x="12463" y="6656"/>
                    <a:pt x="11672" y="6359"/>
                  </a:cubicBezTo>
                  <a:cubicBezTo>
                    <a:pt x="11170" y="6172"/>
                    <a:pt x="8704" y="6040"/>
                    <a:pt x="7925" y="5534"/>
                  </a:cubicBezTo>
                  <a:cubicBezTo>
                    <a:pt x="7904" y="5523"/>
                    <a:pt x="7881" y="5511"/>
                    <a:pt x="7860" y="5501"/>
                  </a:cubicBezTo>
                  <a:lnTo>
                    <a:pt x="7860" y="5501"/>
                  </a:lnTo>
                  <a:cubicBezTo>
                    <a:pt x="7865" y="5606"/>
                    <a:pt x="6970" y="7095"/>
                    <a:pt x="6982" y="7197"/>
                  </a:cubicBezTo>
                  <a:cubicBezTo>
                    <a:pt x="7510" y="11504"/>
                    <a:pt x="12346" y="15194"/>
                    <a:pt x="12346" y="19444"/>
                  </a:cubicBezTo>
                  <a:cubicBezTo>
                    <a:pt x="12346" y="25223"/>
                    <a:pt x="4832" y="27106"/>
                    <a:pt x="0" y="28000"/>
                  </a:cubicBezTo>
                  <a:cubicBezTo>
                    <a:pt x="774" y="28004"/>
                    <a:pt x="1719" y="28008"/>
                    <a:pt x="2756" y="28008"/>
                  </a:cubicBezTo>
                  <a:cubicBezTo>
                    <a:pt x="7951" y="28008"/>
                    <a:pt x="15452" y="27903"/>
                    <a:pt x="15267" y="27106"/>
                  </a:cubicBezTo>
                  <a:cubicBezTo>
                    <a:pt x="13230" y="18301"/>
                    <a:pt x="15453" y="9935"/>
                    <a:pt x="15453" y="9935"/>
                  </a:cubicBezTo>
                  <a:lnTo>
                    <a:pt x="17969" y="16230"/>
                  </a:lnTo>
                  <a:cubicBezTo>
                    <a:pt x="19223" y="16230"/>
                    <a:pt x="20336" y="16258"/>
                    <a:pt x="21132" y="16285"/>
                  </a:cubicBezTo>
                  <a:cubicBezTo>
                    <a:pt x="15286" y="10650"/>
                    <a:pt x="17802" y="119"/>
                    <a:pt x="17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2169;p64">
              <a:extLst>
                <a:ext uri="{FF2B5EF4-FFF2-40B4-BE49-F238E27FC236}">
                  <a16:creationId xmlns:a16="http://schemas.microsoft.com/office/drawing/2014/main" id="{D89ACA90-B5A6-F096-DF5F-4896A04FB48E}"/>
                </a:ext>
              </a:extLst>
            </p:cNvPr>
            <p:cNvSpPr/>
            <p:nvPr/>
          </p:nvSpPr>
          <p:spPr>
            <a:xfrm>
              <a:off x="1319325" y="2426000"/>
              <a:ext cx="398375" cy="479225"/>
            </a:xfrm>
            <a:custGeom>
              <a:avLst/>
              <a:gdLst/>
              <a:ahLst/>
              <a:cxnLst/>
              <a:rect l="l" t="t" r="r" b="b"/>
              <a:pathLst>
                <a:path w="15935" h="19169" extrusionOk="0">
                  <a:moveTo>
                    <a:pt x="1" y="0"/>
                  </a:moveTo>
                  <a:cubicBezTo>
                    <a:pt x="1" y="0"/>
                    <a:pt x="7741" y="6256"/>
                    <a:pt x="8735" y="15443"/>
                  </a:cubicBezTo>
                  <a:lnTo>
                    <a:pt x="14134" y="19169"/>
                  </a:lnTo>
                  <a:cubicBezTo>
                    <a:pt x="14134" y="19169"/>
                    <a:pt x="15934" y="6661"/>
                    <a:pt x="10907" y="3337"/>
                  </a:cubicBezTo>
                  <a:cubicBezTo>
                    <a:pt x="8238" y="2033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2170;p64">
              <a:extLst>
                <a:ext uri="{FF2B5EF4-FFF2-40B4-BE49-F238E27FC236}">
                  <a16:creationId xmlns:a16="http://schemas.microsoft.com/office/drawing/2014/main" id="{5BCF306C-E10C-99F3-8ADF-C2DA48F635BB}"/>
                </a:ext>
              </a:extLst>
            </p:cNvPr>
            <p:cNvSpPr/>
            <p:nvPr/>
          </p:nvSpPr>
          <p:spPr>
            <a:xfrm>
              <a:off x="1418225" y="2562875"/>
              <a:ext cx="117625" cy="146125"/>
            </a:xfrm>
            <a:custGeom>
              <a:avLst/>
              <a:gdLst/>
              <a:ahLst/>
              <a:cxnLst/>
              <a:rect l="l" t="t" r="r" b="b"/>
              <a:pathLst>
                <a:path w="4705" h="5845" extrusionOk="0">
                  <a:moveTo>
                    <a:pt x="991" y="0"/>
                  </a:moveTo>
                  <a:lnTo>
                    <a:pt x="991" y="0"/>
                  </a:lnTo>
                  <a:cubicBezTo>
                    <a:pt x="737" y="547"/>
                    <a:pt x="0" y="2807"/>
                    <a:pt x="1472" y="5844"/>
                  </a:cubicBezTo>
                  <a:cubicBezTo>
                    <a:pt x="2111" y="5696"/>
                    <a:pt x="2877" y="5769"/>
                    <a:pt x="3854" y="5290"/>
                  </a:cubicBezTo>
                  <a:cubicBezTo>
                    <a:pt x="3576" y="4849"/>
                    <a:pt x="3524" y="4179"/>
                    <a:pt x="3552" y="4098"/>
                  </a:cubicBezTo>
                  <a:cubicBezTo>
                    <a:pt x="4040" y="2692"/>
                    <a:pt x="4704" y="1482"/>
                    <a:pt x="4528" y="1482"/>
                  </a:cubicBezTo>
                  <a:cubicBezTo>
                    <a:pt x="4520" y="1482"/>
                    <a:pt x="4511" y="1484"/>
                    <a:pt x="4499" y="1489"/>
                  </a:cubicBezTo>
                  <a:cubicBezTo>
                    <a:pt x="4385" y="1539"/>
                    <a:pt x="3960" y="1568"/>
                    <a:pt x="3473" y="1568"/>
                  </a:cubicBezTo>
                  <a:cubicBezTo>
                    <a:pt x="2838" y="1568"/>
                    <a:pt x="2096" y="1519"/>
                    <a:pt x="1794" y="1402"/>
                  </a:cubicBezTo>
                  <a:cubicBezTo>
                    <a:pt x="1650" y="1347"/>
                    <a:pt x="991" y="0"/>
                    <a:pt x="991" y="0"/>
                  </a:cubicBezTo>
                  <a:close/>
                </a:path>
              </a:pathLst>
            </a:custGeom>
            <a:solidFill>
              <a:srgbClr val="FBF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2171;p64">
              <a:extLst>
                <a:ext uri="{FF2B5EF4-FFF2-40B4-BE49-F238E27FC236}">
                  <a16:creationId xmlns:a16="http://schemas.microsoft.com/office/drawing/2014/main" id="{7357933F-2D57-23FA-4F72-E0FA4006827D}"/>
                </a:ext>
              </a:extLst>
            </p:cNvPr>
            <p:cNvSpPr/>
            <p:nvPr/>
          </p:nvSpPr>
          <p:spPr>
            <a:xfrm>
              <a:off x="1702500" y="2449825"/>
              <a:ext cx="210750" cy="183925"/>
            </a:xfrm>
            <a:custGeom>
              <a:avLst/>
              <a:gdLst/>
              <a:ahLst/>
              <a:cxnLst/>
              <a:rect l="l" t="t" r="r" b="b"/>
              <a:pathLst>
                <a:path w="8430" h="7357" extrusionOk="0">
                  <a:moveTo>
                    <a:pt x="8238" y="1"/>
                  </a:moveTo>
                  <a:lnTo>
                    <a:pt x="501" y="6272"/>
                  </a:lnTo>
                  <a:lnTo>
                    <a:pt x="1" y="7356"/>
                  </a:lnTo>
                  <a:lnTo>
                    <a:pt x="933" y="7094"/>
                  </a:lnTo>
                  <a:lnTo>
                    <a:pt x="8430" y="736"/>
                  </a:lnTo>
                  <a:lnTo>
                    <a:pt x="82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2172;p64">
              <a:extLst>
                <a:ext uri="{FF2B5EF4-FFF2-40B4-BE49-F238E27FC236}">
                  <a16:creationId xmlns:a16="http://schemas.microsoft.com/office/drawing/2014/main" id="{A291CAC8-F82E-F728-EF81-496D9F65DA80}"/>
                </a:ext>
              </a:extLst>
            </p:cNvPr>
            <p:cNvSpPr/>
            <p:nvPr/>
          </p:nvSpPr>
          <p:spPr>
            <a:xfrm>
              <a:off x="1768150" y="2496600"/>
              <a:ext cx="201075" cy="149050"/>
            </a:xfrm>
            <a:custGeom>
              <a:avLst/>
              <a:gdLst/>
              <a:ahLst/>
              <a:cxnLst/>
              <a:rect l="l" t="t" r="r" b="b"/>
              <a:pathLst>
                <a:path w="8043" h="5962" extrusionOk="0">
                  <a:moveTo>
                    <a:pt x="2130" y="0"/>
                  </a:moveTo>
                  <a:cubicBezTo>
                    <a:pt x="2007" y="0"/>
                    <a:pt x="1840" y="589"/>
                    <a:pt x="1601" y="622"/>
                  </a:cubicBezTo>
                  <a:cubicBezTo>
                    <a:pt x="808" y="731"/>
                    <a:pt x="247" y="2327"/>
                    <a:pt x="140" y="2650"/>
                  </a:cubicBezTo>
                  <a:cubicBezTo>
                    <a:pt x="0" y="3070"/>
                    <a:pt x="1257" y="4637"/>
                    <a:pt x="1443" y="4855"/>
                  </a:cubicBezTo>
                  <a:cubicBezTo>
                    <a:pt x="1490" y="4910"/>
                    <a:pt x="1542" y="4934"/>
                    <a:pt x="1597" y="4934"/>
                  </a:cubicBezTo>
                  <a:cubicBezTo>
                    <a:pt x="1991" y="4934"/>
                    <a:pt x="2595" y="3720"/>
                    <a:pt x="3480" y="3720"/>
                  </a:cubicBezTo>
                  <a:cubicBezTo>
                    <a:pt x="3641" y="3720"/>
                    <a:pt x="3811" y="3760"/>
                    <a:pt x="3990" y="3855"/>
                  </a:cubicBezTo>
                  <a:cubicBezTo>
                    <a:pt x="4171" y="3950"/>
                    <a:pt x="4998" y="4646"/>
                    <a:pt x="6074" y="5961"/>
                  </a:cubicBezTo>
                  <a:cubicBezTo>
                    <a:pt x="6672" y="5063"/>
                    <a:pt x="7481" y="4226"/>
                    <a:pt x="8042" y="3568"/>
                  </a:cubicBezTo>
                  <a:cubicBezTo>
                    <a:pt x="7005" y="2683"/>
                    <a:pt x="6164" y="2006"/>
                    <a:pt x="5781" y="1752"/>
                  </a:cubicBezTo>
                  <a:cubicBezTo>
                    <a:pt x="4510" y="913"/>
                    <a:pt x="4040" y="45"/>
                    <a:pt x="2131" y="0"/>
                  </a:cubicBezTo>
                  <a:cubicBezTo>
                    <a:pt x="2130" y="0"/>
                    <a:pt x="2130" y="0"/>
                    <a:pt x="2130" y="0"/>
                  </a:cubicBezTo>
                  <a:close/>
                </a:path>
              </a:pathLst>
            </a:custGeom>
            <a:solidFill>
              <a:srgbClr val="FBF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2173;p64">
              <a:extLst>
                <a:ext uri="{FF2B5EF4-FFF2-40B4-BE49-F238E27FC236}">
                  <a16:creationId xmlns:a16="http://schemas.microsoft.com/office/drawing/2014/main" id="{C6ED6535-15BD-D304-81BA-34C303BC2961}"/>
                </a:ext>
              </a:extLst>
            </p:cNvPr>
            <p:cNvSpPr/>
            <p:nvPr/>
          </p:nvSpPr>
          <p:spPr>
            <a:xfrm>
              <a:off x="1900025" y="2575700"/>
              <a:ext cx="410350" cy="383225"/>
            </a:xfrm>
            <a:custGeom>
              <a:avLst/>
              <a:gdLst/>
              <a:ahLst/>
              <a:cxnLst/>
              <a:rect l="l" t="t" r="r" b="b"/>
              <a:pathLst>
                <a:path w="16414" h="15329" extrusionOk="0">
                  <a:moveTo>
                    <a:pt x="2554" y="0"/>
                  </a:moveTo>
                  <a:lnTo>
                    <a:pt x="0" y="2692"/>
                  </a:lnTo>
                  <a:cubicBezTo>
                    <a:pt x="0" y="2692"/>
                    <a:pt x="9895" y="14939"/>
                    <a:pt x="11642" y="15254"/>
                  </a:cubicBezTo>
                  <a:cubicBezTo>
                    <a:pt x="11924" y="15305"/>
                    <a:pt x="12192" y="15329"/>
                    <a:pt x="12446" y="15329"/>
                  </a:cubicBezTo>
                  <a:cubicBezTo>
                    <a:pt x="15396" y="15329"/>
                    <a:pt x="16414" y="12094"/>
                    <a:pt x="14870" y="10722"/>
                  </a:cubicBezTo>
                  <a:cubicBezTo>
                    <a:pt x="13193" y="9233"/>
                    <a:pt x="2554" y="0"/>
                    <a:pt x="2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2174;p64">
              <a:extLst>
                <a:ext uri="{FF2B5EF4-FFF2-40B4-BE49-F238E27FC236}">
                  <a16:creationId xmlns:a16="http://schemas.microsoft.com/office/drawing/2014/main" id="{41C2E72D-7530-8A54-3211-7BF5F0C71479}"/>
                </a:ext>
              </a:extLst>
            </p:cNvPr>
            <p:cNvSpPr/>
            <p:nvPr/>
          </p:nvSpPr>
          <p:spPr>
            <a:xfrm>
              <a:off x="5700725" y="2725725"/>
              <a:ext cx="240225" cy="131875"/>
            </a:xfrm>
            <a:custGeom>
              <a:avLst/>
              <a:gdLst/>
              <a:ahLst/>
              <a:cxnLst/>
              <a:rect l="l" t="t" r="r" b="b"/>
              <a:pathLst>
                <a:path w="9609" h="5275" extrusionOk="0">
                  <a:moveTo>
                    <a:pt x="8895" y="1"/>
                  </a:moveTo>
                  <a:cubicBezTo>
                    <a:pt x="7341" y="1"/>
                    <a:pt x="2329" y="1846"/>
                    <a:pt x="2329" y="1846"/>
                  </a:cubicBezTo>
                  <a:lnTo>
                    <a:pt x="1" y="3242"/>
                  </a:lnTo>
                  <a:lnTo>
                    <a:pt x="1898" y="5275"/>
                  </a:lnTo>
                  <a:cubicBezTo>
                    <a:pt x="1898" y="5275"/>
                    <a:pt x="9608" y="951"/>
                    <a:pt x="9340" y="157"/>
                  </a:cubicBezTo>
                  <a:cubicBezTo>
                    <a:pt x="9303" y="48"/>
                    <a:pt x="9143" y="1"/>
                    <a:pt x="88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2175;p64">
              <a:extLst>
                <a:ext uri="{FF2B5EF4-FFF2-40B4-BE49-F238E27FC236}">
                  <a16:creationId xmlns:a16="http://schemas.microsoft.com/office/drawing/2014/main" id="{92E913FB-F8BB-E711-8C34-2B81CDB43426}"/>
                </a:ext>
              </a:extLst>
            </p:cNvPr>
            <p:cNvSpPr/>
            <p:nvPr/>
          </p:nvSpPr>
          <p:spPr>
            <a:xfrm>
              <a:off x="5053275" y="1943925"/>
              <a:ext cx="699700" cy="862900"/>
            </a:xfrm>
            <a:custGeom>
              <a:avLst/>
              <a:gdLst/>
              <a:ahLst/>
              <a:cxnLst/>
              <a:rect l="l" t="t" r="r" b="b"/>
              <a:pathLst>
                <a:path w="27988" h="34516" extrusionOk="0">
                  <a:moveTo>
                    <a:pt x="6110" y="1"/>
                  </a:moveTo>
                  <a:cubicBezTo>
                    <a:pt x="6110" y="1"/>
                    <a:pt x="1" y="9379"/>
                    <a:pt x="2168" y="9584"/>
                  </a:cubicBezTo>
                  <a:cubicBezTo>
                    <a:pt x="4081" y="9766"/>
                    <a:pt x="14431" y="16389"/>
                    <a:pt x="18617" y="16389"/>
                  </a:cubicBezTo>
                  <a:cubicBezTo>
                    <a:pt x="19177" y="16389"/>
                    <a:pt x="19626" y="16271"/>
                    <a:pt x="19930" y="16003"/>
                  </a:cubicBezTo>
                  <a:cubicBezTo>
                    <a:pt x="19932" y="18171"/>
                    <a:pt x="25899" y="34516"/>
                    <a:pt x="25899" y="34516"/>
                  </a:cubicBezTo>
                  <a:lnTo>
                    <a:pt x="27987" y="33262"/>
                  </a:lnTo>
                  <a:cubicBezTo>
                    <a:pt x="27987" y="33262"/>
                    <a:pt x="27628" y="11399"/>
                    <a:pt x="24739" y="8922"/>
                  </a:cubicBezTo>
                  <a:cubicBezTo>
                    <a:pt x="21849" y="6445"/>
                    <a:pt x="6110" y="1"/>
                    <a:pt x="6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2176;p64">
              <a:extLst>
                <a:ext uri="{FF2B5EF4-FFF2-40B4-BE49-F238E27FC236}">
                  <a16:creationId xmlns:a16="http://schemas.microsoft.com/office/drawing/2014/main" id="{D7338FC9-7D07-6929-2393-0DB24055E83B}"/>
                </a:ext>
              </a:extLst>
            </p:cNvPr>
            <p:cNvSpPr/>
            <p:nvPr/>
          </p:nvSpPr>
          <p:spPr>
            <a:xfrm>
              <a:off x="5053325" y="1943925"/>
              <a:ext cx="699675" cy="862900"/>
            </a:xfrm>
            <a:custGeom>
              <a:avLst/>
              <a:gdLst/>
              <a:ahLst/>
              <a:cxnLst/>
              <a:rect l="l" t="t" r="r" b="b"/>
              <a:pathLst>
                <a:path w="27987" h="34516" extrusionOk="0">
                  <a:moveTo>
                    <a:pt x="6110" y="1"/>
                  </a:moveTo>
                  <a:cubicBezTo>
                    <a:pt x="6110" y="1"/>
                    <a:pt x="0" y="9379"/>
                    <a:pt x="2168" y="9584"/>
                  </a:cubicBezTo>
                  <a:cubicBezTo>
                    <a:pt x="4080" y="9767"/>
                    <a:pt x="14429" y="16389"/>
                    <a:pt x="18615" y="16389"/>
                  </a:cubicBezTo>
                  <a:cubicBezTo>
                    <a:pt x="19174" y="16389"/>
                    <a:pt x="19624" y="16271"/>
                    <a:pt x="19928" y="16003"/>
                  </a:cubicBezTo>
                  <a:cubicBezTo>
                    <a:pt x="19931" y="18171"/>
                    <a:pt x="25898" y="34516"/>
                    <a:pt x="25898" y="34516"/>
                  </a:cubicBezTo>
                  <a:lnTo>
                    <a:pt x="27987" y="33262"/>
                  </a:lnTo>
                  <a:cubicBezTo>
                    <a:pt x="27987" y="33262"/>
                    <a:pt x="27982" y="33022"/>
                    <a:pt x="27972" y="32608"/>
                  </a:cubicBezTo>
                  <a:cubicBezTo>
                    <a:pt x="27078" y="30857"/>
                    <a:pt x="25690" y="29244"/>
                    <a:pt x="24990" y="27405"/>
                  </a:cubicBezTo>
                  <a:cubicBezTo>
                    <a:pt x="23924" y="24605"/>
                    <a:pt x="22862" y="21519"/>
                    <a:pt x="22461" y="18545"/>
                  </a:cubicBezTo>
                  <a:cubicBezTo>
                    <a:pt x="22031" y="15361"/>
                    <a:pt x="21541" y="10815"/>
                    <a:pt x="24705" y="8898"/>
                  </a:cubicBezTo>
                  <a:cubicBezTo>
                    <a:pt x="21745" y="6405"/>
                    <a:pt x="6110" y="1"/>
                    <a:pt x="6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2177;p64">
              <a:extLst>
                <a:ext uri="{FF2B5EF4-FFF2-40B4-BE49-F238E27FC236}">
                  <a16:creationId xmlns:a16="http://schemas.microsoft.com/office/drawing/2014/main" id="{8FDD2E33-8730-BA00-0A10-03694CEFBC5C}"/>
                </a:ext>
              </a:extLst>
            </p:cNvPr>
            <p:cNvSpPr/>
            <p:nvPr/>
          </p:nvSpPr>
          <p:spPr>
            <a:xfrm>
              <a:off x="4852875" y="1994775"/>
              <a:ext cx="730075" cy="859375"/>
            </a:xfrm>
            <a:custGeom>
              <a:avLst/>
              <a:gdLst/>
              <a:ahLst/>
              <a:cxnLst/>
              <a:rect l="l" t="t" r="r" b="b"/>
              <a:pathLst>
                <a:path w="29203" h="34375" extrusionOk="0">
                  <a:moveTo>
                    <a:pt x="9297" y="0"/>
                  </a:moveTo>
                  <a:cubicBezTo>
                    <a:pt x="6164" y="0"/>
                    <a:pt x="0" y="777"/>
                    <a:pt x="1164" y="7034"/>
                  </a:cubicBezTo>
                  <a:cubicBezTo>
                    <a:pt x="2384" y="13600"/>
                    <a:pt x="13043" y="14294"/>
                    <a:pt x="17493" y="14294"/>
                  </a:cubicBezTo>
                  <a:cubicBezTo>
                    <a:pt x="18685" y="14294"/>
                    <a:pt x="19431" y="14244"/>
                    <a:pt x="19432" y="14244"/>
                  </a:cubicBezTo>
                  <a:lnTo>
                    <a:pt x="19432" y="14244"/>
                  </a:lnTo>
                  <a:lnTo>
                    <a:pt x="15617" y="33578"/>
                  </a:lnTo>
                  <a:cubicBezTo>
                    <a:pt x="16027" y="34203"/>
                    <a:pt x="16688" y="34374"/>
                    <a:pt x="17288" y="34374"/>
                  </a:cubicBezTo>
                  <a:cubicBezTo>
                    <a:pt x="18007" y="34374"/>
                    <a:pt x="18637" y="34128"/>
                    <a:pt x="18637" y="34128"/>
                  </a:cubicBezTo>
                  <a:cubicBezTo>
                    <a:pt x="18637" y="34128"/>
                    <a:pt x="29203" y="11407"/>
                    <a:pt x="29065" y="8999"/>
                  </a:cubicBezTo>
                  <a:cubicBezTo>
                    <a:pt x="28928" y="6591"/>
                    <a:pt x="11037" y="85"/>
                    <a:pt x="11037" y="85"/>
                  </a:cubicBezTo>
                  <a:cubicBezTo>
                    <a:pt x="11037" y="85"/>
                    <a:pt x="10333" y="0"/>
                    <a:pt x="9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2178;p64">
              <a:extLst>
                <a:ext uri="{FF2B5EF4-FFF2-40B4-BE49-F238E27FC236}">
                  <a16:creationId xmlns:a16="http://schemas.microsoft.com/office/drawing/2014/main" id="{95FF969C-4F68-DB1A-622A-9BE144D085CE}"/>
                </a:ext>
              </a:extLst>
            </p:cNvPr>
            <p:cNvSpPr/>
            <p:nvPr/>
          </p:nvSpPr>
          <p:spPr>
            <a:xfrm>
              <a:off x="4852875" y="1994775"/>
              <a:ext cx="713800" cy="859325"/>
            </a:xfrm>
            <a:custGeom>
              <a:avLst/>
              <a:gdLst/>
              <a:ahLst/>
              <a:cxnLst/>
              <a:rect l="l" t="t" r="r" b="b"/>
              <a:pathLst>
                <a:path w="28552" h="34373" extrusionOk="0">
                  <a:moveTo>
                    <a:pt x="9297" y="0"/>
                  </a:moveTo>
                  <a:cubicBezTo>
                    <a:pt x="6164" y="0"/>
                    <a:pt x="0" y="777"/>
                    <a:pt x="1164" y="7034"/>
                  </a:cubicBezTo>
                  <a:cubicBezTo>
                    <a:pt x="2384" y="13600"/>
                    <a:pt x="13043" y="14294"/>
                    <a:pt x="17493" y="14294"/>
                  </a:cubicBezTo>
                  <a:cubicBezTo>
                    <a:pt x="18685" y="14294"/>
                    <a:pt x="19431" y="14244"/>
                    <a:pt x="19432" y="14244"/>
                  </a:cubicBezTo>
                  <a:lnTo>
                    <a:pt x="19432" y="14244"/>
                  </a:lnTo>
                  <a:lnTo>
                    <a:pt x="15617" y="33578"/>
                  </a:lnTo>
                  <a:cubicBezTo>
                    <a:pt x="16025" y="34201"/>
                    <a:pt x="16685" y="34373"/>
                    <a:pt x="17283" y="34373"/>
                  </a:cubicBezTo>
                  <a:cubicBezTo>
                    <a:pt x="17347" y="34373"/>
                    <a:pt x="17411" y="34371"/>
                    <a:pt x="17474" y="34367"/>
                  </a:cubicBezTo>
                  <a:cubicBezTo>
                    <a:pt x="17632" y="30754"/>
                    <a:pt x="18741" y="27397"/>
                    <a:pt x="20070" y="24029"/>
                  </a:cubicBezTo>
                  <a:cubicBezTo>
                    <a:pt x="21379" y="20704"/>
                    <a:pt x="26814" y="11739"/>
                    <a:pt x="16910" y="11739"/>
                  </a:cubicBezTo>
                  <a:cubicBezTo>
                    <a:pt x="16268" y="11739"/>
                    <a:pt x="15562" y="11776"/>
                    <a:pt x="14785" y="11856"/>
                  </a:cubicBezTo>
                  <a:cubicBezTo>
                    <a:pt x="14744" y="11860"/>
                    <a:pt x="14704" y="11862"/>
                    <a:pt x="14664" y="11862"/>
                  </a:cubicBezTo>
                  <a:cubicBezTo>
                    <a:pt x="12662" y="11862"/>
                    <a:pt x="11914" y="6717"/>
                    <a:pt x="13722" y="6717"/>
                  </a:cubicBezTo>
                  <a:cubicBezTo>
                    <a:pt x="13799" y="6717"/>
                    <a:pt x="13881" y="6726"/>
                    <a:pt x="13967" y="6746"/>
                  </a:cubicBezTo>
                  <a:cubicBezTo>
                    <a:pt x="19701" y="8039"/>
                    <a:pt x="23671" y="8881"/>
                    <a:pt x="26064" y="8881"/>
                  </a:cubicBezTo>
                  <a:cubicBezTo>
                    <a:pt x="27158" y="8881"/>
                    <a:pt x="27922" y="8705"/>
                    <a:pt x="28374" y="8316"/>
                  </a:cubicBezTo>
                  <a:cubicBezTo>
                    <a:pt x="28431" y="8266"/>
                    <a:pt x="28493" y="8232"/>
                    <a:pt x="28551" y="8191"/>
                  </a:cubicBezTo>
                  <a:cubicBezTo>
                    <a:pt x="25618" y="5389"/>
                    <a:pt x="11037" y="85"/>
                    <a:pt x="11037" y="85"/>
                  </a:cubicBezTo>
                  <a:cubicBezTo>
                    <a:pt x="11037" y="85"/>
                    <a:pt x="10333" y="0"/>
                    <a:pt x="9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2179;p64">
              <a:extLst>
                <a:ext uri="{FF2B5EF4-FFF2-40B4-BE49-F238E27FC236}">
                  <a16:creationId xmlns:a16="http://schemas.microsoft.com/office/drawing/2014/main" id="{581729EB-3E27-2565-5904-AFADA4804073}"/>
                </a:ext>
              </a:extLst>
            </p:cNvPr>
            <p:cNvSpPr/>
            <p:nvPr/>
          </p:nvSpPr>
          <p:spPr>
            <a:xfrm>
              <a:off x="5146650" y="1454700"/>
              <a:ext cx="514975" cy="590925"/>
            </a:xfrm>
            <a:custGeom>
              <a:avLst/>
              <a:gdLst/>
              <a:ahLst/>
              <a:cxnLst/>
              <a:rect l="l" t="t" r="r" b="b"/>
              <a:pathLst>
                <a:path w="20599" h="23637" extrusionOk="0">
                  <a:moveTo>
                    <a:pt x="1217" y="1"/>
                  </a:moveTo>
                  <a:cubicBezTo>
                    <a:pt x="1" y="1"/>
                    <a:pt x="721" y="11936"/>
                    <a:pt x="1127" y="11936"/>
                  </a:cubicBezTo>
                  <a:cubicBezTo>
                    <a:pt x="1129" y="11936"/>
                    <a:pt x="1131" y="11935"/>
                    <a:pt x="1132" y="11935"/>
                  </a:cubicBezTo>
                  <a:cubicBezTo>
                    <a:pt x="1136" y="11934"/>
                    <a:pt x="1140" y="11933"/>
                    <a:pt x="1144" y="11933"/>
                  </a:cubicBezTo>
                  <a:cubicBezTo>
                    <a:pt x="1594" y="11933"/>
                    <a:pt x="4224" y="17434"/>
                    <a:pt x="6745" y="19402"/>
                  </a:cubicBezTo>
                  <a:cubicBezTo>
                    <a:pt x="8877" y="21065"/>
                    <a:pt x="19130" y="23636"/>
                    <a:pt x="19130" y="23636"/>
                  </a:cubicBezTo>
                  <a:lnTo>
                    <a:pt x="20598" y="21837"/>
                  </a:lnTo>
                  <a:cubicBezTo>
                    <a:pt x="20598" y="21837"/>
                    <a:pt x="11301" y="17735"/>
                    <a:pt x="9856" y="16497"/>
                  </a:cubicBezTo>
                  <a:cubicBezTo>
                    <a:pt x="8412" y="15258"/>
                    <a:pt x="4642" y="1218"/>
                    <a:pt x="1289" y="14"/>
                  </a:cubicBezTo>
                  <a:cubicBezTo>
                    <a:pt x="1264" y="5"/>
                    <a:pt x="1240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2180;p64">
              <a:extLst>
                <a:ext uri="{FF2B5EF4-FFF2-40B4-BE49-F238E27FC236}">
                  <a16:creationId xmlns:a16="http://schemas.microsoft.com/office/drawing/2014/main" id="{694D5A8A-216B-C1DA-0A9C-7366017AF885}"/>
                </a:ext>
              </a:extLst>
            </p:cNvPr>
            <p:cNvSpPr/>
            <p:nvPr/>
          </p:nvSpPr>
          <p:spPr>
            <a:xfrm>
              <a:off x="5146650" y="1454675"/>
              <a:ext cx="408975" cy="572475"/>
            </a:xfrm>
            <a:custGeom>
              <a:avLst/>
              <a:gdLst/>
              <a:ahLst/>
              <a:cxnLst/>
              <a:rect l="l" t="t" r="r" b="b"/>
              <a:pathLst>
                <a:path w="16359" h="22899" extrusionOk="0">
                  <a:moveTo>
                    <a:pt x="1218" y="0"/>
                  </a:moveTo>
                  <a:cubicBezTo>
                    <a:pt x="1" y="0"/>
                    <a:pt x="723" y="11936"/>
                    <a:pt x="1129" y="11936"/>
                  </a:cubicBezTo>
                  <a:cubicBezTo>
                    <a:pt x="1131" y="11936"/>
                    <a:pt x="1132" y="11936"/>
                    <a:pt x="1134" y="11936"/>
                  </a:cubicBezTo>
                  <a:cubicBezTo>
                    <a:pt x="1138" y="11935"/>
                    <a:pt x="1142" y="11934"/>
                    <a:pt x="1146" y="11934"/>
                  </a:cubicBezTo>
                  <a:cubicBezTo>
                    <a:pt x="1596" y="11934"/>
                    <a:pt x="4226" y="17433"/>
                    <a:pt x="6747" y="19401"/>
                  </a:cubicBezTo>
                  <a:cubicBezTo>
                    <a:pt x="8162" y="20506"/>
                    <a:pt x="13161" y="22012"/>
                    <a:pt x="16359" y="22899"/>
                  </a:cubicBezTo>
                  <a:cubicBezTo>
                    <a:pt x="14160" y="21832"/>
                    <a:pt x="11470" y="20818"/>
                    <a:pt x="9640" y="19212"/>
                  </a:cubicBezTo>
                  <a:cubicBezTo>
                    <a:pt x="6573" y="16522"/>
                    <a:pt x="6363" y="12203"/>
                    <a:pt x="6346" y="8384"/>
                  </a:cubicBezTo>
                  <a:cubicBezTo>
                    <a:pt x="4791" y="4522"/>
                    <a:pt x="2986" y="625"/>
                    <a:pt x="1290" y="14"/>
                  </a:cubicBezTo>
                  <a:cubicBezTo>
                    <a:pt x="1265" y="5"/>
                    <a:pt x="1242" y="0"/>
                    <a:pt x="12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2181;p64">
              <a:extLst>
                <a:ext uri="{FF2B5EF4-FFF2-40B4-BE49-F238E27FC236}">
                  <a16:creationId xmlns:a16="http://schemas.microsoft.com/office/drawing/2014/main" id="{2F6FF77A-4BA1-515C-F7B6-8D0E78CDA35E}"/>
                </a:ext>
              </a:extLst>
            </p:cNvPr>
            <p:cNvSpPr/>
            <p:nvPr/>
          </p:nvSpPr>
          <p:spPr>
            <a:xfrm>
              <a:off x="5062475" y="1047950"/>
              <a:ext cx="353125" cy="494700"/>
            </a:xfrm>
            <a:custGeom>
              <a:avLst/>
              <a:gdLst/>
              <a:ahLst/>
              <a:cxnLst/>
              <a:rect l="l" t="t" r="r" b="b"/>
              <a:pathLst>
                <a:path w="14125" h="19788" extrusionOk="0">
                  <a:moveTo>
                    <a:pt x="7984" y="0"/>
                  </a:moveTo>
                  <a:cubicBezTo>
                    <a:pt x="7081" y="0"/>
                    <a:pt x="6158" y="202"/>
                    <a:pt x="5279" y="622"/>
                  </a:cubicBezTo>
                  <a:cubicBezTo>
                    <a:pt x="2321" y="2037"/>
                    <a:pt x="910" y="6451"/>
                    <a:pt x="957" y="9347"/>
                  </a:cubicBezTo>
                  <a:cubicBezTo>
                    <a:pt x="979" y="10775"/>
                    <a:pt x="0" y="16951"/>
                    <a:pt x="0" y="16951"/>
                  </a:cubicBezTo>
                  <a:lnTo>
                    <a:pt x="5694" y="19788"/>
                  </a:lnTo>
                  <a:lnTo>
                    <a:pt x="5550" y="14065"/>
                  </a:lnTo>
                  <a:lnTo>
                    <a:pt x="5550" y="14065"/>
                  </a:lnTo>
                  <a:cubicBezTo>
                    <a:pt x="5550" y="14065"/>
                    <a:pt x="6472" y="14741"/>
                    <a:pt x="8101" y="15431"/>
                  </a:cubicBezTo>
                  <a:cubicBezTo>
                    <a:pt x="8275" y="15505"/>
                    <a:pt x="8449" y="15539"/>
                    <a:pt x="8621" y="15539"/>
                  </a:cubicBezTo>
                  <a:cubicBezTo>
                    <a:pt x="10060" y="15539"/>
                    <a:pt x="11378" y="13213"/>
                    <a:pt x="11701" y="12816"/>
                  </a:cubicBezTo>
                  <a:cubicBezTo>
                    <a:pt x="11842" y="12642"/>
                    <a:pt x="12033" y="12596"/>
                    <a:pt x="12235" y="12596"/>
                  </a:cubicBezTo>
                  <a:cubicBezTo>
                    <a:pt x="12467" y="12596"/>
                    <a:pt x="12714" y="12656"/>
                    <a:pt x="12921" y="12656"/>
                  </a:cubicBezTo>
                  <a:cubicBezTo>
                    <a:pt x="12997" y="12656"/>
                    <a:pt x="13068" y="12648"/>
                    <a:pt x="13131" y="12626"/>
                  </a:cubicBezTo>
                  <a:cubicBezTo>
                    <a:pt x="13516" y="12489"/>
                    <a:pt x="14125" y="6102"/>
                    <a:pt x="13585" y="4234"/>
                  </a:cubicBezTo>
                  <a:cubicBezTo>
                    <a:pt x="12803" y="1536"/>
                    <a:pt x="10475" y="0"/>
                    <a:pt x="79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2182;p64">
              <a:extLst>
                <a:ext uri="{FF2B5EF4-FFF2-40B4-BE49-F238E27FC236}">
                  <a16:creationId xmlns:a16="http://schemas.microsoft.com/office/drawing/2014/main" id="{8EBF642D-9ECF-8640-FB0C-5095DF3214AB}"/>
                </a:ext>
              </a:extLst>
            </p:cNvPr>
            <p:cNvSpPr/>
            <p:nvPr/>
          </p:nvSpPr>
          <p:spPr>
            <a:xfrm>
              <a:off x="5033775" y="978600"/>
              <a:ext cx="474750" cy="375575"/>
            </a:xfrm>
            <a:custGeom>
              <a:avLst/>
              <a:gdLst/>
              <a:ahLst/>
              <a:cxnLst/>
              <a:rect l="l" t="t" r="r" b="b"/>
              <a:pathLst>
                <a:path w="18990" h="15023" extrusionOk="0">
                  <a:moveTo>
                    <a:pt x="9204" y="1"/>
                  </a:moveTo>
                  <a:cubicBezTo>
                    <a:pt x="6856" y="1"/>
                    <a:pt x="4505" y="1113"/>
                    <a:pt x="4505" y="1113"/>
                  </a:cubicBezTo>
                  <a:cubicBezTo>
                    <a:pt x="1630" y="2093"/>
                    <a:pt x="0" y="5372"/>
                    <a:pt x="368" y="8846"/>
                  </a:cubicBezTo>
                  <a:cubicBezTo>
                    <a:pt x="671" y="11719"/>
                    <a:pt x="2049" y="11807"/>
                    <a:pt x="1837" y="14966"/>
                  </a:cubicBezTo>
                  <a:cubicBezTo>
                    <a:pt x="1835" y="15004"/>
                    <a:pt x="1850" y="15022"/>
                    <a:pt x="1879" y="15022"/>
                  </a:cubicBezTo>
                  <a:cubicBezTo>
                    <a:pt x="2046" y="15022"/>
                    <a:pt x="2670" y="14406"/>
                    <a:pt x="2885" y="13609"/>
                  </a:cubicBezTo>
                  <a:cubicBezTo>
                    <a:pt x="3378" y="11794"/>
                    <a:pt x="2496" y="10931"/>
                    <a:pt x="3195" y="9745"/>
                  </a:cubicBezTo>
                  <a:cubicBezTo>
                    <a:pt x="3495" y="9233"/>
                    <a:pt x="3779" y="9040"/>
                    <a:pt x="4031" y="9040"/>
                  </a:cubicBezTo>
                  <a:cubicBezTo>
                    <a:pt x="4622" y="9040"/>
                    <a:pt x="5041" y="10100"/>
                    <a:pt x="5109" y="10599"/>
                  </a:cubicBezTo>
                  <a:cubicBezTo>
                    <a:pt x="5179" y="11117"/>
                    <a:pt x="5620" y="11512"/>
                    <a:pt x="5830" y="11512"/>
                  </a:cubicBezTo>
                  <a:cubicBezTo>
                    <a:pt x="5908" y="11512"/>
                    <a:pt x="5954" y="11457"/>
                    <a:pt x="5936" y="11333"/>
                  </a:cubicBezTo>
                  <a:cubicBezTo>
                    <a:pt x="5870" y="10877"/>
                    <a:pt x="5458" y="10078"/>
                    <a:pt x="6454" y="9620"/>
                  </a:cubicBezTo>
                  <a:cubicBezTo>
                    <a:pt x="8887" y="8502"/>
                    <a:pt x="8489" y="6451"/>
                    <a:pt x="9243" y="6171"/>
                  </a:cubicBezTo>
                  <a:cubicBezTo>
                    <a:pt x="9349" y="6131"/>
                    <a:pt x="9459" y="6113"/>
                    <a:pt x="9572" y="6113"/>
                  </a:cubicBezTo>
                  <a:cubicBezTo>
                    <a:pt x="10778" y="6113"/>
                    <a:pt x="12366" y="8182"/>
                    <a:pt x="13520" y="9185"/>
                  </a:cubicBezTo>
                  <a:cubicBezTo>
                    <a:pt x="14269" y="9835"/>
                    <a:pt x="14956" y="10098"/>
                    <a:pt x="15569" y="10098"/>
                  </a:cubicBezTo>
                  <a:cubicBezTo>
                    <a:pt x="17443" y="10098"/>
                    <a:pt x="18621" y="7639"/>
                    <a:pt x="18736" y="6295"/>
                  </a:cubicBezTo>
                  <a:cubicBezTo>
                    <a:pt x="18990" y="3344"/>
                    <a:pt x="15082" y="3691"/>
                    <a:pt x="12458" y="1142"/>
                  </a:cubicBezTo>
                  <a:cubicBezTo>
                    <a:pt x="11578" y="285"/>
                    <a:pt x="10391" y="1"/>
                    <a:pt x="92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2183;p64">
              <a:extLst>
                <a:ext uri="{FF2B5EF4-FFF2-40B4-BE49-F238E27FC236}">
                  <a16:creationId xmlns:a16="http://schemas.microsoft.com/office/drawing/2014/main" id="{547BBF40-B04C-41CF-33E4-A1A61D92E012}"/>
                </a:ext>
              </a:extLst>
            </p:cNvPr>
            <p:cNvSpPr/>
            <p:nvPr/>
          </p:nvSpPr>
          <p:spPr>
            <a:xfrm>
              <a:off x="4752075" y="1367400"/>
              <a:ext cx="550200" cy="770125"/>
            </a:xfrm>
            <a:custGeom>
              <a:avLst/>
              <a:gdLst/>
              <a:ahLst/>
              <a:cxnLst/>
              <a:rect l="l" t="t" r="r" b="b"/>
              <a:pathLst>
                <a:path w="22008" h="30805" extrusionOk="0">
                  <a:moveTo>
                    <a:pt x="13030" y="1"/>
                  </a:moveTo>
                  <a:lnTo>
                    <a:pt x="13030" y="1"/>
                  </a:lnTo>
                  <a:cubicBezTo>
                    <a:pt x="10259" y="2587"/>
                    <a:pt x="7920" y="4875"/>
                    <a:pt x="6425" y="9613"/>
                  </a:cubicBezTo>
                  <a:cubicBezTo>
                    <a:pt x="0" y="29964"/>
                    <a:pt x="3836" y="30260"/>
                    <a:pt x="5052" y="30685"/>
                  </a:cubicBezTo>
                  <a:cubicBezTo>
                    <a:pt x="5286" y="30766"/>
                    <a:pt x="5477" y="30805"/>
                    <a:pt x="5643" y="30805"/>
                  </a:cubicBezTo>
                  <a:cubicBezTo>
                    <a:pt x="6648" y="30805"/>
                    <a:pt x="6728" y="29384"/>
                    <a:pt x="9834" y="27436"/>
                  </a:cubicBezTo>
                  <a:cubicBezTo>
                    <a:pt x="13454" y="25165"/>
                    <a:pt x="18381" y="24032"/>
                    <a:pt x="19074" y="24032"/>
                  </a:cubicBezTo>
                  <a:cubicBezTo>
                    <a:pt x="19769" y="24032"/>
                    <a:pt x="22007" y="7523"/>
                    <a:pt x="18007" y="4146"/>
                  </a:cubicBezTo>
                  <a:lnTo>
                    <a:pt x="18007" y="4146"/>
                  </a:lnTo>
                  <a:cubicBezTo>
                    <a:pt x="18071" y="4546"/>
                    <a:pt x="17914" y="4917"/>
                    <a:pt x="17445" y="4947"/>
                  </a:cubicBezTo>
                  <a:cubicBezTo>
                    <a:pt x="17415" y="4949"/>
                    <a:pt x="17383" y="4950"/>
                    <a:pt x="17350" y="4950"/>
                  </a:cubicBezTo>
                  <a:cubicBezTo>
                    <a:pt x="15876" y="4950"/>
                    <a:pt x="12594" y="2942"/>
                    <a:pt x="130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2184;p64">
              <a:extLst>
                <a:ext uri="{FF2B5EF4-FFF2-40B4-BE49-F238E27FC236}">
                  <a16:creationId xmlns:a16="http://schemas.microsoft.com/office/drawing/2014/main" id="{700A9841-C88B-41C6-90D6-BD74CD4DB4A7}"/>
                </a:ext>
              </a:extLst>
            </p:cNvPr>
            <p:cNvSpPr/>
            <p:nvPr/>
          </p:nvSpPr>
          <p:spPr>
            <a:xfrm>
              <a:off x="5219375" y="2094800"/>
              <a:ext cx="565900" cy="61800"/>
            </a:xfrm>
            <a:custGeom>
              <a:avLst/>
              <a:gdLst/>
              <a:ahLst/>
              <a:cxnLst/>
              <a:rect l="l" t="t" r="r" b="b"/>
              <a:pathLst>
                <a:path w="22636" h="2472" extrusionOk="0">
                  <a:moveTo>
                    <a:pt x="1" y="1"/>
                  </a:moveTo>
                  <a:lnTo>
                    <a:pt x="14112" y="2471"/>
                  </a:lnTo>
                  <a:lnTo>
                    <a:pt x="22636" y="1018"/>
                  </a:lnTo>
                  <a:lnTo>
                    <a:pt x="13942" y="6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2185;p64">
              <a:extLst>
                <a:ext uri="{FF2B5EF4-FFF2-40B4-BE49-F238E27FC236}">
                  <a16:creationId xmlns:a16="http://schemas.microsoft.com/office/drawing/2014/main" id="{E0BF970B-872C-2CBF-A64B-2403C8B0FD67}"/>
                </a:ext>
              </a:extLst>
            </p:cNvPr>
            <p:cNvSpPr/>
            <p:nvPr/>
          </p:nvSpPr>
          <p:spPr>
            <a:xfrm>
              <a:off x="5214275" y="1811650"/>
              <a:ext cx="757850" cy="378350"/>
            </a:xfrm>
            <a:custGeom>
              <a:avLst/>
              <a:gdLst/>
              <a:ahLst/>
              <a:cxnLst/>
              <a:rect l="l" t="t" r="r" b="b"/>
              <a:pathLst>
                <a:path w="30314" h="15134" extrusionOk="0">
                  <a:moveTo>
                    <a:pt x="30314" y="0"/>
                  </a:moveTo>
                  <a:lnTo>
                    <a:pt x="18743" y="207"/>
                  </a:lnTo>
                  <a:lnTo>
                    <a:pt x="14316" y="13797"/>
                  </a:lnTo>
                  <a:lnTo>
                    <a:pt x="205" y="11327"/>
                  </a:lnTo>
                  <a:lnTo>
                    <a:pt x="1" y="12572"/>
                  </a:lnTo>
                  <a:lnTo>
                    <a:pt x="14733" y="15133"/>
                  </a:lnTo>
                  <a:lnTo>
                    <a:pt x="25923" y="12200"/>
                  </a:lnTo>
                  <a:lnTo>
                    <a:pt x="303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2186;p64">
              <a:extLst>
                <a:ext uri="{FF2B5EF4-FFF2-40B4-BE49-F238E27FC236}">
                  <a16:creationId xmlns:a16="http://schemas.microsoft.com/office/drawing/2014/main" id="{FCF535DF-CA8C-64D6-8A0F-470B245147BA}"/>
                </a:ext>
              </a:extLst>
            </p:cNvPr>
            <p:cNvSpPr/>
            <p:nvPr/>
          </p:nvSpPr>
          <p:spPr>
            <a:xfrm>
              <a:off x="5593775" y="1824375"/>
              <a:ext cx="360725" cy="337700"/>
            </a:xfrm>
            <a:custGeom>
              <a:avLst/>
              <a:gdLst/>
              <a:ahLst/>
              <a:cxnLst/>
              <a:rect l="l" t="t" r="r" b="b"/>
              <a:pathLst>
                <a:path w="14429" h="13508" extrusionOk="0">
                  <a:moveTo>
                    <a:pt x="14428" y="0"/>
                  </a:moveTo>
                  <a:lnTo>
                    <a:pt x="9447" y="296"/>
                  </a:lnTo>
                  <a:lnTo>
                    <a:pt x="1" y="13508"/>
                  </a:lnTo>
                  <a:lnTo>
                    <a:pt x="7864" y="11501"/>
                  </a:lnTo>
                  <a:lnTo>
                    <a:pt x="144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2187;p64">
              <a:extLst>
                <a:ext uri="{FF2B5EF4-FFF2-40B4-BE49-F238E27FC236}">
                  <a16:creationId xmlns:a16="http://schemas.microsoft.com/office/drawing/2014/main" id="{A0BEB26C-4D2B-343D-E97A-31F9A5BCAF8A}"/>
                </a:ext>
              </a:extLst>
            </p:cNvPr>
            <p:cNvSpPr/>
            <p:nvPr/>
          </p:nvSpPr>
          <p:spPr>
            <a:xfrm>
              <a:off x="5222350" y="2834200"/>
              <a:ext cx="210050" cy="193625"/>
            </a:xfrm>
            <a:custGeom>
              <a:avLst/>
              <a:gdLst/>
              <a:ahLst/>
              <a:cxnLst/>
              <a:rect l="l" t="t" r="r" b="b"/>
              <a:pathLst>
                <a:path w="8402" h="7745" extrusionOk="0">
                  <a:moveTo>
                    <a:pt x="838" y="1"/>
                  </a:moveTo>
                  <a:cubicBezTo>
                    <a:pt x="838" y="1"/>
                    <a:pt x="413" y="604"/>
                    <a:pt x="206" y="1775"/>
                  </a:cubicBezTo>
                  <a:cubicBezTo>
                    <a:pt x="0" y="2944"/>
                    <a:pt x="5582" y="7242"/>
                    <a:pt x="7167" y="7705"/>
                  </a:cubicBezTo>
                  <a:cubicBezTo>
                    <a:pt x="7260" y="7732"/>
                    <a:pt x="7336" y="7745"/>
                    <a:pt x="7398" y="7745"/>
                  </a:cubicBezTo>
                  <a:cubicBezTo>
                    <a:pt x="8402" y="7745"/>
                    <a:pt x="5333" y="4217"/>
                    <a:pt x="3858" y="551"/>
                  </a:cubicBezTo>
                  <a:lnTo>
                    <a:pt x="8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2188;p64">
              <a:extLst>
                <a:ext uri="{FF2B5EF4-FFF2-40B4-BE49-F238E27FC236}">
                  <a16:creationId xmlns:a16="http://schemas.microsoft.com/office/drawing/2014/main" id="{738147A4-83E3-453D-B26A-E2566DA20A87}"/>
                </a:ext>
              </a:extLst>
            </p:cNvPr>
            <p:cNvSpPr/>
            <p:nvPr/>
          </p:nvSpPr>
          <p:spPr>
            <a:xfrm>
              <a:off x="4865050" y="1657175"/>
              <a:ext cx="254975" cy="379675"/>
            </a:xfrm>
            <a:custGeom>
              <a:avLst/>
              <a:gdLst/>
              <a:ahLst/>
              <a:cxnLst/>
              <a:rect l="l" t="t" r="r" b="b"/>
              <a:pathLst>
                <a:path w="10199" h="15187" extrusionOk="0">
                  <a:moveTo>
                    <a:pt x="5009" y="0"/>
                  </a:moveTo>
                  <a:lnTo>
                    <a:pt x="5009" y="0"/>
                  </a:lnTo>
                  <a:cubicBezTo>
                    <a:pt x="5009" y="2"/>
                    <a:pt x="0" y="10647"/>
                    <a:pt x="6459" y="15186"/>
                  </a:cubicBezTo>
                  <a:cubicBezTo>
                    <a:pt x="8331" y="14278"/>
                    <a:pt x="10199" y="13571"/>
                    <a:pt x="10199" y="13571"/>
                  </a:cubicBezTo>
                  <a:cubicBezTo>
                    <a:pt x="10199" y="13571"/>
                    <a:pt x="4071" y="3563"/>
                    <a:pt x="50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2189;p64">
              <a:extLst>
                <a:ext uri="{FF2B5EF4-FFF2-40B4-BE49-F238E27FC236}">
                  <a16:creationId xmlns:a16="http://schemas.microsoft.com/office/drawing/2014/main" id="{1207FA51-60F4-9443-656C-7013D7C3CC7A}"/>
                </a:ext>
              </a:extLst>
            </p:cNvPr>
            <p:cNvSpPr/>
            <p:nvPr/>
          </p:nvSpPr>
          <p:spPr>
            <a:xfrm>
              <a:off x="5159900" y="1642800"/>
              <a:ext cx="69150" cy="310700"/>
            </a:xfrm>
            <a:custGeom>
              <a:avLst/>
              <a:gdLst/>
              <a:ahLst/>
              <a:cxnLst/>
              <a:rect l="l" t="t" r="r" b="b"/>
              <a:pathLst>
                <a:path w="2766" h="12428" extrusionOk="0">
                  <a:moveTo>
                    <a:pt x="1613" y="0"/>
                  </a:moveTo>
                  <a:lnTo>
                    <a:pt x="1613" y="0"/>
                  </a:lnTo>
                  <a:cubicBezTo>
                    <a:pt x="13" y="2561"/>
                    <a:pt x="0" y="7151"/>
                    <a:pt x="1881" y="11408"/>
                  </a:cubicBezTo>
                  <a:cubicBezTo>
                    <a:pt x="2043" y="11775"/>
                    <a:pt x="2764" y="12424"/>
                    <a:pt x="2766" y="12427"/>
                  </a:cubicBezTo>
                  <a:lnTo>
                    <a:pt x="2766" y="12427"/>
                  </a:lnTo>
                  <a:cubicBezTo>
                    <a:pt x="1881" y="5681"/>
                    <a:pt x="1613" y="1"/>
                    <a:pt x="1613" y="0"/>
                  </a:cubicBezTo>
                  <a:close/>
                  <a:moveTo>
                    <a:pt x="2766" y="12427"/>
                  </a:moveTo>
                  <a:cubicBezTo>
                    <a:pt x="2766" y="12427"/>
                    <a:pt x="2766" y="12427"/>
                    <a:pt x="2766" y="12427"/>
                  </a:cubicBezTo>
                  <a:cubicBezTo>
                    <a:pt x="2766" y="12427"/>
                    <a:pt x="2766" y="12427"/>
                    <a:pt x="2766" y="12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2190;p64">
              <a:extLst>
                <a:ext uri="{FF2B5EF4-FFF2-40B4-BE49-F238E27FC236}">
                  <a16:creationId xmlns:a16="http://schemas.microsoft.com/office/drawing/2014/main" id="{7F127AD8-FB6D-2257-5017-B87B8F9DD319}"/>
                </a:ext>
              </a:extLst>
            </p:cNvPr>
            <p:cNvSpPr/>
            <p:nvPr/>
          </p:nvSpPr>
          <p:spPr>
            <a:xfrm>
              <a:off x="5410900" y="2016450"/>
              <a:ext cx="147650" cy="111775"/>
            </a:xfrm>
            <a:custGeom>
              <a:avLst/>
              <a:gdLst/>
              <a:ahLst/>
              <a:cxnLst/>
              <a:rect l="l" t="t" r="r" b="b"/>
              <a:pathLst>
                <a:path w="5906" h="4471" extrusionOk="0">
                  <a:moveTo>
                    <a:pt x="1869" y="0"/>
                  </a:moveTo>
                  <a:cubicBezTo>
                    <a:pt x="1852" y="0"/>
                    <a:pt x="1836" y="2"/>
                    <a:pt x="1821" y="5"/>
                  </a:cubicBezTo>
                  <a:cubicBezTo>
                    <a:pt x="1493" y="66"/>
                    <a:pt x="188" y="366"/>
                    <a:pt x="188" y="366"/>
                  </a:cubicBezTo>
                  <a:lnTo>
                    <a:pt x="0" y="2064"/>
                  </a:lnTo>
                  <a:cubicBezTo>
                    <a:pt x="0" y="2064"/>
                    <a:pt x="2168" y="2798"/>
                    <a:pt x="2450" y="2806"/>
                  </a:cubicBezTo>
                  <a:cubicBezTo>
                    <a:pt x="3297" y="2827"/>
                    <a:pt x="4274" y="4013"/>
                    <a:pt x="4881" y="4420"/>
                  </a:cubicBezTo>
                  <a:cubicBezTo>
                    <a:pt x="4933" y="4455"/>
                    <a:pt x="5006" y="4471"/>
                    <a:pt x="5088" y="4471"/>
                  </a:cubicBezTo>
                  <a:cubicBezTo>
                    <a:pt x="5419" y="4471"/>
                    <a:pt x="5905" y="4208"/>
                    <a:pt x="5853" y="3876"/>
                  </a:cubicBezTo>
                  <a:cubicBezTo>
                    <a:pt x="5715" y="2999"/>
                    <a:pt x="4963" y="1827"/>
                    <a:pt x="4373" y="1181"/>
                  </a:cubicBezTo>
                  <a:cubicBezTo>
                    <a:pt x="3783" y="537"/>
                    <a:pt x="2821" y="461"/>
                    <a:pt x="2821" y="461"/>
                  </a:cubicBezTo>
                  <a:cubicBezTo>
                    <a:pt x="2821" y="461"/>
                    <a:pt x="2184" y="0"/>
                    <a:pt x="1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2191;p64">
              <a:extLst>
                <a:ext uri="{FF2B5EF4-FFF2-40B4-BE49-F238E27FC236}">
                  <a16:creationId xmlns:a16="http://schemas.microsoft.com/office/drawing/2014/main" id="{BDA3D39D-482B-E3D0-1027-03C61BE86196}"/>
                </a:ext>
              </a:extLst>
            </p:cNvPr>
            <p:cNvSpPr/>
            <p:nvPr/>
          </p:nvSpPr>
          <p:spPr>
            <a:xfrm>
              <a:off x="4980925" y="1607725"/>
              <a:ext cx="443500" cy="460475"/>
            </a:xfrm>
            <a:custGeom>
              <a:avLst/>
              <a:gdLst/>
              <a:ahLst/>
              <a:cxnLst/>
              <a:rect l="l" t="t" r="r" b="b"/>
              <a:pathLst>
                <a:path w="17740" h="18419" extrusionOk="0">
                  <a:moveTo>
                    <a:pt x="2862" y="0"/>
                  </a:moveTo>
                  <a:cubicBezTo>
                    <a:pt x="1535" y="0"/>
                    <a:pt x="477" y="484"/>
                    <a:pt x="374" y="1978"/>
                  </a:cubicBezTo>
                  <a:cubicBezTo>
                    <a:pt x="0" y="7395"/>
                    <a:pt x="2902" y="16741"/>
                    <a:pt x="7329" y="17901"/>
                  </a:cubicBezTo>
                  <a:cubicBezTo>
                    <a:pt x="9093" y="18363"/>
                    <a:pt x="13848" y="18419"/>
                    <a:pt x="16050" y="18419"/>
                  </a:cubicBezTo>
                  <a:cubicBezTo>
                    <a:pt x="16756" y="18419"/>
                    <a:pt x="17199" y="18413"/>
                    <a:pt x="17199" y="18413"/>
                  </a:cubicBezTo>
                  <a:lnTo>
                    <a:pt x="17740" y="16783"/>
                  </a:lnTo>
                  <a:cubicBezTo>
                    <a:pt x="17740" y="16783"/>
                    <a:pt x="11812" y="15735"/>
                    <a:pt x="9925" y="13449"/>
                  </a:cubicBezTo>
                  <a:cubicBezTo>
                    <a:pt x="7987" y="11099"/>
                    <a:pt x="8650" y="1635"/>
                    <a:pt x="8650" y="1635"/>
                  </a:cubicBezTo>
                  <a:cubicBezTo>
                    <a:pt x="8650" y="1635"/>
                    <a:pt x="5301" y="0"/>
                    <a:pt x="2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2192;p64">
              <a:extLst>
                <a:ext uri="{FF2B5EF4-FFF2-40B4-BE49-F238E27FC236}">
                  <a16:creationId xmlns:a16="http://schemas.microsoft.com/office/drawing/2014/main" id="{E386654C-F282-D7CB-8DA5-A3F9E0A5E33A}"/>
                </a:ext>
              </a:extLst>
            </p:cNvPr>
            <p:cNvSpPr/>
            <p:nvPr/>
          </p:nvSpPr>
          <p:spPr>
            <a:xfrm>
              <a:off x="5673500" y="4439125"/>
              <a:ext cx="388475" cy="385300"/>
            </a:xfrm>
            <a:custGeom>
              <a:avLst/>
              <a:gdLst/>
              <a:ahLst/>
              <a:cxnLst/>
              <a:rect l="l" t="t" r="r" b="b"/>
              <a:pathLst>
                <a:path w="15539" h="15412" extrusionOk="0">
                  <a:moveTo>
                    <a:pt x="9906" y="1"/>
                  </a:moveTo>
                  <a:lnTo>
                    <a:pt x="0" y="9598"/>
                  </a:lnTo>
                  <a:lnTo>
                    <a:pt x="5631" y="15412"/>
                  </a:lnTo>
                  <a:lnTo>
                    <a:pt x="15539" y="5815"/>
                  </a:lnTo>
                  <a:lnTo>
                    <a:pt x="99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2193;p64">
              <a:extLst>
                <a:ext uri="{FF2B5EF4-FFF2-40B4-BE49-F238E27FC236}">
                  <a16:creationId xmlns:a16="http://schemas.microsoft.com/office/drawing/2014/main" id="{D1F97E9C-888D-A403-0D14-68282D62665F}"/>
                </a:ext>
              </a:extLst>
            </p:cNvPr>
            <p:cNvSpPr/>
            <p:nvPr/>
          </p:nvSpPr>
          <p:spPr>
            <a:xfrm>
              <a:off x="5766775" y="3242825"/>
              <a:ext cx="1510625" cy="1510575"/>
            </a:xfrm>
            <a:custGeom>
              <a:avLst/>
              <a:gdLst/>
              <a:ahLst/>
              <a:cxnLst/>
              <a:rect l="l" t="t" r="r" b="b"/>
              <a:pathLst>
                <a:path w="60425" h="60423" extrusionOk="0">
                  <a:moveTo>
                    <a:pt x="30214" y="0"/>
                  </a:moveTo>
                  <a:cubicBezTo>
                    <a:pt x="22200" y="0"/>
                    <a:pt x="14516" y="3183"/>
                    <a:pt x="8850" y="8848"/>
                  </a:cubicBezTo>
                  <a:cubicBezTo>
                    <a:pt x="3185" y="14515"/>
                    <a:pt x="1" y="22198"/>
                    <a:pt x="1" y="30211"/>
                  </a:cubicBezTo>
                  <a:cubicBezTo>
                    <a:pt x="1" y="38224"/>
                    <a:pt x="3185" y="45907"/>
                    <a:pt x="8850" y="51574"/>
                  </a:cubicBezTo>
                  <a:cubicBezTo>
                    <a:pt x="14516" y="57240"/>
                    <a:pt x="22200" y="60422"/>
                    <a:pt x="30214" y="60422"/>
                  </a:cubicBezTo>
                  <a:cubicBezTo>
                    <a:pt x="38225" y="60422"/>
                    <a:pt x="45910" y="57240"/>
                    <a:pt x="51575" y="51574"/>
                  </a:cubicBezTo>
                  <a:cubicBezTo>
                    <a:pt x="57242" y="45907"/>
                    <a:pt x="60425" y="38224"/>
                    <a:pt x="60425" y="30211"/>
                  </a:cubicBezTo>
                  <a:cubicBezTo>
                    <a:pt x="60425" y="22198"/>
                    <a:pt x="57242" y="14515"/>
                    <a:pt x="51575" y="8848"/>
                  </a:cubicBezTo>
                  <a:cubicBezTo>
                    <a:pt x="45910" y="3183"/>
                    <a:pt x="38225" y="0"/>
                    <a:pt x="30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2194;p64">
              <a:extLst>
                <a:ext uri="{FF2B5EF4-FFF2-40B4-BE49-F238E27FC236}">
                  <a16:creationId xmlns:a16="http://schemas.microsoft.com/office/drawing/2014/main" id="{AC5FC94D-1A43-C71C-3CEB-6AB94E209833}"/>
                </a:ext>
              </a:extLst>
            </p:cNvPr>
            <p:cNvSpPr/>
            <p:nvPr/>
          </p:nvSpPr>
          <p:spPr>
            <a:xfrm>
              <a:off x="5574600" y="3138725"/>
              <a:ext cx="1895025" cy="1718825"/>
            </a:xfrm>
            <a:custGeom>
              <a:avLst/>
              <a:gdLst/>
              <a:ahLst/>
              <a:cxnLst/>
              <a:rect l="l" t="t" r="r" b="b"/>
              <a:pathLst>
                <a:path w="75801" h="68753" extrusionOk="0">
                  <a:moveTo>
                    <a:pt x="37898" y="8070"/>
                  </a:moveTo>
                  <a:cubicBezTo>
                    <a:pt x="44770" y="8070"/>
                    <a:pt x="51634" y="10746"/>
                    <a:pt x="56793" y="16072"/>
                  </a:cubicBezTo>
                  <a:cubicBezTo>
                    <a:pt x="66902" y="26505"/>
                    <a:pt x="66639" y="43159"/>
                    <a:pt x="56204" y="53267"/>
                  </a:cubicBezTo>
                  <a:cubicBezTo>
                    <a:pt x="51095" y="58217"/>
                    <a:pt x="44495" y="60680"/>
                    <a:pt x="37902" y="60680"/>
                  </a:cubicBezTo>
                  <a:cubicBezTo>
                    <a:pt x="31031" y="60680"/>
                    <a:pt x="24167" y="58004"/>
                    <a:pt x="19007" y="52679"/>
                  </a:cubicBezTo>
                  <a:cubicBezTo>
                    <a:pt x="8898" y="42246"/>
                    <a:pt x="9162" y="25592"/>
                    <a:pt x="19595" y="15483"/>
                  </a:cubicBezTo>
                  <a:cubicBezTo>
                    <a:pt x="24705" y="10533"/>
                    <a:pt x="31305" y="8070"/>
                    <a:pt x="37898" y="8070"/>
                  </a:cubicBezTo>
                  <a:close/>
                  <a:moveTo>
                    <a:pt x="37898" y="0"/>
                  </a:moveTo>
                  <a:cubicBezTo>
                    <a:pt x="29282" y="0"/>
                    <a:pt x="20656" y="3219"/>
                    <a:pt x="13979" y="9687"/>
                  </a:cubicBezTo>
                  <a:cubicBezTo>
                    <a:pt x="344" y="22897"/>
                    <a:pt x="0" y="44661"/>
                    <a:pt x="13211" y="58296"/>
                  </a:cubicBezTo>
                  <a:cubicBezTo>
                    <a:pt x="19953" y="65256"/>
                    <a:pt x="28924" y="68753"/>
                    <a:pt x="37904" y="68753"/>
                  </a:cubicBezTo>
                  <a:cubicBezTo>
                    <a:pt x="46520" y="68753"/>
                    <a:pt x="55144" y="65534"/>
                    <a:pt x="61820" y="59066"/>
                  </a:cubicBezTo>
                  <a:cubicBezTo>
                    <a:pt x="75455" y="45856"/>
                    <a:pt x="75801" y="24091"/>
                    <a:pt x="62590" y="10456"/>
                  </a:cubicBezTo>
                  <a:cubicBezTo>
                    <a:pt x="55848" y="3497"/>
                    <a:pt x="46878" y="0"/>
                    <a:pt x="378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2195;p64">
              <a:extLst>
                <a:ext uri="{FF2B5EF4-FFF2-40B4-BE49-F238E27FC236}">
                  <a16:creationId xmlns:a16="http://schemas.microsoft.com/office/drawing/2014/main" id="{C3137595-1A26-E5F1-2F50-F9CB41D8216F}"/>
                </a:ext>
              </a:extLst>
            </p:cNvPr>
            <p:cNvSpPr/>
            <p:nvPr/>
          </p:nvSpPr>
          <p:spPr>
            <a:xfrm>
              <a:off x="5670450" y="3225625"/>
              <a:ext cx="1703325" cy="1544975"/>
            </a:xfrm>
            <a:custGeom>
              <a:avLst/>
              <a:gdLst/>
              <a:ahLst/>
              <a:cxnLst/>
              <a:rect l="l" t="t" r="r" b="b"/>
              <a:pathLst>
                <a:path w="68133" h="61799" extrusionOk="0">
                  <a:moveTo>
                    <a:pt x="34062" y="2508"/>
                  </a:moveTo>
                  <a:cubicBezTo>
                    <a:pt x="41479" y="2508"/>
                    <a:pt x="48888" y="5396"/>
                    <a:pt x="54457" y="11144"/>
                  </a:cubicBezTo>
                  <a:cubicBezTo>
                    <a:pt x="65369" y="22406"/>
                    <a:pt x="65084" y="40379"/>
                    <a:pt x="53822" y="51290"/>
                  </a:cubicBezTo>
                  <a:cubicBezTo>
                    <a:pt x="48308" y="56632"/>
                    <a:pt x="41185" y="59291"/>
                    <a:pt x="34069" y="59291"/>
                  </a:cubicBezTo>
                  <a:cubicBezTo>
                    <a:pt x="26652" y="59291"/>
                    <a:pt x="19244" y="56402"/>
                    <a:pt x="13675" y="50655"/>
                  </a:cubicBezTo>
                  <a:cubicBezTo>
                    <a:pt x="2764" y="39393"/>
                    <a:pt x="3049" y="21419"/>
                    <a:pt x="14310" y="10509"/>
                  </a:cubicBezTo>
                  <a:cubicBezTo>
                    <a:pt x="19824" y="5166"/>
                    <a:pt x="26947" y="2508"/>
                    <a:pt x="34062" y="2508"/>
                  </a:cubicBezTo>
                  <a:close/>
                  <a:moveTo>
                    <a:pt x="34064" y="0"/>
                  </a:moveTo>
                  <a:cubicBezTo>
                    <a:pt x="26320" y="0"/>
                    <a:pt x="18567" y="2893"/>
                    <a:pt x="12565" y="8707"/>
                  </a:cubicBezTo>
                  <a:cubicBezTo>
                    <a:pt x="310" y="20582"/>
                    <a:pt x="0" y="40143"/>
                    <a:pt x="11875" y="52400"/>
                  </a:cubicBezTo>
                  <a:cubicBezTo>
                    <a:pt x="17935" y="58655"/>
                    <a:pt x="25997" y="61798"/>
                    <a:pt x="34069" y="61798"/>
                  </a:cubicBezTo>
                  <a:cubicBezTo>
                    <a:pt x="41813" y="61798"/>
                    <a:pt x="49566" y="58905"/>
                    <a:pt x="55568" y="53091"/>
                  </a:cubicBezTo>
                  <a:cubicBezTo>
                    <a:pt x="67824" y="41217"/>
                    <a:pt x="68133" y="21655"/>
                    <a:pt x="56258" y="9398"/>
                  </a:cubicBezTo>
                  <a:cubicBezTo>
                    <a:pt x="50198" y="3143"/>
                    <a:pt x="42136" y="0"/>
                    <a:pt x="34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2196;p64">
              <a:extLst>
                <a:ext uri="{FF2B5EF4-FFF2-40B4-BE49-F238E27FC236}">
                  <a16:creationId xmlns:a16="http://schemas.microsoft.com/office/drawing/2014/main" id="{266DB25D-0881-A8C3-0741-4D4A798858AE}"/>
                </a:ext>
              </a:extLst>
            </p:cNvPr>
            <p:cNvSpPr/>
            <p:nvPr/>
          </p:nvSpPr>
          <p:spPr>
            <a:xfrm>
              <a:off x="5221550" y="4588075"/>
              <a:ext cx="692525" cy="669175"/>
            </a:xfrm>
            <a:custGeom>
              <a:avLst/>
              <a:gdLst/>
              <a:ahLst/>
              <a:cxnLst/>
              <a:rect l="l" t="t" r="r" b="b"/>
              <a:pathLst>
                <a:path w="27701" h="26767" extrusionOk="0">
                  <a:moveTo>
                    <a:pt x="19423" y="0"/>
                  </a:moveTo>
                  <a:cubicBezTo>
                    <a:pt x="18700" y="0"/>
                    <a:pt x="17977" y="270"/>
                    <a:pt x="17418" y="812"/>
                  </a:cubicBezTo>
                  <a:lnTo>
                    <a:pt x="1173" y="16552"/>
                  </a:lnTo>
                  <a:cubicBezTo>
                    <a:pt x="29" y="17658"/>
                    <a:pt x="1" y="19483"/>
                    <a:pt x="1109" y="20626"/>
                  </a:cubicBezTo>
                  <a:lnTo>
                    <a:pt x="6208" y="25890"/>
                  </a:lnTo>
                  <a:cubicBezTo>
                    <a:pt x="6774" y="26473"/>
                    <a:pt x="7526" y="26767"/>
                    <a:pt x="8279" y="26767"/>
                  </a:cubicBezTo>
                  <a:cubicBezTo>
                    <a:pt x="9001" y="26767"/>
                    <a:pt x="9724" y="26497"/>
                    <a:pt x="10284" y="25955"/>
                  </a:cubicBezTo>
                  <a:lnTo>
                    <a:pt x="26528" y="10217"/>
                  </a:lnTo>
                  <a:cubicBezTo>
                    <a:pt x="27672" y="9109"/>
                    <a:pt x="27701" y="7285"/>
                    <a:pt x="26593" y="6141"/>
                  </a:cubicBezTo>
                  <a:lnTo>
                    <a:pt x="21493" y="876"/>
                  </a:lnTo>
                  <a:cubicBezTo>
                    <a:pt x="20928" y="293"/>
                    <a:pt x="20176" y="0"/>
                    <a:pt x="194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2197;p64">
              <a:extLst>
                <a:ext uri="{FF2B5EF4-FFF2-40B4-BE49-F238E27FC236}">
                  <a16:creationId xmlns:a16="http://schemas.microsoft.com/office/drawing/2014/main" id="{DCE22AC3-FEB9-CA50-47BE-BDBB49A46894}"/>
                </a:ext>
              </a:extLst>
            </p:cNvPr>
            <p:cNvSpPr/>
            <p:nvPr/>
          </p:nvSpPr>
          <p:spPr>
            <a:xfrm>
              <a:off x="2967325" y="4977050"/>
              <a:ext cx="1838850" cy="235150"/>
            </a:xfrm>
            <a:custGeom>
              <a:avLst/>
              <a:gdLst/>
              <a:ahLst/>
              <a:cxnLst/>
              <a:rect l="l" t="t" r="r" b="b"/>
              <a:pathLst>
                <a:path w="73554" h="9406" extrusionOk="0">
                  <a:moveTo>
                    <a:pt x="71666" y="0"/>
                  </a:moveTo>
                  <a:cubicBezTo>
                    <a:pt x="71643" y="0"/>
                    <a:pt x="71620" y="1"/>
                    <a:pt x="71597" y="2"/>
                  </a:cubicBezTo>
                  <a:lnTo>
                    <a:pt x="0" y="2737"/>
                  </a:lnTo>
                  <a:lnTo>
                    <a:pt x="254" y="9405"/>
                  </a:lnTo>
                  <a:lnTo>
                    <a:pt x="71853" y="6670"/>
                  </a:lnTo>
                  <a:cubicBezTo>
                    <a:pt x="72807" y="6634"/>
                    <a:pt x="73553" y="5829"/>
                    <a:pt x="73516" y="4875"/>
                  </a:cubicBezTo>
                  <a:lnTo>
                    <a:pt x="73394" y="1665"/>
                  </a:lnTo>
                  <a:cubicBezTo>
                    <a:pt x="73358" y="733"/>
                    <a:pt x="72591" y="0"/>
                    <a:pt x="716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2198;p64">
              <a:extLst>
                <a:ext uri="{FF2B5EF4-FFF2-40B4-BE49-F238E27FC236}">
                  <a16:creationId xmlns:a16="http://schemas.microsoft.com/office/drawing/2014/main" id="{98250434-5D26-26E0-0708-5E6F1F7ABA9E}"/>
                </a:ext>
              </a:extLst>
            </p:cNvPr>
            <p:cNvSpPr/>
            <p:nvPr/>
          </p:nvSpPr>
          <p:spPr>
            <a:xfrm>
              <a:off x="1895300" y="4948925"/>
              <a:ext cx="2674700" cy="342075"/>
            </a:xfrm>
            <a:custGeom>
              <a:avLst/>
              <a:gdLst/>
              <a:ahLst/>
              <a:cxnLst/>
              <a:rect l="l" t="t" r="r" b="b"/>
              <a:pathLst>
                <a:path w="106988" h="13683" extrusionOk="0">
                  <a:moveTo>
                    <a:pt x="104240" y="1"/>
                  </a:moveTo>
                  <a:cubicBezTo>
                    <a:pt x="104208" y="1"/>
                    <a:pt x="104175" y="1"/>
                    <a:pt x="104143" y="2"/>
                  </a:cubicBezTo>
                  <a:lnTo>
                    <a:pt x="0" y="3982"/>
                  </a:lnTo>
                  <a:lnTo>
                    <a:pt x="371" y="13683"/>
                  </a:lnTo>
                  <a:lnTo>
                    <a:pt x="104514" y="9703"/>
                  </a:lnTo>
                  <a:cubicBezTo>
                    <a:pt x="105904" y="9650"/>
                    <a:pt x="106988" y="8479"/>
                    <a:pt x="106935" y="7089"/>
                  </a:cubicBezTo>
                  <a:lnTo>
                    <a:pt x="106756" y="2424"/>
                  </a:lnTo>
                  <a:cubicBezTo>
                    <a:pt x="106705" y="1066"/>
                    <a:pt x="105587" y="1"/>
                    <a:pt x="104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2199;p64">
              <a:extLst>
                <a:ext uri="{FF2B5EF4-FFF2-40B4-BE49-F238E27FC236}">
                  <a16:creationId xmlns:a16="http://schemas.microsoft.com/office/drawing/2014/main" id="{DA45020D-2A0A-7EA7-28B7-29C0025FF6BC}"/>
                </a:ext>
              </a:extLst>
            </p:cNvPr>
            <p:cNvSpPr/>
            <p:nvPr/>
          </p:nvSpPr>
          <p:spPr>
            <a:xfrm>
              <a:off x="1405575" y="5048450"/>
              <a:ext cx="499025" cy="242550"/>
            </a:xfrm>
            <a:custGeom>
              <a:avLst/>
              <a:gdLst/>
              <a:ahLst/>
              <a:cxnLst/>
              <a:rect l="l" t="t" r="r" b="b"/>
              <a:pathLst>
                <a:path w="19961" h="9702" extrusionOk="0">
                  <a:moveTo>
                    <a:pt x="19589" y="1"/>
                  </a:moveTo>
                  <a:lnTo>
                    <a:pt x="1" y="5606"/>
                  </a:lnTo>
                  <a:lnTo>
                    <a:pt x="19960" y="9702"/>
                  </a:lnTo>
                  <a:lnTo>
                    <a:pt x="19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2200;p64">
              <a:extLst>
                <a:ext uri="{FF2B5EF4-FFF2-40B4-BE49-F238E27FC236}">
                  <a16:creationId xmlns:a16="http://schemas.microsoft.com/office/drawing/2014/main" id="{96E73B8C-7630-FBE5-C288-05CA22AF0E7C}"/>
                </a:ext>
              </a:extLst>
            </p:cNvPr>
            <p:cNvSpPr/>
            <p:nvPr/>
          </p:nvSpPr>
          <p:spPr>
            <a:xfrm>
              <a:off x="1405575" y="5130050"/>
              <a:ext cx="208575" cy="101350"/>
            </a:xfrm>
            <a:custGeom>
              <a:avLst/>
              <a:gdLst/>
              <a:ahLst/>
              <a:cxnLst/>
              <a:rect l="l" t="t" r="r" b="b"/>
              <a:pathLst>
                <a:path w="8343" h="4054" extrusionOk="0">
                  <a:moveTo>
                    <a:pt x="8188" y="0"/>
                  </a:moveTo>
                  <a:lnTo>
                    <a:pt x="1" y="2342"/>
                  </a:lnTo>
                  <a:lnTo>
                    <a:pt x="8343" y="4054"/>
                  </a:lnTo>
                  <a:lnTo>
                    <a:pt x="81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2201;p64">
              <a:extLst>
                <a:ext uri="{FF2B5EF4-FFF2-40B4-BE49-F238E27FC236}">
                  <a16:creationId xmlns:a16="http://schemas.microsoft.com/office/drawing/2014/main" id="{3F310C87-498B-5616-63AC-A7C2970F96D5}"/>
                </a:ext>
              </a:extLst>
            </p:cNvPr>
            <p:cNvSpPr/>
            <p:nvPr/>
          </p:nvSpPr>
          <p:spPr>
            <a:xfrm>
              <a:off x="3413700" y="4830100"/>
              <a:ext cx="1012450" cy="127925"/>
            </a:xfrm>
            <a:custGeom>
              <a:avLst/>
              <a:gdLst/>
              <a:ahLst/>
              <a:cxnLst/>
              <a:rect l="l" t="t" r="r" b="b"/>
              <a:pathLst>
                <a:path w="40498" h="5117" extrusionOk="0">
                  <a:moveTo>
                    <a:pt x="39255" y="0"/>
                  </a:moveTo>
                  <a:cubicBezTo>
                    <a:pt x="39239" y="0"/>
                    <a:pt x="39224" y="1"/>
                    <a:pt x="39208" y="1"/>
                  </a:cubicBezTo>
                  <a:lnTo>
                    <a:pt x="1778" y="1496"/>
                  </a:lnTo>
                  <a:cubicBezTo>
                    <a:pt x="779" y="1535"/>
                    <a:pt x="0" y="2376"/>
                    <a:pt x="38" y="3374"/>
                  </a:cubicBezTo>
                  <a:cubicBezTo>
                    <a:pt x="75" y="4351"/>
                    <a:pt x="878" y="5117"/>
                    <a:pt x="1847" y="5117"/>
                  </a:cubicBezTo>
                  <a:cubicBezTo>
                    <a:pt x="1870" y="5117"/>
                    <a:pt x="1893" y="5117"/>
                    <a:pt x="1916" y="5116"/>
                  </a:cubicBezTo>
                  <a:lnTo>
                    <a:pt x="39346" y="3620"/>
                  </a:lnTo>
                  <a:cubicBezTo>
                    <a:pt x="39993" y="3595"/>
                    <a:pt x="40498" y="3052"/>
                    <a:pt x="40472" y="2405"/>
                  </a:cubicBezTo>
                  <a:lnTo>
                    <a:pt x="40424" y="1127"/>
                  </a:lnTo>
                  <a:cubicBezTo>
                    <a:pt x="40399" y="496"/>
                    <a:pt x="39881" y="0"/>
                    <a:pt x="392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2202;p64">
              <a:extLst>
                <a:ext uri="{FF2B5EF4-FFF2-40B4-BE49-F238E27FC236}">
                  <a16:creationId xmlns:a16="http://schemas.microsoft.com/office/drawing/2014/main" id="{75B96C44-D525-CEE9-DB0F-889FE4809AB5}"/>
                </a:ext>
              </a:extLst>
            </p:cNvPr>
            <p:cNvSpPr/>
            <p:nvPr/>
          </p:nvSpPr>
          <p:spPr>
            <a:xfrm>
              <a:off x="4108025" y="4837700"/>
              <a:ext cx="108600" cy="368450"/>
            </a:xfrm>
            <a:custGeom>
              <a:avLst/>
              <a:gdLst/>
              <a:ahLst/>
              <a:cxnLst/>
              <a:rect l="l" t="t" r="r" b="b"/>
              <a:pathLst>
                <a:path w="4344" h="14738" extrusionOk="0">
                  <a:moveTo>
                    <a:pt x="3785" y="0"/>
                  </a:moveTo>
                  <a:lnTo>
                    <a:pt x="1" y="145"/>
                  </a:lnTo>
                  <a:lnTo>
                    <a:pt x="558" y="14737"/>
                  </a:lnTo>
                  <a:lnTo>
                    <a:pt x="4343" y="14592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TextBox 504">
            <a:extLst>
              <a:ext uri="{FF2B5EF4-FFF2-40B4-BE49-F238E27FC236}">
                <a16:creationId xmlns:a16="http://schemas.microsoft.com/office/drawing/2014/main" id="{3DB086A7-4B93-CAC7-0C9A-503B2F6C9075}"/>
              </a:ext>
            </a:extLst>
          </p:cNvPr>
          <p:cNvSpPr txBox="1"/>
          <p:nvPr/>
        </p:nvSpPr>
        <p:spPr>
          <a:xfrm>
            <a:off x="3477235" y="1972066"/>
            <a:ext cx="5459849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/>
              <a:t>Since 2000, the number of people over the age of 25 whose highest degree is a: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800"/>
              <a:t>Master’s doubled to 21 million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sz="1800"/>
              <a:t>Doctorate doubled to 4.5 million</a:t>
            </a:r>
          </a:p>
          <a:p>
            <a:pPr lvl="5"/>
            <a:endParaRPr lang="en-US" sz="1800"/>
          </a:p>
          <a:p>
            <a:pPr lvl="5"/>
            <a:r>
              <a:rPr lang="en-US" sz="1800"/>
              <a:t>Now, 13.1% of U.S. adults have an advanced degree up from 8.6% in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/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E0D72E57-0873-57E8-EC97-0B0ADE930F66}"/>
              </a:ext>
            </a:extLst>
          </p:cNvPr>
          <p:cNvSpPr txBox="1"/>
          <p:nvPr/>
        </p:nvSpPr>
        <p:spPr>
          <a:xfrm>
            <a:off x="3473646" y="4144419"/>
            <a:ext cx="2029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*Statistics from </a:t>
            </a:r>
            <a:r>
              <a:rPr lang="en-US" sz="1200" err="1"/>
              <a:t>census.gov</a:t>
            </a:r>
            <a:endParaRPr lang="en-US" sz="1200"/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7DCF79A4-1BC7-142B-2483-9BA8B436E440}"/>
              </a:ext>
            </a:extLst>
          </p:cNvPr>
          <p:cNvSpPr txBox="1"/>
          <p:nvPr/>
        </p:nvSpPr>
        <p:spPr>
          <a:xfrm>
            <a:off x="3606800" y="5588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6"/>
          <p:cNvSpPr txBox="1">
            <a:spLocks noGrp="1"/>
          </p:cNvSpPr>
          <p:nvPr>
            <p:ph type="title"/>
          </p:nvPr>
        </p:nvSpPr>
        <p:spPr>
          <a:xfrm>
            <a:off x="645819" y="361961"/>
            <a:ext cx="349209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/>
              <a:t>The </a:t>
            </a:r>
            <a:r>
              <a:rPr lang="en-US" sz="3600">
                <a:solidFill>
                  <a:schemeClr val="tx2"/>
                </a:solidFill>
              </a:rPr>
              <a:t>Data</a:t>
            </a:r>
            <a:r>
              <a:rPr lang="en-US" sz="3600">
                <a:solidFill>
                  <a:schemeClr val="accent4"/>
                </a:solidFill>
              </a:rPr>
              <a:t> Source</a:t>
            </a:r>
          </a:p>
        </p:txBody>
      </p:sp>
      <p:sp>
        <p:nvSpPr>
          <p:cNvPr id="426" name="Google Shape;426;p36"/>
          <p:cNvSpPr txBox="1">
            <a:spLocks noGrp="1"/>
          </p:cNvSpPr>
          <p:nvPr>
            <p:ph type="body" idx="1"/>
          </p:nvPr>
        </p:nvSpPr>
        <p:spPr>
          <a:xfrm>
            <a:off x="727405" y="1323327"/>
            <a:ext cx="7218720" cy="3427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/>
              <a:t>Where the data is from:</a:t>
            </a:r>
          </a:p>
          <a:p>
            <a:pPr marL="285750" indent="-285750">
              <a:spcAft>
                <a:spcPts val="1600"/>
              </a:spcAft>
            </a:pPr>
            <a:r>
              <a:rPr lang="en"/>
              <a:t>2021 National Survey of College Graduates conducted by the National Science Foundation. </a:t>
            </a:r>
          </a:p>
          <a:p>
            <a:pPr marL="285750" indent="-285750">
              <a:spcAft>
                <a:spcPts val="1600"/>
              </a:spcAft>
            </a:pPr>
            <a:r>
              <a:rPr lang="en"/>
              <a:t>Sampled individuals who are living in the United States,  have at least a bachelor's degree, and are younger than 76</a:t>
            </a:r>
          </a:p>
          <a:p>
            <a:pPr marL="285750" indent="-285750">
              <a:spcAft>
                <a:spcPts val="1600"/>
              </a:spcAft>
            </a:pPr>
            <a:r>
              <a:rPr lang="en"/>
              <a:t>Web survey, mail survey, and computer-assisted telephone interview were all used to obtain the data</a:t>
            </a:r>
          </a:p>
          <a:p>
            <a:pPr marL="285750" indent="-285750">
              <a:spcAft>
                <a:spcPts val="1600"/>
              </a:spcAft>
            </a:pPr>
            <a:r>
              <a:rPr lang="en"/>
              <a:t>They processed about 164,000 samples</a:t>
            </a:r>
          </a:p>
        </p:txBody>
      </p:sp>
      <p:grpSp>
        <p:nvGrpSpPr>
          <p:cNvPr id="427" name="Google Shape;427;p36"/>
          <p:cNvGrpSpPr/>
          <p:nvPr/>
        </p:nvGrpSpPr>
        <p:grpSpPr>
          <a:xfrm>
            <a:off x="7304700" y="163498"/>
            <a:ext cx="1677506" cy="1162191"/>
            <a:chOff x="4007150" y="3398450"/>
            <a:chExt cx="2688375" cy="1919000"/>
          </a:xfrm>
        </p:grpSpPr>
        <p:sp>
          <p:nvSpPr>
            <p:cNvPr id="428" name="Google Shape;428;p36"/>
            <p:cNvSpPr/>
            <p:nvPr/>
          </p:nvSpPr>
          <p:spPr>
            <a:xfrm>
              <a:off x="5929400" y="3726150"/>
              <a:ext cx="766125" cy="1360150"/>
            </a:xfrm>
            <a:custGeom>
              <a:avLst/>
              <a:gdLst/>
              <a:ahLst/>
              <a:cxnLst/>
              <a:rect l="l" t="t" r="r" b="b"/>
              <a:pathLst>
                <a:path w="30645" h="54406" extrusionOk="0">
                  <a:moveTo>
                    <a:pt x="16038" y="1"/>
                  </a:moveTo>
                  <a:cubicBezTo>
                    <a:pt x="14793" y="509"/>
                    <a:pt x="13717" y="1626"/>
                    <a:pt x="13165" y="3176"/>
                  </a:cubicBezTo>
                  <a:cubicBezTo>
                    <a:pt x="12395" y="5335"/>
                    <a:pt x="12870" y="7692"/>
                    <a:pt x="14200" y="9146"/>
                  </a:cubicBezTo>
                  <a:cubicBezTo>
                    <a:pt x="12870" y="8226"/>
                    <a:pt x="11420" y="7499"/>
                    <a:pt x="9890" y="6982"/>
                  </a:cubicBezTo>
                  <a:cubicBezTo>
                    <a:pt x="9727" y="5893"/>
                    <a:pt x="8992" y="5026"/>
                    <a:pt x="8007" y="4913"/>
                  </a:cubicBezTo>
                  <a:cubicBezTo>
                    <a:pt x="7933" y="4904"/>
                    <a:pt x="7860" y="4900"/>
                    <a:pt x="7787" y="4900"/>
                  </a:cubicBezTo>
                  <a:cubicBezTo>
                    <a:pt x="6653" y="4900"/>
                    <a:pt x="5651" y="5917"/>
                    <a:pt x="5492" y="7277"/>
                  </a:cubicBezTo>
                  <a:cubicBezTo>
                    <a:pt x="5324" y="8724"/>
                    <a:pt x="6176" y="10013"/>
                    <a:pt x="7397" y="10154"/>
                  </a:cubicBezTo>
                  <a:cubicBezTo>
                    <a:pt x="7469" y="10163"/>
                    <a:pt x="7542" y="10167"/>
                    <a:pt x="7613" y="10167"/>
                  </a:cubicBezTo>
                  <a:cubicBezTo>
                    <a:pt x="8174" y="10167"/>
                    <a:pt x="8699" y="9915"/>
                    <a:pt x="9110" y="9500"/>
                  </a:cubicBezTo>
                  <a:cubicBezTo>
                    <a:pt x="11288" y="10218"/>
                    <a:pt x="13263" y="11417"/>
                    <a:pt x="14957" y="13004"/>
                  </a:cubicBezTo>
                  <a:cubicBezTo>
                    <a:pt x="13685" y="12448"/>
                    <a:pt x="12317" y="12030"/>
                    <a:pt x="11059" y="12030"/>
                  </a:cubicBezTo>
                  <a:cubicBezTo>
                    <a:pt x="10323" y="12030"/>
                    <a:pt x="9625" y="12173"/>
                    <a:pt x="9004" y="12514"/>
                  </a:cubicBezTo>
                  <a:cubicBezTo>
                    <a:pt x="9350" y="13587"/>
                    <a:pt x="10089" y="14557"/>
                    <a:pt x="11125" y="15139"/>
                  </a:cubicBezTo>
                  <a:cubicBezTo>
                    <a:pt x="11751" y="15491"/>
                    <a:pt x="12407" y="15658"/>
                    <a:pt x="13037" y="15658"/>
                  </a:cubicBezTo>
                  <a:cubicBezTo>
                    <a:pt x="14219" y="15658"/>
                    <a:pt x="15311" y="15071"/>
                    <a:pt x="15948" y="14021"/>
                  </a:cubicBezTo>
                  <a:cubicBezTo>
                    <a:pt x="17296" y="15504"/>
                    <a:pt x="18423" y="17241"/>
                    <a:pt x="19290" y="19169"/>
                  </a:cubicBezTo>
                  <a:cubicBezTo>
                    <a:pt x="17601" y="17735"/>
                    <a:pt x="15615" y="16544"/>
                    <a:pt x="13639" y="16544"/>
                  </a:cubicBezTo>
                  <a:cubicBezTo>
                    <a:pt x="13175" y="16544"/>
                    <a:pt x="12711" y="16610"/>
                    <a:pt x="12252" y="16753"/>
                  </a:cubicBezTo>
                  <a:cubicBezTo>
                    <a:pt x="12246" y="18259"/>
                    <a:pt x="12750" y="19740"/>
                    <a:pt x="13761" y="20797"/>
                  </a:cubicBezTo>
                  <a:cubicBezTo>
                    <a:pt x="14618" y="21691"/>
                    <a:pt x="15688" y="22128"/>
                    <a:pt x="16768" y="22128"/>
                  </a:cubicBezTo>
                  <a:cubicBezTo>
                    <a:pt x="17886" y="22128"/>
                    <a:pt x="19015" y="21659"/>
                    <a:pt x="19927" y="20744"/>
                  </a:cubicBezTo>
                  <a:cubicBezTo>
                    <a:pt x="21082" y="23963"/>
                    <a:pt x="21548" y="27599"/>
                    <a:pt x="21108" y="31376"/>
                  </a:cubicBezTo>
                  <a:cubicBezTo>
                    <a:pt x="21084" y="31584"/>
                    <a:pt x="21041" y="31785"/>
                    <a:pt x="21012" y="31990"/>
                  </a:cubicBezTo>
                  <a:cubicBezTo>
                    <a:pt x="21012" y="31799"/>
                    <a:pt x="20997" y="31607"/>
                    <a:pt x="21004" y="31414"/>
                  </a:cubicBezTo>
                  <a:cubicBezTo>
                    <a:pt x="20716" y="28131"/>
                    <a:pt x="19866" y="24675"/>
                    <a:pt x="17652" y="23028"/>
                  </a:cubicBezTo>
                  <a:cubicBezTo>
                    <a:pt x="16668" y="24164"/>
                    <a:pt x="16054" y="25744"/>
                    <a:pt x="16071" y="27461"/>
                  </a:cubicBezTo>
                  <a:cubicBezTo>
                    <a:pt x="16103" y="30602"/>
                    <a:pt x="18217" y="33030"/>
                    <a:pt x="20847" y="33040"/>
                  </a:cubicBezTo>
                  <a:cubicBezTo>
                    <a:pt x="20453" y="35156"/>
                    <a:pt x="19796" y="37147"/>
                    <a:pt x="18921" y="38970"/>
                  </a:cubicBezTo>
                  <a:cubicBezTo>
                    <a:pt x="18916" y="38889"/>
                    <a:pt x="18908" y="38810"/>
                    <a:pt x="18904" y="38729"/>
                  </a:cubicBezTo>
                  <a:cubicBezTo>
                    <a:pt x="18297" y="35097"/>
                    <a:pt x="17042" y="31340"/>
                    <a:pt x="14410" y="29766"/>
                  </a:cubicBezTo>
                  <a:cubicBezTo>
                    <a:pt x="13400" y="31153"/>
                    <a:pt x="12846" y="32991"/>
                    <a:pt x="13014" y="34909"/>
                  </a:cubicBezTo>
                  <a:cubicBezTo>
                    <a:pt x="13292" y="38091"/>
                    <a:pt x="15453" y="40411"/>
                    <a:pt x="18065" y="40584"/>
                  </a:cubicBezTo>
                  <a:cubicBezTo>
                    <a:pt x="16958" y="42476"/>
                    <a:pt x="15606" y="44142"/>
                    <a:pt x="14073" y="45530"/>
                  </a:cubicBezTo>
                  <a:cubicBezTo>
                    <a:pt x="13634" y="42174"/>
                    <a:pt x="11767" y="39027"/>
                    <a:pt x="9676" y="36438"/>
                  </a:cubicBezTo>
                  <a:cubicBezTo>
                    <a:pt x="9178" y="35977"/>
                    <a:pt x="8706" y="35486"/>
                    <a:pt x="8264" y="34971"/>
                  </a:cubicBezTo>
                  <a:lnTo>
                    <a:pt x="8264" y="34971"/>
                  </a:lnTo>
                  <a:cubicBezTo>
                    <a:pt x="5784" y="38427"/>
                    <a:pt x="6016" y="43496"/>
                    <a:pt x="8815" y="46365"/>
                  </a:cubicBezTo>
                  <a:cubicBezTo>
                    <a:pt x="9423" y="46993"/>
                    <a:pt x="10154" y="47488"/>
                    <a:pt x="10964" y="47820"/>
                  </a:cubicBezTo>
                  <a:cubicBezTo>
                    <a:pt x="8925" y="49000"/>
                    <a:pt x="6693" y="49724"/>
                    <a:pt x="4375" y="49920"/>
                  </a:cubicBezTo>
                  <a:cubicBezTo>
                    <a:pt x="4056" y="49186"/>
                    <a:pt x="3442" y="48657"/>
                    <a:pt x="2685" y="48569"/>
                  </a:cubicBezTo>
                  <a:cubicBezTo>
                    <a:pt x="2611" y="48560"/>
                    <a:pt x="2538" y="48556"/>
                    <a:pt x="2465" y="48556"/>
                  </a:cubicBezTo>
                  <a:cubicBezTo>
                    <a:pt x="1332" y="48556"/>
                    <a:pt x="327" y="49572"/>
                    <a:pt x="169" y="50931"/>
                  </a:cubicBezTo>
                  <a:cubicBezTo>
                    <a:pt x="1" y="52380"/>
                    <a:pt x="853" y="53669"/>
                    <a:pt x="2074" y="53810"/>
                  </a:cubicBezTo>
                  <a:cubicBezTo>
                    <a:pt x="2147" y="53818"/>
                    <a:pt x="2219" y="53823"/>
                    <a:pt x="2291" y="53823"/>
                  </a:cubicBezTo>
                  <a:cubicBezTo>
                    <a:pt x="3077" y="53823"/>
                    <a:pt x="3794" y="53330"/>
                    <a:pt x="4217" y="52577"/>
                  </a:cubicBezTo>
                  <a:cubicBezTo>
                    <a:pt x="7703" y="52330"/>
                    <a:pt x="11019" y="50998"/>
                    <a:pt x="13888" y="48842"/>
                  </a:cubicBezTo>
                  <a:cubicBezTo>
                    <a:pt x="14713" y="52131"/>
                    <a:pt x="17262" y="54406"/>
                    <a:pt x="20242" y="54406"/>
                  </a:cubicBezTo>
                  <a:cubicBezTo>
                    <a:pt x="20514" y="54406"/>
                    <a:pt x="20788" y="54387"/>
                    <a:pt x="21065" y="54348"/>
                  </a:cubicBezTo>
                  <a:cubicBezTo>
                    <a:pt x="23080" y="54068"/>
                    <a:pt x="24820" y="52795"/>
                    <a:pt x="25974" y="51000"/>
                  </a:cubicBezTo>
                  <a:cubicBezTo>
                    <a:pt x="23803" y="47938"/>
                    <a:pt x="20000" y="47080"/>
                    <a:pt x="16334" y="47080"/>
                  </a:cubicBezTo>
                  <a:cubicBezTo>
                    <a:pt x="16203" y="47080"/>
                    <a:pt x="16072" y="47081"/>
                    <a:pt x="15941" y="47083"/>
                  </a:cubicBezTo>
                  <a:cubicBezTo>
                    <a:pt x="17345" y="45722"/>
                    <a:pt x="18599" y="44146"/>
                    <a:pt x="19666" y="42392"/>
                  </a:cubicBezTo>
                  <a:cubicBezTo>
                    <a:pt x="20796" y="43311"/>
                    <a:pt x="22125" y="43772"/>
                    <a:pt x="23470" y="43772"/>
                  </a:cubicBezTo>
                  <a:cubicBezTo>
                    <a:pt x="25211" y="43772"/>
                    <a:pt x="26979" y="42999"/>
                    <a:pt x="28374" y="41445"/>
                  </a:cubicBezTo>
                  <a:cubicBezTo>
                    <a:pt x="29873" y="39776"/>
                    <a:pt x="30634" y="37543"/>
                    <a:pt x="30645" y="35331"/>
                  </a:cubicBezTo>
                  <a:cubicBezTo>
                    <a:pt x="30158" y="35217"/>
                    <a:pt x="29666" y="35164"/>
                    <a:pt x="29173" y="35164"/>
                  </a:cubicBezTo>
                  <a:cubicBezTo>
                    <a:pt x="26573" y="35164"/>
                    <a:pt x="23926" y="36650"/>
                    <a:pt x="21563" y="38584"/>
                  </a:cubicBezTo>
                  <a:cubicBezTo>
                    <a:pt x="22230" y="36910"/>
                    <a:pt x="22728" y="35173"/>
                    <a:pt x="23050" y="33399"/>
                  </a:cubicBezTo>
                  <a:cubicBezTo>
                    <a:pt x="26004" y="33212"/>
                    <a:pt x="28712" y="30801"/>
                    <a:pt x="29588" y="27241"/>
                  </a:cubicBezTo>
                  <a:cubicBezTo>
                    <a:pt x="30158" y="24927"/>
                    <a:pt x="29833" y="22600"/>
                    <a:pt x="28863" y="20753"/>
                  </a:cubicBezTo>
                  <a:cubicBezTo>
                    <a:pt x="26549" y="21754"/>
                    <a:pt x="24785" y="24008"/>
                    <a:pt x="23441" y="26671"/>
                  </a:cubicBezTo>
                  <a:cubicBezTo>
                    <a:pt x="23327" y="24912"/>
                    <a:pt x="23037" y="23168"/>
                    <a:pt x="22573" y="21469"/>
                  </a:cubicBezTo>
                  <a:cubicBezTo>
                    <a:pt x="25184" y="21058"/>
                    <a:pt x="27379" y="18592"/>
                    <a:pt x="27753" y="15378"/>
                  </a:cubicBezTo>
                  <a:cubicBezTo>
                    <a:pt x="27983" y="13394"/>
                    <a:pt x="27469" y="11532"/>
                    <a:pt x="26470" y="10158"/>
                  </a:cubicBezTo>
                  <a:cubicBezTo>
                    <a:pt x="23886" y="11808"/>
                    <a:pt x="22498" y="15368"/>
                    <a:pt x="21729" y="18914"/>
                  </a:cubicBezTo>
                  <a:cubicBezTo>
                    <a:pt x="21022" y="17126"/>
                    <a:pt x="20121" y="15466"/>
                    <a:pt x="19053" y="13971"/>
                  </a:cubicBezTo>
                  <a:cubicBezTo>
                    <a:pt x="20726" y="13309"/>
                    <a:pt x="22041" y="11561"/>
                    <a:pt x="22296" y="9377"/>
                  </a:cubicBezTo>
                  <a:cubicBezTo>
                    <a:pt x="22479" y="7804"/>
                    <a:pt x="22070" y="6326"/>
                    <a:pt x="21278" y="5236"/>
                  </a:cubicBezTo>
                  <a:cubicBezTo>
                    <a:pt x="19251" y="6529"/>
                    <a:pt x="18152" y="9304"/>
                    <a:pt x="17536" y="12087"/>
                  </a:cubicBezTo>
                  <a:cubicBezTo>
                    <a:pt x="16895" y="11377"/>
                    <a:pt x="16202" y="10714"/>
                    <a:pt x="15464" y="10105"/>
                  </a:cubicBezTo>
                  <a:lnTo>
                    <a:pt x="15464" y="10105"/>
                  </a:lnTo>
                  <a:cubicBezTo>
                    <a:pt x="15501" y="10124"/>
                    <a:pt x="15538" y="10147"/>
                    <a:pt x="15576" y="10164"/>
                  </a:cubicBezTo>
                  <a:cubicBezTo>
                    <a:pt x="15582" y="10167"/>
                    <a:pt x="15587" y="10168"/>
                    <a:pt x="15592" y="10171"/>
                  </a:cubicBezTo>
                  <a:cubicBezTo>
                    <a:pt x="15769" y="9718"/>
                    <a:pt x="15958" y="9258"/>
                    <a:pt x="16165" y="8798"/>
                  </a:cubicBezTo>
                  <a:cubicBezTo>
                    <a:pt x="17094" y="5811"/>
                    <a:pt x="17144" y="2520"/>
                    <a:pt x="160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4007150" y="3726150"/>
              <a:ext cx="766150" cy="1360150"/>
            </a:xfrm>
            <a:custGeom>
              <a:avLst/>
              <a:gdLst/>
              <a:ahLst/>
              <a:cxnLst/>
              <a:rect l="l" t="t" r="r" b="b"/>
              <a:pathLst>
                <a:path w="30646" h="54406" extrusionOk="0">
                  <a:moveTo>
                    <a:pt x="14608" y="1"/>
                  </a:moveTo>
                  <a:cubicBezTo>
                    <a:pt x="13502" y="2520"/>
                    <a:pt x="13554" y="5811"/>
                    <a:pt x="14482" y="8798"/>
                  </a:cubicBezTo>
                  <a:cubicBezTo>
                    <a:pt x="14689" y="9258"/>
                    <a:pt x="14878" y="9718"/>
                    <a:pt x="15054" y="10171"/>
                  </a:cubicBezTo>
                  <a:cubicBezTo>
                    <a:pt x="15060" y="10168"/>
                    <a:pt x="15065" y="10167"/>
                    <a:pt x="15070" y="10164"/>
                  </a:cubicBezTo>
                  <a:cubicBezTo>
                    <a:pt x="15109" y="10147"/>
                    <a:pt x="15144" y="10124"/>
                    <a:pt x="15182" y="10105"/>
                  </a:cubicBezTo>
                  <a:lnTo>
                    <a:pt x="15182" y="10105"/>
                  </a:lnTo>
                  <a:cubicBezTo>
                    <a:pt x="14444" y="10714"/>
                    <a:pt x="13751" y="11377"/>
                    <a:pt x="13109" y="12087"/>
                  </a:cubicBezTo>
                  <a:cubicBezTo>
                    <a:pt x="12495" y="9304"/>
                    <a:pt x="11394" y="6529"/>
                    <a:pt x="9368" y="5236"/>
                  </a:cubicBezTo>
                  <a:cubicBezTo>
                    <a:pt x="8575" y="6326"/>
                    <a:pt x="8168" y="7804"/>
                    <a:pt x="8351" y="9377"/>
                  </a:cubicBezTo>
                  <a:cubicBezTo>
                    <a:pt x="8604" y="11561"/>
                    <a:pt x="9919" y="13309"/>
                    <a:pt x="11594" y="13971"/>
                  </a:cubicBezTo>
                  <a:cubicBezTo>
                    <a:pt x="10524" y="15466"/>
                    <a:pt x="9623" y="17126"/>
                    <a:pt x="8918" y="18914"/>
                  </a:cubicBezTo>
                  <a:cubicBezTo>
                    <a:pt x="8148" y="15368"/>
                    <a:pt x="6760" y="11808"/>
                    <a:pt x="4176" y="10158"/>
                  </a:cubicBezTo>
                  <a:cubicBezTo>
                    <a:pt x="3176" y="11532"/>
                    <a:pt x="2663" y="13394"/>
                    <a:pt x="2893" y="15378"/>
                  </a:cubicBezTo>
                  <a:cubicBezTo>
                    <a:pt x="3266" y="18592"/>
                    <a:pt x="5462" y="21058"/>
                    <a:pt x="8072" y="21469"/>
                  </a:cubicBezTo>
                  <a:cubicBezTo>
                    <a:pt x="7609" y="23168"/>
                    <a:pt x="7318" y="24912"/>
                    <a:pt x="7206" y="26671"/>
                  </a:cubicBezTo>
                  <a:cubicBezTo>
                    <a:pt x="5861" y="24008"/>
                    <a:pt x="4098" y="21754"/>
                    <a:pt x="1782" y="20753"/>
                  </a:cubicBezTo>
                  <a:cubicBezTo>
                    <a:pt x="814" y="22600"/>
                    <a:pt x="488" y="24927"/>
                    <a:pt x="1057" y="27241"/>
                  </a:cubicBezTo>
                  <a:cubicBezTo>
                    <a:pt x="1934" y="30801"/>
                    <a:pt x="4643" y="33212"/>
                    <a:pt x="7597" y="33399"/>
                  </a:cubicBezTo>
                  <a:cubicBezTo>
                    <a:pt x="7917" y="35173"/>
                    <a:pt x="8415" y="36910"/>
                    <a:pt x="9082" y="38584"/>
                  </a:cubicBezTo>
                  <a:cubicBezTo>
                    <a:pt x="6721" y="36650"/>
                    <a:pt x="4073" y="35164"/>
                    <a:pt x="1472" y="35164"/>
                  </a:cubicBezTo>
                  <a:cubicBezTo>
                    <a:pt x="979" y="35164"/>
                    <a:pt x="488" y="35217"/>
                    <a:pt x="0" y="35331"/>
                  </a:cubicBezTo>
                  <a:cubicBezTo>
                    <a:pt x="12" y="37543"/>
                    <a:pt x="772" y="39776"/>
                    <a:pt x="2271" y="41445"/>
                  </a:cubicBezTo>
                  <a:cubicBezTo>
                    <a:pt x="3667" y="42999"/>
                    <a:pt x="5434" y="43772"/>
                    <a:pt x="7176" y="43772"/>
                  </a:cubicBezTo>
                  <a:cubicBezTo>
                    <a:pt x="8521" y="43772"/>
                    <a:pt x="9850" y="43311"/>
                    <a:pt x="10981" y="42392"/>
                  </a:cubicBezTo>
                  <a:cubicBezTo>
                    <a:pt x="12046" y="44146"/>
                    <a:pt x="13302" y="45722"/>
                    <a:pt x="14704" y="47083"/>
                  </a:cubicBezTo>
                  <a:cubicBezTo>
                    <a:pt x="14573" y="47081"/>
                    <a:pt x="14442" y="47080"/>
                    <a:pt x="14311" y="47080"/>
                  </a:cubicBezTo>
                  <a:cubicBezTo>
                    <a:pt x="10645" y="47080"/>
                    <a:pt x="6843" y="47938"/>
                    <a:pt x="4672" y="51000"/>
                  </a:cubicBezTo>
                  <a:cubicBezTo>
                    <a:pt x="5825" y="52795"/>
                    <a:pt x="7565" y="54068"/>
                    <a:pt x="9581" y="54348"/>
                  </a:cubicBezTo>
                  <a:cubicBezTo>
                    <a:pt x="9858" y="54387"/>
                    <a:pt x="10133" y="54406"/>
                    <a:pt x="10404" y="54406"/>
                  </a:cubicBezTo>
                  <a:cubicBezTo>
                    <a:pt x="13383" y="54406"/>
                    <a:pt x="15933" y="52131"/>
                    <a:pt x="16759" y="48842"/>
                  </a:cubicBezTo>
                  <a:cubicBezTo>
                    <a:pt x="19627" y="50998"/>
                    <a:pt x="22942" y="52330"/>
                    <a:pt x="26428" y="52577"/>
                  </a:cubicBezTo>
                  <a:cubicBezTo>
                    <a:pt x="26852" y="53330"/>
                    <a:pt x="27570" y="53823"/>
                    <a:pt x="28354" y="53823"/>
                  </a:cubicBezTo>
                  <a:cubicBezTo>
                    <a:pt x="28426" y="53823"/>
                    <a:pt x="28499" y="53818"/>
                    <a:pt x="28572" y="53810"/>
                  </a:cubicBezTo>
                  <a:cubicBezTo>
                    <a:pt x="29792" y="53669"/>
                    <a:pt x="30646" y="52380"/>
                    <a:pt x="30478" y="50931"/>
                  </a:cubicBezTo>
                  <a:cubicBezTo>
                    <a:pt x="30319" y="49572"/>
                    <a:pt x="29317" y="48556"/>
                    <a:pt x="28183" y="48556"/>
                  </a:cubicBezTo>
                  <a:cubicBezTo>
                    <a:pt x="28110" y="48556"/>
                    <a:pt x="28037" y="48560"/>
                    <a:pt x="27963" y="48569"/>
                  </a:cubicBezTo>
                  <a:cubicBezTo>
                    <a:pt x="27206" y="48657"/>
                    <a:pt x="26591" y="49186"/>
                    <a:pt x="26273" y="49920"/>
                  </a:cubicBezTo>
                  <a:cubicBezTo>
                    <a:pt x="23955" y="49724"/>
                    <a:pt x="21722" y="49000"/>
                    <a:pt x="19683" y="47820"/>
                  </a:cubicBezTo>
                  <a:cubicBezTo>
                    <a:pt x="20492" y="47488"/>
                    <a:pt x="21224" y="46993"/>
                    <a:pt x="21833" y="46365"/>
                  </a:cubicBezTo>
                  <a:cubicBezTo>
                    <a:pt x="24630" y="43496"/>
                    <a:pt x="24862" y="38427"/>
                    <a:pt x="22384" y="34971"/>
                  </a:cubicBezTo>
                  <a:lnTo>
                    <a:pt x="22384" y="34971"/>
                  </a:lnTo>
                  <a:cubicBezTo>
                    <a:pt x="21941" y="35486"/>
                    <a:pt x="21469" y="35977"/>
                    <a:pt x="20970" y="36438"/>
                  </a:cubicBezTo>
                  <a:cubicBezTo>
                    <a:pt x="18881" y="39027"/>
                    <a:pt x="17013" y="42174"/>
                    <a:pt x="16575" y="45530"/>
                  </a:cubicBezTo>
                  <a:cubicBezTo>
                    <a:pt x="15042" y="44142"/>
                    <a:pt x="13689" y="42476"/>
                    <a:pt x="12583" y="40584"/>
                  </a:cubicBezTo>
                  <a:cubicBezTo>
                    <a:pt x="15193" y="40411"/>
                    <a:pt x="17354" y="38091"/>
                    <a:pt x="17633" y="34909"/>
                  </a:cubicBezTo>
                  <a:cubicBezTo>
                    <a:pt x="17801" y="32991"/>
                    <a:pt x="17247" y="31153"/>
                    <a:pt x="16237" y="29766"/>
                  </a:cubicBezTo>
                  <a:cubicBezTo>
                    <a:pt x="13606" y="31340"/>
                    <a:pt x="12350" y="35097"/>
                    <a:pt x="11742" y="38729"/>
                  </a:cubicBezTo>
                  <a:cubicBezTo>
                    <a:pt x="11739" y="38810"/>
                    <a:pt x="11731" y="38889"/>
                    <a:pt x="11726" y="38970"/>
                  </a:cubicBezTo>
                  <a:cubicBezTo>
                    <a:pt x="10851" y="37147"/>
                    <a:pt x="10193" y="35156"/>
                    <a:pt x="9799" y="33040"/>
                  </a:cubicBezTo>
                  <a:cubicBezTo>
                    <a:pt x="12429" y="33030"/>
                    <a:pt x="14544" y="30602"/>
                    <a:pt x="14575" y="27461"/>
                  </a:cubicBezTo>
                  <a:cubicBezTo>
                    <a:pt x="14593" y="25744"/>
                    <a:pt x="13980" y="24164"/>
                    <a:pt x="12994" y="23028"/>
                  </a:cubicBezTo>
                  <a:cubicBezTo>
                    <a:pt x="10782" y="24675"/>
                    <a:pt x="9932" y="28131"/>
                    <a:pt x="9644" y="31414"/>
                  </a:cubicBezTo>
                  <a:cubicBezTo>
                    <a:pt x="9649" y="31607"/>
                    <a:pt x="9636" y="31799"/>
                    <a:pt x="9636" y="31990"/>
                  </a:cubicBezTo>
                  <a:cubicBezTo>
                    <a:pt x="9605" y="31785"/>
                    <a:pt x="9562" y="31584"/>
                    <a:pt x="9538" y="31376"/>
                  </a:cubicBezTo>
                  <a:cubicBezTo>
                    <a:pt x="9100" y="27599"/>
                    <a:pt x="9566" y="23963"/>
                    <a:pt x="10721" y="20744"/>
                  </a:cubicBezTo>
                  <a:cubicBezTo>
                    <a:pt x="11633" y="21659"/>
                    <a:pt x="12762" y="22128"/>
                    <a:pt x="13880" y="22128"/>
                  </a:cubicBezTo>
                  <a:cubicBezTo>
                    <a:pt x="14960" y="22128"/>
                    <a:pt x="16030" y="21691"/>
                    <a:pt x="16886" y="20797"/>
                  </a:cubicBezTo>
                  <a:cubicBezTo>
                    <a:pt x="17898" y="19740"/>
                    <a:pt x="18402" y="18259"/>
                    <a:pt x="18396" y="16753"/>
                  </a:cubicBezTo>
                  <a:cubicBezTo>
                    <a:pt x="17937" y="16610"/>
                    <a:pt x="17473" y="16544"/>
                    <a:pt x="17009" y="16544"/>
                  </a:cubicBezTo>
                  <a:cubicBezTo>
                    <a:pt x="15032" y="16544"/>
                    <a:pt x="13045" y="17735"/>
                    <a:pt x="11357" y="19169"/>
                  </a:cubicBezTo>
                  <a:cubicBezTo>
                    <a:pt x="12225" y="17241"/>
                    <a:pt x="13352" y="15504"/>
                    <a:pt x="14699" y="14021"/>
                  </a:cubicBezTo>
                  <a:cubicBezTo>
                    <a:pt x="15336" y="15071"/>
                    <a:pt x="16428" y="15658"/>
                    <a:pt x="17610" y="15658"/>
                  </a:cubicBezTo>
                  <a:cubicBezTo>
                    <a:pt x="18240" y="15658"/>
                    <a:pt x="18895" y="15491"/>
                    <a:pt x="19522" y="15139"/>
                  </a:cubicBezTo>
                  <a:cubicBezTo>
                    <a:pt x="20559" y="14557"/>
                    <a:pt x="21298" y="13587"/>
                    <a:pt x="21643" y="12514"/>
                  </a:cubicBezTo>
                  <a:cubicBezTo>
                    <a:pt x="21023" y="12173"/>
                    <a:pt x="20325" y="12030"/>
                    <a:pt x="19589" y="12030"/>
                  </a:cubicBezTo>
                  <a:cubicBezTo>
                    <a:pt x="18330" y="12030"/>
                    <a:pt x="16962" y="12448"/>
                    <a:pt x="15690" y="13004"/>
                  </a:cubicBezTo>
                  <a:cubicBezTo>
                    <a:pt x="17383" y="11417"/>
                    <a:pt x="19360" y="10218"/>
                    <a:pt x="21538" y="9500"/>
                  </a:cubicBezTo>
                  <a:cubicBezTo>
                    <a:pt x="21948" y="9915"/>
                    <a:pt x="22474" y="10167"/>
                    <a:pt x="23034" y="10167"/>
                  </a:cubicBezTo>
                  <a:cubicBezTo>
                    <a:pt x="23105" y="10167"/>
                    <a:pt x="23177" y="10163"/>
                    <a:pt x="23250" y="10154"/>
                  </a:cubicBezTo>
                  <a:cubicBezTo>
                    <a:pt x="24470" y="10013"/>
                    <a:pt x="25324" y="8724"/>
                    <a:pt x="25155" y="7277"/>
                  </a:cubicBezTo>
                  <a:cubicBezTo>
                    <a:pt x="24997" y="5917"/>
                    <a:pt x="23994" y="4900"/>
                    <a:pt x="22861" y="4900"/>
                  </a:cubicBezTo>
                  <a:cubicBezTo>
                    <a:pt x="22788" y="4900"/>
                    <a:pt x="22715" y="4904"/>
                    <a:pt x="22641" y="4913"/>
                  </a:cubicBezTo>
                  <a:cubicBezTo>
                    <a:pt x="21655" y="5026"/>
                    <a:pt x="20920" y="5893"/>
                    <a:pt x="20757" y="6982"/>
                  </a:cubicBezTo>
                  <a:cubicBezTo>
                    <a:pt x="19226" y="7499"/>
                    <a:pt x="17777" y="8226"/>
                    <a:pt x="16448" y="9146"/>
                  </a:cubicBezTo>
                  <a:cubicBezTo>
                    <a:pt x="17778" y="7692"/>
                    <a:pt x="18252" y="5335"/>
                    <a:pt x="17482" y="3176"/>
                  </a:cubicBezTo>
                  <a:cubicBezTo>
                    <a:pt x="16929" y="1626"/>
                    <a:pt x="15854" y="509"/>
                    <a:pt x="14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4740600" y="3777275"/>
              <a:ext cx="1179225" cy="1203725"/>
            </a:xfrm>
            <a:custGeom>
              <a:avLst/>
              <a:gdLst/>
              <a:ahLst/>
              <a:cxnLst/>
              <a:rect l="l" t="t" r="r" b="b"/>
              <a:pathLst>
                <a:path w="47169" h="48149" extrusionOk="0">
                  <a:moveTo>
                    <a:pt x="0" y="1"/>
                  </a:moveTo>
                  <a:lnTo>
                    <a:pt x="0" y="9970"/>
                  </a:lnTo>
                  <a:lnTo>
                    <a:pt x="3148" y="9970"/>
                  </a:lnTo>
                  <a:lnTo>
                    <a:pt x="3148" y="30336"/>
                  </a:lnTo>
                  <a:cubicBezTo>
                    <a:pt x="3148" y="36617"/>
                    <a:pt x="4944" y="41158"/>
                    <a:pt x="8532" y="43954"/>
                  </a:cubicBezTo>
                  <a:cubicBezTo>
                    <a:pt x="12122" y="46751"/>
                    <a:pt x="17213" y="48149"/>
                    <a:pt x="23806" y="48149"/>
                  </a:cubicBezTo>
                  <a:cubicBezTo>
                    <a:pt x="30313" y="48148"/>
                    <a:pt x="35308" y="46749"/>
                    <a:pt x="38793" y="43954"/>
                  </a:cubicBezTo>
                  <a:cubicBezTo>
                    <a:pt x="42278" y="41159"/>
                    <a:pt x="44020" y="36619"/>
                    <a:pt x="44020" y="30336"/>
                  </a:cubicBezTo>
                  <a:lnTo>
                    <a:pt x="44020" y="9970"/>
                  </a:lnTo>
                  <a:lnTo>
                    <a:pt x="47168" y="9970"/>
                  </a:lnTo>
                  <a:lnTo>
                    <a:pt x="47168" y="1"/>
                  </a:lnTo>
                  <a:lnTo>
                    <a:pt x="25568" y="1"/>
                  </a:lnTo>
                  <a:lnTo>
                    <a:pt x="25568" y="9970"/>
                  </a:lnTo>
                  <a:lnTo>
                    <a:pt x="28087" y="9970"/>
                  </a:lnTo>
                  <a:lnTo>
                    <a:pt x="28087" y="33438"/>
                  </a:lnTo>
                  <a:cubicBezTo>
                    <a:pt x="28087" y="34774"/>
                    <a:pt x="27783" y="35758"/>
                    <a:pt x="27174" y="36385"/>
                  </a:cubicBezTo>
                  <a:cubicBezTo>
                    <a:pt x="26566" y="37013"/>
                    <a:pt x="25653" y="37327"/>
                    <a:pt x="24435" y="37327"/>
                  </a:cubicBezTo>
                  <a:cubicBezTo>
                    <a:pt x="23218" y="37327"/>
                    <a:pt x="22305" y="37013"/>
                    <a:pt x="21695" y="36385"/>
                  </a:cubicBezTo>
                  <a:cubicBezTo>
                    <a:pt x="21086" y="35758"/>
                    <a:pt x="20781" y="34774"/>
                    <a:pt x="20781" y="33438"/>
                  </a:cubicBezTo>
                  <a:lnTo>
                    <a:pt x="20781" y="9970"/>
                  </a:lnTo>
                  <a:lnTo>
                    <a:pt x="23300" y="9970"/>
                  </a:lnTo>
                  <a:lnTo>
                    <a:pt x="233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4230950" y="3402375"/>
              <a:ext cx="210350" cy="222450"/>
            </a:xfrm>
            <a:custGeom>
              <a:avLst/>
              <a:gdLst/>
              <a:ahLst/>
              <a:cxnLst/>
              <a:rect l="l" t="t" r="r" b="b"/>
              <a:pathLst>
                <a:path w="8414" h="8898" extrusionOk="0">
                  <a:moveTo>
                    <a:pt x="0" y="1"/>
                  </a:moveTo>
                  <a:lnTo>
                    <a:pt x="0" y="1843"/>
                  </a:lnTo>
                  <a:lnTo>
                    <a:pt x="562" y="1843"/>
                  </a:lnTo>
                  <a:lnTo>
                    <a:pt x="562" y="5606"/>
                  </a:lnTo>
                  <a:cubicBezTo>
                    <a:pt x="562" y="6766"/>
                    <a:pt x="883" y="7606"/>
                    <a:pt x="1522" y="8122"/>
                  </a:cubicBezTo>
                  <a:cubicBezTo>
                    <a:pt x="2162" y="8639"/>
                    <a:pt x="3071" y="8897"/>
                    <a:pt x="4247" y="8897"/>
                  </a:cubicBezTo>
                  <a:cubicBezTo>
                    <a:pt x="5408" y="8897"/>
                    <a:pt x="6298" y="8639"/>
                    <a:pt x="6919" y="8122"/>
                  </a:cubicBezTo>
                  <a:cubicBezTo>
                    <a:pt x="7541" y="7605"/>
                    <a:pt x="7852" y="6766"/>
                    <a:pt x="7852" y="5605"/>
                  </a:cubicBezTo>
                  <a:lnTo>
                    <a:pt x="7852" y="1843"/>
                  </a:lnTo>
                  <a:lnTo>
                    <a:pt x="8414" y="1843"/>
                  </a:lnTo>
                  <a:lnTo>
                    <a:pt x="8414" y="1"/>
                  </a:lnTo>
                  <a:lnTo>
                    <a:pt x="4560" y="1"/>
                  </a:lnTo>
                  <a:lnTo>
                    <a:pt x="4560" y="1843"/>
                  </a:lnTo>
                  <a:lnTo>
                    <a:pt x="5011" y="1843"/>
                  </a:lnTo>
                  <a:lnTo>
                    <a:pt x="5011" y="6179"/>
                  </a:lnTo>
                  <a:cubicBezTo>
                    <a:pt x="5011" y="6425"/>
                    <a:pt x="4955" y="6606"/>
                    <a:pt x="4848" y="6723"/>
                  </a:cubicBezTo>
                  <a:cubicBezTo>
                    <a:pt x="4740" y="6839"/>
                    <a:pt x="4576" y="6897"/>
                    <a:pt x="4359" y="6897"/>
                  </a:cubicBezTo>
                  <a:cubicBezTo>
                    <a:pt x="4142" y="6897"/>
                    <a:pt x="3979" y="6838"/>
                    <a:pt x="3871" y="6723"/>
                  </a:cubicBezTo>
                  <a:cubicBezTo>
                    <a:pt x="3761" y="6607"/>
                    <a:pt x="3707" y="6425"/>
                    <a:pt x="3707" y="6179"/>
                  </a:cubicBezTo>
                  <a:lnTo>
                    <a:pt x="3707" y="1843"/>
                  </a:lnTo>
                  <a:lnTo>
                    <a:pt x="4157" y="1843"/>
                  </a:lnTo>
                  <a:lnTo>
                    <a:pt x="41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4470850" y="3402375"/>
              <a:ext cx="253875" cy="218500"/>
            </a:xfrm>
            <a:custGeom>
              <a:avLst/>
              <a:gdLst/>
              <a:ahLst/>
              <a:cxnLst/>
              <a:rect l="l" t="t" r="r" b="b"/>
              <a:pathLst>
                <a:path w="10155" h="8740" extrusionOk="0">
                  <a:moveTo>
                    <a:pt x="0" y="1"/>
                  </a:moveTo>
                  <a:lnTo>
                    <a:pt x="0" y="1843"/>
                  </a:lnTo>
                  <a:lnTo>
                    <a:pt x="563" y="1843"/>
                  </a:lnTo>
                  <a:lnTo>
                    <a:pt x="563" y="6897"/>
                  </a:lnTo>
                  <a:lnTo>
                    <a:pt x="0" y="6897"/>
                  </a:lnTo>
                  <a:lnTo>
                    <a:pt x="0" y="8739"/>
                  </a:lnTo>
                  <a:lnTo>
                    <a:pt x="3686" y="8739"/>
                  </a:lnTo>
                  <a:lnTo>
                    <a:pt x="3686" y="6897"/>
                  </a:lnTo>
                  <a:lnTo>
                    <a:pt x="3146" y="6897"/>
                  </a:lnTo>
                  <a:lnTo>
                    <a:pt x="3146" y="3673"/>
                  </a:lnTo>
                  <a:lnTo>
                    <a:pt x="6437" y="8739"/>
                  </a:lnTo>
                  <a:lnTo>
                    <a:pt x="9594" y="8739"/>
                  </a:lnTo>
                  <a:lnTo>
                    <a:pt x="9594" y="1843"/>
                  </a:lnTo>
                  <a:lnTo>
                    <a:pt x="10155" y="1843"/>
                  </a:lnTo>
                  <a:lnTo>
                    <a:pt x="10155" y="1"/>
                  </a:lnTo>
                  <a:lnTo>
                    <a:pt x="6471" y="1"/>
                  </a:lnTo>
                  <a:lnTo>
                    <a:pt x="6471" y="1843"/>
                  </a:lnTo>
                  <a:lnTo>
                    <a:pt x="7010" y="1843"/>
                  </a:lnTo>
                  <a:lnTo>
                    <a:pt x="7010" y="4504"/>
                  </a:lnTo>
                  <a:lnTo>
                    <a:pt x="40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4754400" y="3402375"/>
              <a:ext cx="106725" cy="218500"/>
            </a:xfrm>
            <a:custGeom>
              <a:avLst/>
              <a:gdLst/>
              <a:ahLst/>
              <a:cxnLst/>
              <a:rect l="l" t="t" r="r" b="b"/>
              <a:pathLst>
                <a:path w="4269" h="8740" extrusionOk="0">
                  <a:moveTo>
                    <a:pt x="0" y="1"/>
                  </a:moveTo>
                  <a:lnTo>
                    <a:pt x="0" y="1843"/>
                  </a:lnTo>
                  <a:lnTo>
                    <a:pt x="562" y="1843"/>
                  </a:lnTo>
                  <a:lnTo>
                    <a:pt x="562" y="6897"/>
                  </a:lnTo>
                  <a:lnTo>
                    <a:pt x="0" y="6897"/>
                  </a:lnTo>
                  <a:lnTo>
                    <a:pt x="0" y="8739"/>
                  </a:lnTo>
                  <a:lnTo>
                    <a:pt x="4268" y="8739"/>
                  </a:lnTo>
                  <a:lnTo>
                    <a:pt x="4268" y="6897"/>
                  </a:lnTo>
                  <a:lnTo>
                    <a:pt x="3707" y="6897"/>
                  </a:lnTo>
                  <a:lnTo>
                    <a:pt x="3707" y="1843"/>
                  </a:lnTo>
                  <a:lnTo>
                    <a:pt x="4268" y="1843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4889975" y="3402375"/>
              <a:ext cx="214000" cy="218500"/>
            </a:xfrm>
            <a:custGeom>
              <a:avLst/>
              <a:gdLst/>
              <a:ahLst/>
              <a:cxnLst/>
              <a:rect l="l" t="t" r="r" b="b"/>
              <a:pathLst>
                <a:path w="8560" h="8740" extrusionOk="0">
                  <a:moveTo>
                    <a:pt x="0" y="1"/>
                  </a:moveTo>
                  <a:lnTo>
                    <a:pt x="0" y="1843"/>
                  </a:lnTo>
                  <a:lnTo>
                    <a:pt x="449" y="1843"/>
                  </a:lnTo>
                  <a:lnTo>
                    <a:pt x="2460" y="8739"/>
                  </a:lnTo>
                  <a:lnTo>
                    <a:pt x="6101" y="8739"/>
                  </a:lnTo>
                  <a:lnTo>
                    <a:pt x="8110" y="1843"/>
                  </a:lnTo>
                  <a:lnTo>
                    <a:pt x="8560" y="1843"/>
                  </a:lnTo>
                  <a:lnTo>
                    <a:pt x="8560" y="1"/>
                  </a:lnTo>
                  <a:lnTo>
                    <a:pt x="4809" y="1"/>
                  </a:lnTo>
                  <a:lnTo>
                    <a:pt x="4809" y="1843"/>
                  </a:lnTo>
                  <a:lnTo>
                    <a:pt x="5391" y="1843"/>
                  </a:lnTo>
                  <a:lnTo>
                    <a:pt x="4617" y="5605"/>
                  </a:lnTo>
                  <a:lnTo>
                    <a:pt x="4504" y="5605"/>
                  </a:lnTo>
                  <a:lnTo>
                    <a:pt x="3730" y="1843"/>
                  </a:lnTo>
                  <a:lnTo>
                    <a:pt x="4313" y="1843"/>
                  </a:lnTo>
                  <a:lnTo>
                    <a:pt x="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5132950" y="3402375"/>
              <a:ext cx="189600" cy="218500"/>
            </a:xfrm>
            <a:custGeom>
              <a:avLst/>
              <a:gdLst/>
              <a:ahLst/>
              <a:cxnLst/>
              <a:rect l="l" t="t" r="r" b="b"/>
              <a:pathLst>
                <a:path w="7584" h="8740" extrusionOk="0">
                  <a:moveTo>
                    <a:pt x="1" y="1"/>
                  </a:moveTo>
                  <a:lnTo>
                    <a:pt x="1" y="1843"/>
                  </a:lnTo>
                  <a:lnTo>
                    <a:pt x="563" y="1843"/>
                  </a:lnTo>
                  <a:lnTo>
                    <a:pt x="563" y="6897"/>
                  </a:lnTo>
                  <a:lnTo>
                    <a:pt x="1" y="6897"/>
                  </a:lnTo>
                  <a:lnTo>
                    <a:pt x="1" y="8739"/>
                  </a:lnTo>
                  <a:lnTo>
                    <a:pt x="7583" y="8739"/>
                  </a:lnTo>
                  <a:lnTo>
                    <a:pt x="7583" y="5122"/>
                  </a:lnTo>
                  <a:lnTo>
                    <a:pt x="5068" y="5122"/>
                  </a:lnTo>
                  <a:lnTo>
                    <a:pt x="5068" y="6897"/>
                  </a:lnTo>
                  <a:lnTo>
                    <a:pt x="3709" y="6897"/>
                  </a:lnTo>
                  <a:lnTo>
                    <a:pt x="3709" y="4898"/>
                  </a:lnTo>
                  <a:lnTo>
                    <a:pt x="4697" y="4898"/>
                  </a:lnTo>
                  <a:lnTo>
                    <a:pt x="4697" y="3617"/>
                  </a:lnTo>
                  <a:lnTo>
                    <a:pt x="3709" y="3617"/>
                  </a:lnTo>
                  <a:lnTo>
                    <a:pt x="3709" y="1843"/>
                  </a:lnTo>
                  <a:lnTo>
                    <a:pt x="5068" y="1843"/>
                  </a:lnTo>
                  <a:lnTo>
                    <a:pt x="5068" y="3392"/>
                  </a:lnTo>
                  <a:lnTo>
                    <a:pt x="7583" y="3392"/>
                  </a:lnTo>
                  <a:lnTo>
                    <a:pt x="75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5357025" y="3402375"/>
              <a:ext cx="214625" cy="218500"/>
            </a:xfrm>
            <a:custGeom>
              <a:avLst/>
              <a:gdLst/>
              <a:ahLst/>
              <a:cxnLst/>
              <a:rect l="l" t="t" r="r" b="b"/>
              <a:pathLst>
                <a:path w="8585" h="8740" extrusionOk="0">
                  <a:moveTo>
                    <a:pt x="4322" y="1844"/>
                  </a:moveTo>
                  <a:cubicBezTo>
                    <a:pt x="4536" y="1844"/>
                    <a:pt x="4696" y="1902"/>
                    <a:pt x="4805" y="2017"/>
                  </a:cubicBezTo>
                  <a:cubicBezTo>
                    <a:pt x="4913" y="2133"/>
                    <a:pt x="4967" y="2314"/>
                    <a:pt x="4967" y="2561"/>
                  </a:cubicBezTo>
                  <a:lnTo>
                    <a:pt x="4967" y="2966"/>
                  </a:lnTo>
                  <a:cubicBezTo>
                    <a:pt x="4967" y="3213"/>
                    <a:pt x="4913" y="3396"/>
                    <a:pt x="4805" y="3511"/>
                  </a:cubicBezTo>
                  <a:cubicBezTo>
                    <a:pt x="4695" y="3627"/>
                    <a:pt x="4532" y="3685"/>
                    <a:pt x="4315" y="3685"/>
                  </a:cubicBezTo>
                  <a:lnTo>
                    <a:pt x="3709" y="3685"/>
                  </a:lnTo>
                  <a:lnTo>
                    <a:pt x="3709" y="1844"/>
                  </a:lnTo>
                  <a:lnTo>
                    <a:pt x="4315" y="1844"/>
                  </a:lnTo>
                  <a:cubicBezTo>
                    <a:pt x="4318" y="1844"/>
                    <a:pt x="4320" y="1844"/>
                    <a:pt x="4322" y="1844"/>
                  </a:cubicBezTo>
                  <a:close/>
                  <a:moveTo>
                    <a:pt x="2" y="1"/>
                  </a:moveTo>
                  <a:lnTo>
                    <a:pt x="2" y="1843"/>
                  </a:lnTo>
                  <a:lnTo>
                    <a:pt x="563" y="1843"/>
                  </a:lnTo>
                  <a:lnTo>
                    <a:pt x="563" y="6897"/>
                  </a:lnTo>
                  <a:lnTo>
                    <a:pt x="2" y="6897"/>
                  </a:lnTo>
                  <a:lnTo>
                    <a:pt x="1" y="8739"/>
                  </a:lnTo>
                  <a:lnTo>
                    <a:pt x="4449" y="8739"/>
                  </a:lnTo>
                  <a:lnTo>
                    <a:pt x="4449" y="6897"/>
                  </a:lnTo>
                  <a:lnTo>
                    <a:pt x="3709" y="6897"/>
                  </a:lnTo>
                  <a:lnTo>
                    <a:pt x="3709" y="5055"/>
                  </a:lnTo>
                  <a:cubicBezTo>
                    <a:pt x="4046" y="5055"/>
                    <a:pt x="4305" y="5082"/>
                    <a:pt x="4489" y="5133"/>
                  </a:cubicBezTo>
                  <a:cubicBezTo>
                    <a:pt x="4673" y="5186"/>
                    <a:pt x="4807" y="5286"/>
                    <a:pt x="4894" y="5436"/>
                  </a:cubicBezTo>
                  <a:cubicBezTo>
                    <a:pt x="4980" y="5587"/>
                    <a:pt x="5023" y="5807"/>
                    <a:pt x="5023" y="6099"/>
                  </a:cubicBezTo>
                  <a:lnTo>
                    <a:pt x="5023" y="8739"/>
                  </a:lnTo>
                  <a:lnTo>
                    <a:pt x="8584" y="8739"/>
                  </a:lnTo>
                  <a:lnTo>
                    <a:pt x="8584" y="6897"/>
                  </a:lnTo>
                  <a:lnTo>
                    <a:pt x="8056" y="6897"/>
                  </a:lnTo>
                  <a:lnTo>
                    <a:pt x="8056" y="6032"/>
                  </a:lnTo>
                  <a:cubicBezTo>
                    <a:pt x="8056" y="5261"/>
                    <a:pt x="7697" y="4820"/>
                    <a:pt x="6978" y="4707"/>
                  </a:cubicBezTo>
                  <a:lnTo>
                    <a:pt x="6967" y="4594"/>
                  </a:lnTo>
                  <a:cubicBezTo>
                    <a:pt x="7340" y="4453"/>
                    <a:pt x="7629" y="4198"/>
                    <a:pt x="7832" y="3831"/>
                  </a:cubicBezTo>
                  <a:cubicBezTo>
                    <a:pt x="8034" y="3464"/>
                    <a:pt x="8134" y="3029"/>
                    <a:pt x="8134" y="2527"/>
                  </a:cubicBezTo>
                  <a:cubicBezTo>
                    <a:pt x="8134" y="1636"/>
                    <a:pt x="7880" y="993"/>
                    <a:pt x="7370" y="596"/>
                  </a:cubicBezTo>
                  <a:cubicBezTo>
                    <a:pt x="6862" y="199"/>
                    <a:pt x="6125" y="1"/>
                    <a:pt x="5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5599525" y="3398450"/>
              <a:ext cx="184800" cy="226375"/>
            </a:xfrm>
            <a:custGeom>
              <a:avLst/>
              <a:gdLst/>
              <a:ahLst/>
              <a:cxnLst/>
              <a:rect l="l" t="t" r="r" b="b"/>
              <a:pathLst>
                <a:path w="7392" h="9055" extrusionOk="0">
                  <a:moveTo>
                    <a:pt x="3775" y="0"/>
                  </a:moveTo>
                  <a:cubicBezTo>
                    <a:pt x="2420" y="0"/>
                    <a:pt x="1452" y="231"/>
                    <a:pt x="872" y="691"/>
                  </a:cubicBezTo>
                  <a:cubicBezTo>
                    <a:pt x="290" y="1151"/>
                    <a:pt x="0" y="1825"/>
                    <a:pt x="0" y="2708"/>
                  </a:cubicBezTo>
                  <a:cubicBezTo>
                    <a:pt x="0" y="3435"/>
                    <a:pt x="182" y="4011"/>
                    <a:pt x="545" y="4437"/>
                  </a:cubicBezTo>
                  <a:cubicBezTo>
                    <a:pt x="908" y="4864"/>
                    <a:pt x="1506" y="5235"/>
                    <a:pt x="2337" y="5549"/>
                  </a:cubicBezTo>
                  <a:lnTo>
                    <a:pt x="3302" y="5887"/>
                  </a:lnTo>
                  <a:cubicBezTo>
                    <a:pt x="3543" y="5976"/>
                    <a:pt x="3711" y="6065"/>
                    <a:pt x="3808" y="6150"/>
                  </a:cubicBezTo>
                  <a:cubicBezTo>
                    <a:pt x="3906" y="6237"/>
                    <a:pt x="3954" y="6339"/>
                    <a:pt x="3954" y="6459"/>
                  </a:cubicBezTo>
                  <a:cubicBezTo>
                    <a:pt x="3954" y="6602"/>
                    <a:pt x="3904" y="6709"/>
                    <a:pt x="3803" y="6780"/>
                  </a:cubicBezTo>
                  <a:cubicBezTo>
                    <a:pt x="3702" y="6851"/>
                    <a:pt x="3534" y="6887"/>
                    <a:pt x="3302" y="6887"/>
                  </a:cubicBezTo>
                  <a:cubicBezTo>
                    <a:pt x="3026" y="6887"/>
                    <a:pt x="2835" y="6834"/>
                    <a:pt x="2730" y="6729"/>
                  </a:cubicBezTo>
                  <a:cubicBezTo>
                    <a:pt x="2625" y="6624"/>
                    <a:pt x="2572" y="6455"/>
                    <a:pt x="2572" y="6224"/>
                  </a:cubicBezTo>
                  <a:lnTo>
                    <a:pt x="100" y="6224"/>
                  </a:lnTo>
                  <a:lnTo>
                    <a:pt x="100" y="8448"/>
                  </a:lnTo>
                  <a:cubicBezTo>
                    <a:pt x="445" y="8605"/>
                    <a:pt x="937" y="8745"/>
                    <a:pt x="1578" y="8869"/>
                  </a:cubicBezTo>
                  <a:cubicBezTo>
                    <a:pt x="2218" y="8992"/>
                    <a:pt x="2898" y="9054"/>
                    <a:pt x="3616" y="9054"/>
                  </a:cubicBezTo>
                  <a:cubicBezTo>
                    <a:pt x="3620" y="9054"/>
                    <a:pt x="3623" y="9054"/>
                    <a:pt x="3626" y="9054"/>
                  </a:cubicBezTo>
                  <a:cubicBezTo>
                    <a:pt x="4857" y="9054"/>
                    <a:pt x="5792" y="8811"/>
                    <a:pt x="6430" y="8324"/>
                  </a:cubicBezTo>
                  <a:cubicBezTo>
                    <a:pt x="7071" y="7837"/>
                    <a:pt x="7391" y="7119"/>
                    <a:pt x="7391" y="6168"/>
                  </a:cubicBezTo>
                  <a:cubicBezTo>
                    <a:pt x="7391" y="5471"/>
                    <a:pt x="7210" y="4907"/>
                    <a:pt x="6847" y="4477"/>
                  </a:cubicBezTo>
                  <a:cubicBezTo>
                    <a:pt x="6483" y="4047"/>
                    <a:pt x="5905" y="3697"/>
                    <a:pt x="5110" y="3427"/>
                  </a:cubicBezTo>
                  <a:lnTo>
                    <a:pt x="4133" y="3090"/>
                  </a:lnTo>
                  <a:cubicBezTo>
                    <a:pt x="3886" y="3007"/>
                    <a:pt x="3708" y="2928"/>
                    <a:pt x="3600" y="2853"/>
                  </a:cubicBezTo>
                  <a:cubicBezTo>
                    <a:pt x="3492" y="2779"/>
                    <a:pt x="3437" y="2678"/>
                    <a:pt x="3437" y="2551"/>
                  </a:cubicBezTo>
                  <a:cubicBezTo>
                    <a:pt x="3437" y="2408"/>
                    <a:pt x="3484" y="2309"/>
                    <a:pt x="3577" y="2253"/>
                  </a:cubicBezTo>
                  <a:cubicBezTo>
                    <a:pt x="3672" y="2196"/>
                    <a:pt x="3831" y="2169"/>
                    <a:pt x="4055" y="2169"/>
                  </a:cubicBezTo>
                  <a:cubicBezTo>
                    <a:pt x="4519" y="2169"/>
                    <a:pt x="4751" y="2357"/>
                    <a:pt x="4751" y="2730"/>
                  </a:cubicBezTo>
                  <a:lnTo>
                    <a:pt x="6998" y="2730"/>
                  </a:lnTo>
                  <a:lnTo>
                    <a:pt x="6998" y="720"/>
                  </a:lnTo>
                  <a:cubicBezTo>
                    <a:pt x="6646" y="503"/>
                    <a:pt x="6185" y="328"/>
                    <a:pt x="5611" y="197"/>
                  </a:cubicBezTo>
                  <a:cubicBezTo>
                    <a:pt x="5039" y="66"/>
                    <a:pt x="4426" y="0"/>
                    <a:pt x="37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5811725" y="3402375"/>
              <a:ext cx="106750" cy="218500"/>
            </a:xfrm>
            <a:custGeom>
              <a:avLst/>
              <a:gdLst/>
              <a:ahLst/>
              <a:cxnLst/>
              <a:rect l="l" t="t" r="r" b="b"/>
              <a:pathLst>
                <a:path w="4270" h="8740" extrusionOk="0">
                  <a:moveTo>
                    <a:pt x="0" y="1"/>
                  </a:moveTo>
                  <a:lnTo>
                    <a:pt x="0" y="1843"/>
                  </a:lnTo>
                  <a:lnTo>
                    <a:pt x="562" y="1843"/>
                  </a:lnTo>
                  <a:lnTo>
                    <a:pt x="562" y="6897"/>
                  </a:lnTo>
                  <a:lnTo>
                    <a:pt x="1" y="6897"/>
                  </a:lnTo>
                  <a:lnTo>
                    <a:pt x="1" y="8739"/>
                  </a:lnTo>
                  <a:lnTo>
                    <a:pt x="4269" y="8739"/>
                  </a:lnTo>
                  <a:lnTo>
                    <a:pt x="4269" y="6897"/>
                  </a:lnTo>
                  <a:lnTo>
                    <a:pt x="3707" y="6897"/>
                  </a:lnTo>
                  <a:lnTo>
                    <a:pt x="3707" y="1843"/>
                  </a:lnTo>
                  <a:lnTo>
                    <a:pt x="4269" y="1843"/>
                  </a:lnTo>
                  <a:lnTo>
                    <a:pt x="4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5947600" y="3402375"/>
              <a:ext cx="211200" cy="218500"/>
            </a:xfrm>
            <a:custGeom>
              <a:avLst/>
              <a:gdLst/>
              <a:ahLst/>
              <a:cxnLst/>
              <a:rect l="l" t="t" r="r" b="b"/>
              <a:pathLst>
                <a:path w="8448" h="8740" extrusionOk="0">
                  <a:moveTo>
                    <a:pt x="0" y="1"/>
                  </a:moveTo>
                  <a:lnTo>
                    <a:pt x="0" y="2719"/>
                  </a:lnTo>
                  <a:lnTo>
                    <a:pt x="1932" y="2719"/>
                  </a:lnTo>
                  <a:lnTo>
                    <a:pt x="1932" y="1843"/>
                  </a:lnTo>
                  <a:lnTo>
                    <a:pt x="2651" y="1843"/>
                  </a:lnTo>
                  <a:lnTo>
                    <a:pt x="2651" y="6897"/>
                  </a:lnTo>
                  <a:lnTo>
                    <a:pt x="1865" y="6897"/>
                  </a:lnTo>
                  <a:lnTo>
                    <a:pt x="1865" y="8739"/>
                  </a:lnTo>
                  <a:lnTo>
                    <a:pt x="6583" y="8739"/>
                  </a:lnTo>
                  <a:lnTo>
                    <a:pt x="6583" y="6897"/>
                  </a:lnTo>
                  <a:lnTo>
                    <a:pt x="5796" y="6897"/>
                  </a:lnTo>
                  <a:lnTo>
                    <a:pt x="5796" y="1843"/>
                  </a:lnTo>
                  <a:lnTo>
                    <a:pt x="6515" y="1843"/>
                  </a:lnTo>
                  <a:lnTo>
                    <a:pt x="6515" y="2719"/>
                  </a:lnTo>
                  <a:lnTo>
                    <a:pt x="8448" y="2719"/>
                  </a:lnTo>
                  <a:lnTo>
                    <a:pt x="84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6186925" y="3402375"/>
              <a:ext cx="211225" cy="218500"/>
            </a:xfrm>
            <a:custGeom>
              <a:avLst/>
              <a:gdLst/>
              <a:ahLst/>
              <a:cxnLst/>
              <a:rect l="l" t="t" r="r" b="b"/>
              <a:pathLst>
                <a:path w="8449" h="8740" extrusionOk="0">
                  <a:moveTo>
                    <a:pt x="1" y="1"/>
                  </a:moveTo>
                  <a:lnTo>
                    <a:pt x="1" y="1843"/>
                  </a:lnTo>
                  <a:lnTo>
                    <a:pt x="450" y="1843"/>
                  </a:lnTo>
                  <a:lnTo>
                    <a:pt x="2685" y="5730"/>
                  </a:lnTo>
                  <a:lnTo>
                    <a:pt x="2685" y="6897"/>
                  </a:lnTo>
                  <a:lnTo>
                    <a:pt x="2124" y="6897"/>
                  </a:lnTo>
                  <a:lnTo>
                    <a:pt x="2124" y="8739"/>
                  </a:lnTo>
                  <a:lnTo>
                    <a:pt x="6393" y="8739"/>
                  </a:lnTo>
                  <a:lnTo>
                    <a:pt x="6393" y="6897"/>
                  </a:lnTo>
                  <a:lnTo>
                    <a:pt x="5831" y="6897"/>
                  </a:lnTo>
                  <a:lnTo>
                    <a:pt x="5831" y="5730"/>
                  </a:lnTo>
                  <a:lnTo>
                    <a:pt x="7999" y="1843"/>
                  </a:lnTo>
                  <a:lnTo>
                    <a:pt x="8448" y="1843"/>
                  </a:lnTo>
                  <a:lnTo>
                    <a:pt x="8448" y="1"/>
                  </a:lnTo>
                  <a:lnTo>
                    <a:pt x="5000" y="1"/>
                  </a:lnTo>
                  <a:lnTo>
                    <a:pt x="4996" y="1843"/>
                  </a:lnTo>
                  <a:lnTo>
                    <a:pt x="5390" y="1843"/>
                  </a:lnTo>
                  <a:lnTo>
                    <a:pt x="4728" y="3584"/>
                  </a:lnTo>
                  <a:lnTo>
                    <a:pt x="4615" y="3584"/>
                  </a:lnTo>
                  <a:lnTo>
                    <a:pt x="3953" y="1843"/>
                  </a:lnTo>
                  <a:lnTo>
                    <a:pt x="4348" y="1843"/>
                  </a:lnTo>
                  <a:lnTo>
                    <a:pt x="43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4738450" y="5169100"/>
              <a:ext cx="97300" cy="146500"/>
            </a:xfrm>
            <a:custGeom>
              <a:avLst/>
              <a:gdLst/>
              <a:ahLst/>
              <a:cxnLst/>
              <a:rect l="l" t="t" r="r" b="b"/>
              <a:pathLst>
                <a:path w="3892" h="5860" extrusionOk="0">
                  <a:moveTo>
                    <a:pt x="2076" y="0"/>
                  </a:moveTo>
                  <a:cubicBezTo>
                    <a:pt x="1706" y="0"/>
                    <a:pt x="1382" y="65"/>
                    <a:pt x="1104" y="192"/>
                  </a:cubicBezTo>
                  <a:cubicBezTo>
                    <a:pt x="824" y="319"/>
                    <a:pt x="609" y="495"/>
                    <a:pt x="457" y="717"/>
                  </a:cubicBezTo>
                  <a:cubicBezTo>
                    <a:pt x="306" y="940"/>
                    <a:pt x="230" y="1194"/>
                    <a:pt x="230" y="1482"/>
                  </a:cubicBezTo>
                  <a:cubicBezTo>
                    <a:pt x="229" y="1737"/>
                    <a:pt x="273" y="1953"/>
                    <a:pt x="360" y="2132"/>
                  </a:cubicBezTo>
                  <a:cubicBezTo>
                    <a:pt x="444" y="2310"/>
                    <a:pt x="570" y="2464"/>
                    <a:pt x="725" y="2584"/>
                  </a:cubicBezTo>
                  <a:cubicBezTo>
                    <a:pt x="891" y="2711"/>
                    <a:pt x="1071" y="2815"/>
                    <a:pt x="1263" y="2894"/>
                  </a:cubicBezTo>
                  <a:cubicBezTo>
                    <a:pt x="1469" y="2980"/>
                    <a:pt x="1681" y="3054"/>
                    <a:pt x="1897" y="3117"/>
                  </a:cubicBezTo>
                  <a:cubicBezTo>
                    <a:pt x="2150" y="3192"/>
                    <a:pt x="2397" y="3282"/>
                    <a:pt x="2638" y="3389"/>
                  </a:cubicBezTo>
                  <a:cubicBezTo>
                    <a:pt x="2860" y="3490"/>
                    <a:pt x="3039" y="3618"/>
                    <a:pt x="3175" y="3773"/>
                  </a:cubicBezTo>
                  <a:cubicBezTo>
                    <a:pt x="3310" y="3927"/>
                    <a:pt x="3378" y="4128"/>
                    <a:pt x="3378" y="4378"/>
                  </a:cubicBezTo>
                  <a:cubicBezTo>
                    <a:pt x="3381" y="4570"/>
                    <a:pt x="3318" y="4756"/>
                    <a:pt x="3199" y="4908"/>
                  </a:cubicBezTo>
                  <a:cubicBezTo>
                    <a:pt x="3079" y="5059"/>
                    <a:pt x="2918" y="5176"/>
                    <a:pt x="2715" y="5257"/>
                  </a:cubicBezTo>
                  <a:cubicBezTo>
                    <a:pt x="2512" y="5339"/>
                    <a:pt x="2280" y="5379"/>
                    <a:pt x="2019" y="5379"/>
                  </a:cubicBezTo>
                  <a:cubicBezTo>
                    <a:pt x="2013" y="5379"/>
                    <a:pt x="2007" y="5379"/>
                    <a:pt x="2002" y="5379"/>
                  </a:cubicBezTo>
                  <a:cubicBezTo>
                    <a:pt x="1710" y="5379"/>
                    <a:pt x="1420" y="5317"/>
                    <a:pt x="1153" y="5200"/>
                  </a:cubicBezTo>
                  <a:cubicBezTo>
                    <a:pt x="879" y="5078"/>
                    <a:pt x="635" y="4900"/>
                    <a:pt x="433" y="4679"/>
                  </a:cubicBezTo>
                  <a:cubicBezTo>
                    <a:pt x="379" y="4625"/>
                    <a:pt x="318" y="4597"/>
                    <a:pt x="254" y="4597"/>
                  </a:cubicBezTo>
                  <a:cubicBezTo>
                    <a:pt x="190" y="4597"/>
                    <a:pt x="130" y="4624"/>
                    <a:pt x="79" y="4679"/>
                  </a:cubicBezTo>
                  <a:cubicBezTo>
                    <a:pt x="27" y="4734"/>
                    <a:pt x="2" y="4793"/>
                    <a:pt x="2" y="4858"/>
                  </a:cubicBezTo>
                  <a:cubicBezTo>
                    <a:pt x="0" y="4897"/>
                    <a:pt x="11" y="4938"/>
                    <a:pt x="29" y="4972"/>
                  </a:cubicBezTo>
                  <a:cubicBezTo>
                    <a:pt x="47" y="5003"/>
                    <a:pt x="71" y="5031"/>
                    <a:pt x="99" y="5054"/>
                  </a:cubicBezTo>
                  <a:cubicBezTo>
                    <a:pt x="375" y="5325"/>
                    <a:pt x="666" y="5528"/>
                    <a:pt x="970" y="5664"/>
                  </a:cubicBezTo>
                  <a:cubicBezTo>
                    <a:pt x="1263" y="5795"/>
                    <a:pt x="1606" y="5860"/>
                    <a:pt x="2000" y="5860"/>
                  </a:cubicBezTo>
                  <a:cubicBezTo>
                    <a:pt x="2014" y="5860"/>
                    <a:pt x="2029" y="5860"/>
                    <a:pt x="2044" y="5859"/>
                  </a:cubicBezTo>
                  <a:cubicBezTo>
                    <a:pt x="2411" y="5854"/>
                    <a:pt x="2733" y="5786"/>
                    <a:pt x="3006" y="5656"/>
                  </a:cubicBezTo>
                  <a:cubicBezTo>
                    <a:pt x="3280" y="5527"/>
                    <a:pt x="3495" y="5350"/>
                    <a:pt x="3653" y="5128"/>
                  </a:cubicBezTo>
                  <a:cubicBezTo>
                    <a:pt x="3809" y="4910"/>
                    <a:pt x="3891" y="4648"/>
                    <a:pt x="3890" y="4379"/>
                  </a:cubicBezTo>
                  <a:cubicBezTo>
                    <a:pt x="3890" y="4092"/>
                    <a:pt x="3842" y="3853"/>
                    <a:pt x="3748" y="3663"/>
                  </a:cubicBezTo>
                  <a:cubicBezTo>
                    <a:pt x="3656" y="3478"/>
                    <a:pt x="3522" y="3315"/>
                    <a:pt x="3357" y="3190"/>
                  </a:cubicBezTo>
                  <a:cubicBezTo>
                    <a:pt x="3181" y="3060"/>
                    <a:pt x="2991" y="2956"/>
                    <a:pt x="2788" y="2878"/>
                  </a:cubicBezTo>
                  <a:cubicBezTo>
                    <a:pt x="2573" y="2793"/>
                    <a:pt x="2349" y="2719"/>
                    <a:pt x="2116" y="2653"/>
                  </a:cubicBezTo>
                  <a:cubicBezTo>
                    <a:pt x="1878" y="2572"/>
                    <a:pt x="1652" y="2484"/>
                    <a:pt x="1442" y="2390"/>
                  </a:cubicBezTo>
                  <a:cubicBezTo>
                    <a:pt x="1230" y="2295"/>
                    <a:pt x="1058" y="2174"/>
                    <a:pt x="928" y="2027"/>
                  </a:cubicBezTo>
                  <a:cubicBezTo>
                    <a:pt x="799" y="1880"/>
                    <a:pt x="733" y="1692"/>
                    <a:pt x="733" y="1465"/>
                  </a:cubicBezTo>
                  <a:cubicBezTo>
                    <a:pt x="733" y="1260"/>
                    <a:pt x="791" y="1083"/>
                    <a:pt x="908" y="936"/>
                  </a:cubicBezTo>
                  <a:cubicBezTo>
                    <a:pt x="1024" y="790"/>
                    <a:pt x="1184" y="677"/>
                    <a:pt x="1389" y="599"/>
                  </a:cubicBezTo>
                  <a:cubicBezTo>
                    <a:pt x="1592" y="520"/>
                    <a:pt x="1821" y="481"/>
                    <a:pt x="2076" y="481"/>
                  </a:cubicBezTo>
                  <a:cubicBezTo>
                    <a:pt x="2256" y="481"/>
                    <a:pt x="2435" y="505"/>
                    <a:pt x="2608" y="554"/>
                  </a:cubicBezTo>
                  <a:cubicBezTo>
                    <a:pt x="2773" y="601"/>
                    <a:pt x="2931" y="670"/>
                    <a:pt x="3077" y="762"/>
                  </a:cubicBezTo>
                  <a:cubicBezTo>
                    <a:pt x="3208" y="844"/>
                    <a:pt x="3326" y="946"/>
                    <a:pt x="3426" y="1067"/>
                  </a:cubicBezTo>
                  <a:cubicBezTo>
                    <a:pt x="3462" y="1103"/>
                    <a:pt x="3509" y="1124"/>
                    <a:pt x="3560" y="1124"/>
                  </a:cubicBezTo>
                  <a:cubicBezTo>
                    <a:pt x="3562" y="1124"/>
                    <a:pt x="3563" y="1124"/>
                    <a:pt x="3565" y="1124"/>
                  </a:cubicBezTo>
                  <a:cubicBezTo>
                    <a:pt x="3629" y="1124"/>
                    <a:pt x="3688" y="1096"/>
                    <a:pt x="3744" y="1042"/>
                  </a:cubicBezTo>
                  <a:cubicBezTo>
                    <a:pt x="3798" y="989"/>
                    <a:pt x="3825" y="935"/>
                    <a:pt x="3825" y="879"/>
                  </a:cubicBezTo>
                  <a:cubicBezTo>
                    <a:pt x="3825" y="809"/>
                    <a:pt x="3784" y="730"/>
                    <a:pt x="3702" y="643"/>
                  </a:cubicBezTo>
                  <a:cubicBezTo>
                    <a:pt x="3529" y="432"/>
                    <a:pt x="3295" y="271"/>
                    <a:pt x="2999" y="164"/>
                  </a:cubicBezTo>
                  <a:cubicBezTo>
                    <a:pt x="2704" y="55"/>
                    <a:pt x="2391" y="0"/>
                    <a:pt x="2076" y="0"/>
                  </a:cubicBezTo>
                  <a:close/>
                </a:path>
              </a:pathLst>
            </a:custGeom>
            <a:solidFill>
              <a:srgbClr val="3D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4736550" y="5167275"/>
              <a:ext cx="101050" cy="150175"/>
            </a:xfrm>
            <a:custGeom>
              <a:avLst/>
              <a:gdLst/>
              <a:ahLst/>
              <a:cxnLst/>
              <a:rect l="l" t="t" r="r" b="b"/>
              <a:pathLst>
                <a:path w="4042" h="6007" extrusionOk="0">
                  <a:moveTo>
                    <a:pt x="2152" y="149"/>
                  </a:moveTo>
                  <a:cubicBezTo>
                    <a:pt x="2458" y="149"/>
                    <a:pt x="2763" y="202"/>
                    <a:pt x="3051" y="307"/>
                  </a:cubicBezTo>
                  <a:cubicBezTo>
                    <a:pt x="3332" y="410"/>
                    <a:pt x="3558" y="564"/>
                    <a:pt x="3725" y="768"/>
                  </a:cubicBezTo>
                  <a:cubicBezTo>
                    <a:pt x="3792" y="840"/>
                    <a:pt x="3827" y="903"/>
                    <a:pt x="3827" y="953"/>
                  </a:cubicBezTo>
                  <a:cubicBezTo>
                    <a:pt x="3827" y="987"/>
                    <a:pt x="3807" y="1024"/>
                    <a:pt x="3768" y="1063"/>
                  </a:cubicBezTo>
                  <a:cubicBezTo>
                    <a:pt x="3727" y="1104"/>
                    <a:pt x="3680" y="1122"/>
                    <a:pt x="3638" y="1122"/>
                  </a:cubicBezTo>
                  <a:cubicBezTo>
                    <a:pt x="3607" y="1122"/>
                    <a:pt x="3579" y="1111"/>
                    <a:pt x="3560" y="1093"/>
                  </a:cubicBezTo>
                  <a:cubicBezTo>
                    <a:pt x="3455" y="967"/>
                    <a:pt x="3332" y="859"/>
                    <a:pt x="3192" y="773"/>
                  </a:cubicBezTo>
                  <a:cubicBezTo>
                    <a:pt x="3042" y="679"/>
                    <a:pt x="2878" y="605"/>
                    <a:pt x="2705" y="558"/>
                  </a:cubicBezTo>
                  <a:cubicBezTo>
                    <a:pt x="2526" y="506"/>
                    <a:pt x="2340" y="481"/>
                    <a:pt x="2152" y="481"/>
                  </a:cubicBezTo>
                  <a:cubicBezTo>
                    <a:pt x="1888" y="481"/>
                    <a:pt x="1649" y="522"/>
                    <a:pt x="1438" y="604"/>
                  </a:cubicBezTo>
                  <a:cubicBezTo>
                    <a:pt x="1223" y="687"/>
                    <a:pt x="1051" y="808"/>
                    <a:pt x="928" y="964"/>
                  </a:cubicBezTo>
                  <a:cubicBezTo>
                    <a:pt x="800" y="1124"/>
                    <a:pt x="736" y="1317"/>
                    <a:pt x="736" y="1540"/>
                  </a:cubicBezTo>
                  <a:cubicBezTo>
                    <a:pt x="736" y="1784"/>
                    <a:pt x="808" y="1990"/>
                    <a:pt x="950" y="2150"/>
                  </a:cubicBezTo>
                  <a:cubicBezTo>
                    <a:pt x="1086" y="2304"/>
                    <a:pt x="1267" y="2431"/>
                    <a:pt x="1487" y="2531"/>
                  </a:cubicBezTo>
                  <a:cubicBezTo>
                    <a:pt x="1700" y="2625"/>
                    <a:pt x="1929" y="2715"/>
                    <a:pt x="2173" y="2798"/>
                  </a:cubicBezTo>
                  <a:cubicBezTo>
                    <a:pt x="2399" y="2861"/>
                    <a:pt x="2622" y="2935"/>
                    <a:pt x="2838" y="3019"/>
                  </a:cubicBezTo>
                  <a:cubicBezTo>
                    <a:pt x="3033" y="3094"/>
                    <a:pt x="3220" y="3196"/>
                    <a:pt x="3389" y="3323"/>
                  </a:cubicBezTo>
                  <a:cubicBezTo>
                    <a:pt x="3545" y="3440"/>
                    <a:pt x="3671" y="3592"/>
                    <a:pt x="3758" y="3769"/>
                  </a:cubicBezTo>
                  <a:cubicBezTo>
                    <a:pt x="3848" y="3948"/>
                    <a:pt x="3893" y="4177"/>
                    <a:pt x="3893" y="4452"/>
                  </a:cubicBezTo>
                  <a:cubicBezTo>
                    <a:pt x="3894" y="4704"/>
                    <a:pt x="3816" y="4952"/>
                    <a:pt x="3670" y="5158"/>
                  </a:cubicBezTo>
                  <a:cubicBezTo>
                    <a:pt x="3521" y="5369"/>
                    <a:pt x="3314" y="5537"/>
                    <a:pt x="3052" y="5663"/>
                  </a:cubicBezTo>
                  <a:cubicBezTo>
                    <a:pt x="2788" y="5787"/>
                    <a:pt x="2475" y="5853"/>
                    <a:pt x="2118" y="5858"/>
                  </a:cubicBezTo>
                  <a:cubicBezTo>
                    <a:pt x="1721" y="5856"/>
                    <a:pt x="1368" y="5800"/>
                    <a:pt x="1075" y="5669"/>
                  </a:cubicBezTo>
                  <a:cubicBezTo>
                    <a:pt x="780" y="5538"/>
                    <a:pt x="495" y="5337"/>
                    <a:pt x="220" y="5069"/>
                  </a:cubicBezTo>
                  <a:cubicBezTo>
                    <a:pt x="199" y="5051"/>
                    <a:pt x="182" y="5031"/>
                    <a:pt x="169" y="5008"/>
                  </a:cubicBezTo>
                  <a:cubicBezTo>
                    <a:pt x="156" y="4984"/>
                    <a:pt x="150" y="4958"/>
                    <a:pt x="151" y="4931"/>
                  </a:cubicBezTo>
                  <a:cubicBezTo>
                    <a:pt x="152" y="4882"/>
                    <a:pt x="172" y="4837"/>
                    <a:pt x="208" y="4803"/>
                  </a:cubicBezTo>
                  <a:cubicBezTo>
                    <a:pt x="245" y="4764"/>
                    <a:pt x="285" y="4745"/>
                    <a:pt x="329" y="4745"/>
                  </a:cubicBezTo>
                  <a:cubicBezTo>
                    <a:pt x="377" y="4746"/>
                    <a:pt x="422" y="4767"/>
                    <a:pt x="455" y="4804"/>
                  </a:cubicBezTo>
                  <a:cubicBezTo>
                    <a:pt x="663" y="5032"/>
                    <a:pt x="916" y="5215"/>
                    <a:pt x="1199" y="5342"/>
                  </a:cubicBezTo>
                  <a:cubicBezTo>
                    <a:pt x="1476" y="5464"/>
                    <a:pt x="1775" y="5528"/>
                    <a:pt x="2078" y="5528"/>
                  </a:cubicBezTo>
                  <a:cubicBezTo>
                    <a:pt x="2083" y="5528"/>
                    <a:pt x="2089" y="5528"/>
                    <a:pt x="2095" y="5528"/>
                  </a:cubicBezTo>
                  <a:cubicBezTo>
                    <a:pt x="2364" y="5528"/>
                    <a:pt x="2607" y="5485"/>
                    <a:pt x="2817" y="5400"/>
                  </a:cubicBezTo>
                  <a:cubicBezTo>
                    <a:pt x="3033" y="5315"/>
                    <a:pt x="3207" y="5189"/>
                    <a:pt x="3333" y="5027"/>
                  </a:cubicBezTo>
                  <a:cubicBezTo>
                    <a:pt x="3462" y="4865"/>
                    <a:pt x="3530" y="4662"/>
                    <a:pt x="3527" y="4453"/>
                  </a:cubicBezTo>
                  <a:cubicBezTo>
                    <a:pt x="3527" y="4186"/>
                    <a:pt x="3453" y="3966"/>
                    <a:pt x="3307" y="3799"/>
                  </a:cubicBezTo>
                  <a:cubicBezTo>
                    <a:pt x="3164" y="3636"/>
                    <a:pt x="2975" y="3502"/>
                    <a:pt x="2744" y="3397"/>
                  </a:cubicBezTo>
                  <a:cubicBezTo>
                    <a:pt x="2500" y="3288"/>
                    <a:pt x="2250" y="3196"/>
                    <a:pt x="1994" y="3121"/>
                  </a:cubicBezTo>
                  <a:cubicBezTo>
                    <a:pt x="1781" y="3059"/>
                    <a:pt x="1572" y="2986"/>
                    <a:pt x="1368" y="2900"/>
                  </a:cubicBezTo>
                  <a:cubicBezTo>
                    <a:pt x="1181" y="2823"/>
                    <a:pt x="1007" y="2722"/>
                    <a:pt x="847" y="2601"/>
                  </a:cubicBezTo>
                  <a:cubicBezTo>
                    <a:pt x="701" y="2488"/>
                    <a:pt x="582" y="2342"/>
                    <a:pt x="501" y="2175"/>
                  </a:cubicBezTo>
                  <a:cubicBezTo>
                    <a:pt x="421" y="2007"/>
                    <a:pt x="379" y="1799"/>
                    <a:pt x="379" y="1556"/>
                  </a:cubicBezTo>
                  <a:cubicBezTo>
                    <a:pt x="379" y="1285"/>
                    <a:pt x="450" y="1043"/>
                    <a:pt x="593" y="834"/>
                  </a:cubicBezTo>
                  <a:cubicBezTo>
                    <a:pt x="737" y="623"/>
                    <a:pt x="945" y="455"/>
                    <a:pt x="1210" y="333"/>
                  </a:cubicBezTo>
                  <a:cubicBezTo>
                    <a:pt x="1480" y="211"/>
                    <a:pt x="1796" y="149"/>
                    <a:pt x="2152" y="149"/>
                  </a:cubicBezTo>
                  <a:close/>
                  <a:moveTo>
                    <a:pt x="2152" y="0"/>
                  </a:moveTo>
                  <a:cubicBezTo>
                    <a:pt x="1774" y="0"/>
                    <a:pt x="1437" y="67"/>
                    <a:pt x="1148" y="198"/>
                  </a:cubicBezTo>
                  <a:cubicBezTo>
                    <a:pt x="857" y="331"/>
                    <a:pt x="631" y="516"/>
                    <a:pt x="471" y="749"/>
                  </a:cubicBezTo>
                  <a:cubicBezTo>
                    <a:pt x="311" y="982"/>
                    <a:pt x="230" y="1254"/>
                    <a:pt x="230" y="1555"/>
                  </a:cubicBezTo>
                  <a:cubicBezTo>
                    <a:pt x="230" y="1821"/>
                    <a:pt x="277" y="2050"/>
                    <a:pt x="368" y="2238"/>
                  </a:cubicBezTo>
                  <a:cubicBezTo>
                    <a:pt x="458" y="2426"/>
                    <a:pt x="591" y="2589"/>
                    <a:pt x="755" y="2716"/>
                  </a:cubicBezTo>
                  <a:cubicBezTo>
                    <a:pt x="925" y="2846"/>
                    <a:pt x="1112" y="2953"/>
                    <a:pt x="1308" y="3035"/>
                  </a:cubicBezTo>
                  <a:cubicBezTo>
                    <a:pt x="1519" y="3122"/>
                    <a:pt x="1733" y="3198"/>
                    <a:pt x="1950" y="3262"/>
                  </a:cubicBezTo>
                  <a:cubicBezTo>
                    <a:pt x="2200" y="3335"/>
                    <a:pt x="2444" y="3425"/>
                    <a:pt x="2683" y="3531"/>
                  </a:cubicBezTo>
                  <a:cubicBezTo>
                    <a:pt x="2894" y="3626"/>
                    <a:pt x="3066" y="3749"/>
                    <a:pt x="3194" y="3894"/>
                  </a:cubicBezTo>
                  <a:cubicBezTo>
                    <a:pt x="3317" y="4034"/>
                    <a:pt x="3379" y="4221"/>
                    <a:pt x="3379" y="4452"/>
                  </a:cubicBezTo>
                  <a:cubicBezTo>
                    <a:pt x="3382" y="4627"/>
                    <a:pt x="3324" y="4798"/>
                    <a:pt x="3216" y="4935"/>
                  </a:cubicBezTo>
                  <a:cubicBezTo>
                    <a:pt x="3105" y="5076"/>
                    <a:pt x="2952" y="5186"/>
                    <a:pt x="2762" y="5263"/>
                  </a:cubicBezTo>
                  <a:cubicBezTo>
                    <a:pt x="2568" y="5340"/>
                    <a:pt x="2343" y="5379"/>
                    <a:pt x="2094" y="5379"/>
                  </a:cubicBezTo>
                  <a:cubicBezTo>
                    <a:pt x="2091" y="5379"/>
                    <a:pt x="2088" y="5379"/>
                    <a:pt x="2085" y="5379"/>
                  </a:cubicBezTo>
                  <a:cubicBezTo>
                    <a:pt x="1800" y="5379"/>
                    <a:pt x="1519" y="5321"/>
                    <a:pt x="1258" y="5206"/>
                  </a:cubicBezTo>
                  <a:cubicBezTo>
                    <a:pt x="993" y="5086"/>
                    <a:pt x="755" y="4914"/>
                    <a:pt x="559" y="4699"/>
                  </a:cubicBezTo>
                  <a:cubicBezTo>
                    <a:pt x="492" y="4632"/>
                    <a:pt x="410" y="4598"/>
                    <a:pt x="330" y="4598"/>
                  </a:cubicBezTo>
                  <a:cubicBezTo>
                    <a:pt x="248" y="4598"/>
                    <a:pt x="166" y="4633"/>
                    <a:pt x="100" y="4702"/>
                  </a:cubicBezTo>
                  <a:cubicBezTo>
                    <a:pt x="39" y="4762"/>
                    <a:pt x="3" y="4844"/>
                    <a:pt x="2" y="4931"/>
                  </a:cubicBezTo>
                  <a:cubicBezTo>
                    <a:pt x="1" y="4984"/>
                    <a:pt x="15" y="5036"/>
                    <a:pt x="41" y="5083"/>
                  </a:cubicBezTo>
                  <a:cubicBezTo>
                    <a:pt x="61" y="5119"/>
                    <a:pt x="89" y="5152"/>
                    <a:pt x="122" y="5178"/>
                  </a:cubicBezTo>
                  <a:cubicBezTo>
                    <a:pt x="403" y="5455"/>
                    <a:pt x="703" y="5665"/>
                    <a:pt x="1015" y="5804"/>
                  </a:cubicBezTo>
                  <a:cubicBezTo>
                    <a:pt x="1315" y="5939"/>
                    <a:pt x="1669" y="6007"/>
                    <a:pt x="2070" y="6007"/>
                  </a:cubicBezTo>
                  <a:cubicBezTo>
                    <a:pt x="2086" y="6007"/>
                    <a:pt x="2104" y="6006"/>
                    <a:pt x="2120" y="6006"/>
                  </a:cubicBezTo>
                  <a:cubicBezTo>
                    <a:pt x="2497" y="5999"/>
                    <a:pt x="2830" y="5930"/>
                    <a:pt x="3115" y="5795"/>
                  </a:cubicBezTo>
                  <a:cubicBezTo>
                    <a:pt x="3399" y="5660"/>
                    <a:pt x="3626" y="5473"/>
                    <a:pt x="3791" y="5243"/>
                  </a:cubicBezTo>
                  <a:cubicBezTo>
                    <a:pt x="3955" y="5012"/>
                    <a:pt x="4042" y="4736"/>
                    <a:pt x="4040" y="4452"/>
                  </a:cubicBezTo>
                  <a:cubicBezTo>
                    <a:pt x="4040" y="4155"/>
                    <a:pt x="3990" y="3904"/>
                    <a:pt x="3890" y="3703"/>
                  </a:cubicBezTo>
                  <a:cubicBezTo>
                    <a:pt x="3793" y="3508"/>
                    <a:pt x="3652" y="3336"/>
                    <a:pt x="3478" y="3205"/>
                  </a:cubicBezTo>
                  <a:cubicBezTo>
                    <a:pt x="3298" y="3072"/>
                    <a:pt x="3100" y="2963"/>
                    <a:pt x="2891" y="2883"/>
                  </a:cubicBezTo>
                  <a:cubicBezTo>
                    <a:pt x="2670" y="2796"/>
                    <a:pt x="2444" y="2721"/>
                    <a:pt x="2216" y="2658"/>
                  </a:cubicBezTo>
                  <a:cubicBezTo>
                    <a:pt x="1980" y="2577"/>
                    <a:pt x="1756" y="2490"/>
                    <a:pt x="1548" y="2396"/>
                  </a:cubicBezTo>
                  <a:cubicBezTo>
                    <a:pt x="1346" y="2306"/>
                    <a:pt x="1182" y="2190"/>
                    <a:pt x="1060" y="2052"/>
                  </a:cubicBezTo>
                  <a:cubicBezTo>
                    <a:pt x="940" y="1918"/>
                    <a:pt x="882" y="1750"/>
                    <a:pt x="882" y="1540"/>
                  </a:cubicBezTo>
                  <a:cubicBezTo>
                    <a:pt x="882" y="1349"/>
                    <a:pt x="934" y="1192"/>
                    <a:pt x="1041" y="1057"/>
                  </a:cubicBezTo>
                  <a:cubicBezTo>
                    <a:pt x="1149" y="921"/>
                    <a:pt x="1297" y="816"/>
                    <a:pt x="1491" y="742"/>
                  </a:cubicBezTo>
                  <a:cubicBezTo>
                    <a:pt x="1684" y="666"/>
                    <a:pt x="1906" y="628"/>
                    <a:pt x="2152" y="628"/>
                  </a:cubicBezTo>
                  <a:cubicBezTo>
                    <a:pt x="2324" y="628"/>
                    <a:pt x="2497" y="651"/>
                    <a:pt x="2664" y="699"/>
                  </a:cubicBezTo>
                  <a:cubicBezTo>
                    <a:pt x="2823" y="743"/>
                    <a:pt x="2974" y="810"/>
                    <a:pt x="3113" y="898"/>
                  </a:cubicBezTo>
                  <a:cubicBezTo>
                    <a:pt x="3240" y="977"/>
                    <a:pt x="3355" y="1077"/>
                    <a:pt x="3450" y="1193"/>
                  </a:cubicBezTo>
                  <a:cubicBezTo>
                    <a:pt x="3502" y="1245"/>
                    <a:pt x="3569" y="1270"/>
                    <a:pt x="3638" y="1270"/>
                  </a:cubicBezTo>
                  <a:cubicBezTo>
                    <a:pt x="3719" y="1270"/>
                    <a:pt x="3803" y="1236"/>
                    <a:pt x="3872" y="1168"/>
                  </a:cubicBezTo>
                  <a:cubicBezTo>
                    <a:pt x="3940" y="1100"/>
                    <a:pt x="3975" y="1028"/>
                    <a:pt x="3975" y="953"/>
                  </a:cubicBezTo>
                  <a:cubicBezTo>
                    <a:pt x="3975" y="863"/>
                    <a:pt x="3927" y="767"/>
                    <a:pt x="3836" y="671"/>
                  </a:cubicBezTo>
                  <a:cubicBezTo>
                    <a:pt x="3655" y="450"/>
                    <a:pt x="3408" y="280"/>
                    <a:pt x="3100" y="168"/>
                  </a:cubicBezTo>
                  <a:cubicBezTo>
                    <a:pt x="2796" y="57"/>
                    <a:pt x="2475" y="0"/>
                    <a:pt x="2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4886475" y="5171150"/>
              <a:ext cx="12900" cy="142400"/>
            </a:xfrm>
            <a:custGeom>
              <a:avLst/>
              <a:gdLst/>
              <a:ahLst/>
              <a:cxnLst/>
              <a:rect l="l" t="t" r="r" b="b"/>
              <a:pathLst>
                <a:path w="516" h="5696" extrusionOk="0">
                  <a:moveTo>
                    <a:pt x="253" y="0"/>
                  </a:moveTo>
                  <a:cubicBezTo>
                    <a:pt x="187" y="0"/>
                    <a:pt x="123" y="26"/>
                    <a:pt x="76" y="73"/>
                  </a:cubicBezTo>
                  <a:cubicBezTo>
                    <a:pt x="27" y="120"/>
                    <a:pt x="0" y="186"/>
                    <a:pt x="3" y="253"/>
                  </a:cubicBezTo>
                  <a:lnTo>
                    <a:pt x="3" y="5443"/>
                  </a:lnTo>
                  <a:cubicBezTo>
                    <a:pt x="0" y="5510"/>
                    <a:pt x="25" y="5574"/>
                    <a:pt x="72" y="5622"/>
                  </a:cubicBezTo>
                  <a:cubicBezTo>
                    <a:pt x="117" y="5672"/>
                    <a:pt x="178" y="5695"/>
                    <a:pt x="255" y="5695"/>
                  </a:cubicBezTo>
                  <a:cubicBezTo>
                    <a:pt x="320" y="5695"/>
                    <a:pt x="384" y="5669"/>
                    <a:pt x="429" y="5622"/>
                  </a:cubicBezTo>
                  <a:cubicBezTo>
                    <a:pt x="479" y="5576"/>
                    <a:pt x="511" y="5511"/>
                    <a:pt x="515" y="5443"/>
                  </a:cubicBezTo>
                  <a:lnTo>
                    <a:pt x="515" y="253"/>
                  </a:lnTo>
                  <a:cubicBezTo>
                    <a:pt x="516" y="184"/>
                    <a:pt x="488" y="120"/>
                    <a:pt x="438" y="73"/>
                  </a:cubicBezTo>
                  <a:cubicBezTo>
                    <a:pt x="391" y="27"/>
                    <a:pt x="328" y="0"/>
                    <a:pt x="262" y="0"/>
                  </a:cubicBezTo>
                  <a:cubicBezTo>
                    <a:pt x="259" y="0"/>
                    <a:pt x="256" y="0"/>
                    <a:pt x="253" y="0"/>
                  </a:cubicBezTo>
                  <a:close/>
                </a:path>
              </a:pathLst>
            </a:custGeom>
            <a:solidFill>
              <a:srgbClr val="3D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4884650" y="5169325"/>
              <a:ext cx="16600" cy="146075"/>
            </a:xfrm>
            <a:custGeom>
              <a:avLst/>
              <a:gdLst/>
              <a:ahLst/>
              <a:cxnLst/>
              <a:rect l="l" t="t" r="r" b="b"/>
              <a:pathLst>
                <a:path w="664" h="5843" extrusionOk="0">
                  <a:moveTo>
                    <a:pt x="326" y="148"/>
                  </a:moveTo>
                  <a:cubicBezTo>
                    <a:pt x="329" y="148"/>
                    <a:pt x="332" y="148"/>
                    <a:pt x="335" y="148"/>
                  </a:cubicBezTo>
                  <a:cubicBezTo>
                    <a:pt x="382" y="148"/>
                    <a:pt x="428" y="167"/>
                    <a:pt x="460" y="199"/>
                  </a:cubicBezTo>
                  <a:cubicBezTo>
                    <a:pt x="496" y="231"/>
                    <a:pt x="516" y="278"/>
                    <a:pt x="515" y="326"/>
                  </a:cubicBezTo>
                  <a:lnTo>
                    <a:pt x="515" y="5514"/>
                  </a:lnTo>
                  <a:cubicBezTo>
                    <a:pt x="511" y="5563"/>
                    <a:pt x="488" y="5608"/>
                    <a:pt x="451" y="5642"/>
                  </a:cubicBezTo>
                  <a:cubicBezTo>
                    <a:pt x="412" y="5680"/>
                    <a:pt x="365" y="5696"/>
                    <a:pt x="322" y="5696"/>
                  </a:cubicBezTo>
                  <a:cubicBezTo>
                    <a:pt x="273" y="5696"/>
                    <a:pt x="228" y="5677"/>
                    <a:pt x="198" y="5645"/>
                  </a:cubicBezTo>
                  <a:cubicBezTo>
                    <a:pt x="165" y="5611"/>
                    <a:pt x="148" y="5564"/>
                    <a:pt x="149" y="5516"/>
                  </a:cubicBezTo>
                  <a:lnTo>
                    <a:pt x="149" y="326"/>
                  </a:lnTo>
                  <a:cubicBezTo>
                    <a:pt x="148" y="278"/>
                    <a:pt x="167" y="232"/>
                    <a:pt x="201" y="198"/>
                  </a:cubicBezTo>
                  <a:cubicBezTo>
                    <a:pt x="235" y="165"/>
                    <a:pt x="279" y="148"/>
                    <a:pt x="326" y="148"/>
                  </a:cubicBezTo>
                  <a:close/>
                  <a:moveTo>
                    <a:pt x="329" y="0"/>
                  </a:moveTo>
                  <a:cubicBezTo>
                    <a:pt x="245" y="0"/>
                    <a:pt x="162" y="32"/>
                    <a:pt x="97" y="95"/>
                  </a:cubicBezTo>
                  <a:cubicBezTo>
                    <a:pt x="34" y="155"/>
                    <a:pt x="0" y="239"/>
                    <a:pt x="3" y="326"/>
                  </a:cubicBezTo>
                  <a:lnTo>
                    <a:pt x="3" y="5516"/>
                  </a:lnTo>
                  <a:cubicBezTo>
                    <a:pt x="0" y="5602"/>
                    <a:pt x="33" y="5684"/>
                    <a:pt x="91" y="5746"/>
                  </a:cubicBezTo>
                  <a:cubicBezTo>
                    <a:pt x="151" y="5810"/>
                    <a:pt x="231" y="5843"/>
                    <a:pt x="328" y="5843"/>
                  </a:cubicBezTo>
                  <a:cubicBezTo>
                    <a:pt x="412" y="5843"/>
                    <a:pt x="493" y="5809"/>
                    <a:pt x="554" y="5750"/>
                  </a:cubicBezTo>
                  <a:cubicBezTo>
                    <a:pt x="617" y="5690"/>
                    <a:pt x="656" y="5608"/>
                    <a:pt x="662" y="5523"/>
                  </a:cubicBezTo>
                  <a:cubicBezTo>
                    <a:pt x="662" y="5520"/>
                    <a:pt x="662" y="5519"/>
                    <a:pt x="662" y="5516"/>
                  </a:cubicBezTo>
                  <a:lnTo>
                    <a:pt x="662" y="326"/>
                  </a:lnTo>
                  <a:cubicBezTo>
                    <a:pt x="663" y="237"/>
                    <a:pt x="627" y="153"/>
                    <a:pt x="561" y="94"/>
                  </a:cubicBezTo>
                  <a:cubicBezTo>
                    <a:pt x="496" y="31"/>
                    <a:pt x="413" y="0"/>
                    <a:pt x="3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4958375" y="5171150"/>
              <a:ext cx="109925" cy="142400"/>
            </a:xfrm>
            <a:custGeom>
              <a:avLst/>
              <a:gdLst/>
              <a:ahLst/>
              <a:cxnLst/>
              <a:rect l="l" t="t" r="r" b="b"/>
              <a:pathLst>
                <a:path w="4397" h="5696" extrusionOk="0">
                  <a:moveTo>
                    <a:pt x="237" y="0"/>
                  </a:moveTo>
                  <a:cubicBezTo>
                    <a:pt x="178" y="0"/>
                    <a:pt x="120" y="22"/>
                    <a:pt x="75" y="61"/>
                  </a:cubicBezTo>
                  <a:cubicBezTo>
                    <a:pt x="25" y="101"/>
                    <a:pt x="1" y="163"/>
                    <a:pt x="1" y="245"/>
                  </a:cubicBezTo>
                  <a:lnTo>
                    <a:pt x="1" y="5476"/>
                  </a:lnTo>
                  <a:cubicBezTo>
                    <a:pt x="0" y="5533"/>
                    <a:pt x="23" y="5590"/>
                    <a:pt x="62" y="5630"/>
                  </a:cubicBezTo>
                  <a:cubicBezTo>
                    <a:pt x="104" y="5674"/>
                    <a:pt x="159" y="5695"/>
                    <a:pt x="230" y="5695"/>
                  </a:cubicBezTo>
                  <a:cubicBezTo>
                    <a:pt x="231" y="5695"/>
                    <a:pt x="233" y="5696"/>
                    <a:pt x="234" y="5696"/>
                  </a:cubicBezTo>
                  <a:cubicBezTo>
                    <a:pt x="293" y="5696"/>
                    <a:pt x="351" y="5673"/>
                    <a:pt x="392" y="5630"/>
                  </a:cubicBezTo>
                  <a:cubicBezTo>
                    <a:pt x="434" y="5591"/>
                    <a:pt x="458" y="5534"/>
                    <a:pt x="457" y="5476"/>
                  </a:cubicBezTo>
                  <a:lnTo>
                    <a:pt x="457" y="909"/>
                  </a:lnTo>
                  <a:lnTo>
                    <a:pt x="3948" y="5615"/>
                  </a:lnTo>
                  <a:cubicBezTo>
                    <a:pt x="3970" y="5643"/>
                    <a:pt x="4002" y="5664"/>
                    <a:pt x="4037" y="5675"/>
                  </a:cubicBezTo>
                  <a:cubicBezTo>
                    <a:pt x="4071" y="5688"/>
                    <a:pt x="4107" y="5695"/>
                    <a:pt x="4143" y="5695"/>
                  </a:cubicBezTo>
                  <a:cubicBezTo>
                    <a:pt x="4207" y="5695"/>
                    <a:pt x="4271" y="5672"/>
                    <a:pt x="4317" y="5626"/>
                  </a:cubicBezTo>
                  <a:cubicBezTo>
                    <a:pt x="4369" y="5581"/>
                    <a:pt x="4395" y="5516"/>
                    <a:pt x="4395" y="5436"/>
                  </a:cubicBezTo>
                  <a:lnTo>
                    <a:pt x="4395" y="227"/>
                  </a:lnTo>
                  <a:cubicBezTo>
                    <a:pt x="4397" y="168"/>
                    <a:pt x="4375" y="110"/>
                    <a:pt x="4335" y="66"/>
                  </a:cubicBezTo>
                  <a:cubicBezTo>
                    <a:pt x="4293" y="22"/>
                    <a:pt x="4238" y="0"/>
                    <a:pt x="4167" y="0"/>
                  </a:cubicBezTo>
                  <a:cubicBezTo>
                    <a:pt x="4108" y="0"/>
                    <a:pt x="4051" y="23"/>
                    <a:pt x="4008" y="66"/>
                  </a:cubicBezTo>
                  <a:cubicBezTo>
                    <a:pt x="3963" y="108"/>
                    <a:pt x="3938" y="167"/>
                    <a:pt x="3939" y="227"/>
                  </a:cubicBezTo>
                  <a:lnTo>
                    <a:pt x="3939" y="4812"/>
                  </a:lnTo>
                  <a:lnTo>
                    <a:pt x="433" y="90"/>
                  </a:lnTo>
                  <a:cubicBezTo>
                    <a:pt x="411" y="57"/>
                    <a:pt x="380" y="33"/>
                    <a:pt x="343" y="21"/>
                  </a:cubicBezTo>
                  <a:cubicBezTo>
                    <a:pt x="309" y="8"/>
                    <a:pt x="274" y="2"/>
                    <a:pt x="237" y="0"/>
                  </a:cubicBezTo>
                  <a:close/>
                </a:path>
              </a:pathLst>
            </a:custGeom>
            <a:solidFill>
              <a:srgbClr val="3D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4956550" y="5169300"/>
              <a:ext cx="113600" cy="146100"/>
            </a:xfrm>
            <a:custGeom>
              <a:avLst/>
              <a:gdLst/>
              <a:ahLst/>
              <a:cxnLst/>
              <a:rect l="l" t="t" r="r" b="b"/>
              <a:pathLst>
                <a:path w="4544" h="5844" extrusionOk="0">
                  <a:moveTo>
                    <a:pt x="4246" y="146"/>
                  </a:moveTo>
                  <a:cubicBezTo>
                    <a:pt x="4288" y="146"/>
                    <a:pt x="4328" y="163"/>
                    <a:pt x="4354" y="190"/>
                  </a:cubicBezTo>
                  <a:cubicBezTo>
                    <a:pt x="4381" y="221"/>
                    <a:pt x="4396" y="261"/>
                    <a:pt x="4394" y="303"/>
                  </a:cubicBezTo>
                  <a:lnTo>
                    <a:pt x="4394" y="5510"/>
                  </a:lnTo>
                  <a:cubicBezTo>
                    <a:pt x="4394" y="5569"/>
                    <a:pt x="4378" y="5613"/>
                    <a:pt x="4341" y="5646"/>
                  </a:cubicBezTo>
                  <a:cubicBezTo>
                    <a:pt x="4305" y="5679"/>
                    <a:pt x="4267" y="5696"/>
                    <a:pt x="4220" y="5696"/>
                  </a:cubicBezTo>
                  <a:cubicBezTo>
                    <a:pt x="4195" y="5696"/>
                    <a:pt x="4167" y="5691"/>
                    <a:pt x="4135" y="5680"/>
                  </a:cubicBezTo>
                  <a:cubicBezTo>
                    <a:pt x="4114" y="5674"/>
                    <a:pt x="4095" y="5661"/>
                    <a:pt x="4080" y="5645"/>
                  </a:cubicBezTo>
                  <a:lnTo>
                    <a:pt x="604" y="961"/>
                  </a:lnTo>
                  <a:lnTo>
                    <a:pt x="604" y="726"/>
                  </a:lnTo>
                  <a:cubicBezTo>
                    <a:pt x="604" y="683"/>
                    <a:pt x="569" y="652"/>
                    <a:pt x="530" y="652"/>
                  </a:cubicBezTo>
                  <a:cubicBezTo>
                    <a:pt x="518" y="652"/>
                    <a:pt x="507" y="655"/>
                    <a:pt x="496" y="661"/>
                  </a:cubicBezTo>
                  <a:lnTo>
                    <a:pt x="358" y="734"/>
                  </a:lnTo>
                  <a:cubicBezTo>
                    <a:pt x="338" y="744"/>
                    <a:pt x="325" y="762"/>
                    <a:pt x="320" y="783"/>
                  </a:cubicBezTo>
                  <a:cubicBezTo>
                    <a:pt x="315" y="804"/>
                    <a:pt x="320" y="826"/>
                    <a:pt x="333" y="843"/>
                  </a:cubicBezTo>
                  <a:lnTo>
                    <a:pt x="456" y="1007"/>
                  </a:lnTo>
                  <a:lnTo>
                    <a:pt x="456" y="5549"/>
                  </a:lnTo>
                  <a:cubicBezTo>
                    <a:pt x="458" y="5587"/>
                    <a:pt x="441" y="5624"/>
                    <a:pt x="414" y="5651"/>
                  </a:cubicBezTo>
                  <a:cubicBezTo>
                    <a:pt x="382" y="5681"/>
                    <a:pt x="340" y="5695"/>
                    <a:pt x="299" y="5695"/>
                  </a:cubicBezTo>
                  <a:cubicBezTo>
                    <a:pt x="256" y="5695"/>
                    <a:pt x="215" y="5680"/>
                    <a:pt x="189" y="5652"/>
                  </a:cubicBezTo>
                  <a:cubicBezTo>
                    <a:pt x="163" y="5624"/>
                    <a:pt x="148" y="5588"/>
                    <a:pt x="149" y="5549"/>
                  </a:cubicBezTo>
                  <a:lnTo>
                    <a:pt x="149" y="318"/>
                  </a:lnTo>
                  <a:cubicBezTo>
                    <a:pt x="149" y="258"/>
                    <a:pt x="164" y="217"/>
                    <a:pt x="195" y="192"/>
                  </a:cubicBezTo>
                  <a:cubicBezTo>
                    <a:pt x="230" y="163"/>
                    <a:pt x="266" y="147"/>
                    <a:pt x="309" y="147"/>
                  </a:cubicBezTo>
                  <a:cubicBezTo>
                    <a:pt x="334" y="147"/>
                    <a:pt x="361" y="152"/>
                    <a:pt x="391" y="163"/>
                  </a:cubicBezTo>
                  <a:cubicBezTo>
                    <a:pt x="415" y="171"/>
                    <a:pt x="434" y="187"/>
                    <a:pt x="446" y="207"/>
                  </a:cubicBezTo>
                  <a:lnTo>
                    <a:pt x="3939" y="4911"/>
                  </a:lnTo>
                  <a:lnTo>
                    <a:pt x="3939" y="5143"/>
                  </a:lnTo>
                  <a:cubicBezTo>
                    <a:pt x="3939" y="5176"/>
                    <a:pt x="3961" y="5206"/>
                    <a:pt x="3994" y="5213"/>
                  </a:cubicBezTo>
                  <a:cubicBezTo>
                    <a:pt x="4001" y="5215"/>
                    <a:pt x="4007" y="5216"/>
                    <a:pt x="4014" y="5216"/>
                  </a:cubicBezTo>
                  <a:cubicBezTo>
                    <a:pt x="4040" y="5216"/>
                    <a:pt x="4064" y="5202"/>
                    <a:pt x="4077" y="5178"/>
                  </a:cubicBezTo>
                  <a:lnTo>
                    <a:pt x="4158" y="5032"/>
                  </a:lnTo>
                  <a:cubicBezTo>
                    <a:pt x="4172" y="5007"/>
                    <a:pt x="4171" y="4976"/>
                    <a:pt x="4153" y="4954"/>
                  </a:cubicBezTo>
                  <a:lnTo>
                    <a:pt x="4086" y="4863"/>
                  </a:lnTo>
                  <a:lnTo>
                    <a:pt x="4086" y="303"/>
                  </a:lnTo>
                  <a:cubicBezTo>
                    <a:pt x="4085" y="261"/>
                    <a:pt x="4101" y="221"/>
                    <a:pt x="4133" y="193"/>
                  </a:cubicBezTo>
                  <a:cubicBezTo>
                    <a:pt x="4167" y="160"/>
                    <a:pt x="4208" y="146"/>
                    <a:pt x="4246" y="146"/>
                  </a:cubicBezTo>
                  <a:close/>
                  <a:moveTo>
                    <a:pt x="305" y="0"/>
                  </a:moveTo>
                  <a:cubicBezTo>
                    <a:pt x="228" y="0"/>
                    <a:pt x="161" y="28"/>
                    <a:pt x="101" y="79"/>
                  </a:cubicBezTo>
                  <a:cubicBezTo>
                    <a:pt x="34" y="134"/>
                    <a:pt x="1" y="214"/>
                    <a:pt x="1" y="319"/>
                  </a:cubicBezTo>
                  <a:lnTo>
                    <a:pt x="1" y="5550"/>
                  </a:lnTo>
                  <a:cubicBezTo>
                    <a:pt x="0" y="5627"/>
                    <a:pt x="29" y="5700"/>
                    <a:pt x="82" y="5756"/>
                  </a:cubicBezTo>
                  <a:cubicBezTo>
                    <a:pt x="136" y="5813"/>
                    <a:pt x="217" y="5843"/>
                    <a:pt x="299" y="5843"/>
                  </a:cubicBezTo>
                  <a:cubicBezTo>
                    <a:pt x="378" y="5843"/>
                    <a:pt x="458" y="5815"/>
                    <a:pt x="517" y="5757"/>
                  </a:cubicBezTo>
                  <a:cubicBezTo>
                    <a:pt x="574" y="5703"/>
                    <a:pt x="604" y="5628"/>
                    <a:pt x="604" y="5550"/>
                  </a:cubicBezTo>
                  <a:lnTo>
                    <a:pt x="604" y="1208"/>
                  </a:lnTo>
                  <a:lnTo>
                    <a:pt x="3963" y="5734"/>
                  </a:lnTo>
                  <a:cubicBezTo>
                    <a:pt x="3996" y="5773"/>
                    <a:pt x="4037" y="5804"/>
                    <a:pt x="4086" y="5819"/>
                  </a:cubicBezTo>
                  <a:cubicBezTo>
                    <a:pt x="4128" y="5835"/>
                    <a:pt x="4171" y="5843"/>
                    <a:pt x="4216" y="5844"/>
                  </a:cubicBezTo>
                  <a:cubicBezTo>
                    <a:pt x="4298" y="5844"/>
                    <a:pt x="4379" y="5812"/>
                    <a:pt x="4439" y="5756"/>
                  </a:cubicBezTo>
                  <a:cubicBezTo>
                    <a:pt x="4507" y="5695"/>
                    <a:pt x="4541" y="5613"/>
                    <a:pt x="4541" y="5510"/>
                  </a:cubicBezTo>
                  <a:lnTo>
                    <a:pt x="4541" y="303"/>
                  </a:lnTo>
                  <a:cubicBezTo>
                    <a:pt x="4544" y="224"/>
                    <a:pt x="4515" y="147"/>
                    <a:pt x="4461" y="89"/>
                  </a:cubicBezTo>
                  <a:cubicBezTo>
                    <a:pt x="4408" y="33"/>
                    <a:pt x="4328" y="2"/>
                    <a:pt x="4246" y="2"/>
                  </a:cubicBezTo>
                  <a:cubicBezTo>
                    <a:pt x="4170" y="2"/>
                    <a:pt x="4093" y="28"/>
                    <a:pt x="4031" y="87"/>
                  </a:cubicBezTo>
                  <a:cubicBezTo>
                    <a:pt x="3970" y="142"/>
                    <a:pt x="3936" y="221"/>
                    <a:pt x="3939" y="303"/>
                  </a:cubicBezTo>
                  <a:lnTo>
                    <a:pt x="3939" y="4665"/>
                  </a:lnTo>
                  <a:lnTo>
                    <a:pt x="566" y="124"/>
                  </a:lnTo>
                  <a:cubicBezTo>
                    <a:pt x="536" y="78"/>
                    <a:pt x="492" y="44"/>
                    <a:pt x="440" y="25"/>
                  </a:cubicBezTo>
                  <a:cubicBezTo>
                    <a:pt x="392" y="8"/>
                    <a:pt x="347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5118675" y="5169350"/>
              <a:ext cx="116625" cy="146250"/>
            </a:xfrm>
            <a:custGeom>
              <a:avLst/>
              <a:gdLst/>
              <a:ahLst/>
              <a:cxnLst/>
              <a:rect l="l" t="t" r="r" b="b"/>
              <a:pathLst>
                <a:path w="4665" h="5850" extrusionOk="0">
                  <a:moveTo>
                    <a:pt x="2837" y="0"/>
                  </a:moveTo>
                  <a:cubicBezTo>
                    <a:pt x="2085" y="0"/>
                    <a:pt x="1364" y="299"/>
                    <a:pt x="830" y="830"/>
                  </a:cubicBezTo>
                  <a:cubicBezTo>
                    <a:pt x="568" y="1095"/>
                    <a:pt x="361" y="1409"/>
                    <a:pt x="221" y="1754"/>
                  </a:cubicBezTo>
                  <a:cubicBezTo>
                    <a:pt x="74" y="2109"/>
                    <a:pt x="1" y="2498"/>
                    <a:pt x="1" y="2921"/>
                  </a:cubicBezTo>
                  <a:cubicBezTo>
                    <a:pt x="1" y="3359"/>
                    <a:pt x="75" y="3759"/>
                    <a:pt x="225" y="4117"/>
                  </a:cubicBezTo>
                  <a:cubicBezTo>
                    <a:pt x="366" y="4464"/>
                    <a:pt x="578" y="4778"/>
                    <a:pt x="848" y="5040"/>
                  </a:cubicBezTo>
                  <a:cubicBezTo>
                    <a:pt x="1110" y="5296"/>
                    <a:pt x="1419" y="5499"/>
                    <a:pt x="1758" y="5639"/>
                  </a:cubicBezTo>
                  <a:cubicBezTo>
                    <a:pt x="2105" y="5779"/>
                    <a:pt x="2474" y="5850"/>
                    <a:pt x="2845" y="5850"/>
                  </a:cubicBezTo>
                  <a:cubicBezTo>
                    <a:pt x="3056" y="5850"/>
                    <a:pt x="3267" y="5827"/>
                    <a:pt x="3475" y="5780"/>
                  </a:cubicBezTo>
                  <a:cubicBezTo>
                    <a:pt x="3676" y="5736"/>
                    <a:pt x="3871" y="5675"/>
                    <a:pt x="4062" y="5597"/>
                  </a:cubicBezTo>
                  <a:cubicBezTo>
                    <a:pt x="4228" y="5530"/>
                    <a:pt x="4388" y="5448"/>
                    <a:pt x="4541" y="5354"/>
                  </a:cubicBezTo>
                  <a:cubicBezTo>
                    <a:pt x="4599" y="5319"/>
                    <a:pt x="4639" y="5261"/>
                    <a:pt x="4652" y="5195"/>
                  </a:cubicBezTo>
                  <a:cubicBezTo>
                    <a:pt x="4664" y="5127"/>
                    <a:pt x="4647" y="5064"/>
                    <a:pt x="4599" y="5003"/>
                  </a:cubicBezTo>
                  <a:cubicBezTo>
                    <a:pt x="4565" y="4952"/>
                    <a:pt x="4509" y="4916"/>
                    <a:pt x="4448" y="4909"/>
                  </a:cubicBezTo>
                  <a:cubicBezTo>
                    <a:pt x="4436" y="4907"/>
                    <a:pt x="4424" y="4906"/>
                    <a:pt x="4412" y="4906"/>
                  </a:cubicBezTo>
                  <a:cubicBezTo>
                    <a:pt x="4363" y="4906"/>
                    <a:pt x="4315" y="4920"/>
                    <a:pt x="4274" y="4947"/>
                  </a:cubicBezTo>
                  <a:cubicBezTo>
                    <a:pt x="4065" y="5077"/>
                    <a:pt x="3842" y="5180"/>
                    <a:pt x="3610" y="5256"/>
                  </a:cubicBezTo>
                  <a:cubicBezTo>
                    <a:pt x="3370" y="5331"/>
                    <a:pt x="3120" y="5369"/>
                    <a:pt x="2870" y="5369"/>
                  </a:cubicBezTo>
                  <a:cubicBezTo>
                    <a:pt x="2866" y="5369"/>
                    <a:pt x="2862" y="5369"/>
                    <a:pt x="2858" y="5369"/>
                  </a:cubicBezTo>
                  <a:cubicBezTo>
                    <a:pt x="2851" y="5369"/>
                    <a:pt x="2845" y="5369"/>
                    <a:pt x="2838" y="5369"/>
                  </a:cubicBezTo>
                  <a:cubicBezTo>
                    <a:pt x="2532" y="5369"/>
                    <a:pt x="2230" y="5311"/>
                    <a:pt x="1946" y="5199"/>
                  </a:cubicBezTo>
                  <a:cubicBezTo>
                    <a:pt x="1666" y="5085"/>
                    <a:pt x="1413" y="4916"/>
                    <a:pt x="1201" y="4702"/>
                  </a:cubicBezTo>
                  <a:cubicBezTo>
                    <a:pt x="984" y="4479"/>
                    <a:pt x="814" y="4215"/>
                    <a:pt x="702" y="3924"/>
                  </a:cubicBezTo>
                  <a:cubicBezTo>
                    <a:pt x="582" y="3624"/>
                    <a:pt x="523" y="3289"/>
                    <a:pt x="523" y="2919"/>
                  </a:cubicBezTo>
                  <a:cubicBezTo>
                    <a:pt x="521" y="2562"/>
                    <a:pt x="581" y="2235"/>
                    <a:pt x="697" y="1936"/>
                  </a:cubicBezTo>
                  <a:cubicBezTo>
                    <a:pt x="808" y="1647"/>
                    <a:pt x="975" y="1382"/>
                    <a:pt x="1190" y="1158"/>
                  </a:cubicBezTo>
                  <a:cubicBezTo>
                    <a:pt x="1399" y="940"/>
                    <a:pt x="1654" y="768"/>
                    <a:pt x="1933" y="654"/>
                  </a:cubicBezTo>
                  <a:cubicBezTo>
                    <a:pt x="2219" y="540"/>
                    <a:pt x="2523" y="479"/>
                    <a:pt x="2830" y="479"/>
                  </a:cubicBezTo>
                  <a:cubicBezTo>
                    <a:pt x="2839" y="479"/>
                    <a:pt x="2848" y="479"/>
                    <a:pt x="2858" y="480"/>
                  </a:cubicBezTo>
                  <a:cubicBezTo>
                    <a:pt x="2866" y="480"/>
                    <a:pt x="2874" y="479"/>
                    <a:pt x="2882" y="479"/>
                  </a:cubicBezTo>
                  <a:cubicBezTo>
                    <a:pt x="3131" y="479"/>
                    <a:pt x="3380" y="517"/>
                    <a:pt x="3618" y="593"/>
                  </a:cubicBezTo>
                  <a:cubicBezTo>
                    <a:pt x="3852" y="669"/>
                    <a:pt x="4076" y="775"/>
                    <a:pt x="4281" y="911"/>
                  </a:cubicBezTo>
                  <a:cubicBezTo>
                    <a:pt x="4326" y="933"/>
                    <a:pt x="4375" y="945"/>
                    <a:pt x="4424" y="945"/>
                  </a:cubicBezTo>
                  <a:cubicBezTo>
                    <a:pt x="4433" y="945"/>
                    <a:pt x="4442" y="944"/>
                    <a:pt x="4451" y="944"/>
                  </a:cubicBezTo>
                  <a:cubicBezTo>
                    <a:pt x="4511" y="939"/>
                    <a:pt x="4564" y="908"/>
                    <a:pt x="4599" y="862"/>
                  </a:cubicBezTo>
                  <a:cubicBezTo>
                    <a:pt x="4640" y="804"/>
                    <a:pt x="4658" y="732"/>
                    <a:pt x="4647" y="662"/>
                  </a:cubicBezTo>
                  <a:cubicBezTo>
                    <a:pt x="4637" y="594"/>
                    <a:pt x="4599" y="539"/>
                    <a:pt x="4533" y="495"/>
                  </a:cubicBezTo>
                  <a:cubicBezTo>
                    <a:pt x="4292" y="335"/>
                    <a:pt x="4029" y="212"/>
                    <a:pt x="3752" y="130"/>
                  </a:cubicBezTo>
                  <a:cubicBezTo>
                    <a:pt x="3466" y="45"/>
                    <a:pt x="3169" y="0"/>
                    <a:pt x="2869" y="0"/>
                  </a:cubicBezTo>
                  <a:cubicBezTo>
                    <a:pt x="2865" y="0"/>
                    <a:pt x="2861" y="0"/>
                    <a:pt x="2856" y="0"/>
                  </a:cubicBezTo>
                  <a:cubicBezTo>
                    <a:pt x="2850" y="0"/>
                    <a:pt x="2844" y="0"/>
                    <a:pt x="2837" y="0"/>
                  </a:cubicBezTo>
                  <a:close/>
                </a:path>
              </a:pathLst>
            </a:custGeom>
            <a:solidFill>
              <a:srgbClr val="3D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5116850" y="5167450"/>
              <a:ext cx="120300" cy="149975"/>
            </a:xfrm>
            <a:custGeom>
              <a:avLst/>
              <a:gdLst/>
              <a:ahLst/>
              <a:cxnLst/>
              <a:rect l="l" t="t" r="r" b="b"/>
              <a:pathLst>
                <a:path w="4812" h="5999" extrusionOk="0">
                  <a:moveTo>
                    <a:pt x="2911" y="148"/>
                  </a:moveTo>
                  <a:cubicBezTo>
                    <a:pt x="2917" y="148"/>
                    <a:pt x="2923" y="148"/>
                    <a:pt x="2929" y="148"/>
                  </a:cubicBezTo>
                  <a:cubicBezTo>
                    <a:pt x="3226" y="148"/>
                    <a:pt x="3519" y="192"/>
                    <a:pt x="3803" y="278"/>
                  </a:cubicBezTo>
                  <a:cubicBezTo>
                    <a:pt x="4073" y="358"/>
                    <a:pt x="4330" y="477"/>
                    <a:pt x="4565" y="634"/>
                  </a:cubicBezTo>
                  <a:cubicBezTo>
                    <a:pt x="4613" y="667"/>
                    <a:pt x="4639" y="703"/>
                    <a:pt x="4647" y="751"/>
                  </a:cubicBezTo>
                  <a:cubicBezTo>
                    <a:pt x="4654" y="800"/>
                    <a:pt x="4642" y="852"/>
                    <a:pt x="4613" y="892"/>
                  </a:cubicBezTo>
                  <a:cubicBezTo>
                    <a:pt x="4590" y="924"/>
                    <a:pt x="4556" y="943"/>
                    <a:pt x="4518" y="946"/>
                  </a:cubicBezTo>
                  <a:cubicBezTo>
                    <a:pt x="4509" y="947"/>
                    <a:pt x="4500" y="948"/>
                    <a:pt x="4492" y="948"/>
                  </a:cubicBezTo>
                  <a:cubicBezTo>
                    <a:pt x="4458" y="948"/>
                    <a:pt x="4425" y="940"/>
                    <a:pt x="4394" y="926"/>
                  </a:cubicBezTo>
                  <a:cubicBezTo>
                    <a:pt x="4183" y="786"/>
                    <a:pt x="3953" y="677"/>
                    <a:pt x="3714" y="600"/>
                  </a:cubicBezTo>
                  <a:cubicBezTo>
                    <a:pt x="3468" y="523"/>
                    <a:pt x="3211" y="482"/>
                    <a:pt x="2953" y="482"/>
                  </a:cubicBezTo>
                  <a:cubicBezTo>
                    <a:pt x="2945" y="482"/>
                    <a:pt x="2937" y="482"/>
                    <a:pt x="2929" y="482"/>
                  </a:cubicBezTo>
                  <a:cubicBezTo>
                    <a:pt x="2923" y="482"/>
                    <a:pt x="2917" y="482"/>
                    <a:pt x="2910" y="482"/>
                  </a:cubicBezTo>
                  <a:cubicBezTo>
                    <a:pt x="2591" y="482"/>
                    <a:pt x="2274" y="544"/>
                    <a:pt x="1979" y="663"/>
                  </a:cubicBezTo>
                  <a:cubicBezTo>
                    <a:pt x="1689" y="781"/>
                    <a:pt x="1426" y="959"/>
                    <a:pt x="1208" y="1185"/>
                  </a:cubicBezTo>
                  <a:cubicBezTo>
                    <a:pt x="988" y="1415"/>
                    <a:pt x="816" y="1688"/>
                    <a:pt x="702" y="1985"/>
                  </a:cubicBezTo>
                  <a:cubicBezTo>
                    <a:pt x="582" y="2290"/>
                    <a:pt x="521" y="2631"/>
                    <a:pt x="521" y="2997"/>
                  </a:cubicBezTo>
                  <a:cubicBezTo>
                    <a:pt x="521" y="3374"/>
                    <a:pt x="583" y="3722"/>
                    <a:pt x="705" y="4029"/>
                  </a:cubicBezTo>
                  <a:cubicBezTo>
                    <a:pt x="821" y="4328"/>
                    <a:pt x="997" y="4600"/>
                    <a:pt x="1222" y="4831"/>
                  </a:cubicBezTo>
                  <a:cubicBezTo>
                    <a:pt x="1440" y="5053"/>
                    <a:pt x="1703" y="5227"/>
                    <a:pt x="1991" y="5344"/>
                  </a:cubicBezTo>
                  <a:cubicBezTo>
                    <a:pt x="2284" y="5460"/>
                    <a:pt x="2595" y="5520"/>
                    <a:pt x="2910" y="5520"/>
                  </a:cubicBezTo>
                  <a:cubicBezTo>
                    <a:pt x="2916" y="5520"/>
                    <a:pt x="2923" y="5519"/>
                    <a:pt x="2929" y="5519"/>
                  </a:cubicBezTo>
                  <a:cubicBezTo>
                    <a:pt x="2933" y="5519"/>
                    <a:pt x="2938" y="5519"/>
                    <a:pt x="2942" y="5519"/>
                  </a:cubicBezTo>
                  <a:cubicBezTo>
                    <a:pt x="3201" y="5519"/>
                    <a:pt x="3458" y="5480"/>
                    <a:pt x="3705" y="5402"/>
                  </a:cubicBezTo>
                  <a:cubicBezTo>
                    <a:pt x="3943" y="5325"/>
                    <a:pt x="4171" y="5219"/>
                    <a:pt x="4384" y="5086"/>
                  </a:cubicBezTo>
                  <a:cubicBezTo>
                    <a:pt x="4414" y="5067"/>
                    <a:pt x="4448" y="5057"/>
                    <a:pt x="4483" y="5057"/>
                  </a:cubicBezTo>
                  <a:cubicBezTo>
                    <a:pt x="4492" y="5057"/>
                    <a:pt x="4501" y="5058"/>
                    <a:pt x="4510" y="5059"/>
                  </a:cubicBezTo>
                  <a:cubicBezTo>
                    <a:pt x="4552" y="5064"/>
                    <a:pt x="4585" y="5084"/>
                    <a:pt x="4614" y="5126"/>
                  </a:cubicBezTo>
                  <a:cubicBezTo>
                    <a:pt x="4649" y="5169"/>
                    <a:pt x="4660" y="5211"/>
                    <a:pt x="4652" y="5256"/>
                  </a:cubicBezTo>
                  <a:cubicBezTo>
                    <a:pt x="4643" y="5303"/>
                    <a:pt x="4615" y="5343"/>
                    <a:pt x="4575" y="5367"/>
                  </a:cubicBezTo>
                  <a:cubicBezTo>
                    <a:pt x="4425" y="5459"/>
                    <a:pt x="4268" y="5540"/>
                    <a:pt x="4106" y="5605"/>
                  </a:cubicBezTo>
                  <a:cubicBezTo>
                    <a:pt x="3920" y="5681"/>
                    <a:pt x="3727" y="5740"/>
                    <a:pt x="3532" y="5784"/>
                  </a:cubicBezTo>
                  <a:cubicBezTo>
                    <a:pt x="3327" y="5831"/>
                    <a:pt x="3120" y="5854"/>
                    <a:pt x="2915" y="5854"/>
                  </a:cubicBezTo>
                  <a:cubicBezTo>
                    <a:pt x="2197" y="5854"/>
                    <a:pt x="1497" y="5576"/>
                    <a:pt x="971" y="5063"/>
                  </a:cubicBezTo>
                  <a:cubicBezTo>
                    <a:pt x="710" y="4807"/>
                    <a:pt x="504" y="4502"/>
                    <a:pt x="366" y="4164"/>
                  </a:cubicBezTo>
                  <a:cubicBezTo>
                    <a:pt x="221" y="3817"/>
                    <a:pt x="148" y="3424"/>
                    <a:pt x="148" y="2995"/>
                  </a:cubicBezTo>
                  <a:cubicBezTo>
                    <a:pt x="148" y="2584"/>
                    <a:pt x="220" y="2201"/>
                    <a:pt x="362" y="1857"/>
                  </a:cubicBezTo>
                  <a:cubicBezTo>
                    <a:pt x="499" y="1520"/>
                    <a:pt x="700" y="1215"/>
                    <a:pt x="956" y="958"/>
                  </a:cubicBezTo>
                  <a:cubicBezTo>
                    <a:pt x="1475" y="439"/>
                    <a:pt x="2178" y="148"/>
                    <a:pt x="2911" y="148"/>
                  </a:cubicBezTo>
                  <a:close/>
                  <a:moveTo>
                    <a:pt x="2911" y="1"/>
                  </a:moveTo>
                  <a:cubicBezTo>
                    <a:pt x="2524" y="1"/>
                    <a:pt x="2142" y="78"/>
                    <a:pt x="1786" y="227"/>
                  </a:cubicBezTo>
                  <a:cubicBezTo>
                    <a:pt x="1076" y="522"/>
                    <a:pt x="514" y="1088"/>
                    <a:pt x="225" y="1800"/>
                  </a:cubicBezTo>
                  <a:cubicBezTo>
                    <a:pt x="76" y="2163"/>
                    <a:pt x="1" y="2565"/>
                    <a:pt x="1" y="2995"/>
                  </a:cubicBezTo>
                  <a:cubicBezTo>
                    <a:pt x="1" y="3444"/>
                    <a:pt x="77" y="3856"/>
                    <a:pt x="230" y="4221"/>
                  </a:cubicBezTo>
                  <a:cubicBezTo>
                    <a:pt x="376" y="4576"/>
                    <a:pt x="593" y="4899"/>
                    <a:pt x="869" y="5169"/>
                  </a:cubicBezTo>
                  <a:cubicBezTo>
                    <a:pt x="1413" y="5700"/>
                    <a:pt x="2145" y="5999"/>
                    <a:pt x="2906" y="5999"/>
                  </a:cubicBezTo>
                  <a:cubicBezTo>
                    <a:pt x="2913" y="5999"/>
                    <a:pt x="2921" y="5999"/>
                    <a:pt x="2929" y="5999"/>
                  </a:cubicBezTo>
                  <a:cubicBezTo>
                    <a:pt x="3142" y="5999"/>
                    <a:pt x="3354" y="5975"/>
                    <a:pt x="3562" y="5929"/>
                  </a:cubicBezTo>
                  <a:cubicBezTo>
                    <a:pt x="3767" y="5884"/>
                    <a:pt x="3967" y="5821"/>
                    <a:pt x="4160" y="5741"/>
                  </a:cubicBezTo>
                  <a:cubicBezTo>
                    <a:pt x="4331" y="5673"/>
                    <a:pt x="4495" y="5589"/>
                    <a:pt x="4652" y="5492"/>
                  </a:cubicBezTo>
                  <a:cubicBezTo>
                    <a:pt x="4726" y="5446"/>
                    <a:pt x="4778" y="5372"/>
                    <a:pt x="4794" y="5285"/>
                  </a:cubicBezTo>
                  <a:cubicBezTo>
                    <a:pt x="4812" y="5197"/>
                    <a:pt x="4788" y="5106"/>
                    <a:pt x="4730" y="5038"/>
                  </a:cubicBezTo>
                  <a:cubicBezTo>
                    <a:pt x="4683" y="4968"/>
                    <a:pt x="4610" y="4923"/>
                    <a:pt x="4528" y="4913"/>
                  </a:cubicBezTo>
                  <a:cubicBezTo>
                    <a:pt x="4513" y="4911"/>
                    <a:pt x="4498" y="4910"/>
                    <a:pt x="4483" y="4910"/>
                  </a:cubicBezTo>
                  <a:cubicBezTo>
                    <a:pt x="4420" y="4910"/>
                    <a:pt x="4359" y="4927"/>
                    <a:pt x="4305" y="4960"/>
                  </a:cubicBezTo>
                  <a:cubicBezTo>
                    <a:pt x="4102" y="5087"/>
                    <a:pt x="3885" y="5188"/>
                    <a:pt x="3658" y="5261"/>
                  </a:cubicBezTo>
                  <a:cubicBezTo>
                    <a:pt x="3426" y="5334"/>
                    <a:pt x="3184" y="5372"/>
                    <a:pt x="2940" y="5372"/>
                  </a:cubicBezTo>
                  <a:cubicBezTo>
                    <a:pt x="2936" y="5372"/>
                    <a:pt x="2932" y="5372"/>
                    <a:pt x="2928" y="5372"/>
                  </a:cubicBezTo>
                  <a:cubicBezTo>
                    <a:pt x="2922" y="5372"/>
                    <a:pt x="2915" y="5372"/>
                    <a:pt x="2909" y="5372"/>
                  </a:cubicBezTo>
                  <a:cubicBezTo>
                    <a:pt x="2613" y="5372"/>
                    <a:pt x="2319" y="5315"/>
                    <a:pt x="2044" y="5205"/>
                  </a:cubicBezTo>
                  <a:cubicBezTo>
                    <a:pt x="1774" y="5097"/>
                    <a:pt x="1530" y="4934"/>
                    <a:pt x="1326" y="4726"/>
                  </a:cubicBezTo>
                  <a:cubicBezTo>
                    <a:pt x="1115" y="4511"/>
                    <a:pt x="950" y="4255"/>
                    <a:pt x="841" y="3974"/>
                  </a:cubicBezTo>
                  <a:cubicBezTo>
                    <a:pt x="725" y="3684"/>
                    <a:pt x="667" y="3355"/>
                    <a:pt x="667" y="2997"/>
                  </a:cubicBezTo>
                  <a:cubicBezTo>
                    <a:pt x="667" y="2650"/>
                    <a:pt x="724" y="2327"/>
                    <a:pt x="838" y="2040"/>
                  </a:cubicBezTo>
                  <a:cubicBezTo>
                    <a:pt x="945" y="1760"/>
                    <a:pt x="1108" y="1504"/>
                    <a:pt x="1314" y="1287"/>
                  </a:cubicBezTo>
                  <a:cubicBezTo>
                    <a:pt x="1517" y="1075"/>
                    <a:pt x="1762" y="910"/>
                    <a:pt x="2034" y="799"/>
                  </a:cubicBezTo>
                  <a:cubicBezTo>
                    <a:pt x="2312" y="687"/>
                    <a:pt x="2609" y="630"/>
                    <a:pt x="2910" y="630"/>
                  </a:cubicBezTo>
                  <a:cubicBezTo>
                    <a:pt x="2916" y="630"/>
                    <a:pt x="2923" y="630"/>
                    <a:pt x="2929" y="630"/>
                  </a:cubicBezTo>
                  <a:cubicBezTo>
                    <a:pt x="2937" y="630"/>
                    <a:pt x="2945" y="630"/>
                    <a:pt x="2953" y="630"/>
                  </a:cubicBezTo>
                  <a:cubicBezTo>
                    <a:pt x="3195" y="630"/>
                    <a:pt x="3436" y="668"/>
                    <a:pt x="3667" y="740"/>
                  </a:cubicBezTo>
                  <a:cubicBezTo>
                    <a:pt x="3898" y="814"/>
                    <a:pt x="4117" y="920"/>
                    <a:pt x="4320" y="1052"/>
                  </a:cubicBezTo>
                  <a:cubicBezTo>
                    <a:pt x="4373" y="1080"/>
                    <a:pt x="4432" y="1095"/>
                    <a:pt x="4492" y="1095"/>
                  </a:cubicBezTo>
                  <a:cubicBezTo>
                    <a:pt x="4505" y="1095"/>
                    <a:pt x="4518" y="1094"/>
                    <a:pt x="4531" y="1093"/>
                  </a:cubicBezTo>
                  <a:cubicBezTo>
                    <a:pt x="4611" y="1085"/>
                    <a:pt x="4684" y="1044"/>
                    <a:pt x="4731" y="979"/>
                  </a:cubicBezTo>
                  <a:cubicBezTo>
                    <a:pt x="4784" y="906"/>
                    <a:pt x="4805" y="815"/>
                    <a:pt x="4792" y="727"/>
                  </a:cubicBezTo>
                  <a:cubicBezTo>
                    <a:pt x="4778" y="639"/>
                    <a:pt x="4729" y="566"/>
                    <a:pt x="4647" y="510"/>
                  </a:cubicBezTo>
                  <a:cubicBezTo>
                    <a:pt x="4399" y="345"/>
                    <a:pt x="4130" y="219"/>
                    <a:pt x="3845" y="134"/>
                  </a:cubicBezTo>
                  <a:cubicBezTo>
                    <a:pt x="3548" y="45"/>
                    <a:pt x="3240" y="1"/>
                    <a:pt x="2929" y="1"/>
                  </a:cubicBezTo>
                  <a:cubicBezTo>
                    <a:pt x="2923" y="1"/>
                    <a:pt x="2917" y="1"/>
                    <a:pt x="29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5280150" y="5171150"/>
              <a:ext cx="86925" cy="142400"/>
            </a:xfrm>
            <a:custGeom>
              <a:avLst/>
              <a:gdLst/>
              <a:ahLst/>
              <a:cxnLst/>
              <a:rect l="l" t="t" r="r" b="b"/>
              <a:pathLst>
                <a:path w="3477" h="5696" extrusionOk="0">
                  <a:moveTo>
                    <a:pt x="244" y="0"/>
                  </a:moveTo>
                  <a:cubicBezTo>
                    <a:pt x="112" y="4"/>
                    <a:pt x="3" y="111"/>
                    <a:pt x="1" y="245"/>
                  </a:cubicBezTo>
                  <a:lnTo>
                    <a:pt x="1" y="5452"/>
                  </a:lnTo>
                  <a:cubicBezTo>
                    <a:pt x="3" y="5585"/>
                    <a:pt x="112" y="5693"/>
                    <a:pt x="244" y="5695"/>
                  </a:cubicBezTo>
                  <a:lnTo>
                    <a:pt x="3231" y="5695"/>
                  </a:lnTo>
                  <a:cubicBezTo>
                    <a:pt x="3233" y="5695"/>
                    <a:pt x="3234" y="5696"/>
                    <a:pt x="3236" y="5696"/>
                  </a:cubicBezTo>
                  <a:cubicBezTo>
                    <a:pt x="3297" y="5696"/>
                    <a:pt x="3356" y="5672"/>
                    <a:pt x="3401" y="5631"/>
                  </a:cubicBezTo>
                  <a:cubicBezTo>
                    <a:pt x="3450" y="5587"/>
                    <a:pt x="3477" y="5525"/>
                    <a:pt x="3474" y="5460"/>
                  </a:cubicBezTo>
                  <a:cubicBezTo>
                    <a:pt x="3472" y="5326"/>
                    <a:pt x="3365" y="5219"/>
                    <a:pt x="3231" y="5215"/>
                  </a:cubicBezTo>
                  <a:lnTo>
                    <a:pt x="513" y="5215"/>
                  </a:lnTo>
                  <a:lnTo>
                    <a:pt x="513" y="3002"/>
                  </a:lnTo>
                  <a:lnTo>
                    <a:pt x="2864" y="3002"/>
                  </a:lnTo>
                  <a:cubicBezTo>
                    <a:pt x="2866" y="3002"/>
                    <a:pt x="2867" y="3002"/>
                    <a:pt x="2869" y="3002"/>
                  </a:cubicBezTo>
                  <a:cubicBezTo>
                    <a:pt x="2930" y="3002"/>
                    <a:pt x="2990" y="2979"/>
                    <a:pt x="3036" y="2938"/>
                  </a:cubicBezTo>
                  <a:cubicBezTo>
                    <a:pt x="3083" y="2894"/>
                    <a:pt x="3111" y="2832"/>
                    <a:pt x="3109" y="2767"/>
                  </a:cubicBezTo>
                  <a:cubicBezTo>
                    <a:pt x="3105" y="2633"/>
                    <a:pt x="2998" y="2526"/>
                    <a:pt x="2864" y="2523"/>
                  </a:cubicBezTo>
                  <a:lnTo>
                    <a:pt x="513" y="2523"/>
                  </a:lnTo>
                  <a:lnTo>
                    <a:pt x="513" y="479"/>
                  </a:lnTo>
                  <a:lnTo>
                    <a:pt x="3231" y="479"/>
                  </a:lnTo>
                  <a:cubicBezTo>
                    <a:pt x="3233" y="480"/>
                    <a:pt x="3234" y="480"/>
                    <a:pt x="3236" y="480"/>
                  </a:cubicBezTo>
                  <a:cubicBezTo>
                    <a:pt x="3297" y="480"/>
                    <a:pt x="3356" y="457"/>
                    <a:pt x="3401" y="415"/>
                  </a:cubicBezTo>
                  <a:cubicBezTo>
                    <a:pt x="3450" y="372"/>
                    <a:pt x="3477" y="309"/>
                    <a:pt x="3474" y="245"/>
                  </a:cubicBezTo>
                  <a:cubicBezTo>
                    <a:pt x="3477" y="178"/>
                    <a:pt x="3450" y="115"/>
                    <a:pt x="3401" y="70"/>
                  </a:cubicBezTo>
                  <a:cubicBezTo>
                    <a:pt x="3356" y="24"/>
                    <a:pt x="3294" y="0"/>
                    <a:pt x="3231" y="0"/>
                  </a:cubicBezTo>
                  <a:close/>
                </a:path>
              </a:pathLst>
            </a:custGeom>
            <a:solidFill>
              <a:srgbClr val="3D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5278300" y="5169325"/>
              <a:ext cx="90600" cy="146075"/>
            </a:xfrm>
            <a:custGeom>
              <a:avLst/>
              <a:gdLst/>
              <a:ahLst/>
              <a:cxnLst/>
              <a:rect l="l" t="t" r="r" b="b"/>
              <a:pathLst>
                <a:path w="3624" h="5843" extrusionOk="0">
                  <a:moveTo>
                    <a:pt x="3308" y="145"/>
                  </a:moveTo>
                  <a:cubicBezTo>
                    <a:pt x="3352" y="145"/>
                    <a:pt x="3393" y="163"/>
                    <a:pt x="3423" y="194"/>
                  </a:cubicBezTo>
                  <a:cubicBezTo>
                    <a:pt x="3458" y="225"/>
                    <a:pt x="3476" y="269"/>
                    <a:pt x="3474" y="315"/>
                  </a:cubicBezTo>
                  <a:cubicBezTo>
                    <a:pt x="3476" y="360"/>
                    <a:pt x="3459" y="402"/>
                    <a:pt x="3425" y="431"/>
                  </a:cubicBezTo>
                  <a:cubicBezTo>
                    <a:pt x="3393" y="461"/>
                    <a:pt x="3352" y="477"/>
                    <a:pt x="3309" y="477"/>
                  </a:cubicBezTo>
                  <a:cubicBezTo>
                    <a:pt x="3307" y="477"/>
                    <a:pt x="3305" y="477"/>
                    <a:pt x="3304" y="477"/>
                  </a:cubicBezTo>
                  <a:lnTo>
                    <a:pt x="660" y="477"/>
                  </a:lnTo>
                  <a:lnTo>
                    <a:pt x="660" y="413"/>
                  </a:lnTo>
                  <a:cubicBezTo>
                    <a:pt x="660" y="380"/>
                    <a:pt x="637" y="351"/>
                    <a:pt x="606" y="342"/>
                  </a:cubicBezTo>
                  <a:cubicBezTo>
                    <a:pt x="598" y="339"/>
                    <a:pt x="591" y="338"/>
                    <a:pt x="583" y="338"/>
                  </a:cubicBezTo>
                  <a:cubicBezTo>
                    <a:pt x="558" y="338"/>
                    <a:pt x="535" y="352"/>
                    <a:pt x="522" y="375"/>
                  </a:cubicBezTo>
                  <a:lnTo>
                    <a:pt x="440" y="513"/>
                  </a:lnTo>
                  <a:cubicBezTo>
                    <a:pt x="413" y="563"/>
                    <a:pt x="448" y="623"/>
                    <a:pt x="503" y="624"/>
                  </a:cubicBezTo>
                  <a:lnTo>
                    <a:pt x="512" y="2519"/>
                  </a:lnTo>
                  <a:lnTo>
                    <a:pt x="496" y="2519"/>
                  </a:lnTo>
                  <a:cubicBezTo>
                    <a:pt x="433" y="2519"/>
                    <a:pt x="399" y="2592"/>
                    <a:pt x="439" y="2640"/>
                  </a:cubicBezTo>
                  <a:lnTo>
                    <a:pt x="529" y="2746"/>
                  </a:lnTo>
                  <a:cubicBezTo>
                    <a:pt x="543" y="2763"/>
                    <a:pt x="564" y="2773"/>
                    <a:pt x="585" y="2773"/>
                  </a:cubicBezTo>
                  <a:cubicBezTo>
                    <a:pt x="593" y="2773"/>
                    <a:pt x="602" y="2771"/>
                    <a:pt x="611" y="2768"/>
                  </a:cubicBezTo>
                  <a:cubicBezTo>
                    <a:pt x="640" y="2758"/>
                    <a:pt x="660" y="2730"/>
                    <a:pt x="660" y="2698"/>
                  </a:cubicBezTo>
                  <a:lnTo>
                    <a:pt x="660" y="2667"/>
                  </a:lnTo>
                  <a:lnTo>
                    <a:pt x="2937" y="2667"/>
                  </a:lnTo>
                  <a:cubicBezTo>
                    <a:pt x="2982" y="2667"/>
                    <a:pt x="3025" y="2686"/>
                    <a:pt x="3055" y="2719"/>
                  </a:cubicBezTo>
                  <a:cubicBezTo>
                    <a:pt x="3088" y="2750"/>
                    <a:pt x="3107" y="2793"/>
                    <a:pt x="3107" y="2838"/>
                  </a:cubicBezTo>
                  <a:cubicBezTo>
                    <a:pt x="3110" y="2881"/>
                    <a:pt x="3092" y="2924"/>
                    <a:pt x="3060" y="2953"/>
                  </a:cubicBezTo>
                  <a:cubicBezTo>
                    <a:pt x="3026" y="2985"/>
                    <a:pt x="2983" y="3001"/>
                    <a:pt x="2938" y="3001"/>
                  </a:cubicBezTo>
                  <a:lnTo>
                    <a:pt x="660" y="3001"/>
                  </a:lnTo>
                  <a:lnTo>
                    <a:pt x="660" y="2992"/>
                  </a:lnTo>
                  <a:cubicBezTo>
                    <a:pt x="660" y="2962"/>
                    <a:pt x="641" y="2934"/>
                    <a:pt x="613" y="2924"/>
                  </a:cubicBezTo>
                  <a:cubicBezTo>
                    <a:pt x="605" y="2921"/>
                    <a:pt x="596" y="2919"/>
                    <a:pt x="587" y="2919"/>
                  </a:cubicBezTo>
                  <a:cubicBezTo>
                    <a:pt x="566" y="2919"/>
                    <a:pt x="546" y="2928"/>
                    <a:pt x="531" y="2944"/>
                  </a:cubicBezTo>
                  <a:lnTo>
                    <a:pt x="458" y="3026"/>
                  </a:lnTo>
                  <a:cubicBezTo>
                    <a:pt x="416" y="3073"/>
                    <a:pt x="449" y="3148"/>
                    <a:pt x="514" y="3148"/>
                  </a:cubicBezTo>
                  <a:lnTo>
                    <a:pt x="514" y="5221"/>
                  </a:lnTo>
                  <a:cubicBezTo>
                    <a:pt x="498" y="5229"/>
                    <a:pt x="486" y="5241"/>
                    <a:pt x="479" y="5257"/>
                  </a:cubicBezTo>
                  <a:cubicBezTo>
                    <a:pt x="467" y="5282"/>
                    <a:pt x="471" y="5313"/>
                    <a:pt x="490" y="5335"/>
                  </a:cubicBezTo>
                  <a:lnTo>
                    <a:pt x="530" y="5384"/>
                  </a:lnTo>
                  <a:cubicBezTo>
                    <a:pt x="543" y="5401"/>
                    <a:pt x="564" y="5411"/>
                    <a:pt x="585" y="5411"/>
                  </a:cubicBezTo>
                  <a:cubicBezTo>
                    <a:pt x="594" y="5411"/>
                    <a:pt x="603" y="5409"/>
                    <a:pt x="612" y="5405"/>
                  </a:cubicBezTo>
                  <a:cubicBezTo>
                    <a:pt x="632" y="5399"/>
                    <a:pt x="648" y="5383"/>
                    <a:pt x="656" y="5361"/>
                  </a:cubicBezTo>
                  <a:lnTo>
                    <a:pt x="3304" y="5361"/>
                  </a:lnTo>
                  <a:cubicBezTo>
                    <a:pt x="3397" y="5365"/>
                    <a:pt x="3471" y="5439"/>
                    <a:pt x="3474" y="5531"/>
                  </a:cubicBezTo>
                  <a:cubicBezTo>
                    <a:pt x="3476" y="5576"/>
                    <a:pt x="3459" y="5618"/>
                    <a:pt x="3427" y="5647"/>
                  </a:cubicBezTo>
                  <a:cubicBezTo>
                    <a:pt x="3393" y="5679"/>
                    <a:pt x="3350" y="5695"/>
                    <a:pt x="3305" y="5695"/>
                  </a:cubicBezTo>
                  <a:lnTo>
                    <a:pt x="318" y="5695"/>
                  </a:lnTo>
                  <a:cubicBezTo>
                    <a:pt x="274" y="5695"/>
                    <a:pt x="230" y="5676"/>
                    <a:pt x="200" y="5644"/>
                  </a:cubicBezTo>
                  <a:cubicBezTo>
                    <a:pt x="167" y="5612"/>
                    <a:pt x="148" y="5569"/>
                    <a:pt x="148" y="5525"/>
                  </a:cubicBezTo>
                  <a:lnTo>
                    <a:pt x="148" y="318"/>
                  </a:lnTo>
                  <a:cubicBezTo>
                    <a:pt x="148" y="273"/>
                    <a:pt x="167" y="230"/>
                    <a:pt x="201" y="198"/>
                  </a:cubicBezTo>
                  <a:cubicBezTo>
                    <a:pt x="230" y="166"/>
                    <a:pt x="271" y="148"/>
                    <a:pt x="314" y="148"/>
                  </a:cubicBezTo>
                  <a:cubicBezTo>
                    <a:pt x="315" y="148"/>
                    <a:pt x="317" y="148"/>
                    <a:pt x="318" y="148"/>
                  </a:cubicBezTo>
                  <a:lnTo>
                    <a:pt x="3304" y="145"/>
                  </a:lnTo>
                  <a:cubicBezTo>
                    <a:pt x="3305" y="145"/>
                    <a:pt x="3307" y="145"/>
                    <a:pt x="3308" y="145"/>
                  </a:cubicBezTo>
                  <a:close/>
                  <a:moveTo>
                    <a:pt x="3310" y="0"/>
                  </a:moveTo>
                  <a:cubicBezTo>
                    <a:pt x="3308" y="0"/>
                    <a:pt x="3306" y="0"/>
                    <a:pt x="3305" y="0"/>
                  </a:cubicBezTo>
                  <a:lnTo>
                    <a:pt x="318" y="0"/>
                  </a:lnTo>
                  <a:cubicBezTo>
                    <a:pt x="317" y="0"/>
                    <a:pt x="315" y="0"/>
                    <a:pt x="314" y="0"/>
                  </a:cubicBezTo>
                  <a:cubicBezTo>
                    <a:pt x="232" y="0"/>
                    <a:pt x="153" y="34"/>
                    <a:pt x="96" y="95"/>
                  </a:cubicBezTo>
                  <a:cubicBezTo>
                    <a:pt x="34" y="153"/>
                    <a:pt x="0" y="233"/>
                    <a:pt x="2" y="318"/>
                  </a:cubicBezTo>
                  <a:lnTo>
                    <a:pt x="2" y="5525"/>
                  </a:lnTo>
                  <a:cubicBezTo>
                    <a:pt x="4" y="5699"/>
                    <a:pt x="144" y="5839"/>
                    <a:pt x="318" y="5843"/>
                  </a:cubicBezTo>
                  <a:lnTo>
                    <a:pt x="3305" y="5843"/>
                  </a:lnTo>
                  <a:cubicBezTo>
                    <a:pt x="3386" y="5842"/>
                    <a:pt x="3463" y="5813"/>
                    <a:pt x="3523" y="5758"/>
                  </a:cubicBezTo>
                  <a:cubicBezTo>
                    <a:pt x="3587" y="5700"/>
                    <a:pt x="3623" y="5618"/>
                    <a:pt x="3620" y="5531"/>
                  </a:cubicBezTo>
                  <a:cubicBezTo>
                    <a:pt x="3618" y="5357"/>
                    <a:pt x="3476" y="5217"/>
                    <a:pt x="3302" y="5214"/>
                  </a:cubicBezTo>
                  <a:lnTo>
                    <a:pt x="659" y="5214"/>
                  </a:lnTo>
                  <a:lnTo>
                    <a:pt x="659" y="3150"/>
                  </a:lnTo>
                  <a:lnTo>
                    <a:pt x="2937" y="3150"/>
                  </a:lnTo>
                  <a:cubicBezTo>
                    <a:pt x="3018" y="3150"/>
                    <a:pt x="3097" y="3119"/>
                    <a:pt x="3157" y="3065"/>
                  </a:cubicBezTo>
                  <a:cubicBezTo>
                    <a:pt x="3222" y="3009"/>
                    <a:pt x="3257" y="2925"/>
                    <a:pt x="3255" y="2840"/>
                  </a:cubicBezTo>
                  <a:cubicBezTo>
                    <a:pt x="3252" y="2666"/>
                    <a:pt x="3111" y="2524"/>
                    <a:pt x="2937" y="2522"/>
                  </a:cubicBezTo>
                  <a:lnTo>
                    <a:pt x="660" y="2522"/>
                  </a:lnTo>
                  <a:lnTo>
                    <a:pt x="660" y="627"/>
                  </a:lnTo>
                  <a:lnTo>
                    <a:pt x="3302" y="627"/>
                  </a:lnTo>
                  <a:cubicBezTo>
                    <a:pt x="3304" y="627"/>
                    <a:pt x="3306" y="627"/>
                    <a:pt x="3307" y="627"/>
                  </a:cubicBezTo>
                  <a:cubicBezTo>
                    <a:pt x="3388" y="627"/>
                    <a:pt x="3465" y="597"/>
                    <a:pt x="3523" y="544"/>
                  </a:cubicBezTo>
                  <a:cubicBezTo>
                    <a:pt x="3587" y="486"/>
                    <a:pt x="3624" y="404"/>
                    <a:pt x="3621" y="318"/>
                  </a:cubicBezTo>
                  <a:cubicBezTo>
                    <a:pt x="3624" y="231"/>
                    <a:pt x="3589" y="148"/>
                    <a:pt x="3526" y="88"/>
                  </a:cubicBezTo>
                  <a:cubicBezTo>
                    <a:pt x="3467" y="33"/>
                    <a:pt x="3390" y="0"/>
                    <a:pt x="3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5478250" y="5171050"/>
              <a:ext cx="47875" cy="142500"/>
            </a:xfrm>
            <a:custGeom>
              <a:avLst/>
              <a:gdLst/>
              <a:ahLst/>
              <a:cxnLst/>
              <a:rect l="l" t="t" r="r" b="b"/>
              <a:pathLst>
                <a:path w="1915" h="5700" extrusionOk="0">
                  <a:moveTo>
                    <a:pt x="1645" y="1"/>
                  </a:moveTo>
                  <a:cubicBezTo>
                    <a:pt x="1593" y="1"/>
                    <a:pt x="1547" y="14"/>
                    <a:pt x="1506" y="37"/>
                  </a:cubicBezTo>
                  <a:lnTo>
                    <a:pt x="131" y="867"/>
                  </a:lnTo>
                  <a:cubicBezTo>
                    <a:pt x="45" y="921"/>
                    <a:pt x="1" y="989"/>
                    <a:pt x="1" y="1070"/>
                  </a:cubicBezTo>
                  <a:cubicBezTo>
                    <a:pt x="1" y="1130"/>
                    <a:pt x="25" y="1188"/>
                    <a:pt x="74" y="1245"/>
                  </a:cubicBezTo>
                  <a:cubicBezTo>
                    <a:pt x="120" y="1299"/>
                    <a:pt x="186" y="1331"/>
                    <a:pt x="258" y="1331"/>
                  </a:cubicBezTo>
                  <a:cubicBezTo>
                    <a:pt x="259" y="1331"/>
                    <a:pt x="261" y="1331"/>
                    <a:pt x="262" y="1331"/>
                  </a:cubicBezTo>
                  <a:cubicBezTo>
                    <a:pt x="264" y="1331"/>
                    <a:pt x="266" y="1331"/>
                    <a:pt x="268" y="1331"/>
                  </a:cubicBezTo>
                  <a:cubicBezTo>
                    <a:pt x="306" y="1331"/>
                    <a:pt x="343" y="1318"/>
                    <a:pt x="375" y="1298"/>
                  </a:cubicBezTo>
                  <a:lnTo>
                    <a:pt x="1393" y="692"/>
                  </a:lnTo>
                  <a:lnTo>
                    <a:pt x="1393" y="692"/>
                  </a:lnTo>
                  <a:lnTo>
                    <a:pt x="1393" y="5456"/>
                  </a:lnTo>
                  <a:cubicBezTo>
                    <a:pt x="1392" y="5520"/>
                    <a:pt x="1418" y="5582"/>
                    <a:pt x="1466" y="5626"/>
                  </a:cubicBezTo>
                  <a:cubicBezTo>
                    <a:pt x="1512" y="5673"/>
                    <a:pt x="1574" y="5700"/>
                    <a:pt x="1640" y="5700"/>
                  </a:cubicBezTo>
                  <a:cubicBezTo>
                    <a:pt x="1642" y="5700"/>
                    <a:pt x="1644" y="5699"/>
                    <a:pt x="1645" y="5699"/>
                  </a:cubicBezTo>
                  <a:cubicBezTo>
                    <a:pt x="1648" y="5700"/>
                    <a:pt x="1651" y="5700"/>
                    <a:pt x="1654" y="5700"/>
                  </a:cubicBezTo>
                  <a:cubicBezTo>
                    <a:pt x="1722" y="5700"/>
                    <a:pt x="1786" y="5673"/>
                    <a:pt x="1835" y="5628"/>
                  </a:cubicBezTo>
                  <a:cubicBezTo>
                    <a:pt x="1885" y="5583"/>
                    <a:pt x="1914" y="5522"/>
                    <a:pt x="1914" y="5456"/>
                  </a:cubicBezTo>
                  <a:lnTo>
                    <a:pt x="1914" y="249"/>
                  </a:lnTo>
                  <a:cubicBezTo>
                    <a:pt x="1915" y="188"/>
                    <a:pt x="1892" y="128"/>
                    <a:pt x="1852" y="83"/>
                  </a:cubicBezTo>
                  <a:cubicBezTo>
                    <a:pt x="1814" y="37"/>
                    <a:pt x="1760" y="9"/>
                    <a:pt x="1702" y="6"/>
                  </a:cubicBezTo>
                  <a:cubicBezTo>
                    <a:pt x="1682" y="2"/>
                    <a:pt x="1663" y="1"/>
                    <a:pt x="1645" y="1"/>
                  </a:cubicBezTo>
                  <a:close/>
                </a:path>
              </a:pathLst>
            </a:custGeom>
            <a:solidFill>
              <a:srgbClr val="3D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5476425" y="5169200"/>
              <a:ext cx="51575" cy="146200"/>
            </a:xfrm>
            <a:custGeom>
              <a:avLst/>
              <a:gdLst/>
              <a:ahLst/>
              <a:cxnLst/>
              <a:rect l="l" t="t" r="r" b="b"/>
              <a:pathLst>
                <a:path w="2063" h="5848" extrusionOk="0">
                  <a:moveTo>
                    <a:pt x="1716" y="147"/>
                  </a:moveTo>
                  <a:cubicBezTo>
                    <a:pt x="1732" y="147"/>
                    <a:pt x="1750" y="149"/>
                    <a:pt x="1769" y="153"/>
                  </a:cubicBezTo>
                  <a:cubicBezTo>
                    <a:pt x="1808" y="155"/>
                    <a:pt x="1844" y="174"/>
                    <a:pt x="1869" y="204"/>
                  </a:cubicBezTo>
                  <a:cubicBezTo>
                    <a:pt x="1898" y="237"/>
                    <a:pt x="1913" y="279"/>
                    <a:pt x="1912" y="323"/>
                  </a:cubicBezTo>
                  <a:lnTo>
                    <a:pt x="1912" y="5530"/>
                  </a:lnTo>
                  <a:cubicBezTo>
                    <a:pt x="1912" y="5574"/>
                    <a:pt x="1892" y="5617"/>
                    <a:pt x="1858" y="5647"/>
                  </a:cubicBezTo>
                  <a:cubicBezTo>
                    <a:pt x="1821" y="5682"/>
                    <a:pt x="1771" y="5701"/>
                    <a:pt x="1720" y="5701"/>
                  </a:cubicBezTo>
                  <a:cubicBezTo>
                    <a:pt x="1673" y="5701"/>
                    <a:pt x="1626" y="5685"/>
                    <a:pt x="1591" y="5649"/>
                  </a:cubicBezTo>
                  <a:cubicBezTo>
                    <a:pt x="1558" y="5618"/>
                    <a:pt x="1539" y="5574"/>
                    <a:pt x="1539" y="5530"/>
                  </a:cubicBezTo>
                  <a:lnTo>
                    <a:pt x="1539" y="808"/>
                  </a:lnTo>
                  <a:lnTo>
                    <a:pt x="1592" y="777"/>
                  </a:lnTo>
                  <a:cubicBezTo>
                    <a:pt x="1635" y="752"/>
                    <a:pt x="1641" y="691"/>
                    <a:pt x="1603" y="658"/>
                  </a:cubicBezTo>
                  <a:lnTo>
                    <a:pt x="1514" y="578"/>
                  </a:lnTo>
                  <a:cubicBezTo>
                    <a:pt x="1500" y="565"/>
                    <a:pt x="1482" y="558"/>
                    <a:pt x="1464" y="558"/>
                  </a:cubicBezTo>
                  <a:cubicBezTo>
                    <a:pt x="1455" y="558"/>
                    <a:pt x="1445" y="560"/>
                    <a:pt x="1436" y="564"/>
                  </a:cubicBezTo>
                  <a:cubicBezTo>
                    <a:pt x="1409" y="576"/>
                    <a:pt x="1392" y="603"/>
                    <a:pt x="1392" y="632"/>
                  </a:cubicBezTo>
                  <a:lnTo>
                    <a:pt x="1392" y="724"/>
                  </a:lnTo>
                  <a:lnTo>
                    <a:pt x="407" y="1310"/>
                  </a:lnTo>
                  <a:cubicBezTo>
                    <a:pt x="387" y="1323"/>
                    <a:pt x="364" y="1330"/>
                    <a:pt x="340" y="1330"/>
                  </a:cubicBezTo>
                  <a:cubicBezTo>
                    <a:pt x="339" y="1330"/>
                    <a:pt x="337" y="1330"/>
                    <a:pt x="335" y="1330"/>
                  </a:cubicBezTo>
                  <a:cubicBezTo>
                    <a:pt x="332" y="1330"/>
                    <a:pt x="330" y="1331"/>
                    <a:pt x="327" y="1331"/>
                  </a:cubicBezTo>
                  <a:cubicBezTo>
                    <a:pt x="278" y="1331"/>
                    <a:pt x="234" y="1308"/>
                    <a:pt x="203" y="1271"/>
                  </a:cubicBezTo>
                  <a:cubicBezTo>
                    <a:pt x="166" y="1228"/>
                    <a:pt x="147" y="1187"/>
                    <a:pt x="147" y="1144"/>
                  </a:cubicBezTo>
                  <a:cubicBezTo>
                    <a:pt x="147" y="1110"/>
                    <a:pt x="157" y="1057"/>
                    <a:pt x="242" y="1004"/>
                  </a:cubicBezTo>
                  <a:lnTo>
                    <a:pt x="1617" y="174"/>
                  </a:lnTo>
                  <a:cubicBezTo>
                    <a:pt x="1645" y="157"/>
                    <a:pt x="1677" y="147"/>
                    <a:pt x="1716" y="147"/>
                  </a:cubicBezTo>
                  <a:close/>
                  <a:moveTo>
                    <a:pt x="1720" y="1"/>
                  </a:moveTo>
                  <a:cubicBezTo>
                    <a:pt x="1654" y="1"/>
                    <a:pt x="1594" y="16"/>
                    <a:pt x="1542" y="47"/>
                  </a:cubicBezTo>
                  <a:lnTo>
                    <a:pt x="165" y="878"/>
                  </a:lnTo>
                  <a:cubicBezTo>
                    <a:pt x="56" y="947"/>
                    <a:pt x="1" y="1037"/>
                    <a:pt x="1" y="1144"/>
                  </a:cubicBezTo>
                  <a:cubicBezTo>
                    <a:pt x="1" y="1222"/>
                    <a:pt x="31" y="1296"/>
                    <a:pt x="92" y="1368"/>
                  </a:cubicBezTo>
                  <a:cubicBezTo>
                    <a:pt x="151" y="1438"/>
                    <a:pt x="239" y="1478"/>
                    <a:pt x="331" y="1478"/>
                  </a:cubicBezTo>
                  <a:cubicBezTo>
                    <a:pt x="332" y="1478"/>
                    <a:pt x="334" y="1478"/>
                    <a:pt x="335" y="1478"/>
                  </a:cubicBezTo>
                  <a:cubicBezTo>
                    <a:pt x="337" y="1478"/>
                    <a:pt x="339" y="1478"/>
                    <a:pt x="341" y="1478"/>
                  </a:cubicBezTo>
                  <a:cubicBezTo>
                    <a:pt x="392" y="1478"/>
                    <a:pt x="443" y="1463"/>
                    <a:pt x="486" y="1435"/>
                  </a:cubicBezTo>
                  <a:lnTo>
                    <a:pt x="1392" y="895"/>
                  </a:lnTo>
                  <a:lnTo>
                    <a:pt x="1392" y="5529"/>
                  </a:lnTo>
                  <a:cubicBezTo>
                    <a:pt x="1392" y="5613"/>
                    <a:pt x="1426" y="5694"/>
                    <a:pt x="1486" y="5753"/>
                  </a:cubicBezTo>
                  <a:cubicBezTo>
                    <a:pt x="1546" y="5814"/>
                    <a:pt x="1628" y="5848"/>
                    <a:pt x="1713" y="5848"/>
                  </a:cubicBezTo>
                  <a:cubicBezTo>
                    <a:pt x="1715" y="5848"/>
                    <a:pt x="1717" y="5848"/>
                    <a:pt x="1718" y="5848"/>
                  </a:cubicBezTo>
                  <a:cubicBezTo>
                    <a:pt x="1720" y="5848"/>
                    <a:pt x="1721" y="5848"/>
                    <a:pt x="1723" y="5848"/>
                  </a:cubicBezTo>
                  <a:cubicBezTo>
                    <a:pt x="1811" y="5848"/>
                    <a:pt x="1896" y="5815"/>
                    <a:pt x="1960" y="5755"/>
                  </a:cubicBezTo>
                  <a:cubicBezTo>
                    <a:pt x="2023" y="5697"/>
                    <a:pt x="2060" y="5615"/>
                    <a:pt x="2060" y="5529"/>
                  </a:cubicBezTo>
                  <a:lnTo>
                    <a:pt x="2060" y="323"/>
                  </a:lnTo>
                  <a:cubicBezTo>
                    <a:pt x="2062" y="244"/>
                    <a:pt x="2033" y="165"/>
                    <a:pt x="1980" y="106"/>
                  </a:cubicBezTo>
                  <a:cubicBezTo>
                    <a:pt x="1931" y="48"/>
                    <a:pt x="1861" y="12"/>
                    <a:pt x="1785" y="5"/>
                  </a:cubicBezTo>
                  <a:cubicBezTo>
                    <a:pt x="1763" y="2"/>
                    <a:pt x="1741" y="1"/>
                    <a:pt x="1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5574850" y="5168900"/>
              <a:ext cx="91425" cy="146500"/>
            </a:xfrm>
            <a:custGeom>
              <a:avLst/>
              <a:gdLst/>
              <a:ahLst/>
              <a:cxnLst/>
              <a:rect l="l" t="t" r="r" b="b"/>
              <a:pathLst>
                <a:path w="3657" h="5860" extrusionOk="0">
                  <a:moveTo>
                    <a:pt x="1802" y="472"/>
                  </a:moveTo>
                  <a:cubicBezTo>
                    <a:pt x="2089" y="472"/>
                    <a:pt x="2333" y="535"/>
                    <a:pt x="2533" y="660"/>
                  </a:cubicBezTo>
                  <a:cubicBezTo>
                    <a:pt x="2728" y="779"/>
                    <a:pt x="2889" y="948"/>
                    <a:pt x="2997" y="1148"/>
                  </a:cubicBezTo>
                  <a:cubicBezTo>
                    <a:pt x="3105" y="1349"/>
                    <a:pt x="3161" y="1572"/>
                    <a:pt x="3160" y="1800"/>
                  </a:cubicBezTo>
                  <a:cubicBezTo>
                    <a:pt x="3162" y="2043"/>
                    <a:pt x="3105" y="2283"/>
                    <a:pt x="2993" y="2499"/>
                  </a:cubicBezTo>
                  <a:cubicBezTo>
                    <a:pt x="2882" y="2709"/>
                    <a:pt x="2717" y="2886"/>
                    <a:pt x="2513" y="3008"/>
                  </a:cubicBezTo>
                  <a:cubicBezTo>
                    <a:pt x="2304" y="3135"/>
                    <a:pt x="2056" y="3198"/>
                    <a:pt x="1769" y="3198"/>
                  </a:cubicBezTo>
                  <a:cubicBezTo>
                    <a:pt x="1497" y="3198"/>
                    <a:pt x="1267" y="3134"/>
                    <a:pt x="1077" y="3003"/>
                  </a:cubicBezTo>
                  <a:cubicBezTo>
                    <a:pt x="890" y="2877"/>
                    <a:pt x="743" y="2702"/>
                    <a:pt x="649" y="2495"/>
                  </a:cubicBezTo>
                  <a:cubicBezTo>
                    <a:pt x="555" y="2284"/>
                    <a:pt x="506" y="2055"/>
                    <a:pt x="508" y="1824"/>
                  </a:cubicBezTo>
                  <a:cubicBezTo>
                    <a:pt x="508" y="1558"/>
                    <a:pt x="564" y="1322"/>
                    <a:pt x="675" y="1115"/>
                  </a:cubicBezTo>
                  <a:cubicBezTo>
                    <a:pt x="779" y="916"/>
                    <a:pt x="938" y="751"/>
                    <a:pt x="1135" y="640"/>
                  </a:cubicBezTo>
                  <a:cubicBezTo>
                    <a:pt x="1329" y="529"/>
                    <a:pt x="1552" y="474"/>
                    <a:pt x="1802" y="474"/>
                  </a:cubicBezTo>
                  <a:lnTo>
                    <a:pt x="1802" y="472"/>
                  </a:lnTo>
                  <a:close/>
                  <a:moveTo>
                    <a:pt x="1793" y="1"/>
                  </a:moveTo>
                  <a:cubicBezTo>
                    <a:pt x="1446" y="1"/>
                    <a:pt x="1139" y="87"/>
                    <a:pt x="870" y="259"/>
                  </a:cubicBezTo>
                  <a:cubicBezTo>
                    <a:pt x="607" y="424"/>
                    <a:pt x="388" y="654"/>
                    <a:pt x="236" y="926"/>
                  </a:cubicBezTo>
                  <a:cubicBezTo>
                    <a:pt x="81" y="1200"/>
                    <a:pt x="0" y="1510"/>
                    <a:pt x="3" y="1824"/>
                  </a:cubicBezTo>
                  <a:cubicBezTo>
                    <a:pt x="3" y="2060"/>
                    <a:pt x="45" y="2293"/>
                    <a:pt x="129" y="2512"/>
                  </a:cubicBezTo>
                  <a:cubicBezTo>
                    <a:pt x="211" y="2729"/>
                    <a:pt x="329" y="2930"/>
                    <a:pt x="479" y="3106"/>
                  </a:cubicBezTo>
                  <a:cubicBezTo>
                    <a:pt x="625" y="3280"/>
                    <a:pt x="807" y="3421"/>
                    <a:pt x="1013" y="3521"/>
                  </a:cubicBezTo>
                  <a:cubicBezTo>
                    <a:pt x="1218" y="3621"/>
                    <a:pt x="1443" y="3671"/>
                    <a:pt x="1670" y="3671"/>
                  </a:cubicBezTo>
                  <a:cubicBezTo>
                    <a:pt x="1676" y="3671"/>
                    <a:pt x="1682" y="3671"/>
                    <a:pt x="1687" y="3671"/>
                  </a:cubicBezTo>
                  <a:cubicBezTo>
                    <a:pt x="1691" y="3671"/>
                    <a:pt x="1694" y="3671"/>
                    <a:pt x="1698" y="3671"/>
                  </a:cubicBezTo>
                  <a:cubicBezTo>
                    <a:pt x="1932" y="3671"/>
                    <a:pt x="2148" y="3631"/>
                    <a:pt x="2343" y="3554"/>
                  </a:cubicBezTo>
                  <a:cubicBezTo>
                    <a:pt x="2537" y="3477"/>
                    <a:pt x="2716" y="3366"/>
                    <a:pt x="2871" y="3225"/>
                  </a:cubicBezTo>
                  <a:cubicBezTo>
                    <a:pt x="2925" y="3176"/>
                    <a:pt x="2976" y="3124"/>
                    <a:pt x="3024" y="3070"/>
                  </a:cubicBezTo>
                  <a:lnTo>
                    <a:pt x="3024" y="3070"/>
                  </a:lnTo>
                  <a:cubicBezTo>
                    <a:pt x="2949" y="3358"/>
                    <a:pt x="2826" y="3637"/>
                    <a:pt x="2655" y="3907"/>
                  </a:cubicBezTo>
                  <a:cubicBezTo>
                    <a:pt x="2450" y="4237"/>
                    <a:pt x="2198" y="4536"/>
                    <a:pt x="1906" y="4794"/>
                  </a:cubicBezTo>
                  <a:cubicBezTo>
                    <a:pt x="1619" y="5049"/>
                    <a:pt x="1321" y="5241"/>
                    <a:pt x="1013" y="5372"/>
                  </a:cubicBezTo>
                  <a:cubicBezTo>
                    <a:pt x="958" y="5390"/>
                    <a:pt x="909" y="5421"/>
                    <a:pt x="870" y="5461"/>
                  </a:cubicBezTo>
                  <a:cubicBezTo>
                    <a:pt x="833" y="5502"/>
                    <a:pt x="815" y="5553"/>
                    <a:pt x="817" y="5608"/>
                  </a:cubicBezTo>
                  <a:cubicBezTo>
                    <a:pt x="816" y="5676"/>
                    <a:pt x="844" y="5741"/>
                    <a:pt x="894" y="5787"/>
                  </a:cubicBezTo>
                  <a:cubicBezTo>
                    <a:pt x="942" y="5834"/>
                    <a:pt x="1006" y="5860"/>
                    <a:pt x="1073" y="5860"/>
                  </a:cubicBezTo>
                  <a:cubicBezTo>
                    <a:pt x="1075" y="5860"/>
                    <a:pt x="1077" y="5860"/>
                    <a:pt x="1078" y="5860"/>
                  </a:cubicBezTo>
                  <a:cubicBezTo>
                    <a:pt x="1111" y="5859"/>
                    <a:pt x="1144" y="5854"/>
                    <a:pt x="1175" y="5843"/>
                  </a:cubicBezTo>
                  <a:cubicBezTo>
                    <a:pt x="1498" y="5724"/>
                    <a:pt x="1798" y="5552"/>
                    <a:pt x="2067" y="5335"/>
                  </a:cubicBezTo>
                  <a:cubicBezTo>
                    <a:pt x="2326" y="5124"/>
                    <a:pt x="2558" y="4880"/>
                    <a:pt x="2757" y="4610"/>
                  </a:cubicBezTo>
                  <a:cubicBezTo>
                    <a:pt x="2954" y="4346"/>
                    <a:pt x="3122" y="4059"/>
                    <a:pt x="3258" y="3759"/>
                  </a:cubicBezTo>
                  <a:cubicBezTo>
                    <a:pt x="3389" y="3474"/>
                    <a:pt x="3490" y="3176"/>
                    <a:pt x="3559" y="2869"/>
                  </a:cubicBezTo>
                  <a:cubicBezTo>
                    <a:pt x="3621" y="2596"/>
                    <a:pt x="3655" y="2316"/>
                    <a:pt x="3656" y="2035"/>
                  </a:cubicBezTo>
                  <a:cubicBezTo>
                    <a:pt x="3656" y="1781"/>
                    <a:pt x="3620" y="1529"/>
                    <a:pt x="3547" y="1287"/>
                  </a:cubicBezTo>
                  <a:cubicBezTo>
                    <a:pt x="3476" y="1047"/>
                    <a:pt x="3360" y="825"/>
                    <a:pt x="3205" y="631"/>
                  </a:cubicBezTo>
                  <a:cubicBezTo>
                    <a:pt x="3046" y="436"/>
                    <a:pt x="2846" y="278"/>
                    <a:pt x="2619" y="172"/>
                  </a:cubicBezTo>
                  <a:cubicBezTo>
                    <a:pt x="2383" y="58"/>
                    <a:pt x="2108" y="1"/>
                    <a:pt x="1793" y="1"/>
                  </a:cubicBezTo>
                  <a:close/>
                </a:path>
              </a:pathLst>
            </a:custGeom>
            <a:solidFill>
              <a:srgbClr val="3D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5573000" y="5167050"/>
              <a:ext cx="95125" cy="150175"/>
            </a:xfrm>
            <a:custGeom>
              <a:avLst/>
              <a:gdLst/>
              <a:ahLst/>
              <a:cxnLst/>
              <a:rect l="l" t="t" r="r" b="b"/>
              <a:pathLst>
                <a:path w="3805" h="6007" extrusionOk="0">
                  <a:moveTo>
                    <a:pt x="1876" y="621"/>
                  </a:moveTo>
                  <a:cubicBezTo>
                    <a:pt x="2148" y="621"/>
                    <a:pt x="2381" y="681"/>
                    <a:pt x="2569" y="797"/>
                  </a:cubicBezTo>
                  <a:cubicBezTo>
                    <a:pt x="2753" y="910"/>
                    <a:pt x="2903" y="1068"/>
                    <a:pt x="3007" y="1257"/>
                  </a:cubicBezTo>
                  <a:cubicBezTo>
                    <a:pt x="3109" y="1447"/>
                    <a:pt x="3162" y="1658"/>
                    <a:pt x="3161" y="1873"/>
                  </a:cubicBezTo>
                  <a:cubicBezTo>
                    <a:pt x="3163" y="2105"/>
                    <a:pt x="3109" y="2333"/>
                    <a:pt x="3002" y="2538"/>
                  </a:cubicBezTo>
                  <a:cubicBezTo>
                    <a:pt x="2898" y="2736"/>
                    <a:pt x="2741" y="2903"/>
                    <a:pt x="2549" y="3018"/>
                  </a:cubicBezTo>
                  <a:cubicBezTo>
                    <a:pt x="2354" y="3137"/>
                    <a:pt x="2115" y="3198"/>
                    <a:pt x="1843" y="3198"/>
                  </a:cubicBezTo>
                  <a:cubicBezTo>
                    <a:pt x="1588" y="3198"/>
                    <a:pt x="1369" y="3137"/>
                    <a:pt x="1194" y="3016"/>
                  </a:cubicBezTo>
                  <a:cubicBezTo>
                    <a:pt x="1017" y="2897"/>
                    <a:pt x="878" y="2731"/>
                    <a:pt x="792" y="2538"/>
                  </a:cubicBezTo>
                  <a:cubicBezTo>
                    <a:pt x="701" y="2337"/>
                    <a:pt x="654" y="2117"/>
                    <a:pt x="655" y="1897"/>
                  </a:cubicBezTo>
                  <a:cubicBezTo>
                    <a:pt x="655" y="1645"/>
                    <a:pt x="708" y="1419"/>
                    <a:pt x="813" y="1225"/>
                  </a:cubicBezTo>
                  <a:cubicBezTo>
                    <a:pt x="911" y="1038"/>
                    <a:pt x="1061" y="882"/>
                    <a:pt x="1245" y="777"/>
                  </a:cubicBezTo>
                  <a:cubicBezTo>
                    <a:pt x="1427" y="674"/>
                    <a:pt x="1639" y="621"/>
                    <a:pt x="1876" y="621"/>
                  </a:cubicBezTo>
                  <a:close/>
                  <a:moveTo>
                    <a:pt x="1876" y="473"/>
                  </a:moveTo>
                  <a:cubicBezTo>
                    <a:pt x="1614" y="473"/>
                    <a:pt x="1378" y="533"/>
                    <a:pt x="1172" y="650"/>
                  </a:cubicBezTo>
                  <a:cubicBezTo>
                    <a:pt x="964" y="768"/>
                    <a:pt x="795" y="944"/>
                    <a:pt x="684" y="1154"/>
                  </a:cubicBezTo>
                  <a:cubicBezTo>
                    <a:pt x="567" y="1370"/>
                    <a:pt x="508" y="1621"/>
                    <a:pt x="508" y="1897"/>
                  </a:cubicBezTo>
                  <a:cubicBezTo>
                    <a:pt x="507" y="2139"/>
                    <a:pt x="557" y="2378"/>
                    <a:pt x="657" y="2599"/>
                  </a:cubicBezTo>
                  <a:cubicBezTo>
                    <a:pt x="755" y="2817"/>
                    <a:pt x="911" y="3004"/>
                    <a:pt x="1109" y="3137"/>
                  </a:cubicBezTo>
                  <a:cubicBezTo>
                    <a:pt x="1311" y="3276"/>
                    <a:pt x="1558" y="3345"/>
                    <a:pt x="1843" y="3345"/>
                  </a:cubicBezTo>
                  <a:cubicBezTo>
                    <a:pt x="2143" y="3345"/>
                    <a:pt x="2407" y="3277"/>
                    <a:pt x="2626" y="3144"/>
                  </a:cubicBezTo>
                  <a:cubicBezTo>
                    <a:pt x="2842" y="3015"/>
                    <a:pt x="3017" y="2830"/>
                    <a:pt x="3133" y="2608"/>
                  </a:cubicBezTo>
                  <a:cubicBezTo>
                    <a:pt x="3250" y="2381"/>
                    <a:pt x="3311" y="2129"/>
                    <a:pt x="3308" y="1874"/>
                  </a:cubicBezTo>
                  <a:cubicBezTo>
                    <a:pt x="3309" y="1634"/>
                    <a:pt x="3250" y="1399"/>
                    <a:pt x="3137" y="1188"/>
                  </a:cubicBezTo>
                  <a:cubicBezTo>
                    <a:pt x="3022" y="975"/>
                    <a:pt x="2853" y="797"/>
                    <a:pt x="2647" y="671"/>
                  </a:cubicBezTo>
                  <a:cubicBezTo>
                    <a:pt x="2436" y="540"/>
                    <a:pt x="2176" y="473"/>
                    <a:pt x="1876" y="473"/>
                  </a:cubicBezTo>
                  <a:close/>
                  <a:moveTo>
                    <a:pt x="1867" y="149"/>
                  </a:moveTo>
                  <a:cubicBezTo>
                    <a:pt x="2170" y="149"/>
                    <a:pt x="2437" y="205"/>
                    <a:pt x="2661" y="313"/>
                  </a:cubicBezTo>
                  <a:cubicBezTo>
                    <a:pt x="2878" y="415"/>
                    <a:pt x="3070" y="565"/>
                    <a:pt x="3221" y="752"/>
                  </a:cubicBezTo>
                  <a:cubicBezTo>
                    <a:pt x="3371" y="939"/>
                    <a:pt x="3482" y="1153"/>
                    <a:pt x="3550" y="1382"/>
                  </a:cubicBezTo>
                  <a:cubicBezTo>
                    <a:pt x="3621" y="1618"/>
                    <a:pt x="3657" y="1863"/>
                    <a:pt x="3657" y="2110"/>
                  </a:cubicBezTo>
                  <a:cubicBezTo>
                    <a:pt x="3655" y="2385"/>
                    <a:pt x="3622" y="2660"/>
                    <a:pt x="3560" y="2928"/>
                  </a:cubicBezTo>
                  <a:cubicBezTo>
                    <a:pt x="3493" y="3229"/>
                    <a:pt x="3394" y="3523"/>
                    <a:pt x="3265" y="3803"/>
                  </a:cubicBezTo>
                  <a:cubicBezTo>
                    <a:pt x="3130" y="4099"/>
                    <a:pt x="2965" y="4379"/>
                    <a:pt x="2772" y="4640"/>
                  </a:cubicBezTo>
                  <a:cubicBezTo>
                    <a:pt x="2577" y="4905"/>
                    <a:pt x="2349" y="5145"/>
                    <a:pt x="2094" y="5351"/>
                  </a:cubicBezTo>
                  <a:cubicBezTo>
                    <a:pt x="1833" y="5562"/>
                    <a:pt x="1542" y="5728"/>
                    <a:pt x="1229" y="5847"/>
                  </a:cubicBezTo>
                  <a:cubicBezTo>
                    <a:pt x="1195" y="5857"/>
                    <a:pt x="1167" y="5861"/>
                    <a:pt x="1142" y="5861"/>
                  </a:cubicBezTo>
                  <a:cubicBezTo>
                    <a:pt x="1090" y="5861"/>
                    <a:pt x="1054" y="5841"/>
                    <a:pt x="1018" y="5807"/>
                  </a:cubicBezTo>
                  <a:cubicBezTo>
                    <a:pt x="983" y="5775"/>
                    <a:pt x="963" y="5728"/>
                    <a:pt x="964" y="5680"/>
                  </a:cubicBezTo>
                  <a:cubicBezTo>
                    <a:pt x="963" y="5645"/>
                    <a:pt x="974" y="5611"/>
                    <a:pt x="998" y="5585"/>
                  </a:cubicBezTo>
                  <a:cubicBezTo>
                    <a:pt x="1031" y="5552"/>
                    <a:pt x="1070" y="5527"/>
                    <a:pt x="1114" y="5513"/>
                  </a:cubicBezTo>
                  <a:cubicBezTo>
                    <a:pt x="1431" y="5379"/>
                    <a:pt x="1738" y="5181"/>
                    <a:pt x="2030" y="4923"/>
                  </a:cubicBezTo>
                  <a:cubicBezTo>
                    <a:pt x="2326" y="4659"/>
                    <a:pt x="2582" y="4355"/>
                    <a:pt x="2792" y="4020"/>
                  </a:cubicBezTo>
                  <a:cubicBezTo>
                    <a:pt x="2958" y="3759"/>
                    <a:pt x="3084" y="3474"/>
                    <a:pt x="3166" y="3176"/>
                  </a:cubicBezTo>
                  <a:cubicBezTo>
                    <a:pt x="3250" y="3079"/>
                    <a:pt x="3324" y="2973"/>
                    <a:pt x="3388" y="2861"/>
                  </a:cubicBezTo>
                  <a:cubicBezTo>
                    <a:pt x="3417" y="2808"/>
                    <a:pt x="3375" y="2751"/>
                    <a:pt x="3324" y="2751"/>
                  </a:cubicBezTo>
                  <a:cubicBezTo>
                    <a:pt x="3312" y="2751"/>
                    <a:pt x="3299" y="2754"/>
                    <a:pt x="3287" y="2762"/>
                  </a:cubicBezTo>
                  <a:lnTo>
                    <a:pt x="3108" y="2868"/>
                  </a:lnTo>
                  <a:cubicBezTo>
                    <a:pt x="3089" y="2879"/>
                    <a:pt x="3076" y="2897"/>
                    <a:pt x="3072" y="2918"/>
                  </a:cubicBezTo>
                  <a:cubicBezTo>
                    <a:pt x="3061" y="2981"/>
                    <a:pt x="3047" y="3044"/>
                    <a:pt x="3031" y="3107"/>
                  </a:cubicBezTo>
                  <a:cubicBezTo>
                    <a:pt x="2988" y="3155"/>
                    <a:pt x="2942" y="3200"/>
                    <a:pt x="2896" y="3243"/>
                  </a:cubicBezTo>
                  <a:cubicBezTo>
                    <a:pt x="2747" y="3378"/>
                    <a:pt x="2576" y="3485"/>
                    <a:pt x="2389" y="3558"/>
                  </a:cubicBezTo>
                  <a:cubicBezTo>
                    <a:pt x="2206" y="3632"/>
                    <a:pt x="1994" y="3671"/>
                    <a:pt x="1780" y="3671"/>
                  </a:cubicBezTo>
                  <a:cubicBezTo>
                    <a:pt x="1550" y="3671"/>
                    <a:pt x="1319" y="3626"/>
                    <a:pt x="1118" y="3528"/>
                  </a:cubicBezTo>
                  <a:cubicBezTo>
                    <a:pt x="923" y="3434"/>
                    <a:pt x="750" y="3297"/>
                    <a:pt x="610" y="3131"/>
                  </a:cubicBezTo>
                  <a:cubicBezTo>
                    <a:pt x="465" y="2961"/>
                    <a:pt x="351" y="2768"/>
                    <a:pt x="272" y="2559"/>
                  </a:cubicBezTo>
                  <a:cubicBezTo>
                    <a:pt x="191" y="2348"/>
                    <a:pt x="150" y="2124"/>
                    <a:pt x="151" y="1898"/>
                  </a:cubicBezTo>
                  <a:cubicBezTo>
                    <a:pt x="148" y="1595"/>
                    <a:pt x="225" y="1298"/>
                    <a:pt x="373" y="1036"/>
                  </a:cubicBezTo>
                  <a:cubicBezTo>
                    <a:pt x="520" y="775"/>
                    <a:pt x="730" y="554"/>
                    <a:pt x="983" y="394"/>
                  </a:cubicBezTo>
                  <a:cubicBezTo>
                    <a:pt x="1239" y="231"/>
                    <a:pt x="1537" y="149"/>
                    <a:pt x="1867" y="149"/>
                  </a:cubicBezTo>
                  <a:close/>
                  <a:moveTo>
                    <a:pt x="1868" y="0"/>
                  </a:moveTo>
                  <a:cubicBezTo>
                    <a:pt x="1509" y="0"/>
                    <a:pt x="1185" y="91"/>
                    <a:pt x="905" y="269"/>
                  </a:cubicBezTo>
                  <a:cubicBezTo>
                    <a:pt x="630" y="442"/>
                    <a:pt x="404" y="680"/>
                    <a:pt x="246" y="962"/>
                  </a:cubicBezTo>
                  <a:cubicBezTo>
                    <a:pt x="84" y="1247"/>
                    <a:pt x="1" y="1570"/>
                    <a:pt x="3" y="1897"/>
                  </a:cubicBezTo>
                  <a:cubicBezTo>
                    <a:pt x="3" y="2141"/>
                    <a:pt x="48" y="2383"/>
                    <a:pt x="135" y="2612"/>
                  </a:cubicBezTo>
                  <a:cubicBezTo>
                    <a:pt x="220" y="2836"/>
                    <a:pt x="343" y="3044"/>
                    <a:pt x="498" y="3227"/>
                  </a:cubicBezTo>
                  <a:cubicBezTo>
                    <a:pt x="650" y="3408"/>
                    <a:pt x="841" y="3556"/>
                    <a:pt x="1054" y="3661"/>
                  </a:cubicBezTo>
                  <a:cubicBezTo>
                    <a:pt x="1272" y="3765"/>
                    <a:pt x="1511" y="3818"/>
                    <a:pt x="1753" y="3818"/>
                  </a:cubicBezTo>
                  <a:cubicBezTo>
                    <a:pt x="1755" y="3818"/>
                    <a:pt x="1758" y="3818"/>
                    <a:pt x="1761" y="3818"/>
                  </a:cubicBezTo>
                  <a:cubicBezTo>
                    <a:pt x="1768" y="3818"/>
                    <a:pt x="1774" y="3818"/>
                    <a:pt x="1781" y="3818"/>
                  </a:cubicBezTo>
                  <a:cubicBezTo>
                    <a:pt x="2008" y="3818"/>
                    <a:pt x="2233" y="3777"/>
                    <a:pt x="2443" y="3695"/>
                  </a:cubicBezTo>
                  <a:cubicBezTo>
                    <a:pt x="2623" y="3624"/>
                    <a:pt x="2790" y="3524"/>
                    <a:pt x="2937" y="3401"/>
                  </a:cubicBezTo>
                  <a:lnTo>
                    <a:pt x="2937" y="3401"/>
                  </a:lnTo>
                  <a:cubicBezTo>
                    <a:pt x="2866" y="3590"/>
                    <a:pt x="2775" y="3770"/>
                    <a:pt x="2668" y="3942"/>
                  </a:cubicBezTo>
                  <a:cubicBezTo>
                    <a:pt x="2465" y="4265"/>
                    <a:pt x="2217" y="4558"/>
                    <a:pt x="1933" y="4812"/>
                  </a:cubicBezTo>
                  <a:cubicBezTo>
                    <a:pt x="1653" y="5060"/>
                    <a:pt x="1359" y="5249"/>
                    <a:pt x="1061" y="5375"/>
                  </a:cubicBezTo>
                  <a:cubicBezTo>
                    <a:pt x="996" y="5398"/>
                    <a:pt x="938" y="5435"/>
                    <a:pt x="890" y="5484"/>
                  </a:cubicBezTo>
                  <a:cubicBezTo>
                    <a:pt x="841" y="5538"/>
                    <a:pt x="814" y="5609"/>
                    <a:pt x="817" y="5680"/>
                  </a:cubicBezTo>
                  <a:cubicBezTo>
                    <a:pt x="815" y="5769"/>
                    <a:pt x="852" y="5853"/>
                    <a:pt x="918" y="5914"/>
                  </a:cubicBezTo>
                  <a:cubicBezTo>
                    <a:pt x="981" y="5974"/>
                    <a:pt x="1064" y="6007"/>
                    <a:pt x="1151" y="6007"/>
                  </a:cubicBezTo>
                  <a:cubicBezTo>
                    <a:pt x="1194" y="6006"/>
                    <a:pt x="1235" y="5998"/>
                    <a:pt x="1276" y="5986"/>
                  </a:cubicBezTo>
                  <a:cubicBezTo>
                    <a:pt x="1605" y="5862"/>
                    <a:pt x="1912" y="5687"/>
                    <a:pt x="2187" y="5465"/>
                  </a:cubicBezTo>
                  <a:cubicBezTo>
                    <a:pt x="2452" y="5249"/>
                    <a:pt x="2688" y="5002"/>
                    <a:pt x="2891" y="4727"/>
                  </a:cubicBezTo>
                  <a:cubicBezTo>
                    <a:pt x="3090" y="4457"/>
                    <a:pt x="3260" y="4169"/>
                    <a:pt x="3399" y="3864"/>
                  </a:cubicBezTo>
                  <a:cubicBezTo>
                    <a:pt x="3533" y="3574"/>
                    <a:pt x="3635" y="3270"/>
                    <a:pt x="3705" y="2958"/>
                  </a:cubicBezTo>
                  <a:cubicBezTo>
                    <a:pt x="3768" y="2680"/>
                    <a:pt x="3802" y="2395"/>
                    <a:pt x="3805" y="2109"/>
                  </a:cubicBezTo>
                  <a:cubicBezTo>
                    <a:pt x="3805" y="1848"/>
                    <a:pt x="3766" y="1589"/>
                    <a:pt x="3691" y="1339"/>
                  </a:cubicBezTo>
                  <a:cubicBezTo>
                    <a:pt x="3618" y="1091"/>
                    <a:pt x="3497" y="860"/>
                    <a:pt x="3337" y="659"/>
                  </a:cubicBezTo>
                  <a:cubicBezTo>
                    <a:pt x="3172" y="456"/>
                    <a:pt x="2963" y="292"/>
                    <a:pt x="2726" y="179"/>
                  </a:cubicBezTo>
                  <a:cubicBezTo>
                    <a:pt x="2481" y="61"/>
                    <a:pt x="2192" y="0"/>
                    <a:pt x="1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5701525" y="5171175"/>
              <a:ext cx="85700" cy="144425"/>
            </a:xfrm>
            <a:custGeom>
              <a:avLst/>
              <a:gdLst/>
              <a:ahLst/>
              <a:cxnLst/>
              <a:rect l="l" t="t" r="r" b="b"/>
              <a:pathLst>
                <a:path w="3428" h="5777" extrusionOk="0">
                  <a:moveTo>
                    <a:pt x="228" y="0"/>
                  </a:moveTo>
                  <a:cubicBezTo>
                    <a:pt x="170" y="0"/>
                    <a:pt x="114" y="24"/>
                    <a:pt x="71" y="65"/>
                  </a:cubicBezTo>
                  <a:cubicBezTo>
                    <a:pt x="26" y="107"/>
                    <a:pt x="0" y="166"/>
                    <a:pt x="3" y="228"/>
                  </a:cubicBezTo>
                  <a:cubicBezTo>
                    <a:pt x="3" y="357"/>
                    <a:pt x="107" y="463"/>
                    <a:pt x="239" y="463"/>
                  </a:cubicBezTo>
                  <a:lnTo>
                    <a:pt x="2499" y="463"/>
                  </a:lnTo>
                  <a:lnTo>
                    <a:pt x="947" y="2189"/>
                  </a:lnTo>
                  <a:cubicBezTo>
                    <a:pt x="923" y="2216"/>
                    <a:pt x="903" y="2246"/>
                    <a:pt x="887" y="2278"/>
                  </a:cubicBezTo>
                  <a:cubicBezTo>
                    <a:pt x="872" y="2309"/>
                    <a:pt x="865" y="2342"/>
                    <a:pt x="865" y="2376"/>
                  </a:cubicBezTo>
                  <a:cubicBezTo>
                    <a:pt x="863" y="2440"/>
                    <a:pt x="885" y="2502"/>
                    <a:pt x="927" y="2551"/>
                  </a:cubicBezTo>
                  <a:cubicBezTo>
                    <a:pt x="965" y="2596"/>
                    <a:pt x="1021" y="2621"/>
                    <a:pt x="1081" y="2621"/>
                  </a:cubicBezTo>
                  <a:cubicBezTo>
                    <a:pt x="1083" y="2621"/>
                    <a:pt x="1084" y="2621"/>
                    <a:pt x="1086" y="2621"/>
                  </a:cubicBezTo>
                  <a:cubicBezTo>
                    <a:pt x="1126" y="2619"/>
                    <a:pt x="1168" y="2613"/>
                    <a:pt x="1207" y="2603"/>
                  </a:cubicBezTo>
                  <a:cubicBezTo>
                    <a:pt x="1256" y="2593"/>
                    <a:pt x="1308" y="2583"/>
                    <a:pt x="1362" y="2575"/>
                  </a:cubicBezTo>
                  <a:cubicBezTo>
                    <a:pt x="1419" y="2566"/>
                    <a:pt x="1475" y="2563"/>
                    <a:pt x="1533" y="2563"/>
                  </a:cubicBezTo>
                  <a:cubicBezTo>
                    <a:pt x="1762" y="2563"/>
                    <a:pt x="1987" y="2612"/>
                    <a:pt x="2195" y="2705"/>
                  </a:cubicBezTo>
                  <a:cubicBezTo>
                    <a:pt x="2408" y="2798"/>
                    <a:pt x="2591" y="2947"/>
                    <a:pt x="2725" y="3136"/>
                  </a:cubicBezTo>
                  <a:cubicBezTo>
                    <a:pt x="2864" y="3329"/>
                    <a:pt x="2933" y="3583"/>
                    <a:pt x="2933" y="3897"/>
                  </a:cubicBezTo>
                  <a:cubicBezTo>
                    <a:pt x="2933" y="4174"/>
                    <a:pt x="2866" y="4419"/>
                    <a:pt x="2732" y="4633"/>
                  </a:cubicBezTo>
                  <a:cubicBezTo>
                    <a:pt x="2605" y="4843"/>
                    <a:pt x="2424" y="5015"/>
                    <a:pt x="2208" y="5133"/>
                  </a:cubicBezTo>
                  <a:cubicBezTo>
                    <a:pt x="1991" y="5253"/>
                    <a:pt x="1750" y="5312"/>
                    <a:pt x="1484" y="5312"/>
                  </a:cubicBezTo>
                  <a:cubicBezTo>
                    <a:pt x="1283" y="5312"/>
                    <a:pt x="1102" y="5281"/>
                    <a:pt x="943" y="5218"/>
                  </a:cubicBezTo>
                  <a:cubicBezTo>
                    <a:pt x="790" y="5160"/>
                    <a:pt x="651" y="5067"/>
                    <a:pt x="540" y="4946"/>
                  </a:cubicBezTo>
                  <a:cubicBezTo>
                    <a:pt x="508" y="4915"/>
                    <a:pt x="471" y="4890"/>
                    <a:pt x="430" y="4872"/>
                  </a:cubicBezTo>
                  <a:cubicBezTo>
                    <a:pt x="403" y="4863"/>
                    <a:pt x="374" y="4857"/>
                    <a:pt x="345" y="4857"/>
                  </a:cubicBezTo>
                  <a:cubicBezTo>
                    <a:pt x="342" y="4857"/>
                    <a:pt x="340" y="4857"/>
                    <a:pt x="337" y="4857"/>
                  </a:cubicBezTo>
                  <a:cubicBezTo>
                    <a:pt x="336" y="4857"/>
                    <a:pt x="334" y="4857"/>
                    <a:pt x="333" y="4857"/>
                  </a:cubicBezTo>
                  <a:cubicBezTo>
                    <a:pt x="265" y="4857"/>
                    <a:pt x="202" y="4889"/>
                    <a:pt x="162" y="4943"/>
                  </a:cubicBezTo>
                  <a:cubicBezTo>
                    <a:pt x="118" y="4993"/>
                    <a:pt x="94" y="5059"/>
                    <a:pt x="92" y="5126"/>
                  </a:cubicBezTo>
                  <a:cubicBezTo>
                    <a:pt x="92" y="5160"/>
                    <a:pt x="101" y="5193"/>
                    <a:pt x="116" y="5223"/>
                  </a:cubicBezTo>
                  <a:cubicBezTo>
                    <a:pt x="139" y="5262"/>
                    <a:pt x="169" y="5296"/>
                    <a:pt x="206" y="5321"/>
                  </a:cubicBezTo>
                  <a:cubicBezTo>
                    <a:pt x="368" y="5473"/>
                    <a:pt x="561" y="5589"/>
                    <a:pt x="772" y="5663"/>
                  </a:cubicBezTo>
                  <a:cubicBezTo>
                    <a:pt x="985" y="5739"/>
                    <a:pt x="1208" y="5776"/>
                    <a:pt x="1435" y="5776"/>
                  </a:cubicBezTo>
                  <a:cubicBezTo>
                    <a:pt x="1803" y="5776"/>
                    <a:pt x="2139" y="5698"/>
                    <a:pt x="2440" y="5541"/>
                  </a:cubicBezTo>
                  <a:cubicBezTo>
                    <a:pt x="2735" y="5388"/>
                    <a:pt x="2983" y="5160"/>
                    <a:pt x="3160" y="4877"/>
                  </a:cubicBezTo>
                  <a:cubicBezTo>
                    <a:pt x="3338" y="4593"/>
                    <a:pt x="3427" y="4261"/>
                    <a:pt x="3427" y="3881"/>
                  </a:cubicBezTo>
                  <a:cubicBezTo>
                    <a:pt x="3427" y="3496"/>
                    <a:pt x="3346" y="3170"/>
                    <a:pt x="3184" y="2908"/>
                  </a:cubicBezTo>
                  <a:cubicBezTo>
                    <a:pt x="3028" y="2652"/>
                    <a:pt x="2806" y="2443"/>
                    <a:pt x="2541" y="2303"/>
                  </a:cubicBezTo>
                  <a:cubicBezTo>
                    <a:pt x="2284" y="2163"/>
                    <a:pt x="1995" y="2091"/>
                    <a:pt x="1702" y="2091"/>
                  </a:cubicBezTo>
                  <a:cubicBezTo>
                    <a:pt x="1687" y="2091"/>
                    <a:pt x="1672" y="2092"/>
                    <a:pt x="1657" y="2093"/>
                  </a:cubicBezTo>
                  <a:lnTo>
                    <a:pt x="1657" y="2093"/>
                  </a:lnTo>
                  <a:lnTo>
                    <a:pt x="3142" y="432"/>
                  </a:lnTo>
                  <a:cubicBezTo>
                    <a:pt x="3169" y="407"/>
                    <a:pt x="3189" y="378"/>
                    <a:pt x="3204" y="346"/>
                  </a:cubicBezTo>
                  <a:cubicBezTo>
                    <a:pt x="3217" y="316"/>
                    <a:pt x="3224" y="284"/>
                    <a:pt x="3224" y="253"/>
                  </a:cubicBezTo>
                  <a:cubicBezTo>
                    <a:pt x="3223" y="192"/>
                    <a:pt x="3204" y="134"/>
                    <a:pt x="3171" y="85"/>
                  </a:cubicBezTo>
                  <a:cubicBezTo>
                    <a:pt x="3136" y="28"/>
                    <a:pt x="3069" y="1"/>
                    <a:pt x="2972" y="1"/>
                  </a:cubicBezTo>
                  <a:lnTo>
                    <a:pt x="237" y="1"/>
                  </a:lnTo>
                  <a:cubicBezTo>
                    <a:pt x="234" y="1"/>
                    <a:pt x="231" y="0"/>
                    <a:pt x="228" y="0"/>
                  </a:cubicBezTo>
                  <a:close/>
                </a:path>
              </a:pathLst>
            </a:custGeom>
            <a:solidFill>
              <a:srgbClr val="3D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5699700" y="5169275"/>
              <a:ext cx="89375" cy="148150"/>
            </a:xfrm>
            <a:custGeom>
              <a:avLst/>
              <a:gdLst/>
              <a:ahLst/>
              <a:cxnLst/>
              <a:rect l="l" t="t" r="r" b="b"/>
              <a:pathLst>
                <a:path w="3575" h="5926" extrusionOk="0">
                  <a:moveTo>
                    <a:pt x="307" y="150"/>
                  </a:moveTo>
                  <a:cubicBezTo>
                    <a:pt x="309" y="150"/>
                    <a:pt x="310" y="150"/>
                    <a:pt x="312" y="150"/>
                  </a:cubicBezTo>
                  <a:lnTo>
                    <a:pt x="3044" y="150"/>
                  </a:lnTo>
                  <a:cubicBezTo>
                    <a:pt x="3150" y="150"/>
                    <a:pt x="3172" y="188"/>
                    <a:pt x="3181" y="200"/>
                  </a:cubicBezTo>
                  <a:cubicBezTo>
                    <a:pt x="3206" y="238"/>
                    <a:pt x="3220" y="282"/>
                    <a:pt x="3223" y="329"/>
                  </a:cubicBezTo>
                  <a:cubicBezTo>
                    <a:pt x="3223" y="350"/>
                    <a:pt x="3218" y="372"/>
                    <a:pt x="3209" y="392"/>
                  </a:cubicBezTo>
                  <a:cubicBezTo>
                    <a:pt x="3196" y="417"/>
                    <a:pt x="3180" y="440"/>
                    <a:pt x="3160" y="459"/>
                  </a:cubicBezTo>
                  <a:lnTo>
                    <a:pt x="1695" y="2098"/>
                  </a:lnTo>
                  <a:cubicBezTo>
                    <a:pt x="1640" y="2104"/>
                    <a:pt x="1586" y="2113"/>
                    <a:pt x="1532" y="2124"/>
                  </a:cubicBezTo>
                  <a:cubicBezTo>
                    <a:pt x="1398" y="2151"/>
                    <a:pt x="1357" y="2172"/>
                    <a:pt x="1333" y="2196"/>
                  </a:cubicBezTo>
                  <a:cubicBezTo>
                    <a:pt x="1299" y="2230"/>
                    <a:pt x="1306" y="2287"/>
                    <a:pt x="1348" y="2312"/>
                  </a:cubicBezTo>
                  <a:lnTo>
                    <a:pt x="1527" y="2418"/>
                  </a:lnTo>
                  <a:cubicBezTo>
                    <a:pt x="1539" y="2425"/>
                    <a:pt x="1551" y="2428"/>
                    <a:pt x="1564" y="2428"/>
                  </a:cubicBezTo>
                  <a:cubicBezTo>
                    <a:pt x="1584" y="2428"/>
                    <a:pt x="1604" y="2419"/>
                    <a:pt x="1619" y="2403"/>
                  </a:cubicBezTo>
                  <a:lnTo>
                    <a:pt x="1764" y="2240"/>
                  </a:lnTo>
                  <a:lnTo>
                    <a:pt x="1775" y="2240"/>
                  </a:lnTo>
                  <a:cubicBezTo>
                    <a:pt x="2055" y="2241"/>
                    <a:pt x="2331" y="2311"/>
                    <a:pt x="2579" y="2444"/>
                  </a:cubicBezTo>
                  <a:cubicBezTo>
                    <a:pt x="2832" y="2578"/>
                    <a:pt x="3045" y="2779"/>
                    <a:pt x="3194" y="3023"/>
                  </a:cubicBezTo>
                  <a:cubicBezTo>
                    <a:pt x="3348" y="3274"/>
                    <a:pt x="3427" y="3588"/>
                    <a:pt x="3427" y="3957"/>
                  </a:cubicBezTo>
                  <a:cubicBezTo>
                    <a:pt x="3427" y="4321"/>
                    <a:pt x="3340" y="4643"/>
                    <a:pt x="3170" y="4914"/>
                  </a:cubicBezTo>
                  <a:cubicBezTo>
                    <a:pt x="3000" y="5185"/>
                    <a:pt x="2761" y="5405"/>
                    <a:pt x="2478" y="5552"/>
                  </a:cubicBezTo>
                  <a:cubicBezTo>
                    <a:pt x="2189" y="5702"/>
                    <a:pt x="1862" y="5779"/>
                    <a:pt x="1507" y="5779"/>
                  </a:cubicBezTo>
                  <a:cubicBezTo>
                    <a:pt x="1290" y="5779"/>
                    <a:pt x="1073" y="5741"/>
                    <a:pt x="869" y="5668"/>
                  </a:cubicBezTo>
                  <a:cubicBezTo>
                    <a:pt x="666" y="5598"/>
                    <a:pt x="479" y="5486"/>
                    <a:pt x="323" y="5338"/>
                  </a:cubicBezTo>
                  <a:cubicBezTo>
                    <a:pt x="295" y="5319"/>
                    <a:pt x="273" y="5294"/>
                    <a:pt x="255" y="5266"/>
                  </a:cubicBezTo>
                  <a:cubicBezTo>
                    <a:pt x="245" y="5246"/>
                    <a:pt x="240" y="5223"/>
                    <a:pt x="240" y="5202"/>
                  </a:cubicBezTo>
                  <a:cubicBezTo>
                    <a:pt x="240" y="5150"/>
                    <a:pt x="259" y="5102"/>
                    <a:pt x="291" y="5064"/>
                  </a:cubicBezTo>
                  <a:cubicBezTo>
                    <a:pt x="318" y="5028"/>
                    <a:pt x="361" y="5006"/>
                    <a:pt x="405" y="5006"/>
                  </a:cubicBezTo>
                  <a:cubicBezTo>
                    <a:pt x="406" y="5006"/>
                    <a:pt x="407" y="5006"/>
                    <a:pt x="409" y="5006"/>
                  </a:cubicBezTo>
                  <a:lnTo>
                    <a:pt x="410" y="5006"/>
                  </a:lnTo>
                  <a:cubicBezTo>
                    <a:pt x="433" y="5006"/>
                    <a:pt x="457" y="5011"/>
                    <a:pt x="478" y="5019"/>
                  </a:cubicBezTo>
                  <a:cubicBezTo>
                    <a:pt x="508" y="5032"/>
                    <a:pt x="536" y="5051"/>
                    <a:pt x="560" y="5073"/>
                  </a:cubicBezTo>
                  <a:cubicBezTo>
                    <a:pt x="678" y="5202"/>
                    <a:pt x="826" y="5301"/>
                    <a:pt x="990" y="5364"/>
                  </a:cubicBezTo>
                  <a:cubicBezTo>
                    <a:pt x="1156" y="5430"/>
                    <a:pt x="1348" y="5463"/>
                    <a:pt x="1557" y="5463"/>
                  </a:cubicBezTo>
                  <a:cubicBezTo>
                    <a:pt x="1833" y="5463"/>
                    <a:pt x="2089" y="5399"/>
                    <a:pt x="2316" y="5274"/>
                  </a:cubicBezTo>
                  <a:cubicBezTo>
                    <a:pt x="2543" y="5149"/>
                    <a:pt x="2734" y="4969"/>
                    <a:pt x="2869" y="4748"/>
                  </a:cubicBezTo>
                  <a:cubicBezTo>
                    <a:pt x="3008" y="4524"/>
                    <a:pt x="3079" y="4263"/>
                    <a:pt x="3079" y="3973"/>
                  </a:cubicBezTo>
                  <a:cubicBezTo>
                    <a:pt x="3079" y="3643"/>
                    <a:pt x="3005" y="3374"/>
                    <a:pt x="2857" y="3169"/>
                  </a:cubicBezTo>
                  <a:cubicBezTo>
                    <a:pt x="2716" y="2969"/>
                    <a:pt x="2523" y="2813"/>
                    <a:pt x="2299" y="2713"/>
                  </a:cubicBezTo>
                  <a:cubicBezTo>
                    <a:pt x="2081" y="2616"/>
                    <a:pt x="1845" y="2565"/>
                    <a:pt x="1605" y="2565"/>
                  </a:cubicBezTo>
                  <a:cubicBezTo>
                    <a:pt x="1545" y="2565"/>
                    <a:pt x="1484" y="2569"/>
                    <a:pt x="1424" y="2578"/>
                  </a:cubicBezTo>
                  <a:cubicBezTo>
                    <a:pt x="1368" y="2586"/>
                    <a:pt x="1315" y="2596"/>
                    <a:pt x="1264" y="2607"/>
                  </a:cubicBezTo>
                  <a:cubicBezTo>
                    <a:pt x="1219" y="2617"/>
                    <a:pt x="1185" y="2622"/>
                    <a:pt x="1157" y="2622"/>
                  </a:cubicBezTo>
                  <a:cubicBezTo>
                    <a:pt x="1110" y="2622"/>
                    <a:pt x="1081" y="2608"/>
                    <a:pt x="1054" y="2578"/>
                  </a:cubicBezTo>
                  <a:cubicBezTo>
                    <a:pt x="1024" y="2543"/>
                    <a:pt x="1009" y="2497"/>
                    <a:pt x="1011" y="2452"/>
                  </a:cubicBezTo>
                  <a:cubicBezTo>
                    <a:pt x="1011" y="2429"/>
                    <a:pt x="1015" y="2407"/>
                    <a:pt x="1024" y="2386"/>
                  </a:cubicBezTo>
                  <a:cubicBezTo>
                    <a:pt x="1038" y="2360"/>
                    <a:pt x="1054" y="2336"/>
                    <a:pt x="1074" y="2313"/>
                  </a:cubicBezTo>
                  <a:lnTo>
                    <a:pt x="2602" y="612"/>
                  </a:lnTo>
                  <a:lnTo>
                    <a:pt x="2776" y="612"/>
                  </a:lnTo>
                  <a:cubicBezTo>
                    <a:pt x="2836" y="612"/>
                    <a:pt x="2870" y="547"/>
                    <a:pt x="2837" y="498"/>
                  </a:cubicBezTo>
                  <a:lnTo>
                    <a:pt x="2747" y="368"/>
                  </a:lnTo>
                  <a:cubicBezTo>
                    <a:pt x="2735" y="349"/>
                    <a:pt x="2715" y="336"/>
                    <a:pt x="2692" y="335"/>
                  </a:cubicBezTo>
                  <a:cubicBezTo>
                    <a:pt x="2669" y="335"/>
                    <a:pt x="2648" y="344"/>
                    <a:pt x="2633" y="359"/>
                  </a:cubicBezTo>
                  <a:lnTo>
                    <a:pt x="2538" y="465"/>
                  </a:lnTo>
                  <a:lnTo>
                    <a:pt x="312" y="465"/>
                  </a:lnTo>
                  <a:cubicBezTo>
                    <a:pt x="310" y="465"/>
                    <a:pt x="309" y="465"/>
                    <a:pt x="307" y="465"/>
                  </a:cubicBezTo>
                  <a:cubicBezTo>
                    <a:pt x="266" y="465"/>
                    <a:pt x="226" y="449"/>
                    <a:pt x="197" y="418"/>
                  </a:cubicBezTo>
                  <a:cubicBezTo>
                    <a:pt x="165" y="388"/>
                    <a:pt x="149" y="346"/>
                    <a:pt x="149" y="304"/>
                  </a:cubicBezTo>
                  <a:cubicBezTo>
                    <a:pt x="148" y="262"/>
                    <a:pt x="165" y="223"/>
                    <a:pt x="196" y="195"/>
                  </a:cubicBezTo>
                  <a:cubicBezTo>
                    <a:pt x="226" y="166"/>
                    <a:pt x="266" y="150"/>
                    <a:pt x="307" y="150"/>
                  </a:cubicBezTo>
                  <a:close/>
                  <a:moveTo>
                    <a:pt x="307" y="1"/>
                  </a:moveTo>
                  <a:cubicBezTo>
                    <a:pt x="228" y="1"/>
                    <a:pt x="152" y="31"/>
                    <a:pt x="95" y="87"/>
                  </a:cubicBezTo>
                  <a:cubicBezTo>
                    <a:pt x="34" y="142"/>
                    <a:pt x="0" y="220"/>
                    <a:pt x="3" y="302"/>
                  </a:cubicBezTo>
                  <a:cubicBezTo>
                    <a:pt x="1" y="474"/>
                    <a:pt x="140" y="612"/>
                    <a:pt x="312" y="612"/>
                  </a:cubicBezTo>
                  <a:lnTo>
                    <a:pt x="2407" y="612"/>
                  </a:lnTo>
                  <a:lnTo>
                    <a:pt x="965" y="2216"/>
                  </a:lnTo>
                  <a:cubicBezTo>
                    <a:pt x="937" y="2248"/>
                    <a:pt x="913" y="2283"/>
                    <a:pt x="894" y="2320"/>
                  </a:cubicBezTo>
                  <a:cubicBezTo>
                    <a:pt x="874" y="2361"/>
                    <a:pt x="865" y="2405"/>
                    <a:pt x="865" y="2451"/>
                  </a:cubicBezTo>
                  <a:cubicBezTo>
                    <a:pt x="863" y="2533"/>
                    <a:pt x="892" y="2612"/>
                    <a:pt x="946" y="2674"/>
                  </a:cubicBezTo>
                  <a:cubicBezTo>
                    <a:pt x="997" y="2735"/>
                    <a:pt x="1072" y="2769"/>
                    <a:pt x="1150" y="2769"/>
                  </a:cubicBezTo>
                  <a:cubicBezTo>
                    <a:pt x="1153" y="2769"/>
                    <a:pt x="1156" y="2769"/>
                    <a:pt x="1159" y="2768"/>
                  </a:cubicBezTo>
                  <a:cubicBezTo>
                    <a:pt x="1206" y="2767"/>
                    <a:pt x="1251" y="2762"/>
                    <a:pt x="1296" y="2751"/>
                  </a:cubicBezTo>
                  <a:cubicBezTo>
                    <a:pt x="1344" y="2741"/>
                    <a:pt x="1393" y="2731"/>
                    <a:pt x="1446" y="2723"/>
                  </a:cubicBezTo>
                  <a:cubicBezTo>
                    <a:pt x="1499" y="2716"/>
                    <a:pt x="1553" y="2712"/>
                    <a:pt x="1606" y="2712"/>
                  </a:cubicBezTo>
                  <a:cubicBezTo>
                    <a:pt x="1825" y="2712"/>
                    <a:pt x="2040" y="2758"/>
                    <a:pt x="2239" y="2848"/>
                  </a:cubicBezTo>
                  <a:cubicBezTo>
                    <a:pt x="2440" y="2936"/>
                    <a:pt x="2613" y="3077"/>
                    <a:pt x="2739" y="3255"/>
                  </a:cubicBezTo>
                  <a:cubicBezTo>
                    <a:pt x="2867" y="3434"/>
                    <a:pt x="2933" y="3675"/>
                    <a:pt x="2933" y="3973"/>
                  </a:cubicBezTo>
                  <a:cubicBezTo>
                    <a:pt x="2933" y="4234"/>
                    <a:pt x="2869" y="4469"/>
                    <a:pt x="2744" y="4670"/>
                  </a:cubicBezTo>
                  <a:cubicBezTo>
                    <a:pt x="2621" y="4869"/>
                    <a:pt x="2450" y="5033"/>
                    <a:pt x="2246" y="5145"/>
                  </a:cubicBezTo>
                  <a:cubicBezTo>
                    <a:pt x="2040" y="5257"/>
                    <a:pt x="1809" y="5315"/>
                    <a:pt x="1557" y="5315"/>
                  </a:cubicBezTo>
                  <a:cubicBezTo>
                    <a:pt x="1366" y="5315"/>
                    <a:pt x="1193" y="5285"/>
                    <a:pt x="1043" y="5226"/>
                  </a:cubicBezTo>
                  <a:cubicBezTo>
                    <a:pt x="897" y="5170"/>
                    <a:pt x="767" y="5082"/>
                    <a:pt x="662" y="4967"/>
                  </a:cubicBezTo>
                  <a:cubicBezTo>
                    <a:pt x="623" y="4931"/>
                    <a:pt x="578" y="4901"/>
                    <a:pt x="528" y="4880"/>
                  </a:cubicBezTo>
                  <a:cubicBezTo>
                    <a:pt x="492" y="4866"/>
                    <a:pt x="454" y="4859"/>
                    <a:pt x="416" y="4859"/>
                  </a:cubicBezTo>
                  <a:cubicBezTo>
                    <a:pt x="326" y="4859"/>
                    <a:pt x="238" y="4899"/>
                    <a:pt x="178" y="4972"/>
                  </a:cubicBezTo>
                  <a:cubicBezTo>
                    <a:pt x="122" y="5035"/>
                    <a:pt x="92" y="5117"/>
                    <a:pt x="92" y="5202"/>
                  </a:cubicBezTo>
                  <a:cubicBezTo>
                    <a:pt x="92" y="5246"/>
                    <a:pt x="104" y="5291"/>
                    <a:pt x="124" y="5332"/>
                  </a:cubicBezTo>
                  <a:cubicBezTo>
                    <a:pt x="149" y="5378"/>
                    <a:pt x="186" y="5420"/>
                    <a:pt x="228" y="5450"/>
                  </a:cubicBezTo>
                  <a:cubicBezTo>
                    <a:pt x="399" y="5609"/>
                    <a:pt x="600" y="5731"/>
                    <a:pt x="820" y="5807"/>
                  </a:cubicBezTo>
                  <a:cubicBezTo>
                    <a:pt x="1040" y="5885"/>
                    <a:pt x="1274" y="5926"/>
                    <a:pt x="1508" y="5926"/>
                  </a:cubicBezTo>
                  <a:cubicBezTo>
                    <a:pt x="1888" y="5926"/>
                    <a:pt x="2238" y="5844"/>
                    <a:pt x="2547" y="5680"/>
                  </a:cubicBezTo>
                  <a:cubicBezTo>
                    <a:pt x="2853" y="5522"/>
                    <a:pt x="3112" y="5284"/>
                    <a:pt x="3295" y="4991"/>
                  </a:cubicBezTo>
                  <a:cubicBezTo>
                    <a:pt x="3480" y="4696"/>
                    <a:pt x="3575" y="4347"/>
                    <a:pt x="3575" y="3955"/>
                  </a:cubicBezTo>
                  <a:cubicBezTo>
                    <a:pt x="3575" y="3558"/>
                    <a:pt x="3489" y="3217"/>
                    <a:pt x="3320" y="2944"/>
                  </a:cubicBezTo>
                  <a:cubicBezTo>
                    <a:pt x="3157" y="2676"/>
                    <a:pt x="2925" y="2458"/>
                    <a:pt x="2649" y="2312"/>
                  </a:cubicBezTo>
                  <a:cubicBezTo>
                    <a:pt x="2416" y="2186"/>
                    <a:pt x="2157" y="2113"/>
                    <a:pt x="1894" y="2095"/>
                  </a:cubicBezTo>
                  <a:lnTo>
                    <a:pt x="3268" y="558"/>
                  </a:lnTo>
                  <a:cubicBezTo>
                    <a:pt x="3300" y="527"/>
                    <a:pt x="3325" y="490"/>
                    <a:pt x="3344" y="451"/>
                  </a:cubicBezTo>
                  <a:cubicBezTo>
                    <a:pt x="3363" y="412"/>
                    <a:pt x="3372" y="369"/>
                    <a:pt x="3372" y="326"/>
                  </a:cubicBezTo>
                  <a:cubicBezTo>
                    <a:pt x="3370" y="253"/>
                    <a:pt x="3348" y="183"/>
                    <a:pt x="3307" y="122"/>
                  </a:cubicBezTo>
                  <a:cubicBezTo>
                    <a:pt x="3258" y="41"/>
                    <a:pt x="3170" y="1"/>
                    <a:pt x="3045" y="1"/>
                  </a:cubicBezTo>
                  <a:lnTo>
                    <a:pt x="312" y="1"/>
                  </a:lnTo>
                  <a:cubicBezTo>
                    <a:pt x="310" y="1"/>
                    <a:pt x="308" y="1"/>
                    <a:pt x="3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5830500" y="5169100"/>
              <a:ext cx="98725" cy="146500"/>
            </a:xfrm>
            <a:custGeom>
              <a:avLst/>
              <a:gdLst/>
              <a:ahLst/>
              <a:cxnLst/>
              <a:rect l="l" t="t" r="r" b="b"/>
              <a:pathLst>
                <a:path w="3949" h="5860" extrusionOk="0">
                  <a:moveTo>
                    <a:pt x="1970" y="496"/>
                  </a:moveTo>
                  <a:cubicBezTo>
                    <a:pt x="2290" y="497"/>
                    <a:pt x="2557" y="597"/>
                    <a:pt x="2772" y="797"/>
                  </a:cubicBezTo>
                  <a:cubicBezTo>
                    <a:pt x="2986" y="999"/>
                    <a:pt x="3149" y="1283"/>
                    <a:pt x="3260" y="1648"/>
                  </a:cubicBezTo>
                  <a:cubicBezTo>
                    <a:pt x="3371" y="2014"/>
                    <a:pt x="3426" y="2441"/>
                    <a:pt x="3426" y="2929"/>
                  </a:cubicBezTo>
                  <a:cubicBezTo>
                    <a:pt x="3426" y="3412"/>
                    <a:pt x="3371" y="3837"/>
                    <a:pt x="3260" y="4204"/>
                  </a:cubicBezTo>
                  <a:cubicBezTo>
                    <a:pt x="3149" y="4570"/>
                    <a:pt x="2985" y="4852"/>
                    <a:pt x="2772" y="5054"/>
                  </a:cubicBezTo>
                  <a:cubicBezTo>
                    <a:pt x="2557" y="5254"/>
                    <a:pt x="2290" y="5355"/>
                    <a:pt x="1970" y="5355"/>
                  </a:cubicBezTo>
                  <a:cubicBezTo>
                    <a:pt x="1655" y="5355"/>
                    <a:pt x="1390" y="5254"/>
                    <a:pt x="1177" y="5054"/>
                  </a:cubicBezTo>
                  <a:cubicBezTo>
                    <a:pt x="963" y="4852"/>
                    <a:pt x="799" y="4570"/>
                    <a:pt x="688" y="4204"/>
                  </a:cubicBezTo>
                  <a:cubicBezTo>
                    <a:pt x="577" y="3837"/>
                    <a:pt x="521" y="3413"/>
                    <a:pt x="521" y="2929"/>
                  </a:cubicBezTo>
                  <a:cubicBezTo>
                    <a:pt x="521" y="2441"/>
                    <a:pt x="577" y="2015"/>
                    <a:pt x="688" y="1648"/>
                  </a:cubicBezTo>
                  <a:cubicBezTo>
                    <a:pt x="800" y="1283"/>
                    <a:pt x="963" y="999"/>
                    <a:pt x="1177" y="797"/>
                  </a:cubicBezTo>
                  <a:cubicBezTo>
                    <a:pt x="1391" y="597"/>
                    <a:pt x="1656" y="496"/>
                    <a:pt x="1970" y="496"/>
                  </a:cubicBezTo>
                  <a:close/>
                  <a:moveTo>
                    <a:pt x="1970" y="0"/>
                  </a:moveTo>
                  <a:cubicBezTo>
                    <a:pt x="1536" y="0"/>
                    <a:pt x="1173" y="129"/>
                    <a:pt x="879" y="387"/>
                  </a:cubicBezTo>
                  <a:cubicBezTo>
                    <a:pt x="587" y="645"/>
                    <a:pt x="366" y="995"/>
                    <a:pt x="220" y="1436"/>
                  </a:cubicBezTo>
                  <a:cubicBezTo>
                    <a:pt x="74" y="1879"/>
                    <a:pt x="1" y="2376"/>
                    <a:pt x="1" y="2929"/>
                  </a:cubicBezTo>
                  <a:cubicBezTo>
                    <a:pt x="1" y="3478"/>
                    <a:pt x="74" y="3973"/>
                    <a:pt x="220" y="4415"/>
                  </a:cubicBezTo>
                  <a:cubicBezTo>
                    <a:pt x="367" y="4857"/>
                    <a:pt x="587" y="5208"/>
                    <a:pt x="879" y="5469"/>
                  </a:cubicBezTo>
                  <a:cubicBezTo>
                    <a:pt x="1173" y="5728"/>
                    <a:pt x="1536" y="5859"/>
                    <a:pt x="1970" y="5859"/>
                  </a:cubicBezTo>
                  <a:cubicBezTo>
                    <a:pt x="2415" y="5859"/>
                    <a:pt x="2782" y="5728"/>
                    <a:pt x="3073" y="5469"/>
                  </a:cubicBezTo>
                  <a:cubicBezTo>
                    <a:pt x="3363" y="5208"/>
                    <a:pt x="3581" y="4857"/>
                    <a:pt x="3729" y="4415"/>
                  </a:cubicBezTo>
                  <a:cubicBezTo>
                    <a:pt x="3875" y="3973"/>
                    <a:pt x="3948" y="3478"/>
                    <a:pt x="3948" y="2929"/>
                  </a:cubicBezTo>
                  <a:cubicBezTo>
                    <a:pt x="3948" y="2377"/>
                    <a:pt x="3875" y="1879"/>
                    <a:pt x="3729" y="1436"/>
                  </a:cubicBezTo>
                  <a:cubicBezTo>
                    <a:pt x="3583" y="995"/>
                    <a:pt x="3364" y="646"/>
                    <a:pt x="3073" y="387"/>
                  </a:cubicBezTo>
                  <a:cubicBezTo>
                    <a:pt x="2782" y="130"/>
                    <a:pt x="2415" y="0"/>
                    <a:pt x="1970" y="0"/>
                  </a:cubicBezTo>
                  <a:close/>
                </a:path>
              </a:pathLst>
            </a:custGeom>
            <a:solidFill>
              <a:srgbClr val="3D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5828675" y="5167275"/>
              <a:ext cx="102375" cy="150150"/>
            </a:xfrm>
            <a:custGeom>
              <a:avLst/>
              <a:gdLst/>
              <a:ahLst/>
              <a:cxnLst/>
              <a:rect l="l" t="t" r="r" b="b"/>
              <a:pathLst>
                <a:path w="4095" h="6006" extrusionOk="0">
                  <a:moveTo>
                    <a:pt x="2043" y="643"/>
                  </a:moveTo>
                  <a:cubicBezTo>
                    <a:pt x="2342" y="643"/>
                    <a:pt x="2595" y="738"/>
                    <a:pt x="2794" y="924"/>
                  </a:cubicBezTo>
                  <a:cubicBezTo>
                    <a:pt x="2997" y="1116"/>
                    <a:pt x="3155" y="1392"/>
                    <a:pt x="3262" y="1743"/>
                  </a:cubicBezTo>
                  <a:cubicBezTo>
                    <a:pt x="3371" y="2101"/>
                    <a:pt x="3426" y="2524"/>
                    <a:pt x="3426" y="3002"/>
                  </a:cubicBezTo>
                  <a:cubicBezTo>
                    <a:pt x="3426" y="3476"/>
                    <a:pt x="3371" y="3897"/>
                    <a:pt x="3262" y="4256"/>
                  </a:cubicBezTo>
                  <a:cubicBezTo>
                    <a:pt x="3155" y="4607"/>
                    <a:pt x="2997" y="4882"/>
                    <a:pt x="2794" y="5073"/>
                  </a:cubicBezTo>
                  <a:cubicBezTo>
                    <a:pt x="2595" y="5259"/>
                    <a:pt x="2342" y="5354"/>
                    <a:pt x="2043" y="5354"/>
                  </a:cubicBezTo>
                  <a:cubicBezTo>
                    <a:pt x="1745" y="5354"/>
                    <a:pt x="1505" y="5264"/>
                    <a:pt x="1300" y="5073"/>
                  </a:cubicBezTo>
                  <a:cubicBezTo>
                    <a:pt x="1096" y="4882"/>
                    <a:pt x="938" y="4607"/>
                    <a:pt x="831" y="4256"/>
                  </a:cubicBezTo>
                  <a:cubicBezTo>
                    <a:pt x="723" y="3897"/>
                    <a:pt x="669" y="3475"/>
                    <a:pt x="669" y="3002"/>
                  </a:cubicBezTo>
                  <a:cubicBezTo>
                    <a:pt x="669" y="2524"/>
                    <a:pt x="723" y="2101"/>
                    <a:pt x="831" y="1743"/>
                  </a:cubicBezTo>
                  <a:cubicBezTo>
                    <a:pt x="937" y="1392"/>
                    <a:pt x="1096" y="1116"/>
                    <a:pt x="1300" y="924"/>
                  </a:cubicBezTo>
                  <a:cubicBezTo>
                    <a:pt x="1500" y="738"/>
                    <a:pt x="1749" y="643"/>
                    <a:pt x="2043" y="643"/>
                  </a:cubicBezTo>
                  <a:close/>
                  <a:moveTo>
                    <a:pt x="2043" y="496"/>
                  </a:moveTo>
                  <a:cubicBezTo>
                    <a:pt x="1710" y="496"/>
                    <a:pt x="1426" y="604"/>
                    <a:pt x="1199" y="817"/>
                  </a:cubicBezTo>
                  <a:cubicBezTo>
                    <a:pt x="976" y="1027"/>
                    <a:pt x="805" y="1323"/>
                    <a:pt x="691" y="1700"/>
                  </a:cubicBezTo>
                  <a:cubicBezTo>
                    <a:pt x="578" y="2072"/>
                    <a:pt x="521" y="2509"/>
                    <a:pt x="521" y="3002"/>
                  </a:cubicBezTo>
                  <a:cubicBezTo>
                    <a:pt x="521" y="3490"/>
                    <a:pt x="578" y="3926"/>
                    <a:pt x="691" y="4297"/>
                  </a:cubicBezTo>
                  <a:cubicBezTo>
                    <a:pt x="805" y="4675"/>
                    <a:pt x="976" y="4972"/>
                    <a:pt x="1199" y="5180"/>
                  </a:cubicBezTo>
                  <a:cubicBezTo>
                    <a:pt x="1426" y="5393"/>
                    <a:pt x="1710" y="5501"/>
                    <a:pt x="2043" y="5501"/>
                  </a:cubicBezTo>
                  <a:cubicBezTo>
                    <a:pt x="2381" y="5501"/>
                    <a:pt x="2667" y="5393"/>
                    <a:pt x="2894" y="5180"/>
                  </a:cubicBezTo>
                  <a:cubicBezTo>
                    <a:pt x="3117" y="4970"/>
                    <a:pt x="3289" y="4674"/>
                    <a:pt x="3402" y="4297"/>
                  </a:cubicBezTo>
                  <a:cubicBezTo>
                    <a:pt x="3516" y="3926"/>
                    <a:pt x="3572" y="3491"/>
                    <a:pt x="3572" y="3002"/>
                  </a:cubicBezTo>
                  <a:cubicBezTo>
                    <a:pt x="3572" y="2509"/>
                    <a:pt x="3516" y="2072"/>
                    <a:pt x="3402" y="1700"/>
                  </a:cubicBezTo>
                  <a:cubicBezTo>
                    <a:pt x="3289" y="1324"/>
                    <a:pt x="3117" y="1027"/>
                    <a:pt x="2894" y="817"/>
                  </a:cubicBezTo>
                  <a:cubicBezTo>
                    <a:pt x="2667" y="604"/>
                    <a:pt x="2381" y="496"/>
                    <a:pt x="2043" y="496"/>
                  </a:cubicBezTo>
                  <a:close/>
                  <a:moveTo>
                    <a:pt x="2043" y="148"/>
                  </a:moveTo>
                  <a:cubicBezTo>
                    <a:pt x="2467" y="148"/>
                    <a:pt x="2821" y="271"/>
                    <a:pt x="3097" y="516"/>
                  </a:cubicBezTo>
                  <a:cubicBezTo>
                    <a:pt x="3376" y="763"/>
                    <a:pt x="3589" y="1105"/>
                    <a:pt x="3730" y="1533"/>
                  </a:cubicBezTo>
                  <a:cubicBezTo>
                    <a:pt x="3874" y="1966"/>
                    <a:pt x="3947" y="2460"/>
                    <a:pt x="3947" y="3002"/>
                  </a:cubicBezTo>
                  <a:cubicBezTo>
                    <a:pt x="3947" y="3541"/>
                    <a:pt x="3874" y="4032"/>
                    <a:pt x="3730" y="4465"/>
                  </a:cubicBezTo>
                  <a:cubicBezTo>
                    <a:pt x="3589" y="4892"/>
                    <a:pt x="3376" y="5236"/>
                    <a:pt x="3096" y="5487"/>
                  </a:cubicBezTo>
                  <a:cubicBezTo>
                    <a:pt x="2821" y="5733"/>
                    <a:pt x="2467" y="5858"/>
                    <a:pt x="2043" y="5858"/>
                  </a:cubicBezTo>
                  <a:cubicBezTo>
                    <a:pt x="1629" y="5858"/>
                    <a:pt x="1279" y="5733"/>
                    <a:pt x="1001" y="5486"/>
                  </a:cubicBezTo>
                  <a:cubicBezTo>
                    <a:pt x="720" y="5236"/>
                    <a:pt x="505" y="4892"/>
                    <a:pt x="364" y="4465"/>
                  </a:cubicBezTo>
                  <a:cubicBezTo>
                    <a:pt x="220" y="4031"/>
                    <a:pt x="148" y="3538"/>
                    <a:pt x="148" y="3002"/>
                  </a:cubicBezTo>
                  <a:cubicBezTo>
                    <a:pt x="148" y="2461"/>
                    <a:pt x="220" y="1966"/>
                    <a:pt x="364" y="1533"/>
                  </a:cubicBezTo>
                  <a:cubicBezTo>
                    <a:pt x="506" y="1106"/>
                    <a:pt x="720" y="763"/>
                    <a:pt x="1001" y="516"/>
                  </a:cubicBezTo>
                  <a:cubicBezTo>
                    <a:pt x="1279" y="271"/>
                    <a:pt x="1629" y="148"/>
                    <a:pt x="2043" y="148"/>
                  </a:cubicBezTo>
                  <a:close/>
                  <a:moveTo>
                    <a:pt x="2043" y="0"/>
                  </a:moveTo>
                  <a:cubicBezTo>
                    <a:pt x="1593" y="0"/>
                    <a:pt x="1210" y="136"/>
                    <a:pt x="904" y="405"/>
                  </a:cubicBezTo>
                  <a:cubicBezTo>
                    <a:pt x="603" y="670"/>
                    <a:pt x="374" y="1034"/>
                    <a:pt x="224" y="1487"/>
                  </a:cubicBezTo>
                  <a:cubicBezTo>
                    <a:pt x="75" y="1934"/>
                    <a:pt x="0" y="2445"/>
                    <a:pt x="0" y="3002"/>
                  </a:cubicBezTo>
                  <a:cubicBezTo>
                    <a:pt x="0" y="3556"/>
                    <a:pt x="75" y="4063"/>
                    <a:pt x="224" y="4511"/>
                  </a:cubicBezTo>
                  <a:cubicBezTo>
                    <a:pt x="374" y="4964"/>
                    <a:pt x="602" y="5328"/>
                    <a:pt x="904" y="5597"/>
                  </a:cubicBezTo>
                  <a:cubicBezTo>
                    <a:pt x="1210" y="5868"/>
                    <a:pt x="1593" y="6006"/>
                    <a:pt x="2043" y="6006"/>
                  </a:cubicBezTo>
                  <a:cubicBezTo>
                    <a:pt x="2504" y="6006"/>
                    <a:pt x="2891" y="5868"/>
                    <a:pt x="3194" y="5596"/>
                  </a:cubicBezTo>
                  <a:cubicBezTo>
                    <a:pt x="3492" y="5328"/>
                    <a:pt x="3720" y="4963"/>
                    <a:pt x="3870" y="4511"/>
                  </a:cubicBezTo>
                  <a:cubicBezTo>
                    <a:pt x="4019" y="4064"/>
                    <a:pt x="4094" y="3556"/>
                    <a:pt x="4094" y="3002"/>
                  </a:cubicBezTo>
                  <a:cubicBezTo>
                    <a:pt x="4094" y="2444"/>
                    <a:pt x="4019" y="1934"/>
                    <a:pt x="3870" y="1487"/>
                  </a:cubicBezTo>
                  <a:cubicBezTo>
                    <a:pt x="3720" y="1034"/>
                    <a:pt x="3493" y="670"/>
                    <a:pt x="3194" y="405"/>
                  </a:cubicBezTo>
                  <a:cubicBezTo>
                    <a:pt x="2891" y="136"/>
                    <a:pt x="2504" y="0"/>
                    <a:pt x="2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34319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6"/>
          <p:cNvSpPr txBox="1">
            <a:spLocks noGrp="1"/>
          </p:cNvSpPr>
          <p:nvPr>
            <p:ph type="title"/>
          </p:nvPr>
        </p:nvSpPr>
        <p:spPr>
          <a:xfrm>
            <a:off x="645819" y="361961"/>
            <a:ext cx="2732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/>
              <a:t>The </a:t>
            </a:r>
            <a:r>
              <a:rPr lang="en-US" sz="3600">
                <a:solidFill>
                  <a:schemeClr val="tx2"/>
                </a:solidFill>
              </a:rPr>
              <a:t>Data</a:t>
            </a:r>
            <a:r>
              <a:rPr lang="en-US" sz="3600">
                <a:solidFill>
                  <a:schemeClr val="accent4"/>
                </a:solidFill>
              </a:rPr>
              <a:t> Set</a:t>
            </a:r>
          </a:p>
        </p:txBody>
      </p:sp>
      <p:sp>
        <p:nvSpPr>
          <p:cNvPr id="426" name="Google Shape;426;p36"/>
          <p:cNvSpPr txBox="1">
            <a:spLocks noGrp="1"/>
          </p:cNvSpPr>
          <p:nvPr>
            <p:ph type="body" idx="1"/>
          </p:nvPr>
        </p:nvSpPr>
        <p:spPr>
          <a:xfrm>
            <a:off x="727405" y="1323327"/>
            <a:ext cx="7218720" cy="3427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Ages: </a:t>
            </a:r>
            <a:r>
              <a:rPr lang="en"/>
              <a:t>&lt; 29, 30-39, 40-49, 50-75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" b="1"/>
              <a:t>Field: </a:t>
            </a:r>
            <a:r>
              <a:rPr lang="en"/>
              <a:t>major/area of study ex. Engineering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Degree-Level: </a:t>
            </a:r>
            <a:r>
              <a:rPr lang="en"/>
              <a:t>Bachelor’s, Master’s, Doctorate, Professional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Total: </a:t>
            </a:r>
            <a:r>
              <a:rPr lang="en"/>
              <a:t>median salary of both males and females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Female: </a:t>
            </a:r>
            <a:r>
              <a:rPr lang="en"/>
              <a:t>median salary of females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Male: </a:t>
            </a:r>
            <a:r>
              <a:rPr lang="en"/>
              <a:t>median salary of males</a:t>
            </a:r>
          </a:p>
        </p:txBody>
      </p:sp>
      <p:grpSp>
        <p:nvGrpSpPr>
          <p:cNvPr id="427" name="Google Shape;427;p36"/>
          <p:cNvGrpSpPr/>
          <p:nvPr/>
        </p:nvGrpSpPr>
        <p:grpSpPr>
          <a:xfrm>
            <a:off x="7304700" y="163498"/>
            <a:ext cx="1677506" cy="1162191"/>
            <a:chOff x="4007150" y="3398450"/>
            <a:chExt cx="2688375" cy="1919000"/>
          </a:xfrm>
        </p:grpSpPr>
        <p:sp>
          <p:nvSpPr>
            <p:cNvPr id="428" name="Google Shape;428;p36"/>
            <p:cNvSpPr/>
            <p:nvPr/>
          </p:nvSpPr>
          <p:spPr>
            <a:xfrm>
              <a:off x="5929400" y="3726150"/>
              <a:ext cx="766125" cy="1360150"/>
            </a:xfrm>
            <a:custGeom>
              <a:avLst/>
              <a:gdLst/>
              <a:ahLst/>
              <a:cxnLst/>
              <a:rect l="l" t="t" r="r" b="b"/>
              <a:pathLst>
                <a:path w="30645" h="54406" extrusionOk="0">
                  <a:moveTo>
                    <a:pt x="16038" y="1"/>
                  </a:moveTo>
                  <a:cubicBezTo>
                    <a:pt x="14793" y="509"/>
                    <a:pt x="13717" y="1626"/>
                    <a:pt x="13165" y="3176"/>
                  </a:cubicBezTo>
                  <a:cubicBezTo>
                    <a:pt x="12395" y="5335"/>
                    <a:pt x="12870" y="7692"/>
                    <a:pt x="14200" y="9146"/>
                  </a:cubicBezTo>
                  <a:cubicBezTo>
                    <a:pt x="12870" y="8226"/>
                    <a:pt x="11420" y="7499"/>
                    <a:pt x="9890" y="6982"/>
                  </a:cubicBezTo>
                  <a:cubicBezTo>
                    <a:pt x="9727" y="5893"/>
                    <a:pt x="8992" y="5026"/>
                    <a:pt x="8007" y="4913"/>
                  </a:cubicBezTo>
                  <a:cubicBezTo>
                    <a:pt x="7933" y="4904"/>
                    <a:pt x="7860" y="4900"/>
                    <a:pt x="7787" y="4900"/>
                  </a:cubicBezTo>
                  <a:cubicBezTo>
                    <a:pt x="6653" y="4900"/>
                    <a:pt x="5651" y="5917"/>
                    <a:pt x="5492" y="7277"/>
                  </a:cubicBezTo>
                  <a:cubicBezTo>
                    <a:pt x="5324" y="8724"/>
                    <a:pt x="6176" y="10013"/>
                    <a:pt x="7397" y="10154"/>
                  </a:cubicBezTo>
                  <a:cubicBezTo>
                    <a:pt x="7469" y="10163"/>
                    <a:pt x="7542" y="10167"/>
                    <a:pt x="7613" y="10167"/>
                  </a:cubicBezTo>
                  <a:cubicBezTo>
                    <a:pt x="8174" y="10167"/>
                    <a:pt x="8699" y="9915"/>
                    <a:pt x="9110" y="9500"/>
                  </a:cubicBezTo>
                  <a:cubicBezTo>
                    <a:pt x="11288" y="10218"/>
                    <a:pt x="13263" y="11417"/>
                    <a:pt x="14957" y="13004"/>
                  </a:cubicBezTo>
                  <a:cubicBezTo>
                    <a:pt x="13685" y="12448"/>
                    <a:pt x="12317" y="12030"/>
                    <a:pt x="11059" y="12030"/>
                  </a:cubicBezTo>
                  <a:cubicBezTo>
                    <a:pt x="10323" y="12030"/>
                    <a:pt x="9625" y="12173"/>
                    <a:pt x="9004" y="12514"/>
                  </a:cubicBezTo>
                  <a:cubicBezTo>
                    <a:pt x="9350" y="13587"/>
                    <a:pt x="10089" y="14557"/>
                    <a:pt x="11125" y="15139"/>
                  </a:cubicBezTo>
                  <a:cubicBezTo>
                    <a:pt x="11751" y="15491"/>
                    <a:pt x="12407" y="15658"/>
                    <a:pt x="13037" y="15658"/>
                  </a:cubicBezTo>
                  <a:cubicBezTo>
                    <a:pt x="14219" y="15658"/>
                    <a:pt x="15311" y="15071"/>
                    <a:pt x="15948" y="14021"/>
                  </a:cubicBezTo>
                  <a:cubicBezTo>
                    <a:pt x="17296" y="15504"/>
                    <a:pt x="18423" y="17241"/>
                    <a:pt x="19290" y="19169"/>
                  </a:cubicBezTo>
                  <a:cubicBezTo>
                    <a:pt x="17601" y="17735"/>
                    <a:pt x="15615" y="16544"/>
                    <a:pt x="13639" y="16544"/>
                  </a:cubicBezTo>
                  <a:cubicBezTo>
                    <a:pt x="13175" y="16544"/>
                    <a:pt x="12711" y="16610"/>
                    <a:pt x="12252" y="16753"/>
                  </a:cubicBezTo>
                  <a:cubicBezTo>
                    <a:pt x="12246" y="18259"/>
                    <a:pt x="12750" y="19740"/>
                    <a:pt x="13761" y="20797"/>
                  </a:cubicBezTo>
                  <a:cubicBezTo>
                    <a:pt x="14618" y="21691"/>
                    <a:pt x="15688" y="22128"/>
                    <a:pt x="16768" y="22128"/>
                  </a:cubicBezTo>
                  <a:cubicBezTo>
                    <a:pt x="17886" y="22128"/>
                    <a:pt x="19015" y="21659"/>
                    <a:pt x="19927" y="20744"/>
                  </a:cubicBezTo>
                  <a:cubicBezTo>
                    <a:pt x="21082" y="23963"/>
                    <a:pt x="21548" y="27599"/>
                    <a:pt x="21108" y="31376"/>
                  </a:cubicBezTo>
                  <a:cubicBezTo>
                    <a:pt x="21084" y="31584"/>
                    <a:pt x="21041" y="31785"/>
                    <a:pt x="21012" y="31990"/>
                  </a:cubicBezTo>
                  <a:cubicBezTo>
                    <a:pt x="21012" y="31799"/>
                    <a:pt x="20997" y="31607"/>
                    <a:pt x="21004" y="31414"/>
                  </a:cubicBezTo>
                  <a:cubicBezTo>
                    <a:pt x="20716" y="28131"/>
                    <a:pt x="19866" y="24675"/>
                    <a:pt x="17652" y="23028"/>
                  </a:cubicBezTo>
                  <a:cubicBezTo>
                    <a:pt x="16668" y="24164"/>
                    <a:pt x="16054" y="25744"/>
                    <a:pt x="16071" y="27461"/>
                  </a:cubicBezTo>
                  <a:cubicBezTo>
                    <a:pt x="16103" y="30602"/>
                    <a:pt x="18217" y="33030"/>
                    <a:pt x="20847" y="33040"/>
                  </a:cubicBezTo>
                  <a:cubicBezTo>
                    <a:pt x="20453" y="35156"/>
                    <a:pt x="19796" y="37147"/>
                    <a:pt x="18921" y="38970"/>
                  </a:cubicBezTo>
                  <a:cubicBezTo>
                    <a:pt x="18916" y="38889"/>
                    <a:pt x="18908" y="38810"/>
                    <a:pt x="18904" y="38729"/>
                  </a:cubicBezTo>
                  <a:cubicBezTo>
                    <a:pt x="18297" y="35097"/>
                    <a:pt x="17042" y="31340"/>
                    <a:pt x="14410" y="29766"/>
                  </a:cubicBezTo>
                  <a:cubicBezTo>
                    <a:pt x="13400" y="31153"/>
                    <a:pt x="12846" y="32991"/>
                    <a:pt x="13014" y="34909"/>
                  </a:cubicBezTo>
                  <a:cubicBezTo>
                    <a:pt x="13292" y="38091"/>
                    <a:pt x="15453" y="40411"/>
                    <a:pt x="18065" y="40584"/>
                  </a:cubicBezTo>
                  <a:cubicBezTo>
                    <a:pt x="16958" y="42476"/>
                    <a:pt x="15606" y="44142"/>
                    <a:pt x="14073" y="45530"/>
                  </a:cubicBezTo>
                  <a:cubicBezTo>
                    <a:pt x="13634" y="42174"/>
                    <a:pt x="11767" y="39027"/>
                    <a:pt x="9676" y="36438"/>
                  </a:cubicBezTo>
                  <a:cubicBezTo>
                    <a:pt x="9178" y="35977"/>
                    <a:pt x="8706" y="35486"/>
                    <a:pt x="8264" y="34971"/>
                  </a:cubicBezTo>
                  <a:lnTo>
                    <a:pt x="8264" y="34971"/>
                  </a:lnTo>
                  <a:cubicBezTo>
                    <a:pt x="5784" y="38427"/>
                    <a:pt x="6016" y="43496"/>
                    <a:pt x="8815" y="46365"/>
                  </a:cubicBezTo>
                  <a:cubicBezTo>
                    <a:pt x="9423" y="46993"/>
                    <a:pt x="10154" y="47488"/>
                    <a:pt x="10964" y="47820"/>
                  </a:cubicBezTo>
                  <a:cubicBezTo>
                    <a:pt x="8925" y="49000"/>
                    <a:pt x="6693" y="49724"/>
                    <a:pt x="4375" y="49920"/>
                  </a:cubicBezTo>
                  <a:cubicBezTo>
                    <a:pt x="4056" y="49186"/>
                    <a:pt x="3442" y="48657"/>
                    <a:pt x="2685" y="48569"/>
                  </a:cubicBezTo>
                  <a:cubicBezTo>
                    <a:pt x="2611" y="48560"/>
                    <a:pt x="2538" y="48556"/>
                    <a:pt x="2465" y="48556"/>
                  </a:cubicBezTo>
                  <a:cubicBezTo>
                    <a:pt x="1332" y="48556"/>
                    <a:pt x="327" y="49572"/>
                    <a:pt x="169" y="50931"/>
                  </a:cubicBezTo>
                  <a:cubicBezTo>
                    <a:pt x="1" y="52380"/>
                    <a:pt x="853" y="53669"/>
                    <a:pt x="2074" y="53810"/>
                  </a:cubicBezTo>
                  <a:cubicBezTo>
                    <a:pt x="2147" y="53818"/>
                    <a:pt x="2219" y="53823"/>
                    <a:pt x="2291" y="53823"/>
                  </a:cubicBezTo>
                  <a:cubicBezTo>
                    <a:pt x="3077" y="53823"/>
                    <a:pt x="3794" y="53330"/>
                    <a:pt x="4217" y="52577"/>
                  </a:cubicBezTo>
                  <a:cubicBezTo>
                    <a:pt x="7703" y="52330"/>
                    <a:pt x="11019" y="50998"/>
                    <a:pt x="13888" y="48842"/>
                  </a:cubicBezTo>
                  <a:cubicBezTo>
                    <a:pt x="14713" y="52131"/>
                    <a:pt x="17262" y="54406"/>
                    <a:pt x="20242" y="54406"/>
                  </a:cubicBezTo>
                  <a:cubicBezTo>
                    <a:pt x="20514" y="54406"/>
                    <a:pt x="20788" y="54387"/>
                    <a:pt x="21065" y="54348"/>
                  </a:cubicBezTo>
                  <a:cubicBezTo>
                    <a:pt x="23080" y="54068"/>
                    <a:pt x="24820" y="52795"/>
                    <a:pt x="25974" y="51000"/>
                  </a:cubicBezTo>
                  <a:cubicBezTo>
                    <a:pt x="23803" y="47938"/>
                    <a:pt x="20000" y="47080"/>
                    <a:pt x="16334" y="47080"/>
                  </a:cubicBezTo>
                  <a:cubicBezTo>
                    <a:pt x="16203" y="47080"/>
                    <a:pt x="16072" y="47081"/>
                    <a:pt x="15941" y="47083"/>
                  </a:cubicBezTo>
                  <a:cubicBezTo>
                    <a:pt x="17345" y="45722"/>
                    <a:pt x="18599" y="44146"/>
                    <a:pt x="19666" y="42392"/>
                  </a:cubicBezTo>
                  <a:cubicBezTo>
                    <a:pt x="20796" y="43311"/>
                    <a:pt x="22125" y="43772"/>
                    <a:pt x="23470" y="43772"/>
                  </a:cubicBezTo>
                  <a:cubicBezTo>
                    <a:pt x="25211" y="43772"/>
                    <a:pt x="26979" y="42999"/>
                    <a:pt x="28374" y="41445"/>
                  </a:cubicBezTo>
                  <a:cubicBezTo>
                    <a:pt x="29873" y="39776"/>
                    <a:pt x="30634" y="37543"/>
                    <a:pt x="30645" y="35331"/>
                  </a:cubicBezTo>
                  <a:cubicBezTo>
                    <a:pt x="30158" y="35217"/>
                    <a:pt x="29666" y="35164"/>
                    <a:pt x="29173" y="35164"/>
                  </a:cubicBezTo>
                  <a:cubicBezTo>
                    <a:pt x="26573" y="35164"/>
                    <a:pt x="23926" y="36650"/>
                    <a:pt x="21563" y="38584"/>
                  </a:cubicBezTo>
                  <a:cubicBezTo>
                    <a:pt x="22230" y="36910"/>
                    <a:pt x="22728" y="35173"/>
                    <a:pt x="23050" y="33399"/>
                  </a:cubicBezTo>
                  <a:cubicBezTo>
                    <a:pt x="26004" y="33212"/>
                    <a:pt x="28712" y="30801"/>
                    <a:pt x="29588" y="27241"/>
                  </a:cubicBezTo>
                  <a:cubicBezTo>
                    <a:pt x="30158" y="24927"/>
                    <a:pt x="29833" y="22600"/>
                    <a:pt x="28863" y="20753"/>
                  </a:cubicBezTo>
                  <a:cubicBezTo>
                    <a:pt x="26549" y="21754"/>
                    <a:pt x="24785" y="24008"/>
                    <a:pt x="23441" y="26671"/>
                  </a:cubicBezTo>
                  <a:cubicBezTo>
                    <a:pt x="23327" y="24912"/>
                    <a:pt x="23037" y="23168"/>
                    <a:pt x="22573" y="21469"/>
                  </a:cubicBezTo>
                  <a:cubicBezTo>
                    <a:pt x="25184" y="21058"/>
                    <a:pt x="27379" y="18592"/>
                    <a:pt x="27753" y="15378"/>
                  </a:cubicBezTo>
                  <a:cubicBezTo>
                    <a:pt x="27983" y="13394"/>
                    <a:pt x="27469" y="11532"/>
                    <a:pt x="26470" y="10158"/>
                  </a:cubicBezTo>
                  <a:cubicBezTo>
                    <a:pt x="23886" y="11808"/>
                    <a:pt x="22498" y="15368"/>
                    <a:pt x="21729" y="18914"/>
                  </a:cubicBezTo>
                  <a:cubicBezTo>
                    <a:pt x="21022" y="17126"/>
                    <a:pt x="20121" y="15466"/>
                    <a:pt x="19053" y="13971"/>
                  </a:cubicBezTo>
                  <a:cubicBezTo>
                    <a:pt x="20726" y="13309"/>
                    <a:pt x="22041" y="11561"/>
                    <a:pt x="22296" y="9377"/>
                  </a:cubicBezTo>
                  <a:cubicBezTo>
                    <a:pt x="22479" y="7804"/>
                    <a:pt x="22070" y="6326"/>
                    <a:pt x="21278" y="5236"/>
                  </a:cubicBezTo>
                  <a:cubicBezTo>
                    <a:pt x="19251" y="6529"/>
                    <a:pt x="18152" y="9304"/>
                    <a:pt x="17536" y="12087"/>
                  </a:cubicBezTo>
                  <a:cubicBezTo>
                    <a:pt x="16895" y="11377"/>
                    <a:pt x="16202" y="10714"/>
                    <a:pt x="15464" y="10105"/>
                  </a:cubicBezTo>
                  <a:lnTo>
                    <a:pt x="15464" y="10105"/>
                  </a:lnTo>
                  <a:cubicBezTo>
                    <a:pt x="15501" y="10124"/>
                    <a:pt x="15538" y="10147"/>
                    <a:pt x="15576" y="10164"/>
                  </a:cubicBezTo>
                  <a:cubicBezTo>
                    <a:pt x="15582" y="10167"/>
                    <a:pt x="15587" y="10168"/>
                    <a:pt x="15592" y="10171"/>
                  </a:cubicBezTo>
                  <a:cubicBezTo>
                    <a:pt x="15769" y="9718"/>
                    <a:pt x="15958" y="9258"/>
                    <a:pt x="16165" y="8798"/>
                  </a:cubicBezTo>
                  <a:cubicBezTo>
                    <a:pt x="17094" y="5811"/>
                    <a:pt x="17144" y="2520"/>
                    <a:pt x="160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4007150" y="3726150"/>
              <a:ext cx="766150" cy="1360150"/>
            </a:xfrm>
            <a:custGeom>
              <a:avLst/>
              <a:gdLst/>
              <a:ahLst/>
              <a:cxnLst/>
              <a:rect l="l" t="t" r="r" b="b"/>
              <a:pathLst>
                <a:path w="30646" h="54406" extrusionOk="0">
                  <a:moveTo>
                    <a:pt x="14608" y="1"/>
                  </a:moveTo>
                  <a:cubicBezTo>
                    <a:pt x="13502" y="2520"/>
                    <a:pt x="13554" y="5811"/>
                    <a:pt x="14482" y="8798"/>
                  </a:cubicBezTo>
                  <a:cubicBezTo>
                    <a:pt x="14689" y="9258"/>
                    <a:pt x="14878" y="9718"/>
                    <a:pt x="15054" y="10171"/>
                  </a:cubicBezTo>
                  <a:cubicBezTo>
                    <a:pt x="15060" y="10168"/>
                    <a:pt x="15065" y="10167"/>
                    <a:pt x="15070" y="10164"/>
                  </a:cubicBezTo>
                  <a:cubicBezTo>
                    <a:pt x="15109" y="10147"/>
                    <a:pt x="15144" y="10124"/>
                    <a:pt x="15182" y="10105"/>
                  </a:cubicBezTo>
                  <a:lnTo>
                    <a:pt x="15182" y="10105"/>
                  </a:lnTo>
                  <a:cubicBezTo>
                    <a:pt x="14444" y="10714"/>
                    <a:pt x="13751" y="11377"/>
                    <a:pt x="13109" y="12087"/>
                  </a:cubicBezTo>
                  <a:cubicBezTo>
                    <a:pt x="12495" y="9304"/>
                    <a:pt x="11394" y="6529"/>
                    <a:pt x="9368" y="5236"/>
                  </a:cubicBezTo>
                  <a:cubicBezTo>
                    <a:pt x="8575" y="6326"/>
                    <a:pt x="8168" y="7804"/>
                    <a:pt x="8351" y="9377"/>
                  </a:cubicBezTo>
                  <a:cubicBezTo>
                    <a:pt x="8604" y="11561"/>
                    <a:pt x="9919" y="13309"/>
                    <a:pt x="11594" y="13971"/>
                  </a:cubicBezTo>
                  <a:cubicBezTo>
                    <a:pt x="10524" y="15466"/>
                    <a:pt x="9623" y="17126"/>
                    <a:pt x="8918" y="18914"/>
                  </a:cubicBezTo>
                  <a:cubicBezTo>
                    <a:pt x="8148" y="15368"/>
                    <a:pt x="6760" y="11808"/>
                    <a:pt x="4176" y="10158"/>
                  </a:cubicBezTo>
                  <a:cubicBezTo>
                    <a:pt x="3176" y="11532"/>
                    <a:pt x="2663" y="13394"/>
                    <a:pt x="2893" y="15378"/>
                  </a:cubicBezTo>
                  <a:cubicBezTo>
                    <a:pt x="3266" y="18592"/>
                    <a:pt x="5462" y="21058"/>
                    <a:pt x="8072" y="21469"/>
                  </a:cubicBezTo>
                  <a:cubicBezTo>
                    <a:pt x="7609" y="23168"/>
                    <a:pt x="7318" y="24912"/>
                    <a:pt x="7206" y="26671"/>
                  </a:cubicBezTo>
                  <a:cubicBezTo>
                    <a:pt x="5861" y="24008"/>
                    <a:pt x="4098" y="21754"/>
                    <a:pt x="1782" y="20753"/>
                  </a:cubicBezTo>
                  <a:cubicBezTo>
                    <a:pt x="814" y="22600"/>
                    <a:pt x="488" y="24927"/>
                    <a:pt x="1057" y="27241"/>
                  </a:cubicBezTo>
                  <a:cubicBezTo>
                    <a:pt x="1934" y="30801"/>
                    <a:pt x="4643" y="33212"/>
                    <a:pt x="7597" y="33399"/>
                  </a:cubicBezTo>
                  <a:cubicBezTo>
                    <a:pt x="7917" y="35173"/>
                    <a:pt x="8415" y="36910"/>
                    <a:pt x="9082" y="38584"/>
                  </a:cubicBezTo>
                  <a:cubicBezTo>
                    <a:pt x="6721" y="36650"/>
                    <a:pt x="4073" y="35164"/>
                    <a:pt x="1472" y="35164"/>
                  </a:cubicBezTo>
                  <a:cubicBezTo>
                    <a:pt x="979" y="35164"/>
                    <a:pt x="488" y="35217"/>
                    <a:pt x="0" y="35331"/>
                  </a:cubicBezTo>
                  <a:cubicBezTo>
                    <a:pt x="12" y="37543"/>
                    <a:pt x="772" y="39776"/>
                    <a:pt x="2271" y="41445"/>
                  </a:cubicBezTo>
                  <a:cubicBezTo>
                    <a:pt x="3667" y="42999"/>
                    <a:pt x="5434" y="43772"/>
                    <a:pt x="7176" y="43772"/>
                  </a:cubicBezTo>
                  <a:cubicBezTo>
                    <a:pt x="8521" y="43772"/>
                    <a:pt x="9850" y="43311"/>
                    <a:pt x="10981" y="42392"/>
                  </a:cubicBezTo>
                  <a:cubicBezTo>
                    <a:pt x="12046" y="44146"/>
                    <a:pt x="13302" y="45722"/>
                    <a:pt x="14704" y="47083"/>
                  </a:cubicBezTo>
                  <a:cubicBezTo>
                    <a:pt x="14573" y="47081"/>
                    <a:pt x="14442" y="47080"/>
                    <a:pt x="14311" y="47080"/>
                  </a:cubicBezTo>
                  <a:cubicBezTo>
                    <a:pt x="10645" y="47080"/>
                    <a:pt x="6843" y="47938"/>
                    <a:pt x="4672" y="51000"/>
                  </a:cubicBezTo>
                  <a:cubicBezTo>
                    <a:pt x="5825" y="52795"/>
                    <a:pt x="7565" y="54068"/>
                    <a:pt x="9581" y="54348"/>
                  </a:cubicBezTo>
                  <a:cubicBezTo>
                    <a:pt x="9858" y="54387"/>
                    <a:pt x="10133" y="54406"/>
                    <a:pt x="10404" y="54406"/>
                  </a:cubicBezTo>
                  <a:cubicBezTo>
                    <a:pt x="13383" y="54406"/>
                    <a:pt x="15933" y="52131"/>
                    <a:pt x="16759" y="48842"/>
                  </a:cubicBezTo>
                  <a:cubicBezTo>
                    <a:pt x="19627" y="50998"/>
                    <a:pt x="22942" y="52330"/>
                    <a:pt x="26428" y="52577"/>
                  </a:cubicBezTo>
                  <a:cubicBezTo>
                    <a:pt x="26852" y="53330"/>
                    <a:pt x="27570" y="53823"/>
                    <a:pt x="28354" y="53823"/>
                  </a:cubicBezTo>
                  <a:cubicBezTo>
                    <a:pt x="28426" y="53823"/>
                    <a:pt x="28499" y="53818"/>
                    <a:pt x="28572" y="53810"/>
                  </a:cubicBezTo>
                  <a:cubicBezTo>
                    <a:pt x="29792" y="53669"/>
                    <a:pt x="30646" y="52380"/>
                    <a:pt x="30478" y="50931"/>
                  </a:cubicBezTo>
                  <a:cubicBezTo>
                    <a:pt x="30319" y="49572"/>
                    <a:pt x="29317" y="48556"/>
                    <a:pt x="28183" y="48556"/>
                  </a:cubicBezTo>
                  <a:cubicBezTo>
                    <a:pt x="28110" y="48556"/>
                    <a:pt x="28037" y="48560"/>
                    <a:pt x="27963" y="48569"/>
                  </a:cubicBezTo>
                  <a:cubicBezTo>
                    <a:pt x="27206" y="48657"/>
                    <a:pt x="26591" y="49186"/>
                    <a:pt x="26273" y="49920"/>
                  </a:cubicBezTo>
                  <a:cubicBezTo>
                    <a:pt x="23955" y="49724"/>
                    <a:pt x="21722" y="49000"/>
                    <a:pt x="19683" y="47820"/>
                  </a:cubicBezTo>
                  <a:cubicBezTo>
                    <a:pt x="20492" y="47488"/>
                    <a:pt x="21224" y="46993"/>
                    <a:pt x="21833" y="46365"/>
                  </a:cubicBezTo>
                  <a:cubicBezTo>
                    <a:pt x="24630" y="43496"/>
                    <a:pt x="24862" y="38427"/>
                    <a:pt x="22384" y="34971"/>
                  </a:cubicBezTo>
                  <a:lnTo>
                    <a:pt x="22384" y="34971"/>
                  </a:lnTo>
                  <a:cubicBezTo>
                    <a:pt x="21941" y="35486"/>
                    <a:pt x="21469" y="35977"/>
                    <a:pt x="20970" y="36438"/>
                  </a:cubicBezTo>
                  <a:cubicBezTo>
                    <a:pt x="18881" y="39027"/>
                    <a:pt x="17013" y="42174"/>
                    <a:pt x="16575" y="45530"/>
                  </a:cubicBezTo>
                  <a:cubicBezTo>
                    <a:pt x="15042" y="44142"/>
                    <a:pt x="13689" y="42476"/>
                    <a:pt x="12583" y="40584"/>
                  </a:cubicBezTo>
                  <a:cubicBezTo>
                    <a:pt x="15193" y="40411"/>
                    <a:pt x="17354" y="38091"/>
                    <a:pt x="17633" y="34909"/>
                  </a:cubicBezTo>
                  <a:cubicBezTo>
                    <a:pt x="17801" y="32991"/>
                    <a:pt x="17247" y="31153"/>
                    <a:pt x="16237" y="29766"/>
                  </a:cubicBezTo>
                  <a:cubicBezTo>
                    <a:pt x="13606" y="31340"/>
                    <a:pt x="12350" y="35097"/>
                    <a:pt x="11742" y="38729"/>
                  </a:cubicBezTo>
                  <a:cubicBezTo>
                    <a:pt x="11739" y="38810"/>
                    <a:pt x="11731" y="38889"/>
                    <a:pt x="11726" y="38970"/>
                  </a:cubicBezTo>
                  <a:cubicBezTo>
                    <a:pt x="10851" y="37147"/>
                    <a:pt x="10193" y="35156"/>
                    <a:pt x="9799" y="33040"/>
                  </a:cubicBezTo>
                  <a:cubicBezTo>
                    <a:pt x="12429" y="33030"/>
                    <a:pt x="14544" y="30602"/>
                    <a:pt x="14575" y="27461"/>
                  </a:cubicBezTo>
                  <a:cubicBezTo>
                    <a:pt x="14593" y="25744"/>
                    <a:pt x="13980" y="24164"/>
                    <a:pt x="12994" y="23028"/>
                  </a:cubicBezTo>
                  <a:cubicBezTo>
                    <a:pt x="10782" y="24675"/>
                    <a:pt x="9932" y="28131"/>
                    <a:pt x="9644" y="31414"/>
                  </a:cubicBezTo>
                  <a:cubicBezTo>
                    <a:pt x="9649" y="31607"/>
                    <a:pt x="9636" y="31799"/>
                    <a:pt x="9636" y="31990"/>
                  </a:cubicBezTo>
                  <a:cubicBezTo>
                    <a:pt x="9605" y="31785"/>
                    <a:pt x="9562" y="31584"/>
                    <a:pt x="9538" y="31376"/>
                  </a:cubicBezTo>
                  <a:cubicBezTo>
                    <a:pt x="9100" y="27599"/>
                    <a:pt x="9566" y="23963"/>
                    <a:pt x="10721" y="20744"/>
                  </a:cubicBezTo>
                  <a:cubicBezTo>
                    <a:pt x="11633" y="21659"/>
                    <a:pt x="12762" y="22128"/>
                    <a:pt x="13880" y="22128"/>
                  </a:cubicBezTo>
                  <a:cubicBezTo>
                    <a:pt x="14960" y="22128"/>
                    <a:pt x="16030" y="21691"/>
                    <a:pt x="16886" y="20797"/>
                  </a:cubicBezTo>
                  <a:cubicBezTo>
                    <a:pt x="17898" y="19740"/>
                    <a:pt x="18402" y="18259"/>
                    <a:pt x="18396" y="16753"/>
                  </a:cubicBezTo>
                  <a:cubicBezTo>
                    <a:pt x="17937" y="16610"/>
                    <a:pt x="17473" y="16544"/>
                    <a:pt x="17009" y="16544"/>
                  </a:cubicBezTo>
                  <a:cubicBezTo>
                    <a:pt x="15032" y="16544"/>
                    <a:pt x="13045" y="17735"/>
                    <a:pt x="11357" y="19169"/>
                  </a:cubicBezTo>
                  <a:cubicBezTo>
                    <a:pt x="12225" y="17241"/>
                    <a:pt x="13352" y="15504"/>
                    <a:pt x="14699" y="14021"/>
                  </a:cubicBezTo>
                  <a:cubicBezTo>
                    <a:pt x="15336" y="15071"/>
                    <a:pt x="16428" y="15658"/>
                    <a:pt x="17610" y="15658"/>
                  </a:cubicBezTo>
                  <a:cubicBezTo>
                    <a:pt x="18240" y="15658"/>
                    <a:pt x="18895" y="15491"/>
                    <a:pt x="19522" y="15139"/>
                  </a:cubicBezTo>
                  <a:cubicBezTo>
                    <a:pt x="20559" y="14557"/>
                    <a:pt x="21298" y="13587"/>
                    <a:pt x="21643" y="12514"/>
                  </a:cubicBezTo>
                  <a:cubicBezTo>
                    <a:pt x="21023" y="12173"/>
                    <a:pt x="20325" y="12030"/>
                    <a:pt x="19589" y="12030"/>
                  </a:cubicBezTo>
                  <a:cubicBezTo>
                    <a:pt x="18330" y="12030"/>
                    <a:pt x="16962" y="12448"/>
                    <a:pt x="15690" y="13004"/>
                  </a:cubicBezTo>
                  <a:cubicBezTo>
                    <a:pt x="17383" y="11417"/>
                    <a:pt x="19360" y="10218"/>
                    <a:pt x="21538" y="9500"/>
                  </a:cubicBezTo>
                  <a:cubicBezTo>
                    <a:pt x="21948" y="9915"/>
                    <a:pt x="22474" y="10167"/>
                    <a:pt x="23034" y="10167"/>
                  </a:cubicBezTo>
                  <a:cubicBezTo>
                    <a:pt x="23105" y="10167"/>
                    <a:pt x="23177" y="10163"/>
                    <a:pt x="23250" y="10154"/>
                  </a:cubicBezTo>
                  <a:cubicBezTo>
                    <a:pt x="24470" y="10013"/>
                    <a:pt x="25324" y="8724"/>
                    <a:pt x="25155" y="7277"/>
                  </a:cubicBezTo>
                  <a:cubicBezTo>
                    <a:pt x="24997" y="5917"/>
                    <a:pt x="23994" y="4900"/>
                    <a:pt x="22861" y="4900"/>
                  </a:cubicBezTo>
                  <a:cubicBezTo>
                    <a:pt x="22788" y="4900"/>
                    <a:pt x="22715" y="4904"/>
                    <a:pt x="22641" y="4913"/>
                  </a:cubicBezTo>
                  <a:cubicBezTo>
                    <a:pt x="21655" y="5026"/>
                    <a:pt x="20920" y="5893"/>
                    <a:pt x="20757" y="6982"/>
                  </a:cubicBezTo>
                  <a:cubicBezTo>
                    <a:pt x="19226" y="7499"/>
                    <a:pt x="17777" y="8226"/>
                    <a:pt x="16448" y="9146"/>
                  </a:cubicBezTo>
                  <a:cubicBezTo>
                    <a:pt x="17778" y="7692"/>
                    <a:pt x="18252" y="5335"/>
                    <a:pt x="17482" y="3176"/>
                  </a:cubicBezTo>
                  <a:cubicBezTo>
                    <a:pt x="16929" y="1626"/>
                    <a:pt x="15854" y="509"/>
                    <a:pt x="14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4740600" y="3777275"/>
              <a:ext cx="1179225" cy="1203725"/>
            </a:xfrm>
            <a:custGeom>
              <a:avLst/>
              <a:gdLst/>
              <a:ahLst/>
              <a:cxnLst/>
              <a:rect l="l" t="t" r="r" b="b"/>
              <a:pathLst>
                <a:path w="47169" h="48149" extrusionOk="0">
                  <a:moveTo>
                    <a:pt x="0" y="1"/>
                  </a:moveTo>
                  <a:lnTo>
                    <a:pt x="0" y="9970"/>
                  </a:lnTo>
                  <a:lnTo>
                    <a:pt x="3148" y="9970"/>
                  </a:lnTo>
                  <a:lnTo>
                    <a:pt x="3148" y="30336"/>
                  </a:lnTo>
                  <a:cubicBezTo>
                    <a:pt x="3148" y="36617"/>
                    <a:pt x="4944" y="41158"/>
                    <a:pt x="8532" y="43954"/>
                  </a:cubicBezTo>
                  <a:cubicBezTo>
                    <a:pt x="12122" y="46751"/>
                    <a:pt x="17213" y="48149"/>
                    <a:pt x="23806" y="48149"/>
                  </a:cubicBezTo>
                  <a:cubicBezTo>
                    <a:pt x="30313" y="48148"/>
                    <a:pt x="35308" y="46749"/>
                    <a:pt x="38793" y="43954"/>
                  </a:cubicBezTo>
                  <a:cubicBezTo>
                    <a:pt x="42278" y="41159"/>
                    <a:pt x="44020" y="36619"/>
                    <a:pt x="44020" y="30336"/>
                  </a:cubicBezTo>
                  <a:lnTo>
                    <a:pt x="44020" y="9970"/>
                  </a:lnTo>
                  <a:lnTo>
                    <a:pt x="47168" y="9970"/>
                  </a:lnTo>
                  <a:lnTo>
                    <a:pt x="47168" y="1"/>
                  </a:lnTo>
                  <a:lnTo>
                    <a:pt x="25568" y="1"/>
                  </a:lnTo>
                  <a:lnTo>
                    <a:pt x="25568" y="9970"/>
                  </a:lnTo>
                  <a:lnTo>
                    <a:pt x="28087" y="9970"/>
                  </a:lnTo>
                  <a:lnTo>
                    <a:pt x="28087" y="33438"/>
                  </a:lnTo>
                  <a:cubicBezTo>
                    <a:pt x="28087" y="34774"/>
                    <a:pt x="27783" y="35758"/>
                    <a:pt x="27174" y="36385"/>
                  </a:cubicBezTo>
                  <a:cubicBezTo>
                    <a:pt x="26566" y="37013"/>
                    <a:pt x="25653" y="37327"/>
                    <a:pt x="24435" y="37327"/>
                  </a:cubicBezTo>
                  <a:cubicBezTo>
                    <a:pt x="23218" y="37327"/>
                    <a:pt x="22305" y="37013"/>
                    <a:pt x="21695" y="36385"/>
                  </a:cubicBezTo>
                  <a:cubicBezTo>
                    <a:pt x="21086" y="35758"/>
                    <a:pt x="20781" y="34774"/>
                    <a:pt x="20781" y="33438"/>
                  </a:cubicBezTo>
                  <a:lnTo>
                    <a:pt x="20781" y="9970"/>
                  </a:lnTo>
                  <a:lnTo>
                    <a:pt x="23300" y="9970"/>
                  </a:lnTo>
                  <a:lnTo>
                    <a:pt x="233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4230950" y="3402375"/>
              <a:ext cx="210350" cy="222450"/>
            </a:xfrm>
            <a:custGeom>
              <a:avLst/>
              <a:gdLst/>
              <a:ahLst/>
              <a:cxnLst/>
              <a:rect l="l" t="t" r="r" b="b"/>
              <a:pathLst>
                <a:path w="8414" h="8898" extrusionOk="0">
                  <a:moveTo>
                    <a:pt x="0" y="1"/>
                  </a:moveTo>
                  <a:lnTo>
                    <a:pt x="0" y="1843"/>
                  </a:lnTo>
                  <a:lnTo>
                    <a:pt x="562" y="1843"/>
                  </a:lnTo>
                  <a:lnTo>
                    <a:pt x="562" y="5606"/>
                  </a:lnTo>
                  <a:cubicBezTo>
                    <a:pt x="562" y="6766"/>
                    <a:pt x="883" y="7606"/>
                    <a:pt x="1522" y="8122"/>
                  </a:cubicBezTo>
                  <a:cubicBezTo>
                    <a:pt x="2162" y="8639"/>
                    <a:pt x="3071" y="8897"/>
                    <a:pt x="4247" y="8897"/>
                  </a:cubicBezTo>
                  <a:cubicBezTo>
                    <a:pt x="5408" y="8897"/>
                    <a:pt x="6298" y="8639"/>
                    <a:pt x="6919" y="8122"/>
                  </a:cubicBezTo>
                  <a:cubicBezTo>
                    <a:pt x="7541" y="7605"/>
                    <a:pt x="7852" y="6766"/>
                    <a:pt x="7852" y="5605"/>
                  </a:cubicBezTo>
                  <a:lnTo>
                    <a:pt x="7852" y="1843"/>
                  </a:lnTo>
                  <a:lnTo>
                    <a:pt x="8414" y="1843"/>
                  </a:lnTo>
                  <a:lnTo>
                    <a:pt x="8414" y="1"/>
                  </a:lnTo>
                  <a:lnTo>
                    <a:pt x="4560" y="1"/>
                  </a:lnTo>
                  <a:lnTo>
                    <a:pt x="4560" y="1843"/>
                  </a:lnTo>
                  <a:lnTo>
                    <a:pt x="5011" y="1843"/>
                  </a:lnTo>
                  <a:lnTo>
                    <a:pt x="5011" y="6179"/>
                  </a:lnTo>
                  <a:cubicBezTo>
                    <a:pt x="5011" y="6425"/>
                    <a:pt x="4955" y="6606"/>
                    <a:pt x="4848" y="6723"/>
                  </a:cubicBezTo>
                  <a:cubicBezTo>
                    <a:pt x="4740" y="6839"/>
                    <a:pt x="4576" y="6897"/>
                    <a:pt x="4359" y="6897"/>
                  </a:cubicBezTo>
                  <a:cubicBezTo>
                    <a:pt x="4142" y="6897"/>
                    <a:pt x="3979" y="6838"/>
                    <a:pt x="3871" y="6723"/>
                  </a:cubicBezTo>
                  <a:cubicBezTo>
                    <a:pt x="3761" y="6607"/>
                    <a:pt x="3707" y="6425"/>
                    <a:pt x="3707" y="6179"/>
                  </a:cubicBezTo>
                  <a:lnTo>
                    <a:pt x="3707" y="1843"/>
                  </a:lnTo>
                  <a:lnTo>
                    <a:pt x="4157" y="1843"/>
                  </a:lnTo>
                  <a:lnTo>
                    <a:pt x="41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4470850" y="3402375"/>
              <a:ext cx="253875" cy="218500"/>
            </a:xfrm>
            <a:custGeom>
              <a:avLst/>
              <a:gdLst/>
              <a:ahLst/>
              <a:cxnLst/>
              <a:rect l="l" t="t" r="r" b="b"/>
              <a:pathLst>
                <a:path w="10155" h="8740" extrusionOk="0">
                  <a:moveTo>
                    <a:pt x="0" y="1"/>
                  </a:moveTo>
                  <a:lnTo>
                    <a:pt x="0" y="1843"/>
                  </a:lnTo>
                  <a:lnTo>
                    <a:pt x="563" y="1843"/>
                  </a:lnTo>
                  <a:lnTo>
                    <a:pt x="563" y="6897"/>
                  </a:lnTo>
                  <a:lnTo>
                    <a:pt x="0" y="6897"/>
                  </a:lnTo>
                  <a:lnTo>
                    <a:pt x="0" y="8739"/>
                  </a:lnTo>
                  <a:lnTo>
                    <a:pt x="3686" y="8739"/>
                  </a:lnTo>
                  <a:lnTo>
                    <a:pt x="3686" y="6897"/>
                  </a:lnTo>
                  <a:lnTo>
                    <a:pt x="3146" y="6897"/>
                  </a:lnTo>
                  <a:lnTo>
                    <a:pt x="3146" y="3673"/>
                  </a:lnTo>
                  <a:lnTo>
                    <a:pt x="6437" y="8739"/>
                  </a:lnTo>
                  <a:lnTo>
                    <a:pt x="9594" y="8739"/>
                  </a:lnTo>
                  <a:lnTo>
                    <a:pt x="9594" y="1843"/>
                  </a:lnTo>
                  <a:lnTo>
                    <a:pt x="10155" y="1843"/>
                  </a:lnTo>
                  <a:lnTo>
                    <a:pt x="10155" y="1"/>
                  </a:lnTo>
                  <a:lnTo>
                    <a:pt x="6471" y="1"/>
                  </a:lnTo>
                  <a:lnTo>
                    <a:pt x="6471" y="1843"/>
                  </a:lnTo>
                  <a:lnTo>
                    <a:pt x="7010" y="1843"/>
                  </a:lnTo>
                  <a:lnTo>
                    <a:pt x="7010" y="4504"/>
                  </a:lnTo>
                  <a:lnTo>
                    <a:pt x="40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4754400" y="3402375"/>
              <a:ext cx="106725" cy="218500"/>
            </a:xfrm>
            <a:custGeom>
              <a:avLst/>
              <a:gdLst/>
              <a:ahLst/>
              <a:cxnLst/>
              <a:rect l="l" t="t" r="r" b="b"/>
              <a:pathLst>
                <a:path w="4269" h="8740" extrusionOk="0">
                  <a:moveTo>
                    <a:pt x="0" y="1"/>
                  </a:moveTo>
                  <a:lnTo>
                    <a:pt x="0" y="1843"/>
                  </a:lnTo>
                  <a:lnTo>
                    <a:pt x="562" y="1843"/>
                  </a:lnTo>
                  <a:lnTo>
                    <a:pt x="562" y="6897"/>
                  </a:lnTo>
                  <a:lnTo>
                    <a:pt x="0" y="6897"/>
                  </a:lnTo>
                  <a:lnTo>
                    <a:pt x="0" y="8739"/>
                  </a:lnTo>
                  <a:lnTo>
                    <a:pt x="4268" y="8739"/>
                  </a:lnTo>
                  <a:lnTo>
                    <a:pt x="4268" y="6897"/>
                  </a:lnTo>
                  <a:lnTo>
                    <a:pt x="3707" y="6897"/>
                  </a:lnTo>
                  <a:lnTo>
                    <a:pt x="3707" y="1843"/>
                  </a:lnTo>
                  <a:lnTo>
                    <a:pt x="4268" y="1843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4889975" y="3402375"/>
              <a:ext cx="214000" cy="218500"/>
            </a:xfrm>
            <a:custGeom>
              <a:avLst/>
              <a:gdLst/>
              <a:ahLst/>
              <a:cxnLst/>
              <a:rect l="l" t="t" r="r" b="b"/>
              <a:pathLst>
                <a:path w="8560" h="8740" extrusionOk="0">
                  <a:moveTo>
                    <a:pt x="0" y="1"/>
                  </a:moveTo>
                  <a:lnTo>
                    <a:pt x="0" y="1843"/>
                  </a:lnTo>
                  <a:lnTo>
                    <a:pt x="449" y="1843"/>
                  </a:lnTo>
                  <a:lnTo>
                    <a:pt x="2460" y="8739"/>
                  </a:lnTo>
                  <a:lnTo>
                    <a:pt x="6101" y="8739"/>
                  </a:lnTo>
                  <a:lnTo>
                    <a:pt x="8110" y="1843"/>
                  </a:lnTo>
                  <a:lnTo>
                    <a:pt x="8560" y="1843"/>
                  </a:lnTo>
                  <a:lnTo>
                    <a:pt x="8560" y="1"/>
                  </a:lnTo>
                  <a:lnTo>
                    <a:pt x="4809" y="1"/>
                  </a:lnTo>
                  <a:lnTo>
                    <a:pt x="4809" y="1843"/>
                  </a:lnTo>
                  <a:lnTo>
                    <a:pt x="5391" y="1843"/>
                  </a:lnTo>
                  <a:lnTo>
                    <a:pt x="4617" y="5605"/>
                  </a:lnTo>
                  <a:lnTo>
                    <a:pt x="4504" y="5605"/>
                  </a:lnTo>
                  <a:lnTo>
                    <a:pt x="3730" y="1843"/>
                  </a:lnTo>
                  <a:lnTo>
                    <a:pt x="4313" y="1843"/>
                  </a:lnTo>
                  <a:lnTo>
                    <a:pt x="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5132950" y="3402375"/>
              <a:ext cx="189600" cy="218500"/>
            </a:xfrm>
            <a:custGeom>
              <a:avLst/>
              <a:gdLst/>
              <a:ahLst/>
              <a:cxnLst/>
              <a:rect l="l" t="t" r="r" b="b"/>
              <a:pathLst>
                <a:path w="7584" h="8740" extrusionOk="0">
                  <a:moveTo>
                    <a:pt x="1" y="1"/>
                  </a:moveTo>
                  <a:lnTo>
                    <a:pt x="1" y="1843"/>
                  </a:lnTo>
                  <a:lnTo>
                    <a:pt x="563" y="1843"/>
                  </a:lnTo>
                  <a:lnTo>
                    <a:pt x="563" y="6897"/>
                  </a:lnTo>
                  <a:lnTo>
                    <a:pt x="1" y="6897"/>
                  </a:lnTo>
                  <a:lnTo>
                    <a:pt x="1" y="8739"/>
                  </a:lnTo>
                  <a:lnTo>
                    <a:pt x="7583" y="8739"/>
                  </a:lnTo>
                  <a:lnTo>
                    <a:pt x="7583" y="5122"/>
                  </a:lnTo>
                  <a:lnTo>
                    <a:pt x="5068" y="5122"/>
                  </a:lnTo>
                  <a:lnTo>
                    <a:pt x="5068" y="6897"/>
                  </a:lnTo>
                  <a:lnTo>
                    <a:pt x="3709" y="6897"/>
                  </a:lnTo>
                  <a:lnTo>
                    <a:pt x="3709" y="4898"/>
                  </a:lnTo>
                  <a:lnTo>
                    <a:pt x="4697" y="4898"/>
                  </a:lnTo>
                  <a:lnTo>
                    <a:pt x="4697" y="3617"/>
                  </a:lnTo>
                  <a:lnTo>
                    <a:pt x="3709" y="3617"/>
                  </a:lnTo>
                  <a:lnTo>
                    <a:pt x="3709" y="1843"/>
                  </a:lnTo>
                  <a:lnTo>
                    <a:pt x="5068" y="1843"/>
                  </a:lnTo>
                  <a:lnTo>
                    <a:pt x="5068" y="3392"/>
                  </a:lnTo>
                  <a:lnTo>
                    <a:pt x="7583" y="3392"/>
                  </a:lnTo>
                  <a:lnTo>
                    <a:pt x="75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5357025" y="3402375"/>
              <a:ext cx="214625" cy="218500"/>
            </a:xfrm>
            <a:custGeom>
              <a:avLst/>
              <a:gdLst/>
              <a:ahLst/>
              <a:cxnLst/>
              <a:rect l="l" t="t" r="r" b="b"/>
              <a:pathLst>
                <a:path w="8585" h="8740" extrusionOk="0">
                  <a:moveTo>
                    <a:pt x="4322" y="1844"/>
                  </a:moveTo>
                  <a:cubicBezTo>
                    <a:pt x="4536" y="1844"/>
                    <a:pt x="4696" y="1902"/>
                    <a:pt x="4805" y="2017"/>
                  </a:cubicBezTo>
                  <a:cubicBezTo>
                    <a:pt x="4913" y="2133"/>
                    <a:pt x="4967" y="2314"/>
                    <a:pt x="4967" y="2561"/>
                  </a:cubicBezTo>
                  <a:lnTo>
                    <a:pt x="4967" y="2966"/>
                  </a:lnTo>
                  <a:cubicBezTo>
                    <a:pt x="4967" y="3213"/>
                    <a:pt x="4913" y="3396"/>
                    <a:pt x="4805" y="3511"/>
                  </a:cubicBezTo>
                  <a:cubicBezTo>
                    <a:pt x="4695" y="3627"/>
                    <a:pt x="4532" y="3685"/>
                    <a:pt x="4315" y="3685"/>
                  </a:cubicBezTo>
                  <a:lnTo>
                    <a:pt x="3709" y="3685"/>
                  </a:lnTo>
                  <a:lnTo>
                    <a:pt x="3709" y="1844"/>
                  </a:lnTo>
                  <a:lnTo>
                    <a:pt x="4315" y="1844"/>
                  </a:lnTo>
                  <a:cubicBezTo>
                    <a:pt x="4318" y="1844"/>
                    <a:pt x="4320" y="1844"/>
                    <a:pt x="4322" y="1844"/>
                  </a:cubicBezTo>
                  <a:close/>
                  <a:moveTo>
                    <a:pt x="2" y="1"/>
                  </a:moveTo>
                  <a:lnTo>
                    <a:pt x="2" y="1843"/>
                  </a:lnTo>
                  <a:lnTo>
                    <a:pt x="563" y="1843"/>
                  </a:lnTo>
                  <a:lnTo>
                    <a:pt x="563" y="6897"/>
                  </a:lnTo>
                  <a:lnTo>
                    <a:pt x="2" y="6897"/>
                  </a:lnTo>
                  <a:lnTo>
                    <a:pt x="1" y="8739"/>
                  </a:lnTo>
                  <a:lnTo>
                    <a:pt x="4449" y="8739"/>
                  </a:lnTo>
                  <a:lnTo>
                    <a:pt x="4449" y="6897"/>
                  </a:lnTo>
                  <a:lnTo>
                    <a:pt x="3709" y="6897"/>
                  </a:lnTo>
                  <a:lnTo>
                    <a:pt x="3709" y="5055"/>
                  </a:lnTo>
                  <a:cubicBezTo>
                    <a:pt x="4046" y="5055"/>
                    <a:pt x="4305" y="5082"/>
                    <a:pt x="4489" y="5133"/>
                  </a:cubicBezTo>
                  <a:cubicBezTo>
                    <a:pt x="4673" y="5186"/>
                    <a:pt x="4807" y="5286"/>
                    <a:pt x="4894" y="5436"/>
                  </a:cubicBezTo>
                  <a:cubicBezTo>
                    <a:pt x="4980" y="5587"/>
                    <a:pt x="5023" y="5807"/>
                    <a:pt x="5023" y="6099"/>
                  </a:cubicBezTo>
                  <a:lnTo>
                    <a:pt x="5023" y="8739"/>
                  </a:lnTo>
                  <a:lnTo>
                    <a:pt x="8584" y="8739"/>
                  </a:lnTo>
                  <a:lnTo>
                    <a:pt x="8584" y="6897"/>
                  </a:lnTo>
                  <a:lnTo>
                    <a:pt x="8056" y="6897"/>
                  </a:lnTo>
                  <a:lnTo>
                    <a:pt x="8056" y="6032"/>
                  </a:lnTo>
                  <a:cubicBezTo>
                    <a:pt x="8056" y="5261"/>
                    <a:pt x="7697" y="4820"/>
                    <a:pt x="6978" y="4707"/>
                  </a:cubicBezTo>
                  <a:lnTo>
                    <a:pt x="6967" y="4594"/>
                  </a:lnTo>
                  <a:cubicBezTo>
                    <a:pt x="7340" y="4453"/>
                    <a:pt x="7629" y="4198"/>
                    <a:pt x="7832" y="3831"/>
                  </a:cubicBezTo>
                  <a:cubicBezTo>
                    <a:pt x="8034" y="3464"/>
                    <a:pt x="8134" y="3029"/>
                    <a:pt x="8134" y="2527"/>
                  </a:cubicBezTo>
                  <a:cubicBezTo>
                    <a:pt x="8134" y="1636"/>
                    <a:pt x="7880" y="993"/>
                    <a:pt x="7370" y="596"/>
                  </a:cubicBezTo>
                  <a:cubicBezTo>
                    <a:pt x="6862" y="199"/>
                    <a:pt x="6125" y="1"/>
                    <a:pt x="5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5599525" y="3398450"/>
              <a:ext cx="184800" cy="226375"/>
            </a:xfrm>
            <a:custGeom>
              <a:avLst/>
              <a:gdLst/>
              <a:ahLst/>
              <a:cxnLst/>
              <a:rect l="l" t="t" r="r" b="b"/>
              <a:pathLst>
                <a:path w="7392" h="9055" extrusionOk="0">
                  <a:moveTo>
                    <a:pt x="3775" y="0"/>
                  </a:moveTo>
                  <a:cubicBezTo>
                    <a:pt x="2420" y="0"/>
                    <a:pt x="1452" y="231"/>
                    <a:pt x="872" y="691"/>
                  </a:cubicBezTo>
                  <a:cubicBezTo>
                    <a:pt x="290" y="1151"/>
                    <a:pt x="0" y="1825"/>
                    <a:pt x="0" y="2708"/>
                  </a:cubicBezTo>
                  <a:cubicBezTo>
                    <a:pt x="0" y="3435"/>
                    <a:pt x="182" y="4011"/>
                    <a:pt x="545" y="4437"/>
                  </a:cubicBezTo>
                  <a:cubicBezTo>
                    <a:pt x="908" y="4864"/>
                    <a:pt x="1506" y="5235"/>
                    <a:pt x="2337" y="5549"/>
                  </a:cubicBezTo>
                  <a:lnTo>
                    <a:pt x="3302" y="5887"/>
                  </a:lnTo>
                  <a:cubicBezTo>
                    <a:pt x="3543" y="5976"/>
                    <a:pt x="3711" y="6065"/>
                    <a:pt x="3808" y="6150"/>
                  </a:cubicBezTo>
                  <a:cubicBezTo>
                    <a:pt x="3906" y="6237"/>
                    <a:pt x="3954" y="6339"/>
                    <a:pt x="3954" y="6459"/>
                  </a:cubicBezTo>
                  <a:cubicBezTo>
                    <a:pt x="3954" y="6602"/>
                    <a:pt x="3904" y="6709"/>
                    <a:pt x="3803" y="6780"/>
                  </a:cubicBezTo>
                  <a:cubicBezTo>
                    <a:pt x="3702" y="6851"/>
                    <a:pt x="3534" y="6887"/>
                    <a:pt x="3302" y="6887"/>
                  </a:cubicBezTo>
                  <a:cubicBezTo>
                    <a:pt x="3026" y="6887"/>
                    <a:pt x="2835" y="6834"/>
                    <a:pt x="2730" y="6729"/>
                  </a:cubicBezTo>
                  <a:cubicBezTo>
                    <a:pt x="2625" y="6624"/>
                    <a:pt x="2572" y="6455"/>
                    <a:pt x="2572" y="6224"/>
                  </a:cubicBezTo>
                  <a:lnTo>
                    <a:pt x="100" y="6224"/>
                  </a:lnTo>
                  <a:lnTo>
                    <a:pt x="100" y="8448"/>
                  </a:lnTo>
                  <a:cubicBezTo>
                    <a:pt x="445" y="8605"/>
                    <a:pt x="937" y="8745"/>
                    <a:pt x="1578" y="8869"/>
                  </a:cubicBezTo>
                  <a:cubicBezTo>
                    <a:pt x="2218" y="8992"/>
                    <a:pt x="2898" y="9054"/>
                    <a:pt x="3616" y="9054"/>
                  </a:cubicBezTo>
                  <a:cubicBezTo>
                    <a:pt x="3620" y="9054"/>
                    <a:pt x="3623" y="9054"/>
                    <a:pt x="3626" y="9054"/>
                  </a:cubicBezTo>
                  <a:cubicBezTo>
                    <a:pt x="4857" y="9054"/>
                    <a:pt x="5792" y="8811"/>
                    <a:pt x="6430" y="8324"/>
                  </a:cubicBezTo>
                  <a:cubicBezTo>
                    <a:pt x="7071" y="7837"/>
                    <a:pt x="7391" y="7119"/>
                    <a:pt x="7391" y="6168"/>
                  </a:cubicBezTo>
                  <a:cubicBezTo>
                    <a:pt x="7391" y="5471"/>
                    <a:pt x="7210" y="4907"/>
                    <a:pt x="6847" y="4477"/>
                  </a:cubicBezTo>
                  <a:cubicBezTo>
                    <a:pt x="6483" y="4047"/>
                    <a:pt x="5905" y="3697"/>
                    <a:pt x="5110" y="3427"/>
                  </a:cubicBezTo>
                  <a:lnTo>
                    <a:pt x="4133" y="3090"/>
                  </a:lnTo>
                  <a:cubicBezTo>
                    <a:pt x="3886" y="3007"/>
                    <a:pt x="3708" y="2928"/>
                    <a:pt x="3600" y="2853"/>
                  </a:cubicBezTo>
                  <a:cubicBezTo>
                    <a:pt x="3492" y="2779"/>
                    <a:pt x="3437" y="2678"/>
                    <a:pt x="3437" y="2551"/>
                  </a:cubicBezTo>
                  <a:cubicBezTo>
                    <a:pt x="3437" y="2408"/>
                    <a:pt x="3484" y="2309"/>
                    <a:pt x="3577" y="2253"/>
                  </a:cubicBezTo>
                  <a:cubicBezTo>
                    <a:pt x="3672" y="2196"/>
                    <a:pt x="3831" y="2169"/>
                    <a:pt x="4055" y="2169"/>
                  </a:cubicBezTo>
                  <a:cubicBezTo>
                    <a:pt x="4519" y="2169"/>
                    <a:pt x="4751" y="2357"/>
                    <a:pt x="4751" y="2730"/>
                  </a:cubicBezTo>
                  <a:lnTo>
                    <a:pt x="6998" y="2730"/>
                  </a:lnTo>
                  <a:lnTo>
                    <a:pt x="6998" y="720"/>
                  </a:lnTo>
                  <a:cubicBezTo>
                    <a:pt x="6646" y="503"/>
                    <a:pt x="6185" y="328"/>
                    <a:pt x="5611" y="197"/>
                  </a:cubicBezTo>
                  <a:cubicBezTo>
                    <a:pt x="5039" y="66"/>
                    <a:pt x="4426" y="0"/>
                    <a:pt x="37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5811725" y="3402375"/>
              <a:ext cx="106750" cy="218500"/>
            </a:xfrm>
            <a:custGeom>
              <a:avLst/>
              <a:gdLst/>
              <a:ahLst/>
              <a:cxnLst/>
              <a:rect l="l" t="t" r="r" b="b"/>
              <a:pathLst>
                <a:path w="4270" h="8740" extrusionOk="0">
                  <a:moveTo>
                    <a:pt x="0" y="1"/>
                  </a:moveTo>
                  <a:lnTo>
                    <a:pt x="0" y="1843"/>
                  </a:lnTo>
                  <a:lnTo>
                    <a:pt x="562" y="1843"/>
                  </a:lnTo>
                  <a:lnTo>
                    <a:pt x="562" y="6897"/>
                  </a:lnTo>
                  <a:lnTo>
                    <a:pt x="1" y="6897"/>
                  </a:lnTo>
                  <a:lnTo>
                    <a:pt x="1" y="8739"/>
                  </a:lnTo>
                  <a:lnTo>
                    <a:pt x="4269" y="8739"/>
                  </a:lnTo>
                  <a:lnTo>
                    <a:pt x="4269" y="6897"/>
                  </a:lnTo>
                  <a:lnTo>
                    <a:pt x="3707" y="6897"/>
                  </a:lnTo>
                  <a:lnTo>
                    <a:pt x="3707" y="1843"/>
                  </a:lnTo>
                  <a:lnTo>
                    <a:pt x="4269" y="1843"/>
                  </a:lnTo>
                  <a:lnTo>
                    <a:pt x="4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5947600" y="3402375"/>
              <a:ext cx="211200" cy="218500"/>
            </a:xfrm>
            <a:custGeom>
              <a:avLst/>
              <a:gdLst/>
              <a:ahLst/>
              <a:cxnLst/>
              <a:rect l="l" t="t" r="r" b="b"/>
              <a:pathLst>
                <a:path w="8448" h="8740" extrusionOk="0">
                  <a:moveTo>
                    <a:pt x="0" y="1"/>
                  </a:moveTo>
                  <a:lnTo>
                    <a:pt x="0" y="2719"/>
                  </a:lnTo>
                  <a:lnTo>
                    <a:pt x="1932" y="2719"/>
                  </a:lnTo>
                  <a:lnTo>
                    <a:pt x="1932" y="1843"/>
                  </a:lnTo>
                  <a:lnTo>
                    <a:pt x="2651" y="1843"/>
                  </a:lnTo>
                  <a:lnTo>
                    <a:pt x="2651" y="6897"/>
                  </a:lnTo>
                  <a:lnTo>
                    <a:pt x="1865" y="6897"/>
                  </a:lnTo>
                  <a:lnTo>
                    <a:pt x="1865" y="8739"/>
                  </a:lnTo>
                  <a:lnTo>
                    <a:pt x="6583" y="8739"/>
                  </a:lnTo>
                  <a:lnTo>
                    <a:pt x="6583" y="6897"/>
                  </a:lnTo>
                  <a:lnTo>
                    <a:pt x="5796" y="6897"/>
                  </a:lnTo>
                  <a:lnTo>
                    <a:pt x="5796" y="1843"/>
                  </a:lnTo>
                  <a:lnTo>
                    <a:pt x="6515" y="1843"/>
                  </a:lnTo>
                  <a:lnTo>
                    <a:pt x="6515" y="2719"/>
                  </a:lnTo>
                  <a:lnTo>
                    <a:pt x="8448" y="2719"/>
                  </a:lnTo>
                  <a:lnTo>
                    <a:pt x="84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6186925" y="3402375"/>
              <a:ext cx="211225" cy="218500"/>
            </a:xfrm>
            <a:custGeom>
              <a:avLst/>
              <a:gdLst/>
              <a:ahLst/>
              <a:cxnLst/>
              <a:rect l="l" t="t" r="r" b="b"/>
              <a:pathLst>
                <a:path w="8449" h="8740" extrusionOk="0">
                  <a:moveTo>
                    <a:pt x="1" y="1"/>
                  </a:moveTo>
                  <a:lnTo>
                    <a:pt x="1" y="1843"/>
                  </a:lnTo>
                  <a:lnTo>
                    <a:pt x="450" y="1843"/>
                  </a:lnTo>
                  <a:lnTo>
                    <a:pt x="2685" y="5730"/>
                  </a:lnTo>
                  <a:lnTo>
                    <a:pt x="2685" y="6897"/>
                  </a:lnTo>
                  <a:lnTo>
                    <a:pt x="2124" y="6897"/>
                  </a:lnTo>
                  <a:lnTo>
                    <a:pt x="2124" y="8739"/>
                  </a:lnTo>
                  <a:lnTo>
                    <a:pt x="6393" y="8739"/>
                  </a:lnTo>
                  <a:lnTo>
                    <a:pt x="6393" y="6897"/>
                  </a:lnTo>
                  <a:lnTo>
                    <a:pt x="5831" y="6897"/>
                  </a:lnTo>
                  <a:lnTo>
                    <a:pt x="5831" y="5730"/>
                  </a:lnTo>
                  <a:lnTo>
                    <a:pt x="7999" y="1843"/>
                  </a:lnTo>
                  <a:lnTo>
                    <a:pt x="8448" y="1843"/>
                  </a:lnTo>
                  <a:lnTo>
                    <a:pt x="8448" y="1"/>
                  </a:lnTo>
                  <a:lnTo>
                    <a:pt x="5000" y="1"/>
                  </a:lnTo>
                  <a:lnTo>
                    <a:pt x="4996" y="1843"/>
                  </a:lnTo>
                  <a:lnTo>
                    <a:pt x="5390" y="1843"/>
                  </a:lnTo>
                  <a:lnTo>
                    <a:pt x="4728" y="3584"/>
                  </a:lnTo>
                  <a:lnTo>
                    <a:pt x="4615" y="3584"/>
                  </a:lnTo>
                  <a:lnTo>
                    <a:pt x="3953" y="1843"/>
                  </a:lnTo>
                  <a:lnTo>
                    <a:pt x="4348" y="1843"/>
                  </a:lnTo>
                  <a:lnTo>
                    <a:pt x="43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4738450" y="5169100"/>
              <a:ext cx="97300" cy="146500"/>
            </a:xfrm>
            <a:custGeom>
              <a:avLst/>
              <a:gdLst/>
              <a:ahLst/>
              <a:cxnLst/>
              <a:rect l="l" t="t" r="r" b="b"/>
              <a:pathLst>
                <a:path w="3892" h="5860" extrusionOk="0">
                  <a:moveTo>
                    <a:pt x="2076" y="0"/>
                  </a:moveTo>
                  <a:cubicBezTo>
                    <a:pt x="1706" y="0"/>
                    <a:pt x="1382" y="65"/>
                    <a:pt x="1104" y="192"/>
                  </a:cubicBezTo>
                  <a:cubicBezTo>
                    <a:pt x="824" y="319"/>
                    <a:pt x="609" y="495"/>
                    <a:pt x="457" y="717"/>
                  </a:cubicBezTo>
                  <a:cubicBezTo>
                    <a:pt x="306" y="940"/>
                    <a:pt x="230" y="1194"/>
                    <a:pt x="230" y="1482"/>
                  </a:cubicBezTo>
                  <a:cubicBezTo>
                    <a:pt x="229" y="1737"/>
                    <a:pt x="273" y="1953"/>
                    <a:pt x="360" y="2132"/>
                  </a:cubicBezTo>
                  <a:cubicBezTo>
                    <a:pt x="444" y="2310"/>
                    <a:pt x="570" y="2464"/>
                    <a:pt x="725" y="2584"/>
                  </a:cubicBezTo>
                  <a:cubicBezTo>
                    <a:pt x="891" y="2711"/>
                    <a:pt x="1071" y="2815"/>
                    <a:pt x="1263" y="2894"/>
                  </a:cubicBezTo>
                  <a:cubicBezTo>
                    <a:pt x="1469" y="2980"/>
                    <a:pt x="1681" y="3054"/>
                    <a:pt x="1897" y="3117"/>
                  </a:cubicBezTo>
                  <a:cubicBezTo>
                    <a:pt x="2150" y="3192"/>
                    <a:pt x="2397" y="3282"/>
                    <a:pt x="2638" y="3389"/>
                  </a:cubicBezTo>
                  <a:cubicBezTo>
                    <a:pt x="2860" y="3490"/>
                    <a:pt x="3039" y="3618"/>
                    <a:pt x="3175" y="3773"/>
                  </a:cubicBezTo>
                  <a:cubicBezTo>
                    <a:pt x="3310" y="3927"/>
                    <a:pt x="3378" y="4128"/>
                    <a:pt x="3378" y="4378"/>
                  </a:cubicBezTo>
                  <a:cubicBezTo>
                    <a:pt x="3381" y="4570"/>
                    <a:pt x="3318" y="4756"/>
                    <a:pt x="3199" y="4908"/>
                  </a:cubicBezTo>
                  <a:cubicBezTo>
                    <a:pt x="3079" y="5059"/>
                    <a:pt x="2918" y="5176"/>
                    <a:pt x="2715" y="5257"/>
                  </a:cubicBezTo>
                  <a:cubicBezTo>
                    <a:pt x="2512" y="5339"/>
                    <a:pt x="2280" y="5379"/>
                    <a:pt x="2019" y="5379"/>
                  </a:cubicBezTo>
                  <a:cubicBezTo>
                    <a:pt x="2013" y="5379"/>
                    <a:pt x="2007" y="5379"/>
                    <a:pt x="2002" y="5379"/>
                  </a:cubicBezTo>
                  <a:cubicBezTo>
                    <a:pt x="1710" y="5379"/>
                    <a:pt x="1420" y="5317"/>
                    <a:pt x="1153" y="5200"/>
                  </a:cubicBezTo>
                  <a:cubicBezTo>
                    <a:pt x="879" y="5078"/>
                    <a:pt x="635" y="4900"/>
                    <a:pt x="433" y="4679"/>
                  </a:cubicBezTo>
                  <a:cubicBezTo>
                    <a:pt x="379" y="4625"/>
                    <a:pt x="318" y="4597"/>
                    <a:pt x="254" y="4597"/>
                  </a:cubicBezTo>
                  <a:cubicBezTo>
                    <a:pt x="190" y="4597"/>
                    <a:pt x="130" y="4624"/>
                    <a:pt x="79" y="4679"/>
                  </a:cubicBezTo>
                  <a:cubicBezTo>
                    <a:pt x="27" y="4734"/>
                    <a:pt x="2" y="4793"/>
                    <a:pt x="2" y="4858"/>
                  </a:cubicBezTo>
                  <a:cubicBezTo>
                    <a:pt x="0" y="4897"/>
                    <a:pt x="11" y="4938"/>
                    <a:pt x="29" y="4972"/>
                  </a:cubicBezTo>
                  <a:cubicBezTo>
                    <a:pt x="47" y="5003"/>
                    <a:pt x="71" y="5031"/>
                    <a:pt x="99" y="5054"/>
                  </a:cubicBezTo>
                  <a:cubicBezTo>
                    <a:pt x="375" y="5325"/>
                    <a:pt x="666" y="5528"/>
                    <a:pt x="970" y="5664"/>
                  </a:cubicBezTo>
                  <a:cubicBezTo>
                    <a:pt x="1263" y="5795"/>
                    <a:pt x="1606" y="5860"/>
                    <a:pt x="2000" y="5860"/>
                  </a:cubicBezTo>
                  <a:cubicBezTo>
                    <a:pt x="2014" y="5860"/>
                    <a:pt x="2029" y="5860"/>
                    <a:pt x="2044" y="5859"/>
                  </a:cubicBezTo>
                  <a:cubicBezTo>
                    <a:pt x="2411" y="5854"/>
                    <a:pt x="2733" y="5786"/>
                    <a:pt x="3006" y="5656"/>
                  </a:cubicBezTo>
                  <a:cubicBezTo>
                    <a:pt x="3280" y="5527"/>
                    <a:pt x="3495" y="5350"/>
                    <a:pt x="3653" y="5128"/>
                  </a:cubicBezTo>
                  <a:cubicBezTo>
                    <a:pt x="3809" y="4910"/>
                    <a:pt x="3891" y="4648"/>
                    <a:pt x="3890" y="4379"/>
                  </a:cubicBezTo>
                  <a:cubicBezTo>
                    <a:pt x="3890" y="4092"/>
                    <a:pt x="3842" y="3853"/>
                    <a:pt x="3748" y="3663"/>
                  </a:cubicBezTo>
                  <a:cubicBezTo>
                    <a:pt x="3656" y="3478"/>
                    <a:pt x="3522" y="3315"/>
                    <a:pt x="3357" y="3190"/>
                  </a:cubicBezTo>
                  <a:cubicBezTo>
                    <a:pt x="3181" y="3060"/>
                    <a:pt x="2991" y="2956"/>
                    <a:pt x="2788" y="2878"/>
                  </a:cubicBezTo>
                  <a:cubicBezTo>
                    <a:pt x="2573" y="2793"/>
                    <a:pt x="2349" y="2719"/>
                    <a:pt x="2116" y="2653"/>
                  </a:cubicBezTo>
                  <a:cubicBezTo>
                    <a:pt x="1878" y="2572"/>
                    <a:pt x="1652" y="2484"/>
                    <a:pt x="1442" y="2390"/>
                  </a:cubicBezTo>
                  <a:cubicBezTo>
                    <a:pt x="1230" y="2295"/>
                    <a:pt x="1058" y="2174"/>
                    <a:pt x="928" y="2027"/>
                  </a:cubicBezTo>
                  <a:cubicBezTo>
                    <a:pt x="799" y="1880"/>
                    <a:pt x="733" y="1692"/>
                    <a:pt x="733" y="1465"/>
                  </a:cubicBezTo>
                  <a:cubicBezTo>
                    <a:pt x="733" y="1260"/>
                    <a:pt x="791" y="1083"/>
                    <a:pt x="908" y="936"/>
                  </a:cubicBezTo>
                  <a:cubicBezTo>
                    <a:pt x="1024" y="790"/>
                    <a:pt x="1184" y="677"/>
                    <a:pt x="1389" y="599"/>
                  </a:cubicBezTo>
                  <a:cubicBezTo>
                    <a:pt x="1592" y="520"/>
                    <a:pt x="1821" y="481"/>
                    <a:pt x="2076" y="481"/>
                  </a:cubicBezTo>
                  <a:cubicBezTo>
                    <a:pt x="2256" y="481"/>
                    <a:pt x="2435" y="505"/>
                    <a:pt x="2608" y="554"/>
                  </a:cubicBezTo>
                  <a:cubicBezTo>
                    <a:pt x="2773" y="601"/>
                    <a:pt x="2931" y="670"/>
                    <a:pt x="3077" y="762"/>
                  </a:cubicBezTo>
                  <a:cubicBezTo>
                    <a:pt x="3208" y="844"/>
                    <a:pt x="3326" y="946"/>
                    <a:pt x="3426" y="1067"/>
                  </a:cubicBezTo>
                  <a:cubicBezTo>
                    <a:pt x="3462" y="1103"/>
                    <a:pt x="3509" y="1124"/>
                    <a:pt x="3560" y="1124"/>
                  </a:cubicBezTo>
                  <a:cubicBezTo>
                    <a:pt x="3562" y="1124"/>
                    <a:pt x="3563" y="1124"/>
                    <a:pt x="3565" y="1124"/>
                  </a:cubicBezTo>
                  <a:cubicBezTo>
                    <a:pt x="3629" y="1124"/>
                    <a:pt x="3688" y="1096"/>
                    <a:pt x="3744" y="1042"/>
                  </a:cubicBezTo>
                  <a:cubicBezTo>
                    <a:pt x="3798" y="989"/>
                    <a:pt x="3825" y="935"/>
                    <a:pt x="3825" y="879"/>
                  </a:cubicBezTo>
                  <a:cubicBezTo>
                    <a:pt x="3825" y="809"/>
                    <a:pt x="3784" y="730"/>
                    <a:pt x="3702" y="643"/>
                  </a:cubicBezTo>
                  <a:cubicBezTo>
                    <a:pt x="3529" y="432"/>
                    <a:pt x="3295" y="271"/>
                    <a:pt x="2999" y="164"/>
                  </a:cubicBezTo>
                  <a:cubicBezTo>
                    <a:pt x="2704" y="55"/>
                    <a:pt x="2391" y="0"/>
                    <a:pt x="2076" y="0"/>
                  </a:cubicBezTo>
                  <a:close/>
                </a:path>
              </a:pathLst>
            </a:custGeom>
            <a:solidFill>
              <a:srgbClr val="3D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4736550" y="5167275"/>
              <a:ext cx="101050" cy="150175"/>
            </a:xfrm>
            <a:custGeom>
              <a:avLst/>
              <a:gdLst/>
              <a:ahLst/>
              <a:cxnLst/>
              <a:rect l="l" t="t" r="r" b="b"/>
              <a:pathLst>
                <a:path w="4042" h="6007" extrusionOk="0">
                  <a:moveTo>
                    <a:pt x="2152" y="149"/>
                  </a:moveTo>
                  <a:cubicBezTo>
                    <a:pt x="2458" y="149"/>
                    <a:pt x="2763" y="202"/>
                    <a:pt x="3051" y="307"/>
                  </a:cubicBezTo>
                  <a:cubicBezTo>
                    <a:pt x="3332" y="410"/>
                    <a:pt x="3558" y="564"/>
                    <a:pt x="3725" y="768"/>
                  </a:cubicBezTo>
                  <a:cubicBezTo>
                    <a:pt x="3792" y="840"/>
                    <a:pt x="3827" y="903"/>
                    <a:pt x="3827" y="953"/>
                  </a:cubicBezTo>
                  <a:cubicBezTo>
                    <a:pt x="3827" y="987"/>
                    <a:pt x="3807" y="1024"/>
                    <a:pt x="3768" y="1063"/>
                  </a:cubicBezTo>
                  <a:cubicBezTo>
                    <a:pt x="3727" y="1104"/>
                    <a:pt x="3680" y="1122"/>
                    <a:pt x="3638" y="1122"/>
                  </a:cubicBezTo>
                  <a:cubicBezTo>
                    <a:pt x="3607" y="1122"/>
                    <a:pt x="3579" y="1111"/>
                    <a:pt x="3560" y="1093"/>
                  </a:cubicBezTo>
                  <a:cubicBezTo>
                    <a:pt x="3455" y="967"/>
                    <a:pt x="3332" y="859"/>
                    <a:pt x="3192" y="773"/>
                  </a:cubicBezTo>
                  <a:cubicBezTo>
                    <a:pt x="3042" y="679"/>
                    <a:pt x="2878" y="605"/>
                    <a:pt x="2705" y="558"/>
                  </a:cubicBezTo>
                  <a:cubicBezTo>
                    <a:pt x="2526" y="506"/>
                    <a:pt x="2340" y="481"/>
                    <a:pt x="2152" y="481"/>
                  </a:cubicBezTo>
                  <a:cubicBezTo>
                    <a:pt x="1888" y="481"/>
                    <a:pt x="1649" y="522"/>
                    <a:pt x="1438" y="604"/>
                  </a:cubicBezTo>
                  <a:cubicBezTo>
                    <a:pt x="1223" y="687"/>
                    <a:pt x="1051" y="808"/>
                    <a:pt x="928" y="964"/>
                  </a:cubicBezTo>
                  <a:cubicBezTo>
                    <a:pt x="800" y="1124"/>
                    <a:pt x="736" y="1317"/>
                    <a:pt x="736" y="1540"/>
                  </a:cubicBezTo>
                  <a:cubicBezTo>
                    <a:pt x="736" y="1784"/>
                    <a:pt x="808" y="1990"/>
                    <a:pt x="950" y="2150"/>
                  </a:cubicBezTo>
                  <a:cubicBezTo>
                    <a:pt x="1086" y="2304"/>
                    <a:pt x="1267" y="2431"/>
                    <a:pt x="1487" y="2531"/>
                  </a:cubicBezTo>
                  <a:cubicBezTo>
                    <a:pt x="1700" y="2625"/>
                    <a:pt x="1929" y="2715"/>
                    <a:pt x="2173" y="2798"/>
                  </a:cubicBezTo>
                  <a:cubicBezTo>
                    <a:pt x="2399" y="2861"/>
                    <a:pt x="2622" y="2935"/>
                    <a:pt x="2838" y="3019"/>
                  </a:cubicBezTo>
                  <a:cubicBezTo>
                    <a:pt x="3033" y="3094"/>
                    <a:pt x="3220" y="3196"/>
                    <a:pt x="3389" y="3323"/>
                  </a:cubicBezTo>
                  <a:cubicBezTo>
                    <a:pt x="3545" y="3440"/>
                    <a:pt x="3671" y="3592"/>
                    <a:pt x="3758" y="3769"/>
                  </a:cubicBezTo>
                  <a:cubicBezTo>
                    <a:pt x="3848" y="3948"/>
                    <a:pt x="3893" y="4177"/>
                    <a:pt x="3893" y="4452"/>
                  </a:cubicBezTo>
                  <a:cubicBezTo>
                    <a:pt x="3894" y="4704"/>
                    <a:pt x="3816" y="4952"/>
                    <a:pt x="3670" y="5158"/>
                  </a:cubicBezTo>
                  <a:cubicBezTo>
                    <a:pt x="3521" y="5369"/>
                    <a:pt x="3314" y="5537"/>
                    <a:pt x="3052" y="5663"/>
                  </a:cubicBezTo>
                  <a:cubicBezTo>
                    <a:pt x="2788" y="5787"/>
                    <a:pt x="2475" y="5853"/>
                    <a:pt x="2118" y="5858"/>
                  </a:cubicBezTo>
                  <a:cubicBezTo>
                    <a:pt x="1721" y="5856"/>
                    <a:pt x="1368" y="5800"/>
                    <a:pt x="1075" y="5669"/>
                  </a:cubicBezTo>
                  <a:cubicBezTo>
                    <a:pt x="780" y="5538"/>
                    <a:pt x="495" y="5337"/>
                    <a:pt x="220" y="5069"/>
                  </a:cubicBezTo>
                  <a:cubicBezTo>
                    <a:pt x="199" y="5051"/>
                    <a:pt x="182" y="5031"/>
                    <a:pt x="169" y="5008"/>
                  </a:cubicBezTo>
                  <a:cubicBezTo>
                    <a:pt x="156" y="4984"/>
                    <a:pt x="150" y="4958"/>
                    <a:pt x="151" y="4931"/>
                  </a:cubicBezTo>
                  <a:cubicBezTo>
                    <a:pt x="152" y="4882"/>
                    <a:pt x="172" y="4837"/>
                    <a:pt x="208" y="4803"/>
                  </a:cubicBezTo>
                  <a:cubicBezTo>
                    <a:pt x="245" y="4764"/>
                    <a:pt x="285" y="4745"/>
                    <a:pt x="329" y="4745"/>
                  </a:cubicBezTo>
                  <a:cubicBezTo>
                    <a:pt x="377" y="4746"/>
                    <a:pt x="422" y="4767"/>
                    <a:pt x="455" y="4804"/>
                  </a:cubicBezTo>
                  <a:cubicBezTo>
                    <a:pt x="663" y="5032"/>
                    <a:pt x="916" y="5215"/>
                    <a:pt x="1199" y="5342"/>
                  </a:cubicBezTo>
                  <a:cubicBezTo>
                    <a:pt x="1476" y="5464"/>
                    <a:pt x="1775" y="5528"/>
                    <a:pt x="2078" y="5528"/>
                  </a:cubicBezTo>
                  <a:cubicBezTo>
                    <a:pt x="2083" y="5528"/>
                    <a:pt x="2089" y="5528"/>
                    <a:pt x="2095" y="5528"/>
                  </a:cubicBezTo>
                  <a:cubicBezTo>
                    <a:pt x="2364" y="5528"/>
                    <a:pt x="2607" y="5485"/>
                    <a:pt x="2817" y="5400"/>
                  </a:cubicBezTo>
                  <a:cubicBezTo>
                    <a:pt x="3033" y="5315"/>
                    <a:pt x="3207" y="5189"/>
                    <a:pt x="3333" y="5027"/>
                  </a:cubicBezTo>
                  <a:cubicBezTo>
                    <a:pt x="3462" y="4865"/>
                    <a:pt x="3530" y="4662"/>
                    <a:pt x="3527" y="4453"/>
                  </a:cubicBezTo>
                  <a:cubicBezTo>
                    <a:pt x="3527" y="4186"/>
                    <a:pt x="3453" y="3966"/>
                    <a:pt x="3307" y="3799"/>
                  </a:cubicBezTo>
                  <a:cubicBezTo>
                    <a:pt x="3164" y="3636"/>
                    <a:pt x="2975" y="3502"/>
                    <a:pt x="2744" y="3397"/>
                  </a:cubicBezTo>
                  <a:cubicBezTo>
                    <a:pt x="2500" y="3288"/>
                    <a:pt x="2250" y="3196"/>
                    <a:pt x="1994" y="3121"/>
                  </a:cubicBezTo>
                  <a:cubicBezTo>
                    <a:pt x="1781" y="3059"/>
                    <a:pt x="1572" y="2986"/>
                    <a:pt x="1368" y="2900"/>
                  </a:cubicBezTo>
                  <a:cubicBezTo>
                    <a:pt x="1181" y="2823"/>
                    <a:pt x="1007" y="2722"/>
                    <a:pt x="847" y="2601"/>
                  </a:cubicBezTo>
                  <a:cubicBezTo>
                    <a:pt x="701" y="2488"/>
                    <a:pt x="582" y="2342"/>
                    <a:pt x="501" y="2175"/>
                  </a:cubicBezTo>
                  <a:cubicBezTo>
                    <a:pt x="421" y="2007"/>
                    <a:pt x="379" y="1799"/>
                    <a:pt x="379" y="1556"/>
                  </a:cubicBezTo>
                  <a:cubicBezTo>
                    <a:pt x="379" y="1285"/>
                    <a:pt x="450" y="1043"/>
                    <a:pt x="593" y="834"/>
                  </a:cubicBezTo>
                  <a:cubicBezTo>
                    <a:pt x="737" y="623"/>
                    <a:pt x="945" y="455"/>
                    <a:pt x="1210" y="333"/>
                  </a:cubicBezTo>
                  <a:cubicBezTo>
                    <a:pt x="1480" y="211"/>
                    <a:pt x="1796" y="149"/>
                    <a:pt x="2152" y="149"/>
                  </a:cubicBezTo>
                  <a:close/>
                  <a:moveTo>
                    <a:pt x="2152" y="0"/>
                  </a:moveTo>
                  <a:cubicBezTo>
                    <a:pt x="1774" y="0"/>
                    <a:pt x="1437" y="67"/>
                    <a:pt x="1148" y="198"/>
                  </a:cubicBezTo>
                  <a:cubicBezTo>
                    <a:pt x="857" y="331"/>
                    <a:pt x="631" y="516"/>
                    <a:pt x="471" y="749"/>
                  </a:cubicBezTo>
                  <a:cubicBezTo>
                    <a:pt x="311" y="982"/>
                    <a:pt x="230" y="1254"/>
                    <a:pt x="230" y="1555"/>
                  </a:cubicBezTo>
                  <a:cubicBezTo>
                    <a:pt x="230" y="1821"/>
                    <a:pt x="277" y="2050"/>
                    <a:pt x="368" y="2238"/>
                  </a:cubicBezTo>
                  <a:cubicBezTo>
                    <a:pt x="458" y="2426"/>
                    <a:pt x="591" y="2589"/>
                    <a:pt x="755" y="2716"/>
                  </a:cubicBezTo>
                  <a:cubicBezTo>
                    <a:pt x="925" y="2846"/>
                    <a:pt x="1112" y="2953"/>
                    <a:pt x="1308" y="3035"/>
                  </a:cubicBezTo>
                  <a:cubicBezTo>
                    <a:pt x="1519" y="3122"/>
                    <a:pt x="1733" y="3198"/>
                    <a:pt x="1950" y="3262"/>
                  </a:cubicBezTo>
                  <a:cubicBezTo>
                    <a:pt x="2200" y="3335"/>
                    <a:pt x="2444" y="3425"/>
                    <a:pt x="2683" y="3531"/>
                  </a:cubicBezTo>
                  <a:cubicBezTo>
                    <a:pt x="2894" y="3626"/>
                    <a:pt x="3066" y="3749"/>
                    <a:pt x="3194" y="3894"/>
                  </a:cubicBezTo>
                  <a:cubicBezTo>
                    <a:pt x="3317" y="4034"/>
                    <a:pt x="3379" y="4221"/>
                    <a:pt x="3379" y="4452"/>
                  </a:cubicBezTo>
                  <a:cubicBezTo>
                    <a:pt x="3382" y="4627"/>
                    <a:pt x="3324" y="4798"/>
                    <a:pt x="3216" y="4935"/>
                  </a:cubicBezTo>
                  <a:cubicBezTo>
                    <a:pt x="3105" y="5076"/>
                    <a:pt x="2952" y="5186"/>
                    <a:pt x="2762" y="5263"/>
                  </a:cubicBezTo>
                  <a:cubicBezTo>
                    <a:pt x="2568" y="5340"/>
                    <a:pt x="2343" y="5379"/>
                    <a:pt x="2094" y="5379"/>
                  </a:cubicBezTo>
                  <a:cubicBezTo>
                    <a:pt x="2091" y="5379"/>
                    <a:pt x="2088" y="5379"/>
                    <a:pt x="2085" y="5379"/>
                  </a:cubicBezTo>
                  <a:cubicBezTo>
                    <a:pt x="1800" y="5379"/>
                    <a:pt x="1519" y="5321"/>
                    <a:pt x="1258" y="5206"/>
                  </a:cubicBezTo>
                  <a:cubicBezTo>
                    <a:pt x="993" y="5086"/>
                    <a:pt x="755" y="4914"/>
                    <a:pt x="559" y="4699"/>
                  </a:cubicBezTo>
                  <a:cubicBezTo>
                    <a:pt x="492" y="4632"/>
                    <a:pt x="410" y="4598"/>
                    <a:pt x="330" y="4598"/>
                  </a:cubicBezTo>
                  <a:cubicBezTo>
                    <a:pt x="248" y="4598"/>
                    <a:pt x="166" y="4633"/>
                    <a:pt x="100" y="4702"/>
                  </a:cubicBezTo>
                  <a:cubicBezTo>
                    <a:pt x="39" y="4762"/>
                    <a:pt x="3" y="4844"/>
                    <a:pt x="2" y="4931"/>
                  </a:cubicBezTo>
                  <a:cubicBezTo>
                    <a:pt x="1" y="4984"/>
                    <a:pt x="15" y="5036"/>
                    <a:pt x="41" y="5083"/>
                  </a:cubicBezTo>
                  <a:cubicBezTo>
                    <a:pt x="61" y="5119"/>
                    <a:pt x="89" y="5152"/>
                    <a:pt x="122" y="5178"/>
                  </a:cubicBezTo>
                  <a:cubicBezTo>
                    <a:pt x="403" y="5455"/>
                    <a:pt x="703" y="5665"/>
                    <a:pt x="1015" y="5804"/>
                  </a:cubicBezTo>
                  <a:cubicBezTo>
                    <a:pt x="1315" y="5939"/>
                    <a:pt x="1669" y="6007"/>
                    <a:pt x="2070" y="6007"/>
                  </a:cubicBezTo>
                  <a:cubicBezTo>
                    <a:pt x="2086" y="6007"/>
                    <a:pt x="2104" y="6006"/>
                    <a:pt x="2120" y="6006"/>
                  </a:cubicBezTo>
                  <a:cubicBezTo>
                    <a:pt x="2497" y="5999"/>
                    <a:pt x="2830" y="5930"/>
                    <a:pt x="3115" y="5795"/>
                  </a:cubicBezTo>
                  <a:cubicBezTo>
                    <a:pt x="3399" y="5660"/>
                    <a:pt x="3626" y="5473"/>
                    <a:pt x="3791" y="5243"/>
                  </a:cubicBezTo>
                  <a:cubicBezTo>
                    <a:pt x="3955" y="5012"/>
                    <a:pt x="4042" y="4736"/>
                    <a:pt x="4040" y="4452"/>
                  </a:cubicBezTo>
                  <a:cubicBezTo>
                    <a:pt x="4040" y="4155"/>
                    <a:pt x="3990" y="3904"/>
                    <a:pt x="3890" y="3703"/>
                  </a:cubicBezTo>
                  <a:cubicBezTo>
                    <a:pt x="3793" y="3508"/>
                    <a:pt x="3652" y="3336"/>
                    <a:pt x="3478" y="3205"/>
                  </a:cubicBezTo>
                  <a:cubicBezTo>
                    <a:pt x="3298" y="3072"/>
                    <a:pt x="3100" y="2963"/>
                    <a:pt x="2891" y="2883"/>
                  </a:cubicBezTo>
                  <a:cubicBezTo>
                    <a:pt x="2670" y="2796"/>
                    <a:pt x="2444" y="2721"/>
                    <a:pt x="2216" y="2658"/>
                  </a:cubicBezTo>
                  <a:cubicBezTo>
                    <a:pt x="1980" y="2577"/>
                    <a:pt x="1756" y="2490"/>
                    <a:pt x="1548" y="2396"/>
                  </a:cubicBezTo>
                  <a:cubicBezTo>
                    <a:pt x="1346" y="2306"/>
                    <a:pt x="1182" y="2190"/>
                    <a:pt x="1060" y="2052"/>
                  </a:cubicBezTo>
                  <a:cubicBezTo>
                    <a:pt x="940" y="1918"/>
                    <a:pt x="882" y="1750"/>
                    <a:pt x="882" y="1540"/>
                  </a:cubicBezTo>
                  <a:cubicBezTo>
                    <a:pt x="882" y="1349"/>
                    <a:pt x="934" y="1192"/>
                    <a:pt x="1041" y="1057"/>
                  </a:cubicBezTo>
                  <a:cubicBezTo>
                    <a:pt x="1149" y="921"/>
                    <a:pt x="1297" y="816"/>
                    <a:pt x="1491" y="742"/>
                  </a:cubicBezTo>
                  <a:cubicBezTo>
                    <a:pt x="1684" y="666"/>
                    <a:pt x="1906" y="628"/>
                    <a:pt x="2152" y="628"/>
                  </a:cubicBezTo>
                  <a:cubicBezTo>
                    <a:pt x="2324" y="628"/>
                    <a:pt x="2497" y="651"/>
                    <a:pt x="2664" y="699"/>
                  </a:cubicBezTo>
                  <a:cubicBezTo>
                    <a:pt x="2823" y="743"/>
                    <a:pt x="2974" y="810"/>
                    <a:pt x="3113" y="898"/>
                  </a:cubicBezTo>
                  <a:cubicBezTo>
                    <a:pt x="3240" y="977"/>
                    <a:pt x="3355" y="1077"/>
                    <a:pt x="3450" y="1193"/>
                  </a:cubicBezTo>
                  <a:cubicBezTo>
                    <a:pt x="3502" y="1245"/>
                    <a:pt x="3569" y="1270"/>
                    <a:pt x="3638" y="1270"/>
                  </a:cubicBezTo>
                  <a:cubicBezTo>
                    <a:pt x="3719" y="1270"/>
                    <a:pt x="3803" y="1236"/>
                    <a:pt x="3872" y="1168"/>
                  </a:cubicBezTo>
                  <a:cubicBezTo>
                    <a:pt x="3940" y="1100"/>
                    <a:pt x="3975" y="1028"/>
                    <a:pt x="3975" y="953"/>
                  </a:cubicBezTo>
                  <a:cubicBezTo>
                    <a:pt x="3975" y="863"/>
                    <a:pt x="3927" y="767"/>
                    <a:pt x="3836" y="671"/>
                  </a:cubicBezTo>
                  <a:cubicBezTo>
                    <a:pt x="3655" y="450"/>
                    <a:pt x="3408" y="280"/>
                    <a:pt x="3100" y="168"/>
                  </a:cubicBezTo>
                  <a:cubicBezTo>
                    <a:pt x="2796" y="57"/>
                    <a:pt x="2475" y="0"/>
                    <a:pt x="2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4886475" y="5171150"/>
              <a:ext cx="12900" cy="142400"/>
            </a:xfrm>
            <a:custGeom>
              <a:avLst/>
              <a:gdLst/>
              <a:ahLst/>
              <a:cxnLst/>
              <a:rect l="l" t="t" r="r" b="b"/>
              <a:pathLst>
                <a:path w="516" h="5696" extrusionOk="0">
                  <a:moveTo>
                    <a:pt x="253" y="0"/>
                  </a:moveTo>
                  <a:cubicBezTo>
                    <a:pt x="187" y="0"/>
                    <a:pt x="123" y="26"/>
                    <a:pt x="76" y="73"/>
                  </a:cubicBezTo>
                  <a:cubicBezTo>
                    <a:pt x="27" y="120"/>
                    <a:pt x="0" y="186"/>
                    <a:pt x="3" y="253"/>
                  </a:cubicBezTo>
                  <a:lnTo>
                    <a:pt x="3" y="5443"/>
                  </a:lnTo>
                  <a:cubicBezTo>
                    <a:pt x="0" y="5510"/>
                    <a:pt x="25" y="5574"/>
                    <a:pt x="72" y="5622"/>
                  </a:cubicBezTo>
                  <a:cubicBezTo>
                    <a:pt x="117" y="5672"/>
                    <a:pt x="178" y="5695"/>
                    <a:pt x="255" y="5695"/>
                  </a:cubicBezTo>
                  <a:cubicBezTo>
                    <a:pt x="320" y="5695"/>
                    <a:pt x="384" y="5669"/>
                    <a:pt x="429" y="5622"/>
                  </a:cubicBezTo>
                  <a:cubicBezTo>
                    <a:pt x="479" y="5576"/>
                    <a:pt x="511" y="5511"/>
                    <a:pt x="515" y="5443"/>
                  </a:cubicBezTo>
                  <a:lnTo>
                    <a:pt x="515" y="253"/>
                  </a:lnTo>
                  <a:cubicBezTo>
                    <a:pt x="516" y="184"/>
                    <a:pt x="488" y="120"/>
                    <a:pt x="438" y="73"/>
                  </a:cubicBezTo>
                  <a:cubicBezTo>
                    <a:pt x="391" y="27"/>
                    <a:pt x="328" y="0"/>
                    <a:pt x="262" y="0"/>
                  </a:cubicBezTo>
                  <a:cubicBezTo>
                    <a:pt x="259" y="0"/>
                    <a:pt x="256" y="0"/>
                    <a:pt x="253" y="0"/>
                  </a:cubicBezTo>
                  <a:close/>
                </a:path>
              </a:pathLst>
            </a:custGeom>
            <a:solidFill>
              <a:srgbClr val="3D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4884650" y="5169325"/>
              <a:ext cx="16600" cy="146075"/>
            </a:xfrm>
            <a:custGeom>
              <a:avLst/>
              <a:gdLst/>
              <a:ahLst/>
              <a:cxnLst/>
              <a:rect l="l" t="t" r="r" b="b"/>
              <a:pathLst>
                <a:path w="664" h="5843" extrusionOk="0">
                  <a:moveTo>
                    <a:pt x="326" y="148"/>
                  </a:moveTo>
                  <a:cubicBezTo>
                    <a:pt x="329" y="148"/>
                    <a:pt x="332" y="148"/>
                    <a:pt x="335" y="148"/>
                  </a:cubicBezTo>
                  <a:cubicBezTo>
                    <a:pt x="382" y="148"/>
                    <a:pt x="428" y="167"/>
                    <a:pt x="460" y="199"/>
                  </a:cubicBezTo>
                  <a:cubicBezTo>
                    <a:pt x="496" y="231"/>
                    <a:pt x="516" y="278"/>
                    <a:pt x="515" y="326"/>
                  </a:cubicBezTo>
                  <a:lnTo>
                    <a:pt x="515" y="5514"/>
                  </a:lnTo>
                  <a:cubicBezTo>
                    <a:pt x="511" y="5563"/>
                    <a:pt x="488" y="5608"/>
                    <a:pt x="451" y="5642"/>
                  </a:cubicBezTo>
                  <a:cubicBezTo>
                    <a:pt x="412" y="5680"/>
                    <a:pt x="365" y="5696"/>
                    <a:pt x="322" y="5696"/>
                  </a:cubicBezTo>
                  <a:cubicBezTo>
                    <a:pt x="273" y="5696"/>
                    <a:pt x="228" y="5677"/>
                    <a:pt x="198" y="5645"/>
                  </a:cubicBezTo>
                  <a:cubicBezTo>
                    <a:pt x="165" y="5611"/>
                    <a:pt x="148" y="5564"/>
                    <a:pt x="149" y="5516"/>
                  </a:cubicBezTo>
                  <a:lnTo>
                    <a:pt x="149" y="326"/>
                  </a:lnTo>
                  <a:cubicBezTo>
                    <a:pt x="148" y="278"/>
                    <a:pt x="167" y="232"/>
                    <a:pt x="201" y="198"/>
                  </a:cubicBezTo>
                  <a:cubicBezTo>
                    <a:pt x="235" y="165"/>
                    <a:pt x="279" y="148"/>
                    <a:pt x="326" y="148"/>
                  </a:cubicBezTo>
                  <a:close/>
                  <a:moveTo>
                    <a:pt x="329" y="0"/>
                  </a:moveTo>
                  <a:cubicBezTo>
                    <a:pt x="245" y="0"/>
                    <a:pt x="162" y="32"/>
                    <a:pt x="97" y="95"/>
                  </a:cubicBezTo>
                  <a:cubicBezTo>
                    <a:pt x="34" y="155"/>
                    <a:pt x="0" y="239"/>
                    <a:pt x="3" y="326"/>
                  </a:cubicBezTo>
                  <a:lnTo>
                    <a:pt x="3" y="5516"/>
                  </a:lnTo>
                  <a:cubicBezTo>
                    <a:pt x="0" y="5602"/>
                    <a:pt x="33" y="5684"/>
                    <a:pt x="91" y="5746"/>
                  </a:cubicBezTo>
                  <a:cubicBezTo>
                    <a:pt x="151" y="5810"/>
                    <a:pt x="231" y="5843"/>
                    <a:pt x="328" y="5843"/>
                  </a:cubicBezTo>
                  <a:cubicBezTo>
                    <a:pt x="412" y="5843"/>
                    <a:pt x="493" y="5809"/>
                    <a:pt x="554" y="5750"/>
                  </a:cubicBezTo>
                  <a:cubicBezTo>
                    <a:pt x="617" y="5690"/>
                    <a:pt x="656" y="5608"/>
                    <a:pt x="662" y="5523"/>
                  </a:cubicBezTo>
                  <a:cubicBezTo>
                    <a:pt x="662" y="5520"/>
                    <a:pt x="662" y="5519"/>
                    <a:pt x="662" y="5516"/>
                  </a:cubicBezTo>
                  <a:lnTo>
                    <a:pt x="662" y="326"/>
                  </a:lnTo>
                  <a:cubicBezTo>
                    <a:pt x="663" y="237"/>
                    <a:pt x="627" y="153"/>
                    <a:pt x="561" y="94"/>
                  </a:cubicBezTo>
                  <a:cubicBezTo>
                    <a:pt x="496" y="31"/>
                    <a:pt x="413" y="0"/>
                    <a:pt x="3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4958375" y="5171150"/>
              <a:ext cx="109925" cy="142400"/>
            </a:xfrm>
            <a:custGeom>
              <a:avLst/>
              <a:gdLst/>
              <a:ahLst/>
              <a:cxnLst/>
              <a:rect l="l" t="t" r="r" b="b"/>
              <a:pathLst>
                <a:path w="4397" h="5696" extrusionOk="0">
                  <a:moveTo>
                    <a:pt x="237" y="0"/>
                  </a:moveTo>
                  <a:cubicBezTo>
                    <a:pt x="178" y="0"/>
                    <a:pt x="120" y="22"/>
                    <a:pt x="75" y="61"/>
                  </a:cubicBezTo>
                  <a:cubicBezTo>
                    <a:pt x="25" y="101"/>
                    <a:pt x="1" y="163"/>
                    <a:pt x="1" y="245"/>
                  </a:cubicBezTo>
                  <a:lnTo>
                    <a:pt x="1" y="5476"/>
                  </a:lnTo>
                  <a:cubicBezTo>
                    <a:pt x="0" y="5533"/>
                    <a:pt x="23" y="5590"/>
                    <a:pt x="62" y="5630"/>
                  </a:cubicBezTo>
                  <a:cubicBezTo>
                    <a:pt x="104" y="5674"/>
                    <a:pt x="159" y="5695"/>
                    <a:pt x="230" y="5695"/>
                  </a:cubicBezTo>
                  <a:cubicBezTo>
                    <a:pt x="231" y="5695"/>
                    <a:pt x="233" y="5696"/>
                    <a:pt x="234" y="5696"/>
                  </a:cubicBezTo>
                  <a:cubicBezTo>
                    <a:pt x="293" y="5696"/>
                    <a:pt x="351" y="5673"/>
                    <a:pt x="392" y="5630"/>
                  </a:cubicBezTo>
                  <a:cubicBezTo>
                    <a:pt x="434" y="5591"/>
                    <a:pt x="458" y="5534"/>
                    <a:pt x="457" y="5476"/>
                  </a:cubicBezTo>
                  <a:lnTo>
                    <a:pt x="457" y="909"/>
                  </a:lnTo>
                  <a:lnTo>
                    <a:pt x="3948" y="5615"/>
                  </a:lnTo>
                  <a:cubicBezTo>
                    <a:pt x="3970" y="5643"/>
                    <a:pt x="4002" y="5664"/>
                    <a:pt x="4037" y="5675"/>
                  </a:cubicBezTo>
                  <a:cubicBezTo>
                    <a:pt x="4071" y="5688"/>
                    <a:pt x="4107" y="5695"/>
                    <a:pt x="4143" y="5695"/>
                  </a:cubicBezTo>
                  <a:cubicBezTo>
                    <a:pt x="4207" y="5695"/>
                    <a:pt x="4271" y="5672"/>
                    <a:pt x="4317" y="5626"/>
                  </a:cubicBezTo>
                  <a:cubicBezTo>
                    <a:pt x="4369" y="5581"/>
                    <a:pt x="4395" y="5516"/>
                    <a:pt x="4395" y="5436"/>
                  </a:cubicBezTo>
                  <a:lnTo>
                    <a:pt x="4395" y="227"/>
                  </a:lnTo>
                  <a:cubicBezTo>
                    <a:pt x="4397" y="168"/>
                    <a:pt x="4375" y="110"/>
                    <a:pt x="4335" y="66"/>
                  </a:cubicBezTo>
                  <a:cubicBezTo>
                    <a:pt x="4293" y="22"/>
                    <a:pt x="4238" y="0"/>
                    <a:pt x="4167" y="0"/>
                  </a:cubicBezTo>
                  <a:cubicBezTo>
                    <a:pt x="4108" y="0"/>
                    <a:pt x="4051" y="23"/>
                    <a:pt x="4008" y="66"/>
                  </a:cubicBezTo>
                  <a:cubicBezTo>
                    <a:pt x="3963" y="108"/>
                    <a:pt x="3938" y="167"/>
                    <a:pt x="3939" y="227"/>
                  </a:cubicBezTo>
                  <a:lnTo>
                    <a:pt x="3939" y="4812"/>
                  </a:lnTo>
                  <a:lnTo>
                    <a:pt x="433" y="90"/>
                  </a:lnTo>
                  <a:cubicBezTo>
                    <a:pt x="411" y="57"/>
                    <a:pt x="380" y="33"/>
                    <a:pt x="343" y="21"/>
                  </a:cubicBezTo>
                  <a:cubicBezTo>
                    <a:pt x="309" y="8"/>
                    <a:pt x="274" y="2"/>
                    <a:pt x="237" y="0"/>
                  </a:cubicBezTo>
                  <a:close/>
                </a:path>
              </a:pathLst>
            </a:custGeom>
            <a:solidFill>
              <a:srgbClr val="3D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4956550" y="5169300"/>
              <a:ext cx="113600" cy="146100"/>
            </a:xfrm>
            <a:custGeom>
              <a:avLst/>
              <a:gdLst/>
              <a:ahLst/>
              <a:cxnLst/>
              <a:rect l="l" t="t" r="r" b="b"/>
              <a:pathLst>
                <a:path w="4544" h="5844" extrusionOk="0">
                  <a:moveTo>
                    <a:pt x="4246" y="146"/>
                  </a:moveTo>
                  <a:cubicBezTo>
                    <a:pt x="4288" y="146"/>
                    <a:pt x="4328" y="163"/>
                    <a:pt x="4354" y="190"/>
                  </a:cubicBezTo>
                  <a:cubicBezTo>
                    <a:pt x="4381" y="221"/>
                    <a:pt x="4396" y="261"/>
                    <a:pt x="4394" y="303"/>
                  </a:cubicBezTo>
                  <a:lnTo>
                    <a:pt x="4394" y="5510"/>
                  </a:lnTo>
                  <a:cubicBezTo>
                    <a:pt x="4394" y="5569"/>
                    <a:pt x="4378" y="5613"/>
                    <a:pt x="4341" y="5646"/>
                  </a:cubicBezTo>
                  <a:cubicBezTo>
                    <a:pt x="4305" y="5679"/>
                    <a:pt x="4267" y="5696"/>
                    <a:pt x="4220" y="5696"/>
                  </a:cubicBezTo>
                  <a:cubicBezTo>
                    <a:pt x="4195" y="5696"/>
                    <a:pt x="4167" y="5691"/>
                    <a:pt x="4135" y="5680"/>
                  </a:cubicBezTo>
                  <a:cubicBezTo>
                    <a:pt x="4114" y="5674"/>
                    <a:pt x="4095" y="5661"/>
                    <a:pt x="4080" y="5645"/>
                  </a:cubicBezTo>
                  <a:lnTo>
                    <a:pt x="604" y="961"/>
                  </a:lnTo>
                  <a:lnTo>
                    <a:pt x="604" y="726"/>
                  </a:lnTo>
                  <a:cubicBezTo>
                    <a:pt x="604" y="683"/>
                    <a:pt x="569" y="652"/>
                    <a:pt x="530" y="652"/>
                  </a:cubicBezTo>
                  <a:cubicBezTo>
                    <a:pt x="518" y="652"/>
                    <a:pt x="507" y="655"/>
                    <a:pt x="496" y="661"/>
                  </a:cubicBezTo>
                  <a:lnTo>
                    <a:pt x="358" y="734"/>
                  </a:lnTo>
                  <a:cubicBezTo>
                    <a:pt x="338" y="744"/>
                    <a:pt x="325" y="762"/>
                    <a:pt x="320" y="783"/>
                  </a:cubicBezTo>
                  <a:cubicBezTo>
                    <a:pt x="315" y="804"/>
                    <a:pt x="320" y="826"/>
                    <a:pt x="333" y="843"/>
                  </a:cubicBezTo>
                  <a:lnTo>
                    <a:pt x="456" y="1007"/>
                  </a:lnTo>
                  <a:lnTo>
                    <a:pt x="456" y="5549"/>
                  </a:lnTo>
                  <a:cubicBezTo>
                    <a:pt x="458" y="5587"/>
                    <a:pt x="441" y="5624"/>
                    <a:pt x="414" y="5651"/>
                  </a:cubicBezTo>
                  <a:cubicBezTo>
                    <a:pt x="382" y="5681"/>
                    <a:pt x="340" y="5695"/>
                    <a:pt x="299" y="5695"/>
                  </a:cubicBezTo>
                  <a:cubicBezTo>
                    <a:pt x="256" y="5695"/>
                    <a:pt x="215" y="5680"/>
                    <a:pt x="189" y="5652"/>
                  </a:cubicBezTo>
                  <a:cubicBezTo>
                    <a:pt x="163" y="5624"/>
                    <a:pt x="148" y="5588"/>
                    <a:pt x="149" y="5549"/>
                  </a:cubicBezTo>
                  <a:lnTo>
                    <a:pt x="149" y="318"/>
                  </a:lnTo>
                  <a:cubicBezTo>
                    <a:pt x="149" y="258"/>
                    <a:pt x="164" y="217"/>
                    <a:pt x="195" y="192"/>
                  </a:cubicBezTo>
                  <a:cubicBezTo>
                    <a:pt x="230" y="163"/>
                    <a:pt x="266" y="147"/>
                    <a:pt x="309" y="147"/>
                  </a:cubicBezTo>
                  <a:cubicBezTo>
                    <a:pt x="334" y="147"/>
                    <a:pt x="361" y="152"/>
                    <a:pt x="391" y="163"/>
                  </a:cubicBezTo>
                  <a:cubicBezTo>
                    <a:pt x="415" y="171"/>
                    <a:pt x="434" y="187"/>
                    <a:pt x="446" y="207"/>
                  </a:cubicBezTo>
                  <a:lnTo>
                    <a:pt x="3939" y="4911"/>
                  </a:lnTo>
                  <a:lnTo>
                    <a:pt x="3939" y="5143"/>
                  </a:lnTo>
                  <a:cubicBezTo>
                    <a:pt x="3939" y="5176"/>
                    <a:pt x="3961" y="5206"/>
                    <a:pt x="3994" y="5213"/>
                  </a:cubicBezTo>
                  <a:cubicBezTo>
                    <a:pt x="4001" y="5215"/>
                    <a:pt x="4007" y="5216"/>
                    <a:pt x="4014" y="5216"/>
                  </a:cubicBezTo>
                  <a:cubicBezTo>
                    <a:pt x="4040" y="5216"/>
                    <a:pt x="4064" y="5202"/>
                    <a:pt x="4077" y="5178"/>
                  </a:cubicBezTo>
                  <a:lnTo>
                    <a:pt x="4158" y="5032"/>
                  </a:lnTo>
                  <a:cubicBezTo>
                    <a:pt x="4172" y="5007"/>
                    <a:pt x="4171" y="4976"/>
                    <a:pt x="4153" y="4954"/>
                  </a:cubicBezTo>
                  <a:lnTo>
                    <a:pt x="4086" y="4863"/>
                  </a:lnTo>
                  <a:lnTo>
                    <a:pt x="4086" y="303"/>
                  </a:lnTo>
                  <a:cubicBezTo>
                    <a:pt x="4085" y="261"/>
                    <a:pt x="4101" y="221"/>
                    <a:pt x="4133" y="193"/>
                  </a:cubicBezTo>
                  <a:cubicBezTo>
                    <a:pt x="4167" y="160"/>
                    <a:pt x="4208" y="146"/>
                    <a:pt x="4246" y="146"/>
                  </a:cubicBezTo>
                  <a:close/>
                  <a:moveTo>
                    <a:pt x="305" y="0"/>
                  </a:moveTo>
                  <a:cubicBezTo>
                    <a:pt x="228" y="0"/>
                    <a:pt x="161" y="28"/>
                    <a:pt x="101" y="79"/>
                  </a:cubicBezTo>
                  <a:cubicBezTo>
                    <a:pt x="34" y="134"/>
                    <a:pt x="1" y="214"/>
                    <a:pt x="1" y="319"/>
                  </a:cubicBezTo>
                  <a:lnTo>
                    <a:pt x="1" y="5550"/>
                  </a:lnTo>
                  <a:cubicBezTo>
                    <a:pt x="0" y="5627"/>
                    <a:pt x="29" y="5700"/>
                    <a:pt x="82" y="5756"/>
                  </a:cubicBezTo>
                  <a:cubicBezTo>
                    <a:pt x="136" y="5813"/>
                    <a:pt x="217" y="5843"/>
                    <a:pt x="299" y="5843"/>
                  </a:cubicBezTo>
                  <a:cubicBezTo>
                    <a:pt x="378" y="5843"/>
                    <a:pt x="458" y="5815"/>
                    <a:pt x="517" y="5757"/>
                  </a:cubicBezTo>
                  <a:cubicBezTo>
                    <a:pt x="574" y="5703"/>
                    <a:pt x="604" y="5628"/>
                    <a:pt x="604" y="5550"/>
                  </a:cubicBezTo>
                  <a:lnTo>
                    <a:pt x="604" y="1208"/>
                  </a:lnTo>
                  <a:lnTo>
                    <a:pt x="3963" y="5734"/>
                  </a:lnTo>
                  <a:cubicBezTo>
                    <a:pt x="3996" y="5773"/>
                    <a:pt x="4037" y="5804"/>
                    <a:pt x="4086" y="5819"/>
                  </a:cubicBezTo>
                  <a:cubicBezTo>
                    <a:pt x="4128" y="5835"/>
                    <a:pt x="4171" y="5843"/>
                    <a:pt x="4216" y="5844"/>
                  </a:cubicBezTo>
                  <a:cubicBezTo>
                    <a:pt x="4298" y="5844"/>
                    <a:pt x="4379" y="5812"/>
                    <a:pt x="4439" y="5756"/>
                  </a:cubicBezTo>
                  <a:cubicBezTo>
                    <a:pt x="4507" y="5695"/>
                    <a:pt x="4541" y="5613"/>
                    <a:pt x="4541" y="5510"/>
                  </a:cubicBezTo>
                  <a:lnTo>
                    <a:pt x="4541" y="303"/>
                  </a:lnTo>
                  <a:cubicBezTo>
                    <a:pt x="4544" y="224"/>
                    <a:pt x="4515" y="147"/>
                    <a:pt x="4461" y="89"/>
                  </a:cubicBezTo>
                  <a:cubicBezTo>
                    <a:pt x="4408" y="33"/>
                    <a:pt x="4328" y="2"/>
                    <a:pt x="4246" y="2"/>
                  </a:cubicBezTo>
                  <a:cubicBezTo>
                    <a:pt x="4170" y="2"/>
                    <a:pt x="4093" y="28"/>
                    <a:pt x="4031" y="87"/>
                  </a:cubicBezTo>
                  <a:cubicBezTo>
                    <a:pt x="3970" y="142"/>
                    <a:pt x="3936" y="221"/>
                    <a:pt x="3939" y="303"/>
                  </a:cubicBezTo>
                  <a:lnTo>
                    <a:pt x="3939" y="4665"/>
                  </a:lnTo>
                  <a:lnTo>
                    <a:pt x="566" y="124"/>
                  </a:lnTo>
                  <a:cubicBezTo>
                    <a:pt x="536" y="78"/>
                    <a:pt x="492" y="44"/>
                    <a:pt x="440" y="25"/>
                  </a:cubicBezTo>
                  <a:cubicBezTo>
                    <a:pt x="392" y="8"/>
                    <a:pt x="347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5118675" y="5169350"/>
              <a:ext cx="116625" cy="146250"/>
            </a:xfrm>
            <a:custGeom>
              <a:avLst/>
              <a:gdLst/>
              <a:ahLst/>
              <a:cxnLst/>
              <a:rect l="l" t="t" r="r" b="b"/>
              <a:pathLst>
                <a:path w="4665" h="5850" extrusionOk="0">
                  <a:moveTo>
                    <a:pt x="2837" y="0"/>
                  </a:moveTo>
                  <a:cubicBezTo>
                    <a:pt x="2085" y="0"/>
                    <a:pt x="1364" y="299"/>
                    <a:pt x="830" y="830"/>
                  </a:cubicBezTo>
                  <a:cubicBezTo>
                    <a:pt x="568" y="1095"/>
                    <a:pt x="361" y="1409"/>
                    <a:pt x="221" y="1754"/>
                  </a:cubicBezTo>
                  <a:cubicBezTo>
                    <a:pt x="74" y="2109"/>
                    <a:pt x="1" y="2498"/>
                    <a:pt x="1" y="2921"/>
                  </a:cubicBezTo>
                  <a:cubicBezTo>
                    <a:pt x="1" y="3359"/>
                    <a:pt x="75" y="3759"/>
                    <a:pt x="225" y="4117"/>
                  </a:cubicBezTo>
                  <a:cubicBezTo>
                    <a:pt x="366" y="4464"/>
                    <a:pt x="578" y="4778"/>
                    <a:pt x="848" y="5040"/>
                  </a:cubicBezTo>
                  <a:cubicBezTo>
                    <a:pt x="1110" y="5296"/>
                    <a:pt x="1419" y="5499"/>
                    <a:pt x="1758" y="5639"/>
                  </a:cubicBezTo>
                  <a:cubicBezTo>
                    <a:pt x="2105" y="5779"/>
                    <a:pt x="2474" y="5850"/>
                    <a:pt x="2845" y="5850"/>
                  </a:cubicBezTo>
                  <a:cubicBezTo>
                    <a:pt x="3056" y="5850"/>
                    <a:pt x="3267" y="5827"/>
                    <a:pt x="3475" y="5780"/>
                  </a:cubicBezTo>
                  <a:cubicBezTo>
                    <a:pt x="3676" y="5736"/>
                    <a:pt x="3871" y="5675"/>
                    <a:pt x="4062" y="5597"/>
                  </a:cubicBezTo>
                  <a:cubicBezTo>
                    <a:pt x="4228" y="5530"/>
                    <a:pt x="4388" y="5448"/>
                    <a:pt x="4541" y="5354"/>
                  </a:cubicBezTo>
                  <a:cubicBezTo>
                    <a:pt x="4599" y="5319"/>
                    <a:pt x="4639" y="5261"/>
                    <a:pt x="4652" y="5195"/>
                  </a:cubicBezTo>
                  <a:cubicBezTo>
                    <a:pt x="4664" y="5127"/>
                    <a:pt x="4647" y="5064"/>
                    <a:pt x="4599" y="5003"/>
                  </a:cubicBezTo>
                  <a:cubicBezTo>
                    <a:pt x="4565" y="4952"/>
                    <a:pt x="4509" y="4916"/>
                    <a:pt x="4448" y="4909"/>
                  </a:cubicBezTo>
                  <a:cubicBezTo>
                    <a:pt x="4436" y="4907"/>
                    <a:pt x="4424" y="4906"/>
                    <a:pt x="4412" y="4906"/>
                  </a:cubicBezTo>
                  <a:cubicBezTo>
                    <a:pt x="4363" y="4906"/>
                    <a:pt x="4315" y="4920"/>
                    <a:pt x="4274" y="4947"/>
                  </a:cubicBezTo>
                  <a:cubicBezTo>
                    <a:pt x="4065" y="5077"/>
                    <a:pt x="3842" y="5180"/>
                    <a:pt x="3610" y="5256"/>
                  </a:cubicBezTo>
                  <a:cubicBezTo>
                    <a:pt x="3370" y="5331"/>
                    <a:pt x="3120" y="5369"/>
                    <a:pt x="2870" y="5369"/>
                  </a:cubicBezTo>
                  <a:cubicBezTo>
                    <a:pt x="2866" y="5369"/>
                    <a:pt x="2862" y="5369"/>
                    <a:pt x="2858" y="5369"/>
                  </a:cubicBezTo>
                  <a:cubicBezTo>
                    <a:pt x="2851" y="5369"/>
                    <a:pt x="2845" y="5369"/>
                    <a:pt x="2838" y="5369"/>
                  </a:cubicBezTo>
                  <a:cubicBezTo>
                    <a:pt x="2532" y="5369"/>
                    <a:pt x="2230" y="5311"/>
                    <a:pt x="1946" y="5199"/>
                  </a:cubicBezTo>
                  <a:cubicBezTo>
                    <a:pt x="1666" y="5085"/>
                    <a:pt x="1413" y="4916"/>
                    <a:pt x="1201" y="4702"/>
                  </a:cubicBezTo>
                  <a:cubicBezTo>
                    <a:pt x="984" y="4479"/>
                    <a:pt x="814" y="4215"/>
                    <a:pt x="702" y="3924"/>
                  </a:cubicBezTo>
                  <a:cubicBezTo>
                    <a:pt x="582" y="3624"/>
                    <a:pt x="523" y="3289"/>
                    <a:pt x="523" y="2919"/>
                  </a:cubicBezTo>
                  <a:cubicBezTo>
                    <a:pt x="521" y="2562"/>
                    <a:pt x="581" y="2235"/>
                    <a:pt x="697" y="1936"/>
                  </a:cubicBezTo>
                  <a:cubicBezTo>
                    <a:pt x="808" y="1647"/>
                    <a:pt x="975" y="1382"/>
                    <a:pt x="1190" y="1158"/>
                  </a:cubicBezTo>
                  <a:cubicBezTo>
                    <a:pt x="1399" y="940"/>
                    <a:pt x="1654" y="768"/>
                    <a:pt x="1933" y="654"/>
                  </a:cubicBezTo>
                  <a:cubicBezTo>
                    <a:pt x="2219" y="540"/>
                    <a:pt x="2523" y="479"/>
                    <a:pt x="2830" y="479"/>
                  </a:cubicBezTo>
                  <a:cubicBezTo>
                    <a:pt x="2839" y="479"/>
                    <a:pt x="2848" y="479"/>
                    <a:pt x="2858" y="480"/>
                  </a:cubicBezTo>
                  <a:cubicBezTo>
                    <a:pt x="2866" y="480"/>
                    <a:pt x="2874" y="479"/>
                    <a:pt x="2882" y="479"/>
                  </a:cubicBezTo>
                  <a:cubicBezTo>
                    <a:pt x="3131" y="479"/>
                    <a:pt x="3380" y="517"/>
                    <a:pt x="3618" y="593"/>
                  </a:cubicBezTo>
                  <a:cubicBezTo>
                    <a:pt x="3852" y="669"/>
                    <a:pt x="4076" y="775"/>
                    <a:pt x="4281" y="911"/>
                  </a:cubicBezTo>
                  <a:cubicBezTo>
                    <a:pt x="4326" y="933"/>
                    <a:pt x="4375" y="945"/>
                    <a:pt x="4424" y="945"/>
                  </a:cubicBezTo>
                  <a:cubicBezTo>
                    <a:pt x="4433" y="945"/>
                    <a:pt x="4442" y="944"/>
                    <a:pt x="4451" y="944"/>
                  </a:cubicBezTo>
                  <a:cubicBezTo>
                    <a:pt x="4511" y="939"/>
                    <a:pt x="4564" y="908"/>
                    <a:pt x="4599" y="862"/>
                  </a:cubicBezTo>
                  <a:cubicBezTo>
                    <a:pt x="4640" y="804"/>
                    <a:pt x="4658" y="732"/>
                    <a:pt x="4647" y="662"/>
                  </a:cubicBezTo>
                  <a:cubicBezTo>
                    <a:pt x="4637" y="594"/>
                    <a:pt x="4599" y="539"/>
                    <a:pt x="4533" y="495"/>
                  </a:cubicBezTo>
                  <a:cubicBezTo>
                    <a:pt x="4292" y="335"/>
                    <a:pt x="4029" y="212"/>
                    <a:pt x="3752" y="130"/>
                  </a:cubicBezTo>
                  <a:cubicBezTo>
                    <a:pt x="3466" y="45"/>
                    <a:pt x="3169" y="0"/>
                    <a:pt x="2869" y="0"/>
                  </a:cubicBezTo>
                  <a:cubicBezTo>
                    <a:pt x="2865" y="0"/>
                    <a:pt x="2861" y="0"/>
                    <a:pt x="2856" y="0"/>
                  </a:cubicBezTo>
                  <a:cubicBezTo>
                    <a:pt x="2850" y="0"/>
                    <a:pt x="2844" y="0"/>
                    <a:pt x="2837" y="0"/>
                  </a:cubicBezTo>
                  <a:close/>
                </a:path>
              </a:pathLst>
            </a:custGeom>
            <a:solidFill>
              <a:srgbClr val="3D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5116850" y="5167450"/>
              <a:ext cx="120300" cy="149975"/>
            </a:xfrm>
            <a:custGeom>
              <a:avLst/>
              <a:gdLst/>
              <a:ahLst/>
              <a:cxnLst/>
              <a:rect l="l" t="t" r="r" b="b"/>
              <a:pathLst>
                <a:path w="4812" h="5999" extrusionOk="0">
                  <a:moveTo>
                    <a:pt x="2911" y="148"/>
                  </a:moveTo>
                  <a:cubicBezTo>
                    <a:pt x="2917" y="148"/>
                    <a:pt x="2923" y="148"/>
                    <a:pt x="2929" y="148"/>
                  </a:cubicBezTo>
                  <a:cubicBezTo>
                    <a:pt x="3226" y="148"/>
                    <a:pt x="3519" y="192"/>
                    <a:pt x="3803" y="278"/>
                  </a:cubicBezTo>
                  <a:cubicBezTo>
                    <a:pt x="4073" y="358"/>
                    <a:pt x="4330" y="477"/>
                    <a:pt x="4565" y="634"/>
                  </a:cubicBezTo>
                  <a:cubicBezTo>
                    <a:pt x="4613" y="667"/>
                    <a:pt x="4639" y="703"/>
                    <a:pt x="4647" y="751"/>
                  </a:cubicBezTo>
                  <a:cubicBezTo>
                    <a:pt x="4654" y="800"/>
                    <a:pt x="4642" y="852"/>
                    <a:pt x="4613" y="892"/>
                  </a:cubicBezTo>
                  <a:cubicBezTo>
                    <a:pt x="4590" y="924"/>
                    <a:pt x="4556" y="943"/>
                    <a:pt x="4518" y="946"/>
                  </a:cubicBezTo>
                  <a:cubicBezTo>
                    <a:pt x="4509" y="947"/>
                    <a:pt x="4500" y="948"/>
                    <a:pt x="4492" y="948"/>
                  </a:cubicBezTo>
                  <a:cubicBezTo>
                    <a:pt x="4458" y="948"/>
                    <a:pt x="4425" y="940"/>
                    <a:pt x="4394" y="926"/>
                  </a:cubicBezTo>
                  <a:cubicBezTo>
                    <a:pt x="4183" y="786"/>
                    <a:pt x="3953" y="677"/>
                    <a:pt x="3714" y="600"/>
                  </a:cubicBezTo>
                  <a:cubicBezTo>
                    <a:pt x="3468" y="523"/>
                    <a:pt x="3211" y="482"/>
                    <a:pt x="2953" y="482"/>
                  </a:cubicBezTo>
                  <a:cubicBezTo>
                    <a:pt x="2945" y="482"/>
                    <a:pt x="2937" y="482"/>
                    <a:pt x="2929" y="482"/>
                  </a:cubicBezTo>
                  <a:cubicBezTo>
                    <a:pt x="2923" y="482"/>
                    <a:pt x="2917" y="482"/>
                    <a:pt x="2910" y="482"/>
                  </a:cubicBezTo>
                  <a:cubicBezTo>
                    <a:pt x="2591" y="482"/>
                    <a:pt x="2274" y="544"/>
                    <a:pt x="1979" y="663"/>
                  </a:cubicBezTo>
                  <a:cubicBezTo>
                    <a:pt x="1689" y="781"/>
                    <a:pt x="1426" y="959"/>
                    <a:pt x="1208" y="1185"/>
                  </a:cubicBezTo>
                  <a:cubicBezTo>
                    <a:pt x="988" y="1415"/>
                    <a:pt x="816" y="1688"/>
                    <a:pt x="702" y="1985"/>
                  </a:cubicBezTo>
                  <a:cubicBezTo>
                    <a:pt x="582" y="2290"/>
                    <a:pt x="521" y="2631"/>
                    <a:pt x="521" y="2997"/>
                  </a:cubicBezTo>
                  <a:cubicBezTo>
                    <a:pt x="521" y="3374"/>
                    <a:pt x="583" y="3722"/>
                    <a:pt x="705" y="4029"/>
                  </a:cubicBezTo>
                  <a:cubicBezTo>
                    <a:pt x="821" y="4328"/>
                    <a:pt x="997" y="4600"/>
                    <a:pt x="1222" y="4831"/>
                  </a:cubicBezTo>
                  <a:cubicBezTo>
                    <a:pt x="1440" y="5053"/>
                    <a:pt x="1703" y="5227"/>
                    <a:pt x="1991" y="5344"/>
                  </a:cubicBezTo>
                  <a:cubicBezTo>
                    <a:pt x="2284" y="5460"/>
                    <a:pt x="2595" y="5520"/>
                    <a:pt x="2910" y="5520"/>
                  </a:cubicBezTo>
                  <a:cubicBezTo>
                    <a:pt x="2916" y="5520"/>
                    <a:pt x="2923" y="5519"/>
                    <a:pt x="2929" y="5519"/>
                  </a:cubicBezTo>
                  <a:cubicBezTo>
                    <a:pt x="2933" y="5519"/>
                    <a:pt x="2938" y="5519"/>
                    <a:pt x="2942" y="5519"/>
                  </a:cubicBezTo>
                  <a:cubicBezTo>
                    <a:pt x="3201" y="5519"/>
                    <a:pt x="3458" y="5480"/>
                    <a:pt x="3705" y="5402"/>
                  </a:cubicBezTo>
                  <a:cubicBezTo>
                    <a:pt x="3943" y="5325"/>
                    <a:pt x="4171" y="5219"/>
                    <a:pt x="4384" y="5086"/>
                  </a:cubicBezTo>
                  <a:cubicBezTo>
                    <a:pt x="4414" y="5067"/>
                    <a:pt x="4448" y="5057"/>
                    <a:pt x="4483" y="5057"/>
                  </a:cubicBezTo>
                  <a:cubicBezTo>
                    <a:pt x="4492" y="5057"/>
                    <a:pt x="4501" y="5058"/>
                    <a:pt x="4510" y="5059"/>
                  </a:cubicBezTo>
                  <a:cubicBezTo>
                    <a:pt x="4552" y="5064"/>
                    <a:pt x="4585" y="5084"/>
                    <a:pt x="4614" y="5126"/>
                  </a:cubicBezTo>
                  <a:cubicBezTo>
                    <a:pt x="4649" y="5169"/>
                    <a:pt x="4660" y="5211"/>
                    <a:pt x="4652" y="5256"/>
                  </a:cubicBezTo>
                  <a:cubicBezTo>
                    <a:pt x="4643" y="5303"/>
                    <a:pt x="4615" y="5343"/>
                    <a:pt x="4575" y="5367"/>
                  </a:cubicBezTo>
                  <a:cubicBezTo>
                    <a:pt x="4425" y="5459"/>
                    <a:pt x="4268" y="5540"/>
                    <a:pt x="4106" y="5605"/>
                  </a:cubicBezTo>
                  <a:cubicBezTo>
                    <a:pt x="3920" y="5681"/>
                    <a:pt x="3727" y="5740"/>
                    <a:pt x="3532" y="5784"/>
                  </a:cubicBezTo>
                  <a:cubicBezTo>
                    <a:pt x="3327" y="5831"/>
                    <a:pt x="3120" y="5854"/>
                    <a:pt x="2915" y="5854"/>
                  </a:cubicBezTo>
                  <a:cubicBezTo>
                    <a:pt x="2197" y="5854"/>
                    <a:pt x="1497" y="5576"/>
                    <a:pt x="971" y="5063"/>
                  </a:cubicBezTo>
                  <a:cubicBezTo>
                    <a:pt x="710" y="4807"/>
                    <a:pt x="504" y="4502"/>
                    <a:pt x="366" y="4164"/>
                  </a:cubicBezTo>
                  <a:cubicBezTo>
                    <a:pt x="221" y="3817"/>
                    <a:pt x="148" y="3424"/>
                    <a:pt x="148" y="2995"/>
                  </a:cubicBezTo>
                  <a:cubicBezTo>
                    <a:pt x="148" y="2584"/>
                    <a:pt x="220" y="2201"/>
                    <a:pt x="362" y="1857"/>
                  </a:cubicBezTo>
                  <a:cubicBezTo>
                    <a:pt x="499" y="1520"/>
                    <a:pt x="700" y="1215"/>
                    <a:pt x="956" y="958"/>
                  </a:cubicBezTo>
                  <a:cubicBezTo>
                    <a:pt x="1475" y="439"/>
                    <a:pt x="2178" y="148"/>
                    <a:pt x="2911" y="148"/>
                  </a:cubicBezTo>
                  <a:close/>
                  <a:moveTo>
                    <a:pt x="2911" y="1"/>
                  </a:moveTo>
                  <a:cubicBezTo>
                    <a:pt x="2524" y="1"/>
                    <a:pt x="2142" y="78"/>
                    <a:pt x="1786" y="227"/>
                  </a:cubicBezTo>
                  <a:cubicBezTo>
                    <a:pt x="1076" y="522"/>
                    <a:pt x="514" y="1088"/>
                    <a:pt x="225" y="1800"/>
                  </a:cubicBezTo>
                  <a:cubicBezTo>
                    <a:pt x="76" y="2163"/>
                    <a:pt x="1" y="2565"/>
                    <a:pt x="1" y="2995"/>
                  </a:cubicBezTo>
                  <a:cubicBezTo>
                    <a:pt x="1" y="3444"/>
                    <a:pt x="77" y="3856"/>
                    <a:pt x="230" y="4221"/>
                  </a:cubicBezTo>
                  <a:cubicBezTo>
                    <a:pt x="376" y="4576"/>
                    <a:pt x="593" y="4899"/>
                    <a:pt x="869" y="5169"/>
                  </a:cubicBezTo>
                  <a:cubicBezTo>
                    <a:pt x="1413" y="5700"/>
                    <a:pt x="2145" y="5999"/>
                    <a:pt x="2906" y="5999"/>
                  </a:cubicBezTo>
                  <a:cubicBezTo>
                    <a:pt x="2913" y="5999"/>
                    <a:pt x="2921" y="5999"/>
                    <a:pt x="2929" y="5999"/>
                  </a:cubicBezTo>
                  <a:cubicBezTo>
                    <a:pt x="3142" y="5999"/>
                    <a:pt x="3354" y="5975"/>
                    <a:pt x="3562" y="5929"/>
                  </a:cubicBezTo>
                  <a:cubicBezTo>
                    <a:pt x="3767" y="5884"/>
                    <a:pt x="3967" y="5821"/>
                    <a:pt x="4160" y="5741"/>
                  </a:cubicBezTo>
                  <a:cubicBezTo>
                    <a:pt x="4331" y="5673"/>
                    <a:pt x="4495" y="5589"/>
                    <a:pt x="4652" y="5492"/>
                  </a:cubicBezTo>
                  <a:cubicBezTo>
                    <a:pt x="4726" y="5446"/>
                    <a:pt x="4778" y="5372"/>
                    <a:pt x="4794" y="5285"/>
                  </a:cubicBezTo>
                  <a:cubicBezTo>
                    <a:pt x="4812" y="5197"/>
                    <a:pt x="4788" y="5106"/>
                    <a:pt x="4730" y="5038"/>
                  </a:cubicBezTo>
                  <a:cubicBezTo>
                    <a:pt x="4683" y="4968"/>
                    <a:pt x="4610" y="4923"/>
                    <a:pt x="4528" y="4913"/>
                  </a:cubicBezTo>
                  <a:cubicBezTo>
                    <a:pt x="4513" y="4911"/>
                    <a:pt x="4498" y="4910"/>
                    <a:pt x="4483" y="4910"/>
                  </a:cubicBezTo>
                  <a:cubicBezTo>
                    <a:pt x="4420" y="4910"/>
                    <a:pt x="4359" y="4927"/>
                    <a:pt x="4305" y="4960"/>
                  </a:cubicBezTo>
                  <a:cubicBezTo>
                    <a:pt x="4102" y="5087"/>
                    <a:pt x="3885" y="5188"/>
                    <a:pt x="3658" y="5261"/>
                  </a:cubicBezTo>
                  <a:cubicBezTo>
                    <a:pt x="3426" y="5334"/>
                    <a:pt x="3184" y="5372"/>
                    <a:pt x="2940" y="5372"/>
                  </a:cubicBezTo>
                  <a:cubicBezTo>
                    <a:pt x="2936" y="5372"/>
                    <a:pt x="2932" y="5372"/>
                    <a:pt x="2928" y="5372"/>
                  </a:cubicBezTo>
                  <a:cubicBezTo>
                    <a:pt x="2922" y="5372"/>
                    <a:pt x="2915" y="5372"/>
                    <a:pt x="2909" y="5372"/>
                  </a:cubicBezTo>
                  <a:cubicBezTo>
                    <a:pt x="2613" y="5372"/>
                    <a:pt x="2319" y="5315"/>
                    <a:pt x="2044" y="5205"/>
                  </a:cubicBezTo>
                  <a:cubicBezTo>
                    <a:pt x="1774" y="5097"/>
                    <a:pt x="1530" y="4934"/>
                    <a:pt x="1326" y="4726"/>
                  </a:cubicBezTo>
                  <a:cubicBezTo>
                    <a:pt x="1115" y="4511"/>
                    <a:pt x="950" y="4255"/>
                    <a:pt x="841" y="3974"/>
                  </a:cubicBezTo>
                  <a:cubicBezTo>
                    <a:pt x="725" y="3684"/>
                    <a:pt x="667" y="3355"/>
                    <a:pt x="667" y="2997"/>
                  </a:cubicBezTo>
                  <a:cubicBezTo>
                    <a:pt x="667" y="2650"/>
                    <a:pt x="724" y="2327"/>
                    <a:pt x="838" y="2040"/>
                  </a:cubicBezTo>
                  <a:cubicBezTo>
                    <a:pt x="945" y="1760"/>
                    <a:pt x="1108" y="1504"/>
                    <a:pt x="1314" y="1287"/>
                  </a:cubicBezTo>
                  <a:cubicBezTo>
                    <a:pt x="1517" y="1075"/>
                    <a:pt x="1762" y="910"/>
                    <a:pt x="2034" y="799"/>
                  </a:cubicBezTo>
                  <a:cubicBezTo>
                    <a:pt x="2312" y="687"/>
                    <a:pt x="2609" y="630"/>
                    <a:pt x="2910" y="630"/>
                  </a:cubicBezTo>
                  <a:cubicBezTo>
                    <a:pt x="2916" y="630"/>
                    <a:pt x="2923" y="630"/>
                    <a:pt x="2929" y="630"/>
                  </a:cubicBezTo>
                  <a:cubicBezTo>
                    <a:pt x="2937" y="630"/>
                    <a:pt x="2945" y="630"/>
                    <a:pt x="2953" y="630"/>
                  </a:cubicBezTo>
                  <a:cubicBezTo>
                    <a:pt x="3195" y="630"/>
                    <a:pt x="3436" y="668"/>
                    <a:pt x="3667" y="740"/>
                  </a:cubicBezTo>
                  <a:cubicBezTo>
                    <a:pt x="3898" y="814"/>
                    <a:pt x="4117" y="920"/>
                    <a:pt x="4320" y="1052"/>
                  </a:cubicBezTo>
                  <a:cubicBezTo>
                    <a:pt x="4373" y="1080"/>
                    <a:pt x="4432" y="1095"/>
                    <a:pt x="4492" y="1095"/>
                  </a:cubicBezTo>
                  <a:cubicBezTo>
                    <a:pt x="4505" y="1095"/>
                    <a:pt x="4518" y="1094"/>
                    <a:pt x="4531" y="1093"/>
                  </a:cubicBezTo>
                  <a:cubicBezTo>
                    <a:pt x="4611" y="1085"/>
                    <a:pt x="4684" y="1044"/>
                    <a:pt x="4731" y="979"/>
                  </a:cubicBezTo>
                  <a:cubicBezTo>
                    <a:pt x="4784" y="906"/>
                    <a:pt x="4805" y="815"/>
                    <a:pt x="4792" y="727"/>
                  </a:cubicBezTo>
                  <a:cubicBezTo>
                    <a:pt x="4778" y="639"/>
                    <a:pt x="4729" y="566"/>
                    <a:pt x="4647" y="510"/>
                  </a:cubicBezTo>
                  <a:cubicBezTo>
                    <a:pt x="4399" y="345"/>
                    <a:pt x="4130" y="219"/>
                    <a:pt x="3845" y="134"/>
                  </a:cubicBezTo>
                  <a:cubicBezTo>
                    <a:pt x="3548" y="45"/>
                    <a:pt x="3240" y="1"/>
                    <a:pt x="2929" y="1"/>
                  </a:cubicBezTo>
                  <a:cubicBezTo>
                    <a:pt x="2923" y="1"/>
                    <a:pt x="2917" y="1"/>
                    <a:pt x="29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5280150" y="5171150"/>
              <a:ext cx="86925" cy="142400"/>
            </a:xfrm>
            <a:custGeom>
              <a:avLst/>
              <a:gdLst/>
              <a:ahLst/>
              <a:cxnLst/>
              <a:rect l="l" t="t" r="r" b="b"/>
              <a:pathLst>
                <a:path w="3477" h="5696" extrusionOk="0">
                  <a:moveTo>
                    <a:pt x="244" y="0"/>
                  </a:moveTo>
                  <a:cubicBezTo>
                    <a:pt x="112" y="4"/>
                    <a:pt x="3" y="111"/>
                    <a:pt x="1" y="245"/>
                  </a:cubicBezTo>
                  <a:lnTo>
                    <a:pt x="1" y="5452"/>
                  </a:lnTo>
                  <a:cubicBezTo>
                    <a:pt x="3" y="5585"/>
                    <a:pt x="112" y="5693"/>
                    <a:pt x="244" y="5695"/>
                  </a:cubicBezTo>
                  <a:lnTo>
                    <a:pt x="3231" y="5695"/>
                  </a:lnTo>
                  <a:cubicBezTo>
                    <a:pt x="3233" y="5695"/>
                    <a:pt x="3234" y="5696"/>
                    <a:pt x="3236" y="5696"/>
                  </a:cubicBezTo>
                  <a:cubicBezTo>
                    <a:pt x="3297" y="5696"/>
                    <a:pt x="3356" y="5672"/>
                    <a:pt x="3401" y="5631"/>
                  </a:cubicBezTo>
                  <a:cubicBezTo>
                    <a:pt x="3450" y="5587"/>
                    <a:pt x="3477" y="5525"/>
                    <a:pt x="3474" y="5460"/>
                  </a:cubicBezTo>
                  <a:cubicBezTo>
                    <a:pt x="3472" y="5326"/>
                    <a:pt x="3365" y="5219"/>
                    <a:pt x="3231" y="5215"/>
                  </a:cubicBezTo>
                  <a:lnTo>
                    <a:pt x="513" y="5215"/>
                  </a:lnTo>
                  <a:lnTo>
                    <a:pt x="513" y="3002"/>
                  </a:lnTo>
                  <a:lnTo>
                    <a:pt x="2864" y="3002"/>
                  </a:lnTo>
                  <a:cubicBezTo>
                    <a:pt x="2866" y="3002"/>
                    <a:pt x="2867" y="3002"/>
                    <a:pt x="2869" y="3002"/>
                  </a:cubicBezTo>
                  <a:cubicBezTo>
                    <a:pt x="2930" y="3002"/>
                    <a:pt x="2990" y="2979"/>
                    <a:pt x="3036" y="2938"/>
                  </a:cubicBezTo>
                  <a:cubicBezTo>
                    <a:pt x="3083" y="2894"/>
                    <a:pt x="3111" y="2832"/>
                    <a:pt x="3109" y="2767"/>
                  </a:cubicBezTo>
                  <a:cubicBezTo>
                    <a:pt x="3105" y="2633"/>
                    <a:pt x="2998" y="2526"/>
                    <a:pt x="2864" y="2523"/>
                  </a:cubicBezTo>
                  <a:lnTo>
                    <a:pt x="513" y="2523"/>
                  </a:lnTo>
                  <a:lnTo>
                    <a:pt x="513" y="479"/>
                  </a:lnTo>
                  <a:lnTo>
                    <a:pt x="3231" y="479"/>
                  </a:lnTo>
                  <a:cubicBezTo>
                    <a:pt x="3233" y="480"/>
                    <a:pt x="3234" y="480"/>
                    <a:pt x="3236" y="480"/>
                  </a:cubicBezTo>
                  <a:cubicBezTo>
                    <a:pt x="3297" y="480"/>
                    <a:pt x="3356" y="457"/>
                    <a:pt x="3401" y="415"/>
                  </a:cubicBezTo>
                  <a:cubicBezTo>
                    <a:pt x="3450" y="372"/>
                    <a:pt x="3477" y="309"/>
                    <a:pt x="3474" y="245"/>
                  </a:cubicBezTo>
                  <a:cubicBezTo>
                    <a:pt x="3477" y="178"/>
                    <a:pt x="3450" y="115"/>
                    <a:pt x="3401" y="70"/>
                  </a:cubicBezTo>
                  <a:cubicBezTo>
                    <a:pt x="3356" y="24"/>
                    <a:pt x="3294" y="0"/>
                    <a:pt x="3231" y="0"/>
                  </a:cubicBezTo>
                  <a:close/>
                </a:path>
              </a:pathLst>
            </a:custGeom>
            <a:solidFill>
              <a:srgbClr val="3D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5278300" y="5169325"/>
              <a:ext cx="90600" cy="146075"/>
            </a:xfrm>
            <a:custGeom>
              <a:avLst/>
              <a:gdLst/>
              <a:ahLst/>
              <a:cxnLst/>
              <a:rect l="l" t="t" r="r" b="b"/>
              <a:pathLst>
                <a:path w="3624" h="5843" extrusionOk="0">
                  <a:moveTo>
                    <a:pt x="3308" y="145"/>
                  </a:moveTo>
                  <a:cubicBezTo>
                    <a:pt x="3352" y="145"/>
                    <a:pt x="3393" y="163"/>
                    <a:pt x="3423" y="194"/>
                  </a:cubicBezTo>
                  <a:cubicBezTo>
                    <a:pt x="3458" y="225"/>
                    <a:pt x="3476" y="269"/>
                    <a:pt x="3474" y="315"/>
                  </a:cubicBezTo>
                  <a:cubicBezTo>
                    <a:pt x="3476" y="360"/>
                    <a:pt x="3459" y="402"/>
                    <a:pt x="3425" y="431"/>
                  </a:cubicBezTo>
                  <a:cubicBezTo>
                    <a:pt x="3393" y="461"/>
                    <a:pt x="3352" y="477"/>
                    <a:pt x="3309" y="477"/>
                  </a:cubicBezTo>
                  <a:cubicBezTo>
                    <a:pt x="3307" y="477"/>
                    <a:pt x="3305" y="477"/>
                    <a:pt x="3304" y="477"/>
                  </a:cubicBezTo>
                  <a:lnTo>
                    <a:pt x="660" y="477"/>
                  </a:lnTo>
                  <a:lnTo>
                    <a:pt x="660" y="413"/>
                  </a:lnTo>
                  <a:cubicBezTo>
                    <a:pt x="660" y="380"/>
                    <a:pt x="637" y="351"/>
                    <a:pt x="606" y="342"/>
                  </a:cubicBezTo>
                  <a:cubicBezTo>
                    <a:pt x="598" y="339"/>
                    <a:pt x="591" y="338"/>
                    <a:pt x="583" y="338"/>
                  </a:cubicBezTo>
                  <a:cubicBezTo>
                    <a:pt x="558" y="338"/>
                    <a:pt x="535" y="352"/>
                    <a:pt x="522" y="375"/>
                  </a:cubicBezTo>
                  <a:lnTo>
                    <a:pt x="440" y="513"/>
                  </a:lnTo>
                  <a:cubicBezTo>
                    <a:pt x="413" y="563"/>
                    <a:pt x="448" y="623"/>
                    <a:pt x="503" y="624"/>
                  </a:cubicBezTo>
                  <a:lnTo>
                    <a:pt x="512" y="2519"/>
                  </a:lnTo>
                  <a:lnTo>
                    <a:pt x="496" y="2519"/>
                  </a:lnTo>
                  <a:cubicBezTo>
                    <a:pt x="433" y="2519"/>
                    <a:pt x="399" y="2592"/>
                    <a:pt x="439" y="2640"/>
                  </a:cubicBezTo>
                  <a:lnTo>
                    <a:pt x="529" y="2746"/>
                  </a:lnTo>
                  <a:cubicBezTo>
                    <a:pt x="543" y="2763"/>
                    <a:pt x="564" y="2773"/>
                    <a:pt x="585" y="2773"/>
                  </a:cubicBezTo>
                  <a:cubicBezTo>
                    <a:pt x="593" y="2773"/>
                    <a:pt x="602" y="2771"/>
                    <a:pt x="611" y="2768"/>
                  </a:cubicBezTo>
                  <a:cubicBezTo>
                    <a:pt x="640" y="2758"/>
                    <a:pt x="660" y="2730"/>
                    <a:pt x="660" y="2698"/>
                  </a:cubicBezTo>
                  <a:lnTo>
                    <a:pt x="660" y="2667"/>
                  </a:lnTo>
                  <a:lnTo>
                    <a:pt x="2937" y="2667"/>
                  </a:lnTo>
                  <a:cubicBezTo>
                    <a:pt x="2982" y="2667"/>
                    <a:pt x="3025" y="2686"/>
                    <a:pt x="3055" y="2719"/>
                  </a:cubicBezTo>
                  <a:cubicBezTo>
                    <a:pt x="3088" y="2750"/>
                    <a:pt x="3107" y="2793"/>
                    <a:pt x="3107" y="2838"/>
                  </a:cubicBezTo>
                  <a:cubicBezTo>
                    <a:pt x="3110" y="2881"/>
                    <a:pt x="3092" y="2924"/>
                    <a:pt x="3060" y="2953"/>
                  </a:cubicBezTo>
                  <a:cubicBezTo>
                    <a:pt x="3026" y="2985"/>
                    <a:pt x="2983" y="3001"/>
                    <a:pt x="2938" y="3001"/>
                  </a:cubicBezTo>
                  <a:lnTo>
                    <a:pt x="660" y="3001"/>
                  </a:lnTo>
                  <a:lnTo>
                    <a:pt x="660" y="2992"/>
                  </a:lnTo>
                  <a:cubicBezTo>
                    <a:pt x="660" y="2962"/>
                    <a:pt x="641" y="2934"/>
                    <a:pt x="613" y="2924"/>
                  </a:cubicBezTo>
                  <a:cubicBezTo>
                    <a:pt x="605" y="2921"/>
                    <a:pt x="596" y="2919"/>
                    <a:pt x="587" y="2919"/>
                  </a:cubicBezTo>
                  <a:cubicBezTo>
                    <a:pt x="566" y="2919"/>
                    <a:pt x="546" y="2928"/>
                    <a:pt x="531" y="2944"/>
                  </a:cubicBezTo>
                  <a:lnTo>
                    <a:pt x="458" y="3026"/>
                  </a:lnTo>
                  <a:cubicBezTo>
                    <a:pt x="416" y="3073"/>
                    <a:pt x="449" y="3148"/>
                    <a:pt x="514" y="3148"/>
                  </a:cubicBezTo>
                  <a:lnTo>
                    <a:pt x="514" y="5221"/>
                  </a:lnTo>
                  <a:cubicBezTo>
                    <a:pt x="498" y="5229"/>
                    <a:pt x="486" y="5241"/>
                    <a:pt x="479" y="5257"/>
                  </a:cubicBezTo>
                  <a:cubicBezTo>
                    <a:pt x="467" y="5282"/>
                    <a:pt x="471" y="5313"/>
                    <a:pt x="490" y="5335"/>
                  </a:cubicBezTo>
                  <a:lnTo>
                    <a:pt x="530" y="5384"/>
                  </a:lnTo>
                  <a:cubicBezTo>
                    <a:pt x="543" y="5401"/>
                    <a:pt x="564" y="5411"/>
                    <a:pt x="585" y="5411"/>
                  </a:cubicBezTo>
                  <a:cubicBezTo>
                    <a:pt x="594" y="5411"/>
                    <a:pt x="603" y="5409"/>
                    <a:pt x="612" y="5405"/>
                  </a:cubicBezTo>
                  <a:cubicBezTo>
                    <a:pt x="632" y="5399"/>
                    <a:pt x="648" y="5383"/>
                    <a:pt x="656" y="5361"/>
                  </a:cubicBezTo>
                  <a:lnTo>
                    <a:pt x="3304" y="5361"/>
                  </a:lnTo>
                  <a:cubicBezTo>
                    <a:pt x="3397" y="5365"/>
                    <a:pt x="3471" y="5439"/>
                    <a:pt x="3474" y="5531"/>
                  </a:cubicBezTo>
                  <a:cubicBezTo>
                    <a:pt x="3476" y="5576"/>
                    <a:pt x="3459" y="5618"/>
                    <a:pt x="3427" y="5647"/>
                  </a:cubicBezTo>
                  <a:cubicBezTo>
                    <a:pt x="3393" y="5679"/>
                    <a:pt x="3350" y="5695"/>
                    <a:pt x="3305" y="5695"/>
                  </a:cubicBezTo>
                  <a:lnTo>
                    <a:pt x="318" y="5695"/>
                  </a:lnTo>
                  <a:cubicBezTo>
                    <a:pt x="274" y="5695"/>
                    <a:pt x="230" y="5676"/>
                    <a:pt x="200" y="5644"/>
                  </a:cubicBezTo>
                  <a:cubicBezTo>
                    <a:pt x="167" y="5612"/>
                    <a:pt x="148" y="5569"/>
                    <a:pt x="148" y="5525"/>
                  </a:cubicBezTo>
                  <a:lnTo>
                    <a:pt x="148" y="318"/>
                  </a:lnTo>
                  <a:cubicBezTo>
                    <a:pt x="148" y="273"/>
                    <a:pt x="167" y="230"/>
                    <a:pt x="201" y="198"/>
                  </a:cubicBezTo>
                  <a:cubicBezTo>
                    <a:pt x="230" y="166"/>
                    <a:pt x="271" y="148"/>
                    <a:pt x="314" y="148"/>
                  </a:cubicBezTo>
                  <a:cubicBezTo>
                    <a:pt x="315" y="148"/>
                    <a:pt x="317" y="148"/>
                    <a:pt x="318" y="148"/>
                  </a:cubicBezTo>
                  <a:lnTo>
                    <a:pt x="3304" y="145"/>
                  </a:lnTo>
                  <a:cubicBezTo>
                    <a:pt x="3305" y="145"/>
                    <a:pt x="3307" y="145"/>
                    <a:pt x="3308" y="145"/>
                  </a:cubicBezTo>
                  <a:close/>
                  <a:moveTo>
                    <a:pt x="3310" y="0"/>
                  </a:moveTo>
                  <a:cubicBezTo>
                    <a:pt x="3308" y="0"/>
                    <a:pt x="3306" y="0"/>
                    <a:pt x="3305" y="0"/>
                  </a:cubicBezTo>
                  <a:lnTo>
                    <a:pt x="318" y="0"/>
                  </a:lnTo>
                  <a:cubicBezTo>
                    <a:pt x="317" y="0"/>
                    <a:pt x="315" y="0"/>
                    <a:pt x="314" y="0"/>
                  </a:cubicBezTo>
                  <a:cubicBezTo>
                    <a:pt x="232" y="0"/>
                    <a:pt x="153" y="34"/>
                    <a:pt x="96" y="95"/>
                  </a:cubicBezTo>
                  <a:cubicBezTo>
                    <a:pt x="34" y="153"/>
                    <a:pt x="0" y="233"/>
                    <a:pt x="2" y="318"/>
                  </a:cubicBezTo>
                  <a:lnTo>
                    <a:pt x="2" y="5525"/>
                  </a:lnTo>
                  <a:cubicBezTo>
                    <a:pt x="4" y="5699"/>
                    <a:pt x="144" y="5839"/>
                    <a:pt x="318" y="5843"/>
                  </a:cubicBezTo>
                  <a:lnTo>
                    <a:pt x="3305" y="5843"/>
                  </a:lnTo>
                  <a:cubicBezTo>
                    <a:pt x="3386" y="5842"/>
                    <a:pt x="3463" y="5813"/>
                    <a:pt x="3523" y="5758"/>
                  </a:cubicBezTo>
                  <a:cubicBezTo>
                    <a:pt x="3587" y="5700"/>
                    <a:pt x="3623" y="5618"/>
                    <a:pt x="3620" y="5531"/>
                  </a:cubicBezTo>
                  <a:cubicBezTo>
                    <a:pt x="3618" y="5357"/>
                    <a:pt x="3476" y="5217"/>
                    <a:pt x="3302" y="5214"/>
                  </a:cubicBezTo>
                  <a:lnTo>
                    <a:pt x="659" y="5214"/>
                  </a:lnTo>
                  <a:lnTo>
                    <a:pt x="659" y="3150"/>
                  </a:lnTo>
                  <a:lnTo>
                    <a:pt x="2937" y="3150"/>
                  </a:lnTo>
                  <a:cubicBezTo>
                    <a:pt x="3018" y="3150"/>
                    <a:pt x="3097" y="3119"/>
                    <a:pt x="3157" y="3065"/>
                  </a:cubicBezTo>
                  <a:cubicBezTo>
                    <a:pt x="3222" y="3009"/>
                    <a:pt x="3257" y="2925"/>
                    <a:pt x="3255" y="2840"/>
                  </a:cubicBezTo>
                  <a:cubicBezTo>
                    <a:pt x="3252" y="2666"/>
                    <a:pt x="3111" y="2524"/>
                    <a:pt x="2937" y="2522"/>
                  </a:cubicBezTo>
                  <a:lnTo>
                    <a:pt x="660" y="2522"/>
                  </a:lnTo>
                  <a:lnTo>
                    <a:pt x="660" y="627"/>
                  </a:lnTo>
                  <a:lnTo>
                    <a:pt x="3302" y="627"/>
                  </a:lnTo>
                  <a:cubicBezTo>
                    <a:pt x="3304" y="627"/>
                    <a:pt x="3306" y="627"/>
                    <a:pt x="3307" y="627"/>
                  </a:cubicBezTo>
                  <a:cubicBezTo>
                    <a:pt x="3388" y="627"/>
                    <a:pt x="3465" y="597"/>
                    <a:pt x="3523" y="544"/>
                  </a:cubicBezTo>
                  <a:cubicBezTo>
                    <a:pt x="3587" y="486"/>
                    <a:pt x="3624" y="404"/>
                    <a:pt x="3621" y="318"/>
                  </a:cubicBezTo>
                  <a:cubicBezTo>
                    <a:pt x="3624" y="231"/>
                    <a:pt x="3589" y="148"/>
                    <a:pt x="3526" y="88"/>
                  </a:cubicBezTo>
                  <a:cubicBezTo>
                    <a:pt x="3467" y="33"/>
                    <a:pt x="3390" y="0"/>
                    <a:pt x="3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5478250" y="5171050"/>
              <a:ext cx="47875" cy="142500"/>
            </a:xfrm>
            <a:custGeom>
              <a:avLst/>
              <a:gdLst/>
              <a:ahLst/>
              <a:cxnLst/>
              <a:rect l="l" t="t" r="r" b="b"/>
              <a:pathLst>
                <a:path w="1915" h="5700" extrusionOk="0">
                  <a:moveTo>
                    <a:pt x="1645" y="1"/>
                  </a:moveTo>
                  <a:cubicBezTo>
                    <a:pt x="1593" y="1"/>
                    <a:pt x="1547" y="14"/>
                    <a:pt x="1506" y="37"/>
                  </a:cubicBezTo>
                  <a:lnTo>
                    <a:pt x="131" y="867"/>
                  </a:lnTo>
                  <a:cubicBezTo>
                    <a:pt x="45" y="921"/>
                    <a:pt x="1" y="989"/>
                    <a:pt x="1" y="1070"/>
                  </a:cubicBezTo>
                  <a:cubicBezTo>
                    <a:pt x="1" y="1130"/>
                    <a:pt x="25" y="1188"/>
                    <a:pt x="74" y="1245"/>
                  </a:cubicBezTo>
                  <a:cubicBezTo>
                    <a:pt x="120" y="1299"/>
                    <a:pt x="186" y="1331"/>
                    <a:pt x="258" y="1331"/>
                  </a:cubicBezTo>
                  <a:cubicBezTo>
                    <a:pt x="259" y="1331"/>
                    <a:pt x="261" y="1331"/>
                    <a:pt x="262" y="1331"/>
                  </a:cubicBezTo>
                  <a:cubicBezTo>
                    <a:pt x="264" y="1331"/>
                    <a:pt x="266" y="1331"/>
                    <a:pt x="268" y="1331"/>
                  </a:cubicBezTo>
                  <a:cubicBezTo>
                    <a:pt x="306" y="1331"/>
                    <a:pt x="343" y="1318"/>
                    <a:pt x="375" y="1298"/>
                  </a:cubicBezTo>
                  <a:lnTo>
                    <a:pt x="1393" y="692"/>
                  </a:lnTo>
                  <a:lnTo>
                    <a:pt x="1393" y="692"/>
                  </a:lnTo>
                  <a:lnTo>
                    <a:pt x="1393" y="5456"/>
                  </a:lnTo>
                  <a:cubicBezTo>
                    <a:pt x="1392" y="5520"/>
                    <a:pt x="1418" y="5582"/>
                    <a:pt x="1466" y="5626"/>
                  </a:cubicBezTo>
                  <a:cubicBezTo>
                    <a:pt x="1512" y="5673"/>
                    <a:pt x="1574" y="5700"/>
                    <a:pt x="1640" y="5700"/>
                  </a:cubicBezTo>
                  <a:cubicBezTo>
                    <a:pt x="1642" y="5700"/>
                    <a:pt x="1644" y="5699"/>
                    <a:pt x="1645" y="5699"/>
                  </a:cubicBezTo>
                  <a:cubicBezTo>
                    <a:pt x="1648" y="5700"/>
                    <a:pt x="1651" y="5700"/>
                    <a:pt x="1654" y="5700"/>
                  </a:cubicBezTo>
                  <a:cubicBezTo>
                    <a:pt x="1722" y="5700"/>
                    <a:pt x="1786" y="5673"/>
                    <a:pt x="1835" y="5628"/>
                  </a:cubicBezTo>
                  <a:cubicBezTo>
                    <a:pt x="1885" y="5583"/>
                    <a:pt x="1914" y="5522"/>
                    <a:pt x="1914" y="5456"/>
                  </a:cubicBezTo>
                  <a:lnTo>
                    <a:pt x="1914" y="249"/>
                  </a:lnTo>
                  <a:cubicBezTo>
                    <a:pt x="1915" y="188"/>
                    <a:pt x="1892" y="128"/>
                    <a:pt x="1852" y="83"/>
                  </a:cubicBezTo>
                  <a:cubicBezTo>
                    <a:pt x="1814" y="37"/>
                    <a:pt x="1760" y="9"/>
                    <a:pt x="1702" y="6"/>
                  </a:cubicBezTo>
                  <a:cubicBezTo>
                    <a:pt x="1682" y="2"/>
                    <a:pt x="1663" y="1"/>
                    <a:pt x="1645" y="1"/>
                  </a:cubicBezTo>
                  <a:close/>
                </a:path>
              </a:pathLst>
            </a:custGeom>
            <a:solidFill>
              <a:srgbClr val="3D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5476425" y="5169200"/>
              <a:ext cx="51575" cy="146200"/>
            </a:xfrm>
            <a:custGeom>
              <a:avLst/>
              <a:gdLst/>
              <a:ahLst/>
              <a:cxnLst/>
              <a:rect l="l" t="t" r="r" b="b"/>
              <a:pathLst>
                <a:path w="2063" h="5848" extrusionOk="0">
                  <a:moveTo>
                    <a:pt x="1716" y="147"/>
                  </a:moveTo>
                  <a:cubicBezTo>
                    <a:pt x="1732" y="147"/>
                    <a:pt x="1750" y="149"/>
                    <a:pt x="1769" y="153"/>
                  </a:cubicBezTo>
                  <a:cubicBezTo>
                    <a:pt x="1808" y="155"/>
                    <a:pt x="1844" y="174"/>
                    <a:pt x="1869" y="204"/>
                  </a:cubicBezTo>
                  <a:cubicBezTo>
                    <a:pt x="1898" y="237"/>
                    <a:pt x="1913" y="279"/>
                    <a:pt x="1912" y="323"/>
                  </a:cubicBezTo>
                  <a:lnTo>
                    <a:pt x="1912" y="5530"/>
                  </a:lnTo>
                  <a:cubicBezTo>
                    <a:pt x="1912" y="5574"/>
                    <a:pt x="1892" y="5617"/>
                    <a:pt x="1858" y="5647"/>
                  </a:cubicBezTo>
                  <a:cubicBezTo>
                    <a:pt x="1821" y="5682"/>
                    <a:pt x="1771" y="5701"/>
                    <a:pt x="1720" y="5701"/>
                  </a:cubicBezTo>
                  <a:cubicBezTo>
                    <a:pt x="1673" y="5701"/>
                    <a:pt x="1626" y="5685"/>
                    <a:pt x="1591" y="5649"/>
                  </a:cubicBezTo>
                  <a:cubicBezTo>
                    <a:pt x="1558" y="5618"/>
                    <a:pt x="1539" y="5574"/>
                    <a:pt x="1539" y="5530"/>
                  </a:cubicBezTo>
                  <a:lnTo>
                    <a:pt x="1539" y="808"/>
                  </a:lnTo>
                  <a:lnTo>
                    <a:pt x="1592" y="777"/>
                  </a:lnTo>
                  <a:cubicBezTo>
                    <a:pt x="1635" y="752"/>
                    <a:pt x="1641" y="691"/>
                    <a:pt x="1603" y="658"/>
                  </a:cubicBezTo>
                  <a:lnTo>
                    <a:pt x="1514" y="578"/>
                  </a:lnTo>
                  <a:cubicBezTo>
                    <a:pt x="1500" y="565"/>
                    <a:pt x="1482" y="558"/>
                    <a:pt x="1464" y="558"/>
                  </a:cubicBezTo>
                  <a:cubicBezTo>
                    <a:pt x="1455" y="558"/>
                    <a:pt x="1445" y="560"/>
                    <a:pt x="1436" y="564"/>
                  </a:cubicBezTo>
                  <a:cubicBezTo>
                    <a:pt x="1409" y="576"/>
                    <a:pt x="1392" y="603"/>
                    <a:pt x="1392" y="632"/>
                  </a:cubicBezTo>
                  <a:lnTo>
                    <a:pt x="1392" y="724"/>
                  </a:lnTo>
                  <a:lnTo>
                    <a:pt x="407" y="1310"/>
                  </a:lnTo>
                  <a:cubicBezTo>
                    <a:pt x="387" y="1323"/>
                    <a:pt x="364" y="1330"/>
                    <a:pt x="340" y="1330"/>
                  </a:cubicBezTo>
                  <a:cubicBezTo>
                    <a:pt x="339" y="1330"/>
                    <a:pt x="337" y="1330"/>
                    <a:pt x="335" y="1330"/>
                  </a:cubicBezTo>
                  <a:cubicBezTo>
                    <a:pt x="332" y="1330"/>
                    <a:pt x="330" y="1331"/>
                    <a:pt x="327" y="1331"/>
                  </a:cubicBezTo>
                  <a:cubicBezTo>
                    <a:pt x="278" y="1331"/>
                    <a:pt x="234" y="1308"/>
                    <a:pt x="203" y="1271"/>
                  </a:cubicBezTo>
                  <a:cubicBezTo>
                    <a:pt x="166" y="1228"/>
                    <a:pt x="147" y="1187"/>
                    <a:pt x="147" y="1144"/>
                  </a:cubicBezTo>
                  <a:cubicBezTo>
                    <a:pt x="147" y="1110"/>
                    <a:pt x="157" y="1057"/>
                    <a:pt x="242" y="1004"/>
                  </a:cubicBezTo>
                  <a:lnTo>
                    <a:pt x="1617" y="174"/>
                  </a:lnTo>
                  <a:cubicBezTo>
                    <a:pt x="1645" y="157"/>
                    <a:pt x="1677" y="147"/>
                    <a:pt x="1716" y="147"/>
                  </a:cubicBezTo>
                  <a:close/>
                  <a:moveTo>
                    <a:pt x="1720" y="1"/>
                  </a:moveTo>
                  <a:cubicBezTo>
                    <a:pt x="1654" y="1"/>
                    <a:pt x="1594" y="16"/>
                    <a:pt x="1542" y="47"/>
                  </a:cubicBezTo>
                  <a:lnTo>
                    <a:pt x="165" y="878"/>
                  </a:lnTo>
                  <a:cubicBezTo>
                    <a:pt x="56" y="947"/>
                    <a:pt x="1" y="1037"/>
                    <a:pt x="1" y="1144"/>
                  </a:cubicBezTo>
                  <a:cubicBezTo>
                    <a:pt x="1" y="1222"/>
                    <a:pt x="31" y="1296"/>
                    <a:pt x="92" y="1368"/>
                  </a:cubicBezTo>
                  <a:cubicBezTo>
                    <a:pt x="151" y="1438"/>
                    <a:pt x="239" y="1478"/>
                    <a:pt x="331" y="1478"/>
                  </a:cubicBezTo>
                  <a:cubicBezTo>
                    <a:pt x="332" y="1478"/>
                    <a:pt x="334" y="1478"/>
                    <a:pt x="335" y="1478"/>
                  </a:cubicBezTo>
                  <a:cubicBezTo>
                    <a:pt x="337" y="1478"/>
                    <a:pt x="339" y="1478"/>
                    <a:pt x="341" y="1478"/>
                  </a:cubicBezTo>
                  <a:cubicBezTo>
                    <a:pt x="392" y="1478"/>
                    <a:pt x="443" y="1463"/>
                    <a:pt x="486" y="1435"/>
                  </a:cubicBezTo>
                  <a:lnTo>
                    <a:pt x="1392" y="895"/>
                  </a:lnTo>
                  <a:lnTo>
                    <a:pt x="1392" y="5529"/>
                  </a:lnTo>
                  <a:cubicBezTo>
                    <a:pt x="1392" y="5613"/>
                    <a:pt x="1426" y="5694"/>
                    <a:pt x="1486" y="5753"/>
                  </a:cubicBezTo>
                  <a:cubicBezTo>
                    <a:pt x="1546" y="5814"/>
                    <a:pt x="1628" y="5848"/>
                    <a:pt x="1713" y="5848"/>
                  </a:cubicBezTo>
                  <a:cubicBezTo>
                    <a:pt x="1715" y="5848"/>
                    <a:pt x="1717" y="5848"/>
                    <a:pt x="1718" y="5848"/>
                  </a:cubicBezTo>
                  <a:cubicBezTo>
                    <a:pt x="1720" y="5848"/>
                    <a:pt x="1721" y="5848"/>
                    <a:pt x="1723" y="5848"/>
                  </a:cubicBezTo>
                  <a:cubicBezTo>
                    <a:pt x="1811" y="5848"/>
                    <a:pt x="1896" y="5815"/>
                    <a:pt x="1960" y="5755"/>
                  </a:cubicBezTo>
                  <a:cubicBezTo>
                    <a:pt x="2023" y="5697"/>
                    <a:pt x="2060" y="5615"/>
                    <a:pt x="2060" y="5529"/>
                  </a:cubicBezTo>
                  <a:lnTo>
                    <a:pt x="2060" y="323"/>
                  </a:lnTo>
                  <a:cubicBezTo>
                    <a:pt x="2062" y="244"/>
                    <a:pt x="2033" y="165"/>
                    <a:pt x="1980" y="106"/>
                  </a:cubicBezTo>
                  <a:cubicBezTo>
                    <a:pt x="1931" y="48"/>
                    <a:pt x="1861" y="12"/>
                    <a:pt x="1785" y="5"/>
                  </a:cubicBezTo>
                  <a:cubicBezTo>
                    <a:pt x="1763" y="2"/>
                    <a:pt x="1741" y="1"/>
                    <a:pt x="1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5574850" y="5168900"/>
              <a:ext cx="91425" cy="146500"/>
            </a:xfrm>
            <a:custGeom>
              <a:avLst/>
              <a:gdLst/>
              <a:ahLst/>
              <a:cxnLst/>
              <a:rect l="l" t="t" r="r" b="b"/>
              <a:pathLst>
                <a:path w="3657" h="5860" extrusionOk="0">
                  <a:moveTo>
                    <a:pt x="1802" y="472"/>
                  </a:moveTo>
                  <a:cubicBezTo>
                    <a:pt x="2089" y="472"/>
                    <a:pt x="2333" y="535"/>
                    <a:pt x="2533" y="660"/>
                  </a:cubicBezTo>
                  <a:cubicBezTo>
                    <a:pt x="2728" y="779"/>
                    <a:pt x="2889" y="948"/>
                    <a:pt x="2997" y="1148"/>
                  </a:cubicBezTo>
                  <a:cubicBezTo>
                    <a:pt x="3105" y="1349"/>
                    <a:pt x="3161" y="1572"/>
                    <a:pt x="3160" y="1800"/>
                  </a:cubicBezTo>
                  <a:cubicBezTo>
                    <a:pt x="3162" y="2043"/>
                    <a:pt x="3105" y="2283"/>
                    <a:pt x="2993" y="2499"/>
                  </a:cubicBezTo>
                  <a:cubicBezTo>
                    <a:pt x="2882" y="2709"/>
                    <a:pt x="2717" y="2886"/>
                    <a:pt x="2513" y="3008"/>
                  </a:cubicBezTo>
                  <a:cubicBezTo>
                    <a:pt x="2304" y="3135"/>
                    <a:pt x="2056" y="3198"/>
                    <a:pt x="1769" y="3198"/>
                  </a:cubicBezTo>
                  <a:cubicBezTo>
                    <a:pt x="1497" y="3198"/>
                    <a:pt x="1267" y="3134"/>
                    <a:pt x="1077" y="3003"/>
                  </a:cubicBezTo>
                  <a:cubicBezTo>
                    <a:pt x="890" y="2877"/>
                    <a:pt x="743" y="2702"/>
                    <a:pt x="649" y="2495"/>
                  </a:cubicBezTo>
                  <a:cubicBezTo>
                    <a:pt x="555" y="2284"/>
                    <a:pt x="506" y="2055"/>
                    <a:pt x="508" y="1824"/>
                  </a:cubicBezTo>
                  <a:cubicBezTo>
                    <a:pt x="508" y="1558"/>
                    <a:pt x="564" y="1322"/>
                    <a:pt x="675" y="1115"/>
                  </a:cubicBezTo>
                  <a:cubicBezTo>
                    <a:pt x="779" y="916"/>
                    <a:pt x="938" y="751"/>
                    <a:pt x="1135" y="640"/>
                  </a:cubicBezTo>
                  <a:cubicBezTo>
                    <a:pt x="1329" y="529"/>
                    <a:pt x="1552" y="474"/>
                    <a:pt x="1802" y="474"/>
                  </a:cubicBezTo>
                  <a:lnTo>
                    <a:pt x="1802" y="472"/>
                  </a:lnTo>
                  <a:close/>
                  <a:moveTo>
                    <a:pt x="1793" y="1"/>
                  </a:moveTo>
                  <a:cubicBezTo>
                    <a:pt x="1446" y="1"/>
                    <a:pt x="1139" y="87"/>
                    <a:pt x="870" y="259"/>
                  </a:cubicBezTo>
                  <a:cubicBezTo>
                    <a:pt x="607" y="424"/>
                    <a:pt x="388" y="654"/>
                    <a:pt x="236" y="926"/>
                  </a:cubicBezTo>
                  <a:cubicBezTo>
                    <a:pt x="81" y="1200"/>
                    <a:pt x="0" y="1510"/>
                    <a:pt x="3" y="1824"/>
                  </a:cubicBezTo>
                  <a:cubicBezTo>
                    <a:pt x="3" y="2060"/>
                    <a:pt x="45" y="2293"/>
                    <a:pt x="129" y="2512"/>
                  </a:cubicBezTo>
                  <a:cubicBezTo>
                    <a:pt x="211" y="2729"/>
                    <a:pt x="329" y="2930"/>
                    <a:pt x="479" y="3106"/>
                  </a:cubicBezTo>
                  <a:cubicBezTo>
                    <a:pt x="625" y="3280"/>
                    <a:pt x="807" y="3421"/>
                    <a:pt x="1013" y="3521"/>
                  </a:cubicBezTo>
                  <a:cubicBezTo>
                    <a:pt x="1218" y="3621"/>
                    <a:pt x="1443" y="3671"/>
                    <a:pt x="1670" y="3671"/>
                  </a:cubicBezTo>
                  <a:cubicBezTo>
                    <a:pt x="1676" y="3671"/>
                    <a:pt x="1682" y="3671"/>
                    <a:pt x="1687" y="3671"/>
                  </a:cubicBezTo>
                  <a:cubicBezTo>
                    <a:pt x="1691" y="3671"/>
                    <a:pt x="1694" y="3671"/>
                    <a:pt x="1698" y="3671"/>
                  </a:cubicBezTo>
                  <a:cubicBezTo>
                    <a:pt x="1932" y="3671"/>
                    <a:pt x="2148" y="3631"/>
                    <a:pt x="2343" y="3554"/>
                  </a:cubicBezTo>
                  <a:cubicBezTo>
                    <a:pt x="2537" y="3477"/>
                    <a:pt x="2716" y="3366"/>
                    <a:pt x="2871" y="3225"/>
                  </a:cubicBezTo>
                  <a:cubicBezTo>
                    <a:pt x="2925" y="3176"/>
                    <a:pt x="2976" y="3124"/>
                    <a:pt x="3024" y="3070"/>
                  </a:cubicBezTo>
                  <a:lnTo>
                    <a:pt x="3024" y="3070"/>
                  </a:lnTo>
                  <a:cubicBezTo>
                    <a:pt x="2949" y="3358"/>
                    <a:pt x="2826" y="3637"/>
                    <a:pt x="2655" y="3907"/>
                  </a:cubicBezTo>
                  <a:cubicBezTo>
                    <a:pt x="2450" y="4237"/>
                    <a:pt x="2198" y="4536"/>
                    <a:pt x="1906" y="4794"/>
                  </a:cubicBezTo>
                  <a:cubicBezTo>
                    <a:pt x="1619" y="5049"/>
                    <a:pt x="1321" y="5241"/>
                    <a:pt x="1013" y="5372"/>
                  </a:cubicBezTo>
                  <a:cubicBezTo>
                    <a:pt x="958" y="5390"/>
                    <a:pt x="909" y="5421"/>
                    <a:pt x="870" y="5461"/>
                  </a:cubicBezTo>
                  <a:cubicBezTo>
                    <a:pt x="833" y="5502"/>
                    <a:pt x="815" y="5553"/>
                    <a:pt x="817" y="5608"/>
                  </a:cubicBezTo>
                  <a:cubicBezTo>
                    <a:pt x="816" y="5676"/>
                    <a:pt x="844" y="5741"/>
                    <a:pt x="894" y="5787"/>
                  </a:cubicBezTo>
                  <a:cubicBezTo>
                    <a:pt x="942" y="5834"/>
                    <a:pt x="1006" y="5860"/>
                    <a:pt x="1073" y="5860"/>
                  </a:cubicBezTo>
                  <a:cubicBezTo>
                    <a:pt x="1075" y="5860"/>
                    <a:pt x="1077" y="5860"/>
                    <a:pt x="1078" y="5860"/>
                  </a:cubicBezTo>
                  <a:cubicBezTo>
                    <a:pt x="1111" y="5859"/>
                    <a:pt x="1144" y="5854"/>
                    <a:pt x="1175" y="5843"/>
                  </a:cubicBezTo>
                  <a:cubicBezTo>
                    <a:pt x="1498" y="5724"/>
                    <a:pt x="1798" y="5552"/>
                    <a:pt x="2067" y="5335"/>
                  </a:cubicBezTo>
                  <a:cubicBezTo>
                    <a:pt x="2326" y="5124"/>
                    <a:pt x="2558" y="4880"/>
                    <a:pt x="2757" y="4610"/>
                  </a:cubicBezTo>
                  <a:cubicBezTo>
                    <a:pt x="2954" y="4346"/>
                    <a:pt x="3122" y="4059"/>
                    <a:pt x="3258" y="3759"/>
                  </a:cubicBezTo>
                  <a:cubicBezTo>
                    <a:pt x="3389" y="3474"/>
                    <a:pt x="3490" y="3176"/>
                    <a:pt x="3559" y="2869"/>
                  </a:cubicBezTo>
                  <a:cubicBezTo>
                    <a:pt x="3621" y="2596"/>
                    <a:pt x="3655" y="2316"/>
                    <a:pt x="3656" y="2035"/>
                  </a:cubicBezTo>
                  <a:cubicBezTo>
                    <a:pt x="3656" y="1781"/>
                    <a:pt x="3620" y="1529"/>
                    <a:pt x="3547" y="1287"/>
                  </a:cubicBezTo>
                  <a:cubicBezTo>
                    <a:pt x="3476" y="1047"/>
                    <a:pt x="3360" y="825"/>
                    <a:pt x="3205" y="631"/>
                  </a:cubicBezTo>
                  <a:cubicBezTo>
                    <a:pt x="3046" y="436"/>
                    <a:pt x="2846" y="278"/>
                    <a:pt x="2619" y="172"/>
                  </a:cubicBezTo>
                  <a:cubicBezTo>
                    <a:pt x="2383" y="58"/>
                    <a:pt x="2108" y="1"/>
                    <a:pt x="1793" y="1"/>
                  </a:cubicBezTo>
                  <a:close/>
                </a:path>
              </a:pathLst>
            </a:custGeom>
            <a:solidFill>
              <a:srgbClr val="3D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5573000" y="5167050"/>
              <a:ext cx="95125" cy="150175"/>
            </a:xfrm>
            <a:custGeom>
              <a:avLst/>
              <a:gdLst/>
              <a:ahLst/>
              <a:cxnLst/>
              <a:rect l="l" t="t" r="r" b="b"/>
              <a:pathLst>
                <a:path w="3805" h="6007" extrusionOk="0">
                  <a:moveTo>
                    <a:pt x="1876" y="621"/>
                  </a:moveTo>
                  <a:cubicBezTo>
                    <a:pt x="2148" y="621"/>
                    <a:pt x="2381" y="681"/>
                    <a:pt x="2569" y="797"/>
                  </a:cubicBezTo>
                  <a:cubicBezTo>
                    <a:pt x="2753" y="910"/>
                    <a:pt x="2903" y="1068"/>
                    <a:pt x="3007" y="1257"/>
                  </a:cubicBezTo>
                  <a:cubicBezTo>
                    <a:pt x="3109" y="1447"/>
                    <a:pt x="3162" y="1658"/>
                    <a:pt x="3161" y="1873"/>
                  </a:cubicBezTo>
                  <a:cubicBezTo>
                    <a:pt x="3163" y="2105"/>
                    <a:pt x="3109" y="2333"/>
                    <a:pt x="3002" y="2538"/>
                  </a:cubicBezTo>
                  <a:cubicBezTo>
                    <a:pt x="2898" y="2736"/>
                    <a:pt x="2741" y="2903"/>
                    <a:pt x="2549" y="3018"/>
                  </a:cubicBezTo>
                  <a:cubicBezTo>
                    <a:pt x="2354" y="3137"/>
                    <a:pt x="2115" y="3198"/>
                    <a:pt x="1843" y="3198"/>
                  </a:cubicBezTo>
                  <a:cubicBezTo>
                    <a:pt x="1588" y="3198"/>
                    <a:pt x="1369" y="3137"/>
                    <a:pt x="1194" y="3016"/>
                  </a:cubicBezTo>
                  <a:cubicBezTo>
                    <a:pt x="1017" y="2897"/>
                    <a:pt x="878" y="2731"/>
                    <a:pt x="792" y="2538"/>
                  </a:cubicBezTo>
                  <a:cubicBezTo>
                    <a:pt x="701" y="2337"/>
                    <a:pt x="654" y="2117"/>
                    <a:pt x="655" y="1897"/>
                  </a:cubicBezTo>
                  <a:cubicBezTo>
                    <a:pt x="655" y="1645"/>
                    <a:pt x="708" y="1419"/>
                    <a:pt x="813" y="1225"/>
                  </a:cubicBezTo>
                  <a:cubicBezTo>
                    <a:pt x="911" y="1038"/>
                    <a:pt x="1061" y="882"/>
                    <a:pt x="1245" y="777"/>
                  </a:cubicBezTo>
                  <a:cubicBezTo>
                    <a:pt x="1427" y="674"/>
                    <a:pt x="1639" y="621"/>
                    <a:pt x="1876" y="621"/>
                  </a:cubicBezTo>
                  <a:close/>
                  <a:moveTo>
                    <a:pt x="1876" y="473"/>
                  </a:moveTo>
                  <a:cubicBezTo>
                    <a:pt x="1614" y="473"/>
                    <a:pt x="1378" y="533"/>
                    <a:pt x="1172" y="650"/>
                  </a:cubicBezTo>
                  <a:cubicBezTo>
                    <a:pt x="964" y="768"/>
                    <a:pt x="795" y="944"/>
                    <a:pt x="684" y="1154"/>
                  </a:cubicBezTo>
                  <a:cubicBezTo>
                    <a:pt x="567" y="1370"/>
                    <a:pt x="508" y="1621"/>
                    <a:pt x="508" y="1897"/>
                  </a:cubicBezTo>
                  <a:cubicBezTo>
                    <a:pt x="507" y="2139"/>
                    <a:pt x="557" y="2378"/>
                    <a:pt x="657" y="2599"/>
                  </a:cubicBezTo>
                  <a:cubicBezTo>
                    <a:pt x="755" y="2817"/>
                    <a:pt x="911" y="3004"/>
                    <a:pt x="1109" y="3137"/>
                  </a:cubicBezTo>
                  <a:cubicBezTo>
                    <a:pt x="1311" y="3276"/>
                    <a:pt x="1558" y="3345"/>
                    <a:pt x="1843" y="3345"/>
                  </a:cubicBezTo>
                  <a:cubicBezTo>
                    <a:pt x="2143" y="3345"/>
                    <a:pt x="2407" y="3277"/>
                    <a:pt x="2626" y="3144"/>
                  </a:cubicBezTo>
                  <a:cubicBezTo>
                    <a:pt x="2842" y="3015"/>
                    <a:pt x="3017" y="2830"/>
                    <a:pt x="3133" y="2608"/>
                  </a:cubicBezTo>
                  <a:cubicBezTo>
                    <a:pt x="3250" y="2381"/>
                    <a:pt x="3311" y="2129"/>
                    <a:pt x="3308" y="1874"/>
                  </a:cubicBezTo>
                  <a:cubicBezTo>
                    <a:pt x="3309" y="1634"/>
                    <a:pt x="3250" y="1399"/>
                    <a:pt x="3137" y="1188"/>
                  </a:cubicBezTo>
                  <a:cubicBezTo>
                    <a:pt x="3022" y="975"/>
                    <a:pt x="2853" y="797"/>
                    <a:pt x="2647" y="671"/>
                  </a:cubicBezTo>
                  <a:cubicBezTo>
                    <a:pt x="2436" y="540"/>
                    <a:pt x="2176" y="473"/>
                    <a:pt x="1876" y="473"/>
                  </a:cubicBezTo>
                  <a:close/>
                  <a:moveTo>
                    <a:pt x="1867" y="149"/>
                  </a:moveTo>
                  <a:cubicBezTo>
                    <a:pt x="2170" y="149"/>
                    <a:pt x="2437" y="205"/>
                    <a:pt x="2661" y="313"/>
                  </a:cubicBezTo>
                  <a:cubicBezTo>
                    <a:pt x="2878" y="415"/>
                    <a:pt x="3070" y="565"/>
                    <a:pt x="3221" y="752"/>
                  </a:cubicBezTo>
                  <a:cubicBezTo>
                    <a:pt x="3371" y="939"/>
                    <a:pt x="3482" y="1153"/>
                    <a:pt x="3550" y="1382"/>
                  </a:cubicBezTo>
                  <a:cubicBezTo>
                    <a:pt x="3621" y="1618"/>
                    <a:pt x="3657" y="1863"/>
                    <a:pt x="3657" y="2110"/>
                  </a:cubicBezTo>
                  <a:cubicBezTo>
                    <a:pt x="3655" y="2385"/>
                    <a:pt x="3622" y="2660"/>
                    <a:pt x="3560" y="2928"/>
                  </a:cubicBezTo>
                  <a:cubicBezTo>
                    <a:pt x="3493" y="3229"/>
                    <a:pt x="3394" y="3523"/>
                    <a:pt x="3265" y="3803"/>
                  </a:cubicBezTo>
                  <a:cubicBezTo>
                    <a:pt x="3130" y="4099"/>
                    <a:pt x="2965" y="4379"/>
                    <a:pt x="2772" y="4640"/>
                  </a:cubicBezTo>
                  <a:cubicBezTo>
                    <a:pt x="2577" y="4905"/>
                    <a:pt x="2349" y="5145"/>
                    <a:pt x="2094" y="5351"/>
                  </a:cubicBezTo>
                  <a:cubicBezTo>
                    <a:pt x="1833" y="5562"/>
                    <a:pt x="1542" y="5728"/>
                    <a:pt x="1229" y="5847"/>
                  </a:cubicBezTo>
                  <a:cubicBezTo>
                    <a:pt x="1195" y="5857"/>
                    <a:pt x="1167" y="5861"/>
                    <a:pt x="1142" y="5861"/>
                  </a:cubicBezTo>
                  <a:cubicBezTo>
                    <a:pt x="1090" y="5861"/>
                    <a:pt x="1054" y="5841"/>
                    <a:pt x="1018" y="5807"/>
                  </a:cubicBezTo>
                  <a:cubicBezTo>
                    <a:pt x="983" y="5775"/>
                    <a:pt x="963" y="5728"/>
                    <a:pt x="964" y="5680"/>
                  </a:cubicBezTo>
                  <a:cubicBezTo>
                    <a:pt x="963" y="5645"/>
                    <a:pt x="974" y="5611"/>
                    <a:pt x="998" y="5585"/>
                  </a:cubicBezTo>
                  <a:cubicBezTo>
                    <a:pt x="1031" y="5552"/>
                    <a:pt x="1070" y="5527"/>
                    <a:pt x="1114" y="5513"/>
                  </a:cubicBezTo>
                  <a:cubicBezTo>
                    <a:pt x="1431" y="5379"/>
                    <a:pt x="1738" y="5181"/>
                    <a:pt x="2030" y="4923"/>
                  </a:cubicBezTo>
                  <a:cubicBezTo>
                    <a:pt x="2326" y="4659"/>
                    <a:pt x="2582" y="4355"/>
                    <a:pt x="2792" y="4020"/>
                  </a:cubicBezTo>
                  <a:cubicBezTo>
                    <a:pt x="2958" y="3759"/>
                    <a:pt x="3084" y="3474"/>
                    <a:pt x="3166" y="3176"/>
                  </a:cubicBezTo>
                  <a:cubicBezTo>
                    <a:pt x="3250" y="3079"/>
                    <a:pt x="3324" y="2973"/>
                    <a:pt x="3388" y="2861"/>
                  </a:cubicBezTo>
                  <a:cubicBezTo>
                    <a:pt x="3417" y="2808"/>
                    <a:pt x="3375" y="2751"/>
                    <a:pt x="3324" y="2751"/>
                  </a:cubicBezTo>
                  <a:cubicBezTo>
                    <a:pt x="3312" y="2751"/>
                    <a:pt x="3299" y="2754"/>
                    <a:pt x="3287" y="2762"/>
                  </a:cubicBezTo>
                  <a:lnTo>
                    <a:pt x="3108" y="2868"/>
                  </a:lnTo>
                  <a:cubicBezTo>
                    <a:pt x="3089" y="2879"/>
                    <a:pt x="3076" y="2897"/>
                    <a:pt x="3072" y="2918"/>
                  </a:cubicBezTo>
                  <a:cubicBezTo>
                    <a:pt x="3061" y="2981"/>
                    <a:pt x="3047" y="3044"/>
                    <a:pt x="3031" y="3107"/>
                  </a:cubicBezTo>
                  <a:cubicBezTo>
                    <a:pt x="2988" y="3155"/>
                    <a:pt x="2942" y="3200"/>
                    <a:pt x="2896" y="3243"/>
                  </a:cubicBezTo>
                  <a:cubicBezTo>
                    <a:pt x="2747" y="3378"/>
                    <a:pt x="2576" y="3485"/>
                    <a:pt x="2389" y="3558"/>
                  </a:cubicBezTo>
                  <a:cubicBezTo>
                    <a:pt x="2206" y="3632"/>
                    <a:pt x="1994" y="3671"/>
                    <a:pt x="1780" y="3671"/>
                  </a:cubicBezTo>
                  <a:cubicBezTo>
                    <a:pt x="1550" y="3671"/>
                    <a:pt x="1319" y="3626"/>
                    <a:pt x="1118" y="3528"/>
                  </a:cubicBezTo>
                  <a:cubicBezTo>
                    <a:pt x="923" y="3434"/>
                    <a:pt x="750" y="3297"/>
                    <a:pt x="610" y="3131"/>
                  </a:cubicBezTo>
                  <a:cubicBezTo>
                    <a:pt x="465" y="2961"/>
                    <a:pt x="351" y="2768"/>
                    <a:pt x="272" y="2559"/>
                  </a:cubicBezTo>
                  <a:cubicBezTo>
                    <a:pt x="191" y="2348"/>
                    <a:pt x="150" y="2124"/>
                    <a:pt x="151" y="1898"/>
                  </a:cubicBezTo>
                  <a:cubicBezTo>
                    <a:pt x="148" y="1595"/>
                    <a:pt x="225" y="1298"/>
                    <a:pt x="373" y="1036"/>
                  </a:cubicBezTo>
                  <a:cubicBezTo>
                    <a:pt x="520" y="775"/>
                    <a:pt x="730" y="554"/>
                    <a:pt x="983" y="394"/>
                  </a:cubicBezTo>
                  <a:cubicBezTo>
                    <a:pt x="1239" y="231"/>
                    <a:pt x="1537" y="149"/>
                    <a:pt x="1867" y="149"/>
                  </a:cubicBezTo>
                  <a:close/>
                  <a:moveTo>
                    <a:pt x="1868" y="0"/>
                  </a:moveTo>
                  <a:cubicBezTo>
                    <a:pt x="1509" y="0"/>
                    <a:pt x="1185" y="91"/>
                    <a:pt x="905" y="269"/>
                  </a:cubicBezTo>
                  <a:cubicBezTo>
                    <a:pt x="630" y="442"/>
                    <a:pt x="404" y="680"/>
                    <a:pt x="246" y="962"/>
                  </a:cubicBezTo>
                  <a:cubicBezTo>
                    <a:pt x="84" y="1247"/>
                    <a:pt x="1" y="1570"/>
                    <a:pt x="3" y="1897"/>
                  </a:cubicBezTo>
                  <a:cubicBezTo>
                    <a:pt x="3" y="2141"/>
                    <a:pt x="48" y="2383"/>
                    <a:pt x="135" y="2612"/>
                  </a:cubicBezTo>
                  <a:cubicBezTo>
                    <a:pt x="220" y="2836"/>
                    <a:pt x="343" y="3044"/>
                    <a:pt x="498" y="3227"/>
                  </a:cubicBezTo>
                  <a:cubicBezTo>
                    <a:pt x="650" y="3408"/>
                    <a:pt x="841" y="3556"/>
                    <a:pt x="1054" y="3661"/>
                  </a:cubicBezTo>
                  <a:cubicBezTo>
                    <a:pt x="1272" y="3765"/>
                    <a:pt x="1511" y="3818"/>
                    <a:pt x="1753" y="3818"/>
                  </a:cubicBezTo>
                  <a:cubicBezTo>
                    <a:pt x="1755" y="3818"/>
                    <a:pt x="1758" y="3818"/>
                    <a:pt x="1761" y="3818"/>
                  </a:cubicBezTo>
                  <a:cubicBezTo>
                    <a:pt x="1768" y="3818"/>
                    <a:pt x="1774" y="3818"/>
                    <a:pt x="1781" y="3818"/>
                  </a:cubicBezTo>
                  <a:cubicBezTo>
                    <a:pt x="2008" y="3818"/>
                    <a:pt x="2233" y="3777"/>
                    <a:pt x="2443" y="3695"/>
                  </a:cubicBezTo>
                  <a:cubicBezTo>
                    <a:pt x="2623" y="3624"/>
                    <a:pt x="2790" y="3524"/>
                    <a:pt x="2937" y="3401"/>
                  </a:cubicBezTo>
                  <a:lnTo>
                    <a:pt x="2937" y="3401"/>
                  </a:lnTo>
                  <a:cubicBezTo>
                    <a:pt x="2866" y="3590"/>
                    <a:pt x="2775" y="3770"/>
                    <a:pt x="2668" y="3942"/>
                  </a:cubicBezTo>
                  <a:cubicBezTo>
                    <a:pt x="2465" y="4265"/>
                    <a:pt x="2217" y="4558"/>
                    <a:pt x="1933" y="4812"/>
                  </a:cubicBezTo>
                  <a:cubicBezTo>
                    <a:pt x="1653" y="5060"/>
                    <a:pt x="1359" y="5249"/>
                    <a:pt x="1061" y="5375"/>
                  </a:cubicBezTo>
                  <a:cubicBezTo>
                    <a:pt x="996" y="5398"/>
                    <a:pt x="938" y="5435"/>
                    <a:pt x="890" y="5484"/>
                  </a:cubicBezTo>
                  <a:cubicBezTo>
                    <a:pt x="841" y="5538"/>
                    <a:pt x="814" y="5609"/>
                    <a:pt x="817" y="5680"/>
                  </a:cubicBezTo>
                  <a:cubicBezTo>
                    <a:pt x="815" y="5769"/>
                    <a:pt x="852" y="5853"/>
                    <a:pt x="918" y="5914"/>
                  </a:cubicBezTo>
                  <a:cubicBezTo>
                    <a:pt x="981" y="5974"/>
                    <a:pt x="1064" y="6007"/>
                    <a:pt x="1151" y="6007"/>
                  </a:cubicBezTo>
                  <a:cubicBezTo>
                    <a:pt x="1194" y="6006"/>
                    <a:pt x="1235" y="5998"/>
                    <a:pt x="1276" y="5986"/>
                  </a:cubicBezTo>
                  <a:cubicBezTo>
                    <a:pt x="1605" y="5862"/>
                    <a:pt x="1912" y="5687"/>
                    <a:pt x="2187" y="5465"/>
                  </a:cubicBezTo>
                  <a:cubicBezTo>
                    <a:pt x="2452" y="5249"/>
                    <a:pt x="2688" y="5002"/>
                    <a:pt x="2891" y="4727"/>
                  </a:cubicBezTo>
                  <a:cubicBezTo>
                    <a:pt x="3090" y="4457"/>
                    <a:pt x="3260" y="4169"/>
                    <a:pt x="3399" y="3864"/>
                  </a:cubicBezTo>
                  <a:cubicBezTo>
                    <a:pt x="3533" y="3574"/>
                    <a:pt x="3635" y="3270"/>
                    <a:pt x="3705" y="2958"/>
                  </a:cubicBezTo>
                  <a:cubicBezTo>
                    <a:pt x="3768" y="2680"/>
                    <a:pt x="3802" y="2395"/>
                    <a:pt x="3805" y="2109"/>
                  </a:cubicBezTo>
                  <a:cubicBezTo>
                    <a:pt x="3805" y="1848"/>
                    <a:pt x="3766" y="1589"/>
                    <a:pt x="3691" y="1339"/>
                  </a:cubicBezTo>
                  <a:cubicBezTo>
                    <a:pt x="3618" y="1091"/>
                    <a:pt x="3497" y="860"/>
                    <a:pt x="3337" y="659"/>
                  </a:cubicBezTo>
                  <a:cubicBezTo>
                    <a:pt x="3172" y="456"/>
                    <a:pt x="2963" y="292"/>
                    <a:pt x="2726" y="179"/>
                  </a:cubicBezTo>
                  <a:cubicBezTo>
                    <a:pt x="2481" y="61"/>
                    <a:pt x="2192" y="0"/>
                    <a:pt x="1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5701525" y="5171175"/>
              <a:ext cx="85700" cy="144425"/>
            </a:xfrm>
            <a:custGeom>
              <a:avLst/>
              <a:gdLst/>
              <a:ahLst/>
              <a:cxnLst/>
              <a:rect l="l" t="t" r="r" b="b"/>
              <a:pathLst>
                <a:path w="3428" h="5777" extrusionOk="0">
                  <a:moveTo>
                    <a:pt x="228" y="0"/>
                  </a:moveTo>
                  <a:cubicBezTo>
                    <a:pt x="170" y="0"/>
                    <a:pt x="114" y="24"/>
                    <a:pt x="71" y="65"/>
                  </a:cubicBezTo>
                  <a:cubicBezTo>
                    <a:pt x="26" y="107"/>
                    <a:pt x="0" y="166"/>
                    <a:pt x="3" y="228"/>
                  </a:cubicBezTo>
                  <a:cubicBezTo>
                    <a:pt x="3" y="357"/>
                    <a:pt x="107" y="463"/>
                    <a:pt x="239" y="463"/>
                  </a:cubicBezTo>
                  <a:lnTo>
                    <a:pt x="2499" y="463"/>
                  </a:lnTo>
                  <a:lnTo>
                    <a:pt x="947" y="2189"/>
                  </a:lnTo>
                  <a:cubicBezTo>
                    <a:pt x="923" y="2216"/>
                    <a:pt x="903" y="2246"/>
                    <a:pt x="887" y="2278"/>
                  </a:cubicBezTo>
                  <a:cubicBezTo>
                    <a:pt x="872" y="2309"/>
                    <a:pt x="865" y="2342"/>
                    <a:pt x="865" y="2376"/>
                  </a:cubicBezTo>
                  <a:cubicBezTo>
                    <a:pt x="863" y="2440"/>
                    <a:pt x="885" y="2502"/>
                    <a:pt x="927" y="2551"/>
                  </a:cubicBezTo>
                  <a:cubicBezTo>
                    <a:pt x="965" y="2596"/>
                    <a:pt x="1021" y="2621"/>
                    <a:pt x="1081" y="2621"/>
                  </a:cubicBezTo>
                  <a:cubicBezTo>
                    <a:pt x="1083" y="2621"/>
                    <a:pt x="1084" y="2621"/>
                    <a:pt x="1086" y="2621"/>
                  </a:cubicBezTo>
                  <a:cubicBezTo>
                    <a:pt x="1126" y="2619"/>
                    <a:pt x="1168" y="2613"/>
                    <a:pt x="1207" y="2603"/>
                  </a:cubicBezTo>
                  <a:cubicBezTo>
                    <a:pt x="1256" y="2593"/>
                    <a:pt x="1308" y="2583"/>
                    <a:pt x="1362" y="2575"/>
                  </a:cubicBezTo>
                  <a:cubicBezTo>
                    <a:pt x="1419" y="2566"/>
                    <a:pt x="1475" y="2563"/>
                    <a:pt x="1533" y="2563"/>
                  </a:cubicBezTo>
                  <a:cubicBezTo>
                    <a:pt x="1762" y="2563"/>
                    <a:pt x="1987" y="2612"/>
                    <a:pt x="2195" y="2705"/>
                  </a:cubicBezTo>
                  <a:cubicBezTo>
                    <a:pt x="2408" y="2798"/>
                    <a:pt x="2591" y="2947"/>
                    <a:pt x="2725" y="3136"/>
                  </a:cubicBezTo>
                  <a:cubicBezTo>
                    <a:pt x="2864" y="3329"/>
                    <a:pt x="2933" y="3583"/>
                    <a:pt x="2933" y="3897"/>
                  </a:cubicBezTo>
                  <a:cubicBezTo>
                    <a:pt x="2933" y="4174"/>
                    <a:pt x="2866" y="4419"/>
                    <a:pt x="2732" y="4633"/>
                  </a:cubicBezTo>
                  <a:cubicBezTo>
                    <a:pt x="2605" y="4843"/>
                    <a:pt x="2424" y="5015"/>
                    <a:pt x="2208" y="5133"/>
                  </a:cubicBezTo>
                  <a:cubicBezTo>
                    <a:pt x="1991" y="5253"/>
                    <a:pt x="1750" y="5312"/>
                    <a:pt x="1484" y="5312"/>
                  </a:cubicBezTo>
                  <a:cubicBezTo>
                    <a:pt x="1283" y="5312"/>
                    <a:pt x="1102" y="5281"/>
                    <a:pt x="943" y="5218"/>
                  </a:cubicBezTo>
                  <a:cubicBezTo>
                    <a:pt x="790" y="5160"/>
                    <a:pt x="651" y="5067"/>
                    <a:pt x="540" y="4946"/>
                  </a:cubicBezTo>
                  <a:cubicBezTo>
                    <a:pt x="508" y="4915"/>
                    <a:pt x="471" y="4890"/>
                    <a:pt x="430" y="4872"/>
                  </a:cubicBezTo>
                  <a:cubicBezTo>
                    <a:pt x="403" y="4863"/>
                    <a:pt x="374" y="4857"/>
                    <a:pt x="345" y="4857"/>
                  </a:cubicBezTo>
                  <a:cubicBezTo>
                    <a:pt x="342" y="4857"/>
                    <a:pt x="340" y="4857"/>
                    <a:pt x="337" y="4857"/>
                  </a:cubicBezTo>
                  <a:cubicBezTo>
                    <a:pt x="336" y="4857"/>
                    <a:pt x="334" y="4857"/>
                    <a:pt x="333" y="4857"/>
                  </a:cubicBezTo>
                  <a:cubicBezTo>
                    <a:pt x="265" y="4857"/>
                    <a:pt x="202" y="4889"/>
                    <a:pt x="162" y="4943"/>
                  </a:cubicBezTo>
                  <a:cubicBezTo>
                    <a:pt x="118" y="4993"/>
                    <a:pt x="94" y="5059"/>
                    <a:pt x="92" y="5126"/>
                  </a:cubicBezTo>
                  <a:cubicBezTo>
                    <a:pt x="92" y="5160"/>
                    <a:pt x="101" y="5193"/>
                    <a:pt x="116" y="5223"/>
                  </a:cubicBezTo>
                  <a:cubicBezTo>
                    <a:pt x="139" y="5262"/>
                    <a:pt x="169" y="5296"/>
                    <a:pt x="206" y="5321"/>
                  </a:cubicBezTo>
                  <a:cubicBezTo>
                    <a:pt x="368" y="5473"/>
                    <a:pt x="561" y="5589"/>
                    <a:pt x="772" y="5663"/>
                  </a:cubicBezTo>
                  <a:cubicBezTo>
                    <a:pt x="985" y="5739"/>
                    <a:pt x="1208" y="5776"/>
                    <a:pt x="1435" y="5776"/>
                  </a:cubicBezTo>
                  <a:cubicBezTo>
                    <a:pt x="1803" y="5776"/>
                    <a:pt x="2139" y="5698"/>
                    <a:pt x="2440" y="5541"/>
                  </a:cubicBezTo>
                  <a:cubicBezTo>
                    <a:pt x="2735" y="5388"/>
                    <a:pt x="2983" y="5160"/>
                    <a:pt x="3160" y="4877"/>
                  </a:cubicBezTo>
                  <a:cubicBezTo>
                    <a:pt x="3338" y="4593"/>
                    <a:pt x="3427" y="4261"/>
                    <a:pt x="3427" y="3881"/>
                  </a:cubicBezTo>
                  <a:cubicBezTo>
                    <a:pt x="3427" y="3496"/>
                    <a:pt x="3346" y="3170"/>
                    <a:pt x="3184" y="2908"/>
                  </a:cubicBezTo>
                  <a:cubicBezTo>
                    <a:pt x="3028" y="2652"/>
                    <a:pt x="2806" y="2443"/>
                    <a:pt x="2541" y="2303"/>
                  </a:cubicBezTo>
                  <a:cubicBezTo>
                    <a:pt x="2284" y="2163"/>
                    <a:pt x="1995" y="2091"/>
                    <a:pt x="1702" y="2091"/>
                  </a:cubicBezTo>
                  <a:cubicBezTo>
                    <a:pt x="1687" y="2091"/>
                    <a:pt x="1672" y="2092"/>
                    <a:pt x="1657" y="2093"/>
                  </a:cubicBezTo>
                  <a:lnTo>
                    <a:pt x="1657" y="2093"/>
                  </a:lnTo>
                  <a:lnTo>
                    <a:pt x="3142" y="432"/>
                  </a:lnTo>
                  <a:cubicBezTo>
                    <a:pt x="3169" y="407"/>
                    <a:pt x="3189" y="378"/>
                    <a:pt x="3204" y="346"/>
                  </a:cubicBezTo>
                  <a:cubicBezTo>
                    <a:pt x="3217" y="316"/>
                    <a:pt x="3224" y="284"/>
                    <a:pt x="3224" y="253"/>
                  </a:cubicBezTo>
                  <a:cubicBezTo>
                    <a:pt x="3223" y="192"/>
                    <a:pt x="3204" y="134"/>
                    <a:pt x="3171" y="85"/>
                  </a:cubicBezTo>
                  <a:cubicBezTo>
                    <a:pt x="3136" y="28"/>
                    <a:pt x="3069" y="1"/>
                    <a:pt x="2972" y="1"/>
                  </a:cubicBezTo>
                  <a:lnTo>
                    <a:pt x="237" y="1"/>
                  </a:lnTo>
                  <a:cubicBezTo>
                    <a:pt x="234" y="1"/>
                    <a:pt x="231" y="0"/>
                    <a:pt x="228" y="0"/>
                  </a:cubicBezTo>
                  <a:close/>
                </a:path>
              </a:pathLst>
            </a:custGeom>
            <a:solidFill>
              <a:srgbClr val="3D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5699700" y="5169275"/>
              <a:ext cx="89375" cy="148150"/>
            </a:xfrm>
            <a:custGeom>
              <a:avLst/>
              <a:gdLst/>
              <a:ahLst/>
              <a:cxnLst/>
              <a:rect l="l" t="t" r="r" b="b"/>
              <a:pathLst>
                <a:path w="3575" h="5926" extrusionOk="0">
                  <a:moveTo>
                    <a:pt x="307" y="150"/>
                  </a:moveTo>
                  <a:cubicBezTo>
                    <a:pt x="309" y="150"/>
                    <a:pt x="310" y="150"/>
                    <a:pt x="312" y="150"/>
                  </a:cubicBezTo>
                  <a:lnTo>
                    <a:pt x="3044" y="150"/>
                  </a:lnTo>
                  <a:cubicBezTo>
                    <a:pt x="3150" y="150"/>
                    <a:pt x="3172" y="188"/>
                    <a:pt x="3181" y="200"/>
                  </a:cubicBezTo>
                  <a:cubicBezTo>
                    <a:pt x="3206" y="238"/>
                    <a:pt x="3220" y="282"/>
                    <a:pt x="3223" y="329"/>
                  </a:cubicBezTo>
                  <a:cubicBezTo>
                    <a:pt x="3223" y="350"/>
                    <a:pt x="3218" y="372"/>
                    <a:pt x="3209" y="392"/>
                  </a:cubicBezTo>
                  <a:cubicBezTo>
                    <a:pt x="3196" y="417"/>
                    <a:pt x="3180" y="440"/>
                    <a:pt x="3160" y="459"/>
                  </a:cubicBezTo>
                  <a:lnTo>
                    <a:pt x="1695" y="2098"/>
                  </a:lnTo>
                  <a:cubicBezTo>
                    <a:pt x="1640" y="2104"/>
                    <a:pt x="1586" y="2113"/>
                    <a:pt x="1532" y="2124"/>
                  </a:cubicBezTo>
                  <a:cubicBezTo>
                    <a:pt x="1398" y="2151"/>
                    <a:pt x="1357" y="2172"/>
                    <a:pt x="1333" y="2196"/>
                  </a:cubicBezTo>
                  <a:cubicBezTo>
                    <a:pt x="1299" y="2230"/>
                    <a:pt x="1306" y="2287"/>
                    <a:pt x="1348" y="2312"/>
                  </a:cubicBezTo>
                  <a:lnTo>
                    <a:pt x="1527" y="2418"/>
                  </a:lnTo>
                  <a:cubicBezTo>
                    <a:pt x="1539" y="2425"/>
                    <a:pt x="1551" y="2428"/>
                    <a:pt x="1564" y="2428"/>
                  </a:cubicBezTo>
                  <a:cubicBezTo>
                    <a:pt x="1584" y="2428"/>
                    <a:pt x="1604" y="2419"/>
                    <a:pt x="1619" y="2403"/>
                  </a:cubicBezTo>
                  <a:lnTo>
                    <a:pt x="1764" y="2240"/>
                  </a:lnTo>
                  <a:lnTo>
                    <a:pt x="1775" y="2240"/>
                  </a:lnTo>
                  <a:cubicBezTo>
                    <a:pt x="2055" y="2241"/>
                    <a:pt x="2331" y="2311"/>
                    <a:pt x="2579" y="2444"/>
                  </a:cubicBezTo>
                  <a:cubicBezTo>
                    <a:pt x="2832" y="2578"/>
                    <a:pt x="3045" y="2779"/>
                    <a:pt x="3194" y="3023"/>
                  </a:cubicBezTo>
                  <a:cubicBezTo>
                    <a:pt x="3348" y="3274"/>
                    <a:pt x="3427" y="3588"/>
                    <a:pt x="3427" y="3957"/>
                  </a:cubicBezTo>
                  <a:cubicBezTo>
                    <a:pt x="3427" y="4321"/>
                    <a:pt x="3340" y="4643"/>
                    <a:pt x="3170" y="4914"/>
                  </a:cubicBezTo>
                  <a:cubicBezTo>
                    <a:pt x="3000" y="5185"/>
                    <a:pt x="2761" y="5405"/>
                    <a:pt x="2478" y="5552"/>
                  </a:cubicBezTo>
                  <a:cubicBezTo>
                    <a:pt x="2189" y="5702"/>
                    <a:pt x="1862" y="5779"/>
                    <a:pt x="1507" y="5779"/>
                  </a:cubicBezTo>
                  <a:cubicBezTo>
                    <a:pt x="1290" y="5779"/>
                    <a:pt x="1073" y="5741"/>
                    <a:pt x="869" y="5668"/>
                  </a:cubicBezTo>
                  <a:cubicBezTo>
                    <a:pt x="666" y="5598"/>
                    <a:pt x="479" y="5486"/>
                    <a:pt x="323" y="5338"/>
                  </a:cubicBezTo>
                  <a:cubicBezTo>
                    <a:pt x="295" y="5319"/>
                    <a:pt x="273" y="5294"/>
                    <a:pt x="255" y="5266"/>
                  </a:cubicBezTo>
                  <a:cubicBezTo>
                    <a:pt x="245" y="5246"/>
                    <a:pt x="240" y="5223"/>
                    <a:pt x="240" y="5202"/>
                  </a:cubicBezTo>
                  <a:cubicBezTo>
                    <a:pt x="240" y="5150"/>
                    <a:pt x="259" y="5102"/>
                    <a:pt x="291" y="5064"/>
                  </a:cubicBezTo>
                  <a:cubicBezTo>
                    <a:pt x="318" y="5028"/>
                    <a:pt x="361" y="5006"/>
                    <a:pt x="405" y="5006"/>
                  </a:cubicBezTo>
                  <a:cubicBezTo>
                    <a:pt x="406" y="5006"/>
                    <a:pt x="407" y="5006"/>
                    <a:pt x="409" y="5006"/>
                  </a:cubicBezTo>
                  <a:lnTo>
                    <a:pt x="410" y="5006"/>
                  </a:lnTo>
                  <a:cubicBezTo>
                    <a:pt x="433" y="5006"/>
                    <a:pt x="457" y="5011"/>
                    <a:pt x="478" y="5019"/>
                  </a:cubicBezTo>
                  <a:cubicBezTo>
                    <a:pt x="508" y="5032"/>
                    <a:pt x="536" y="5051"/>
                    <a:pt x="560" y="5073"/>
                  </a:cubicBezTo>
                  <a:cubicBezTo>
                    <a:pt x="678" y="5202"/>
                    <a:pt x="826" y="5301"/>
                    <a:pt x="990" y="5364"/>
                  </a:cubicBezTo>
                  <a:cubicBezTo>
                    <a:pt x="1156" y="5430"/>
                    <a:pt x="1348" y="5463"/>
                    <a:pt x="1557" y="5463"/>
                  </a:cubicBezTo>
                  <a:cubicBezTo>
                    <a:pt x="1833" y="5463"/>
                    <a:pt x="2089" y="5399"/>
                    <a:pt x="2316" y="5274"/>
                  </a:cubicBezTo>
                  <a:cubicBezTo>
                    <a:pt x="2543" y="5149"/>
                    <a:pt x="2734" y="4969"/>
                    <a:pt x="2869" y="4748"/>
                  </a:cubicBezTo>
                  <a:cubicBezTo>
                    <a:pt x="3008" y="4524"/>
                    <a:pt x="3079" y="4263"/>
                    <a:pt x="3079" y="3973"/>
                  </a:cubicBezTo>
                  <a:cubicBezTo>
                    <a:pt x="3079" y="3643"/>
                    <a:pt x="3005" y="3374"/>
                    <a:pt x="2857" y="3169"/>
                  </a:cubicBezTo>
                  <a:cubicBezTo>
                    <a:pt x="2716" y="2969"/>
                    <a:pt x="2523" y="2813"/>
                    <a:pt x="2299" y="2713"/>
                  </a:cubicBezTo>
                  <a:cubicBezTo>
                    <a:pt x="2081" y="2616"/>
                    <a:pt x="1845" y="2565"/>
                    <a:pt x="1605" y="2565"/>
                  </a:cubicBezTo>
                  <a:cubicBezTo>
                    <a:pt x="1545" y="2565"/>
                    <a:pt x="1484" y="2569"/>
                    <a:pt x="1424" y="2578"/>
                  </a:cubicBezTo>
                  <a:cubicBezTo>
                    <a:pt x="1368" y="2586"/>
                    <a:pt x="1315" y="2596"/>
                    <a:pt x="1264" y="2607"/>
                  </a:cubicBezTo>
                  <a:cubicBezTo>
                    <a:pt x="1219" y="2617"/>
                    <a:pt x="1185" y="2622"/>
                    <a:pt x="1157" y="2622"/>
                  </a:cubicBezTo>
                  <a:cubicBezTo>
                    <a:pt x="1110" y="2622"/>
                    <a:pt x="1081" y="2608"/>
                    <a:pt x="1054" y="2578"/>
                  </a:cubicBezTo>
                  <a:cubicBezTo>
                    <a:pt x="1024" y="2543"/>
                    <a:pt x="1009" y="2497"/>
                    <a:pt x="1011" y="2452"/>
                  </a:cubicBezTo>
                  <a:cubicBezTo>
                    <a:pt x="1011" y="2429"/>
                    <a:pt x="1015" y="2407"/>
                    <a:pt x="1024" y="2386"/>
                  </a:cubicBezTo>
                  <a:cubicBezTo>
                    <a:pt x="1038" y="2360"/>
                    <a:pt x="1054" y="2336"/>
                    <a:pt x="1074" y="2313"/>
                  </a:cubicBezTo>
                  <a:lnTo>
                    <a:pt x="2602" y="612"/>
                  </a:lnTo>
                  <a:lnTo>
                    <a:pt x="2776" y="612"/>
                  </a:lnTo>
                  <a:cubicBezTo>
                    <a:pt x="2836" y="612"/>
                    <a:pt x="2870" y="547"/>
                    <a:pt x="2837" y="498"/>
                  </a:cubicBezTo>
                  <a:lnTo>
                    <a:pt x="2747" y="368"/>
                  </a:lnTo>
                  <a:cubicBezTo>
                    <a:pt x="2735" y="349"/>
                    <a:pt x="2715" y="336"/>
                    <a:pt x="2692" y="335"/>
                  </a:cubicBezTo>
                  <a:cubicBezTo>
                    <a:pt x="2669" y="335"/>
                    <a:pt x="2648" y="344"/>
                    <a:pt x="2633" y="359"/>
                  </a:cubicBezTo>
                  <a:lnTo>
                    <a:pt x="2538" y="465"/>
                  </a:lnTo>
                  <a:lnTo>
                    <a:pt x="312" y="465"/>
                  </a:lnTo>
                  <a:cubicBezTo>
                    <a:pt x="310" y="465"/>
                    <a:pt x="309" y="465"/>
                    <a:pt x="307" y="465"/>
                  </a:cubicBezTo>
                  <a:cubicBezTo>
                    <a:pt x="266" y="465"/>
                    <a:pt x="226" y="449"/>
                    <a:pt x="197" y="418"/>
                  </a:cubicBezTo>
                  <a:cubicBezTo>
                    <a:pt x="165" y="388"/>
                    <a:pt x="149" y="346"/>
                    <a:pt x="149" y="304"/>
                  </a:cubicBezTo>
                  <a:cubicBezTo>
                    <a:pt x="148" y="262"/>
                    <a:pt x="165" y="223"/>
                    <a:pt x="196" y="195"/>
                  </a:cubicBezTo>
                  <a:cubicBezTo>
                    <a:pt x="226" y="166"/>
                    <a:pt x="266" y="150"/>
                    <a:pt x="307" y="150"/>
                  </a:cubicBezTo>
                  <a:close/>
                  <a:moveTo>
                    <a:pt x="307" y="1"/>
                  </a:moveTo>
                  <a:cubicBezTo>
                    <a:pt x="228" y="1"/>
                    <a:pt x="152" y="31"/>
                    <a:pt x="95" y="87"/>
                  </a:cubicBezTo>
                  <a:cubicBezTo>
                    <a:pt x="34" y="142"/>
                    <a:pt x="0" y="220"/>
                    <a:pt x="3" y="302"/>
                  </a:cubicBezTo>
                  <a:cubicBezTo>
                    <a:pt x="1" y="474"/>
                    <a:pt x="140" y="612"/>
                    <a:pt x="312" y="612"/>
                  </a:cubicBezTo>
                  <a:lnTo>
                    <a:pt x="2407" y="612"/>
                  </a:lnTo>
                  <a:lnTo>
                    <a:pt x="965" y="2216"/>
                  </a:lnTo>
                  <a:cubicBezTo>
                    <a:pt x="937" y="2248"/>
                    <a:pt x="913" y="2283"/>
                    <a:pt x="894" y="2320"/>
                  </a:cubicBezTo>
                  <a:cubicBezTo>
                    <a:pt x="874" y="2361"/>
                    <a:pt x="865" y="2405"/>
                    <a:pt x="865" y="2451"/>
                  </a:cubicBezTo>
                  <a:cubicBezTo>
                    <a:pt x="863" y="2533"/>
                    <a:pt x="892" y="2612"/>
                    <a:pt x="946" y="2674"/>
                  </a:cubicBezTo>
                  <a:cubicBezTo>
                    <a:pt x="997" y="2735"/>
                    <a:pt x="1072" y="2769"/>
                    <a:pt x="1150" y="2769"/>
                  </a:cubicBezTo>
                  <a:cubicBezTo>
                    <a:pt x="1153" y="2769"/>
                    <a:pt x="1156" y="2769"/>
                    <a:pt x="1159" y="2768"/>
                  </a:cubicBezTo>
                  <a:cubicBezTo>
                    <a:pt x="1206" y="2767"/>
                    <a:pt x="1251" y="2762"/>
                    <a:pt x="1296" y="2751"/>
                  </a:cubicBezTo>
                  <a:cubicBezTo>
                    <a:pt x="1344" y="2741"/>
                    <a:pt x="1393" y="2731"/>
                    <a:pt x="1446" y="2723"/>
                  </a:cubicBezTo>
                  <a:cubicBezTo>
                    <a:pt x="1499" y="2716"/>
                    <a:pt x="1553" y="2712"/>
                    <a:pt x="1606" y="2712"/>
                  </a:cubicBezTo>
                  <a:cubicBezTo>
                    <a:pt x="1825" y="2712"/>
                    <a:pt x="2040" y="2758"/>
                    <a:pt x="2239" y="2848"/>
                  </a:cubicBezTo>
                  <a:cubicBezTo>
                    <a:pt x="2440" y="2936"/>
                    <a:pt x="2613" y="3077"/>
                    <a:pt x="2739" y="3255"/>
                  </a:cubicBezTo>
                  <a:cubicBezTo>
                    <a:pt x="2867" y="3434"/>
                    <a:pt x="2933" y="3675"/>
                    <a:pt x="2933" y="3973"/>
                  </a:cubicBezTo>
                  <a:cubicBezTo>
                    <a:pt x="2933" y="4234"/>
                    <a:pt x="2869" y="4469"/>
                    <a:pt x="2744" y="4670"/>
                  </a:cubicBezTo>
                  <a:cubicBezTo>
                    <a:pt x="2621" y="4869"/>
                    <a:pt x="2450" y="5033"/>
                    <a:pt x="2246" y="5145"/>
                  </a:cubicBezTo>
                  <a:cubicBezTo>
                    <a:pt x="2040" y="5257"/>
                    <a:pt x="1809" y="5315"/>
                    <a:pt x="1557" y="5315"/>
                  </a:cubicBezTo>
                  <a:cubicBezTo>
                    <a:pt x="1366" y="5315"/>
                    <a:pt x="1193" y="5285"/>
                    <a:pt x="1043" y="5226"/>
                  </a:cubicBezTo>
                  <a:cubicBezTo>
                    <a:pt x="897" y="5170"/>
                    <a:pt x="767" y="5082"/>
                    <a:pt x="662" y="4967"/>
                  </a:cubicBezTo>
                  <a:cubicBezTo>
                    <a:pt x="623" y="4931"/>
                    <a:pt x="578" y="4901"/>
                    <a:pt x="528" y="4880"/>
                  </a:cubicBezTo>
                  <a:cubicBezTo>
                    <a:pt x="492" y="4866"/>
                    <a:pt x="454" y="4859"/>
                    <a:pt x="416" y="4859"/>
                  </a:cubicBezTo>
                  <a:cubicBezTo>
                    <a:pt x="326" y="4859"/>
                    <a:pt x="238" y="4899"/>
                    <a:pt x="178" y="4972"/>
                  </a:cubicBezTo>
                  <a:cubicBezTo>
                    <a:pt x="122" y="5035"/>
                    <a:pt x="92" y="5117"/>
                    <a:pt x="92" y="5202"/>
                  </a:cubicBezTo>
                  <a:cubicBezTo>
                    <a:pt x="92" y="5246"/>
                    <a:pt x="104" y="5291"/>
                    <a:pt x="124" y="5332"/>
                  </a:cubicBezTo>
                  <a:cubicBezTo>
                    <a:pt x="149" y="5378"/>
                    <a:pt x="186" y="5420"/>
                    <a:pt x="228" y="5450"/>
                  </a:cubicBezTo>
                  <a:cubicBezTo>
                    <a:pt x="399" y="5609"/>
                    <a:pt x="600" y="5731"/>
                    <a:pt x="820" y="5807"/>
                  </a:cubicBezTo>
                  <a:cubicBezTo>
                    <a:pt x="1040" y="5885"/>
                    <a:pt x="1274" y="5926"/>
                    <a:pt x="1508" y="5926"/>
                  </a:cubicBezTo>
                  <a:cubicBezTo>
                    <a:pt x="1888" y="5926"/>
                    <a:pt x="2238" y="5844"/>
                    <a:pt x="2547" y="5680"/>
                  </a:cubicBezTo>
                  <a:cubicBezTo>
                    <a:pt x="2853" y="5522"/>
                    <a:pt x="3112" y="5284"/>
                    <a:pt x="3295" y="4991"/>
                  </a:cubicBezTo>
                  <a:cubicBezTo>
                    <a:pt x="3480" y="4696"/>
                    <a:pt x="3575" y="4347"/>
                    <a:pt x="3575" y="3955"/>
                  </a:cubicBezTo>
                  <a:cubicBezTo>
                    <a:pt x="3575" y="3558"/>
                    <a:pt x="3489" y="3217"/>
                    <a:pt x="3320" y="2944"/>
                  </a:cubicBezTo>
                  <a:cubicBezTo>
                    <a:pt x="3157" y="2676"/>
                    <a:pt x="2925" y="2458"/>
                    <a:pt x="2649" y="2312"/>
                  </a:cubicBezTo>
                  <a:cubicBezTo>
                    <a:pt x="2416" y="2186"/>
                    <a:pt x="2157" y="2113"/>
                    <a:pt x="1894" y="2095"/>
                  </a:cubicBezTo>
                  <a:lnTo>
                    <a:pt x="3268" y="558"/>
                  </a:lnTo>
                  <a:cubicBezTo>
                    <a:pt x="3300" y="527"/>
                    <a:pt x="3325" y="490"/>
                    <a:pt x="3344" y="451"/>
                  </a:cubicBezTo>
                  <a:cubicBezTo>
                    <a:pt x="3363" y="412"/>
                    <a:pt x="3372" y="369"/>
                    <a:pt x="3372" y="326"/>
                  </a:cubicBezTo>
                  <a:cubicBezTo>
                    <a:pt x="3370" y="253"/>
                    <a:pt x="3348" y="183"/>
                    <a:pt x="3307" y="122"/>
                  </a:cubicBezTo>
                  <a:cubicBezTo>
                    <a:pt x="3258" y="41"/>
                    <a:pt x="3170" y="1"/>
                    <a:pt x="3045" y="1"/>
                  </a:cubicBezTo>
                  <a:lnTo>
                    <a:pt x="312" y="1"/>
                  </a:lnTo>
                  <a:cubicBezTo>
                    <a:pt x="310" y="1"/>
                    <a:pt x="308" y="1"/>
                    <a:pt x="3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5830500" y="5169100"/>
              <a:ext cx="98725" cy="146500"/>
            </a:xfrm>
            <a:custGeom>
              <a:avLst/>
              <a:gdLst/>
              <a:ahLst/>
              <a:cxnLst/>
              <a:rect l="l" t="t" r="r" b="b"/>
              <a:pathLst>
                <a:path w="3949" h="5860" extrusionOk="0">
                  <a:moveTo>
                    <a:pt x="1970" y="496"/>
                  </a:moveTo>
                  <a:cubicBezTo>
                    <a:pt x="2290" y="497"/>
                    <a:pt x="2557" y="597"/>
                    <a:pt x="2772" y="797"/>
                  </a:cubicBezTo>
                  <a:cubicBezTo>
                    <a:pt x="2986" y="999"/>
                    <a:pt x="3149" y="1283"/>
                    <a:pt x="3260" y="1648"/>
                  </a:cubicBezTo>
                  <a:cubicBezTo>
                    <a:pt x="3371" y="2014"/>
                    <a:pt x="3426" y="2441"/>
                    <a:pt x="3426" y="2929"/>
                  </a:cubicBezTo>
                  <a:cubicBezTo>
                    <a:pt x="3426" y="3412"/>
                    <a:pt x="3371" y="3837"/>
                    <a:pt x="3260" y="4204"/>
                  </a:cubicBezTo>
                  <a:cubicBezTo>
                    <a:pt x="3149" y="4570"/>
                    <a:pt x="2985" y="4852"/>
                    <a:pt x="2772" y="5054"/>
                  </a:cubicBezTo>
                  <a:cubicBezTo>
                    <a:pt x="2557" y="5254"/>
                    <a:pt x="2290" y="5355"/>
                    <a:pt x="1970" y="5355"/>
                  </a:cubicBezTo>
                  <a:cubicBezTo>
                    <a:pt x="1655" y="5355"/>
                    <a:pt x="1390" y="5254"/>
                    <a:pt x="1177" y="5054"/>
                  </a:cubicBezTo>
                  <a:cubicBezTo>
                    <a:pt x="963" y="4852"/>
                    <a:pt x="799" y="4570"/>
                    <a:pt x="688" y="4204"/>
                  </a:cubicBezTo>
                  <a:cubicBezTo>
                    <a:pt x="577" y="3837"/>
                    <a:pt x="521" y="3413"/>
                    <a:pt x="521" y="2929"/>
                  </a:cubicBezTo>
                  <a:cubicBezTo>
                    <a:pt x="521" y="2441"/>
                    <a:pt x="577" y="2015"/>
                    <a:pt x="688" y="1648"/>
                  </a:cubicBezTo>
                  <a:cubicBezTo>
                    <a:pt x="800" y="1283"/>
                    <a:pt x="963" y="999"/>
                    <a:pt x="1177" y="797"/>
                  </a:cubicBezTo>
                  <a:cubicBezTo>
                    <a:pt x="1391" y="597"/>
                    <a:pt x="1656" y="496"/>
                    <a:pt x="1970" y="496"/>
                  </a:cubicBezTo>
                  <a:close/>
                  <a:moveTo>
                    <a:pt x="1970" y="0"/>
                  </a:moveTo>
                  <a:cubicBezTo>
                    <a:pt x="1536" y="0"/>
                    <a:pt x="1173" y="129"/>
                    <a:pt x="879" y="387"/>
                  </a:cubicBezTo>
                  <a:cubicBezTo>
                    <a:pt x="587" y="645"/>
                    <a:pt x="366" y="995"/>
                    <a:pt x="220" y="1436"/>
                  </a:cubicBezTo>
                  <a:cubicBezTo>
                    <a:pt x="74" y="1879"/>
                    <a:pt x="1" y="2376"/>
                    <a:pt x="1" y="2929"/>
                  </a:cubicBezTo>
                  <a:cubicBezTo>
                    <a:pt x="1" y="3478"/>
                    <a:pt x="74" y="3973"/>
                    <a:pt x="220" y="4415"/>
                  </a:cubicBezTo>
                  <a:cubicBezTo>
                    <a:pt x="367" y="4857"/>
                    <a:pt x="587" y="5208"/>
                    <a:pt x="879" y="5469"/>
                  </a:cubicBezTo>
                  <a:cubicBezTo>
                    <a:pt x="1173" y="5728"/>
                    <a:pt x="1536" y="5859"/>
                    <a:pt x="1970" y="5859"/>
                  </a:cubicBezTo>
                  <a:cubicBezTo>
                    <a:pt x="2415" y="5859"/>
                    <a:pt x="2782" y="5728"/>
                    <a:pt x="3073" y="5469"/>
                  </a:cubicBezTo>
                  <a:cubicBezTo>
                    <a:pt x="3363" y="5208"/>
                    <a:pt x="3581" y="4857"/>
                    <a:pt x="3729" y="4415"/>
                  </a:cubicBezTo>
                  <a:cubicBezTo>
                    <a:pt x="3875" y="3973"/>
                    <a:pt x="3948" y="3478"/>
                    <a:pt x="3948" y="2929"/>
                  </a:cubicBezTo>
                  <a:cubicBezTo>
                    <a:pt x="3948" y="2377"/>
                    <a:pt x="3875" y="1879"/>
                    <a:pt x="3729" y="1436"/>
                  </a:cubicBezTo>
                  <a:cubicBezTo>
                    <a:pt x="3583" y="995"/>
                    <a:pt x="3364" y="646"/>
                    <a:pt x="3073" y="387"/>
                  </a:cubicBezTo>
                  <a:cubicBezTo>
                    <a:pt x="2782" y="130"/>
                    <a:pt x="2415" y="0"/>
                    <a:pt x="1970" y="0"/>
                  </a:cubicBezTo>
                  <a:close/>
                </a:path>
              </a:pathLst>
            </a:custGeom>
            <a:solidFill>
              <a:srgbClr val="3D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5828675" y="5167275"/>
              <a:ext cx="102375" cy="150150"/>
            </a:xfrm>
            <a:custGeom>
              <a:avLst/>
              <a:gdLst/>
              <a:ahLst/>
              <a:cxnLst/>
              <a:rect l="l" t="t" r="r" b="b"/>
              <a:pathLst>
                <a:path w="4095" h="6006" extrusionOk="0">
                  <a:moveTo>
                    <a:pt x="2043" y="643"/>
                  </a:moveTo>
                  <a:cubicBezTo>
                    <a:pt x="2342" y="643"/>
                    <a:pt x="2595" y="738"/>
                    <a:pt x="2794" y="924"/>
                  </a:cubicBezTo>
                  <a:cubicBezTo>
                    <a:pt x="2997" y="1116"/>
                    <a:pt x="3155" y="1392"/>
                    <a:pt x="3262" y="1743"/>
                  </a:cubicBezTo>
                  <a:cubicBezTo>
                    <a:pt x="3371" y="2101"/>
                    <a:pt x="3426" y="2524"/>
                    <a:pt x="3426" y="3002"/>
                  </a:cubicBezTo>
                  <a:cubicBezTo>
                    <a:pt x="3426" y="3476"/>
                    <a:pt x="3371" y="3897"/>
                    <a:pt x="3262" y="4256"/>
                  </a:cubicBezTo>
                  <a:cubicBezTo>
                    <a:pt x="3155" y="4607"/>
                    <a:pt x="2997" y="4882"/>
                    <a:pt x="2794" y="5073"/>
                  </a:cubicBezTo>
                  <a:cubicBezTo>
                    <a:pt x="2595" y="5259"/>
                    <a:pt x="2342" y="5354"/>
                    <a:pt x="2043" y="5354"/>
                  </a:cubicBezTo>
                  <a:cubicBezTo>
                    <a:pt x="1745" y="5354"/>
                    <a:pt x="1505" y="5264"/>
                    <a:pt x="1300" y="5073"/>
                  </a:cubicBezTo>
                  <a:cubicBezTo>
                    <a:pt x="1096" y="4882"/>
                    <a:pt x="938" y="4607"/>
                    <a:pt x="831" y="4256"/>
                  </a:cubicBezTo>
                  <a:cubicBezTo>
                    <a:pt x="723" y="3897"/>
                    <a:pt x="669" y="3475"/>
                    <a:pt x="669" y="3002"/>
                  </a:cubicBezTo>
                  <a:cubicBezTo>
                    <a:pt x="669" y="2524"/>
                    <a:pt x="723" y="2101"/>
                    <a:pt x="831" y="1743"/>
                  </a:cubicBezTo>
                  <a:cubicBezTo>
                    <a:pt x="937" y="1392"/>
                    <a:pt x="1096" y="1116"/>
                    <a:pt x="1300" y="924"/>
                  </a:cubicBezTo>
                  <a:cubicBezTo>
                    <a:pt x="1500" y="738"/>
                    <a:pt x="1749" y="643"/>
                    <a:pt x="2043" y="643"/>
                  </a:cubicBezTo>
                  <a:close/>
                  <a:moveTo>
                    <a:pt x="2043" y="496"/>
                  </a:moveTo>
                  <a:cubicBezTo>
                    <a:pt x="1710" y="496"/>
                    <a:pt x="1426" y="604"/>
                    <a:pt x="1199" y="817"/>
                  </a:cubicBezTo>
                  <a:cubicBezTo>
                    <a:pt x="976" y="1027"/>
                    <a:pt x="805" y="1323"/>
                    <a:pt x="691" y="1700"/>
                  </a:cubicBezTo>
                  <a:cubicBezTo>
                    <a:pt x="578" y="2072"/>
                    <a:pt x="521" y="2509"/>
                    <a:pt x="521" y="3002"/>
                  </a:cubicBezTo>
                  <a:cubicBezTo>
                    <a:pt x="521" y="3490"/>
                    <a:pt x="578" y="3926"/>
                    <a:pt x="691" y="4297"/>
                  </a:cubicBezTo>
                  <a:cubicBezTo>
                    <a:pt x="805" y="4675"/>
                    <a:pt x="976" y="4972"/>
                    <a:pt x="1199" y="5180"/>
                  </a:cubicBezTo>
                  <a:cubicBezTo>
                    <a:pt x="1426" y="5393"/>
                    <a:pt x="1710" y="5501"/>
                    <a:pt x="2043" y="5501"/>
                  </a:cubicBezTo>
                  <a:cubicBezTo>
                    <a:pt x="2381" y="5501"/>
                    <a:pt x="2667" y="5393"/>
                    <a:pt x="2894" y="5180"/>
                  </a:cubicBezTo>
                  <a:cubicBezTo>
                    <a:pt x="3117" y="4970"/>
                    <a:pt x="3289" y="4674"/>
                    <a:pt x="3402" y="4297"/>
                  </a:cubicBezTo>
                  <a:cubicBezTo>
                    <a:pt x="3516" y="3926"/>
                    <a:pt x="3572" y="3491"/>
                    <a:pt x="3572" y="3002"/>
                  </a:cubicBezTo>
                  <a:cubicBezTo>
                    <a:pt x="3572" y="2509"/>
                    <a:pt x="3516" y="2072"/>
                    <a:pt x="3402" y="1700"/>
                  </a:cubicBezTo>
                  <a:cubicBezTo>
                    <a:pt x="3289" y="1324"/>
                    <a:pt x="3117" y="1027"/>
                    <a:pt x="2894" y="817"/>
                  </a:cubicBezTo>
                  <a:cubicBezTo>
                    <a:pt x="2667" y="604"/>
                    <a:pt x="2381" y="496"/>
                    <a:pt x="2043" y="496"/>
                  </a:cubicBezTo>
                  <a:close/>
                  <a:moveTo>
                    <a:pt x="2043" y="148"/>
                  </a:moveTo>
                  <a:cubicBezTo>
                    <a:pt x="2467" y="148"/>
                    <a:pt x="2821" y="271"/>
                    <a:pt x="3097" y="516"/>
                  </a:cubicBezTo>
                  <a:cubicBezTo>
                    <a:pt x="3376" y="763"/>
                    <a:pt x="3589" y="1105"/>
                    <a:pt x="3730" y="1533"/>
                  </a:cubicBezTo>
                  <a:cubicBezTo>
                    <a:pt x="3874" y="1966"/>
                    <a:pt x="3947" y="2460"/>
                    <a:pt x="3947" y="3002"/>
                  </a:cubicBezTo>
                  <a:cubicBezTo>
                    <a:pt x="3947" y="3541"/>
                    <a:pt x="3874" y="4032"/>
                    <a:pt x="3730" y="4465"/>
                  </a:cubicBezTo>
                  <a:cubicBezTo>
                    <a:pt x="3589" y="4892"/>
                    <a:pt x="3376" y="5236"/>
                    <a:pt x="3096" y="5487"/>
                  </a:cubicBezTo>
                  <a:cubicBezTo>
                    <a:pt x="2821" y="5733"/>
                    <a:pt x="2467" y="5858"/>
                    <a:pt x="2043" y="5858"/>
                  </a:cubicBezTo>
                  <a:cubicBezTo>
                    <a:pt x="1629" y="5858"/>
                    <a:pt x="1279" y="5733"/>
                    <a:pt x="1001" y="5486"/>
                  </a:cubicBezTo>
                  <a:cubicBezTo>
                    <a:pt x="720" y="5236"/>
                    <a:pt x="505" y="4892"/>
                    <a:pt x="364" y="4465"/>
                  </a:cubicBezTo>
                  <a:cubicBezTo>
                    <a:pt x="220" y="4031"/>
                    <a:pt x="148" y="3538"/>
                    <a:pt x="148" y="3002"/>
                  </a:cubicBezTo>
                  <a:cubicBezTo>
                    <a:pt x="148" y="2461"/>
                    <a:pt x="220" y="1966"/>
                    <a:pt x="364" y="1533"/>
                  </a:cubicBezTo>
                  <a:cubicBezTo>
                    <a:pt x="506" y="1106"/>
                    <a:pt x="720" y="763"/>
                    <a:pt x="1001" y="516"/>
                  </a:cubicBezTo>
                  <a:cubicBezTo>
                    <a:pt x="1279" y="271"/>
                    <a:pt x="1629" y="148"/>
                    <a:pt x="2043" y="148"/>
                  </a:cubicBezTo>
                  <a:close/>
                  <a:moveTo>
                    <a:pt x="2043" y="0"/>
                  </a:moveTo>
                  <a:cubicBezTo>
                    <a:pt x="1593" y="0"/>
                    <a:pt x="1210" y="136"/>
                    <a:pt x="904" y="405"/>
                  </a:cubicBezTo>
                  <a:cubicBezTo>
                    <a:pt x="603" y="670"/>
                    <a:pt x="374" y="1034"/>
                    <a:pt x="224" y="1487"/>
                  </a:cubicBezTo>
                  <a:cubicBezTo>
                    <a:pt x="75" y="1934"/>
                    <a:pt x="0" y="2445"/>
                    <a:pt x="0" y="3002"/>
                  </a:cubicBezTo>
                  <a:cubicBezTo>
                    <a:pt x="0" y="3556"/>
                    <a:pt x="75" y="4063"/>
                    <a:pt x="224" y="4511"/>
                  </a:cubicBezTo>
                  <a:cubicBezTo>
                    <a:pt x="374" y="4964"/>
                    <a:pt x="602" y="5328"/>
                    <a:pt x="904" y="5597"/>
                  </a:cubicBezTo>
                  <a:cubicBezTo>
                    <a:pt x="1210" y="5868"/>
                    <a:pt x="1593" y="6006"/>
                    <a:pt x="2043" y="6006"/>
                  </a:cubicBezTo>
                  <a:cubicBezTo>
                    <a:pt x="2504" y="6006"/>
                    <a:pt x="2891" y="5868"/>
                    <a:pt x="3194" y="5596"/>
                  </a:cubicBezTo>
                  <a:cubicBezTo>
                    <a:pt x="3492" y="5328"/>
                    <a:pt x="3720" y="4963"/>
                    <a:pt x="3870" y="4511"/>
                  </a:cubicBezTo>
                  <a:cubicBezTo>
                    <a:pt x="4019" y="4064"/>
                    <a:pt x="4094" y="3556"/>
                    <a:pt x="4094" y="3002"/>
                  </a:cubicBezTo>
                  <a:cubicBezTo>
                    <a:pt x="4094" y="2444"/>
                    <a:pt x="4019" y="1934"/>
                    <a:pt x="3870" y="1487"/>
                  </a:cubicBezTo>
                  <a:cubicBezTo>
                    <a:pt x="3720" y="1034"/>
                    <a:pt x="3493" y="670"/>
                    <a:pt x="3194" y="405"/>
                  </a:cubicBezTo>
                  <a:cubicBezTo>
                    <a:pt x="2891" y="136"/>
                    <a:pt x="2504" y="0"/>
                    <a:pt x="2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3030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6"/>
          <p:cNvSpPr txBox="1">
            <a:spLocks noGrp="1"/>
          </p:cNvSpPr>
          <p:nvPr>
            <p:ph type="title"/>
          </p:nvPr>
        </p:nvSpPr>
        <p:spPr>
          <a:xfrm>
            <a:off x="645819" y="361961"/>
            <a:ext cx="349209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/>
              <a:t>The </a:t>
            </a:r>
            <a:r>
              <a:rPr lang="en-US" sz="3600">
                <a:solidFill>
                  <a:schemeClr val="tx2"/>
                </a:solidFill>
              </a:rPr>
              <a:t>Data</a:t>
            </a:r>
            <a:r>
              <a:rPr lang="en-US" sz="3600">
                <a:solidFill>
                  <a:schemeClr val="accent4"/>
                </a:solidFill>
              </a:rPr>
              <a:t> Cleaning</a:t>
            </a:r>
          </a:p>
        </p:txBody>
      </p:sp>
      <p:sp>
        <p:nvSpPr>
          <p:cNvPr id="426" name="Google Shape;426;p36"/>
          <p:cNvSpPr txBox="1">
            <a:spLocks noGrp="1"/>
          </p:cNvSpPr>
          <p:nvPr>
            <p:ph type="body" idx="1"/>
          </p:nvPr>
        </p:nvSpPr>
        <p:spPr>
          <a:xfrm>
            <a:off x="727405" y="1086563"/>
            <a:ext cx="7218720" cy="3427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400"/>
              </a:spcBef>
              <a:spcAft>
                <a:spcPts val="400"/>
              </a:spcAft>
            </a:pPr>
            <a:r>
              <a:rPr lang="en-US" sz="1600"/>
              <a:t>Only</a:t>
            </a:r>
            <a:r>
              <a:rPr lang="en" sz="1600"/>
              <a:t> include rows with complete data</a:t>
            </a:r>
            <a:endParaRPr lang="en-US" sz="1600" b="1"/>
          </a:p>
          <a:p>
            <a:pPr marL="285750" indent="-285750">
              <a:spcBef>
                <a:spcPts val="400"/>
              </a:spcBef>
              <a:spcAft>
                <a:spcPts val="400"/>
              </a:spcAft>
            </a:pPr>
            <a:r>
              <a:rPr lang="en-US" sz="1600"/>
              <a:t>Removing </a:t>
            </a:r>
            <a:r>
              <a:rPr lang="en" sz="1600"/>
              <a:t>the rows where salary/total field is 'S' and 'D'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" sz="1600"/>
              <a:t>'S' - suppressed for reliability (coefficient of variation exceeded publication standards)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" sz="1600"/>
              <a:t>'D' - suppressed to avoid disclosure of confidential information</a:t>
            </a:r>
          </a:p>
          <a:p>
            <a:pPr marL="0" indent="-285750">
              <a:spcBef>
                <a:spcPts val="400"/>
              </a:spcBef>
              <a:spcAft>
                <a:spcPts val="400"/>
              </a:spcAft>
            </a:pPr>
            <a:r>
              <a:rPr lang="en" sz="1600"/>
              <a:t>Shortening field labels</a:t>
            </a:r>
            <a:endParaRPr lang="en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" sz="1600"/>
              <a:t>Biological, agricultural, and other life scientists -&gt; Life Scientists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" sz="1600"/>
              <a:t>Computer and mathematical scientists -&gt; Comp and Math Scientists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" sz="1600"/>
              <a:t>Physical and related scientists &lt;- Physical Scientists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" sz="1600"/>
              <a:t>Social and related scientists &lt;- Social Scientists</a:t>
            </a:r>
          </a:p>
        </p:txBody>
      </p:sp>
      <p:grpSp>
        <p:nvGrpSpPr>
          <p:cNvPr id="427" name="Google Shape;427;p36"/>
          <p:cNvGrpSpPr/>
          <p:nvPr/>
        </p:nvGrpSpPr>
        <p:grpSpPr>
          <a:xfrm>
            <a:off x="7304700" y="163498"/>
            <a:ext cx="1677506" cy="1162191"/>
            <a:chOff x="4007150" y="3398450"/>
            <a:chExt cx="2688375" cy="1919000"/>
          </a:xfrm>
        </p:grpSpPr>
        <p:sp>
          <p:nvSpPr>
            <p:cNvPr id="428" name="Google Shape;428;p36"/>
            <p:cNvSpPr/>
            <p:nvPr/>
          </p:nvSpPr>
          <p:spPr>
            <a:xfrm>
              <a:off x="5929400" y="3726150"/>
              <a:ext cx="766125" cy="1360150"/>
            </a:xfrm>
            <a:custGeom>
              <a:avLst/>
              <a:gdLst/>
              <a:ahLst/>
              <a:cxnLst/>
              <a:rect l="l" t="t" r="r" b="b"/>
              <a:pathLst>
                <a:path w="30645" h="54406" extrusionOk="0">
                  <a:moveTo>
                    <a:pt x="16038" y="1"/>
                  </a:moveTo>
                  <a:cubicBezTo>
                    <a:pt x="14793" y="509"/>
                    <a:pt x="13717" y="1626"/>
                    <a:pt x="13165" y="3176"/>
                  </a:cubicBezTo>
                  <a:cubicBezTo>
                    <a:pt x="12395" y="5335"/>
                    <a:pt x="12870" y="7692"/>
                    <a:pt x="14200" y="9146"/>
                  </a:cubicBezTo>
                  <a:cubicBezTo>
                    <a:pt x="12870" y="8226"/>
                    <a:pt x="11420" y="7499"/>
                    <a:pt x="9890" y="6982"/>
                  </a:cubicBezTo>
                  <a:cubicBezTo>
                    <a:pt x="9727" y="5893"/>
                    <a:pt x="8992" y="5026"/>
                    <a:pt x="8007" y="4913"/>
                  </a:cubicBezTo>
                  <a:cubicBezTo>
                    <a:pt x="7933" y="4904"/>
                    <a:pt x="7860" y="4900"/>
                    <a:pt x="7787" y="4900"/>
                  </a:cubicBezTo>
                  <a:cubicBezTo>
                    <a:pt x="6653" y="4900"/>
                    <a:pt x="5651" y="5917"/>
                    <a:pt x="5492" y="7277"/>
                  </a:cubicBezTo>
                  <a:cubicBezTo>
                    <a:pt x="5324" y="8724"/>
                    <a:pt x="6176" y="10013"/>
                    <a:pt x="7397" y="10154"/>
                  </a:cubicBezTo>
                  <a:cubicBezTo>
                    <a:pt x="7469" y="10163"/>
                    <a:pt x="7542" y="10167"/>
                    <a:pt x="7613" y="10167"/>
                  </a:cubicBezTo>
                  <a:cubicBezTo>
                    <a:pt x="8174" y="10167"/>
                    <a:pt x="8699" y="9915"/>
                    <a:pt x="9110" y="9500"/>
                  </a:cubicBezTo>
                  <a:cubicBezTo>
                    <a:pt x="11288" y="10218"/>
                    <a:pt x="13263" y="11417"/>
                    <a:pt x="14957" y="13004"/>
                  </a:cubicBezTo>
                  <a:cubicBezTo>
                    <a:pt x="13685" y="12448"/>
                    <a:pt x="12317" y="12030"/>
                    <a:pt x="11059" y="12030"/>
                  </a:cubicBezTo>
                  <a:cubicBezTo>
                    <a:pt x="10323" y="12030"/>
                    <a:pt x="9625" y="12173"/>
                    <a:pt x="9004" y="12514"/>
                  </a:cubicBezTo>
                  <a:cubicBezTo>
                    <a:pt x="9350" y="13587"/>
                    <a:pt x="10089" y="14557"/>
                    <a:pt x="11125" y="15139"/>
                  </a:cubicBezTo>
                  <a:cubicBezTo>
                    <a:pt x="11751" y="15491"/>
                    <a:pt x="12407" y="15658"/>
                    <a:pt x="13037" y="15658"/>
                  </a:cubicBezTo>
                  <a:cubicBezTo>
                    <a:pt x="14219" y="15658"/>
                    <a:pt x="15311" y="15071"/>
                    <a:pt x="15948" y="14021"/>
                  </a:cubicBezTo>
                  <a:cubicBezTo>
                    <a:pt x="17296" y="15504"/>
                    <a:pt x="18423" y="17241"/>
                    <a:pt x="19290" y="19169"/>
                  </a:cubicBezTo>
                  <a:cubicBezTo>
                    <a:pt x="17601" y="17735"/>
                    <a:pt x="15615" y="16544"/>
                    <a:pt x="13639" y="16544"/>
                  </a:cubicBezTo>
                  <a:cubicBezTo>
                    <a:pt x="13175" y="16544"/>
                    <a:pt x="12711" y="16610"/>
                    <a:pt x="12252" y="16753"/>
                  </a:cubicBezTo>
                  <a:cubicBezTo>
                    <a:pt x="12246" y="18259"/>
                    <a:pt x="12750" y="19740"/>
                    <a:pt x="13761" y="20797"/>
                  </a:cubicBezTo>
                  <a:cubicBezTo>
                    <a:pt x="14618" y="21691"/>
                    <a:pt x="15688" y="22128"/>
                    <a:pt x="16768" y="22128"/>
                  </a:cubicBezTo>
                  <a:cubicBezTo>
                    <a:pt x="17886" y="22128"/>
                    <a:pt x="19015" y="21659"/>
                    <a:pt x="19927" y="20744"/>
                  </a:cubicBezTo>
                  <a:cubicBezTo>
                    <a:pt x="21082" y="23963"/>
                    <a:pt x="21548" y="27599"/>
                    <a:pt x="21108" y="31376"/>
                  </a:cubicBezTo>
                  <a:cubicBezTo>
                    <a:pt x="21084" y="31584"/>
                    <a:pt x="21041" y="31785"/>
                    <a:pt x="21012" y="31990"/>
                  </a:cubicBezTo>
                  <a:cubicBezTo>
                    <a:pt x="21012" y="31799"/>
                    <a:pt x="20997" y="31607"/>
                    <a:pt x="21004" y="31414"/>
                  </a:cubicBezTo>
                  <a:cubicBezTo>
                    <a:pt x="20716" y="28131"/>
                    <a:pt x="19866" y="24675"/>
                    <a:pt x="17652" y="23028"/>
                  </a:cubicBezTo>
                  <a:cubicBezTo>
                    <a:pt x="16668" y="24164"/>
                    <a:pt x="16054" y="25744"/>
                    <a:pt x="16071" y="27461"/>
                  </a:cubicBezTo>
                  <a:cubicBezTo>
                    <a:pt x="16103" y="30602"/>
                    <a:pt x="18217" y="33030"/>
                    <a:pt x="20847" y="33040"/>
                  </a:cubicBezTo>
                  <a:cubicBezTo>
                    <a:pt x="20453" y="35156"/>
                    <a:pt x="19796" y="37147"/>
                    <a:pt x="18921" y="38970"/>
                  </a:cubicBezTo>
                  <a:cubicBezTo>
                    <a:pt x="18916" y="38889"/>
                    <a:pt x="18908" y="38810"/>
                    <a:pt x="18904" y="38729"/>
                  </a:cubicBezTo>
                  <a:cubicBezTo>
                    <a:pt x="18297" y="35097"/>
                    <a:pt x="17042" y="31340"/>
                    <a:pt x="14410" y="29766"/>
                  </a:cubicBezTo>
                  <a:cubicBezTo>
                    <a:pt x="13400" y="31153"/>
                    <a:pt x="12846" y="32991"/>
                    <a:pt x="13014" y="34909"/>
                  </a:cubicBezTo>
                  <a:cubicBezTo>
                    <a:pt x="13292" y="38091"/>
                    <a:pt x="15453" y="40411"/>
                    <a:pt x="18065" y="40584"/>
                  </a:cubicBezTo>
                  <a:cubicBezTo>
                    <a:pt x="16958" y="42476"/>
                    <a:pt x="15606" y="44142"/>
                    <a:pt x="14073" y="45530"/>
                  </a:cubicBezTo>
                  <a:cubicBezTo>
                    <a:pt x="13634" y="42174"/>
                    <a:pt x="11767" y="39027"/>
                    <a:pt x="9676" y="36438"/>
                  </a:cubicBezTo>
                  <a:cubicBezTo>
                    <a:pt x="9178" y="35977"/>
                    <a:pt x="8706" y="35486"/>
                    <a:pt x="8264" y="34971"/>
                  </a:cubicBezTo>
                  <a:lnTo>
                    <a:pt x="8264" y="34971"/>
                  </a:lnTo>
                  <a:cubicBezTo>
                    <a:pt x="5784" y="38427"/>
                    <a:pt x="6016" y="43496"/>
                    <a:pt x="8815" y="46365"/>
                  </a:cubicBezTo>
                  <a:cubicBezTo>
                    <a:pt x="9423" y="46993"/>
                    <a:pt x="10154" y="47488"/>
                    <a:pt x="10964" y="47820"/>
                  </a:cubicBezTo>
                  <a:cubicBezTo>
                    <a:pt x="8925" y="49000"/>
                    <a:pt x="6693" y="49724"/>
                    <a:pt x="4375" y="49920"/>
                  </a:cubicBezTo>
                  <a:cubicBezTo>
                    <a:pt x="4056" y="49186"/>
                    <a:pt x="3442" y="48657"/>
                    <a:pt x="2685" y="48569"/>
                  </a:cubicBezTo>
                  <a:cubicBezTo>
                    <a:pt x="2611" y="48560"/>
                    <a:pt x="2538" y="48556"/>
                    <a:pt x="2465" y="48556"/>
                  </a:cubicBezTo>
                  <a:cubicBezTo>
                    <a:pt x="1332" y="48556"/>
                    <a:pt x="327" y="49572"/>
                    <a:pt x="169" y="50931"/>
                  </a:cubicBezTo>
                  <a:cubicBezTo>
                    <a:pt x="1" y="52380"/>
                    <a:pt x="853" y="53669"/>
                    <a:pt x="2074" y="53810"/>
                  </a:cubicBezTo>
                  <a:cubicBezTo>
                    <a:pt x="2147" y="53818"/>
                    <a:pt x="2219" y="53823"/>
                    <a:pt x="2291" y="53823"/>
                  </a:cubicBezTo>
                  <a:cubicBezTo>
                    <a:pt x="3077" y="53823"/>
                    <a:pt x="3794" y="53330"/>
                    <a:pt x="4217" y="52577"/>
                  </a:cubicBezTo>
                  <a:cubicBezTo>
                    <a:pt x="7703" y="52330"/>
                    <a:pt x="11019" y="50998"/>
                    <a:pt x="13888" y="48842"/>
                  </a:cubicBezTo>
                  <a:cubicBezTo>
                    <a:pt x="14713" y="52131"/>
                    <a:pt x="17262" y="54406"/>
                    <a:pt x="20242" y="54406"/>
                  </a:cubicBezTo>
                  <a:cubicBezTo>
                    <a:pt x="20514" y="54406"/>
                    <a:pt x="20788" y="54387"/>
                    <a:pt x="21065" y="54348"/>
                  </a:cubicBezTo>
                  <a:cubicBezTo>
                    <a:pt x="23080" y="54068"/>
                    <a:pt x="24820" y="52795"/>
                    <a:pt x="25974" y="51000"/>
                  </a:cubicBezTo>
                  <a:cubicBezTo>
                    <a:pt x="23803" y="47938"/>
                    <a:pt x="20000" y="47080"/>
                    <a:pt x="16334" y="47080"/>
                  </a:cubicBezTo>
                  <a:cubicBezTo>
                    <a:pt x="16203" y="47080"/>
                    <a:pt x="16072" y="47081"/>
                    <a:pt x="15941" y="47083"/>
                  </a:cubicBezTo>
                  <a:cubicBezTo>
                    <a:pt x="17345" y="45722"/>
                    <a:pt x="18599" y="44146"/>
                    <a:pt x="19666" y="42392"/>
                  </a:cubicBezTo>
                  <a:cubicBezTo>
                    <a:pt x="20796" y="43311"/>
                    <a:pt x="22125" y="43772"/>
                    <a:pt x="23470" y="43772"/>
                  </a:cubicBezTo>
                  <a:cubicBezTo>
                    <a:pt x="25211" y="43772"/>
                    <a:pt x="26979" y="42999"/>
                    <a:pt x="28374" y="41445"/>
                  </a:cubicBezTo>
                  <a:cubicBezTo>
                    <a:pt x="29873" y="39776"/>
                    <a:pt x="30634" y="37543"/>
                    <a:pt x="30645" y="35331"/>
                  </a:cubicBezTo>
                  <a:cubicBezTo>
                    <a:pt x="30158" y="35217"/>
                    <a:pt x="29666" y="35164"/>
                    <a:pt x="29173" y="35164"/>
                  </a:cubicBezTo>
                  <a:cubicBezTo>
                    <a:pt x="26573" y="35164"/>
                    <a:pt x="23926" y="36650"/>
                    <a:pt x="21563" y="38584"/>
                  </a:cubicBezTo>
                  <a:cubicBezTo>
                    <a:pt x="22230" y="36910"/>
                    <a:pt x="22728" y="35173"/>
                    <a:pt x="23050" y="33399"/>
                  </a:cubicBezTo>
                  <a:cubicBezTo>
                    <a:pt x="26004" y="33212"/>
                    <a:pt x="28712" y="30801"/>
                    <a:pt x="29588" y="27241"/>
                  </a:cubicBezTo>
                  <a:cubicBezTo>
                    <a:pt x="30158" y="24927"/>
                    <a:pt x="29833" y="22600"/>
                    <a:pt x="28863" y="20753"/>
                  </a:cubicBezTo>
                  <a:cubicBezTo>
                    <a:pt x="26549" y="21754"/>
                    <a:pt x="24785" y="24008"/>
                    <a:pt x="23441" y="26671"/>
                  </a:cubicBezTo>
                  <a:cubicBezTo>
                    <a:pt x="23327" y="24912"/>
                    <a:pt x="23037" y="23168"/>
                    <a:pt x="22573" y="21469"/>
                  </a:cubicBezTo>
                  <a:cubicBezTo>
                    <a:pt x="25184" y="21058"/>
                    <a:pt x="27379" y="18592"/>
                    <a:pt x="27753" y="15378"/>
                  </a:cubicBezTo>
                  <a:cubicBezTo>
                    <a:pt x="27983" y="13394"/>
                    <a:pt x="27469" y="11532"/>
                    <a:pt x="26470" y="10158"/>
                  </a:cubicBezTo>
                  <a:cubicBezTo>
                    <a:pt x="23886" y="11808"/>
                    <a:pt x="22498" y="15368"/>
                    <a:pt x="21729" y="18914"/>
                  </a:cubicBezTo>
                  <a:cubicBezTo>
                    <a:pt x="21022" y="17126"/>
                    <a:pt x="20121" y="15466"/>
                    <a:pt x="19053" y="13971"/>
                  </a:cubicBezTo>
                  <a:cubicBezTo>
                    <a:pt x="20726" y="13309"/>
                    <a:pt x="22041" y="11561"/>
                    <a:pt x="22296" y="9377"/>
                  </a:cubicBezTo>
                  <a:cubicBezTo>
                    <a:pt x="22479" y="7804"/>
                    <a:pt x="22070" y="6326"/>
                    <a:pt x="21278" y="5236"/>
                  </a:cubicBezTo>
                  <a:cubicBezTo>
                    <a:pt x="19251" y="6529"/>
                    <a:pt x="18152" y="9304"/>
                    <a:pt x="17536" y="12087"/>
                  </a:cubicBezTo>
                  <a:cubicBezTo>
                    <a:pt x="16895" y="11377"/>
                    <a:pt x="16202" y="10714"/>
                    <a:pt x="15464" y="10105"/>
                  </a:cubicBezTo>
                  <a:lnTo>
                    <a:pt x="15464" y="10105"/>
                  </a:lnTo>
                  <a:cubicBezTo>
                    <a:pt x="15501" y="10124"/>
                    <a:pt x="15538" y="10147"/>
                    <a:pt x="15576" y="10164"/>
                  </a:cubicBezTo>
                  <a:cubicBezTo>
                    <a:pt x="15582" y="10167"/>
                    <a:pt x="15587" y="10168"/>
                    <a:pt x="15592" y="10171"/>
                  </a:cubicBezTo>
                  <a:cubicBezTo>
                    <a:pt x="15769" y="9718"/>
                    <a:pt x="15958" y="9258"/>
                    <a:pt x="16165" y="8798"/>
                  </a:cubicBezTo>
                  <a:cubicBezTo>
                    <a:pt x="17094" y="5811"/>
                    <a:pt x="17144" y="2520"/>
                    <a:pt x="160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4007150" y="3726150"/>
              <a:ext cx="766150" cy="1360150"/>
            </a:xfrm>
            <a:custGeom>
              <a:avLst/>
              <a:gdLst/>
              <a:ahLst/>
              <a:cxnLst/>
              <a:rect l="l" t="t" r="r" b="b"/>
              <a:pathLst>
                <a:path w="30646" h="54406" extrusionOk="0">
                  <a:moveTo>
                    <a:pt x="14608" y="1"/>
                  </a:moveTo>
                  <a:cubicBezTo>
                    <a:pt x="13502" y="2520"/>
                    <a:pt x="13554" y="5811"/>
                    <a:pt x="14482" y="8798"/>
                  </a:cubicBezTo>
                  <a:cubicBezTo>
                    <a:pt x="14689" y="9258"/>
                    <a:pt x="14878" y="9718"/>
                    <a:pt x="15054" y="10171"/>
                  </a:cubicBezTo>
                  <a:cubicBezTo>
                    <a:pt x="15060" y="10168"/>
                    <a:pt x="15065" y="10167"/>
                    <a:pt x="15070" y="10164"/>
                  </a:cubicBezTo>
                  <a:cubicBezTo>
                    <a:pt x="15109" y="10147"/>
                    <a:pt x="15144" y="10124"/>
                    <a:pt x="15182" y="10105"/>
                  </a:cubicBezTo>
                  <a:lnTo>
                    <a:pt x="15182" y="10105"/>
                  </a:lnTo>
                  <a:cubicBezTo>
                    <a:pt x="14444" y="10714"/>
                    <a:pt x="13751" y="11377"/>
                    <a:pt x="13109" y="12087"/>
                  </a:cubicBezTo>
                  <a:cubicBezTo>
                    <a:pt x="12495" y="9304"/>
                    <a:pt x="11394" y="6529"/>
                    <a:pt x="9368" y="5236"/>
                  </a:cubicBezTo>
                  <a:cubicBezTo>
                    <a:pt x="8575" y="6326"/>
                    <a:pt x="8168" y="7804"/>
                    <a:pt x="8351" y="9377"/>
                  </a:cubicBezTo>
                  <a:cubicBezTo>
                    <a:pt x="8604" y="11561"/>
                    <a:pt x="9919" y="13309"/>
                    <a:pt x="11594" y="13971"/>
                  </a:cubicBezTo>
                  <a:cubicBezTo>
                    <a:pt x="10524" y="15466"/>
                    <a:pt x="9623" y="17126"/>
                    <a:pt x="8918" y="18914"/>
                  </a:cubicBezTo>
                  <a:cubicBezTo>
                    <a:pt x="8148" y="15368"/>
                    <a:pt x="6760" y="11808"/>
                    <a:pt x="4176" y="10158"/>
                  </a:cubicBezTo>
                  <a:cubicBezTo>
                    <a:pt x="3176" y="11532"/>
                    <a:pt x="2663" y="13394"/>
                    <a:pt x="2893" y="15378"/>
                  </a:cubicBezTo>
                  <a:cubicBezTo>
                    <a:pt x="3266" y="18592"/>
                    <a:pt x="5462" y="21058"/>
                    <a:pt x="8072" y="21469"/>
                  </a:cubicBezTo>
                  <a:cubicBezTo>
                    <a:pt x="7609" y="23168"/>
                    <a:pt x="7318" y="24912"/>
                    <a:pt x="7206" y="26671"/>
                  </a:cubicBezTo>
                  <a:cubicBezTo>
                    <a:pt x="5861" y="24008"/>
                    <a:pt x="4098" y="21754"/>
                    <a:pt x="1782" y="20753"/>
                  </a:cubicBezTo>
                  <a:cubicBezTo>
                    <a:pt x="814" y="22600"/>
                    <a:pt x="488" y="24927"/>
                    <a:pt x="1057" y="27241"/>
                  </a:cubicBezTo>
                  <a:cubicBezTo>
                    <a:pt x="1934" y="30801"/>
                    <a:pt x="4643" y="33212"/>
                    <a:pt x="7597" y="33399"/>
                  </a:cubicBezTo>
                  <a:cubicBezTo>
                    <a:pt x="7917" y="35173"/>
                    <a:pt x="8415" y="36910"/>
                    <a:pt x="9082" y="38584"/>
                  </a:cubicBezTo>
                  <a:cubicBezTo>
                    <a:pt x="6721" y="36650"/>
                    <a:pt x="4073" y="35164"/>
                    <a:pt x="1472" y="35164"/>
                  </a:cubicBezTo>
                  <a:cubicBezTo>
                    <a:pt x="979" y="35164"/>
                    <a:pt x="488" y="35217"/>
                    <a:pt x="0" y="35331"/>
                  </a:cubicBezTo>
                  <a:cubicBezTo>
                    <a:pt x="12" y="37543"/>
                    <a:pt x="772" y="39776"/>
                    <a:pt x="2271" y="41445"/>
                  </a:cubicBezTo>
                  <a:cubicBezTo>
                    <a:pt x="3667" y="42999"/>
                    <a:pt x="5434" y="43772"/>
                    <a:pt x="7176" y="43772"/>
                  </a:cubicBezTo>
                  <a:cubicBezTo>
                    <a:pt x="8521" y="43772"/>
                    <a:pt x="9850" y="43311"/>
                    <a:pt x="10981" y="42392"/>
                  </a:cubicBezTo>
                  <a:cubicBezTo>
                    <a:pt x="12046" y="44146"/>
                    <a:pt x="13302" y="45722"/>
                    <a:pt x="14704" y="47083"/>
                  </a:cubicBezTo>
                  <a:cubicBezTo>
                    <a:pt x="14573" y="47081"/>
                    <a:pt x="14442" y="47080"/>
                    <a:pt x="14311" y="47080"/>
                  </a:cubicBezTo>
                  <a:cubicBezTo>
                    <a:pt x="10645" y="47080"/>
                    <a:pt x="6843" y="47938"/>
                    <a:pt x="4672" y="51000"/>
                  </a:cubicBezTo>
                  <a:cubicBezTo>
                    <a:pt x="5825" y="52795"/>
                    <a:pt x="7565" y="54068"/>
                    <a:pt x="9581" y="54348"/>
                  </a:cubicBezTo>
                  <a:cubicBezTo>
                    <a:pt x="9858" y="54387"/>
                    <a:pt x="10133" y="54406"/>
                    <a:pt x="10404" y="54406"/>
                  </a:cubicBezTo>
                  <a:cubicBezTo>
                    <a:pt x="13383" y="54406"/>
                    <a:pt x="15933" y="52131"/>
                    <a:pt x="16759" y="48842"/>
                  </a:cubicBezTo>
                  <a:cubicBezTo>
                    <a:pt x="19627" y="50998"/>
                    <a:pt x="22942" y="52330"/>
                    <a:pt x="26428" y="52577"/>
                  </a:cubicBezTo>
                  <a:cubicBezTo>
                    <a:pt x="26852" y="53330"/>
                    <a:pt x="27570" y="53823"/>
                    <a:pt x="28354" y="53823"/>
                  </a:cubicBezTo>
                  <a:cubicBezTo>
                    <a:pt x="28426" y="53823"/>
                    <a:pt x="28499" y="53818"/>
                    <a:pt x="28572" y="53810"/>
                  </a:cubicBezTo>
                  <a:cubicBezTo>
                    <a:pt x="29792" y="53669"/>
                    <a:pt x="30646" y="52380"/>
                    <a:pt x="30478" y="50931"/>
                  </a:cubicBezTo>
                  <a:cubicBezTo>
                    <a:pt x="30319" y="49572"/>
                    <a:pt x="29317" y="48556"/>
                    <a:pt x="28183" y="48556"/>
                  </a:cubicBezTo>
                  <a:cubicBezTo>
                    <a:pt x="28110" y="48556"/>
                    <a:pt x="28037" y="48560"/>
                    <a:pt x="27963" y="48569"/>
                  </a:cubicBezTo>
                  <a:cubicBezTo>
                    <a:pt x="27206" y="48657"/>
                    <a:pt x="26591" y="49186"/>
                    <a:pt x="26273" y="49920"/>
                  </a:cubicBezTo>
                  <a:cubicBezTo>
                    <a:pt x="23955" y="49724"/>
                    <a:pt x="21722" y="49000"/>
                    <a:pt x="19683" y="47820"/>
                  </a:cubicBezTo>
                  <a:cubicBezTo>
                    <a:pt x="20492" y="47488"/>
                    <a:pt x="21224" y="46993"/>
                    <a:pt x="21833" y="46365"/>
                  </a:cubicBezTo>
                  <a:cubicBezTo>
                    <a:pt x="24630" y="43496"/>
                    <a:pt x="24862" y="38427"/>
                    <a:pt x="22384" y="34971"/>
                  </a:cubicBezTo>
                  <a:lnTo>
                    <a:pt x="22384" y="34971"/>
                  </a:lnTo>
                  <a:cubicBezTo>
                    <a:pt x="21941" y="35486"/>
                    <a:pt x="21469" y="35977"/>
                    <a:pt x="20970" y="36438"/>
                  </a:cubicBezTo>
                  <a:cubicBezTo>
                    <a:pt x="18881" y="39027"/>
                    <a:pt x="17013" y="42174"/>
                    <a:pt x="16575" y="45530"/>
                  </a:cubicBezTo>
                  <a:cubicBezTo>
                    <a:pt x="15042" y="44142"/>
                    <a:pt x="13689" y="42476"/>
                    <a:pt x="12583" y="40584"/>
                  </a:cubicBezTo>
                  <a:cubicBezTo>
                    <a:pt x="15193" y="40411"/>
                    <a:pt x="17354" y="38091"/>
                    <a:pt x="17633" y="34909"/>
                  </a:cubicBezTo>
                  <a:cubicBezTo>
                    <a:pt x="17801" y="32991"/>
                    <a:pt x="17247" y="31153"/>
                    <a:pt x="16237" y="29766"/>
                  </a:cubicBezTo>
                  <a:cubicBezTo>
                    <a:pt x="13606" y="31340"/>
                    <a:pt x="12350" y="35097"/>
                    <a:pt x="11742" y="38729"/>
                  </a:cubicBezTo>
                  <a:cubicBezTo>
                    <a:pt x="11739" y="38810"/>
                    <a:pt x="11731" y="38889"/>
                    <a:pt x="11726" y="38970"/>
                  </a:cubicBezTo>
                  <a:cubicBezTo>
                    <a:pt x="10851" y="37147"/>
                    <a:pt x="10193" y="35156"/>
                    <a:pt x="9799" y="33040"/>
                  </a:cubicBezTo>
                  <a:cubicBezTo>
                    <a:pt x="12429" y="33030"/>
                    <a:pt x="14544" y="30602"/>
                    <a:pt x="14575" y="27461"/>
                  </a:cubicBezTo>
                  <a:cubicBezTo>
                    <a:pt x="14593" y="25744"/>
                    <a:pt x="13980" y="24164"/>
                    <a:pt x="12994" y="23028"/>
                  </a:cubicBezTo>
                  <a:cubicBezTo>
                    <a:pt x="10782" y="24675"/>
                    <a:pt x="9932" y="28131"/>
                    <a:pt x="9644" y="31414"/>
                  </a:cubicBezTo>
                  <a:cubicBezTo>
                    <a:pt x="9649" y="31607"/>
                    <a:pt x="9636" y="31799"/>
                    <a:pt x="9636" y="31990"/>
                  </a:cubicBezTo>
                  <a:cubicBezTo>
                    <a:pt x="9605" y="31785"/>
                    <a:pt x="9562" y="31584"/>
                    <a:pt x="9538" y="31376"/>
                  </a:cubicBezTo>
                  <a:cubicBezTo>
                    <a:pt x="9100" y="27599"/>
                    <a:pt x="9566" y="23963"/>
                    <a:pt x="10721" y="20744"/>
                  </a:cubicBezTo>
                  <a:cubicBezTo>
                    <a:pt x="11633" y="21659"/>
                    <a:pt x="12762" y="22128"/>
                    <a:pt x="13880" y="22128"/>
                  </a:cubicBezTo>
                  <a:cubicBezTo>
                    <a:pt x="14960" y="22128"/>
                    <a:pt x="16030" y="21691"/>
                    <a:pt x="16886" y="20797"/>
                  </a:cubicBezTo>
                  <a:cubicBezTo>
                    <a:pt x="17898" y="19740"/>
                    <a:pt x="18402" y="18259"/>
                    <a:pt x="18396" y="16753"/>
                  </a:cubicBezTo>
                  <a:cubicBezTo>
                    <a:pt x="17937" y="16610"/>
                    <a:pt x="17473" y="16544"/>
                    <a:pt x="17009" y="16544"/>
                  </a:cubicBezTo>
                  <a:cubicBezTo>
                    <a:pt x="15032" y="16544"/>
                    <a:pt x="13045" y="17735"/>
                    <a:pt x="11357" y="19169"/>
                  </a:cubicBezTo>
                  <a:cubicBezTo>
                    <a:pt x="12225" y="17241"/>
                    <a:pt x="13352" y="15504"/>
                    <a:pt x="14699" y="14021"/>
                  </a:cubicBezTo>
                  <a:cubicBezTo>
                    <a:pt x="15336" y="15071"/>
                    <a:pt x="16428" y="15658"/>
                    <a:pt x="17610" y="15658"/>
                  </a:cubicBezTo>
                  <a:cubicBezTo>
                    <a:pt x="18240" y="15658"/>
                    <a:pt x="18895" y="15491"/>
                    <a:pt x="19522" y="15139"/>
                  </a:cubicBezTo>
                  <a:cubicBezTo>
                    <a:pt x="20559" y="14557"/>
                    <a:pt x="21298" y="13587"/>
                    <a:pt x="21643" y="12514"/>
                  </a:cubicBezTo>
                  <a:cubicBezTo>
                    <a:pt x="21023" y="12173"/>
                    <a:pt x="20325" y="12030"/>
                    <a:pt x="19589" y="12030"/>
                  </a:cubicBezTo>
                  <a:cubicBezTo>
                    <a:pt x="18330" y="12030"/>
                    <a:pt x="16962" y="12448"/>
                    <a:pt x="15690" y="13004"/>
                  </a:cubicBezTo>
                  <a:cubicBezTo>
                    <a:pt x="17383" y="11417"/>
                    <a:pt x="19360" y="10218"/>
                    <a:pt x="21538" y="9500"/>
                  </a:cubicBezTo>
                  <a:cubicBezTo>
                    <a:pt x="21948" y="9915"/>
                    <a:pt x="22474" y="10167"/>
                    <a:pt x="23034" y="10167"/>
                  </a:cubicBezTo>
                  <a:cubicBezTo>
                    <a:pt x="23105" y="10167"/>
                    <a:pt x="23177" y="10163"/>
                    <a:pt x="23250" y="10154"/>
                  </a:cubicBezTo>
                  <a:cubicBezTo>
                    <a:pt x="24470" y="10013"/>
                    <a:pt x="25324" y="8724"/>
                    <a:pt x="25155" y="7277"/>
                  </a:cubicBezTo>
                  <a:cubicBezTo>
                    <a:pt x="24997" y="5917"/>
                    <a:pt x="23994" y="4900"/>
                    <a:pt x="22861" y="4900"/>
                  </a:cubicBezTo>
                  <a:cubicBezTo>
                    <a:pt x="22788" y="4900"/>
                    <a:pt x="22715" y="4904"/>
                    <a:pt x="22641" y="4913"/>
                  </a:cubicBezTo>
                  <a:cubicBezTo>
                    <a:pt x="21655" y="5026"/>
                    <a:pt x="20920" y="5893"/>
                    <a:pt x="20757" y="6982"/>
                  </a:cubicBezTo>
                  <a:cubicBezTo>
                    <a:pt x="19226" y="7499"/>
                    <a:pt x="17777" y="8226"/>
                    <a:pt x="16448" y="9146"/>
                  </a:cubicBezTo>
                  <a:cubicBezTo>
                    <a:pt x="17778" y="7692"/>
                    <a:pt x="18252" y="5335"/>
                    <a:pt x="17482" y="3176"/>
                  </a:cubicBezTo>
                  <a:cubicBezTo>
                    <a:pt x="16929" y="1626"/>
                    <a:pt x="15854" y="509"/>
                    <a:pt x="14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4740600" y="3777275"/>
              <a:ext cx="1179225" cy="1203725"/>
            </a:xfrm>
            <a:custGeom>
              <a:avLst/>
              <a:gdLst/>
              <a:ahLst/>
              <a:cxnLst/>
              <a:rect l="l" t="t" r="r" b="b"/>
              <a:pathLst>
                <a:path w="47169" h="48149" extrusionOk="0">
                  <a:moveTo>
                    <a:pt x="0" y="1"/>
                  </a:moveTo>
                  <a:lnTo>
                    <a:pt x="0" y="9970"/>
                  </a:lnTo>
                  <a:lnTo>
                    <a:pt x="3148" y="9970"/>
                  </a:lnTo>
                  <a:lnTo>
                    <a:pt x="3148" y="30336"/>
                  </a:lnTo>
                  <a:cubicBezTo>
                    <a:pt x="3148" y="36617"/>
                    <a:pt x="4944" y="41158"/>
                    <a:pt x="8532" y="43954"/>
                  </a:cubicBezTo>
                  <a:cubicBezTo>
                    <a:pt x="12122" y="46751"/>
                    <a:pt x="17213" y="48149"/>
                    <a:pt x="23806" y="48149"/>
                  </a:cubicBezTo>
                  <a:cubicBezTo>
                    <a:pt x="30313" y="48148"/>
                    <a:pt x="35308" y="46749"/>
                    <a:pt x="38793" y="43954"/>
                  </a:cubicBezTo>
                  <a:cubicBezTo>
                    <a:pt x="42278" y="41159"/>
                    <a:pt x="44020" y="36619"/>
                    <a:pt x="44020" y="30336"/>
                  </a:cubicBezTo>
                  <a:lnTo>
                    <a:pt x="44020" y="9970"/>
                  </a:lnTo>
                  <a:lnTo>
                    <a:pt x="47168" y="9970"/>
                  </a:lnTo>
                  <a:lnTo>
                    <a:pt x="47168" y="1"/>
                  </a:lnTo>
                  <a:lnTo>
                    <a:pt x="25568" y="1"/>
                  </a:lnTo>
                  <a:lnTo>
                    <a:pt x="25568" y="9970"/>
                  </a:lnTo>
                  <a:lnTo>
                    <a:pt x="28087" y="9970"/>
                  </a:lnTo>
                  <a:lnTo>
                    <a:pt x="28087" y="33438"/>
                  </a:lnTo>
                  <a:cubicBezTo>
                    <a:pt x="28087" y="34774"/>
                    <a:pt x="27783" y="35758"/>
                    <a:pt x="27174" y="36385"/>
                  </a:cubicBezTo>
                  <a:cubicBezTo>
                    <a:pt x="26566" y="37013"/>
                    <a:pt x="25653" y="37327"/>
                    <a:pt x="24435" y="37327"/>
                  </a:cubicBezTo>
                  <a:cubicBezTo>
                    <a:pt x="23218" y="37327"/>
                    <a:pt x="22305" y="37013"/>
                    <a:pt x="21695" y="36385"/>
                  </a:cubicBezTo>
                  <a:cubicBezTo>
                    <a:pt x="21086" y="35758"/>
                    <a:pt x="20781" y="34774"/>
                    <a:pt x="20781" y="33438"/>
                  </a:cubicBezTo>
                  <a:lnTo>
                    <a:pt x="20781" y="9970"/>
                  </a:lnTo>
                  <a:lnTo>
                    <a:pt x="23300" y="9970"/>
                  </a:lnTo>
                  <a:lnTo>
                    <a:pt x="233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4230950" y="3402375"/>
              <a:ext cx="210350" cy="222450"/>
            </a:xfrm>
            <a:custGeom>
              <a:avLst/>
              <a:gdLst/>
              <a:ahLst/>
              <a:cxnLst/>
              <a:rect l="l" t="t" r="r" b="b"/>
              <a:pathLst>
                <a:path w="8414" h="8898" extrusionOk="0">
                  <a:moveTo>
                    <a:pt x="0" y="1"/>
                  </a:moveTo>
                  <a:lnTo>
                    <a:pt x="0" y="1843"/>
                  </a:lnTo>
                  <a:lnTo>
                    <a:pt x="562" y="1843"/>
                  </a:lnTo>
                  <a:lnTo>
                    <a:pt x="562" y="5606"/>
                  </a:lnTo>
                  <a:cubicBezTo>
                    <a:pt x="562" y="6766"/>
                    <a:pt x="883" y="7606"/>
                    <a:pt x="1522" y="8122"/>
                  </a:cubicBezTo>
                  <a:cubicBezTo>
                    <a:pt x="2162" y="8639"/>
                    <a:pt x="3071" y="8897"/>
                    <a:pt x="4247" y="8897"/>
                  </a:cubicBezTo>
                  <a:cubicBezTo>
                    <a:pt x="5408" y="8897"/>
                    <a:pt x="6298" y="8639"/>
                    <a:pt x="6919" y="8122"/>
                  </a:cubicBezTo>
                  <a:cubicBezTo>
                    <a:pt x="7541" y="7605"/>
                    <a:pt x="7852" y="6766"/>
                    <a:pt x="7852" y="5605"/>
                  </a:cubicBezTo>
                  <a:lnTo>
                    <a:pt x="7852" y="1843"/>
                  </a:lnTo>
                  <a:lnTo>
                    <a:pt x="8414" y="1843"/>
                  </a:lnTo>
                  <a:lnTo>
                    <a:pt x="8414" y="1"/>
                  </a:lnTo>
                  <a:lnTo>
                    <a:pt x="4560" y="1"/>
                  </a:lnTo>
                  <a:lnTo>
                    <a:pt x="4560" y="1843"/>
                  </a:lnTo>
                  <a:lnTo>
                    <a:pt x="5011" y="1843"/>
                  </a:lnTo>
                  <a:lnTo>
                    <a:pt x="5011" y="6179"/>
                  </a:lnTo>
                  <a:cubicBezTo>
                    <a:pt x="5011" y="6425"/>
                    <a:pt x="4955" y="6606"/>
                    <a:pt x="4848" y="6723"/>
                  </a:cubicBezTo>
                  <a:cubicBezTo>
                    <a:pt x="4740" y="6839"/>
                    <a:pt x="4576" y="6897"/>
                    <a:pt x="4359" y="6897"/>
                  </a:cubicBezTo>
                  <a:cubicBezTo>
                    <a:pt x="4142" y="6897"/>
                    <a:pt x="3979" y="6838"/>
                    <a:pt x="3871" y="6723"/>
                  </a:cubicBezTo>
                  <a:cubicBezTo>
                    <a:pt x="3761" y="6607"/>
                    <a:pt x="3707" y="6425"/>
                    <a:pt x="3707" y="6179"/>
                  </a:cubicBezTo>
                  <a:lnTo>
                    <a:pt x="3707" y="1843"/>
                  </a:lnTo>
                  <a:lnTo>
                    <a:pt x="4157" y="1843"/>
                  </a:lnTo>
                  <a:lnTo>
                    <a:pt x="41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4470850" y="3402375"/>
              <a:ext cx="253875" cy="218500"/>
            </a:xfrm>
            <a:custGeom>
              <a:avLst/>
              <a:gdLst/>
              <a:ahLst/>
              <a:cxnLst/>
              <a:rect l="l" t="t" r="r" b="b"/>
              <a:pathLst>
                <a:path w="10155" h="8740" extrusionOk="0">
                  <a:moveTo>
                    <a:pt x="0" y="1"/>
                  </a:moveTo>
                  <a:lnTo>
                    <a:pt x="0" y="1843"/>
                  </a:lnTo>
                  <a:lnTo>
                    <a:pt x="563" y="1843"/>
                  </a:lnTo>
                  <a:lnTo>
                    <a:pt x="563" y="6897"/>
                  </a:lnTo>
                  <a:lnTo>
                    <a:pt x="0" y="6897"/>
                  </a:lnTo>
                  <a:lnTo>
                    <a:pt x="0" y="8739"/>
                  </a:lnTo>
                  <a:lnTo>
                    <a:pt x="3686" y="8739"/>
                  </a:lnTo>
                  <a:lnTo>
                    <a:pt x="3686" y="6897"/>
                  </a:lnTo>
                  <a:lnTo>
                    <a:pt x="3146" y="6897"/>
                  </a:lnTo>
                  <a:lnTo>
                    <a:pt x="3146" y="3673"/>
                  </a:lnTo>
                  <a:lnTo>
                    <a:pt x="6437" y="8739"/>
                  </a:lnTo>
                  <a:lnTo>
                    <a:pt x="9594" y="8739"/>
                  </a:lnTo>
                  <a:lnTo>
                    <a:pt x="9594" y="1843"/>
                  </a:lnTo>
                  <a:lnTo>
                    <a:pt x="10155" y="1843"/>
                  </a:lnTo>
                  <a:lnTo>
                    <a:pt x="10155" y="1"/>
                  </a:lnTo>
                  <a:lnTo>
                    <a:pt x="6471" y="1"/>
                  </a:lnTo>
                  <a:lnTo>
                    <a:pt x="6471" y="1843"/>
                  </a:lnTo>
                  <a:lnTo>
                    <a:pt x="7010" y="1843"/>
                  </a:lnTo>
                  <a:lnTo>
                    <a:pt x="7010" y="4504"/>
                  </a:lnTo>
                  <a:lnTo>
                    <a:pt x="40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4754400" y="3402375"/>
              <a:ext cx="106725" cy="218500"/>
            </a:xfrm>
            <a:custGeom>
              <a:avLst/>
              <a:gdLst/>
              <a:ahLst/>
              <a:cxnLst/>
              <a:rect l="l" t="t" r="r" b="b"/>
              <a:pathLst>
                <a:path w="4269" h="8740" extrusionOk="0">
                  <a:moveTo>
                    <a:pt x="0" y="1"/>
                  </a:moveTo>
                  <a:lnTo>
                    <a:pt x="0" y="1843"/>
                  </a:lnTo>
                  <a:lnTo>
                    <a:pt x="562" y="1843"/>
                  </a:lnTo>
                  <a:lnTo>
                    <a:pt x="562" y="6897"/>
                  </a:lnTo>
                  <a:lnTo>
                    <a:pt x="0" y="6897"/>
                  </a:lnTo>
                  <a:lnTo>
                    <a:pt x="0" y="8739"/>
                  </a:lnTo>
                  <a:lnTo>
                    <a:pt x="4268" y="8739"/>
                  </a:lnTo>
                  <a:lnTo>
                    <a:pt x="4268" y="6897"/>
                  </a:lnTo>
                  <a:lnTo>
                    <a:pt x="3707" y="6897"/>
                  </a:lnTo>
                  <a:lnTo>
                    <a:pt x="3707" y="1843"/>
                  </a:lnTo>
                  <a:lnTo>
                    <a:pt x="4268" y="1843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4889975" y="3402375"/>
              <a:ext cx="214000" cy="218500"/>
            </a:xfrm>
            <a:custGeom>
              <a:avLst/>
              <a:gdLst/>
              <a:ahLst/>
              <a:cxnLst/>
              <a:rect l="l" t="t" r="r" b="b"/>
              <a:pathLst>
                <a:path w="8560" h="8740" extrusionOk="0">
                  <a:moveTo>
                    <a:pt x="0" y="1"/>
                  </a:moveTo>
                  <a:lnTo>
                    <a:pt x="0" y="1843"/>
                  </a:lnTo>
                  <a:lnTo>
                    <a:pt x="449" y="1843"/>
                  </a:lnTo>
                  <a:lnTo>
                    <a:pt x="2460" y="8739"/>
                  </a:lnTo>
                  <a:lnTo>
                    <a:pt x="6101" y="8739"/>
                  </a:lnTo>
                  <a:lnTo>
                    <a:pt x="8110" y="1843"/>
                  </a:lnTo>
                  <a:lnTo>
                    <a:pt x="8560" y="1843"/>
                  </a:lnTo>
                  <a:lnTo>
                    <a:pt x="8560" y="1"/>
                  </a:lnTo>
                  <a:lnTo>
                    <a:pt x="4809" y="1"/>
                  </a:lnTo>
                  <a:lnTo>
                    <a:pt x="4809" y="1843"/>
                  </a:lnTo>
                  <a:lnTo>
                    <a:pt x="5391" y="1843"/>
                  </a:lnTo>
                  <a:lnTo>
                    <a:pt x="4617" y="5605"/>
                  </a:lnTo>
                  <a:lnTo>
                    <a:pt x="4504" y="5605"/>
                  </a:lnTo>
                  <a:lnTo>
                    <a:pt x="3730" y="1843"/>
                  </a:lnTo>
                  <a:lnTo>
                    <a:pt x="4313" y="1843"/>
                  </a:lnTo>
                  <a:lnTo>
                    <a:pt x="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5132950" y="3402375"/>
              <a:ext cx="189600" cy="218500"/>
            </a:xfrm>
            <a:custGeom>
              <a:avLst/>
              <a:gdLst/>
              <a:ahLst/>
              <a:cxnLst/>
              <a:rect l="l" t="t" r="r" b="b"/>
              <a:pathLst>
                <a:path w="7584" h="8740" extrusionOk="0">
                  <a:moveTo>
                    <a:pt x="1" y="1"/>
                  </a:moveTo>
                  <a:lnTo>
                    <a:pt x="1" y="1843"/>
                  </a:lnTo>
                  <a:lnTo>
                    <a:pt x="563" y="1843"/>
                  </a:lnTo>
                  <a:lnTo>
                    <a:pt x="563" y="6897"/>
                  </a:lnTo>
                  <a:lnTo>
                    <a:pt x="1" y="6897"/>
                  </a:lnTo>
                  <a:lnTo>
                    <a:pt x="1" y="8739"/>
                  </a:lnTo>
                  <a:lnTo>
                    <a:pt x="7583" y="8739"/>
                  </a:lnTo>
                  <a:lnTo>
                    <a:pt x="7583" y="5122"/>
                  </a:lnTo>
                  <a:lnTo>
                    <a:pt x="5068" y="5122"/>
                  </a:lnTo>
                  <a:lnTo>
                    <a:pt x="5068" y="6897"/>
                  </a:lnTo>
                  <a:lnTo>
                    <a:pt x="3709" y="6897"/>
                  </a:lnTo>
                  <a:lnTo>
                    <a:pt x="3709" y="4898"/>
                  </a:lnTo>
                  <a:lnTo>
                    <a:pt x="4697" y="4898"/>
                  </a:lnTo>
                  <a:lnTo>
                    <a:pt x="4697" y="3617"/>
                  </a:lnTo>
                  <a:lnTo>
                    <a:pt x="3709" y="3617"/>
                  </a:lnTo>
                  <a:lnTo>
                    <a:pt x="3709" y="1843"/>
                  </a:lnTo>
                  <a:lnTo>
                    <a:pt x="5068" y="1843"/>
                  </a:lnTo>
                  <a:lnTo>
                    <a:pt x="5068" y="3392"/>
                  </a:lnTo>
                  <a:lnTo>
                    <a:pt x="7583" y="3392"/>
                  </a:lnTo>
                  <a:lnTo>
                    <a:pt x="75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5357025" y="3402375"/>
              <a:ext cx="214625" cy="218500"/>
            </a:xfrm>
            <a:custGeom>
              <a:avLst/>
              <a:gdLst/>
              <a:ahLst/>
              <a:cxnLst/>
              <a:rect l="l" t="t" r="r" b="b"/>
              <a:pathLst>
                <a:path w="8585" h="8740" extrusionOk="0">
                  <a:moveTo>
                    <a:pt x="4322" y="1844"/>
                  </a:moveTo>
                  <a:cubicBezTo>
                    <a:pt x="4536" y="1844"/>
                    <a:pt x="4696" y="1902"/>
                    <a:pt x="4805" y="2017"/>
                  </a:cubicBezTo>
                  <a:cubicBezTo>
                    <a:pt x="4913" y="2133"/>
                    <a:pt x="4967" y="2314"/>
                    <a:pt x="4967" y="2561"/>
                  </a:cubicBezTo>
                  <a:lnTo>
                    <a:pt x="4967" y="2966"/>
                  </a:lnTo>
                  <a:cubicBezTo>
                    <a:pt x="4967" y="3213"/>
                    <a:pt x="4913" y="3396"/>
                    <a:pt x="4805" y="3511"/>
                  </a:cubicBezTo>
                  <a:cubicBezTo>
                    <a:pt x="4695" y="3627"/>
                    <a:pt x="4532" y="3685"/>
                    <a:pt x="4315" y="3685"/>
                  </a:cubicBezTo>
                  <a:lnTo>
                    <a:pt x="3709" y="3685"/>
                  </a:lnTo>
                  <a:lnTo>
                    <a:pt x="3709" y="1844"/>
                  </a:lnTo>
                  <a:lnTo>
                    <a:pt x="4315" y="1844"/>
                  </a:lnTo>
                  <a:cubicBezTo>
                    <a:pt x="4318" y="1844"/>
                    <a:pt x="4320" y="1844"/>
                    <a:pt x="4322" y="1844"/>
                  </a:cubicBezTo>
                  <a:close/>
                  <a:moveTo>
                    <a:pt x="2" y="1"/>
                  </a:moveTo>
                  <a:lnTo>
                    <a:pt x="2" y="1843"/>
                  </a:lnTo>
                  <a:lnTo>
                    <a:pt x="563" y="1843"/>
                  </a:lnTo>
                  <a:lnTo>
                    <a:pt x="563" y="6897"/>
                  </a:lnTo>
                  <a:lnTo>
                    <a:pt x="2" y="6897"/>
                  </a:lnTo>
                  <a:lnTo>
                    <a:pt x="1" y="8739"/>
                  </a:lnTo>
                  <a:lnTo>
                    <a:pt x="4449" y="8739"/>
                  </a:lnTo>
                  <a:lnTo>
                    <a:pt x="4449" y="6897"/>
                  </a:lnTo>
                  <a:lnTo>
                    <a:pt x="3709" y="6897"/>
                  </a:lnTo>
                  <a:lnTo>
                    <a:pt x="3709" y="5055"/>
                  </a:lnTo>
                  <a:cubicBezTo>
                    <a:pt x="4046" y="5055"/>
                    <a:pt x="4305" y="5082"/>
                    <a:pt x="4489" y="5133"/>
                  </a:cubicBezTo>
                  <a:cubicBezTo>
                    <a:pt x="4673" y="5186"/>
                    <a:pt x="4807" y="5286"/>
                    <a:pt x="4894" y="5436"/>
                  </a:cubicBezTo>
                  <a:cubicBezTo>
                    <a:pt x="4980" y="5587"/>
                    <a:pt x="5023" y="5807"/>
                    <a:pt x="5023" y="6099"/>
                  </a:cubicBezTo>
                  <a:lnTo>
                    <a:pt x="5023" y="8739"/>
                  </a:lnTo>
                  <a:lnTo>
                    <a:pt x="8584" y="8739"/>
                  </a:lnTo>
                  <a:lnTo>
                    <a:pt x="8584" y="6897"/>
                  </a:lnTo>
                  <a:lnTo>
                    <a:pt x="8056" y="6897"/>
                  </a:lnTo>
                  <a:lnTo>
                    <a:pt x="8056" y="6032"/>
                  </a:lnTo>
                  <a:cubicBezTo>
                    <a:pt x="8056" y="5261"/>
                    <a:pt x="7697" y="4820"/>
                    <a:pt x="6978" y="4707"/>
                  </a:cubicBezTo>
                  <a:lnTo>
                    <a:pt x="6967" y="4594"/>
                  </a:lnTo>
                  <a:cubicBezTo>
                    <a:pt x="7340" y="4453"/>
                    <a:pt x="7629" y="4198"/>
                    <a:pt x="7832" y="3831"/>
                  </a:cubicBezTo>
                  <a:cubicBezTo>
                    <a:pt x="8034" y="3464"/>
                    <a:pt x="8134" y="3029"/>
                    <a:pt x="8134" y="2527"/>
                  </a:cubicBezTo>
                  <a:cubicBezTo>
                    <a:pt x="8134" y="1636"/>
                    <a:pt x="7880" y="993"/>
                    <a:pt x="7370" y="596"/>
                  </a:cubicBezTo>
                  <a:cubicBezTo>
                    <a:pt x="6862" y="199"/>
                    <a:pt x="6125" y="1"/>
                    <a:pt x="5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5599525" y="3398450"/>
              <a:ext cx="184800" cy="226375"/>
            </a:xfrm>
            <a:custGeom>
              <a:avLst/>
              <a:gdLst/>
              <a:ahLst/>
              <a:cxnLst/>
              <a:rect l="l" t="t" r="r" b="b"/>
              <a:pathLst>
                <a:path w="7392" h="9055" extrusionOk="0">
                  <a:moveTo>
                    <a:pt x="3775" y="0"/>
                  </a:moveTo>
                  <a:cubicBezTo>
                    <a:pt x="2420" y="0"/>
                    <a:pt x="1452" y="231"/>
                    <a:pt x="872" y="691"/>
                  </a:cubicBezTo>
                  <a:cubicBezTo>
                    <a:pt x="290" y="1151"/>
                    <a:pt x="0" y="1825"/>
                    <a:pt x="0" y="2708"/>
                  </a:cubicBezTo>
                  <a:cubicBezTo>
                    <a:pt x="0" y="3435"/>
                    <a:pt x="182" y="4011"/>
                    <a:pt x="545" y="4437"/>
                  </a:cubicBezTo>
                  <a:cubicBezTo>
                    <a:pt x="908" y="4864"/>
                    <a:pt x="1506" y="5235"/>
                    <a:pt x="2337" y="5549"/>
                  </a:cubicBezTo>
                  <a:lnTo>
                    <a:pt x="3302" y="5887"/>
                  </a:lnTo>
                  <a:cubicBezTo>
                    <a:pt x="3543" y="5976"/>
                    <a:pt x="3711" y="6065"/>
                    <a:pt x="3808" y="6150"/>
                  </a:cubicBezTo>
                  <a:cubicBezTo>
                    <a:pt x="3906" y="6237"/>
                    <a:pt x="3954" y="6339"/>
                    <a:pt x="3954" y="6459"/>
                  </a:cubicBezTo>
                  <a:cubicBezTo>
                    <a:pt x="3954" y="6602"/>
                    <a:pt x="3904" y="6709"/>
                    <a:pt x="3803" y="6780"/>
                  </a:cubicBezTo>
                  <a:cubicBezTo>
                    <a:pt x="3702" y="6851"/>
                    <a:pt x="3534" y="6887"/>
                    <a:pt x="3302" y="6887"/>
                  </a:cubicBezTo>
                  <a:cubicBezTo>
                    <a:pt x="3026" y="6887"/>
                    <a:pt x="2835" y="6834"/>
                    <a:pt x="2730" y="6729"/>
                  </a:cubicBezTo>
                  <a:cubicBezTo>
                    <a:pt x="2625" y="6624"/>
                    <a:pt x="2572" y="6455"/>
                    <a:pt x="2572" y="6224"/>
                  </a:cubicBezTo>
                  <a:lnTo>
                    <a:pt x="100" y="6224"/>
                  </a:lnTo>
                  <a:lnTo>
                    <a:pt x="100" y="8448"/>
                  </a:lnTo>
                  <a:cubicBezTo>
                    <a:pt x="445" y="8605"/>
                    <a:pt x="937" y="8745"/>
                    <a:pt x="1578" y="8869"/>
                  </a:cubicBezTo>
                  <a:cubicBezTo>
                    <a:pt x="2218" y="8992"/>
                    <a:pt x="2898" y="9054"/>
                    <a:pt x="3616" y="9054"/>
                  </a:cubicBezTo>
                  <a:cubicBezTo>
                    <a:pt x="3620" y="9054"/>
                    <a:pt x="3623" y="9054"/>
                    <a:pt x="3626" y="9054"/>
                  </a:cubicBezTo>
                  <a:cubicBezTo>
                    <a:pt x="4857" y="9054"/>
                    <a:pt x="5792" y="8811"/>
                    <a:pt x="6430" y="8324"/>
                  </a:cubicBezTo>
                  <a:cubicBezTo>
                    <a:pt x="7071" y="7837"/>
                    <a:pt x="7391" y="7119"/>
                    <a:pt x="7391" y="6168"/>
                  </a:cubicBezTo>
                  <a:cubicBezTo>
                    <a:pt x="7391" y="5471"/>
                    <a:pt x="7210" y="4907"/>
                    <a:pt x="6847" y="4477"/>
                  </a:cubicBezTo>
                  <a:cubicBezTo>
                    <a:pt x="6483" y="4047"/>
                    <a:pt x="5905" y="3697"/>
                    <a:pt x="5110" y="3427"/>
                  </a:cubicBezTo>
                  <a:lnTo>
                    <a:pt x="4133" y="3090"/>
                  </a:lnTo>
                  <a:cubicBezTo>
                    <a:pt x="3886" y="3007"/>
                    <a:pt x="3708" y="2928"/>
                    <a:pt x="3600" y="2853"/>
                  </a:cubicBezTo>
                  <a:cubicBezTo>
                    <a:pt x="3492" y="2779"/>
                    <a:pt x="3437" y="2678"/>
                    <a:pt x="3437" y="2551"/>
                  </a:cubicBezTo>
                  <a:cubicBezTo>
                    <a:pt x="3437" y="2408"/>
                    <a:pt x="3484" y="2309"/>
                    <a:pt x="3577" y="2253"/>
                  </a:cubicBezTo>
                  <a:cubicBezTo>
                    <a:pt x="3672" y="2196"/>
                    <a:pt x="3831" y="2169"/>
                    <a:pt x="4055" y="2169"/>
                  </a:cubicBezTo>
                  <a:cubicBezTo>
                    <a:pt x="4519" y="2169"/>
                    <a:pt x="4751" y="2357"/>
                    <a:pt x="4751" y="2730"/>
                  </a:cubicBezTo>
                  <a:lnTo>
                    <a:pt x="6998" y="2730"/>
                  </a:lnTo>
                  <a:lnTo>
                    <a:pt x="6998" y="720"/>
                  </a:lnTo>
                  <a:cubicBezTo>
                    <a:pt x="6646" y="503"/>
                    <a:pt x="6185" y="328"/>
                    <a:pt x="5611" y="197"/>
                  </a:cubicBezTo>
                  <a:cubicBezTo>
                    <a:pt x="5039" y="66"/>
                    <a:pt x="4426" y="0"/>
                    <a:pt x="37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5811725" y="3402375"/>
              <a:ext cx="106750" cy="218500"/>
            </a:xfrm>
            <a:custGeom>
              <a:avLst/>
              <a:gdLst/>
              <a:ahLst/>
              <a:cxnLst/>
              <a:rect l="l" t="t" r="r" b="b"/>
              <a:pathLst>
                <a:path w="4270" h="8740" extrusionOk="0">
                  <a:moveTo>
                    <a:pt x="0" y="1"/>
                  </a:moveTo>
                  <a:lnTo>
                    <a:pt x="0" y="1843"/>
                  </a:lnTo>
                  <a:lnTo>
                    <a:pt x="562" y="1843"/>
                  </a:lnTo>
                  <a:lnTo>
                    <a:pt x="562" y="6897"/>
                  </a:lnTo>
                  <a:lnTo>
                    <a:pt x="1" y="6897"/>
                  </a:lnTo>
                  <a:lnTo>
                    <a:pt x="1" y="8739"/>
                  </a:lnTo>
                  <a:lnTo>
                    <a:pt x="4269" y="8739"/>
                  </a:lnTo>
                  <a:lnTo>
                    <a:pt x="4269" y="6897"/>
                  </a:lnTo>
                  <a:lnTo>
                    <a:pt x="3707" y="6897"/>
                  </a:lnTo>
                  <a:lnTo>
                    <a:pt x="3707" y="1843"/>
                  </a:lnTo>
                  <a:lnTo>
                    <a:pt x="4269" y="1843"/>
                  </a:lnTo>
                  <a:lnTo>
                    <a:pt x="4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5947600" y="3402375"/>
              <a:ext cx="211200" cy="218500"/>
            </a:xfrm>
            <a:custGeom>
              <a:avLst/>
              <a:gdLst/>
              <a:ahLst/>
              <a:cxnLst/>
              <a:rect l="l" t="t" r="r" b="b"/>
              <a:pathLst>
                <a:path w="8448" h="8740" extrusionOk="0">
                  <a:moveTo>
                    <a:pt x="0" y="1"/>
                  </a:moveTo>
                  <a:lnTo>
                    <a:pt x="0" y="2719"/>
                  </a:lnTo>
                  <a:lnTo>
                    <a:pt x="1932" y="2719"/>
                  </a:lnTo>
                  <a:lnTo>
                    <a:pt x="1932" y="1843"/>
                  </a:lnTo>
                  <a:lnTo>
                    <a:pt x="2651" y="1843"/>
                  </a:lnTo>
                  <a:lnTo>
                    <a:pt x="2651" y="6897"/>
                  </a:lnTo>
                  <a:lnTo>
                    <a:pt x="1865" y="6897"/>
                  </a:lnTo>
                  <a:lnTo>
                    <a:pt x="1865" y="8739"/>
                  </a:lnTo>
                  <a:lnTo>
                    <a:pt x="6583" y="8739"/>
                  </a:lnTo>
                  <a:lnTo>
                    <a:pt x="6583" y="6897"/>
                  </a:lnTo>
                  <a:lnTo>
                    <a:pt x="5796" y="6897"/>
                  </a:lnTo>
                  <a:lnTo>
                    <a:pt x="5796" y="1843"/>
                  </a:lnTo>
                  <a:lnTo>
                    <a:pt x="6515" y="1843"/>
                  </a:lnTo>
                  <a:lnTo>
                    <a:pt x="6515" y="2719"/>
                  </a:lnTo>
                  <a:lnTo>
                    <a:pt x="8448" y="2719"/>
                  </a:lnTo>
                  <a:lnTo>
                    <a:pt x="84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6186925" y="3402375"/>
              <a:ext cx="211225" cy="218500"/>
            </a:xfrm>
            <a:custGeom>
              <a:avLst/>
              <a:gdLst/>
              <a:ahLst/>
              <a:cxnLst/>
              <a:rect l="l" t="t" r="r" b="b"/>
              <a:pathLst>
                <a:path w="8449" h="8740" extrusionOk="0">
                  <a:moveTo>
                    <a:pt x="1" y="1"/>
                  </a:moveTo>
                  <a:lnTo>
                    <a:pt x="1" y="1843"/>
                  </a:lnTo>
                  <a:lnTo>
                    <a:pt x="450" y="1843"/>
                  </a:lnTo>
                  <a:lnTo>
                    <a:pt x="2685" y="5730"/>
                  </a:lnTo>
                  <a:lnTo>
                    <a:pt x="2685" y="6897"/>
                  </a:lnTo>
                  <a:lnTo>
                    <a:pt x="2124" y="6897"/>
                  </a:lnTo>
                  <a:lnTo>
                    <a:pt x="2124" y="8739"/>
                  </a:lnTo>
                  <a:lnTo>
                    <a:pt x="6393" y="8739"/>
                  </a:lnTo>
                  <a:lnTo>
                    <a:pt x="6393" y="6897"/>
                  </a:lnTo>
                  <a:lnTo>
                    <a:pt x="5831" y="6897"/>
                  </a:lnTo>
                  <a:lnTo>
                    <a:pt x="5831" y="5730"/>
                  </a:lnTo>
                  <a:lnTo>
                    <a:pt x="7999" y="1843"/>
                  </a:lnTo>
                  <a:lnTo>
                    <a:pt x="8448" y="1843"/>
                  </a:lnTo>
                  <a:lnTo>
                    <a:pt x="8448" y="1"/>
                  </a:lnTo>
                  <a:lnTo>
                    <a:pt x="5000" y="1"/>
                  </a:lnTo>
                  <a:lnTo>
                    <a:pt x="4996" y="1843"/>
                  </a:lnTo>
                  <a:lnTo>
                    <a:pt x="5390" y="1843"/>
                  </a:lnTo>
                  <a:lnTo>
                    <a:pt x="4728" y="3584"/>
                  </a:lnTo>
                  <a:lnTo>
                    <a:pt x="4615" y="3584"/>
                  </a:lnTo>
                  <a:lnTo>
                    <a:pt x="3953" y="1843"/>
                  </a:lnTo>
                  <a:lnTo>
                    <a:pt x="4348" y="1843"/>
                  </a:lnTo>
                  <a:lnTo>
                    <a:pt x="43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4738450" y="5169100"/>
              <a:ext cx="97300" cy="146500"/>
            </a:xfrm>
            <a:custGeom>
              <a:avLst/>
              <a:gdLst/>
              <a:ahLst/>
              <a:cxnLst/>
              <a:rect l="l" t="t" r="r" b="b"/>
              <a:pathLst>
                <a:path w="3892" h="5860" extrusionOk="0">
                  <a:moveTo>
                    <a:pt x="2076" y="0"/>
                  </a:moveTo>
                  <a:cubicBezTo>
                    <a:pt x="1706" y="0"/>
                    <a:pt x="1382" y="65"/>
                    <a:pt x="1104" y="192"/>
                  </a:cubicBezTo>
                  <a:cubicBezTo>
                    <a:pt x="824" y="319"/>
                    <a:pt x="609" y="495"/>
                    <a:pt x="457" y="717"/>
                  </a:cubicBezTo>
                  <a:cubicBezTo>
                    <a:pt x="306" y="940"/>
                    <a:pt x="230" y="1194"/>
                    <a:pt x="230" y="1482"/>
                  </a:cubicBezTo>
                  <a:cubicBezTo>
                    <a:pt x="229" y="1737"/>
                    <a:pt x="273" y="1953"/>
                    <a:pt x="360" y="2132"/>
                  </a:cubicBezTo>
                  <a:cubicBezTo>
                    <a:pt x="444" y="2310"/>
                    <a:pt x="570" y="2464"/>
                    <a:pt x="725" y="2584"/>
                  </a:cubicBezTo>
                  <a:cubicBezTo>
                    <a:pt x="891" y="2711"/>
                    <a:pt x="1071" y="2815"/>
                    <a:pt x="1263" y="2894"/>
                  </a:cubicBezTo>
                  <a:cubicBezTo>
                    <a:pt x="1469" y="2980"/>
                    <a:pt x="1681" y="3054"/>
                    <a:pt x="1897" y="3117"/>
                  </a:cubicBezTo>
                  <a:cubicBezTo>
                    <a:pt x="2150" y="3192"/>
                    <a:pt x="2397" y="3282"/>
                    <a:pt x="2638" y="3389"/>
                  </a:cubicBezTo>
                  <a:cubicBezTo>
                    <a:pt x="2860" y="3490"/>
                    <a:pt x="3039" y="3618"/>
                    <a:pt x="3175" y="3773"/>
                  </a:cubicBezTo>
                  <a:cubicBezTo>
                    <a:pt x="3310" y="3927"/>
                    <a:pt x="3378" y="4128"/>
                    <a:pt x="3378" y="4378"/>
                  </a:cubicBezTo>
                  <a:cubicBezTo>
                    <a:pt x="3381" y="4570"/>
                    <a:pt x="3318" y="4756"/>
                    <a:pt x="3199" y="4908"/>
                  </a:cubicBezTo>
                  <a:cubicBezTo>
                    <a:pt x="3079" y="5059"/>
                    <a:pt x="2918" y="5176"/>
                    <a:pt x="2715" y="5257"/>
                  </a:cubicBezTo>
                  <a:cubicBezTo>
                    <a:pt x="2512" y="5339"/>
                    <a:pt x="2280" y="5379"/>
                    <a:pt x="2019" y="5379"/>
                  </a:cubicBezTo>
                  <a:cubicBezTo>
                    <a:pt x="2013" y="5379"/>
                    <a:pt x="2007" y="5379"/>
                    <a:pt x="2002" y="5379"/>
                  </a:cubicBezTo>
                  <a:cubicBezTo>
                    <a:pt x="1710" y="5379"/>
                    <a:pt x="1420" y="5317"/>
                    <a:pt x="1153" y="5200"/>
                  </a:cubicBezTo>
                  <a:cubicBezTo>
                    <a:pt x="879" y="5078"/>
                    <a:pt x="635" y="4900"/>
                    <a:pt x="433" y="4679"/>
                  </a:cubicBezTo>
                  <a:cubicBezTo>
                    <a:pt x="379" y="4625"/>
                    <a:pt x="318" y="4597"/>
                    <a:pt x="254" y="4597"/>
                  </a:cubicBezTo>
                  <a:cubicBezTo>
                    <a:pt x="190" y="4597"/>
                    <a:pt x="130" y="4624"/>
                    <a:pt x="79" y="4679"/>
                  </a:cubicBezTo>
                  <a:cubicBezTo>
                    <a:pt x="27" y="4734"/>
                    <a:pt x="2" y="4793"/>
                    <a:pt x="2" y="4858"/>
                  </a:cubicBezTo>
                  <a:cubicBezTo>
                    <a:pt x="0" y="4897"/>
                    <a:pt x="11" y="4938"/>
                    <a:pt x="29" y="4972"/>
                  </a:cubicBezTo>
                  <a:cubicBezTo>
                    <a:pt x="47" y="5003"/>
                    <a:pt x="71" y="5031"/>
                    <a:pt x="99" y="5054"/>
                  </a:cubicBezTo>
                  <a:cubicBezTo>
                    <a:pt x="375" y="5325"/>
                    <a:pt x="666" y="5528"/>
                    <a:pt x="970" y="5664"/>
                  </a:cubicBezTo>
                  <a:cubicBezTo>
                    <a:pt x="1263" y="5795"/>
                    <a:pt x="1606" y="5860"/>
                    <a:pt x="2000" y="5860"/>
                  </a:cubicBezTo>
                  <a:cubicBezTo>
                    <a:pt x="2014" y="5860"/>
                    <a:pt x="2029" y="5860"/>
                    <a:pt x="2044" y="5859"/>
                  </a:cubicBezTo>
                  <a:cubicBezTo>
                    <a:pt x="2411" y="5854"/>
                    <a:pt x="2733" y="5786"/>
                    <a:pt x="3006" y="5656"/>
                  </a:cubicBezTo>
                  <a:cubicBezTo>
                    <a:pt x="3280" y="5527"/>
                    <a:pt x="3495" y="5350"/>
                    <a:pt x="3653" y="5128"/>
                  </a:cubicBezTo>
                  <a:cubicBezTo>
                    <a:pt x="3809" y="4910"/>
                    <a:pt x="3891" y="4648"/>
                    <a:pt x="3890" y="4379"/>
                  </a:cubicBezTo>
                  <a:cubicBezTo>
                    <a:pt x="3890" y="4092"/>
                    <a:pt x="3842" y="3853"/>
                    <a:pt x="3748" y="3663"/>
                  </a:cubicBezTo>
                  <a:cubicBezTo>
                    <a:pt x="3656" y="3478"/>
                    <a:pt x="3522" y="3315"/>
                    <a:pt x="3357" y="3190"/>
                  </a:cubicBezTo>
                  <a:cubicBezTo>
                    <a:pt x="3181" y="3060"/>
                    <a:pt x="2991" y="2956"/>
                    <a:pt x="2788" y="2878"/>
                  </a:cubicBezTo>
                  <a:cubicBezTo>
                    <a:pt x="2573" y="2793"/>
                    <a:pt x="2349" y="2719"/>
                    <a:pt x="2116" y="2653"/>
                  </a:cubicBezTo>
                  <a:cubicBezTo>
                    <a:pt x="1878" y="2572"/>
                    <a:pt x="1652" y="2484"/>
                    <a:pt x="1442" y="2390"/>
                  </a:cubicBezTo>
                  <a:cubicBezTo>
                    <a:pt x="1230" y="2295"/>
                    <a:pt x="1058" y="2174"/>
                    <a:pt x="928" y="2027"/>
                  </a:cubicBezTo>
                  <a:cubicBezTo>
                    <a:pt x="799" y="1880"/>
                    <a:pt x="733" y="1692"/>
                    <a:pt x="733" y="1465"/>
                  </a:cubicBezTo>
                  <a:cubicBezTo>
                    <a:pt x="733" y="1260"/>
                    <a:pt x="791" y="1083"/>
                    <a:pt x="908" y="936"/>
                  </a:cubicBezTo>
                  <a:cubicBezTo>
                    <a:pt x="1024" y="790"/>
                    <a:pt x="1184" y="677"/>
                    <a:pt x="1389" y="599"/>
                  </a:cubicBezTo>
                  <a:cubicBezTo>
                    <a:pt x="1592" y="520"/>
                    <a:pt x="1821" y="481"/>
                    <a:pt x="2076" y="481"/>
                  </a:cubicBezTo>
                  <a:cubicBezTo>
                    <a:pt x="2256" y="481"/>
                    <a:pt x="2435" y="505"/>
                    <a:pt x="2608" y="554"/>
                  </a:cubicBezTo>
                  <a:cubicBezTo>
                    <a:pt x="2773" y="601"/>
                    <a:pt x="2931" y="670"/>
                    <a:pt x="3077" y="762"/>
                  </a:cubicBezTo>
                  <a:cubicBezTo>
                    <a:pt x="3208" y="844"/>
                    <a:pt x="3326" y="946"/>
                    <a:pt x="3426" y="1067"/>
                  </a:cubicBezTo>
                  <a:cubicBezTo>
                    <a:pt x="3462" y="1103"/>
                    <a:pt x="3509" y="1124"/>
                    <a:pt x="3560" y="1124"/>
                  </a:cubicBezTo>
                  <a:cubicBezTo>
                    <a:pt x="3562" y="1124"/>
                    <a:pt x="3563" y="1124"/>
                    <a:pt x="3565" y="1124"/>
                  </a:cubicBezTo>
                  <a:cubicBezTo>
                    <a:pt x="3629" y="1124"/>
                    <a:pt x="3688" y="1096"/>
                    <a:pt x="3744" y="1042"/>
                  </a:cubicBezTo>
                  <a:cubicBezTo>
                    <a:pt x="3798" y="989"/>
                    <a:pt x="3825" y="935"/>
                    <a:pt x="3825" y="879"/>
                  </a:cubicBezTo>
                  <a:cubicBezTo>
                    <a:pt x="3825" y="809"/>
                    <a:pt x="3784" y="730"/>
                    <a:pt x="3702" y="643"/>
                  </a:cubicBezTo>
                  <a:cubicBezTo>
                    <a:pt x="3529" y="432"/>
                    <a:pt x="3295" y="271"/>
                    <a:pt x="2999" y="164"/>
                  </a:cubicBezTo>
                  <a:cubicBezTo>
                    <a:pt x="2704" y="55"/>
                    <a:pt x="2391" y="0"/>
                    <a:pt x="2076" y="0"/>
                  </a:cubicBezTo>
                  <a:close/>
                </a:path>
              </a:pathLst>
            </a:custGeom>
            <a:solidFill>
              <a:srgbClr val="3D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4736550" y="5167275"/>
              <a:ext cx="101050" cy="150175"/>
            </a:xfrm>
            <a:custGeom>
              <a:avLst/>
              <a:gdLst/>
              <a:ahLst/>
              <a:cxnLst/>
              <a:rect l="l" t="t" r="r" b="b"/>
              <a:pathLst>
                <a:path w="4042" h="6007" extrusionOk="0">
                  <a:moveTo>
                    <a:pt x="2152" y="149"/>
                  </a:moveTo>
                  <a:cubicBezTo>
                    <a:pt x="2458" y="149"/>
                    <a:pt x="2763" y="202"/>
                    <a:pt x="3051" y="307"/>
                  </a:cubicBezTo>
                  <a:cubicBezTo>
                    <a:pt x="3332" y="410"/>
                    <a:pt x="3558" y="564"/>
                    <a:pt x="3725" y="768"/>
                  </a:cubicBezTo>
                  <a:cubicBezTo>
                    <a:pt x="3792" y="840"/>
                    <a:pt x="3827" y="903"/>
                    <a:pt x="3827" y="953"/>
                  </a:cubicBezTo>
                  <a:cubicBezTo>
                    <a:pt x="3827" y="987"/>
                    <a:pt x="3807" y="1024"/>
                    <a:pt x="3768" y="1063"/>
                  </a:cubicBezTo>
                  <a:cubicBezTo>
                    <a:pt x="3727" y="1104"/>
                    <a:pt x="3680" y="1122"/>
                    <a:pt x="3638" y="1122"/>
                  </a:cubicBezTo>
                  <a:cubicBezTo>
                    <a:pt x="3607" y="1122"/>
                    <a:pt x="3579" y="1111"/>
                    <a:pt x="3560" y="1093"/>
                  </a:cubicBezTo>
                  <a:cubicBezTo>
                    <a:pt x="3455" y="967"/>
                    <a:pt x="3332" y="859"/>
                    <a:pt x="3192" y="773"/>
                  </a:cubicBezTo>
                  <a:cubicBezTo>
                    <a:pt x="3042" y="679"/>
                    <a:pt x="2878" y="605"/>
                    <a:pt x="2705" y="558"/>
                  </a:cubicBezTo>
                  <a:cubicBezTo>
                    <a:pt x="2526" y="506"/>
                    <a:pt x="2340" y="481"/>
                    <a:pt x="2152" y="481"/>
                  </a:cubicBezTo>
                  <a:cubicBezTo>
                    <a:pt x="1888" y="481"/>
                    <a:pt x="1649" y="522"/>
                    <a:pt x="1438" y="604"/>
                  </a:cubicBezTo>
                  <a:cubicBezTo>
                    <a:pt x="1223" y="687"/>
                    <a:pt x="1051" y="808"/>
                    <a:pt x="928" y="964"/>
                  </a:cubicBezTo>
                  <a:cubicBezTo>
                    <a:pt x="800" y="1124"/>
                    <a:pt x="736" y="1317"/>
                    <a:pt x="736" y="1540"/>
                  </a:cubicBezTo>
                  <a:cubicBezTo>
                    <a:pt x="736" y="1784"/>
                    <a:pt x="808" y="1990"/>
                    <a:pt x="950" y="2150"/>
                  </a:cubicBezTo>
                  <a:cubicBezTo>
                    <a:pt x="1086" y="2304"/>
                    <a:pt x="1267" y="2431"/>
                    <a:pt x="1487" y="2531"/>
                  </a:cubicBezTo>
                  <a:cubicBezTo>
                    <a:pt x="1700" y="2625"/>
                    <a:pt x="1929" y="2715"/>
                    <a:pt x="2173" y="2798"/>
                  </a:cubicBezTo>
                  <a:cubicBezTo>
                    <a:pt x="2399" y="2861"/>
                    <a:pt x="2622" y="2935"/>
                    <a:pt x="2838" y="3019"/>
                  </a:cubicBezTo>
                  <a:cubicBezTo>
                    <a:pt x="3033" y="3094"/>
                    <a:pt x="3220" y="3196"/>
                    <a:pt x="3389" y="3323"/>
                  </a:cubicBezTo>
                  <a:cubicBezTo>
                    <a:pt x="3545" y="3440"/>
                    <a:pt x="3671" y="3592"/>
                    <a:pt x="3758" y="3769"/>
                  </a:cubicBezTo>
                  <a:cubicBezTo>
                    <a:pt x="3848" y="3948"/>
                    <a:pt x="3893" y="4177"/>
                    <a:pt x="3893" y="4452"/>
                  </a:cubicBezTo>
                  <a:cubicBezTo>
                    <a:pt x="3894" y="4704"/>
                    <a:pt x="3816" y="4952"/>
                    <a:pt x="3670" y="5158"/>
                  </a:cubicBezTo>
                  <a:cubicBezTo>
                    <a:pt x="3521" y="5369"/>
                    <a:pt x="3314" y="5537"/>
                    <a:pt x="3052" y="5663"/>
                  </a:cubicBezTo>
                  <a:cubicBezTo>
                    <a:pt x="2788" y="5787"/>
                    <a:pt x="2475" y="5853"/>
                    <a:pt x="2118" y="5858"/>
                  </a:cubicBezTo>
                  <a:cubicBezTo>
                    <a:pt x="1721" y="5856"/>
                    <a:pt x="1368" y="5800"/>
                    <a:pt x="1075" y="5669"/>
                  </a:cubicBezTo>
                  <a:cubicBezTo>
                    <a:pt x="780" y="5538"/>
                    <a:pt x="495" y="5337"/>
                    <a:pt x="220" y="5069"/>
                  </a:cubicBezTo>
                  <a:cubicBezTo>
                    <a:pt x="199" y="5051"/>
                    <a:pt x="182" y="5031"/>
                    <a:pt x="169" y="5008"/>
                  </a:cubicBezTo>
                  <a:cubicBezTo>
                    <a:pt x="156" y="4984"/>
                    <a:pt x="150" y="4958"/>
                    <a:pt x="151" y="4931"/>
                  </a:cubicBezTo>
                  <a:cubicBezTo>
                    <a:pt x="152" y="4882"/>
                    <a:pt x="172" y="4837"/>
                    <a:pt x="208" y="4803"/>
                  </a:cubicBezTo>
                  <a:cubicBezTo>
                    <a:pt x="245" y="4764"/>
                    <a:pt x="285" y="4745"/>
                    <a:pt x="329" y="4745"/>
                  </a:cubicBezTo>
                  <a:cubicBezTo>
                    <a:pt x="377" y="4746"/>
                    <a:pt x="422" y="4767"/>
                    <a:pt x="455" y="4804"/>
                  </a:cubicBezTo>
                  <a:cubicBezTo>
                    <a:pt x="663" y="5032"/>
                    <a:pt x="916" y="5215"/>
                    <a:pt x="1199" y="5342"/>
                  </a:cubicBezTo>
                  <a:cubicBezTo>
                    <a:pt x="1476" y="5464"/>
                    <a:pt x="1775" y="5528"/>
                    <a:pt x="2078" y="5528"/>
                  </a:cubicBezTo>
                  <a:cubicBezTo>
                    <a:pt x="2083" y="5528"/>
                    <a:pt x="2089" y="5528"/>
                    <a:pt x="2095" y="5528"/>
                  </a:cubicBezTo>
                  <a:cubicBezTo>
                    <a:pt x="2364" y="5528"/>
                    <a:pt x="2607" y="5485"/>
                    <a:pt x="2817" y="5400"/>
                  </a:cubicBezTo>
                  <a:cubicBezTo>
                    <a:pt x="3033" y="5315"/>
                    <a:pt x="3207" y="5189"/>
                    <a:pt x="3333" y="5027"/>
                  </a:cubicBezTo>
                  <a:cubicBezTo>
                    <a:pt x="3462" y="4865"/>
                    <a:pt x="3530" y="4662"/>
                    <a:pt x="3527" y="4453"/>
                  </a:cubicBezTo>
                  <a:cubicBezTo>
                    <a:pt x="3527" y="4186"/>
                    <a:pt x="3453" y="3966"/>
                    <a:pt x="3307" y="3799"/>
                  </a:cubicBezTo>
                  <a:cubicBezTo>
                    <a:pt x="3164" y="3636"/>
                    <a:pt x="2975" y="3502"/>
                    <a:pt x="2744" y="3397"/>
                  </a:cubicBezTo>
                  <a:cubicBezTo>
                    <a:pt x="2500" y="3288"/>
                    <a:pt x="2250" y="3196"/>
                    <a:pt x="1994" y="3121"/>
                  </a:cubicBezTo>
                  <a:cubicBezTo>
                    <a:pt x="1781" y="3059"/>
                    <a:pt x="1572" y="2986"/>
                    <a:pt x="1368" y="2900"/>
                  </a:cubicBezTo>
                  <a:cubicBezTo>
                    <a:pt x="1181" y="2823"/>
                    <a:pt x="1007" y="2722"/>
                    <a:pt x="847" y="2601"/>
                  </a:cubicBezTo>
                  <a:cubicBezTo>
                    <a:pt x="701" y="2488"/>
                    <a:pt x="582" y="2342"/>
                    <a:pt x="501" y="2175"/>
                  </a:cubicBezTo>
                  <a:cubicBezTo>
                    <a:pt x="421" y="2007"/>
                    <a:pt x="379" y="1799"/>
                    <a:pt x="379" y="1556"/>
                  </a:cubicBezTo>
                  <a:cubicBezTo>
                    <a:pt x="379" y="1285"/>
                    <a:pt x="450" y="1043"/>
                    <a:pt x="593" y="834"/>
                  </a:cubicBezTo>
                  <a:cubicBezTo>
                    <a:pt x="737" y="623"/>
                    <a:pt x="945" y="455"/>
                    <a:pt x="1210" y="333"/>
                  </a:cubicBezTo>
                  <a:cubicBezTo>
                    <a:pt x="1480" y="211"/>
                    <a:pt x="1796" y="149"/>
                    <a:pt x="2152" y="149"/>
                  </a:cubicBezTo>
                  <a:close/>
                  <a:moveTo>
                    <a:pt x="2152" y="0"/>
                  </a:moveTo>
                  <a:cubicBezTo>
                    <a:pt x="1774" y="0"/>
                    <a:pt x="1437" y="67"/>
                    <a:pt x="1148" y="198"/>
                  </a:cubicBezTo>
                  <a:cubicBezTo>
                    <a:pt x="857" y="331"/>
                    <a:pt x="631" y="516"/>
                    <a:pt x="471" y="749"/>
                  </a:cubicBezTo>
                  <a:cubicBezTo>
                    <a:pt x="311" y="982"/>
                    <a:pt x="230" y="1254"/>
                    <a:pt x="230" y="1555"/>
                  </a:cubicBezTo>
                  <a:cubicBezTo>
                    <a:pt x="230" y="1821"/>
                    <a:pt x="277" y="2050"/>
                    <a:pt x="368" y="2238"/>
                  </a:cubicBezTo>
                  <a:cubicBezTo>
                    <a:pt x="458" y="2426"/>
                    <a:pt x="591" y="2589"/>
                    <a:pt x="755" y="2716"/>
                  </a:cubicBezTo>
                  <a:cubicBezTo>
                    <a:pt x="925" y="2846"/>
                    <a:pt x="1112" y="2953"/>
                    <a:pt x="1308" y="3035"/>
                  </a:cubicBezTo>
                  <a:cubicBezTo>
                    <a:pt x="1519" y="3122"/>
                    <a:pt x="1733" y="3198"/>
                    <a:pt x="1950" y="3262"/>
                  </a:cubicBezTo>
                  <a:cubicBezTo>
                    <a:pt x="2200" y="3335"/>
                    <a:pt x="2444" y="3425"/>
                    <a:pt x="2683" y="3531"/>
                  </a:cubicBezTo>
                  <a:cubicBezTo>
                    <a:pt x="2894" y="3626"/>
                    <a:pt x="3066" y="3749"/>
                    <a:pt x="3194" y="3894"/>
                  </a:cubicBezTo>
                  <a:cubicBezTo>
                    <a:pt x="3317" y="4034"/>
                    <a:pt x="3379" y="4221"/>
                    <a:pt x="3379" y="4452"/>
                  </a:cubicBezTo>
                  <a:cubicBezTo>
                    <a:pt x="3382" y="4627"/>
                    <a:pt x="3324" y="4798"/>
                    <a:pt x="3216" y="4935"/>
                  </a:cubicBezTo>
                  <a:cubicBezTo>
                    <a:pt x="3105" y="5076"/>
                    <a:pt x="2952" y="5186"/>
                    <a:pt x="2762" y="5263"/>
                  </a:cubicBezTo>
                  <a:cubicBezTo>
                    <a:pt x="2568" y="5340"/>
                    <a:pt x="2343" y="5379"/>
                    <a:pt x="2094" y="5379"/>
                  </a:cubicBezTo>
                  <a:cubicBezTo>
                    <a:pt x="2091" y="5379"/>
                    <a:pt x="2088" y="5379"/>
                    <a:pt x="2085" y="5379"/>
                  </a:cubicBezTo>
                  <a:cubicBezTo>
                    <a:pt x="1800" y="5379"/>
                    <a:pt x="1519" y="5321"/>
                    <a:pt x="1258" y="5206"/>
                  </a:cubicBezTo>
                  <a:cubicBezTo>
                    <a:pt x="993" y="5086"/>
                    <a:pt x="755" y="4914"/>
                    <a:pt x="559" y="4699"/>
                  </a:cubicBezTo>
                  <a:cubicBezTo>
                    <a:pt x="492" y="4632"/>
                    <a:pt x="410" y="4598"/>
                    <a:pt x="330" y="4598"/>
                  </a:cubicBezTo>
                  <a:cubicBezTo>
                    <a:pt x="248" y="4598"/>
                    <a:pt x="166" y="4633"/>
                    <a:pt x="100" y="4702"/>
                  </a:cubicBezTo>
                  <a:cubicBezTo>
                    <a:pt x="39" y="4762"/>
                    <a:pt x="3" y="4844"/>
                    <a:pt x="2" y="4931"/>
                  </a:cubicBezTo>
                  <a:cubicBezTo>
                    <a:pt x="1" y="4984"/>
                    <a:pt x="15" y="5036"/>
                    <a:pt x="41" y="5083"/>
                  </a:cubicBezTo>
                  <a:cubicBezTo>
                    <a:pt x="61" y="5119"/>
                    <a:pt x="89" y="5152"/>
                    <a:pt x="122" y="5178"/>
                  </a:cubicBezTo>
                  <a:cubicBezTo>
                    <a:pt x="403" y="5455"/>
                    <a:pt x="703" y="5665"/>
                    <a:pt x="1015" y="5804"/>
                  </a:cubicBezTo>
                  <a:cubicBezTo>
                    <a:pt x="1315" y="5939"/>
                    <a:pt x="1669" y="6007"/>
                    <a:pt x="2070" y="6007"/>
                  </a:cubicBezTo>
                  <a:cubicBezTo>
                    <a:pt x="2086" y="6007"/>
                    <a:pt x="2104" y="6006"/>
                    <a:pt x="2120" y="6006"/>
                  </a:cubicBezTo>
                  <a:cubicBezTo>
                    <a:pt x="2497" y="5999"/>
                    <a:pt x="2830" y="5930"/>
                    <a:pt x="3115" y="5795"/>
                  </a:cubicBezTo>
                  <a:cubicBezTo>
                    <a:pt x="3399" y="5660"/>
                    <a:pt x="3626" y="5473"/>
                    <a:pt x="3791" y="5243"/>
                  </a:cubicBezTo>
                  <a:cubicBezTo>
                    <a:pt x="3955" y="5012"/>
                    <a:pt x="4042" y="4736"/>
                    <a:pt x="4040" y="4452"/>
                  </a:cubicBezTo>
                  <a:cubicBezTo>
                    <a:pt x="4040" y="4155"/>
                    <a:pt x="3990" y="3904"/>
                    <a:pt x="3890" y="3703"/>
                  </a:cubicBezTo>
                  <a:cubicBezTo>
                    <a:pt x="3793" y="3508"/>
                    <a:pt x="3652" y="3336"/>
                    <a:pt x="3478" y="3205"/>
                  </a:cubicBezTo>
                  <a:cubicBezTo>
                    <a:pt x="3298" y="3072"/>
                    <a:pt x="3100" y="2963"/>
                    <a:pt x="2891" y="2883"/>
                  </a:cubicBezTo>
                  <a:cubicBezTo>
                    <a:pt x="2670" y="2796"/>
                    <a:pt x="2444" y="2721"/>
                    <a:pt x="2216" y="2658"/>
                  </a:cubicBezTo>
                  <a:cubicBezTo>
                    <a:pt x="1980" y="2577"/>
                    <a:pt x="1756" y="2490"/>
                    <a:pt x="1548" y="2396"/>
                  </a:cubicBezTo>
                  <a:cubicBezTo>
                    <a:pt x="1346" y="2306"/>
                    <a:pt x="1182" y="2190"/>
                    <a:pt x="1060" y="2052"/>
                  </a:cubicBezTo>
                  <a:cubicBezTo>
                    <a:pt x="940" y="1918"/>
                    <a:pt x="882" y="1750"/>
                    <a:pt x="882" y="1540"/>
                  </a:cubicBezTo>
                  <a:cubicBezTo>
                    <a:pt x="882" y="1349"/>
                    <a:pt x="934" y="1192"/>
                    <a:pt x="1041" y="1057"/>
                  </a:cubicBezTo>
                  <a:cubicBezTo>
                    <a:pt x="1149" y="921"/>
                    <a:pt x="1297" y="816"/>
                    <a:pt x="1491" y="742"/>
                  </a:cubicBezTo>
                  <a:cubicBezTo>
                    <a:pt x="1684" y="666"/>
                    <a:pt x="1906" y="628"/>
                    <a:pt x="2152" y="628"/>
                  </a:cubicBezTo>
                  <a:cubicBezTo>
                    <a:pt x="2324" y="628"/>
                    <a:pt x="2497" y="651"/>
                    <a:pt x="2664" y="699"/>
                  </a:cubicBezTo>
                  <a:cubicBezTo>
                    <a:pt x="2823" y="743"/>
                    <a:pt x="2974" y="810"/>
                    <a:pt x="3113" y="898"/>
                  </a:cubicBezTo>
                  <a:cubicBezTo>
                    <a:pt x="3240" y="977"/>
                    <a:pt x="3355" y="1077"/>
                    <a:pt x="3450" y="1193"/>
                  </a:cubicBezTo>
                  <a:cubicBezTo>
                    <a:pt x="3502" y="1245"/>
                    <a:pt x="3569" y="1270"/>
                    <a:pt x="3638" y="1270"/>
                  </a:cubicBezTo>
                  <a:cubicBezTo>
                    <a:pt x="3719" y="1270"/>
                    <a:pt x="3803" y="1236"/>
                    <a:pt x="3872" y="1168"/>
                  </a:cubicBezTo>
                  <a:cubicBezTo>
                    <a:pt x="3940" y="1100"/>
                    <a:pt x="3975" y="1028"/>
                    <a:pt x="3975" y="953"/>
                  </a:cubicBezTo>
                  <a:cubicBezTo>
                    <a:pt x="3975" y="863"/>
                    <a:pt x="3927" y="767"/>
                    <a:pt x="3836" y="671"/>
                  </a:cubicBezTo>
                  <a:cubicBezTo>
                    <a:pt x="3655" y="450"/>
                    <a:pt x="3408" y="280"/>
                    <a:pt x="3100" y="168"/>
                  </a:cubicBezTo>
                  <a:cubicBezTo>
                    <a:pt x="2796" y="57"/>
                    <a:pt x="2475" y="0"/>
                    <a:pt x="2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4886475" y="5171150"/>
              <a:ext cx="12900" cy="142400"/>
            </a:xfrm>
            <a:custGeom>
              <a:avLst/>
              <a:gdLst/>
              <a:ahLst/>
              <a:cxnLst/>
              <a:rect l="l" t="t" r="r" b="b"/>
              <a:pathLst>
                <a:path w="516" h="5696" extrusionOk="0">
                  <a:moveTo>
                    <a:pt x="253" y="0"/>
                  </a:moveTo>
                  <a:cubicBezTo>
                    <a:pt x="187" y="0"/>
                    <a:pt x="123" y="26"/>
                    <a:pt x="76" y="73"/>
                  </a:cubicBezTo>
                  <a:cubicBezTo>
                    <a:pt x="27" y="120"/>
                    <a:pt x="0" y="186"/>
                    <a:pt x="3" y="253"/>
                  </a:cubicBezTo>
                  <a:lnTo>
                    <a:pt x="3" y="5443"/>
                  </a:lnTo>
                  <a:cubicBezTo>
                    <a:pt x="0" y="5510"/>
                    <a:pt x="25" y="5574"/>
                    <a:pt x="72" y="5622"/>
                  </a:cubicBezTo>
                  <a:cubicBezTo>
                    <a:pt x="117" y="5672"/>
                    <a:pt x="178" y="5695"/>
                    <a:pt x="255" y="5695"/>
                  </a:cubicBezTo>
                  <a:cubicBezTo>
                    <a:pt x="320" y="5695"/>
                    <a:pt x="384" y="5669"/>
                    <a:pt x="429" y="5622"/>
                  </a:cubicBezTo>
                  <a:cubicBezTo>
                    <a:pt x="479" y="5576"/>
                    <a:pt x="511" y="5511"/>
                    <a:pt x="515" y="5443"/>
                  </a:cubicBezTo>
                  <a:lnTo>
                    <a:pt x="515" y="253"/>
                  </a:lnTo>
                  <a:cubicBezTo>
                    <a:pt x="516" y="184"/>
                    <a:pt x="488" y="120"/>
                    <a:pt x="438" y="73"/>
                  </a:cubicBezTo>
                  <a:cubicBezTo>
                    <a:pt x="391" y="27"/>
                    <a:pt x="328" y="0"/>
                    <a:pt x="262" y="0"/>
                  </a:cubicBezTo>
                  <a:cubicBezTo>
                    <a:pt x="259" y="0"/>
                    <a:pt x="256" y="0"/>
                    <a:pt x="253" y="0"/>
                  </a:cubicBezTo>
                  <a:close/>
                </a:path>
              </a:pathLst>
            </a:custGeom>
            <a:solidFill>
              <a:srgbClr val="3D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4884650" y="5169325"/>
              <a:ext cx="16600" cy="146075"/>
            </a:xfrm>
            <a:custGeom>
              <a:avLst/>
              <a:gdLst/>
              <a:ahLst/>
              <a:cxnLst/>
              <a:rect l="l" t="t" r="r" b="b"/>
              <a:pathLst>
                <a:path w="664" h="5843" extrusionOk="0">
                  <a:moveTo>
                    <a:pt x="326" y="148"/>
                  </a:moveTo>
                  <a:cubicBezTo>
                    <a:pt x="329" y="148"/>
                    <a:pt x="332" y="148"/>
                    <a:pt x="335" y="148"/>
                  </a:cubicBezTo>
                  <a:cubicBezTo>
                    <a:pt x="382" y="148"/>
                    <a:pt x="428" y="167"/>
                    <a:pt x="460" y="199"/>
                  </a:cubicBezTo>
                  <a:cubicBezTo>
                    <a:pt x="496" y="231"/>
                    <a:pt x="516" y="278"/>
                    <a:pt x="515" y="326"/>
                  </a:cubicBezTo>
                  <a:lnTo>
                    <a:pt x="515" y="5514"/>
                  </a:lnTo>
                  <a:cubicBezTo>
                    <a:pt x="511" y="5563"/>
                    <a:pt x="488" y="5608"/>
                    <a:pt x="451" y="5642"/>
                  </a:cubicBezTo>
                  <a:cubicBezTo>
                    <a:pt x="412" y="5680"/>
                    <a:pt x="365" y="5696"/>
                    <a:pt x="322" y="5696"/>
                  </a:cubicBezTo>
                  <a:cubicBezTo>
                    <a:pt x="273" y="5696"/>
                    <a:pt x="228" y="5677"/>
                    <a:pt x="198" y="5645"/>
                  </a:cubicBezTo>
                  <a:cubicBezTo>
                    <a:pt x="165" y="5611"/>
                    <a:pt x="148" y="5564"/>
                    <a:pt x="149" y="5516"/>
                  </a:cubicBezTo>
                  <a:lnTo>
                    <a:pt x="149" y="326"/>
                  </a:lnTo>
                  <a:cubicBezTo>
                    <a:pt x="148" y="278"/>
                    <a:pt x="167" y="232"/>
                    <a:pt x="201" y="198"/>
                  </a:cubicBezTo>
                  <a:cubicBezTo>
                    <a:pt x="235" y="165"/>
                    <a:pt x="279" y="148"/>
                    <a:pt x="326" y="148"/>
                  </a:cubicBezTo>
                  <a:close/>
                  <a:moveTo>
                    <a:pt x="329" y="0"/>
                  </a:moveTo>
                  <a:cubicBezTo>
                    <a:pt x="245" y="0"/>
                    <a:pt x="162" y="32"/>
                    <a:pt x="97" y="95"/>
                  </a:cubicBezTo>
                  <a:cubicBezTo>
                    <a:pt x="34" y="155"/>
                    <a:pt x="0" y="239"/>
                    <a:pt x="3" y="326"/>
                  </a:cubicBezTo>
                  <a:lnTo>
                    <a:pt x="3" y="5516"/>
                  </a:lnTo>
                  <a:cubicBezTo>
                    <a:pt x="0" y="5602"/>
                    <a:pt x="33" y="5684"/>
                    <a:pt x="91" y="5746"/>
                  </a:cubicBezTo>
                  <a:cubicBezTo>
                    <a:pt x="151" y="5810"/>
                    <a:pt x="231" y="5843"/>
                    <a:pt x="328" y="5843"/>
                  </a:cubicBezTo>
                  <a:cubicBezTo>
                    <a:pt x="412" y="5843"/>
                    <a:pt x="493" y="5809"/>
                    <a:pt x="554" y="5750"/>
                  </a:cubicBezTo>
                  <a:cubicBezTo>
                    <a:pt x="617" y="5690"/>
                    <a:pt x="656" y="5608"/>
                    <a:pt x="662" y="5523"/>
                  </a:cubicBezTo>
                  <a:cubicBezTo>
                    <a:pt x="662" y="5520"/>
                    <a:pt x="662" y="5519"/>
                    <a:pt x="662" y="5516"/>
                  </a:cubicBezTo>
                  <a:lnTo>
                    <a:pt x="662" y="326"/>
                  </a:lnTo>
                  <a:cubicBezTo>
                    <a:pt x="663" y="237"/>
                    <a:pt x="627" y="153"/>
                    <a:pt x="561" y="94"/>
                  </a:cubicBezTo>
                  <a:cubicBezTo>
                    <a:pt x="496" y="31"/>
                    <a:pt x="413" y="0"/>
                    <a:pt x="3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4958375" y="5171150"/>
              <a:ext cx="109925" cy="142400"/>
            </a:xfrm>
            <a:custGeom>
              <a:avLst/>
              <a:gdLst/>
              <a:ahLst/>
              <a:cxnLst/>
              <a:rect l="l" t="t" r="r" b="b"/>
              <a:pathLst>
                <a:path w="4397" h="5696" extrusionOk="0">
                  <a:moveTo>
                    <a:pt x="237" y="0"/>
                  </a:moveTo>
                  <a:cubicBezTo>
                    <a:pt x="178" y="0"/>
                    <a:pt x="120" y="22"/>
                    <a:pt x="75" y="61"/>
                  </a:cubicBezTo>
                  <a:cubicBezTo>
                    <a:pt x="25" y="101"/>
                    <a:pt x="1" y="163"/>
                    <a:pt x="1" y="245"/>
                  </a:cubicBezTo>
                  <a:lnTo>
                    <a:pt x="1" y="5476"/>
                  </a:lnTo>
                  <a:cubicBezTo>
                    <a:pt x="0" y="5533"/>
                    <a:pt x="23" y="5590"/>
                    <a:pt x="62" y="5630"/>
                  </a:cubicBezTo>
                  <a:cubicBezTo>
                    <a:pt x="104" y="5674"/>
                    <a:pt x="159" y="5695"/>
                    <a:pt x="230" y="5695"/>
                  </a:cubicBezTo>
                  <a:cubicBezTo>
                    <a:pt x="231" y="5695"/>
                    <a:pt x="233" y="5696"/>
                    <a:pt x="234" y="5696"/>
                  </a:cubicBezTo>
                  <a:cubicBezTo>
                    <a:pt x="293" y="5696"/>
                    <a:pt x="351" y="5673"/>
                    <a:pt x="392" y="5630"/>
                  </a:cubicBezTo>
                  <a:cubicBezTo>
                    <a:pt x="434" y="5591"/>
                    <a:pt x="458" y="5534"/>
                    <a:pt x="457" y="5476"/>
                  </a:cubicBezTo>
                  <a:lnTo>
                    <a:pt x="457" y="909"/>
                  </a:lnTo>
                  <a:lnTo>
                    <a:pt x="3948" y="5615"/>
                  </a:lnTo>
                  <a:cubicBezTo>
                    <a:pt x="3970" y="5643"/>
                    <a:pt x="4002" y="5664"/>
                    <a:pt x="4037" y="5675"/>
                  </a:cubicBezTo>
                  <a:cubicBezTo>
                    <a:pt x="4071" y="5688"/>
                    <a:pt x="4107" y="5695"/>
                    <a:pt x="4143" y="5695"/>
                  </a:cubicBezTo>
                  <a:cubicBezTo>
                    <a:pt x="4207" y="5695"/>
                    <a:pt x="4271" y="5672"/>
                    <a:pt x="4317" y="5626"/>
                  </a:cubicBezTo>
                  <a:cubicBezTo>
                    <a:pt x="4369" y="5581"/>
                    <a:pt x="4395" y="5516"/>
                    <a:pt x="4395" y="5436"/>
                  </a:cubicBezTo>
                  <a:lnTo>
                    <a:pt x="4395" y="227"/>
                  </a:lnTo>
                  <a:cubicBezTo>
                    <a:pt x="4397" y="168"/>
                    <a:pt x="4375" y="110"/>
                    <a:pt x="4335" y="66"/>
                  </a:cubicBezTo>
                  <a:cubicBezTo>
                    <a:pt x="4293" y="22"/>
                    <a:pt x="4238" y="0"/>
                    <a:pt x="4167" y="0"/>
                  </a:cubicBezTo>
                  <a:cubicBezTo>
                    <a:pt x="4108" y="0"/>
                    <a:pt x="4051" y="23"/>
                    <a:pt x="4008" y="66"/>
                  </a:cubicBezTo>
                  <a:cubicBezTo>
                    <a:pt x="3963" y="108"/>
                    <a:pt x="3938" y="167"/>
                    <a:pt x="3939" y="227"/>
                  </a:cubicBezTo>
                  <a:lnTo>
                    <a:pt x="3939" y="4812"/>
                  </a:lnTo>
                  <a:lnTo>
                    <a:pt x="433" y="90"/>
                  </a:lnTo>
                  <a:cubicBezTo>
                    <a:pt x="411" y="57"/>
                    <a:pt x="380" y="33"/>
                    <a:pt x="343" y="21"/>
                  </a:cubicBezTo>
                  <a:cubicBezTo>
                    <a:pt x="309" y="8"/>
                    <a:pt x="274" y="2"/>
                    <a:pt x="237" y="0"/>
                  </a:cubicBezTo>
                  <a:close/>
                </a:path>
              </a:pathLst>
            </a:custGeom>
            <a:solidFill>
              <a:srgbClr val="3D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4956550" y="5169300"/>
              <a:ext cx="113600" cy="146100"/>
            </a:xfrm>
            <a:custGeom>
              <a:avLst/>
              <a:gdLst/>
              <a:ahLst/>
              <a:cxnLst/>
              <a:rect l="l" t="t" r="r" b="b"/>
              <a:pathLst>
                <a:path w="4544" h="5844" extrusionOk="0">
                  <a:moveTo>
                    <a:pt x="4246" y="146"/>
                  </a:moveTo>
                  <a:cubicBezTo>
                    <a:pt x="4288" y="146"/>
                    <a:pt x="4328" y="163"/>
                    <a:pt x="4354" y="190"/>
                  </a:cubicBezTo>
                  <a:cubicBezTo>
                    <a:pt x="4381" y="221"/>
                    <a:pt x="4396" y="261"/>
                    <a:pt x="4394" y="303"/>
                  </a:cubicBezTo>
                  <a:lnTo>
                    <a:pt x="4394" y="5510"/>
                  </a:lnTo>
                  <a:cubicBezTo>
                    <a:pt x="4394" y="5569"/>
                    <a:pt x="4378" y="5613"/>
                    <a:pt x="4341" y="5646"/>
                  </a:cubicBezTo>
                  <a:cubicBezTo>
                    <a:pt x="4305" y="5679"/>
                    <a:pt x="4267" y="5696"/>
                    <a:pt x="4220" y="5696"/>
                  </a:cubicBezTo>
                  <a:cubicBezTo>
                    <a:pt x="4195" y="5696"/>
                    <a:pt x="4167" y="5691"/>
                    <a:pt x="4135" y="5680"/>
                  </a:cubicBezTo>
                  <a:cubicBezTo>
                    <a:pt x="4114" y="5674"/>
                    <a:pt x="4095" y="5661"/>
                    <a:pt x="4080" y="5645"/>
                  </a:cubicBezTo>
                  <a:lnTo>
                    <a:pt x="604" y="961"/>
                  </a:lnTo>
                  <a:lnTo>
                    <a:pt x="604" y="726"/>
                  </a:lnTo>
                  <a:cubicBezTo>
                    <a:pt x="604" y="683"/>
                    <a:pt x="569" y="652"/>
                    <a:pt x="530" y="652"/>
                  </a:cubicBezTo>
                  <a:cubicBezTo>
                    <a:pt x="518" y="652"/>
                    <a:pt x="507" y="655"/>
                    <a:pt x="496" y="661"/>
                  </a:cubicBezTo>
                  <a:lnTo>
                    <a:pt x="358" y="734"/>
                  </a:lnTo>
                  <a:cubicBezTo>
                    <a:pt x="338" y="744"/>
                    <a:pt x="325" y="762"/>
                    <a:pt x="320" y="783"/>
                  </a:cubicBezTo>
                  <a:cubicBezTo>
                    <a:pt x="315" y="804"/>
                    <a:pt x="320" y="826"/>
                    <a:pt x="333" y="843"/>
                  </a:cubicBezTo>
                  <a:lnTo>
                    <a:pt x="456" y="1007"/>
                  </a:lnTo>
                  <a:lnTo>
                    <a:pt x="456" y="5549"/>
                  </a:lnTo>
                  <a:cubicBezTo>
                    <a:pt x="458" y="5587"/>
                    <a:pt x="441" y="5624"/>
                    <a:pt x="414" y="5651"/>
                  </a:cubicBezTo>
                  <a:cubicBezTo>
                    <a:pt x="382" y="5681"/>
                    <a:pt x="340" y="5695"/>
                    <a:pt x="299" y="5695"/>
                  </a:cubicBezTo>
                  <a:cubicBezTo>
                    <a:pt x="256" y="5695"/>
                    <a:pt x="215" y="5680"/>
                    <a:pt x="189" y="5652"/>
                  </a:cubicBezTo>
                  <a:cubicBezTo>
                    <a:pt x="163" y="5624"/>
                    <a:pt x="148" y="5588"/>
                    <a:pt x="149" y="5549"/>
                  </a:cubicBezTo>
                  <a:lnTo>
                    <a:pt x="149" y="318"/>
                  </a:lnTo>
                  <a:cubicBezTo>
                    <a:pt x="149" y="258"/>
                    <a:pt x="164" y="217"/>
                    <a:pt x="195" y="192"/>
                  </a:cubicBezTo>
                  <a:cubicBezTo>
                    <a:pt x="230" y="163"/>
                    <a:pt x="266" y="147"/>
                    <a:pt x="309" y="147"/>
                  </a:cubicBezTo>
                  <a:cubicBezTo>
                    <a:pt x="334" y="147"/>
                    <a:pt x="361" y="152"/>
                    <a:pt x="391" y="163"/>
                  </a:cubicBezTo>
                  <a:cubicBezTo>
                    <a:pt x="415" y="171"/>
                    <a:pt x="434" y="187"/>
                    <a:pt x="446" y="207"/>
                  </a:cubicBezTo>
                  <a:lnTo>
                    <a:pt x="3939" y="4911"/>
                  </a:lnTo>
                  <a:lnTo>
                    <a:pt x="3939" y="5143"/>
                  </a:lnTo>
                  <a:cubicBezTo>
                    <a:pt x="3939" y="5176"/>
                    <a:pt x="3961" y="5206"/>
                    <a:pt x="3994" y="5213"/>
                  </a:cubicBezTo>
                  <a:cubicBezTo>
                    <a:pt x="4001" y="5215"/>
                    <a:pt x="4007" y="5216"/>
                    <a:pt x="4014" y="5216"/>
                  </a:cubicBezTo>
                  <a:cubicBezTo>
                    <a:pt x="4040" y="5216"/>
                    <a:pt x="4064" y="5202"/>
                    <a:pt x="4077" y="5178"/>
                  </a:cubicBezTo>
                  <a:lnTo>
                    <a:pt x="4158" y="5032"/>
                  </a:lnTo>
                  <a:cubicBezTo>
                    <a:pt x="4172" y="5007"/>
                    <a:pt x="4171" y="4976"/>
                    <a:pt x="4153" y="4954"/>
                  </a:cubicBezTo>
                  <a:lnTo>
                    <a:pt x="4086" y="4863"/>
                  </a:lnTo>
                  <a:lnTo>
                    <a:pt x="4086" y="303"/>
                  </a:lnTo>
                  <a:cubicBezTo>
                    <a:pt x="4085" y="261"/>
                    <a:pt x="4101" y="221"/>
                    <a:pt x="4133" y="193"/>
                  </a:cubicBezTo>
                  <a:cubicBezTo>
                    <a:pt x="4167" y="160"/>
                    <a:pt x="4208" y="146"/>
                    <a:pt x="4246" y="146"/>
                  </a:cubicBezTo>
                  <a:close/>
                  <a:moveTo>
                    <a:pt x="305" y="0"/>
                  </a:moveTo>
                  <a:cubicBezTo>
                    <a:pt x="228" y="0"/>
                    <a:pt x="161" y="28"/>
                    <a:pt x="101" y="79"/>
                  </a:cubicBezTo>
                  <a:cubicBezTo>
                    <a:pt x="34" y="134"/>
                    <a:pt x="1" y="214"/>
                    <a:pt x="1" y="319"/>
                  </a:cubicBezTo>
                  <a:lnTo>
                    <a:pt x="1" y="5550"/>
                  </a:lnTo>
                  <a:cubicBezTo>
                    <a:pt x="0" y="5627"/>
                    <a:pt x="29" y="5700"/>
                    <a:pt x="82" y="5756"/>
                  </a:cubicBezTo>
                  <a:cubicBezTo>
                    <a:pt x="136" y="5813"/>
                    <a:pt x="217" y="5843"/>
                    <a:pt x="299" y="5843"/>
                  </a:cubicBezTo>
                  <a:cubicBezTo>
                    <a:pt x="378" y="5843"/>
                    <a:pt x="458" y="5815"/>
                    <a:pt x="517" y="5757"/>
                  </a:cubicBezTo>
                  <a:cubicBezTo>
                    <a:pt x="574" y="5703"/>
                    <a:pt x="604" y="5628"/>
                    <a:pt x="604" y="5550"/>
                  </a:cubicBezTo>
                  <a:lnTo>
                    <a:pt x="604" y="1208"/>
                  </a:lnTo>
                  <a:lnTo>
                    <a:pt x="3963" y="5734"/>
                  </a:lnTo>
                  <a:cubicBezTo>
                    <a:pt x="3996" y="5773"/>
                    <a:pt x="4037" y="5804"/>
                    <a:pt x="4086" y="5819"/>
                  </a:cubicBezTo>
                  <a:cubicBezTo>
                    <a:pt x="4128" y="5835"/>
                    <a:pt x="4171" y="5843"/>
                    <a:pt x="4216" y="5844"/>
                  </a:cubicBezTo>
                  <a:cubicBezTo>
                    <a:pt x="4298" y="5844"/>
                    <a:pt x="4379" y="5812"/>
                    <a:pt x="4439" y="5756"/>
                  </a:cubicBezTo>
                  <a:cubicBezTo>
                    <a:pt x="4507" y="5695"/>
                    <a:pt x="4541" y="5613"/>
                    <a:pt x="4541" y="5510"/>
                  </a:cubicBezTo>
                  <a:lnTo>
                    <a:pt x="4541" y="303"/>
                  </a:lnTo>
                  <a:cubicBezTo>
                    <a:pt x="4544" y="224"/>
                    <a:pt x="4515" y="147"/>
                    <a:pt x="4461" y="89"/>
                  </a:cubicBezTo>
                  <a:cubicBezTo>
                    <a:pt x="4408" y="33"/>
                    <a:pt x="4328" y="2"/>
                    <a:pt x="4246" y="2"/>
                  </a:cubicBezTo>
                  <a:cubicBezTo>
                    <a:pt x="4170" y="2"/>
                    <a:pt x="4093" y="28"/>
                    <a:pt x="4031" y="87"/>
                  </a:cubicBezTo>
                  <a:cubicBezTo>
                    <a:pt x="3970" y="142"/>
                    <a:pt x="3936" y="221"/>
                    <a:pt x="3939" y="303"/>
                  </a:cubicBezTo>
                  <a:lnTo>
                    <a:pt x="3939" y="4665"/>
                  </a:lnTo>
                  <a:lnTo>
                    <a:pt x="566" y="124"/>
                  </a:lnTo>
                  <a:cubicBezTo>
                    <a:pt x="536" y="78"/>
                    <a:pt x="492" y="44"/>
                    <a:pt x="440" y="25"/>
                  </a:cubicBezTo>
                  <a:cubicBezTo>
                    <a:pt x="392" y="8"/>
                    <a:pt x="347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5118675" y="5169350"/>
              <a:ext cx="116625" cy="146250"/>
            </a:xfrm>
            <a:custGeom>
              <a:avLst/>
              <a:gdLst/>
              <a:ahLst/>
              <a:cxnLst/>
              <a:rect l="l" t="t" r="r" b="b"/>
              <a:pathLst>
                <a:path w="4665" h="5850" extrusionOk="0">
                  <a:moveTo>
                    <a:pt x="2837" y="0"/>
                  </a:moveTo>
                  <a:cubicBezTo>
                    <a:pt x="2085" y="0"/>
                    <a:pt x="1364" y="299"/>
                    <a:pt x="830" y="830"/>
                  </a:cubicBezTo>
                  <a:cubicBezTo>
                    <a:pt x="568" y="1095"/>
                    <a:pt x="361" y="1409"/>
                    <a:pt x="221" y="1754"/>
                  </a:cubicBezTo>
                  <a:cubicBezTo>
                    <a:pt x="74" y="2109"/>
                    <a:pt x="1" y="2498"/>
                    <a:pt x="1" y="2921"/>
                  </a:cubicBezTo>
                  <a:cubicBezTo>
                    <a:pt x="1" y="3359"/>
                    <a:pt x="75" y="3759"/>
                    <a:pt x="225" y="4117"/>
                  </a:cubicBezTo>
                  <a:cubicBezTo>
                    <a:pt x="366" y="4464"/>
                    <a:pt x="578" y="4778"/>
                    <a:pt x="848" y="5040"/>
                  </a:cubicBezTo>
                  <a:cubicBezTo>
                    <a:pt x="1110" y="5296"/>
                    <a:pt x="1419" y="5499"/>
                    <a:pt x="1758" y="5639"/>
                  </a:cubicBezTo>
                  <a:cubicBezTo>
                    <a:pt x="2105" y="5779"/>
                    <a:pt x="2474" y="5850"/>
                    <a:pt x="2845" y="5850"/>
                  </a:cubicBezTo>
                  <a:cubicBezTo>
                    <a:pt x="3056" y="5850"/>
                    <a:pt x="3267" y="5827"/>
                    <a:pt x="3475" y="5780"/>
                  </a:cubicBezTo>
                  <a:cubicBezTo>
                    <a:pt x="3676" y="5736"/>
                    <a:pt x="3871" y="5675"/>
                    <a:pt x="4062" y="5597"/>
                  </a:cubicBezTo>
                  <a:cubicBezTo>
                    <a:pt x="4228" y="5530"/>
                    <a:pt x="4388" y="5448"/>
                    <a:pt x="4541" y="5354"/>
                  </a:cubicBezTo>
                  <a:cubicBezTo>
                    <a:pt x="4599" y="5319"/>
                    <a:pt x="4639" y="5261"/>
                    <a:pt x="4652" y="5195"/>
                  </a:cubicBezTo>
                  <a:cubicBezTo>
                    <a:pt x="4664" y="5127"/>
                    <a:pt x="4647" y="5064"/>
                    <a:pt x="4599" y="5003"/>
                  </a:cubicBezTo>
                  <a:cubicBezTo>
                    <a:pt x="4565" y="4952"/>
                    <a:pt x="4509" y="4916"/>
                    <a:pt x="4448" y="4909"/>
                  </a:cubicBezTo>
                  <a:cubicBezTo>
                    <a:pt x="4436" y="4907"/>
                    <a:pt x="4424" y="4906"/>
                    <a:pt x="4412" y="4906"/>
                  </a:cubicBezTo>
                  <a:cubicBezTo>
                    <a:pt x="4363" y="4906"/>
                    <a:pt x="4315" y="4920"/>
                    <a:pt x="4274" y="4947"/>
                  </a:cubicBezTo>
                  <a:cubicBezTo>
                    <a:pt x="4065" y="5077"/>
                    <a:pt x="3842" y="5180"/>
                    <a:pt x="3610" y="5256"/>
                  </a:cubicBezTo>
                  <a:cubicBezTo>
                    <a:pt x="3370" y="5331"/>
                    <a:pt x="3120" y="5369"/>
                    <a:pt x="2870" y="5369"/>
                  </a:cubicBezTo>
                  <a:cubicBezTo>
                    <a:pt x="2866" y="5369"/>
                    <a:pt x="2862" y="5369"/>
                    <a:pt x="2858" y="5369"/>
                  </a:cubicBezTo>
                  <a:cubicBezTo>
                    <a:pt x="2851" y="5369"/>
                    <a:pt x="2845" y="5369"/>
                    <a:pt x="2838" y="5369"/>
                  </a:cubicBezTo>
                  <a:cubicBezTo>
                    <a:pt x="2532" y="5369"/>
                    <a:pt x="2230" y="5311"/>
                    <a:pt x="1946" y="5199"/>
                  </a:cubicBezTo>
                  <a:cubicBezTo>
                    <a:pt x="1666" y="5085"/>
                    <a:pt x="1413" y="4916"/>
                    <a:pt x="1201" y="4702"/>
                  </a:cubicBezTo>
                  <a:cubicBezTo>
                    <a:pt x="984" y="4479"/>
                    <a:pt x="814" y="4215"/>
                    <a:pt x="702" y="3924"/>
                  </a:cubicBezTo>
                  <a:cubicBezTo>
                    <a:pt x="582" y="3624"/>
                    <a:pt x="523" y="3289"/>
                    <a:pt x="523" y="2919"/>
                  </a:cubicBezTo>
                  <a:cubicBezTo>
                    <a:pt x="521" y="2562"/>
                    <a:pt x="581" y="2235"/>
                    <a:pt x="697" y="1936"/>
                  </a:cubicBezTo>
                  <a:cubicBezTo>
                    <a:pt x="808" y="1647"/>
                    <a:pt x="975" y="1382"/>
                    <a:pt x="1190" y="1158"/>
                  </a:cubicBezTo>
                  <a:cubicBezTo>
                    <a:pt x="1399" y="940"/>
                    <a:pt x="1654" y="768"/>
                    <a:pt x="1933" y="654"/>
                  </a:cubicBezTo>
                  <a:cubicBezTo>
                    <a:pt x="2219" y="540"/>
                    <a:pt x="2523" y="479"/>
                    <a:pt x="2830" y="479"/>
                  </a:cubicBezTo>
                  <a:cubicBezTo>
                    <a:pt x="2839" y="479"/>
                    <a:pt x="2848" y="479"/>
                    <a:pt x="2858" y="480"/>
                  </a:cubicBezTo>
                  <a:cubicBezTo>
                    <a:pt x="2866" y="480"/>
                    <a:pt x="2874" y="479"/>
                    <a:pt x="2882" y="479"/>
                  </a:cubicBezTo>
                  <a:cubicBezTo>
                    <a:pt x="3131" y="479"/>
                    <a:pt x="3380" y="517"/>
                    <a:pt x="3618" y="593"/>
                  </a:cubicBezTo>
                  <a:cubicBezTo>
                    <a:pt x="3852" y="669"/>
                    <a:pt x="4076" y="775"/>
                    <a:pt x="4281" y="911"/>
                  </a:cubicBezTo>
                  <a:cubicBezTo>
                    <a:pt x="4326" y="933"/>
                    <a:pt x="4375" y="945"/>
                    <a:pt x="4424" y="945"/>
                  </a:cubicBezTo>
                  <a:cubicBezTo>
                    <a:pt x="4433" y="945"/>
                    <a:pt x="4442" y="944"/>
                    <a:pt x="4451" y="944"/>
                  </a:cubicBezTo>
                  <a:cubicBezTo>
                    <a:pt x="4511" y="939"/>
                    <a:pt x="4564" y="908"/>
                    <a:pt x="4599" y="862"/>
                  </a:cubicBezTo>
                  <a:cubicBezTo>
                    <a:pt x="4640" y="804"/>
                    <a:pt x="4658" y="732"/>
                    <a:pt x="4647" y="662"/>
                  </a:cubicBezTo>
                  <a:cubicBezTo>
                    <a:pt x="4637" y="594"/>
                    <a:pt x="4599" y="539"/>
                    <a:pt x="4533" y="495"/>
                  </a:cubicBezTo>
                  <a:cubicBezTo>
                    <a:pt x="4292" y="335"/>
                    <a:pt x="4029" y="212"/>
                    <a:pt x="3752" y="130"/>
                  </a:cubicBezTo>
                  <a:cubicBezTo>
                    <a:pt x="3466" y="45"/>
                    <a:pt x="3169" y="0"/>
                    <a:pt x="2869" y="0"/>
                  </a:cubicBezTo>
                  <a:cubicBezTo>
                    <a:pt x="2865" y="0"/>
                    <a:pt x="2861" y="0"/>
                    <a:pt x="2856" y="0"/>
                  </a:cubicBezTo>
                  <a:cubicBezTo>
                    <a:pt x="2850" y="0"/>
                    <a:pt x="2844" y="0"/>
                    <a:pt x="2837" y="0"/>
                  </a:cubicBezTo>
                  <a:close/>
                </a:path>
              </a:pathLst>
            </a:custGeom>
            <a:solidFill>
              <a:srgbClr val="3D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5116850" y="5167450"/>
              <a:ext cx="120300" cy="149975"/>
            </a:xfrm>
            <a:custGeom>
              <a:avLst/>
              <a:gdLst/>
              <a:ahLst/>
              <a:cxnLst/>
              <a:rect l="l" t="t" r="r" b="b"/>
              <a:pathLst>
                <a:path w="4812" h="5999" extrusionOk="0">
                  <a:moveTo>
                    <a:pt x="2911" y="148"/>
                  </a:moveTo>
                  <a:cubicBezTo>
                    <a:pt x="2917" y="148"/>
                    <a:pt x="2923" y="148"/>
                    <a:pt x="2929" y="148"/>
                  </a:cubicBezTo>
                  <a:cubicBezTo>
                    <a:pt x="3226" y="148"/>
                    <a:pt x="3519" y="192"/>
                    <a:pt x="3803" y="278"/>
                  </a:cubicBezTo>
                  <a:cubicBezTo>
                    <a:pt x="4073" y="358"/>
                    <a:pt x="4330" y="477"/>
                    <a:pt x="4565" y="634"/>
                  </a:cubicBezTo>
                  <a:cubicBezTo>
                    <a:pt x="4613" y="667"/>
                    <a:pt x="4639" y="703"/>
                    <a:pt x="4647" y="751"/>
                  </a:cubicBezTo>
                  <a:cubicBezTo>
                    <a:pt x="4654" y="800"/>
                    <a:pt x="4642" y="852"/>
                    <a:pt x="4613" y="892"/>
                  </a:cubicBezTo>
                  <a:cubicBezTo>
                    <a:pt x="4590" y="924"/>
                    <a:pt x="4556" y="943"/>
                    <a:pt x="4518" y="946"/>
                  </a:cubicBezTo>
                  <a:cubicBezTo>
                    <a:pt x="4509" y="947"/>
                    <a:pt x="4500" y="948"/>
                    <a:pt x="4492" y="948"/>
                  </a:cubicBezTo>
                  <a:cubicBezTo>
                    <a:pt x="4458" y="948"/>
                    <a:pt x="4425" y="940"/>
                    <a:pt x="4394" y="926"/>
                  </a:cubicBezTo>
                  <a:cubicBezTo>
                    <a:pt x="4183" y="786"/>
                    <a:pt x="3953" y="677"/>
                    <a:pt x="3714" y="600"/>
                  </a:cubicBezTo>
                  <a:cubicBezTo>
                    <a:pt x="3468" y="523"/>
                    <a:pt x="3211" y="482"/>
                    <a:pt x="2953" y="482"/>
                  </a:cubicBezTo>
                  <a:cubicBezTo>
                    <a:pt x="2945" y="482"/>
                    <a:pt x="2937" y="482"/>
                    <a:pt x="2929" y="482"/>
                  </a:cubicBezTo>
                  <a:cubicBezTo>
                    <a:pt x="2923" y="482"/>
                    <a:pt x="2917" y="482"/>
                    <a:pt x="2910" y="482"/>
                  </a:cubicBezTo>
                  <a:cubicBezTo>
                    <a:pt x="2591" y="482"/>
                    <a:pt x="2274" y="544"/>
                    <a:pt x="1979" y="663"/>
                  </a:cubicBezTo>
                  <a:cubicBezTo>
                    <a:pt x="1689" y="781"/>
                    <a:pt x="1426" y="959"/>
                    <a:pt x="1208" y="1185"/>
                  </a:cubicBezTo>
                  <a:cubicBezTo>
                    <a:pt x="988" y="1415"/>
                    <a:pt x="816" y="1688"/>
                    <a:pt x="702" y="1985"/>
                  </a:cubicBezTo>
                  <a:cubicBezTo>
                    <a:pt x="582" y="2290"/>
                    <a:pt x="521" y="2631"/>
                    <a:pt x="521" y="2997"/>
                  </a:cubicBezTo>
                  <a:cubicBezTo>
                    <a:pt x="521" y="3374"/>
                    <a:pt x="583" y="3722"/>
                    <a:pt x="705" y="4029"/>
                  </a:cubicBezTo>
                  <a:cubicBezTo>
                    <a:pt x="821" y="4328"/>
                    <a:pt x="997" y="4600"/>
                    <a:pt x="1222" y="4831"/>
                  </a:cubicBezTo>
                  <a:cubicBezTo>
                    <a:pt x="1440" y="5053"/>
                    <a:pt x="1703" y="5227"/>
                    <a:pt x="1991" y="5344"/>
                  </a:cubicBezTo>
                  <a:cubicBezTo>
                    <a:pt x="2284" y="5460"/>
                    <a:pt x="2595" y="5520"/>
                    <a:pt x="2910" y="5520"/>
                  </a:cubicBezTo>
                  <a:cubicBezTo>
                    <a:pt x="2916" y="5520"/>
                    <a:pt x="2923" y="5519"/>
                    <a:pt x="2929" y="5519"/>
                  </a:cubicBezTo>
                  <a:cubicBezTo>
                    <a:pt x="2933" y="5519"/>
                    <a:pt x="2938" y="5519"/>
                    <a:pt x="2942" y="5519"/>
                  </a:cubicBezTo>
                  <a:cubicBezTo>
                    <a:pt x="3201" y="5519"/>
                    <a:pt x="3458" y="5480"/>
                    <a:pt x="3705" y="5402"/>
                  </a:cubicBezTo>
                  <a:cubicBezTo>
                    <a:pt x="3943" y="5325"/>
                    <a:pt x="4171" y="5219"/>
                    <a:pt x="4384" y="5086"/>
                  </a:cubicBezTo>
                  <a:cubicBezTo>
                    <a:pt x="4414" y="5067"/>
                    <a:pt x="4448" y="5057"/>
                    <a:pt x="4483" y="5057"/>
                  </a:cubicBezTo>
                  <a:cubicBezTo>
                    <a:pt x="4492" y="5057"/>
                    <a:pt x="4501" y="5058"/>
                    <a:pt x="4510" y="5059"/>
                  </a:cubicBezTo>
                  <a:cubicBezTo>
                    <a:pt x="4552" y="5064"/>
                    <a:pt x="4585" y="5084"/>
                    <a:pt x="4614" y="5126"/>
                  </a:cubicBezTo>
                  <a:cubicBezTo>
                    <a:pt x="4649" y="5169"/>
                    <a:pt x="4660" y="5211"/>
                    <a:pt x="4652" y="5256"/>
                  </a:cubicBezTo>
                  <a:cubicBezTo>
                    <a:pt x="4643" y="5303"/>
                    <a:pt x="4615" y="5343"/>
                    <a:pt x="4575" y="5367"/>
                  </a:cubicBezTo>
                  <a:cubicBezTo>
                    <a:pt x="4425" y="5459"/>
                    <a:pt x="4268" y="5540"/>
                    <a:pt x="4106" y="5605"/>
                  </a:cubicBezTo>
                  <a:cubicBezTo>
                    <a:pt x="3920" y="5681"/>
                    <a:pt x="3727" y="5740"/>
                    <a:pt x="3532" y="5784"/>
                  </a:cubicBezTo>
                  <a:cubicBezTo>
                    <a:pt x="3327" y="5831"/>
                    <a:pt x="3120" y="5854"/>
                    <a:pt x="2915" y="5854"/>
                  </a:cubicBezTo>
                  <a:cubicBezTo>
                    <a:pt x="2197" y="5854"/>
                    <a:pt x="1497" y="5576"/>
                    <a:pt x="971" y="5063"/>
                  </a:cubicBezTo>
                  <a:cubicBezTo>
                    <a:pt x="710" y="4807"/>
                    <a:pt x="504" y="4502"/>
                    <a:pt x="366" y="4164"/>
                  </a:cubicBezTo>
                  <a:cubicBezTo>
                    <a:pt x="221" y="3817"/>
                    <a:pt x="148" y="3424"/>
                    <a:pt x="148" y="2995"/>
                  </a:cubicBezTo>
                  <a:cubicBezTo>
                    <a:pt x="148" y="2584"/>
                    <a:pt x="220" y="2201"/>
                    <a:pt x="362" y="1857"/>
                  </a:cubicBezTo>
                  <a:cubicBezTo>
                    <a:pt x="499" y="1520"/>
                    <a:pt x="700" y="1215"/>
                    <a:pt x="956" y="958"/>
                  </a:cubicBezTo>
                  <a:cubicBezTo>
                    <a:pt x="1475" y="439"/>
                    <a:pt x="2178" y="148"/>
                    <a:pt x="2911" y="148"/>
                  </a:cubicBezTo>
                  <a:close/>
                  <a:moveTo>
                    <a:pt x="2911" y="1"/>
                  </a:moveTo>
                  <a:cubicBezTo>
                    <a:pt x="2524" y="1"/>
                    <a:pt x="2142" y="78"/>
                    <a:pt x="1786" y="227"/>
                  </a:cubicBezTo>
                  <a:cubicBezTo>
                    <a:pt x="1076" y="522"/>
                    <a:pt x="514" y="1088"/>
                    <a:pt x="225" y="1800"/>
                  </a:cubicBezTo>
                  <a:cubicBezTo>
                    <a:pt x="76" y="2163"/>
                    <a:pt x="1" y="2565"/>
                    <a:pt x="1" y="2995"/>
                  </a:cubicBezTo>
                  <a:cubicBezTo>
                    <a:pt x="1" y="3444"/>
                    <a:pt x="77" y="3856"/>
                    <a:pt x="230" y="4221"/>
                  </a:cubicBezTo>
                  <a:cubicBezTo>
                    <a:pt x="376" y="4576"/>
                    <a:pt x="593" y="4899"/>
                    <a:pt x="869" y="5169"/>
                  </a:cubicBezTo>
                  <a:cubicBezTo>
                    <a:pt x="1413" y="5700"/>
                    <a:pt x="2145" y="5999"/>
                    <a:pt x="2906" y="5999"/>
                  </a:cubicBezTo>
                  <a:cubicBezTo>
                    <a:pt x="2913" y="5999"/>
                    <a:pt x="2921" y="5999"/>
                    <a:pt x="2929" y="5999"/>
                  </a:cubicBezTo>
                  <a:cubicBezTo>
                    <a:pt x="3142" y="5999"/>
                    <a:pt x="3354" y="5975"/>
                    <a:pt x="3562" y="5929"/>
                  </a:cubicBezTo>
                  <a:cubicBezTo>
                    <a:pt x="3767" y="5884"/>
                    <a:pt x="3967" y="5821"/>
                    <a:pt x="4160" y="5741"/>
                  </a:cubicBezTo>
                  <a:cubicBezTo>
                    <a:pt x="4331" y="5673"/>
                    <a:pt x="4495" y="5589"/>
                    <a:pt x="4652" y="5492"/>
                  </a:cubicBezTo>
                  <a:cubicBezTo>
                    <a:pt x="4726" y="5446"/>
                    <a:pt x="4778" y="5372"/>
                    <a:pt x="4794" y="5285"/>
                  </a:cubicBezTo>
                  <a:cubicBezTo>
                    <a:pt x="4812" y="5197"/>
                    <a:pt x="4788" y="5106"/>
                    <a:pt x="4730" y="5038"/>
                  </a:cubicBezTo>
                  <a:cubicBezTo>
                    <a:pt x="4683" y="4968"/>
                    <a:pt x="4610" y="4923"/>
                    <a:pt x="4528" y="4913"/>
                  </a:cubicBezTo>
                  <a:cubicBezTo>
                    <a:pt x="4513" y="4911"/>
                    <a:pt x="4498" y="4910"/>
                    <a:pt x="4483" y="4910"/>
                  </a:cubicBezTo>
                  <a:cubicBezTo>
                    <a:pt x="4420" y="4910"/>
                    <a:pt x="4359" y="4927"/>
                    <a:pt x="4305" y="4960"/>
                  </a:cubicBezTo>
                  <a:cubicBezTo>
                    <a:pt x="4102" y="5087"/>
                    <a:pt x="3885" y="5188"/>
                    <a:pt x="3658" y="5261"/>
                  </a:cubicBezTo>
                  <a:cubicBezTo>
                    <a:pt x="3426" y="5334"/>
                    <a:pt x="3184" y="5372"/>
                    <a:pt x="2940" y="5372"/>
                  </a:cubicBezTo>
                  <a:cubicBezTo>
                    <a:pt x="2936" y="5372"/>
                    <a:pt x="2932" y="5372"/>
                    <a:pt x="2928" y="5372"/>
                  </a:cubicBezTo>
                  <a:cubicBezTo>
                    <a:pt x="2922" y="5372"/>
                    <a:pt x="2915" y="5372"/>
                    <a:pt x="2909" y="5372"/>
                  </a:cubicBezTo>
                  <a:cubicBezTo>
                    <a:pt x="2613" y="5372"/>
                    <a:pt x="2319" y="5315"/>
                    <a:pt x="2044" y="5205"/>
                  </a:cubicBezTo>
                  <a:cubicBezTo>
                    <a:pt x="1774" y="5097"/>
                    <a:pt x="1530" y="4934"/>
                    <a:pt x="1326" y="4726"/>
                  </a:cubicBezTo>
                  <a:cubicBezTo>
                    <a:pt x="1115" y="4511"/>
                    <a:pt x="950" y="4255"/>
                    <a:pt x="841" y="3974"/>
                  </a:cubicBezTo>
                  <a:cubicBezTo>
                    <a:pt x="725" y="3684"/>
                    <a:pt x="667" y="3355"/>
                    <a:pt x="667" y="2997"/>
                  </a:cubicBezTo>
                  <a:cubicBezTo>
                    <a:pt x="667" y="2650"/>
                    <a:pt x="724" y="2327"/>
                    <a:pt x="838" y="2040"/>
                  </a:cubicBezTo>
                  <a:cubicBezTo>
                    <a:pt x="945" y="1760"/>
                    <a:pt x="1108" y="1504"/>
                    <a:pt x="1314" y="1287"/>
                  </a:cubicBezTo>
                  <a:cubicBezTo>
                    <a:pt x="1517" y="1075"/>
                    <a:pt x="1762" y="910"/>
                    <a:pt x="2034" y="799"/>
                  </a:cubicBezTo>
                  <a:cubicBezTo>
                    <a:pt x="2312" y="687"/>
                    <a:pt x="2609" y="630"/>
                    <a:pt x="2910" y="630"/>
                  </a:cubicBezTo>
                  <a:cubicBezTo>
                    <a:pt x="2916" y="630"/>
                    <a:pt x="2923" y="630"/>
                    <a:pt x="2929" y="630"/>
                  </a:cubicBezTo>
                  <a:cubicBezTo>
                    <a:pt x="2937" y="630"/>
                    <a:pt x="2945" y="630"/>
                    <a:pt x="2953" y="630"/>
                  </a:cubicBezTo>
                  <a:cubicBezTo>
                    <a:pt x="3195" y="630"/>
                    <a:pt x="3436" y="668"/>
                    <a:pt x="3667" y="740"/>
                  </a:cubicBezTo>
                  <a:cubicBezTo>
                    <a:pt x="3898" y="814"/>
                    <a:pt x="4117" y="920"/>
                    <a:pt x="4320" y="1052"/>
                  </a:cubicBezTo>
                  <a:cubicBezTo>
                    <a:pt x="4373" y="1080"/>
                    <a:pt x="4432" y="1095"/>
                    <a:pt x="4492" y="1095"/>
                  </a:cubicBezTo>
                  <a:cubicBezTo>
                    <a:pt x="4505" y="1095"/>
                    <a:pt x="4518" y="1094"/>
                    <a:pt x="4531" y="1093"/>
                  </a:cubicBezTo>
                  <a:cubicBezTo>
                    <a:pt x="4611" y="1085"/>
                    <a:pt x="4684" y="1044"/>
                    <a:pt x="4731" y="979"/>
                  </a:cubicBezTo>
                  <a:cubicBezTo>
                    <a:pt x="4784" y="906"/>
                    <a:pt x="4805" y="815"/>
                    <a:pt x="4792" y="727"/>
                  </a:cubicBezTo>
                  <a:cubicBezTo>
                    <a:pt x="4778" y="639"/>
                    <a:pt x="4729" y="566"/>
                    <a:pt x="4647" y="510"/>
                  </a:cubicBezTo>
                  <a:cubicBezTo>
                    <a:pt x="4399" y="345"/>
                    <a:pt x="4130" y="219"/>
                    <a:pt x="3845" y="134"/>
                  </a:cubicBezTo>
                  <a:cubicBezTo>
                    <a:pt x="3548" y="45"/>
                    <a:pt x="3240" y="1"/>
                    <a:pt x="2929" y="1"/>
                  </a:cubicBezTo>
                  <a:cubicBezTo>
                    <a:pt x="2923" y="1"/>
                    <a:pt x="2917" y="1"/>
                    <a:pt x="29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5280150" y="5171150"/>
              <a:ext cx="86925" cy="142400"/>
            </a:xfrm>
            <a:custGeom>
              <a:avLst/>
              <a:gdLst/>
              <a:ahLst/>
              <a:cxnLst/>
              <a:rect l="l" t="t" r="r" b="b"/>
              <a:pathLst>
                <a:path w="3477" h="5696" extrusionOk="0">
                  <a:moveTo>
                    <a:pt x="244" y="0"/>
                  </a:moveTo>
                  <a:cubicBezTo>
                    <a:pt x="112" y="4"/>
                    <a:pt x="3" y="111"/>
                    <a:pt x="1" y="245"/>
                  </a:cubicBezTo>
                  <a:lnTo>
                    <a:pt x="1" y="5452"/>
                  </a:lnTo>
                  <a:cubicBezTo>
                    <a:pt x="3" y="5585"/>
                    <a:pt x="112" y="5693"/>
                    <a:pt x="244" y="5695"/>
                  </a:cubicBezTo>
                  <a:lnTo>
                    <a:pt x="3231" y="5695"/>
                  </a:lnTo>
                  <a:cubicBezTo>
                    <a:pt x="3233" y="5695"/>
                    <a:pt x="3234" y="5696"/>
                    <a:pt x="3236" y="5696"/>
                  </a:cubicBezTo>
                  <a:cubicBezTo>
                    <a:pt x="3297" y="5696"/>
                    <a:pt x="3356" y="5672"/>
                    <a:pt x="3401" y="5631"/>
                  </a:cubicBezTo>
                  <a:cubicBezTo>
                    <a:pt x="3450" y="5587"/>
                    <a:pt x="3477" y="5525"/>
                    <a:pt x="3474" y="5460"/>
                  </a:cubicBezTo>
                  <a:cubicBezTo>
                    <a:pt x="3472" y="5326"/>
                    <a:pt x="3365" y="5219"/>
                    <a:pt x="3231" y="5215"/>
                  </a:cubicBezTo>
                  <a:lnTo>
                    <a:pt x="513" y="5215"/>
                  </a:lnTo>
                  <a:lnTo>
                    <a:pt x="513" y="3002"/>
                  </a:lnTo>
                  <a:lnTo>
                    <a:pt x="2864" y="3002"/>
                  </a:lnTo>
                  <a:cubicBezTo>
                    <a:pt x="2866" y="3002"/>
                    <a:pt x="2867" y="3002"/>
                    <a:pt x="2869" y="3002"/>
                  </a:cubicBezTo>
                  <a:cubicBezTo>
                    <a:pt x="2930" y="3002"/>
                    <a:pt x="2990" y="2979"/>
                    <a:pt x="3036" y="2938"/>
                  </a:cubicBezTo>
                  <a:cubicBezTo>
                    <a:pt x="3083" y="2894"/>
                    <a:pt x="3111" y="2832"/>
                    <a:pt x="3109" y="2767"/>
                  </a:cubicBezTo>
                  <a:cubicBezTo>
                    <a:pt x="3105" y="2633"/>
                    <a:pt x="2998" y="2526"/>
                    <a:pt x="2864" y="2523"/>
                  </a:cubicBezTo>
                  <a:lnTo>
                    <a:pt x="513" y="2523"/>
                  </a:lnTo>
                  <a:lnTo>
                    <a:pt x="513" y="479"/>
                  </a:lnTo>
                  <a:lnTo>
                    <a:pt x="3231" y="479"/>
                  </a:lnTo>
                  <a:cubicBezTo>
                    <a:pt x="3233" y="480"/>
                    <a:pt x="3234" y="480"/>
                    <a:pt x="3236" y="480"/>
                  </a:cubicBezTo>
                  <a:cubicBezTo>
                    <a:pt x="3297" y="480"/>
                    <a:pt x="3356" y="457"/>
                    <a:pt x="3401" y="415"/>
                  </a:cubicBezTo>
                  <a:cubicBezTo>
                    <a:pt x="3450" y="372"/>
                    <a:pt x="3477" y="309"/>
                    <a:pt x="3474" y="245"/>
                  </a:cubicBezTo>
                  <a:cubicBezTo>
                    <a:pt x="3477" y="178"/>
                    <a:pt x="3450" y="115"/>
                    <a:pt x="3401" y="70"/>
                  </a:cubicBezTo>
                  <a:cubicBezTo>
                    <a:pt x="3356" y="24"/>
                    <a:pt x="3294" y="0"/>
                    <a:pt x="3231" y="0"/>
                  </a:cubicBezTo>
                  <a:close/>
                </a:path>
              </a:pathLst>
            </a:custGeom>
            <a:solidFill>
              <a:srgbClr val="3D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5278300" y="5169325"/>
              <a:ext cx="90600" cy="146075"/>
            </a:xfrm>
            <a:custGeom>
              <a:avLst/>
              <a:gdLst/>
              <a:ahLst/>
              <a:cxnLst/>
              <a:rect l="l" t="t" r="r" b="b"/>
              <a:pathLst>
                <a:path w="3624" h="5843" extrusionOk="0">
                  <a:moveTo>
                    <a:pt x="3308" y="145"/>
                  </a:moveTo>
                  <a:cubicBezTo>
                    <a:pt x="3352" y="145"/>
                    <a:pt x="3393" y="163"/>
                    <a:pt x="3423" y="194"/>
                  </a:cubicBezTo>
                  <a:cubicBezTo>
                    <a:pt x="3458" y="225"/>
                    <a:pt x="3476" y="269"/>
                    <a:pt x="3474" y="315"/>
                  </a:cubicBezTo>
                  <a:cubicBezTo>
                    <a:pt x="3476" y="360"/>
                    <a:pt x="3459" y="402"/>
                    <a:pt x="3425" y="431"/>
                  </a:cubicBezTo>
                  <a:cubicBezTo>
                    <a:pt x="3393" y="461"/>
                    <a:pt x="3352" y="477"/>
                    <a:pt x="3309" y="477"/>
                  </a:cubicBezTo>
                  <a:cubicBezTo>
                    <a:pt x="3307" y="477"/>
                    <a:pt x="3305" y="477"/>
                    <a:pt x="3304" y="477"/>
                  </a:cubicBezTo>
                  <a:lnTo>
                    <a:pt x="660" y="477"/>
                  </a:lnTo>
                  <a:lnTo>
                    <a:pt x="660" y="413"/>
                  </a:lnTo>
                  <a:cubicBezTo>
                    <a:pt x="660" y="380"/>
                    <a:pt x="637" y="351"/>
                    <a:pt x="606" y="342"/>
                  </a:cubicBezTo>
                  <a:cubicBezTo>
                    <a:pt x="598" y="339"/>
                    <a:pt x="591" y="338"/>
                    <a:pt x="583" y="338"/>
                  </a:cubicBezTo>
                  <a:cubicBezTo>
                    <a:pt x="558" y="338"/>
                    <a:pt x="535" y="352"/>
                    <a:pt x="522" y="375"/>
                  </a:cubicBezTo>
                  <a:lnTo>
                    <a:pt x="440" y="513"/>
                  </a:lnTo>
                  <a:cubicBezTo>
                    <a:pt x="413" y="563"/>
                    <a:pt x="448" y="623"/>
                    <a:pt x="503" y="624"/>
                  </a:cubicBezTo>
                  <a:lnTo>
                    <a:pt x="512" y="2519"/>
                  </a:lnTo>
                  <a:lnTo>
                    <a:pt x="496" y="2519"/>
                  </a:lnTo>
                  <a:cubicBezTo>
                    <a:pt x="433" y="2519"/>
                    <a:pt x="399" y="2592"/>
                    <a:pt x="439" y="2640"/>
                  </a:cubicBezTo>
                  <a:lnTo>
                    <a:pt x="529" y="2746"/>
                  </a:lnTo>
                  <a:cubicBezTo>
                    <a:pt x="543" y="2763"/>
                    <a:pt x="564" y="2773"/>
                    <a:pt x="585" y="2773"/>
                  </a:cubicBezTo>
                  <a:cubicBezTo>
                    <a:pt x="593" y="2773"/>
                    <a:pt x="602" y="2771"/>
                    <a:pt x="611" y="2768"/>
                  </a:cubicBezTo>
                  <a:cubicBezTo>
                    <a:pt x="640" y="2758"/>
                    <a:pt x="660" y="2730"/>
                    <a:pt x="660" y="2698"/>
                  </a:cubicBezTo>
                  <a:lnTo>
                    <a:pt x="660" y="2667"/>
                  </a:lnTo>
                  <a:lnTo>
                    <a:pt x="2937" y="2667"/>
                  </a:lnTo>
                  <a:cubicBezTo>
                    <a:pt x="2982" y="2667"/>
                    <a:pt x="3025" y="2686"/>
                    <a:pt x="3055" y="2719"/>
                  </a:cubicBezTo>
                  <a:cubicBezTo>
                    <a:pt x="3088" y="2750"/>
                    <a:pt x="3107" y="2793"/>
                    <a:pt x="3107" y="2838"/>
                  </a:cubicBezTo>
                  <a:cubicBezTo>
                    <a:pt x="3110" y="2881"/>
                    <a:pt x="3092" y="2924"/>
                    <a:pt x="3060" y="2953"/>
                  </a:cubicBezTo>
                  <a:cubicBezTo>
                    <a:pt x="3026" y="2985"/>
                    <a:pt x="2983" y="3001"/>
                    <a:pt x="2938" y="3001"/>
                  </a:cubicBezTo>
                  <a:lnTo>
                    <a:pt x="660" y="3001"/>
                  </a:lnTo>
                  <a:lnTo>
                    <a:pt x="660" y="2992"/>
                  </a:lnTo>
                  <a:cubicBezTo>
                    <a:pt x="660" y="2962"/>
                    <a:pt x="641" y="2934"/>
                    <a:pt x="613" y="2924"/>
                  </a:cubicBezTo>
                  <a:cubicBezTo>
                    <a:pt x="605" y="2921"/>
                    <a:pt x="596" y="2919"/>
                    <a:pt x="587" y="2919"/>
                  </a:cubicBezTo>
                  <a:cubicBezTo>
                    <a:pt x="566" y="2919"/>
                    <a:pt x="546" y="2928"/>
                    <a:pt x="531" y="2944"/>
                  </a:cubicBezTo>
                  <a:lnTo>
                    <a:pt x="458" y="3026"/>
                  </a:lnTo>
                  <a:cubicBezTo>
                    <a:pt x="416" y="3073"/>
                    <a:pt x="449" y="3148"/>
                    <a:pt x="514" y="3148"/>
                  </a:cubicBezTo>
                  <a:lnTo>
                    <a:pt x="514" y="5221"/>
                  </a:lnTo>
                  <a:cubicBezTo>
                    <a:pt x="498" y="5229"/>
                    <a:pt x="486" y="5241"/>
                    <a:pt x="479" y="5257"/>
                  </a:cubicBezTo>
                  <a:cubicBezTo>
                    <a:pt x="467" y="5282"/>
                    <a:pt x="471" y="5313"/>
                    <a:pt x="490" y="5335"/>
                  </a:cubicBezTo>
                  <a:lnTo>
                    <a:pt x="530" y="5384"/>
                  </a:lnTo>
                  <a:cubicBezTo>
                    <a:pt x="543" y="5401"/>
                    <a:pt x="564" y="5411"/>
                    <a:pt x="585" y="5411"/>
                  </a:cubicBezTo>
                  <a:cubicBezTo>
                    <a:pt x="594" y="5411"/>
                    <a:pt x="603" y="5409"/>
                    <a:pt x="612" y="5405"/>
                  </a:cubicBezTo>
                  <a:cubicBezTo>
                    <a:pt x="632" y="5399"/>
                    <a:pt x="648" y="5383"/>
                    <a:pt x="656" y="5361"/>
                  </a:cubicBezTo>
                  <a:lnTo>
                    <a:pt x="3304" y="5361"/>
                  </a:lnTo>
                  <a:cubicBezTo>
                    <a:pt x="3397" y="5365"/>
                    <a:pt x="3471" y="5439"/>
                    <a:pt x="3474" y="5531"/>
                  </a:cubicBezTo>
                  <a:cubicBezTo>
                    <a:pt x="3476" y="5576"/>
                    <a:pt x="3459" y="5618"/>
                    <a:pt x="3427" y="5647"/>
                  </a:cubicBezTo>
                  <a:cubicBezTo>
                    <a:pt x="3393" y="5679"/>
                    <a:pt x="3350" y="5695"/>
                    <a:pt x="3305" y="5695"/>
                  </a:cubicBezTo>
                  <a:lnTo>
                    <a:pt x="318" y="5695"/>
                  </a:lnTo>
                  <a:cubicBezTo>
                    <a:pt x="274" y="5695"/>
                    <a:pt x="230" y="5676"/>
                    <a:pt x="200" y="5644"/>
                  </a:cubicBezTo>
                  <a:cubicBezTo>
                    <a:pt x="167" y="5612"/>
                    <a:pt x="148" y="5569"/>
                    <a:pt x="148" y="5525"/>
                  </a:cubicBezTo>
                  <a:lnTo>
                    <a:pt x="148" y="318"/>
                  </a:lnTo>
                  <a:cubicBezTo>
                    <a:pt x="148" y="273"/>
                    <a:pt x="167" y="230"/>
                    <a:pt x="201" y="198"/>
                  </a:cubicBezTo>
                  <a:cubicBezTo>
                    <a:pt x="230" y="166"/>
                    <a:pt x="271" y="148"/>
                    <a:pt x="314" y="148"/>
                  </a:cubicBezTo>
                  <a:cubicBezTo>
                    <a:pt x="315" y="148"/>
                    <a:pt x="317" y="148"/>
                    <a:pt x="318" y="148"/>
                  </a:cubicBezTo>
                  <a:lnTo>
                    <a:pt x="3304" y="145"/>
                  </a:lnTo>
                  <a:cubicBezTo>
                    <a:pt x="3305" y="145"/>
                    <a:pt x="3307" y="145"/>
                    <a:pt x="3308" y="145"/>
                  </a:cubicBezTo>
                  <a:close/>
                  <a:moveTo>
                    <a:pt x="3310" y="0"/>
                  </a:moveTo>
                  <a:cubicBezTo>
                    <a:pt x="3308" y="0"/>
                    <a:pt x="3306" y="0"/>
                    <a:pt x="3305" y="0"/>
                  </a:cubicBezTo>
                  <a:lnTo>
                    <a:pt x="318" y="0"/>
                  </a:lnTo>
                  <a:cubicBezTo>
                    <a:pt x="317" y="0"/>
                    <a:pt x="315" y="0"/>
                    <a:pt x="314" y="0"/>
                  </a:cubicBezTo>
                  <a:cubicBezTo>
                    <a:pt x="232" y="0"/>
                    <a:pt x="153" y="34"/>
                    <a:pt x="96" y="95"/>
                  </a:cubicBezTo>
                  <a:cubicBezTo>
                    <a:pt x="34" y="153"/>
                    <a:pt x="0" y="233"/>
                    <a:pt x="2" y="318"/>
                  </a:cubicBezTo>
                  <a:lnTo>
                    <a:pt x="2" y="5525"/>
                  </a:lnTo>
                  <a:cubicBezTo>
                    <a:pt x="4" y="5699"/>
                    <a:pt x="144" y="5839"/>
                    <a:pt x="318" y="5843"/>
                  </a:cubicBezTo>
                  <a:lnTo>
                    <a:pt x="3305" y="5843"/>
                  </a:lnTo>
                  <a:cubicBezTo>
                    <a:pt x="3386" y="5842"/>
                    <a:pt x="3463" y="5813"/>
                    <a:pt x="3523" y="5758"/>
                  </a:cubicBezTo>
                  <a:cubicBezTo>
                    <a:pt x="3587" y="5700"/>
                    <a:pt x="3623" y="5618"/>
                    <a:pt x="3620" y="5531"/>
                  </a:cubicBezTo>
                  <a:cubicBezTo>
                    <a:pt x="3618" y="5357"/>
                    <a:pt x="3476" y="5217"/>
                    <a:pt x="3302" y="5214"/>
                  </a:cubicBezTo>
                  <a:lnTo>
                    <a:pt x="659" y="5214"/>
                  </a:lnTo>
                  <a:lnTo>
                    <a:pt x="659" y="3150"/>
                  </a:lnTo>
                  <a:lnTo>
                    <a:pt x="2937" y="3150"/>
                  </a:lnTo>
                  <a:cubicBezTo>
                    <a:pt x="3018" y="3150"/>
                    <a:pt x="3097" y="3119"/>
                    <a:pt x="3157" y="3065"/>
                  </a:cubicBezTo>
                  <a:cubicBezTo>
                    <a:pt x="3222" y="3009"/>
                    <a:pt x="3257" y="2925"/>
                    <a:pt x="3255" y="2840"/>
                  </a:cubicBezTo>
                  <a:cubicBezTo>
                    <a:pt x="3252" y="2666"/>
                    <a:pt x="3111" y="2524"/>
                    <a:pt x="2937" y="2522"/>
                  </a:cubicBezTo>
                  <a:lnTo>
                    <a:pt x="660" y="2522"/>
                  </a:lnTo>
                  <a:lnTo>
                    <a:pt x="660" y="627"/>
                  </a:lnTo>
                  <a:lnTo>
                    <a:pt x="3302" y="627"/>
                  </a:lnTo>
                  <a:cubicBezTo>
                    <a:pt x="3304" y="627"/>
                    <a:pt x="3306" y="627"/>
                    <a:pt x="3307" y="627"/>
                  </a:cubicBezTo>
                  <a:cubicBezTo>
                    <a:pt x="3388" y="627"/>
                    <a:pt x="3465" y="597"/>
                    <a:pt x="3523" y="544"/>
                  </a:cubicBezTo>
                  <a:cubicBezTo>
                    <a:pt x="3587" y="486"/>
                    <a:pt x="3624" y="404"/>
                    <a:pt x="3621" y="318"/>
                  </a:cubicBezTo>
                  <a:cubicBezTo>
                    <a:pt x="3624" y="231"/>
                    <a:pt x="3589" y="148"/>
                    <a:pt x="3526" y="88"/>
                  </a:cubicBezTo>
                  <a:cubicBezTo>
                    <a:pt x="3467" y="33"/>
                    <a:pt x="3390" y="0"/>
                    <a:pt x="3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5478250" y="5171050"/>
              <a:ext cx="47875" cy="142500"/>
            </a:xfrm>
            <a:custGeom>
              <a:avLst/>
              <a:gdLst/>
              <a:ahLst/>
              <a:cxnLst/>
              <a:rect l="l" t="t" r="r" b="b"/>
              <a:pathLst>
                <a:path w="1915" h="5700" extrusionOk="0">
                  <a:moveTo>
                    <a:pt x="1645" y="1"/>
                  </a:moveTo>
                  <a:cubicBezTo>
                    <a:pt x="1593" y="1"/>
                    <a:pt x="1547" y="14"/>
                    <a:pt x="1506" y="37"/>
                  </a:cubicBezTo>
                  <a:lnTo>
                    <a:pt x="131" y="867"/>
                  </a:lnTo>
                  <a:cubicBezTo>
                    <a:pt x="45" y="921"/>
                    <a:pt x="1" y="989"/>
                    <a:pt x="1" y="1070"/>
                  </a:cubicBezTo>
                  <a:cubicBezTo>
                    <a:pt x="1" y="1130"/>
                    <a:pt x="25" y="1188"/>
                    <a:pt x="74" y="1245"/>
                  </a:cubicBezTo>
                  <a:cubicBezTo>
                    <a:pt x="120" y="1299"/>
                    <a:pt x="186" y="1331"/>
                    <a:pt x="258" y="1331"/>
                  </a:cubicBezTo>
                  <a:cubicBezTo>
                    <a:pt x="259" y="1331"/>
                    <a:pt x="261" y="1331"/>
                    <a:pt x="262" y="1331"/>
                  </a:cubicBezTo>
                  <a:cubicBezTo>
                    <a:pt x="264" y="1331"/>
                    <a:pt x="266" y="1331"/>
                    <a:pt x="268" y="1331"/>
                  </a:cubicBezTo>
                  <a:cubicBezTo>
                    <a:pt x="306" y="1331"/>
                    <a:pt x="343" y="1318"/>
                    <a:pt x="375" y="1298"/>
                  </a:cubicBezTo>
                  <a:lnTo>
                    <a:pt x="1393" y="692"/>
                  </a:lnTo>
                  <a:lnTo>
                    <a:pt x="1393" y="692"/>
                  </a:lnTo>
                  <a:lnTo>
                    <a:pt x="1393" y="5456"/>
                  </a:lnTo>
                  <a:cubicBezTo>
                    <a:pt x="1392" y="5520"/>
                    <a:pt x="1418" y="5582"/>
                    <a:pt x="1466" y="5626"/>
                  </a:cubicBezTo>
                  <a:cubicBezTo>
                    <a:pt x="1512" y="5673"/>
                    <a:pt x="1574" y="5700"/>
                    <a:pt x="1640" y="5700"/>
                  </a:cubicBezTo>
                  <a:cubicBezTo>
                    <a:pt x="1642" y="5700"/>
                    <a:pt x="1644" y="5699"/>
                    <a:pt x="1645" y="5699"/>
                  </a:cubicBezTo>
                  <a:cubicBezTo>
                    <a:pt x="1648" y="5700"/>
                    <a:pt x="1651" y="5700"/>
                    <a:pt x="1654" y="5700"/>
                  </a:cubicBezTo>
                  <a:cubicBezTo>
                    <a:pt x="1722" y="5700"/>
                    <a:pt x="1786" y="5673"/>
                    <a:pt x="1835" y="5628"/>
                  </a:cubicBezTo>
                  <a:cubicBezTo>
                    <a:pt x="1885" y="5583"/>
                    <a:pt x="1914" y="5522"/>
                    <a:pt x="1914" y="5456"/>
                  </a:cubicBezTo>
                  <a:lnTo>
                    <a:pt x="1914" y="249"/>
                  </a:lnTo>
                  <a:cubicBezTo>
                    <a:pt x="1915" y="188"/>
                    <a:pt x="1892" y="128"/>
                    <a:pt x="1852" y="83"/>
                  </a:cubicBezTo>
                  <a:cubicBezTo>
                    <a:pt x="1814" y="37"/>
                    <a:pt x="1760" y="9"/>
                    <a:pt x="1702" y="6"/>
                  </a:cubicBezTo>
                  <a:cubicBezTo>
                    <a:pt x="1682" y="2"/>
                    <a:pt x="1663" y="1"/>
                    <a:pt x="1645" y="1"/>
                  </a:cubicBezTo>
                  <a:close/>
                </a:path>
              </a:pathLst>
            </a:custGeom>
            <a:solidFill>
              <a:srgbClr val="3D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5476425" y="5169200"/>
              <a:ext cx="51575" cy="146200"/>
            </a:xfrm>
            <a:custGeom>
              <a:avLst/>
              <a:gdLst/>
              <a:ahLst/>
              <a:cxnLst/>
              <a:rect l="l" t="t" r="r" b="b"/>
              <a:pathLst>
                <a:path w="2063" h="5848" extrusionOk="0">
                  <a:moveTo>
                    <a:pt x="1716" y="147"/>
                  </a:moveTo>
                  <a:cubicBezTo>
                    <a:pt x="1732" y="147"/>
                    <a:pt x="1750" y="149"/>
                    <a:pt x="1769" y="153"/>
                  </a:cubicBezTo>
                  <a:cubicBezTo>
                    <a:pt x="1808" y="155"/>
                    <a:pt x="1844" y="174"/>
                    <a:pt x="1869" y="204"/>
                  </a:cubicBezTo>
                  <a:cubicBezTo>
                    <a:pt x="1898" y="237"/>
                    <a:pt x="1913" y="279"/>
                    <a:pt x="1912" y="323"/>
                  </a:cubicBezTo>
                  <a:lnTo>
                    <a:pt x="1912" y="5530"/>
                  </a:lnTo>
                  <a:cubicBezTo>
                    <a:pt x="1912" y="5574"/>
                    <a:pt x="1892" y="5617"/>
                    <a:pt x="1858" y="5647"/>
                  </a:cubicBezTo>
                  <a:cubicBezTo>
                    <a:pt x="1821" y="5682"/>
                    <a:pt x="1771" y="5701"/>
                    <a:pt x="1720" y="5701"/>
                  </a:cubicBezTo>
                  <a:cubicBezTo>
                    <a:pt x="1673" y="5701"/>
                    <a:pt x="1626" y="5685"/>
                    <a:pt x="1591" y="5649"/>
                  </a:cubicBezTo>
                  <a:cubicBezTo>
                    <a:pt x="1558" y="5618"/>
                    <a:pt x="1539" y="5574"/>
                    <a:pt x="1539" y="5530"/>
                  </a:cubicBezTo>
                  <a:lnTo>
                    <a:pt x="1539" y="808"/>
                  </a:lnTo>
                  <a:lnTo>
                    <a:pt x="1592" y="777"/>
                  </a:lnTo>
                  <a:cubicBezTo>
                    <a:pt x="1635" y="752"/>
                    <a:pt x="1641" y="691"/>
                    <a:pt x="1603" y="658"/>
                  </a:cubicBezTo>
                  <a:lnTo>
                    <a:pt x="1514" y="578"/>
                  </a:lnTo>
                  <a:cubicBezTo>
                    <a:pt x="1500" y="565"/>
                    <a:pt x="1482" y="558"/>
                    <a:pt x="1464" y="558"/>
                  </a:cubicBezTo>
                  <a:cubicBezTo>
                    <a:pt x="1455" y="558"/>
                    <a:pt x="1445" y="560"/>
                    <a:pt x="1436" y="564"/>
                  </a:cubicBezTo>
                  <a:cubicBezTo>
                    <a:pt x="1409" y="576"/>
                    <a:pt x="1392" y="603"/>
                    <a:pt x="1392" y="632"/>
                  </a:cubicBezTo>
                  <a:lnTo>
                    <a:pt x="1392" y="724"/>
                  </a:lnTo>
                  <a:lnTo>
                    <a:pt x="407" y="1310"/>
                  </a:lnTo>
                  <a:cubicBezTo>
                    <a:pt x="387" y="1323"/>
                    <a:pt x="364" y="1330"/>
                    <a:pt x="340" y="1330"/>
                  </a:cubicBezTo>
                  <a:cubicBezTo>
                    <a:pt x="339" y="1330"/>
                    <a:pt x="337" y="1330"/>
                    <a:pt x="335" y="1330"/>
                  </a:cubicBezTo>
                  <a:cubicBezTo>
                    <a:pt x="332" y="1330"/>
                    <a:pt x="330" y="1331"/>
                    <a:pt x="327" y="1331"/>
                  </a:cubicBezTo>
                  <a:cubicBezTo>
                    <a:pt x="278" y="1331"/>
                    <a:pt x="234" y="1308"/>
                    <a:pt x="203" y="1271"/>
                  </a:cubicBezTo>
                  <a:cubicBezTo>
                    <a:pt x="166" y="1228"/>
                    <a:pt x="147" y="1187"/>
                    <a:pt x="147" y="1144"/>
                  </a:cubicBezTo>
                  <a:cubicBezTo>
                    <a:pt x="147" y="1110"/>
                    <a:pt x="157" y="1057"/>
                    <a:pt x="242" y="1004"/>
                  </a:cubicBezTo>
                  <a:lnTo>
                    <a:pt x="1617" y="174"/>
                  </a:lnTo>
                  <a:cubicBezTo>
                    <a:pt x="1645" y="157"/>
                    <a:pt x="1677" y="147"/>
                    <a:pt x="1716" y="147"/>
                  </a:cubicBezTo>
                  <a:close/>
                  <a:moveTo>
                    <a:pt x="1720" y="1"/>
                  </a:moveTo>
                  <a:cubicBezTo>
                    <a:pt x="1654" y="1"/>
                    <a:pt x="1594" y="16"/>
                    <a:pt x="1542" y="47"/>
                  </a:cubicBezTo>
                  <a:lnTo>
                    <a:pt x="165" y="878"/>
                  </a:lnTo>
                  <a:cubicBezTo>
                    <a:pt x="56" y="947"/>
                    <a:pt x="1" y="1037"/>
                    <a:pt x="1" y="1144"/>
                  </a:cubicBezTo>
                  <a:cubicBezTo>
                    <a:pt x="1" y="1222"/>
                    <a:pt x="31" y="1296"/>
                    <a:pt x="92" y="1368"/>
                  </a:cubicBezTo>
                  <a:cubicBezTo>
                    <a:pt x="151" y="1438"/>
                    <a:pt x="239" y="1478"/>
                    <a:pt x="331" y="1478"/>
                  </a:cubicBezTo>
                  <a:cubicBezTo>
                    <a:pt x="332" y="1478"/>
                    <a:pt x="334" y="1478"/>
                    <a:pt x="335" y="1478"/>
                  </a:cubicBezTo>
                  <a:cubicBezTo>
                    <a:pt x="337" y="1478"/>
                    <a:pt x="339" y="1478"/>
                    <a:pt x="341" y="1478"/>
                  </a:cubicBezTo>
                  <a:cubicBezTo>
                    <a:pt x="392" y="1478"/>
                    <a:pt x="443" y="1463"/>
                    <a:pt x="486" y="1435"/>
                  </a:cubicBezTo>
                  <a:lnTo>
                    <a:pt x="1392" y="895"/>
                  </a:lnTo>
                  <a:lnTo>
                    <a:pt x="1392" y="5529"/>
                  </a:lnTo>
                  <a:cubicBezTo>
                    <a:pt x="1392" y="5613"/>
                    <a:pt x="1426" y="5694"/>
                    <a:pt x="1486" y="5753"/>
                  </a:cubicBezTo>
                  <a:cubicBezTo>
                    <a:pt x="1546" y="5814"/>
                    <a:pt x="1628" y="5848"/>
                    <a:pt x="1713" y="5848"/>
                  </a:cubicBezTo>
                  <a:cubicBezTo>
                    <a:pt x="1715" y="5848"/>
                    <a:pt x="1717" y="5848"/>
                    <a:pt x="1718" y="5848"/>
                  </a:cubicBezTo>
                  <a:cubicBezTo>
                    <a:pt x="1720" y="5848"/>
                    <a:pt x="1721" y="5848"/>
                    <a:pt x="1723" y="5848"/>
                  </a:cubicBezTo>
                  <a:cubicBezTo>
                    <a:pt x="1811" y="5848"/>
                    <a:pt x="1896" y="5815"/>
                    <a:pt x="1960" y="5755"/>
                  </a:cubicBezTo>
                  <a:cubicBezTo>
                    <a:pt x="2023" y="5697"/>
                    <a:pt x="2060" y="5615"/>
                    <a:pt x="2060" y="5529"/>
                  </a:cubicBezTo>
                  <a:lnTo>
                    <a:pt x="2060" y="323"/>
                  </a:lnTo>
                  <a:cubicBezTo>
                    <a:pt x="2062" y="244"/>
                    <a:pt x="2033" y="165"/>
                    <a:pt x="1980" y="106"/>
                  </a:cubicBezTo>
                  <a:cubicBezTo>
                    <a:pt x="1931" y="48"/>
                    <a:pt x="1861" y="12"/>
                    <a:pt x="1785" y="5"/>
                  </a:cubicBezTo>
                  <a:cubicBezTo>
                    <a:pt x="1763" y="2"/>
                    <a:pt x="1741" y="1"/>
                    <a:pt x="1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5574850" y="5168900"/>
              <a:ext cx="91425" cy="146500"/>
            </a:xfrm>
            <a:custGeom>
              <a:avLst/>
              <a:gdLst/>
              <a:ahLst/>
              <a:cxnLst/>
              <a:rect l="l" t="t" r="r" b="b"/>
              <a:pathLst>
                <a:path w="3657" h="5860" extrusionOk="0">
                  <a:moveTo>
                    <a:pt x="1802" y="472"/>
                  </a:moveTo>
                  <a:cubicBezTo>
                    <a:pt x="2089" y="472"/>
                    <a:pt x="2333" y="535"/>
                    <a:pt x="2533" y="660"/>
                  </a:cubicBezTo>
                  <a:cubicBezTo>
                    <a:pt x="2728" y="779"/>
                    <a:pt x="2889" y="948"/>
                    <a:pt x="2997" y="1148"/>
                  </a:cubicBezTo>
                  <a:cubicBezTo>
                    <a:pt x="3105" y="1349"/>
                    <a:pt x="3161" y="1572"/>
                    <a:pt x="3160" y="1800"/>
                  </a:cubicBezTo>
                  <a:cubicBezTo>
                    <a:pt x="3162" y="2043"/>
                    <a:pt x="3105" y="2283"/>
                    <a:pt x="2993" y="2499"/>
                  </a:cubicBezTo>
                  <a:cubicBezTo>
                    <a:pt x="2882" y="2709"/>
                    <a:pt x="2717" y="2886"/>
                    <a:pt x="2513" y="3008"/>
                  </a:cubicBezTo>
                  <a:cubicBezTo>
                    <a:pt x="2304" y="3135"/>
                    <a:pt x="2056" y="3198"/>
                    <a:pt x="1769" y="3198"/>
                  </a:cubicBezTo>
                  <a:cubicBezTo>
                    <a:pt x="1497" y="3198"/>
                    <a:pt x="1267" y="3134"/>
                    <a:pt x="1077" y="3003"/>
                  </a:cubicBezTo>
                  <a:cubicBezTo>
                    <a:pt x="890" y="2877"/>
                    <a:pt x="743" y="2702"/>
                    <a:pt x="649" y="2495"/>
                  </a:cubicBezTo>
                  <a:cubicBezTo>
                    <a:pt x="555" y="2284"/>
                    <a:pt x="506" y="2055"/>
                    <a:pt x="508" y="1824"/>
                  </a:cubicBezTo>
                  <a:cubicBezTo>
                    <a:pt x="508" y="1558"/>
                    <a:pt x="564" y="1322"/>
                    <a:pt x="675" y="1115"/>
                  </a:cubicBezTo>
                  <a:cubicBezTo>
                    <a:pt x="779" y="916"/>
                    <a:pt x="938" y="751"/>
                    <a:pt x="1135" y="640"/>
                  </a:cubicBezTo>
                  <a:cubicBezTo>
                    <a:pt x="1329" y="529"/>
                    <a:pt x="1552" y="474"/>
                    <a:pt x="1802" y="474"/>
                  </a:cubicBezTo>
                  <a:lnTo>
                    <a:pt x="1802" y="472"/>
                  </a:lnTo>
                  <a:close/>
                  <a:moveTo>
                    <a:pt x="1793" y="1"/>
                  </a:moveTo>
                  <a:cubicBezTo>
                    <a:pt x="1446" y="1"/>
                    <a:pt x="1139" y="87"/>
                    <a:pt x="870" y="259"/>
                  </a:cubicBezTo>
                  <a:cubicBezTo>
                    <a:pt x="607" y="424"/>
                    <a:pt x="388" y="654"/>
                    <a:pt x="236" y="926"/>
                  </a:cubicBezTo>
                  <a:cubicBezTo>
                    <a:pt x="81" y="1200"/>
                    <a:pt x="0" y="1510"/>
                    <a:pt x="3" y="1824"/>
                  </a:cubicBezTo>
                  <a:cubicBezTo>
                    <a:pt x="3" y="2060"/>
                    <a:pt x="45" y="2293"/>
                    <a:pt x="129" y="2512"/>
                  </a:cubicBezTo>
                  <a:cubicBezTo>
                    <a:pt x="211" y="2729"/>
                    <a:pt x="329" y="2930"/>
                    <a:pt x="479" y="3106"/>
                  </a:cubicBezTo>
                  <a:cubicBezTo>
                    <a:pt x="625" y="3280"/>
                    <a:pt x="807" y="3421"/>
                    <a:pt x="1013" y="3521"/>
                  </a:cubicBezTo>
                  <a:cubicBezTo>
                    <a:pt x="1218" y="3621"/>
                    <a:pt x="1443" y="3671"/>
                    <a:pt x="1670" y="3671"/>
                  </a:cubicBezTo>
                  <a:cubicBezTo>
                    <a:pt x="1676" y="3671"/>
                    <a:pt x="1682" y="3671"/>
                    <a:pt x="1687" y="3671"/>
                  </a:cubicBezTo>
                  <a:cubicBezTo>
                    <a:pt x="1691" y="3671"/>
                    <a:pt x="1694" y="3671"/>
                    <a:pt x="1698" y="3671"/>
                  </a:cubicBezTo>
                  <a:cubicBezTo>
                    <a:pt x="1932" y="3671"/>
                    <a:pt x="2148" y="3631"/>
                    <a:pt x="2343" y="3554"/>
                  </a:cubicBezTo>
                  <a:cubicBezTo>
                    <a:pt x="2537" y="3477"/>
                    <a:pt x="2716" y="3366"/>
                    <a:pt x="2871" y="3225"/>
                  </a:cubicBezTo>
                  <a:cubicBezTo>
                    <a:pt x="2925" y="3176"/>
                    <a:pt x="2976" y="3124"/>
                    <a:pt x="3024" y="3070"/>
                  </a:cubicBezTo>
                  <a:lnTo>
                    <a:pt x="3024" y="3070"/>
                  </a:lnTo>
                  <a:cubicBezTo>
                    <a:pt x="2949" y="3358"/>
                    <a:pt x="2826" y="3637"/>
                    <a:pt x="2655" y="3907"/>
                  </a:cubicBezTo>
                  <a:cubicBezTo>
                    <a:pt x="2450" y="4237"/>
                    <a:pt x="2198" y="4536"/>
                    <a:pt x="1906" y="4794"/>
                  </a:cubicBezTo>
                  <a:cubicBezTo>
                    <a:pt x="1619" y="5049"/>
                    <a:pt x="1321" y="5241"/>
                    <a:pt x="1013" y="5372"/>
                  </a:cubicBezTo>
                  <a:cubicBezTo>
                    <a:pt x="958" y="5390"/>
                    <a:pt x="909" y="5421"/>
                    <a:pt x="870" y="5461"/>
                  </a:cubicBezTo>
                  <a:cubicBezTo>
                    <a:pt x="833" y="5502"/>
                    <a:pt x="815" y="5553"/>
                    <a:pt x="817" y="5608"/>
                  </a:cubicBezTo>
                  <a:cubicBezTo>
                    <a:pt x="816" y="5676"/>
                    <a:pt x="844" y="5741"/>
                    <a:pt x="894" y="5787"/>
                  </a:cubicBezTo>
                  <a:cubicBezTo>
                    <a:pt x="942" y="5834"/>
                    <a:pt x="1006" y="5860"/>
                    <a:pt x="1073" y="5860"/>
                  </a:cubicBezTo>
                  <a:cubicBezTo>
                    <a:pt x="1075" y="5860"/>
                    <a:pt x="1077" y="5860"/>
                    <a:pt x="1078" y="5860"/>
                  </a:cubicBezTo>
                  <a:cubicBezTo>
                    <a:pt x="1111" y="5859"/>
                    <a:pt x="1144" y="5854"/>
                    <a:pt x="1175" y="5843"/>
                  </a:cubicBezTo>
                  <a:cubicBezTo>
                    <a:pt x="1498" y="5724"/>
                    <a:pt x="1798" y="5552"/>
                    <a:pt x="2067" y="5335"/>
                  </a:cubicBezTo>
                  <a:cubicBezTo>
                    <a:pt x="2326" y="5124"/>
                    <a:pt x="2558" y="4880"/>
                    <a:pt x="2757" y="4610"/>
                  </a:cubicBezTo>
                  <a:cubicBezTo>
                    <a:pt x="2954" y="4346"/>
                    <a:pt x="3122" y="4059"/>
                    <a:pt x="3258" y="3759"/>
                  </a:cubicBezTo>
                  <a:cubicBezTo>
                    <a:pt x="3389" y="3474"/>
                    <a:pt x="3490" y="3176"/>
                    <a:pt x="3559" y="2869"/>
                  </a:cubicBezTo>
                  <a:cubicBezTo>
                    <a:pt x="3621" y="2596"/>
                    <a:pt x="3655" y="2316"/>
                    <a:pt x="3656" y="2035"/>
                  </a:cubicBezTo>
                  <a:cubicBezTo>
                    <a:pt x="3656" y="1781"/>
                    <a:pt x="3620" y="1529"/>
                    <a:pt x="3547" y="1287"/>
                  </a:cubicBezTo>
                  <a:cubicBezTo>
                    <a:pt x="3476" y="1047"/>
                    <a:pt x="3360" y="825"/>
                    <a:pt x="3205" y="631"/>
                  </a:cubicBezTo>
                  <a:cubicBezTo>
                    <a:pt x="3046" y="436"/>
                    <a:pt x="2846" y="278"/>
                    <a:pt x="2619" y="172"/>
                  </a:cubicBezTo>
                  <a:cubicBezTo>
                    <a:pt x="2383" y="58"/>
                    <a:pt x="2108" y="1"/>
                    <a:pt x="1793" y="1"/>
                  </a:cubicBezTo>
                  <a:close/>
                </a:path>
              </a:pathLst>
            </a:custGeom>
            <a:solidFill>
              <a:srgbClr val="3D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5573000" y="5167050"/>
              <a:ext cx="95125" cy="150175"/>
            </a:xfrm>
            <a:custGeom>
              <a:avLst/>
              <a:gdLst/>
              <a:ahLst/>
              <a:cxnLst/>
              <a:rect l="l" t="t" r="r" b="b"/>
              <a:pathLst>
                <a:path w="3805" h="6007" extrusionOk="0">
                  <a:moveTo>
                    <a:pt x="1876" y="621"/>
                  </a:moveTo>
                  <a:cubicBezTo>
                    <a:pt x="2148" y="621"/>
                    <a:pt x="2381" y="681"/>
                    <a:pt x="2569" y="797"/>
                  </a:cubicBezTo>
                  <a:cubicBezTo>
                    <a:pt x="2753" y="910"/>
                    <a:pt x="2903" y="1068"/>
                    <a:pt x="3007" y="1257"/>
                  </a:cubicBezTo>
                  <a:cubicBezTo>
                    <a:pt x="3109" y="1447"/>
                    <a:pt x="3162" y="1658"/>
                    <a:pt x="3161" y="1873"/>
                  </a:cubicBezTo>
                  <a:cubicBezTo>
                    <a:pt x="3163" y="2105"/>
                    <a:pt x="3109" y="2333"/>
                    <a:pt x="3002" y="2538"/>
                  </a:cubicBezTo>
                  <a:cubicBezTo>
                    <a:pt x="2898" y="2736"/>
                    <a:pt x="2741" y="2903"/>
                    <a:pt x="2549" y="3018"/>
                  </a:cubicBezTo>
                  <a:cubicBezTo>
                    <a:pt x="2354" y="3137"/>
                    <a:pt x="2115" y="3198"/>
                    <a:pt x="1843" y="3198"/>
                  </a:cubicBezTo>
                  <a:cubicBezTo>
                    <a:pt x="1588" y="3198"/>
                    <a:pt x="1369" y="3137"/>
                    <a:pt x="1194" y="3016"/>
                  </a:cubicBezTo>
                  <a:cubicBezTo>
                    <a:pt x="1017" y="2897"/>
                    <a:pt x="878" y="2731"/>
                    <a:pt x="792" y="2538"/>
                  </a:cubicBezTo>
                  <a:cubicBezTo>
                    <a:pt x="701" y="2337"/>
                    <a:pt x="654" y="2117"/>
                    <a:pt x="655" y="1897"/>
                  </a:cubicBezTo>
                  <a:cubicBezTo>
                    <a:pt x="655" y="1645"/>
                    <a:pt x="708" y="1419"/>
                    <a:pt x="813" y="1225"/>
                  </a:cubicBezTo>
                  <a:cubicBezTo>
                    <a:pt x="911" y="1038"/>
                    <a:pt x="1061" y="882"/>
                    <a:pt x="1245" y="777"/>
                  </a:cubicBezTo>
                  <a:cubicBezTo>
                    <a:pt x="1427" y="674"/>
                    <a:pt x="1639" y="621"/>
                    <a:pt x="1876" y="621"/>
                  </a:cubicBezTo>
                  <a:close/>
                  <a:moveTo>
                    <a:pt x="1876" y="473"/>
                  </a:moveTo>
                  <a:cubicBezTo>
                    <a:pt x="1614" y="473"/>
                    <a:pt x="1378" y="533"/>
                    <a:pt x="1172" y="650"/>
                  </a:cubicBezTo>
                  <a:cubicBezTo>
                    <a:pt x="964" y="768"/>
                    <a:pt x="795" y="944"/>
                    <a:pt x="684" y="1154"/>
                  </a:cubicBezTo>
                  <a:cubicBezTo>
                    <a:pt x="567" y="1370"/>
                    <a:pt x="508" y="1621"/>
                    <a:pt x="508" y="1897"/>
                  </a:cubicBezTo>
                  <a:cubicBezTo>
                    <a:pt x="507" y="2139"/>
                    <a:pt x="557" y="2378"/>
                    <a:pt x="657" y="2599"/>
                  </a:cubicBezTo>
                  <a:cubicBezTo>
                    <a:pt x="755" y="2817"/>
                    <a:pt x="911" y="3004"/>
                    <a:pt x="1109" y="3137"/>
                  </a:cubicBezTo>
                  <a:cubicBezTo>
                    <a:pt x="1311" y="3276"/>
                    <a:pt x="1558" y="3345"/>
                    <a:pt x="1843" y="3345"/>
                  </a:cubicBezTo>
                  <a:cubicBezTo>
                    <a:pt x="2143" y="3345"/>
                    <a:pt x="2407" y="3277"/>
                    <a:pt x="2626" y="3144"/>
                  </a:cubicBezTo>
                  <a:cubicBezTo>
                    <a:pt x="2842" y="3015"/>
                    <a:pt x="3017" y="2830"/>
                    <a:pt x="3133" y="2608"/>
                  </a:cubicBezTo>
                  <a:cubicBezTo>
                    <a:pt x="3250" y="2381"/>
                    <a:pt x="3311" y="2129"/>
                    <a:pt x="3308" y="1874"/>
                  </a:cubicBezTo>
                  <a:cubicBezTo>
                    <a:pt x="3309" y="1634"/>
                    <a:pt x="3250" y="1399"/>
                    <a:pt x="3137" y="1188"/>
                  </a:cubicBezTo>
                  <a:cubicBezTo>
                    <a:pt x="3022" y="975"/>
                    <a:pt x="2853" y="797"/>
                    <a:pt x="2647" y="671"/>
                  </a:cubicBezTo>
                  <a:cubicBezTo>
                    <a:pt x="2436" y="540"/>
                    <a:pt x="2176" y="473"/>
                    <a:pt x="1876" y="473"/>
                  </a:cubicBezTo>
                  <a:close/>
                  <a:moveTo>
                    <a:pt x="1867" y="149"/>
                  </a:moveTo>
                  <a:cubicBezTo>
                    <a:pt x="2170" y="149"/>
                    <a:pt x="2437" y="205"/>
                    <a:pt x="2661" y="313"/>
                  </a:cubicBezTo>
                  <a:cubicBezTo>
                    <a:pt x="2878" y="415"/>
                    <a:pt x="3070" y="565"/>
                    <a:pt x="3221" y="752"/>
                  </a:cubicBezTo>
                  <a:cubicBezTo>
                    <a:pt x="3371" y="939"/>
                    <a:pt x="3482" y="1153"/>
                    <a:pt x="3550" y="1382"/>
                  </a:cubicBezTo>
                  <a:cubicBezTo>
                    <a:pt x="3621" y="1618"/>
                    <a:pt x="3657" y="1863"/>
                    <a:pt x="3657" y="2110"/>
                  </a:cubicBezTo>
                  <a:cubicBezTo>
                    <a:pt x="3655" y="2385"/>
                    <a:pt x="3622" y="2660"/>
                    <a:pt x="3560" y="2928"/>
                  </a:cubicBezTo>
                  <a:cubicBezTo>
                    <a:pt x="3493" y="3229"/>
                    <a:pt x="3394" y="3523"/>
                    <a:pt x="3265" y="3803"/>
                  </a:cubicBezTo>
                  <a:cubicBezTo>
                    <a:pt x="3130" y="4099"/>
                    <a:pt x="2965" y="4379"/>
                    <a:pt x="2772" y="4640"/>
                  </a:cubicBezTo>
                  <a:cubicBezTo>
                    <a:pt x="2577" y="4905"/>
                    <a:pt x="2349" y="5145"/>
                    <a:pt x="2094" y="5351"/>
                  </a:cubicBezTo>
                  <a:cubicBezTo>
                    <a:pt x="1833" y="5562"/>
                    <a:pt x="1542" y="5728"/>
                    <a:pt x="1229" y="5847"/>
                  </a:cubicBezTo>
                  <a:cubicBezTo>
                    <a:pt x="1195" y="5857"/>
                    <a:pt x="1167" y="5861"/>
                    <a:pt x="1142" y="5861"/>
                  </a:cubicBezTo>
                  <a:cubicBezTo>
                    <a:pt x="1090" y="5861"/>
                    <a:pt x="1054" y="5841"/>
                    <a:pt x="1018" y="5807"/>
                  </a:cubicBezTo>
                  <a:cubicBezTo>
                    <a:pt x="983" y="5775"/>
                    <a:pt x="963" y="5728"/>
                    <a:pt x="964" y="5680"/>
                  </a:cubicBezTo>
                  <a:cubicBezTo>
                    <a:pt x="963" y="5645"/>
                    <a:pt x="974" y="5611"/>
                    <a:pt x="998" y="5585"/>
                  </a:cubicBezTo>
                  <a:cubicBezTo>
                    <a:pt x="1031" y="5552"/>
                    <a:pt x="1070" y="5527"/>
                    <a:pt x="1114" y="5513"/>
                  </a:cubicBezTo>
                  <a:cubicBezTo>
                    <a:pt x="1431" y="5379"/>
                    <a:pt x="1738" y="5181"/>
                    <a:pt x="2030" y="4923"/>
                  </a:cubicBezTo>
                  <a:cubicBezTo>
                    <a:pt x="2326" y="4659"/>
                    <a:pt x="2582" y="4355"/>
                    <a:pt x="2792" y="4020"/>
                  </a:cubicBezTo>
                  <a:cubicBezTo>
                    <a:pt x="2958" y="3759"/>
                    <a:pt x="3084" y="3474"/>
                    <a:pt x="3166" y="3176"/>
                  </a:cubicBezTo>
                  <a:cubicBezTo>
                    <a:pt x="3250" y="3079"/>
                    <a:pt x="3324" y="2973"/>
                    <a:pt x="3388" y="2861"/>
                  </a:cubicBezTo>
                  <a:cubicBezTo>
                    <a:pt x="3417" y="2808"/>
                    <a:pt x="3375" y="2751"/>
                    <a:pt x="3324" y="2751"/>
                  </a:cubicBezTo>
                  <a:cubicBezTo>
                    <a:pt x="3312" y="2751"/>
                    <a:pt x="3299" y="2754"/>
                    <a:pt x="3287" y="2762"/>
                  </a:cubicBezTo>
                  <a:lnTo>
                    <a:pt x="3108" y="2868"/>
                  </a:lnTo>
                  <a:cubicBezTo>
                    <a:pt x="3089" y="2879"/>
                    <a:pt x="3076" y="2897"/>
                    <a:pt x="3072" y="2918"/>
                  </a:cubicBezTo>
                  <a:cubicBezTo>
                    <a:pt x="3061" y="2981"/>
                    <a:pt x="3047" y="3044"/>
                    <a:pt x="3031" y="3107"/>
                  </a:cubicBezTo>
                  <a:cubicBezTo>
                    <a:pt x="2988" y="3155"/>
                    <a:pt x="2942" y="3200"/>
                    <a:pt x="2896" y="3243"/>
                  </a:cubicBezTo>
                  <a:cubicBezTo>
                    <a:pt x="2747" y="3378"/>
                    <a:pt x="2576" y="3485"/>
                    <a:pt x="2389" y="3558"/>
                  </a:cubicBezTo>
                  <a:cubicBezTo>
                    <a:pt x="2206" y="3632"/>
                    <a:pt x="1994" y="3671"/>
                    <a:pt x="1780" y="3671"/>
                  </a:cubicBezTo>
                  <a:cubicBezTo>
                    <a:pt x="1550" y="3671"/>
                    <a:pt x="1319" y="3626"/>
                    <a:pt x="1118" y="3528"/>
                  </a:cubicBezTo>
                  <a:cubicBezTo>
                    <a:pt x="923" y="3434"/>
                    <a:pt x="750" y="3297"/>
                    <a:pt x="610" y="3131"/>
                  </a:cubicBezTo>
                  <a:cubicBezTo>
                    <a:pt x="465" y="2961"/>
                    <a:pt x="351" y="2768"/>
                    <a:pt x="272" y="2559"/>
                  </a:cubicBezTo>
                  <a:cubicBezTo>
                    <a:pt x="191" y="2348"/>
                    <a:pt x="150" y="2124"/>
                    <a:pt x="151" y="1898"/>
                  </a:cubicBezTo>
                  <a:cubicBezTo>
                    <a:pt x="148" y="1595"/>
                    <a:pt x="225" y="1298"/>
                    <a:pt x="373" y="1036"/>
                  </a:cubicBezTo>
                  <a:cubicBezTo>
                    <a:pt x="520" y="775"/>
                    <a:pt x="730" y="554"/>
                    <a:pt x="983" y="394"/>
                  </a:cubicBezTo>
                  <a:cubicBezTo>
                    <a:pt x="1239" y="231"/>
                    <a:pt x="1537" y="149"/>
                    <a:pt x="1867" y="149"/>
                  </a:cubicBezTo>
                  <a:close/>
                  <a:moveTo>
                    <a:pt x="1868" y="0"/>
                  </a:moveTo>
                  <a:cubicBezTo>
                    <a:pt x="1509" y="0"/>
                    <a:pt x="1185" y="91"/>
                    <a:pt x="905" y="269"/>
                  </a:cubicBezTo>
                  <a:cubicBezTo>
                    <a:pt x="630" y="442"/>
                    <a:pt x="404" y="680"/>
                    <a:pt x="246" y="962"/>
                  </a:cubicBezTo>
                  <a:cubicBezTo>
                    <a:pt x="84" y="1247"/>
                    <a:pt x="1" y="1570"/>
                    <a:pt x="3" y="1897"/>
                  </a:cubicBezTo>
                  <a:cubicBezTo>
                    <a:pt x="3" y="2141"/>
                    <a:pt x="48" y="2383"/>
                    <a:pt x="135" y="2612"/>
                  </a:cubicBezTo>
                  <a:cubicBezTo>
                    <a:pt x="220" y="2836"/>
                    <a:pt x="343" y="3044"/>
                    <a:pt x="498" y="3227"/>
                  </a:cubicBezTo>
                  <a:cubicBezTo>
                    <a:pt x="650" y="3408"/>
                    <a:pt x="841" y="3556"/>
                    <a:pt x="1054" y="3661"/>
                  </a:cubicBezTo>
                  <a:cubicBezTo>
                    <a:pt x="1272" y="3765"/>
                    <a:pt x="1511" y="3818"/>
                    <a:pt x="1753" y="3818"/>
                  </a:cubicBezTo>
                  <a:cubicBezTo>
                    <a:pt x="1755" y="3818"/>
                    <a:pt x="1758" y="3818"/>
                    <a:pt x="1761" y="3818"/>
                  </a:cubicBezTo>
                  <a:cubicBezTo>
                    <a:pt x="1768" y="3818"/>
                    <a:pt x="1774" y="3818"/>
                    <a:pt x="1781" y="3818"/>
                  </a:cubicBezTo>
                  <a:cubicBezTo>
                    <a:pt x="2008" y="3818"/>
                    <a:pt x="2233" y="3777"/>
                    <a:pt x="2443" y="3695"/>
                  </a:cubicBezTo>
                  <a:cubicBezTo>
                    <a:pt x="2623" y="3624"/>
                    <a:pt x="2790" y="3524"/>
                    <a:pt x="2937" y="3401"/>
                  </a:cubicBezTo>
                  <a:lnTo>
                    <a:pt x="2937" y="3401"/>
                  </a:lnTo>
                  <a:cubicBezTo>
                    <a:pt x="2866" y="3590"/>
                    <a:pt x="2775" y="3770"/>
                    <a:pt x="2668" y="3942"/>
                  </a:cubicBezTo>
                  <a:cubicBezTo>
                    <a:pt x="2465" y="4265"/>
                    <a:pt x="2217" y="4558"/>
                    <a:pt x="1933" y="4812"/>
                  </a:cubicBezTo>
                  <a:cubicBezTo>
                    <a:pt x="1653" y="5060"/>
                    <a:pt x="1359" y="5249"/>
                    <a:pt x="1061" y="5375"/>
                  </a:cubicBezTo>
                  <a:cubicBezTo>
                    <a:pt x="996" y="5398"/>
                    <a:pt x="938" y="5435"/>
                    <a:pt x="890" y="5484"/>
                  </a:cubicBezTo>
                  <a:cubicBezTo>
                    <a:pt x="841" y="5538"/>
                    <a:pt x="814" y="5609"/>
                    <a:pt x="817" y="5680"/>
                  </a:cubicBezTo>
                  <a:cubicBezTo>
                    <a:pt x="815" y="5769"/>
                    <a:pt x="852" y="5853"/>
                    <a:pt x="918" y="5914"/>
                  </a:cubicBezTo>
                  <a:cubicBezTo>
                    <a:pt x="981" y="5974"/>
                    <a:pt x="1064" y="6007"/>
                    <a:pt x="1151" y="6007"/>
                  </a:cubicBezTo>
                  <a:cubicBezTo>
                    <a:pt x="1194" y="6006"/>
                    <a:pt x="1235" y="5998"/>
                    <a:pt x="1276" y="5986"/>
                  </a:cubicBezTo>
                  <a:cubicBezTo>
                    <a:pt x="1605" y="5862"/>
                    <a:pt x="1912" y="5687"/>
                    <a:pt x="2187" y="5465"/>
                  </a:cubicBezTo>
                  <a:cubicBezTo>
                    <a:pt x="2452" y="5249"/>
                    <a:pt x="2688" y="5002"/>
                    <a:pt x="2891" y="4727"/>
                  </a:cubicBezTo>
                  <a:cubicBezTo>
                    <a:pt x="3090" y="4457"/>
                    <a:pt x="3260" y="4169"/>
                    <a:pt x="3399" y="3864"/>
                  </a:cubicBezTo>
                  <a:cubicBezTo>
                    <a:pt x="3533" y="3574"/>
                    <a:pt x="3635" y="3270"/>
                    <a:pt x="3705" y="2958"/>
                  </a:cubicBezTo>
                  <a:cubicBezTo>
                    <a:pt x="3768" y="2680"/>
                    <a:pt x="3802" y="2395"/>
                    <a:pt x="3805" y="2109"/>
                  </a:cubicBezTo>
                  <a:cubicBezTo>
                    <a:pt x="3805" y="1848"/>
                    <a:pt x="3766" y="1589"/>
                    <a:pt x="3691" y="1339"/>
                  </a:cubicBezTo>
                  <a:cubicBezTo>
                    <a:pt x="3618" y="1091"/>
                    <a:pt x="3497" y="860"/>
                    <a:pt x="3337" y="659"/>
                  </a:cubicBezTo>
                  <a:cubicBezTo>
                    <a:pt x="3172" y="456"/>
                    <a:pt x="2963" y="292"/>
                    <a:pt x="2726" y="179"/>
                  </a:cubicBezTo>
                  <a:cubicBezTo>
                    <a:pt x="2481" y="61"/>
                    <a:pt x="2192" y="0"/>
                    <a:pt x="1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5701525" y="5171175"/>
              <a:ext cx="85700" cy="144425"/>
            </a:xfrm>
            <a:custGeom>
              <a:avLst/>
              <a:gdLst/>
              <a:ahLst/>
              <a:cxnLst/>
              <a:rect l="l" t="t" r="r" b="b"/>
              <a:pathLst>
                <a:path w="3428" h="5777" extrusionOk="0">
                  <a:moveTo>
                    <a:pt x="228" y="0"/>
                  </a:moveTo>
                  <a:cubicBezTo>
                    <a:pt x="170" y="0"/>
                    <a:pt x="114" y="24"/>
                    <a:pt x="71" y="65"/>
                  </a:cubicBezTo>
                  <a:cubicBezTo>
                    <a:pt x="26" y="107"/>
                    <a:pt x="0" y="166"/>
                    <a:pt x="3" y="228"/>
                  </a:cubicBezTo>
                  <a:cubicBezTo>
                    <a:pt x="3" y="357"/>
                    <a:pt x="107" y="463"/>
                    <a:pt x="239" y="463"/>
                  </a:cubicBezTo>
                  <a:lnTo>
                    <a:pt x="2499" y="463"/>
                  </a:lnTo>
                  <a:lnTo>
                    <a:pt x="947" y="2189"/>
                  </a:lnTo>
                  <a:cubicBezTo>
                    <a:pt x="923" y="2216"/>
                    <a:pt x="903" y="2246"/>
                    <a:pt x="887" y="2278"/>
                  </a:cubicBezTo>
                  <a:cubicBezTo>
                    <a:pt x="872" y="2309"/>
                    <a:pt x="865" y="2342"/>
                    <a:pt x="865" y="2376"/>
                  </a:cubicBezTo>
                  <a:cubicBezTo>
                    <a:pt x="863" y="2440"/>
                    <a:pt x="885" y="2502"/>
                    <a:pt x="927" y="2551"/>
                  </a:cubicBezTo>
                  <a:cubicBezTo>
                    <a:pt x="965" y="2596"/>
                    <a:pt x="1021" y="2621"/>
                    <a:pt x="1081" y="2621"/>
                  </a:cubicBezTo>
                  <a:cubicBezTo>
                    <a:pt x="1083" y="2621"/>
                    <a:pt x="1084" y="2621"/>
                    <a:pt x="1086" y="2621"/>
                  </a:cubicBezTo>
                  <a:cubicBezTo>
                    <a:pt x="1126" y="2619"/>
                    <a:pt x="1168" y="2613"/>
                    <a:pt x="1207" y="2603"/>
                  </a:cubicBezTo>
                  <a:cubicBezTo>
                    <a:pt x="1256" y="2593"/>
                    <a:pt x="1308" y="2583"/>
                    <a:pt x="1362" y="2575"/>
                  </a:cubicBezTo>
                  <a:cubicBezTo>
                    <a:pt x="1419" y="2566"/>
                    <a:pt x="1475" y="2563"/>
                    <a:pt x="1533" y="2563"/>
                  </a:cubicBezTo>
                  <a:cubicBezTo>
                    <a:pt x="1762" y="2563"/>
                    <a:pt x="1987" y="2612"/>
                    <a:pt x="2195" y="2705"/>
                  </a:cubicBezTo>
                  <a:cubicBezTo>
                    <a:pt x="2408" y="2798"/>
                    <a:pt x="2591" y="2947"/>
                    <a:pt x="2725" y="3136"/>
                  </a:cubicBezTo>
                  <a:cubicBezTo>
                    <a:pt x="2864" y="3329"/>
                    <a:pt x="2933" y="3583"/>
                    <a:pt x="2933" y="3897"/>
                  </a:cubicBezTo>
                  <a:cubicBezTo>
                    <a:pt x="2933" y="4174"/>
                    <a:pt x="2866" y="4419"/>
                    <a:pt x="2732" y="4633"/>
                  </a:cubicBezTo>
                  <a:cubicBezTo>
                    <a:pt x="2605" y="4843"/>
                    <a:pt x="2424" y="5015"/>
                    <a:pt x="2208" y="5133"/>
                  </a:cubicBezTo>
                  <a:cubicBezTo>
                    <a:pt x="1991" y="5253"/>
                    <a:pt x="1750" y="5312"/>
                    <a:pt x="1484" y="5312"/>
                  </a:cubicBezTo>
                  <a:cubicBezTo>
                    <a:pt x="1283" y="5312"/>
                    <a:pt x="1102" y="5281"/>
                    <a:pt x="943" y="5218"/>
                  </a:cubicBezTo>
                  <a:cubicBezTo>
                    <a:pt x="790" y="5160"/>
                    <a:pt x="651" y="5067"/>
                    <a:pt x="540" y="4946"/>
                  </a:cubicBezTo>
                  <a:cubicBezTo>
                    <a:pt x="508" y="4915"/>
                    <a:pt x="471" y="4890"/>
                    <a:pt x="430" y="4872"/>
                  </a:cubicBezTo>
                  <a:cubicBezTo>
                    <a:pt x="403" y="4863"/>
                    <a:pt x="374" y="4857"/>
                    <a:pt x="345" y="4857"/>
                  </a:cubicBezTo>
                  <a:cubicBezTo>
                    <a:pt x="342" y="4857"/>
                    <a:pt x="340" y="4857"/>
                    <a:pt x="337" y="4857"/>
                  </a:cubicBezTo>
                  <a:cubicBezTo>
                    <a:pt x="336" y="4857"/>
                    <a:pt x="334" y="4857"/>
                    <a:pt x="333" y="4857"/>
                  </a:cubicBezTo>
                  <a:cubicBezTo>
                    <a:pt x="265" y="4857"/>
                    <a:pt x="202" y="4889"/>
                    <a:pt x="162" y="4943"/>
                  </a:cubicBezTo>
                  <a:cubicBezTo>
                    <a:pt x="118" y="4993"/>
                    <a:pt x="94" y="5059"/>
                    <a:pt x="92" y="5126"/>
                  </a:cubicBezTo>
                  <a:cubicBezTo>
                    <a:pt x="92" y="5160"/>
                    <a:pt x="101" y="5193"/>
                    <a:pt x="116" y="5223"/>
                  </a:cubicBezTo>
                  <a:cubicBezTo>
                    <a:pt x="139" y="5262"/>
                    <a:pt x="169" y="5296"/>
                    <a:pt x="206" y="5321"/>
                  </a:cubicBezTo>
                  <a:cubicBezTo>
                    <a:pt x="368" y="5473"/>
                    <a:pt x="561" y="5589"/>
                    <a:pt x="772" y="5663"/>
                  </a:cubicBezTo>
                  <a:cubicBezTo>
                    <a:pt x="985" y="5739"/>
                    <a:pt x="1208" y="5776"/>
                    <a:pt x="1435" y="5776"/>
                  </a:cubicBezTo>
                  <a:cubicBezTo>
                    <a:pt x="1803" y="5776"/>
                    <a:pt x="2139" y="5698"/>
                    <a:pt x="2440" y="5541"/>
                  </a:cubicBezTo>
                  <a:cubicBezTo>
                    <a:pt x="2735" y="5388"/>
                    <a:pt x="2983" y="5160"/>
                    <a:pt x="3160" y="4877"/>
                  </a:cubicBezTo>
                  <a:cubicBezTo>
                    <a:pt x="3338" y="4593"/>
                    <a:pt x="3427" y="4261"/>
                    <a:pt x="3427" y="3881"/>
                  </a:cubicBezTo>
                  <a:cubicBezTo>
                    <a:pt x="3427" y="3496"/>
                    <a:pt x="3346" y="3170"/>
                    <a:pt x="3184" y="2908"/>
                  </a:cubicBezTo>
                  <a:cubicBezTo>
                    <a:pt x="3028" y="2652"/>
                    <a:pt x="2806" y="2443"/>
                    <a:pt x="2541" y="2303"/>
                  </a:cubicBezTo>
                  <a:cubicBezTo>
                    <a:pt x="2284" y="2163"/>
                    <a:pt x="1995" y="2091"/>
                    <a:pt x="1702" y="2091"/>
                  </a:cubicBezTo>
                  <a:cubicBezTo>
                    <a:pt x="1687" y="2091"/>
                    <a:pt x="1672" y="2092"/>
                    <a:pt x="1657" y="2093"/>
                  </a:cubicBezTo>
                  <a:lnTo>
                    <a:pt x="1657" y="2093"/>
                  </a:lnTo>
                  <a:lnTo>
                    <a:pt x="3142" y="432"/>
                  </a:lnTo>
                  <a:cubicBezTo>
                    <a:pt x="3169" y="407"/>
                    <a:pt x="3189" y="378"/>
                    <a:pt x="3204" y="346"/>
                  </a:cubicBezTo>
                  <a:cubicBezTo>
                    <a:pt x="3217" y="316"/>
                    <a:pt x="3224" y="284"/>
                    <a:pt x="3224" y="253"/>
                  </a:cubicBezTo>
                  <a:cubicBezTo>
                    <a:pt x="3223" y="192"/>
                    <a:pt x="3204" y="134"/>
                    <a:pt x="3171" y="85"/>
                  </a:cubicBezTo>
                  <a:cubicBezTo>
                    <a:pt x="3136" y="28"/>
                    <a:pt x="3069" y="1"/>
                    <a:pt x="2972" y="1"/>
                  </a:cubicBezTo>
                  <a:lnTo>
                    <a:pt x="237" y="1"/>
                  </a:lnTo>
                  <a:cubicBezTo>
                    <a:pt x="234" y="1"/>
                    <a:pt x="231" y="0"/>
                    <a:pt x="228" y="0"/>
                  </a:cubicBezTo>
                  <a:close/>
                </a:path>
              </a:pathLst>
            </a:custGeom>
            <a:solidFill>
              <a:srgbClr val="3D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5699700" y="5169275"/>
              <a:ext cx="89375" cy="148150"/>
            </a:xfrm>
            <a:custGeom>
              <a:avLst/>
              <a:gdLst/>
              <a:ahLst/>
              <a:cxnLst/>
              <a:rect l="l" t="t" r="r" b="b"/>
              <a:pathLst>
                <a:path w="3575" h="5926" extrusionOk="0">
                  <a:moveTo>
                    <a:pt x="307" y="150"/>
                  </a:moveTo>
                  <a:cubicBezTo>
                    <a:pt x="309" y="150"/>
                    <a:pt x="310" y="150"/>
                    <a:pt x="312" y="150"/>
                  </a:cubicBezTo>
                  <a:lnTo>
                    <a:pt x="3044" y="150"/>
                  </a:lnTo>
                  <a:cubicBezTo>
                    <a:pt x="3150" y="150"/>
                    <a:pt x="3172" y="188"/>
                    <a:pt x="3181" y="200"/>
                  </a:cubicBezTo>
                  <a:cubicBezTo>
                    <a:pt x="3206" y="238"/>
                    <a:pt x="3220" y="282"/>
                    <a:pt x="3223" y="329"/>
                  </a:cubicBezTo>
                  <a:cubicBezTo>
                    <a:pt x="3223" y="350"/>
                    <a:pt x="3218" y="372"/>
                    <a:pt x="3209" y="392"/>
                  </a:cubicBezTo>
                  <a:cubicBezTo>
                    <a:pt x="3196" y="417"/>
                    <a:pt x="3180" y="440"/>
                    <a:pt x="3160" y="459"/>
                  </a:cubicBezTo>
                  <a:lnTo>
                    <a:pt x="1695" y="2098"/>
                  </a:lnTo>
                  <a:cubicBezTo>
                    <a:pt x="1640" y="2104"/>
                    <a:pt x="1586" y="2113"/>
                    <a:pt x="1532" y="2124"/>
                  </a:cubicBezTo>
                  <a:cubicBezTo>
                    <a:pt x="1398" y="2151"/>
                    <a:pt x="1357" y="2172"/>
                    <a:pt x="1333" y="2196"/>
                  </a:cubicBezTo>
                  <a:cubicBezTo>
                    <a:pt x="1299" y="2230"/>
                    <a:pt x="1306" y="2287"/>
                    <a:pt x="1348" y="2312"/>
                  </a:cubicBezTo>
                  <a:lnTo>
                    <a:pt x="1527" y="2418"/>
                  </a:lnTo>
                  <a:cubicBezTo>
                    <a:pt x="1539" y="2425"/>
                    <a:pt x="1551" y="2428"/>
                    <a:pt x="1564" y="2428"/>
                  </a:cubicBezTo>
                  <a:cubicBezTo>
                    <a:pt x="1584" y="2428"/>
                    <a:pt x="1604" y="2419"/>
                    <a:pt x="1619" y="2403"/>
                  </a:cubicBezTo>
                  <a:lnTo>
                    <a:pt x="1764" y="2240"/>
                  </a:lnTo>
                  <a:lnTo>
                    <a:pt x="1775" y="2240"/>
                  </a:lnTo>
                  <a:cubicBezTo>
                    <a:pt x="2055" y="2241"/>
                    <a:pt x="2331" y="2311"/>
                    <a:pt x="2579" y="2444"/>
                  </a:cubicBezTo>
                  <a:cubicBezTo>
                    <a:pt x="2832" y="2578"/>
                    <a:pt x="3045" y="2779"/>
                    <a:pt x="3194" y="3023"/>
                  </a:cubicBezTo>
                  <a:cubicBezTo>
                    <a:pt x="3348" y="3274"/>
                    <a:pt x="3427" y="3588"/>
                    <a:pt x="3427" y="3957"/>
                  </a:cubicBezTo>
                  <a:cubicBezTo>
                    <a:pt x="3427" y="4321"/>
                    <a:pt x="3340" y="4643"/>
                    <a:pt x="3170" y="4914"/>
                  </a:cubicBezTo>
                  <a:cubicBezTo>
                    <a:pt x="3000" y="5185"/>
                    <a:pt x="2761" y="5405"/>
                    <a:pt x="2478" y="5552"/>
                  </a:cubicBezTo>
                  <a:cubicBezTo>
                    <a:pt x="2189" y="5702"/>
                    <a:pt x="1862" y="5779"/>
                    <a:pt x="1507" y="5779"/>
                  </a:cubicBezTo>
                  <a:cubicBezTo>
                    <a:pt x="1290" y="5779"/>
                    <a:pt x="1073" y="5741"/>
                    <a:pt x="869" y="5668"/>
                  </a:cubicBezTo>
                  <a:cubicBezTo>
                    <a:pt x="666" y="5598"/>
                    <a:pt x="479" y="5486"/>
                    <a:pt x="323" y="5338"/>
                  </a:cubicBezTo>
                  <a:cubicBezTo>
                    <a:pt x="295" y="5319"/>
                    <a:pt x="273" y="5294"/>
                    <a:pt x="255" y="5266"/>
                  </a:cubicBezTo>
                  <a:cubicBezTo>
                    <a:pt x="245" y="5246"/>
                    <a:pt x="240" y="5223"/>
                    <a:pt x="240" y="5202"/>
                  </a:cubicBezTo>
                  <a:cubicBezTo>
                    <a:pt x="240" y="5150"/>
                    <a:pt x="259" y="5102"/>
                    <a:pt x="291" y="5064"/>
                  </a:cubicBezTo>
                  <a:cubicBezTo>
                    <a:pt x="318" y="5028"/>
                    <a:pt x="361" y="5006"/>
                    <a:pt x="405" y="5006"/>
                  </a:cubicBezTo>
                  <a:cubicBezTo>
                    <a:pt x="406" y="5006"/>
                    <a:pt x="407" y="5006"/>
                    <a:pt x="409" y="5006"/>
                  </a:cubicBezTo>
                  <a:lnTo>
                    <a:pt x="410" y="5006"/>
                  </a:lnTo>
                  <a:cubicBezTo>
                    <a:pt x="433" y="5006"/>
                    <a:pt x="457" y="5011"/>
                    <a:pt x="478" y="5019"/>
                  </a:cubicBezTo>
                  <a:cubicBezTo>
                    <a:pt x="508" y="5032"/>
                    <a:pt x="536" y="5051"/>
                    <a:pt x="560" y="5073"/>
                  </a:cubicBezTo>
                  <a:cubicBezTo>
                    <a:pt x="678" y="5202"/>
                    <a:pt x="826" y="5301"/>
                    <a:pt x="990" y="5364"/>
                  </a:cubicBezTo>
                  <a:cubicBezTo>
                    <a:pt x="1156" y="5430"/>
                    <a:pt x="1348" y="5463"/>
                    <a:pt x="1557" y="5463"/>
                  </a:cubicBezTo>
                  <a:cubicBezTo>
                    <a:pt x="1833" y="5463"/>
                    <a:pt x="2089" y="5399"/>
                    <a:pt x="2316" y="5274"/>
                  </a:cubicBezTo>
                  <a:cubicBezTo>
                    <a:pt x="2543" y="5149"/>
                    <a:pt x="2734" y="4969"/>
                    <a:pt x="2869" y="4748"/>
                  </a:cubicBezTo>
                  <a:cubicBezTo>
                    <a:pt x="3008" y="4524"/>
                    <a:pt x="3079" y="4263"/>
                    <a:pt x="3079" y="3973"/>
                  </a:cubicBezTo>
                  <a:cubicBezTo>
                    <a:pt x="3079" y="3643"/>
                    <a:pt x="3005" y="3374"/>
                    <a:pt x="2857" y="3169"/>
                  </a:cubicBezTo>
                  <a:cubicBezTo>
                    <a:pt x="2716" y="2969"/>
                    <a:pt x="2523" y="2813"/>
                    <a:pt x="2299" y="2713"/>
                  </a:cubicBezTo>
                  <a:cubicBezTo>
                    <a:pt x="2081" y="2616"/>
                    <a:pt x="1845" y="2565"/>
                    <a:pt x="1605" y="2565"/>
                  </a:cubicBezTo>
                  <a:cubicBezTo>
                    <a:pt x="1545" y="2565"/>
                    <a:pt x="1484" y="2569"/>
                    <a:pt x="1424" y="2578"/>
                  </a:cubicBezTo>
                  <a:cubicBezTo>
                    <a:pt x="1368" y="2586"/>
                    <a:pt x="1315" y="2596"/>
                    <a:pt x="1264" y="2607"/>
                  </a:cubicBezTo>
                  <a:cubicBezTo>
                    <a:pt x="1219" y="2617"/>
                    <a:pt x="1185" y="2622"/>
                    <a:pt x="1157" y="2622"/>
                  </a:cubicBezTo>
                  <a:cubicBezTo>
                    <a:pt x="1110" y="2622"/>
                    <a:pt x="1081" y="2608"/>
                    <a:pt x="1054" y="2578"/>
                  </a:cubicBezTo>
                  <a:cubicBezTo>
                    <a:pt x="1024" y="2543"/>
                    <a:pt x="1009" y="2497"/>
                    <a:pt x="1011" y="2452"/>
                  </a:cubicBezTo>
                  <a:cubicBezTo>
                    <a:pt x="1011" y="2429"/>
                    <a:pt x="1015" y="2407"/>
                    <a:pt x="1024" y="2386"/>
                  </a:cubicBezTo>
                  <a:cubicBezTo>
                    <a:pt x="1038" y="2360"/>
                    <a:pt x="1054" y="2336"/>
                    <a:pt x="1074" y="2313"/>
                  </a:cubicBezTo>
                  <a:lnTo>
                    <a:pt x="2602" y="612"/>
                  </a:lnTo>
                  <a:lnTo>
                    <a:pt x="2776" y="612"/>
                  </a:lnTo>
                  <a:cubicBezTo>
                    <a:pt x="2836" y="612"/>
                    <a:pt x="2870" y="547"/>
                    <a:pt x="2837" y="498"/>
                  </a:cubicBezTo>
                  <a:lnTo>
                    <a:pt x="2747" y="368"/>
                  </a:lnTo>
                  <a:cubicBezTo>
                    <a:pt x="2735" y="349"/>
                    <a:pt x="2715" y="336"/>
                    <a:pt x="2692" y="335"/>
                  </a:cubicBezTo>
                  <a:cubicBezTo>
                    <a:pt x="2669" y="335"/>
                    <a:pt x="2648" y="344"/>
                    <a:pt x="2633" y="359"/>
                  </a:cubicBezTo>
                  <a:lnTo>
                    <a:pt x="2538" y="465"/>
                  </a:lnTo>
                  <a:lnTo>
                    <a:pt x="312" y="465"/>
                  </a:lnTo>
                  <a:cubicBezTo>
                    <a:pt x="310" y="465"/>
                    <a:pt x="309" y="465"/>
                    <a:pt x="307" y="465"/>
                  </a:cubicBezTo>
                  <a:cubicBezTo>
                    <a:pt x="266" y="465"/>
                    <a:pt x="226" y="449"/>
                    <a:pt x="197" y="418"/>
                  </a:cubicBezTo>
                  <a:cubicBezTo>
                    <a:pt x="165" y="388"/>
                    <a:pt x="149" y="346"/>
                    <a:pt x="149" y="304"/>
                  </a:cubicBezTo>
                  <a:cubicBezTo>
                    <a:pt x="148" y="262"/>
                    <a:pt x="165" y="223"/>
                    <a:pt x="196" y="195"/>
                  </a:cubicBezTo>
                  <a:cubicBezTo>
                    <a:pt x="226" y="166"/>
                    <a:pt x="266" y="150"/>
                    <a:pt x="307" y="150"/>
                  </a:cubicBezTo>
                  <a:close/>
                  <a:moveTo>
                    <a:pt x="307" y="1"/>
                  </a:moveTo>
                  <a:cubicBezTo>
                    <a:pt x="228" y="1"/>
                    <a:pt x="152" y="31"/>
                    <a:pt x="95" y="87"/>
                  </a:cubicBezTo>
                  <a:cubicBezTo>
                    <a:pt x="34" y="142"/>
                    <a:pt x="0" y="220"/>
                    <a:pt x="3" y="302"/>
                  </a:cubicBezTo>
                  <a:cubicBezTo>
                    <a:pt x="1" y="474"/>
                    <a:pt x="140" y="612"/>
                    <a:pt x="312" y="612"/>
                  </a:cubicBezTo>
                  <a:lnTo>
                    <a:pt x="2407" y="612"/>
                  </a:lnTo>
                  <a:lnTo>
                    <a:pt x="965" y="2216"/>
                  </a:lnTo>
                  <a:cubicBezTo>
                    <a:pt x="937" y="2248"/>
                    <a:pt x="913" y="2283"/>
                    <a:pt x="894" y="2320"/>
                  </a:cubicBezTo>
                  <a:cubicBezTo>
                    <a:pt x="874" y="2361"/>
                    <a:pt x="865" y="2405"/>
                    <a:pt x="865" y="2451"/>
                  </a:cubicBezTo>
                  <a:cubicBezTo>
                    <a:pt x="863" y="2533"/>
                    <a:pt x="892" y="2612"/>
                    <a:pt x="946" y="2674"/>
                  </a:cubicBezTo>
                  <a:cubicBezTo>
                    <a:pt x="997" y="2735"/>
                    <a:pt x="1072" y="2769"/>
                    <a:pt x="1150" y="2769"/>
                  </a:cubicBezTo>
                  <a:cubicBezTo>
                    <a:pt x="1153" y="2769"/>
                    <a:pt x="1156" y="2769"/>
                    <a:pt x="1159" y="2768"/>
                  </a:cubicBezTo>
                  <a:cubicBezTo>
                    <a:pt x="1206" y="2767"/>
                    <a:pt x="1251" y="2762"/>
                    <a:pt x="1296" y="2751"/>
                  </a:cubicBezTo>
                  <a:cubicBezTo>
                    <a:pt x="1344" y="2741"/>
                    <a:pt x="1393" y="2731"/>
                    <a:pt x="1446" y="2723"/>
                  </a:cubicBezTo>
                  <a:cubicBezTo>
                    <a:pt x="1499" y="2716"/>
                    <a:pt x="1553" y="2712"/>
                    <a:pt x="1606" y="2712"/>
                  </a:cubicBezTo>
                  <a:cubicBezTo>
                    <a:pt x="1825" y="2712"/>
                    <a:pt x="2040" y="2758"/>
                    <a:pt x="2239" y="2848"/>
                  </a:cubicBezTo>
                  <a:cubicBezTo>
                    <a:pt x="2440" y="2936"/>
                    <a:pt x="2613" y="3077"/>
                    <a:pt x="2739" y="3255"/>
                  </a:cubicBezTo>
                  <a:cubicBezTo>
                    <a:pt x="2867" y="3434"/>
                    <a:pt x="2933" y="3675"/>
                    <a:pt x="2933" y="3973"/>
                  </a:cubicBezTo>
                  <a:cubicBezTo>
                    <a:pt x="2933" y="4234"/>
                    <a:pt x="2869" y="4469"/>
                    <a:pt x="2744" y="4670"/>
                  </a:cubicBezTo>
                  <a:cubicBezTo>
                    <a:pt x="2621" y="4869"/>
                    <a:pt x="2450" y="5033"/>
                    <a:pt x="2246" y="5145"/>
                  </a:cubicBezTo>
                  <a:cubicBezTo>
                    <a:pt x="2040" y="5257"/>
                    <a:pt x="1809" y="5315"/>
                    <a:pt x="1557" y="5315"/>
                  </a:cubicBezTo>
                  <a:cubicBezTo>
                    <a:pt x="1366" y="5315"/>
                    <a:pt x="1193" y="5285"/>
                    <a:pt x="1043" y="5226"/>
                  </a:cubicBezTo>
                  <a:cubicBezTo>
                    <a:pt x="897" y="5170"/>
                    <a:pt x="767" y="5082"/>
                    <a:pt x="662" y="4967"/>
                  </a:cubicBezTo>
                  <a:cubicBezTo>
                    <a:pt x="623" y="4931"/>
                    <a:pt x="578" y="4901"/>
                    <a:pt x="528" y="4880"/>
                  </a:cubicBezTo>
                  <a:cubicBezTo>
                    <a:pt x="492" y="4866"/>
                    <a:pt x="454" y="4859"/>
                    <a:pt x="416" y="4859"/>
                  </a:cubicBezTo>
                  <a:cubicBezTo>
                    <a:pt x="326" y="4859"/>
                    <a:pt x="238" y="4899"/>
                    <a:pt x="178" y="4972"/>
                  </a:cubicBezTo>
                  <a:cubicBezTo>
                    <a:pt x="122" y="5035"/>
                    <a:pt x="92" y="5117"/>
                    <a:pt x="92" y="5202"/>
                  </a:cubicBezTo>
                  <a:cubicBezTo>
                    <a:pt x="92" y="5246"/>
                    <a:pt x="104" y="5291"/>
                    <a:pt x="124" y="5332"/>
                  </a:cubicBezTo>
                  <a:cubicBezTo>
                    <a:pt x="149" y="5378"/>
                    <a:pt x="186" y="5420"/>
                    <a:pt x="228" y="5450"/>
                  </a:cubicBezTo>
                  <a:cubicBezTo>
                    <a:pt x="399" y="5609"/>
                    <a:pt x="600" y="5731"/>
                    <a:pt x="820" y="5807"/>
                  </a:cubicBezTo>
                  <a:cubicBezTo>
                    <a:pt x="1040" y="5885"/>
                    <a:pt x="1274" y="5926"/>
                    <a:pt x="1508" y="5926"/>
                  </a:cubicBezTo>
                  <a:cubicBezTo>
                    <a:pt x="1888" y="5926"/>
                    <a:pt x="2238" y="5844"/>
                    <a:pt x="2547" y="5680"/>
                  </a:cubicBezTo>
                  <a:cubicBezTo>
                    <a:pt x="2853" y="5522"/>
                    <a:pt x="3112" y="5284"/>
                    <a:pt x="3295" y="4991"/>
                  </a:cubicBezTo>
                  <a:cubicBezTo>
                    <a:pt x="3480" y="4696"/>
                    <a:pt x="3575" y="4347"/>
                    <a:pt x="3575" y="3955"/>
                  </a:cubicBezTo>
                  <a:cubicBezTo>
                    <a:pt x="3575" y="3558"/>
                    <a:pt x="3489" y="3217"/>
                    <a:pt x="3320" y="2944"/>
                  </a:cubicBezTo>
                  <a:cubicBezTo>
                    <a:pt x="3157" y="2676"/>
                    <a:pt x="2925" y="2458"/>
                    <a:pt x="2649" y="2312"/>
                  </a:cubicBezTo>
                  <a:cubicBezTo>
                    <a:pt x="2416" y="2186"/>
                    <a:pt x="2157" y="2113"/>
                    <a:pt x="1894" y="2095"/>
                  </a:cubicBezTo>
                  <a:lnTo>
                    <a:pt x="3268" y="558"/>
                  </a:lnTo>
                  <a:cubicBezTo>
                    <a:pt x="3300" y="527"/>
                    <a:pt x="3325" y="490"/>
                    <a:pt x="3344" y="451"/>
                  </a:cubicBezTo>
                  <a:cubicBezTo>
                    <a:pt x="3363" y="412"/>
                    <a:pt x="3372" y="369"/>
                    <a:pt x="3372" y="326"/>
                  </a:cubicBezTo>
                  <a:cubicBezTo>
                    <a:pt x="3370" y="253"/>
                    <a:pt x="3348" y="183"/>
                    <a:pt x="3307" y="122"/>
                  </a:cubicBezTo>
                  <a:cubicBezTo>
                    <a:pt x="3258" y="41"/>
                    <a:pt x="3170" y="1"/>
                    <a:pt x="3045" y="1"/>
                  </a:cubicBezTo>
                  <a:lnTo>
                    <a:pt x="312" y="1"/>
                  </a:lnTo>
                  <a:cubicBezTo>
                    <a:pt x="310" y="1"/>
                    <a:pt x="308" y="1"/>
                    <a:pt x="3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5830500" y="5169100"/>
              <a:ext cx="98725" cy="146500"/>
            </a:xfrm>
            <a:custGeom>
              <a:avLst/>
              <a:gdLst/>
              <a:ahLst/>
              <a:cxnLst/>
              <a:rect l="l" t="t" r="r" b="b"/>
              <a:pathLst>
                <a:path w="3949" h="5860" extrusionOk="0">
                  <a:moveTo>
                    <a:pt x="1970" y="496"/>
                  </a:moveTo>
                  <a:cubicBezTo>
                    <a:pt x="2290" y="497"/>
                    <a:pt x="2557" y="597"/>
                    <a:pt x="2772" y="797"/>
                  </a:cubicBezTo>
                  <a:cubicBezTo>
                    <a:pt x="2986" y="999"/>
                    <a:pt x="3149" y="1283"/>
                    <a:pt x="3260" y="1648"/>
                  </a:cubicBezTo>
                  <a:cubicBezTo>
                    <a:pt x="3371" y="2014"/>
                    <a:pt x="3426" y="2441"/>
                    <a:pt x="3426" y="2929"/>
                  </a:cubicBezTo>
                  <a:cubicBezTo>
                    <a:pt x="3426" y="3412"/>
                    <a:pt x="3371" y="3837"/>
                    <a:pt x="3260" y="4204"/>
                  </a:cubicBezTo>
                  <a:cubicBezTo>
                    <a:pt x="3149" y="4570"/>
                    <a:pt x="2985" y="4852"/>
                    <a:pt x="2772" y="5054"/>
                  </a:cubicBezTo>
                  <a:cubicBezTo>
                    <a:pt x="2557" y="5254"/>
                    <a:pt x="2290" y="5355"/>
                    <a:pt x="1970" y="5355"/>
                  </a:cubicBezTo>
                  <a:cubicBezTo>
                    <a:pt x="1655" y="5355"/>
                    <a:pt x="1390" y="5254"/>
                    <a:pt x="1177" y="5054"/>
                  </a:cubicBezTo>
                  <a:cubicBezTo>
                    <a:pt x="963" y="4852"/>
                    <a:pt x="799" y="4570"/>
                    <a:pt x="688" y="4204"/>
                  </a:cubicBezTo>
                  <a:cubicBezTo>
                    <a:pt x="577" y="3837"/>
                    <a:pt x="521" y="3413"/>
                    <a:pt x="521" y="2929"/>
                  </a:cubicBezTo>
                  <a:cubicBezTo>
                    <a:pt x="521" y="2441"/>
                    <a:pt x="577" y="2015"/>
                    <a:pt x="688" y="1648"/>
                  </a:cubicBezTo>
                  <a:cubicBezTo>
                    <a:pt x="800" y="1283"/>
                    <a:pt x="963" y="999"/>
                    <a:pt x="1177" y="797"/>
                  </a:cubicBezTo>
                  <a:cubicBezTo>
                    <a:pt x="1391" y="597"/>
                    <a:pt x="1656" y="496"/>
                    <a:pt x="1970" y="496"/>
                  </a:cubicBezTo>
                  <a:close/>
                  <a:moveTo>
                    <a:pt x="1970" y="0"/>
                  </a:moveTo>
                  <a:cubicBezTo>
                    <a:pt x="1536" y="0"/>
                    <a:pt x="1173" y="129"/>
                    <a:pt x="879" y="387"/>
                  </a:cubicBezTo>
                  <a:cubicBezTo>
                    <a:pt x="587" y="645"/>
                    <a:pt x="366" y="995"/>
                    <a:pt x="220" y="1436"/>
                  </a:cubicBezTo>
                  <a:cubicBezTo>
                    <a:pt x="74" y="1879"/>
                    <a:pt x="1" y="2376"/>
                    <a:pt x="1" y="2929"/>
                  </a:cubicBezTo>
                  <a:cubicBezTo>
                    <a:pt x="1" y="3478"/>
                    <a:pt x="74" y="3973"/>
                    <a:pt x="220" y="4415"/>
                  </a:cubicBezTo>
                  <a:cubicBezTo>
                    <a:pt x="367" y="4857"/>
                    <a:pt x="587" y="5208"/>
                    <a:pt x="879" y="5469"/>
                  </a:cubicBezTo>
                  <a:cubicBezTo>
                    <a:pt x="1173" y="5728"/>
                    <a:pt x="1536" y="5859"/>
                    <a:pt x="1970" y="5859"/>
                  </a:cubicBezTo>
                  <a:cubicBezTo>
                    <a:pt x="2415" y="5859"/>
                    <a:pt x="2782" y="5728"/>
                    <a:pt x="3073" y="5469"/>
                  </a:cubicBezTo>
                  <a:cubicBezTo>
                    <a:pt x="3363" y="5208"/>
                    <a:pt x="3581" y="4857"/>
                    <a:pt x="3729" y="4415"/>
                  </a:cubicBezTo>
                  <a:cubicBezTo>
                    <a:pt x="3875" y="3973"/>
                    <a:pt x="3948" y="3478"/>
                    <a:pt x="3948" y="2929"/>
                  </a:cubicBezTo>
                  <a:cubicBezTo>
                    <a:pt x="3948" y="2377"/>
                    <a:pt x="3875" y="1879"/>
                    <a:pt x="3729" y="1436"/>
                  </a:cubicBezTo>
                  <a:cubicBezTo>
                    <a:pt x="3583" y="995"/>
                    <a:pt x="3364" y="646"/>
                    <a:pt x="3073" y="387"/>
                  </a:cubicBezTo>
                  <a:cubicBezTo>
                    <a:pt x="2782" y="130"/>
                    <a:pt x="2415" y="0"/>
                    <a:pt x="1970" y="0"/>
                  </a:cubicBezTo>
                  <a:close/>
                </a:path>
              </a:pathLst>
            </a:custGeom>
            <a:solidFill>
              <a:srgbClr val="3D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5828675" y="5167275"/>
              <a:ext cx="102375" cy="150150"/>
            </a:xfrm>
            <a:custGeom>
              <a:avLst/>
              <a:gdLst/>
              <a:ahLst/>
              <a:cxnLst/>
              <a:rect l="l" t="t" r="r" b="b"/>
              <a:pathLst>
                <a:path w="4095" h="6006" extrusionOk="0">
                  <a:moveTo>
                    <a:pt x="2043" y="643"/>
                  </a:moveTo>
                  <a:cubicBezTo>
                    <a:pt x="2342" y="643"/>
                    <a:pt x="2595" y="738"/>
                    <a:pt x="2794" y="924"/>
                  </a:cubicBezTo>
                  <a:cubicBezTo>
                    <a:pt x="2997" y="1116"/>
                    <a:pt x="3155" y="1392"/>
                    <a:pt x="3262" y="1743"/>
                  </a:cubicBezTo>
                  <a:cubicBezTo>
                    <a:pt x="3371" y="2101"/>
                    <a:pt x="3426" y="2524"/>
                    <a:pt x="3426" y="3002"/>
                  </a:cubicBezTo>
                  <a:cubicBezTo>
                    <a:pt x="3426" y="3476"/>
                    <a:pt x="3371" y="3897"/>
                    <a:pt x="3262" y="4256"/>
                  </a:cubicBezTo>
                  <a:cubicBezTo>
                    <a:pt x="3155" y="4607"/>
                    <a:pt x="2997" y="4882"/>
                    <a:pt x="2794" y="5073"/>
                  </a:cubicBezTo>
                  <a:cubicBezTo>
                    <a:pt x="2595" y="5259"/>
                    <a:pt x="2342" y="5354"/>
                    <a:pt x="2043" y="5354"/>
                  </a:cubicBezTo>
                  <a:cubicBezTo>
                    <a:pt x="1745" y="5354"/>
                    <a:pt x="1505" y="5264"/>
                    <a:pt x="1300" y="5073"/>
                  </a:cubicBezTo>
                  <a:cubicBezTo>
                    <a:pt x="1096" y="4882"/>
                    <a:pt x="938" y="4607"/>
                    <a:pt x="831" y="4256"/>
                  </a:cubicBezTo>
                  <a:cubicBezTo>
                    <a:pt x="723" y="3897"/>
                    <a:pt x="669" y="3475"/>
                    <a:pt x="669" y="3002"/>
                  </a:cubicBezTo>
                  <a:cubicBezTo>
                    <a:pt x="669" y="2524"/>
                    <a:pt x="723" y="2101"/>
                    <a:pt x="831" y="1743"/>
                  </a:cubicBezTo>
                  <a:cubicBezTo>
                    <a:pt x="937" y="1392"/>
                    <a:pt x="1096" y="1116"/>
                    <a:pt x="1300" y="924"/>
                  </a:cubicBezTo>
                  <a:cubicBezTo>
                    <a:pt x="1500" y="738"/>
                    <a:pt x="1749" y="643"/>
                    <a:pt x="2043" y="643"/>
                  </a:cubicBezTo>
                  <a:close/>
                  <a:moveTo>
                    <a:pt x="2043" y="496"/>
                  </a:moveTo>
                  <a:cubicBezTo>
                    <a:pt x="1710" y="496"/>
                    <a:pt x="1426" y="604"/>
                    <a:pt x="1199" y="817"/>
                  </a:cubicBezTo>
                  <a:cubicBezTo>
                    <a:pt x="976" y="1027"/>
                    <a:pt x="805" y="1323"/>
                    <a:pt x="691" y="1700"/>
                  </a:cubicBezTo>
                  <a:cubicBezTo>
                    <a:pt x="578" y="2072"/>
                    <a:pt x="521" y="2509"/>
                    <a:pt x="521" y="3002"/>
                  </a:cubicBezTo>
                  <a:cubicBezTo>
                    <a:pt x="521" y="3490"/>
                    <a:pt x="578" y="3926"/>
                    <a:pt x="691" y="4297"/>
                  </a:cubicBezTo>
                  <a:cubicBezTo>
                    <a:pt x="805" y="4675"/>
                    <a:pt x="976" y="4972"/>
                    <a:pt x="1199" y="5180"/>
                  </a:cubicBezTo>
                  <a:cubicBezTo>
                    <a:pt x="1426" y="5393"/>
                    <a:pt x="1710" y="5501"/>
                    <a:pt x="2043" y="5501"/>
                  </a:cubicBezTo>
                  <a:cubicBezTo>
                    <a:pt x="2381" y="5501"/>
                    <a:pt x="2667" y="5393"/>
                    <a:pt x="2894" y="5180"/>
                  </a:cubicBezTo>
                  <a:cubicBezTo>
                    <a:pt x="3117" y="4970"/>
                    <a:pt x="3289" y="4674"/>
                    <a:pt x="3402" y="4297"/>
                  </a:cubicBezTo>
                  <a:cubicBezTo>
                    <a:pt x="3516" y="3926"/>
                    <a:pt x="3572" y="3491"/>
                    <a:pt x="3572" y="3002"/>
                  </a:cubicBezTo>
                  <a:cubicBezTo>
                    <a:pt x="3572" y="2509"/>
                    <a:pt x="3516" y="2072"/>
                    <a:pt x="3402" y="1700"/>
                  </a:cubicBezTo>
                  <a:cubicBezTo>
                    <a:pt x="3289" y="1324"/>
                    <a:pt x="3117" y="1027"/>
                    <a:pt x="2894" y="817"/>
                  </a:cubicBezTo>
                  <a:cubicBezTo>
                    <a:pt x="2667" y="604"/>
                    <a:pt x="2381" y="496"/>
                    <a:pt x="2043" y="496"/>
                  </a:cubicBezTo>
                  <a:close/>
                  <a:moveTo>
                    <a:pt x="2043" y="148"/>
                  </a:moveTo>
                  <a:cubicBezTo>
                    <a:pt x="2467" y="148"/>
                    <a:pt x="2821" y="271"/>
                    <a:pt x="3097" y="516"/>
                  </a:cubicBezTo>
                  <a:cubicBezTo>
                    <a:pt x="3376" y="763"/>
                    <a:pt x="3589" y="1105"/>
                    <a:pt x="3730" y="1533"/>
                  </a:cubicBezTo>
                  <a:cubicBezTo>
                    <a:pt x="3874" y="1966"/>
                    <a:pt x="3947" y="2460"/>
                    <a:pt x="3947" y="3002"/>
                  </a:cubicBezTo>
                  <a:cubicBezTo>
                    <a:pt x="3947" y="3541"/>
                    <a:pt x="3874" y="4032"/>
                    <a:pt x="3730" y="4465"/>
                  </a:cubicBezTo>
                  <a:cubicBezTo>
                    <a:pt x="3589" y="4892"/>
                    <a:pt x="3376" y="5236"/>
                    <a:pt x="3096" y="5487"/>
                  </a:cubicBezTo>
                  <a:cubicBezTo>
                    <a:pt x="2821" y="5733"/>
                    <a:pt x="2467" y="5858"/>
                    <a:pt x="2043" y="5858"/>
                  </a:cubicBezTo>
                  <a:cubicBezTo>
                    <a:pt x="1629" y="5858"/>
                    <a:pt x="1279" y="5733"/>
                    <a:pt x="1001" y="5486"/>
                  </a:cubicBezTo>
                  <a:cubicBezTo>
                    <a:pt x="720" y="5236"/>
                    <a:pt x="505" y="4892"/>
                    <a:pt x="364" y="4465"/>
                  </a:cubicBezTo>
                  <a:cubicBezTo>
                    <a:pt x="220" y="4031"/>
                    <a:pt x="148" y="3538"/>
                    <a:pt x="148" y="3002"/>
                  </a:cubicBezTo>
                  <a:cubicBezTo>
                    <a:pt x="148" y="2461"/>
                    <a:pt x="220" y="1966"/>
                    <a:pt x="364" y="1533"/>
                  </a:cubicBezTo>
                  <a:cubicBezTo>
                    <a:pt x="506" y="1106"/>
                    <a:pt x="720" y="763"/>
                    <a:pt x="1001" y="516"/>
                  </a:cubicBezTo>
                  <a:cubicBezTo>
                    <a:pt x="1279" y="271"/>
                    <a:pt x="1629" y="148"/>
                    <a:pt x="2043" y="148"/>
                  </a:cubicBezTo>
                  <a:close/>
                  <a:moveTo>
                    <a:pt x="2043" y="0"/>
                  </a:moveTo>
                  <a:cubicBezTo>
                    <a:pt x="1593" y="0"/>
                    <a:pt x="1210" y="136"/>
                    <a:pt x="904" y="405"/>
                  </a:cubicBezTo>
                  <a:cubicBezTo>
                    <a:pt x="603" y="670"/>
                    <a:pt x="374" y="1034"/>
                    <a:pt x="224" y="1487"/>
                  </a:cubicBezTo>
                  <a:cubicBezTo>
                    <a:pt x="75" y="1934"/>
                    <a:pt x="0" y="2445"/>
                    <a:pt x="0" y="3002"/>
                  </a:cubicBezTo>
                  <a:cubicBezTo>
                    <a:pt x="0" y="3556"/>
                    <a:pt x="75" y="4063"/>
                    <a:pt x="224" y="4511"/>
                  </a:cubicBezTo>
                  <a:cubicBezTo>
                    <a:pt x="374" y="4964"/>
                    <a:pt x="602" y="5328"/>
                    <a:pt x="904" y="5597"/>
                  </a:cubicBezTo>
                  <a:cubicBezTo>
                    <a:pt x="1210" y="5868"/>
                    <a:pt x="1593" y="6006"/>
                    <a:pt x="2043" y="6006"/>
                  </a:cubicBezTo>
                  <a:cubicBezTo>
                    <a:pt x="2504" y="6006"/>
                    <a:pt x="2891" y="5868"/>
                    <a:pt x="3194" y="5596"/>
                  </a:cubicBezTo>
                  <a:cubicBezTo>
                    <a:pt x="3492" y="5328"/>
                    <a:pt x="3720" y="4963"/>
                    <a:pt x="3870" y="4511"/>
                  </a:cubicBezTo>
                  <a:cubicBezTo>
                    <a:pt x="4019" y="4064"/>
                    <a:pt x="4094" y="3556"/>
                    <a:pt x="4094" y="3002"/>
                  </a:cubicBezTo>
                  <a:cubicBezTo>
                    <a:pt x="4094" y="2444"/>
                    <a:pt x="4019" y="1934"/>
                    <a:pt x="3870" y="1487"/>
                  </a:cubicBezTo>
                  <a:cubicBezTo>
                    <a:pt x="3720" y="1034"/>
                    <a:pt x="3493" y="670"/>
                    <a:pt x="3194" y="405"/>
                  </a:cubicBezTo>
                  <a:cubicBezTo>
                    <a:pt x="2891" y="136"/>
                    <a:pt x="2504" y="0"/>
                    <a:pt x="2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1058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7"/>
          <p:cNvSpPr txBox="1">
            <a:spLocks noGrp="1"/>
          </p:cNvSpPr>
          <p:nvPr>
            <p:ph type="title"/>
          </p:nvPr>
        </p:nvSpPr>
        <p:spPr>
          <a:xfrm>
            <a:off x="1150535" y="459011"/>
            <a:ext cx="3806739" cy="28812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Exploratory Data Analysis</a:t>
            </a:r>
          </a:p>
        </p:txBody>
      </p:sp>
      <p:grpSp>
        <p:nvGrpSpPr>
          <p:cNvPr id="466" name="Google Shape;466;p37"/>
          <p:cNvGrpSpPr/>
          <p:nvPr/>
        </p:nvGrpSpPr>
        <p:grpSpPr>
          <a:xfrm>
            <a:off x="3589992" y="952722"/>
            <a:ext cx="4751940" cy="4190770"/>
            <a:chOff x="3589992" y="952722"/>
            <a:chExt cx="4751940" cy="4190770"/>
          </a:xfrm>
        </p:grpSpPr>
        <p:sp>
          <p:nvSpPr>
            <p:cNvPr id="467" name="Google Shape;467;p37"/>
            <p:cNvSpPr/>
            <p:nvPr/>
          </p:nvSpPr>
          <p:spPr>
            <a:xfrm>
              <a:off x="4696381" y="3845966"/>
              <a:ext cx="1699697" cy="122199"/>
            </a:xfrm>
            <a:custGeom>
              <a:avLst/>
              <a:gdLst/>
              <a:ahLst/>
              <a:cxnLst/>
              <a:rect l="l" t="t" r="r" b="b"/>
              <a:pathLst>
                <a:path w="60380" h="4341" extrusionOk="0">
                  <a:moveTo>
                    <a:pt x="0" y="1"/>
                  </a:moveTo>
                  <a:lnTo>
                    <a:pt x="0" y="4341"/>
                  </a:lnTo>
                  <a:lnTo>
                    <a:pt x="60380" y="4341"/>
                  </a:lnTo>
                  <a:lnTo>
                    <a:pt x="603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4696381" y="3845966"/>
              <a:ext cx="1699697" cy="122199"/>
            </a:xfrm>
            <a:custGeom>
              <a:avLst/>
              <a:gdLst/>
              <a:ahLst/>
              <a:cxnLst/>
              <a:rect l="l" t="t" r="r" b="b"/>
              <a:pathLst>
                <a:path w="60380" h="4341" extrusionOk="0">
                  <a:moveTo>
                    <a:pt x="0" y="1"/>
                  </a:moveTo>
                  <a:lnTo>
                    <a:pt x="0" y="4341"/>
                  </a:lnTo>
                  <a:lnTo>
                    <a:pt x="60380" y="4341"/>
                  </a:lnTo>
                  <a:lnTo>
                    <a:pt x="60380" y="1"/>
                  </a:lnTo>
                  <a:close/>
                </a:path>
              </a:pathLst>
            </a:custGeom>
            <a:solidFill>
              <a:srgbClr val="103440">
                <a:alpha val="13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9" name="Google Shape;469;p37"/>
            <p:cNvGrpSpPr/>
            <p:nvPr/>
          </p:nvGrpSpPr>
          <p:grpSpPr>
            <a:xfrm>
              <a:off x="3589992" y="952722"/>
              <a:ext cx="4751940" cy="4190770"/>
              <a:chOff x="3869749" y="1084195"/>
              <a:chExt cx="4415891" cy="3894406"/>
            </a:xfrm>
          </p:grpSpPr>
          <p:sp>
            <p:nvSpPr>
              <p:cNvPr id="470" name="Google Shape;470;p37"/>
              <p:cNvSpPr/>
              <p:nvPr/>
            </p:nvSpPr>
            <p:spPr>
              <a:xfrm>
                <a:off x="6198096" y="3592964"/>
                <a:ext cx="1177802" cy="125176"/>
              </a:xfrm>
              <a:custGeom>
                <a:avLst/>
                <a:gdLst/>
                <a:ahLst/>
                <a:cxnLst/>
                <a:rect l="l" t="t" r="r" b="b"/>
                <a:pathLst>
                  <a:path w="45023" h="4785" extrusionOk="0">
                    <a:moveTo>
                      <a:pt x="2368" y="0"/>
                    </a:moveTo>
                    <a:cubicBezTo>
                      <a:pt x="1067" y="0"/>
                      <a:pt x="1" y="1077"/>
                      <a:pt x="1" y="2393"/>
                    </a:cubicBezTo>
                    <a:cubicBezTo>
                      <a:pt x="1" y="3709"/>
                      <a:pt x="1065" y="4785"/>
                      <a:pt x="2368" y="4785"/>
                    </a:cubicBezTo>
                    <a:lnTo>
                      <a:pt x="45022" y="4785"/>
                    </a:lnTo>
                    <a:lnTo>
                      <a:pt x="450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7"/>
              <p:cNvSpPr/>
              <p:nvPr/>
            </p:nvSpPr>
            <p:spPr>
              <a:xfrm>
                <a:off x="4905535" y="3569787"/>
                <a:ext cx="2509267" cy="171557"/>
              </a:xfrm>
              <a:custGeom>
                <a:avLst/>
                <a:gdLst/>
                <a:ahLst/>
                <a:cxnLst/>
                <a:rect l="l" t="t" r="r" b="b"/>
                <a:pathLst>
                  <a:path w="95920" h="6558" extrusionOk="0">
                    <a:moveTo>
                      <a:pt x="2572" y="0"/>
                    </a:moveTo>
                    <a:cubicBezTo>
                      <a:pt x="1158" y="0"/>
                      <a:pt x="1" y="1157"/>
                      <a:pt x="1" y="2571"/>
                    </a:cubicBezTo>
                    <a:lnTo>
                      <a:pt x="1" y="3986"/>
                    </a:lnTo>
                    <a:cubicBezTo>
                      <a:pt x="1" y="5400"/>
                      <a:pt x="1158" y="6557"/>
                      <a:pt x="2572" y="6557"/>
                    </a:cubicBezTo>
                    <a:lnTo>
                      <a:pt x="95427" y="6557"/>
                    </a:lnTo>
                    <a:cubicBezTo>
                      <a:pt x="95847" y="6557"/>
                      <a:pt x="95918" y="5662"/>
                      <a:pt x="95918" y="5214"/>
                    </a:cubicBezTo>
                    <a:lnTo>
                      <a:pt x="52706" y="5214"/>
                    </a:lnTo>
                    <a:cubicBezTo>
                      <a:pt x="51292" y="5214"/>
                      <a:pt x="50135" y="4693"/>
                      <a:pt x="50135" y="3279"/>
                    </a:cubicBezTo>
                    <a:cubicBezTo>
                      <a:pt x="50135" y="1865"/>
                      <a:pt x="51292" y="1343"/>
                      <a:pt x="52706" y="1343"/>
                    </a:cubicBezTo>
                    <a:lnTo>
                      <a:pt x="95920" y="1343"/>
                    </a:lnTo>
                    <a:cubicBezTo>
                      <a:pt x="95920" y="869"/>
                      <a:pt x="95795" y="0"/>
                      <a:pt x="954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7"/>
              <p:cNvSpPr/>
              <p:nvPr/>
            </p:nvSpPr>
            <p:spPr>
              <a:xfrm>
                <a:off x="4905430" y="3569709"/>
                <a:ext cx="2509607" cy="171583"/>
              </a:xfrm>
              <a:custGeom>
                <a:avLst/>
                <a:gdLst/>
                <a:ahLst/>
                <a:cxnLst/>
                <a:rect l="l" t="t" r="r" b="b"/>
                <a:pathLst>
                  <a:path w="95933" h="6559" extrusionOk="0">
                    <a:moveTo>
                      <a:pt x="52683" y="5213"/>
                    </a:moveTo>
                    <a:lnTo>
                      <a:pt x="52683" y="5195"/>
                    </a:lnTo>
                    <a:cubicBezTo>
                      <a:pt x="51568" y="5191"/>
                      <a:pt x="50632" y="4846"/>
                      <a:pt x="50288" y="4003"/>
                    </a:cubicBezTo>
                    <a:cubicBezTo>
                      <a:pt x="50196" y="3772"/>
                      <a:pt x="50148" y="3527"/>
                      <a:pt x="50148" y="3279"/>
                    </a:cubicBezTo>
                    <a:cubicBezTo>
                      <a:pt x="50148" y="1865"/>
                      <a:pt x="51305" y="1343"/>
                      <a:pt x="52719" y="1343"/>
                    </a:cubicBezTo>
                    <a:lnTo>
                      <a:pt x="95932" y="1343"/>
                    </a:lnTo>
                    <a:cubicBezTo>
                      <a:pt x="95932" y="869"/>
                      <a:pt x="95808" y="0"/>
                      <a:pt x="95442" y="0"/>
                    </a:cubicBezTo>
                    <a:lnTo>
                      <a:pt x="51910" y="0"/>
                    </a:lnTo>
                    <a:cubicBezTo>
                      <a:pt x="50108" y="0"/>
                      <a:pt x="48632" y="1475"/>
                      <a:pt x="48632" y="3279"/>
                    </a:cubicBezTo>
                    <a:cubicBezTo>
                      <a:pt x="48632" y="3496"/>
                      <a:pt x="48654" y="3713"/>
                      <a:pt x="48697" y="3925"/>
                    </a:cubicBezTo>
                    <a:lnTo>
                      <a:pt x="1" y="3925"/>
                    </a:lnTo>
                    <a:lnTo>
                      <a:pt x="1" y="3969"/>
                    </a:lnTo>
                    <a:cubicBezTo>
                      <a:pt x="1" y="5381"/>
                      <a:pt x="1156" y="6538"/>
                      <a:pt x="2570" y="6538"/>
                    </a:cubicBezTo>
                    <a:lnTo>
                      <a:pt x="51712" y="6538"/>
                    </a:lnTo>
                    <a:cubicBezTo>
                      <a:pt x="51778" y="6542"/>
                      <a:pt x="51842" y="6559"/>
                      <a:pt x="51910" y="6559"/>
                    </a:cubicBezTo>
                    <a:lnTo>
                      <a:pt x="95442" y="6559"/>
                    </a:lnTo>
                    <a:cubicBezTo>
                      <a:pt x="95861" y="6559"/>
                      <a:pt x="95932" y="5664"/>
                      <a:pt x="95932" y="5216"/>
                    </a:cubicBezTo>
                    <a:lnTo>
                      <a:pt x="52719" y="5216"/>
                    </a:lnTo>
                    <a:cubicBezTo>
                      <a:pt x="52707" y="5215"/>
                      <a:pt x="52695" y="5213"/>
                      <a:pt x="52683" y="5213"/>
                    </a:cubicBezTo>
                    <a:close/>
                  </a:path>
                </a:pathLst>
              </a:custGeom>
              <a:solidFill>
                <a:srgbClr val="103440">
                  <a:alpha val="13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7"/>
              <p:cNvSpPr/>
              <p:nvPr/>
            </p:nvSpPr>
            <p:spPr>
              <a:xfrm>
                <a:off x="6341813" y="3772833"/>
                <a:ext cx="1358332" cy="113561"/>
              </a:xfrm>
              <a:custGeom>
                <a:avLst/>
                <a:gdLst/>
                <a:ahLst/>
                <a:cxnLst/>
                <a:rect l="l" t="t" r="r" b="b"/>
                <a:pathLst>
                  <a:path w="51924" h="4341" extrusionOk="0">
                    <a:moveTo>
                      <a:pt x="1" y="1"/>
                    </a:moveTo>
                    <a:lnTo>
                      <a:pt x="1" y="4341"/>
                    </a:lnTo>
                    <a:lnTo>
                      <a:pt x="51924" y="4341"/>
                    </a:lnTo>
                    <a:lnTo>
                      <a:pt x="519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7"/>
              <p:cNvSpPr/>
              <p:nvPr/>
            </p:nvSpPr>
            <p:spPr>
              <a:xfrm>
                <a:off x="4870926" y="3739716"/>
                <a:ext cx="2869072" cy="33276"/>
              </a:xfrm>
              <a:custGeom>
                <a:avLst/>
                <a:gdLst/>
                <a:ahLst/>
                <a:cxnLst/>
                <a:rect l="l" t="t" r="r" b="b"/>
                <a:pathLst>
                  <a:path w="109674" h="1272" extrusionOk="0">
                    <a:moveTo>
                      <a:pt x="637" y="0"/>
                    </a:moveTo>
                    <a:cubicBezTo>
                      <a:pt x="285" y="0"/>
                      <a:pt x="1" y="284"/>
                      <a:pt x="1" y="636"/>
                    </a:cubicBezTo>
                    <a:cubicBezTo>
                      <a:pt x="1" y="987"/>
                      <a:pt x="285" y="1271"/>
                      <a:pt x="637" y="1271"/>
                    </a:cubicBezTo>
                    <a:lnTo>
                      <a:pt x="109037" y="1271"/>
                    </a:lnTo>
                    <a:cubicBezTo>
                      <a:pt x="109388" y="1271"/>
                      <a:pt x="109674" y="987"/>
                      <a:pt x="109674" y="636"/>
                    </a:cubicBezTo>
                    <a:cubicBezTo>
                      <a:pt x="109674" y="284"/>
                      <a:pt x="109390" y="0"/>
                      <a:pt x="1090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7"/>
              <p:cNvSpPr/>
              <p:nvPr/>
            </p:nvSpPr>
            <p:spPr>
              <a:xfrm>
                <a:off x="4870926" y="3885238"/>
                <a:ext cx="2869072" cy="33328"/>
              </a:xfrm>
              <a:custGeom>
                <a:avLst/>
                <a:gdLst/>
                <a:ahLst/>
                <a:cxnLst/>
                <a:rect l="l" t="t" r="r" b="b"/>
                <a:pathLst>
                  <a:path w="109674" h="1274" extrusionOk="0">
                    <a:moveTo>
                      <a:pt x="637" y="1"/>
                    </a:moveTo>
                    <a:cubicBezTo>
                      <a:pt x="285" y="1"/>
                      <a:pt x="1" y="285"/>
                      <a:pt x="1" y="637"/>
                    </a:cubicBezTo>
                    <a:cubicBezTo>
                      <a:pt x="1" y="988"/>
                      <a:pt x="285" y="1273"/>
                      <a:pt x="637" y="1273"/>
                    </a:cubicBezTo>
                    <a:lnTo>
                      <a:pt x="109037" y="1273"/>
                    </a:lnTo>
                    <a:cubicBezTo>
                      <a:pt x="109388" y="1273"/>
                      <a:pt x="109674" y="988"/>
                      <a:pt x="109674" y="637"/>
                    </a:cubicBezTo>
                    <a:cubicBezTo>
                      <a:pt x="109674" y="286"/>
                      <a:pt x="109388" y="1"/>
                      <a:pt x="1090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7"/>
              <p:cNvSpPr/>
              <p:nvPr/>
            </p:nvSpPr>
            <p:spPr>
              <a:xfrm>
                <a:off x="5095343" y="3689229"/>
                <a:ext cx="246296" cy="278395"/>
              </a:xfrm>
              <a:custGeom>
                <a:avLst/>
                <a:gdLst/>
                <a:ahLst/>
                <a:cxnLst/>
                <a:rect l="l" t="t" r="r" b="b"/>
                <a:pathLst>
                  <a:path w="9415" h="10642" extrusionOk="0">
                    <a:moveTo>
                      <a:pt x="5320" y="0"/>
                    </a:moveTo>
                    <a:cubicBezTo>
                      <a:pt x="2387" y="0"/>
                      <a:pt x="0" y="2387"/>
                      <a:pt x="0" y="5321"/>
                    </a:cubicBezTo>
                    <a:cubicBezTo>
                      <a:pt x="0" y="8255"/>
                      <a:pt x="2387" y="10641"/>
                      <a:pt x="5320" y="10641"/>
                    </a:cubicBezTo>
                    <a:cubicBezTo>
                      <a:pt x="6939" y="10641"/>
                      <a:pt x="8389" y="9913"/>
                      <a:pt x="9366" y="8768"/>
                    </a:cubicBezTo>
                    <a:lnTo>
                      <a:pt x="7375" y="8768"/>
                    </a:lnTo>
                    <a:cubicBezTo>
                      <a:pt x="6755" y="9141"/>
                      <a:pt x="6044" y="9337"/>
                      <a:pt x="5322" y="9339"/>
                    </a:cubicBezTo>
                    <a:cubicBezTo>
                      <a:pt x="3106" y="9339"/>
                      <a:pt x="1304" y="7535"/>
                      <a:pt x="1304" y="5321"/>
                    </a:cubicBezTo>
                    <a:cubicBezTo>
                      <a:pt x="1304" y="3106"/>
                      <a:pt x="3106" y="1304"/>
                      <a:pt x="5322" y="1304"/>
                    </a:cubicBezTo>
                    <a:cubicBezTo>
                      <a:pt x="6080" y="1304"/>
                      <a:pt x="6823" y="1521"/>
                      <a:pt x="7464" y="1929"/>
                    </a:cubicBezTo>
                    <a:lnTo>
                      <a:pt x="9415" y="1929"/>
                    </a:lnTo>
                    <a:cubicBezTo>
                      <a:pt x="8438" y="753"/>
                      <a:pt x="6966" y="0"/>
                      <a:pt x="53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7"/>
              <p:cNvSpPr/>
              <p:nvPr/>
            </p:nvSpPr>
            <p:spPr>
              <a:xfrm>
                <a:off x="5265768" y="3689229"/>
                <a:ext cx="246296" cy="278395"/>
              </a:xfrm>
              <a:custGeom>
                <a:avLst/>
                <a:gdLst/>
                <a:ahLst/>
                <a:cxnLst/>
                <a:rect l="l" t="t" r="r" b="b"/>
                <a:pathLst>
                  <a:path w="9415" h="10642" extrusionOk="0">
                    <a:moveTo>
                      <a:pt x="5320" y="0"/>
                    </a:moveTo>
                    <a:cubicBezTo>
                      <a:pt x="2387" y="0"/>
                      <a:pt x="1" y="2387"/>
                      <a:pt x="1" y="5321"/>
                    </a:cubicBezTo>
                    <a:cubicBezTo>
                      <a:pt x="1" y="8255"/>
                      <a:pt x="2387" y="10641"/>
                      <a:pt x="5320" y="10641"/>
                    </a:cubicBezTo>
                    <a:cubicBezTo>
                      <a:pt x="6939" y="10641"/>
                      <a:pt x="8389" y="9913"/>
                      <a:pt x="9366" y="8768"/>
                    </a:cubicBezTo>
                    <a:lnTo>
                      <a:pt x="7375" y="8768"/>
                    </a:lnTo>
                    <a:cubicBezTo>
                      <a:pt x="6755" y="9141"/>
                      <a:pt x="6044" y="9337"/>
                      <a:pt x="5322" y="9339"/>
                    </a:cubicBezTo>
                    <a:cubicBezTo>
                      <a:pt x="3106" y="9339"/>
                      <a:pt x="1303" y="7535"/>
                      <a:pt x="1303" y="5321"/>
                    </a:cubicBezTo>
                    <a:cubicBezTo>
                      <a:pt x="1303" y="3106"/>
                      <a:pt x="3106" y="1304"/>
                      <a:pt x="5322" y="1304"/>
                    </a:cubicBezTo>
                    <a:cubicBezTo>
                      <a:pt x="6080" y="1304"/>
                      <a:pt x="6823" y="1521"/>
                      <a:pt x="7464" y="1929"/>
                    </a:cubicBezTo>
                    <a:lnTo>
                      <a:pt x="9415" y="1929"/>
                    </a:lnTo>
                    <a:cubicBezTo>
                      <a:pt x="8438" y="753"/>
                      <a:pt x="6966" y="0"/>
                      <a:pt x="53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7"/>
              <p:cNvSpPr/>
              <p:nvPr/>
            </p:nvSpPr>
            <p:spPr>
              <a:xfrm>
                <a:off x="5437240" y="3689229"/>
                <a:ext cx="246323" cy="278395"/>
              </a:xfrm>
              <a:custGeom>
                <a:avLst/>
                <a:gdLst/>
                <a:ahLst/>
                <a:cxnLst/>
                <a:rect l="l" t="t" r="r" b="b"/>
                <a:pathLst>
                  <a:path w="9416" h="10642" extrusionOk="0">
                    <a:moveTo>
                      <a:pt x="5321" y="0"/>
                    </a:moveTo>
                    <a:cubicBezTo>
                      <a:pt x="2387" y="0"/>
                      <a:pt x="1" y="2387"/>
                      <a:pt x="1" y="5321"/>
                    </a:cubicBezTo>
                    <a:cubicBezTo>
                      <a:pt x="1" y="8255"/>
                      <a:pt x="2387" y="10641"/>
                      <a:pt x="5321" y="10641"/>
                    </a:cubicBezTo>
                    <a:cubicBezTo>
                      <a:pt x="6940" y="10641"/>
                      <a:pt x="8389" y="9913"/>
                      <a:pt x="9366" y="8768"/>
                    </a:cubicBezTo>
                    <a:lnTo>
                      <a:pt x="7375" y="8768"/>
                    </a:lnTo>
                    <a:cubicBezTo>
                      <a:pt x="6755" y="9141"/>
                      <a:pt x="6045" y="9337"/>
                      <a:pt x="5322" y="9339"/>
                    </a:cubicBezTo>
                    <a:cubicBezTo>
                      <a:pt x="3107" y="9339"/>
                      <a:pt x="1305" y="7535"/>
                      <a:pt x="1305" y="5321"/>
                    </a:cubicBezTo>
                    <a:cubicBezTo>
                      <a:pt x="1305" y="3106"/>
                      <a:pt x="3107" y="1304"/>
                      <a:pt x="5322" y="1304"/>
                    </a:cubicBezTo>
                    <a:cubicBezTo>
                      <a:pt x="6080" y="1304"/>
                      <a:pt x="6824" y="1521"/>
                      <a:pt x="7465" y="1929"/>
                    </a:cubicBezTo>
                    <a:lnTo>
                      <a:pt x="9415" y="1929"/>
                    </a:lnTo>
                    <a:cubicBezTo>
                      <a:pt x="8438" y="753"/>
                      <a:pt x="6966" y="0"/>
                      <a:pt x="53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7"/>
              <p:cNvSpPr/>
              <p:nvPr/>
            </p:nvSpPr>
            <p:spPr>
              <a:xfrm>
                <a:off x="5607664" y="3689229"/>
                <a:ext cx="246323" cy="278395"/>
              </a:xfrm>
              <a:custGeom>
                <a:avLst/>
                <a:gdLst/>
                <a:ahLst/>
                <a:cxnLst/>
                <a:rect l="l" t="t" r="r" b="b"/>
                <a:pathLst>
                  <a:path w="9416" h="10642" extrusionOk="0">
                    <a:moveTo>
                      <a:pt x="5321" y="0"/>
                    </a:moveTo>
                    <a:cubicBezTo>
                      <a:pt x="2387" y="0"/>
                      <a:pt x="1" y="2387"/>
                      <a:pt x="1" y="5321"/>
                    </a:cubicBezTo>
                    <a:cubicBezTo>
                      <a:pt x="1" y="8255"/>
                      <a:pt x="2387" y="10641"/>
                      <a:pt x="5321" y="10641"/>
                    </a:cubicBezTo>
                    <a:cubicBezTo>
                      <a:pt x="6940" y="10641"/>
                      <a:pt x="8389" y="9913"/>
                      <a:pt x="9366" y="8768"/>
                    </a:cubicBezTo>
                    <a:lnTo>
                      <a:pt x="7374" y="8768"/>
                    </a:lnTo>
                    <a:cubicBezTo>
                      <a:pt x="6754" y="9141"/>
                      <a:pt x="6045" y="9339"/>
                      <a:pt x="5321" y="9339"/>
                    </a:cubicBezTo>
                    <a:cubicBezTo>
                      <a:pt x="3107" y="9339"/>
                      <a:pt x="1303" y="7535"/>
                      <a:pt x="1303" y="5321"/>
                    </a:cubicBezTo>
                    <a:cubicBezTo>
                      <a:pt x="1303" y="3106"/>
                      <a:pt x="3107" y="1304"/>
                      <a:pt x="5321" y="1304"/>
                    </a:cubicBezTo>
                    <a:cubicBezTo>
                      <a:pt x="6080" y="1304"/>
                      <a:pt x="6824" y="1521"/>
                      <a:pt x="7463" y="1929"/>
                    </a:cubicBezTo>
                    <a:lnTo>
                      <a:pt x="9415" y="1929"/>
                    </a:lnTo>
                    <a:cubicBezTo>
                      <a:pt x="8438" y="753"/>
                      <a:pt x="6967" y="0"/>
                      <a:pt x="53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7"/>
              <p:cNvSpPr/>
              <p:nvPr/>
            </p:nvSpPr>
            <p:spPr>
              <a:xfrm>
                <a:off x="5779162" y="3689229"/>
                <a:ext cx="246296" cy="278395"/>
              </a:xfrm>
              <a:custGeom>
                <a:avLst/>
                <a:gdLst/>
                <a:ahLst/>
                <a:cxnLst/>
                <a:rect l="l" t="t" r="r" b="b"/>
                <a:pathLst>
                  <a:path w="9415" h="10642" extrusionOk="0">
                    <a:moveTo>
                      <a:pt x="5320" y="0"/>
                    </a:moveTo>
                    <a:cubicBezTo>
                      <a:pt x="2386" y="0"/>
                      <a:pt x="0" y="2387"/>
                      <a:pt x="0" y="5321"/>
                    </a:cubicBezTo>
                    <a:cubicBezTo>
                      <a:pt x="0" y="8255"/>
                      <a:pt x="2386" y="10641"/>
                      <a:pt x="5320" y="10641"/>
                    </a:cubicBezTo>
                    <a:cubicBezTo>
                      <a:pt x="6939" y="10641"/>
                      <a:pt x="8389" y="9913"/>
                      <a:pt x="9365" y="8768"/>
                    </a:cubicBezTo>
                    <a:lnTo>
                      <a:pt x="7375" y="8768"/>
                    </a:lnTo>
                    <a:cubicBezTo>
                      <a:pt x="6755" y="9141"/>
                      <a:pt x="6044" y="9337"/>
                      <a:pt x="5321" y="9339"/>
                    </a:cubicBezTo>
                    <a:cubicBezTo>
                      <a:pt x="3106" y="9339"/>
                      <a:pt x="1303" y="7535"/>
                      <a:pt x="1303" y="5321"/>
                    </a:cubicBezTo>
                    <a:cubicBezTo>
                      <a:pt x="1303" y="3106"/>
                      <a:pt x="3106" y="1304"/>
                      <a:pt x="5321" y="1304"/>
                    </a:cubicBezTo>
                    <a:cubicBezTo>
                      <a:pt x="6080" y="1304"/>
                      <a:pt x="6823" y="1521"/>
                      <a:pt x="7462" y="1929"/>
                    </a:cubicBezTo>
                    <a:lnTo>
                      <a:pt x="9415" y="1929"/>
                    </a:lnTo>
                    <a:cubicBezTo>
                      <a:pt x="8438" y="753"/>
                      <a:pt x="6966" y="0"/>
                      <a:pt x="53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7"/>
              <p:cNvSpPr/>
              <p:nvPr/>
            </p:nvSpPr>
            <p:spPr>
              <a:xfrm>
                <a:off x="5949535" y="3689229"/>
                <a:ext cx="246349" cy="278395"/>
              </a:xfrm>
              <a:custGeom>
                <a:avLst/>
                <a:gdLst/>
                <a:ahLst/>
                <a:cxnLst/>
                <a:rect l="l" t="t" r="r" b="b"/>
                <a:pathLst>
                  <a:path w="9417" h="10642" extrusionOk="0">
                    <a:moveTo>
                      <a:pt x="5322" y="0"/>
                    </a:moveTo>
                    <a:cubicBezTo>
                      <a:pt x="2389" y="0"/>
                      <a:pt x="1" y="2387"/>
                      <a:pt x="1" y="5321"/>
                    </a:cubicBezTo>
                    <a:cubicBezTo>
                      <a:pt x="1" y="8255"/>
                      <a:pt x="2389" y="10641"/>
                      <a:pt x="5322" y="10641"/>
                    </a:cubicBezTo>
                    <a:cubicBezTo>
                      <a:pt x="6941" y="10641"/>
                      <a:pt x="8391" y="9913"/>
                      <a:pt x="9366" y="8768"/>
                    </a:cubicBezTo>
                    <a:lnTo>
                      <a:pt x="7375" y="8768"/>
                    </a:lnTo>
                    <a:cubicBezTo>
                      <a:pt x="6755" y="9141"/>
                      <a:pt x="6046" y="9339"/>
                      <a:pt x="5322" y="9339"/>
                    </a:cubicBezTo>
                    <a:cubicBezTo>
                      <a:pt x="3107" y="9339"/>
                      <a:pt x="1305" y="7535"/>
                      <a:pt x="1305" y="5321"/>
                    </a:cubicBezTo>
                    <a:cubicBezTo>
                      <a:pt x="1305" y="3106"/>
                      <a:pt x="3108" y="1304"/>
                      <a:pt x="5322" y="1304"/>
                    </a:cubicBezTo>
                    <a:cubicBezTo>
                      <a:pt x="6082" y="1304"/>
                      <a:pt x="6825" y="1521"/>
                      <a:pt x="7464" y="1929"/>
                    </a:cubicBezTo>
                    <a:lnTo>
                      <a:pt x="9417" y="1929"/>
                    </a:lnTo>
                    <a:cubicBezTo>
                      <a:pt x="8440" y="753"/>
                      <a:pt x="6966" y="0"/>
                      <a:pt x="53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7"/>
              <p:cNvSpPr/>
              <p:nvPr/>
            </p:nvSpPr>
            <p:spPr>
              <a:xfrm>
                <a:off x="6321827" y="3739716"/>
                <a:ext cx="1418578" cy="33354"/>
              </a:xfrm>
              <a:custGeom>
                <a:avLst/>
                <a:gdLst/>
                <a:ahLst/>
                <a:cxnLst/>
                <a:rect l="l" t="t" r="r" b="b"/>
                <a:pathLst>
                  <a:path w="54227" h="1275" extrusionOk="0">
                    <a:moveTo>
                      <a:pt x="0" y="0"/>
                    </a:moveTo>
                    <a:lnTo>
                      <a:pt x="0" y="1274"/>
                    </a:lnTo>
                    <a:lnTo>
                      <a:pt x="54226" y="1274"/>
                    </a:lnTo>
                    <a:lnTo>
                      <a:pt x="542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7"/>
              <p:cNvSpPr/>
              <p:nvPr/>
            </p:nvSpPr>
            <p:spPr>
              <a:xfrm>
                <a:off x="6321827" y="3885133"/>
                <a:ext cx="1418578" cy="33354"/>
              </a:xfrm>
              <a:custGeom>
                <a:avLst/>
                <a:gdLst/>
                <a:ahLst/>
                <a:cxnLst/>
                <a:rect l="l" t="t" r="r" b="b"/>
                <a:pathLst>
                  <a:path w="54227" h="1275" extrusionOk="0">
                    <a:moveTo>
                      <a:pt x="0" y="0"/>
                    </a:moveTo>
                    <a:lnTo>
                      <a:pt x="0" y="1274"/>
                    </a:lnTo>
                    <a:lnTo>
                      <a:pt x="54226" y="1274"/>
                    </a:lnTo>
                    <a:lnTo>
                      <a:pt x="542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7"/>
              <p:cNvSpPr/>
              <p:nvPr/>
            </p:nvSpPr>
            <p:spPr>
              <a:xfrm>
                <a:off x="5720461" y="4429395"/>
                <a:ext cx="2394843" cy="497406"/>
              </a:xfrm>
              <a:custGeom>
                <a:avLst/>
                <a:gdLst/>
                <a:ahLst/>
                <a:cxnLst/>
                <a:rect l="l" t="t" r="r" b="b"/>
                <a:pathLst>
                  <a:path w="91546" h="19014" extrusionOk="0">
                    <a:moveTo>
                      <a:pt x="6337" y="0"/>
                    </a:moveTo>
                    <a:cubicBezTo>
                      <a:pt x="2852" y="0"/>
                      <a:pt x="1" y="2853"/>
                      <a:pt x="1" y="6338"/>
                    </a:cubicBezTo>
                    <a:lnTo>
                      <a:pt x="1" y="12675"/>
                    </a:lnTo>
                    <a:cubicBezTo>
                      <a:pt x="1" y="16162"/>
                      <a:pt x="2852" y="19013"/>
                      <a:pt x="6337" y="19013"/>
                    </a:cubicBezTo>
                    <a:lnTo>
                      <a:pt x="91545" y="19013"/>
                    </a:lnTo>
                    <a:cubicBezTo>
                      <a:pt x="88059" y="19013"/>
                      <a:pt x="85207" y="16162"/>
                      <a:pt x="85207" y="12675"/>
                    </a:cubicBezTo>
                    <a:lnTo>
                      <a:pt x="85207" y="6338"/>
                    </a:lnTo>
                    <a:cubicBezTo>
                      <a:pt x="85207" y="2852"/>
                      <a:pt x="88059" y="0"/>
                      <a:pt x="915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7"/>
              <p:cNvSpPr/>
              <p:nvPr/>
            </p:nvSpPr>
            <p:spPr>
              <a:xfrm>
                <a:off x="3869749" y="4375534"/>
                <a:ext cx="4217149" cy="603066"/>
              </a:xfrm>
              <a:custGeom>
                <a:avLst/>
                <a:gdLst/>
                <a:ahLst/>
                <a:cxnLst/>
                <a:rect l="l" t="t" r="r" b="b"/>
                <a:pathLst>
                  <a:path w="161206" h="23053" extrusionOk="0">
                    <a:moveTo>
                      <a:pt x="6312" y="0"/>
                    </a:moveTo>
                    <a:cubicBezTo>
                      <a:pt x="5749" y="7"/>
                      <a:pt x="5295" y="467"/>
                      <a:pt x="5295" y="1030"/>
                    </a:cubicBezTo>
                    <a:cubicBezTo>
                      <a:pt x="5295" y="1594"/>
                      <a:pt x="5749" y="2052"/>
                      <a:pt x="6312" y="2059"/>
                    </a:cubicBezTo>
                    <a:lnTo>
                      <a:pt x="6339" y="2059"/>
                    </a:lnTo>
                    <a:cubicBezTo>
                      <a:pt x="2853" y="2059"/>
                      <a:pt x="1" y="4912"/>
                      <a:pt x="1" y="8397"/>
                    </a:cubicBezTo>
                    <a:lnTo>
                      <a:pt x="1" y="14734"/>
                    </a:lnTo>
                    <a:cubicBezTo>
                      <a:pt x="1" y="18099"/>
                      <a:pt x="2659" y="20864"/>
                      <a:pt x="5978" y="21053"/>
                    </a:cubicBezTo>
                    <a:cubicBezTo>
                      <a:pt x="5502" y="21216"/>
                      <a:pt x="5214" y="21700"/>
                      <a:pt x="5297" y="22195"/>
                    </a:cubicBezTo>
                    <a:cubicBezTo>
                      <a:pt x="5380" y="22690"/>
                      <a:pt x="5808" y="23053"/>
                      <a:pt x="6309" y="23053"/>
                    </a:cubicBezTo>
                    <a:cubicBezTo>
                      <a:pt x="6310" y="23053"/>
                      <a:pt x="6311" y="23053"/>
                      <a:pt x="6312" y="23053"/>
                    </a:cubicBezTo>
                    <a:lnTo>
                      <a:pt x="160177" y="23053"/>
                    </a:lnTo>
                    <a:cubicBezTo>
                      <a:pt x="160745" y="23053"/>
                      <a:pt x="161206" y="22592"/>
                      <a:pt x="161206" y="22022"/>
                    </a:cubicBezTo>
                    <a:cubicBezTo>
                      <a:pt x="161206" y="21454"/>
                      <a:pt x="160745" y="20992"/>
                      <a:pt x="160177" y="20992"/>
                    </a:cubicBezTo>
                    <a:lnTo>
                      <a:pt x="160177" y="20993"/>
                    </a:lnTo>
                    <a:lnTo>
                      <a:pt x="98205" y="20993"/>
                    </a:lnTo>
                    <a:cubicBezTo>
                      <a:pt x="95166" y="20531"/>
                      <a:pt x="92815" y="17898"/>
                      <a:pt x="92815" y="14734"/>
                    </a:cubicBezTo>
                    <a:lnTo>
                      <a:pt x="92815" y="8397"/>
                    </a:lnTo>
                    <a:cubicBezTo>
                      <a:pt x="92815" y="4911"/>
                      <a:pt x="95667" y="2059"/>
                      <a:pt x="99152" y="2059"/>
                    </a:cubicBezTo>
                    <a:lnTo>
                      <a:pt x="160175" y="2059"/>
                    </a:lnTo>
                    <a:cubicBezTo>
                      <a:pt x="160739" y="2052"/>
                      <a:pt x="161192" y="1594"/>
                      <a:pt x="161192" y="1030"/>
                    </a:cubicBezTo>
                    <a:cubicBezTo>
                      <a:pt x="161192" y="467"/>
                      <a:pt x="160739" y="7"/>
                      <a:pt x="1601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7"/>
              <p:cNvSpPr/>
              <p:nvPr/>
            </p:nvSpPr>
            <p:spPr>
              <a:xfrm>
                <a:off x="6903705" y="4547005"/>
                <a:ext cx="211085" cy="214512"/>
              </a:xfrm>
              <a:custGeom>
                <a:avLst/>
                <a:gdLst/>
                <a:ahLst/>
                <a:cxnLst/>
                <a:rect l="l" t="t" r="r" b="b"/>
                <a:pathLst>
                  <a:path w="8069" h="8200" extrusionOk="0">
                    <a:moveTo>
                      <a:pt x="0" y="0"/>
                    </a:moveTo>
                    <a:cubicBezTo>
                      <a:pt x="0" y="681"/>
                      <a:pt x="2334" y="525"/>
                      <a:pt x="2334" y="5916"/>
                    </a:cubicBezTo>
                    <a:lnTo>
                      <a:pt x="2334" y="8200"/>
                    </a:lnTo>
                    <a:lnTo>
                      <a:pt x="5008" y="5293"/>
                    </a:lnTo>
                    <a:lnTo>
                      <a:pt x="7764" y="8200"/>
                    </a:lnTo>
                    <a:lnTo>
                      <a:pt x="7764" y="5604"/>
                    </a:lnTo>
                    <a:cubicBezTo>
                      <a:pt x="7764" y="5604"/>
                      <a:pt x="8069" y="0"/>
                      <a:pt x="55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7"/>
              <p:cNvSpPr/>
              <p:nvPr/>
            </p:nvSpPr>
            <p:spPr>
              <a:xfrm>
                <a:off x="6224673" y="4376528"/>
                <a:ext cx="1886633" cy="602072"/>
              </a:xfrm>
              <a:custGeom>
                <a:avLst/>
                <a:gdLst/>
                <a:ahLst/>
                <a:cxnLst/>
                <a:rect l="l" t="t" r="r" b="b"/>
                <a:pathLst>
                  <a:path w="72119" h="23015" extrusionOk="0">
                    <a:moveTo>
                      <a:pt x="6878" y="1"/>
                    </a:moveTo>
                    <a:cubicBezTo>
                      <a:pt x="3671" y="1"/>
                      <a:pt x="3" y="1651"/>
                      <a:pt x="3" y="8340"/>
                    </a:cubicBezTo>
                    <a:lnTo>
                      <a:pt x="3" y="14677"/>
                    </a:lnTo>
                    <a:cubicBezTo>
                      <a:pt x="0" y="20057"/>
                      <a:pt x="3671" y="23015"/>
                      <a:pt x="6878" y="23015"/>
                    </a:cubicBezTo>
                    <a:lnTo>
                      <a:pt x="71076" y="23015"/>
                    </a:lnTo>
                    <a:cubicBezTo>
                      <a:pt x="71650" y="23015"/>
                      <a:pt x="72118" y="22552"/>
                      <a:pt x="72118" y="21986"/>
                    </a:cubicBezTo>
                    <a:cubicBezTo>
                      <a:pt x="72118" y="21419"/>
                      <a:pt x="71650" y="20955"/>
                      <a:pt x="71076" y="20955"/>
                    </a:cubicBezTo>
                    <a:lnTo>
                      <a:pt x="8340" y="20955"/>
                    </a:lnTo>
                    <a:cubicBezTo>
                      <a:pt x="5237" y="20550"/>
                      <a:pt x="2819" y="17885"/>
                      <a:pt x="2819" y="14677"/>
                    </a:cubicBezTo>
                    <a:lnTo>
                      <a:pt x="2819" y="8340"/>
                    </a:lnTo>
                    <a:cubicBezTo>
                      <a:pt x="2819" y="5130"/>
                      <a:pt x="5240" y="2463"/>
                      <a:pt x="8344" y="2060"/>
                    </a:cubicBezTo>
                    <a:lnTo>
                      <a:pt x="71076" y="2060"/>
                    </a:lnTo>
                    <a:cubicBezTo>
                      <a:pt x="71650" y="2060"/>
                      <a:pt x="72118" y="1596"/>
                      <a:pt x="72118" y="1031"/>
                    </a:cubicBezTo>
                    <a:cubicBezTo>
                      <a:pt x="72118" y="465"/>
                      <a:pt x="71650" y="1"/>
                      <a:pt x="710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7"/>
              <p:cNvSpPr/>
              <p:nvPr/>
            </p:nvSpPr>
            <p:spPr>
              <a:xfrm>
                <a:off x="3869749" y="4760096"/>
                <a:ext cx="2551542" cy="218148"/>
              </a:xfrm>
              <a:custGeom>
                <a:avLst/>
                <a:gdLst/>
                <a:ahLst/>
                <a:cxnLst/>
                <a:rect l="l" t="t" r="r" b="b"/>
                <a:pathLst>
                  <a:path w="97536" h="8339" extrusionOk="0">
                    <a:moveTo>
                      <a:pt x="90661" y="0"/>
                    </a:moveTo>
                    <a:lnTo>
                      <a:pt x="1" y="21"/>
                    </a:lnTo>
                    <a:cubicBezTo>
                      <a:pt x="1" y="3384"/>
                      <a:pt x="2659" y="6150"/>
                      <a:pt x="5978" y="6340"/>
                    </a:cubicBezTo>
                    <a:cubicBezTo>
                      <a:pt x="5575" y="6480"/>
                      <a:pt x="5283" y="6860"/>
                      <a:pt x="5283" y="7308"/>
                    </a:cubicBezTo>
                    <a:cubicBezTo>
                      <a:pt x="5285" y="7876"/>
                      <a:pt x="5744" y="8337"/>
                      <a:pt x="6312" y="8338"/>
                    </a:cubicBezTo>
                    <a:lnTo>
                      <a:pt x="97536" y="8338"/>
                    </a:lnTo>
                    <a:cubicBezTo>
                      <a:pt x="94329" y="8338"/>
                      <a:pt x="90658" y="5381"/>
                      <a:pt x="906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7"/>
              <p:cNvSpPr/>
              <p:nvPr/>
            </p:nvSpPr>
            <p:spPr>
              <a:xfrm>
                <a:off x="5552522" y="3963793"/>
                <a:ext cx="2394843" cy="364775"/>
              </a:xfrm>
              <a:custGeom>
                <a:avLst/>
                <a:gdLst/>
                <a:ahLst/>
                <a:cxnLst/>
                <a:rect l="l" t="t" r="r" b="b"/>
                <a:pathLst>
                  <a:path w="91546" h="13944" extrusionOk="0">
                    <a:moveTo>
                      <a:pt x="6339" y="1"/>
                    </a:moveTo>
                    <a:cubicBezTo>
                      <a:pt x="2852" y="1"/>
                      <a:pt x="1" y="2853"/>
                      <a:pt x="1" y="6339"/>
                    </a:cubicBezTo>
                    <a:lnTo>
                      <a:pt x="1" y="7606"/>
                    </a:lnTo>
                    <a:cubicBezTo>
                      <a:pt x="1" y="11092"/>
                      <a:pt x="2852" y="13944"/>
                      <a:pt x="6339" y="13944"/>
                    </a:cubicBezTo>
                    <a:lnTo>
                      <a:pt x="91545" y="13944"/>
                    </a:lnTo>
                    <a:cubicBezTo>
                      <a:pt x="88060" y="13944"/>
                      <a:pt x="85208" y="11092"/>
                      <a:pt x="85208" y="7606"/>
                    </a:cubicBezTo>
                    <a:lnTo>
                      <a:pt x="85208" y="6339"/>
                    </a:lnTo>
                    <a:cubicBezTo>
                      <a:pt x="85208" y="2853"/>
                      <a:pt x="88060" y="1"/>
                      <a:pt x="915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7"/>
              <p:cNvSpPr/>
              <p:nvPr/>
            </p:nvSpPr>
            <p:spPr>
              <a:xfrm>
                <a:off x="4036381" y="3914405"/>
                <a:ext cx="3930749" cy="462169"/>
              </a:xfrm>
              <a:custGeom>
                <a:avLst/>
                <a:gdLst/>
                <a:ahLst/>
                <a:cxnLst/>
                <a:rect l="l" t="t" r="r" b="b"/>
                <a:pathLst>
                  <a:path w="150258" h="17667" extrusionOk="0">
                    <a:moveTo>
                      <a:pt x="149300" y="1"/>
                    </a:moveTo>
                    <a:cubicBezTo>
                      <a:pt x="149295" y="1"/>
                      <a:pt x="149289" y="1"/>
                      <a:pt x="149284" y="1"/>
                    </a:cubicBezTo>
                    <a:lnTo>
                      <a:pt x="5995" y="1"/>
                    </a:lnTo>
                    <a:cubicBezTo>
                      <a:pt x="5994" y="1"/>
                      <a:pt x="5993" y="1"/>
                      <a:pt x="5992" y="1"/>
                    </a:cubicBezTo>
                    <a:cubicBezTo>
                      <a:pt x="5510" y="1"/>
                      <a:pt x="5103" y="360"/>
                      <a:pt x="5043" y="839"/>
                    </a:cubicBezTo>
                    <a:cubicBezTo>
                      <a:pt x="4984" y="1320"/>
                      <a:pt x="5292" y="1769"/>
                      <a:pt x="5762" y="1886"/>
                    </a:cubicBezTo>
                    <a:cubicBezTo>
                      <a:pt x="2580" y="1962"/>
                      <a:pt x="0" y="4582"/>
                      <a:pt x="0" y="7781"/>
                    </a:cubicBezTo>
                    <a:lnTo>
                      <a:pt x="0" y="9882"/>
                    </a:lnTo>
                    <a:cubicBezTo>
                      <a:pt x="0" y="13086"/>
                      <a:pt x="2589" y="15709"/>
                      <a:pt x="5778" y="15777"/>
                    </a:cubicBezTo>
                    <a:cubicBezTo>
                      <a:pt x="5302" y="15887"/>
                      <a:pt x="4987" y="16336"/>
                      <a:pt x="5043" y="16819"/>
                    </a:cubicBezTo>
                    <a:cubicBezTo>
                      <a:pt x="5098" y="17303"/>
                      <a:pt x="5507" y="17667"/>
                      <a:pt x="5993" y="17667"/>
                    </a:cubicBezTo>
                    <a:cubicBezTo>
                      <a:pt x="5994" y="17667"/>
                      <a:pt x="5995" y="17667"/>
                      <a:pt x="5996" y="17667"/>
                    </a:cubicBezTo>
                    <a:lnTo>
                      <a:pt x="149286" y="17667"/>
                    </a:lnTo>
                    <a:cubicBezTo>
                      <a:pt x="149290" y="17667"/>
                      <a:pt x="149295" y="17667"/>
                      <a:pt x="149299" y="17667"/>
                    </a:cubicBezTo>
                    <a:cubicBezTo>
                      <a:pt x="149828" y="17667"/>
                      <a:pt x="150258" y="17238"/>
                      <a:pt x="150258" y="16708"/>
                    </a:cubicBezTo>
                    <a:cubicBezTo>
                      <a:pt x="150258" y="16178"/>
                      <a:pt x="149828" y="15749"/>
                      <a:pt x="149299" y="15749"/>
                    </a:cubicBezTo>
                    <a:cubicBezTo>
                      <a:pt x="149295" y="15749"/>
                      <a:pt x="149290" y="15749"/>
                      <a:pt x="149286" y="15749"/>
                    </a:cubicBezTo>
                    <a:lnTo>
                      <a:pt x="91711" y="15749"/>
                    </a:lnTo>
                    <a:cubicBezTo>
                      <a:pt x="88757" y="15435"/>
                      <a:pt x="86433" y="12916"/>
                      <a:pt x="86433" y="9880"/>
                    </a:cubicBezTo>
                    <a:lnTo>
                      <a:pt x="86433" y="7781"/>
                    </a:lnTo>
                    <a:cubicBezTo>
                      <a:pt x="86433" y="4757"/>
                      <a:pt x="88738" y="2249"/>
                      <a:pt x="91676" y="1919"/>
                    </a:cubicBezTo>
                    <a:lnTo>
                      <a:pt x="149284" y="1919"/>
                    </a:lnTo>
                    <a:cubicBezTo>
                      <a:pt x="149289" y="1919"/>
                      <a:pt x="149293" y="1919"/>
                      <a:pt x="149298" y="1919"/>
                    </a:cubicBezTo>
                    <a:cubicBezTo>
                      <a:pt x="149827" y="1919"/>
                      <a:pt x="150256" y="1489"/>
                      <a:pt x="150256" y="960"/>
                    </a:cubicBezTo>
                    <a:cubicBezTo>
                      <a:pt x="150256" y="430"/>
                      <a:pt x="149828" y="1"/>
                      <a:pt x="1493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7"/>
              <p:cNvSpPr/>
              <p:nvPr/>
            </p:nvSpPr>
            <p:spPr>
              <a:xfrm>
                <a:off x="6237701" y="3914405"/>
                <a:ext cx="1729856" cy="462169"/>
              </a:xfrm>
              <a:custGeom>
                <a:avLst/>
                <a:gdLst/>
                <a:ahLst/>
                <a:cxnLst/>
                <a:rect l="l" t="t" r="r" b="b"/>
                <a:pathLst>
                  <a:path w="66126" h="17667" extrusionOk="0">
                    <a:moveTo>
                      <a:pt x="4388" y="1"/>
                    </a:moveTo>
                    <a:cubicBezTo>
                      <a:pt x="3860" y="2"/>
                      <a:pt x="3430" y="430"/>
                      <a:pt x="3429" y="960"/>
                    </a:cubicBezTo>
                    <a:cubicBezTo>
                      <a:pt x="3430" y="1120"/>
                      <a:pt x="3472" y="1278"/>
                      <a:pt x="3552" y="1418"/>
                    </a:cubicBezTo>
                    <a:cubicBezTo>
                      <a:pt x="1411" y="2912"/>
                      <a:pt x="0" y="5384"/>
                      <a:pt x="0" y="8178"/>
                    </a:cubicBezTo>
                    <a:lnTo>
                      <a:pt x="0" y="9469"/>
                    </a:lnTo>
                    <a:cubicBezTo>
                      <a:pt x="0" y="12264"/>
                      <a:pt x="1413" y="14739"/>
                      <a:pt x="3555" y="16233"/>
                    </a:cubicBezTo>
                    <a:cubicBezTo>
                      <a:pt x="3474" y="16375"/>
                      <a:pt x="3430" y="16535"/>
                      <a:pt x="3429" y="16699"/>
                    </a:cubicBezTo>
                    <a:cubicBezTo>
                      <a:pt x="3430" y="17227"/>
                      <a:pt x="3860" y="17656"/>
                      <a:pt x="4388" y="17658"/>
                    </a:cubicBezTo>
                    <a:lnTo>
                      <a:pt x="7244" y="17658"/>
                    </a:lnTo>
                    <a:cubicBezTo>
                      <a:pt x="7262" y="17659"/>
                      <a:pt x="7281" y="17665"/>
                      <a:pt x="7301" y="17667"/>
                    </a:cubicBezTo>
                    <a:lnTo>
                      <a:pt x="64337" y="17667"/>
                    </a:lnTo>
                    <a:cubicBezTo>
                      <a:pt x="64356" y="17665"/>
                      <a:pt x="64374" y="17659"/>
                      <a:pt x="64393" y="17658"/>
                    </a:cubicBezTo>
                    <a:lnTo>
                      <a:pt x="65165" y="17658"/>
                    </a:lnTo>
                    <a:cubicBezTo>
                      <a:pt x="65437" y="17656"/>
                      <a:pt x="65696" y="17539"/>
                      <a:pt x="65875" y="17335"/>
                    </a:cubicBezTo>
                    <a:cubicBezTo>
                      <a:pt x="65878" y="17335"/>
                      <a:pt x="65880" y="17335"/>
                      <a:pt x="65883" y="17334"/>
                    </a:cubicBezTo>
                    <a:cubicBezTo>
                      <a:pt x="65890" y="17326"/>
                      <a:pt x="65893" y="17316"/>
                      <a:pt x="65899" y="17307"/>
                    </a:cubicBezTo>
                    <a:cubicBezTo>
                      <a:pt x="65963" y="17231"/>
                      <a:pt x="66017" y="17145"/>
                      <a:pt x="66054" y="17054"/>
                    </a:cubicBezTo>
                    <a:cubicBezTo>
                      <a:pt x="66057" y="17047"/>
                      <a:pt x="66058" y="17039"/>
                      <a:pt x="66061" y="17032"/>
                    </a:cubicBezTo>
                    <a:cubicBezTo>
                      <a:pt x="66101" y="16926"/>
                      <a:pt x="66124" y="16812"/>
                      <a:pt x="66125" y="16697"/>
                    </a:cubicBezTo>
                    <a:cubicBezTo>
                      <a:pt x="66122" y="16170"/>
                      <a:pt x="65694" y="15740"/>
                      <a:pt x="65165" y="15740"/>
                    </a:cubicBezTo>
                    <a:lnTo>
                      <a:pt x="7528" y="15740"/>
                    </a:lnTo>
                    <a:cubicBezTo>
                      <a:pt x="4602" y="15396"/>
                      <a:pt x="2312" y="12896"/>
                      <a:pt x="2312" y="9880"/>
                    </a:cubicBezTo>
                    <a:lnTo>
                      <a:pt x="2312" y="7781"/>
                    </a:lnTo>
                    <a:cubicBezTo>
                      <a:pt x="2312" y="4757"/>
                      <a:pt x="4617" y="2249"/>
                      <a:pt x="7555" y="1919"/>
                    </a:cubicBezTo>
                    <a:lnTo>
                      <a:pt x="65165" y="1919"/>
                    </a:lnTo>
                    <a:cubicBezTo>
                      <a:pt x="65694" y="1917"/>
                      <a:pt x="66122" y="1488"/>
                      <a:pt x="66124" y="958"/>
                    </a:cubicBezTo>
                    <a:cubicBezTo>
                      <a:pt x="66122" y="924"/>
                      <a:pt x="66119" y="890"/>
                      <a:pt x="66113" y="856"/>
                    </a:cubicBezTo>
                    <a:cubicBezTo>
                      <a:pt x="66113" y="851"/>
                      <a:pt x="66113" y="848"/>
                      <a:pt x="66112" y="844"/>
                    </a:cubicBezTo>
                    <a:cubicBezTo>
                      <a:pt x="66101" y="744"/>
                      <a:pt x="66073" y="646"/>
                      <a:pt x="66032" y="555"/>
                    </a:cubicBezTo>
                    <a:cubicBezTo>
                      <a:pt x="65929" y="307"/>
                      <a:pt x="65722" y="57"/>
                      <a:pt x="65363" y="20"/>
                    </a:cubicBezTo>
                    <a:cubicBezTo>
                      <a:pt x="65354" y="19"/>
                      <a:pt x="65345" y="19"/>
                      <a:pt x="65336" y="17"/>
                    </a:cubicBezTo>
                    <a:cubicBezTo>
                      <a:pt x="65318" y="16"/>
                      <a:pt x="65302" y="10"/>
                      <a:pt x="65281" y="10"/>
                    </a:cubicBezTo>
                    <a:lnTo>
                      <a:pt x="65260" y="10"/>
                    </a:lnTo>
                    <a:cubicBezTo>
                      <a:pt x="65229" y="5"/>
                      <a:pt x="65197" y="2"/>
                      <a:pt x="65166" y="1"/>
                    </a:cubicBezTo>
                    <a:close/>
                  </a:path>
                </a:pathLst>
              </a:custGeom>
              <a:solidFill>
                <a:srgbClr val="103440">
                  <a:alpha val="13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7"/>
              <p:cNvSpPr/>
              <p:nvPr/>
            </p:nvSpPr>
            <p:spPr>
              <a:xfrm>
                <a:off x="4042083" y="4213506"/>
                <a:ext cx="2387728" cy="162715"/>
              </a:xfrm>
              <a:custGeom>
                <a:avLst/>
                <a:gdLst/>
                <a:ahLst/>
                <a:cxnLst/>
                <a:rect l="l" t="t" r="r" b="b"/>
                <a:pathLst>
                  <a:path w="91274" h="6220" extrusionOk="0">
                    <a:moveTo>
                      <a:pt x="1" y="0"/>
                    </a:moveTo>
                    <a:cubicBezTo>
                      <a:pt x="682" y="2452"/>
                      <a:pt x="2910" y="4273"/>
                      <a:pt x="5558" y="4330"/>
                    </a:cubicBezTo>
                    <a:cubicBezTo>
                      <a:pt x="5084" y="4440"/>
                      <a:pt x="4769" y="4889"/>
                      <a:pt x="4825" y="5372"/>
                    </a:cubicBezTo>
                    <a:cubicBezTo>
                      <a:pt x="4880" y="5854"/>
                      <a:pt x="5289" y="6219"/>
                      <a:pt x="5774" y="6219"/>
                    </a:cubicBezTo>
                    <a:cubicBezTo>
                      <a:pt x="5775" y="6219"/>
                      <a:pt x="5776" y="6219"/>
                      <a:pt x="5777" y="6219"/>
                    </a:cubicBezTo>
                    <a:lnTo>
                      <a:pt x="91272" y="6219"/>
                    </a:lnTo>
                    <a:lnTo>
                      <a:pt x="91273" y="4261"/>
                    </a:lnTo>
                    <a:cubicBezTo>
                      <a:pt x="88948" y="3921"/>
                      <a:pt x="87049" y="2226"/>
                      <a:pt x="86432" y="0"/>
                    </a:cubicBezTo>
                    <a:close/>
                  </a:path>
                </a:pathLst>
              </a:custGeom>
              <a:solidFill>
                <a:srgbClr val="103440">
                  <a:alpha val="13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7"/>
              <p:cNvSpPr/>
              <p:nvPr/>
            </p:nvSpPr>
            <p:spPr>
              <a:xfrm>
                <a:off x="6069761" y="2237462"/>
                <a:ext cx="496464" cy="291265"/>
              </a:xfrm>
              <a:custGeom>
                <a:avLst/>
                <a:gdLst/>
                <a:ahLst/>
                <a:cxnLst/>
                <a:rect l="l" t="t" r="r" b="b"/>
                <a:pathLst>
                  <a:path w="18978" h="11134" extrusionOk="0">
                    <a:moveTo>
                      <a:pt x="18523" y="1670"/>
                    </a:moveTo>
                    <a:cubicBezTo>
                      <a:pt x="18773" y="1876"/>
                      <a:pt x="18923" y="2025"/>
                      <a:pt x="18978" y="2051"/>
                    </a:cubicBezTo>
                    <a:cubicBezTo>
                      <a:pt x="18978" y="2051"/>
                      <a:pt x="18827" y="1833"/>
                      <a:pt x="18523" y="1670"/>
                    </a:cubicBezTo>
                    <a:close/>
                    <a:moveTo>
                      <a:pt x="13658" y="0"/>
                    </a:moveTo>
                    <a:cubicBezTo>
                      <a:pt x="12395" y="0"/>
                      <a:pt x="10889" y="259"/>
                      <a:pt x="9120" y="960"/>
                    </a:cubicBezTo>
                    <a:cubicBezTo>
                      <a:pt x="2500" y="3587"/>
                      <a:pt x="0" y="6011"/>
                      <a:pt x="555" y="9404"/>
                    </a:cubicBezTo>
                    <a:cubicBezTo>
                      <a:pt x="772" y="10730"/>
                      <a:pt x="1340" y="11134"/>
                      <a:pt x="1952" y="11134"/>
                    </a:cubicBezTo>
                    <a:cubicBezTo>
                      <a:pt x="2906" y="11134"/>
                      <a:pt x="3967" y="10151"/>
                      <a:pt x="3967" y="10151"/>
                    </a:cubicBezTo>
                    <a:cubicBezTo>
                      <a:pt x="4328" y="10147"/>
                      <a:pt x="10546" y="9769"/>
                      <a:pt x="13949" y="4728"/>
                    </a:cubicBezTo>
                    <a:cubicBezTo>
                      <a:pt x="15705" y="2127"/>
                      <a:pt x="16988" y="1497"/>
                      <a:pt x="17818" y="1497"/>
                    </a:cubicBezTo>
                    <a:cubicBezTo>
                      <a:pt x="18108" y="1497"/>
                      <a:pt x="18342" y="1574"/>
                      <a:pt x="18523" y="1670"/>
                    </a:cubicBezTo>
                    <a:lnTo>
                      <a:pt x="18523" y="1670"/>
                    </a:lnTo>
                    <a:cubicBezTo>
                      <a:pt x="17799" y="1075"/>
                      <a:pt x="16232" y="0"/>
                      <a:pt x="13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7"/>
              <p:cNvSpPr/>
              <p:nvPr/>
            </p:nvSpPr>
            <p:spPr>
              <a:xfrm>
                <a:off x="5826693" y="2154669"/>
                <a:ext cx="288231" cy="465465"/>
              </a:xfrm>
              <a:custGeom>
                <a:avLst/>
                <a:gdLst/>
                <a:ahLst/>
                <a:cxnLst/>
                <a:rect l="l" t="t" r="r" b="b"/>
                <a:pathLst>
                  <a:path w="11018" h="17793" extrusionOk="0">
                    <a:moveTo>
                      <a:pt x="1990" y="1"/>
                    </a:moveTo>
                    <a:cubicBezTo>
                      <a:pt x="1476" y="1"/>
                      <a:pt x="465" y="700"/>
                      <a:pt x="465" y="700"/>
                    </a:cubicBezTo>
                    <a:cubicBezTo>
                      <a:pt x="465" y="700"/>
                      <a:pt x="0" y="1091"/>
                      <a:pt x="635" y="2165"/>
                    </a:cubicBezTo>
                    <a:cubicBezTo>
                      <a:pt x="1329" y="3343"/>
                      <a:pt x="6875" y="8620"/>
                      <a:pt x="8576" y="14970"/>
                    </a:cubicBezTo>
                    <a:cubicBezTo>
                      <a:pt x="9142" y="17087"/>
                      <a:pt x="9603" y="17793"/>
                      <a:pt x="9964" y="17793"/>
                    </a:cubicBezTo>
                    <a:cubicBezTo>
                      <a:pt x="10687" y="17793"/>
                      <a:pt x="11017" y="14973"/>
                      <a:pt x="11017" y="14973"/>
                    </a:cubicBezTo>
                    <a:cubicBezTo>
                      <a:pt x="10968" y="14729"/>
                      <a:pt x="7932" y="3469"/>
                      <a:pt x="2132" y="25"/>
                    </a:cubicBezTo>
                    <a:cubicBezTo>
                      <a:pt x="2091" y="8"/>
                      <a:pt x="2043" y="1"/>
                      <a:pt x="19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7"/>
              <p:cNvSpPr/>
              <p:nvPr/>
            </p:nvSpPr>
            <p:spPr>
              <a:xfrm>
                <a:off x="5925625" y="2501903"/>
                <a:ext cx="791628" cy="1071304"/>
              </a:xfrm>
              <a:custGeom>
                <a:avLst/>
                <a:gdLst/>
                <a:ahLst/>
                <a:cxnLst/>
                <a:rect l="l" t="t" r="r" b="b"/>
                <a:pathLst>
                  <a:path w="30261" h="40952" extrusionOk="0">
                    <a:moveTo>
                      <a:pt x="16118" y="0"/>
                    </a:moveTo>
                    <a:cubicBezTo>
                      <a:pt x="12591" y="0"/>
                      <a:pt x="9081" y="1768"/>
                      <a:pt x="6242" y="5010"/>
                    </a:cubicBezTo>
                    <a:cubicBezTo>
                      <a:pt x="3126" y="8569"/>
                      <a:pt x="1074" y="13612"/>
                      <a:pt x="537" y="19029"/>
                    </a:cubicBezTo>
                    <a:cubicBezTo>
                      <a:pt x="0" y="24446"/>
                      <a:pt x="1022" y="29794"/>
                      <a:pt x="3380" y="33895"/>
                    </a:cubicBezTo>
                    <a:cubicBezTo>
                      <a:pt x="5736" y="37997"/>
                      <a:pt x="9236" y="40517"/>
                      <a:pt x="13106" y="40901"/>
                    </a:cubicBezTo>
                    <a:cubicBezTo>
                      <a:pt x="13452" y="40935"/>
                      <a:pt x="13797" y="40952"/>
                      <a:pt x="14143" y="40952"/>
                    </a:cubicBezTo>
                    <a:cubicBezTo>
                      <a:pt x="17670" y="40952"/>
                      <a:pt x="21180" y="39183"/>
                      <a:pt x="24019" y="35941"/>
                    </a:cubicBezTo>
                    <a:cubicBezTo>
                      <a:pt x="27136" y="32381"/>
                      <a:pt x="29188" y="27340"/>
                      <a:pt x="29724" y="21922"/>
                    </a:cubicBezTo>
                    <a:cubicBezTo>
                      <a:pt x="30261" y="16506"/>
                      <a:pt x="29240" y="11158"/>
                      <a:pt x="26882" y="7056"/>
                    </a:cubicBezTo>
                    <a:cubicBezTo>
                      <a:pt x="24525" y="2953"/>
                      <a:pt x="21025" y="435"/>
                      <a:pt x="17155" y="51"/>
                    </a:cubicBezTo>
                    <a:cubicBezTo>
                      <a:pt x="16810" y="17"/>
                      <a:pt x="16464" y="0"/>
                      <a:pt x="161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7"/>
              <p:cNvSpPr/>
              <p:nvPr/>
            </p:nvSpPr>
            <p:spPr>
              <a:xfrm>
                <a:off x="5540436" y="2510587"/>
                <a:ext cx="797226" cy="1069682"/>
              </a:xfrm>
              <a:custGeom>
                <a:avLst/>
                <a:gdLst/>
                <a:ahLst/>
                <a:cxnLst/>
                <a:rect l="l" t="t" r="r" b="b"/>
                <a:pathLst>
                  <a:path w="30475" h="40890" extrusionOk="0">
                    <a:moveTo>
                      <a:pt x="13968" y="1"/>
                    </a:moveTo>
                    <a:cubicBezTo>
                      <a:pt x="13524" y="1"/>
                      <a:pt x="13079" y="29"/>
                      <a:pt x="12636" y="85"/>
                    </a:cubicBezTo>
                    <a:cubicBezTo>
                      <a:pt x="8778" y="579"/>
                      <a:pt x="5353" y="3195"/>
                      <a:pt x="3112" y="7363"/>
                    </a:cubicBezTo>
                    <a:cubicBezTo>
                      <a:pt x="872" y="11529"/>
                      <a:pt x="0" y="16904"/>
                      <a:pt x="690" y="22304"/>
                    </a:cubicBezTo>
                    <a:cubicBezTo>
                      <a:pt x="1380" y="27704"/>
                      <a:pt x="3575" y="32686"/>
                      <a:pt x="6790" y="36156"/>
                    </a:cubicBezTo>
                    <a:cubicBezTo>
                      <a:pt x="9637" y="39226"/>
                      <a:pt x="13078" y="40890"/>
                      <a:pt x="16507" y="40890"/>
                    </a:cubicBezTo>
                    <a:cubicBezTo>
                      <a:pt x="16951" y="40890"/>
                      <a:pt x="17396" y="40862"/>
                      <a:pt x="17839" y="40805"/>
                    </a:cubicBezTo>
                    <a:cubicBezTo>
                      <a:pt x="21697" y="40311"/>
                      <a:pt x="25123" y="37695"/>
                      <a:pt x="27363" y="33527"/>
                    </a:cubicBezTo>
                    <a:cubicBezTo>
                      <a:pt x="29604" y="29361"/>
                      <a:pt x="30475" y="23987"/>
                      <a:pt x="29785" y="18587"/>
                    </a:cubicBezTo>
                    <a:cubicBezTo>
                      <a:pt x="29095" y="13187"/>
                      <a:pt x="26901" y="8204"/>
                      <a:pt x="23685" y="4734"/>
                    </a:cubicBezTo>
                    <a:cubicBezTo>
                      <a:pt x="20838" y="1664"/>
                      <a:pt x="17397" y="1"/>
                      <a:pt x="13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7"/>
              <p:cNvSpPr/>
              <p:nvPr/>
            </p:nvSpPr>
            <p:spPr>
              <a:xfrm>
                <a:off x="5930883" y="2472500"/>
                <a:ext cx="390098" cy="488957"/>
              </a:xfrm>
              <a:custGeom>
                <a:avLst/>
                <a:gdLst/>
                <a:ahLst/>
                <a:cxnLst/>
                <a:rect l="l" t="t" r="r" b="b"/>
                <a:pathLst>
                  <a:path w="14912" h="18691" extrusionOk="0">
                    <a:moveTo>
                      <a:pt x="7409" y="0"/>
                    </a:moveTo>
                    <a:cubicBezTo>
                      <a:pt x="7380" y="0"/>
                      <a:pt x="7352" y="0"/>
                      <a:pt x="7324" y="1"/>
                    </a:cubicBezTo>
                    <a:cubicBezTo>
                      <a:pt x="5356" y="29"/>
                      <a:pt x="3482" y="1040"/>
                      <a:pt x="2116" y="2812"/>
                    </a:cubicBezTo>
                    <a:cubicBezTo>
                      <a:pt x="748" y="4584"/>
                      <a:pt x="0" y="6972"/>
                      <a:pt x="36" y="9451"/>
                    </a:cubicBezTo>
                    <a:cubicBezTo>
                      <a:pt x="70" y="11929"/>
                      <a:pt x="886" y="14295"/>
                      <a:pt x="2302" y="16027"/>
                    </a:cubicBezTo>
                    <a:cubicBezTo>
                      <a:pt x="3698" y="17735"/>
                      <a:pt x="5566" y="18690"/>
                      <a:pt x="7504" y="18690"/>
                    </a:cubicBezTo>
                    <a:cubicBezTo>
                      <a:pt x="7532" y="18690"/>
                      <a:pt x="7560" y="18690"/>
                      <a:pt x="7589" y="18690"/>
                    </a:cubicBezTo>
                    <a:cubicBezTo>
                      <a:pt x="9556" y="18661"/>
                      <a:pt x="11429" y="17650"/>
                      <a:pt x="12797" y="15878"/>
                    </a:cubicBezTo>
                    <a:cubicBezTo>
                      <a:pt x="14163" y="14107"/>
                      <a:pt x="14911" y="11718"/>
                      <a:pt x="14877" y="9241"/>
                    </a:cubicBezTo>
                    <a:cubicBezTo>
                      <a:pt x="14841" y="6763"/>
                      <a:pt x="14026" y="4397"/>
                      <a:pt x="12610" y="2664"/>
                    </a:cubicBezTo>
                    <a:cubicBezTo>
                      <a:pt x="11214" y="956"/>
                      <a:pt x="9347" y="0"/>
                      <a:pt x="74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7"/>
              <p:cNvSpPr/>
              <p:nvPr/>
            </p:nvSpPr>
            <p:spPr>
              <a:xfrm>
                <a:off x="5173951" y="3345658"/>
                <a:ext cx="126824" cy="110552"/>
              </a:xfrm>
              <a:custGeom>
                <a:avLst/>
                <a:gdLst/>
                <a:ahLst/>
                <a:cxnLst/>
                <a:rect l="l" t="t" r="r" b="b"/>
                <a:pathLst>
                  <a:path w="4848" h="4226" extrusionOk="0">
                    <a:moveTo>
                      <a:pt x="87" y="0"/>
                    </a:moveTo>
                    <a:cubicBezTo>
                      <a:pt x="0" y="0"/>
                      <a:pt x="638" y="3628"/>
                      <a:pt x="638" y="3628"/>
                    </a:cubicBezTo>
                    <a:lnTo>
                      <a:pt x="4212" y="4225"/>
                    </a:lnTo>
                    <a:lnTo>
                      <a:pt x="4847" y="492"/>
                    </a:lnTo>
                    <a:cubicBezTo>
                      <a:pt x="4847" y="492"/>
                      <a:pt x="174" y="0"/>
                      <a:pt x="87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7"/>
              <p:cNvSpPr/>
              <p:nvPr/>
            </p:nvSpPr>
            <p:spPr>
              <a:xfrm>
                <a:off x="5615015" y="3275029"/>
                <a:ext cx="126719" cy="104012"/>
              </a:xfrm>
              <a:custGeom>
                <a:avLst/>
                <a:gdLst/>
                <a:ahLst/>
                <a:cxnLst/>
                <a:rect l="l" t="t" r="r" b="b"/>
                <a:pathLst>
                  <a:path w="4844" h="3976" extrusionOk="0">
                    <a:moveTo>
                      <a:pt x="3715" y="0"/>
                    </a:moveTo>
                    <a:lnTo>
                      <a:pt x="1" y="1161"/>
                    </a:lnTo>
                    <a:lnTo>
                      <a:pt x="2236" y="3976"/>
                    </a:lnTo>
                    <a:lnTo>
                      <a:pt x="4843" y="2930"/>
                    </a:lnTo>
                    <a:cubicBezTo>
                      <a:pt x="4843" y="2930"/>
                      <a:pt x="3715" y="116"/>
                      <a:pt x="3715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7"/>
              <p:cNvSpPr/>
              <p:nvPr/>
            </p:nvSpPr>
            <p:spPr>
              <a:xfrm>
                <a:off x="5116140" y="2230792"/>
                <a:ext cx="633307" cy="1163466"/>
              </a:xfrm>
              <a:custGeom>
                <a:avLst/>
                <a:gdLst/>
                <a:ahLst/>
                <a:cxnLst/>
                <a:rect l="l" t="t" r="r" b="b"/>
                <a:pathLst>
                  <a:path w="24209" h="44475" extrusionOk="0">
                    <a:moveTo>
                      <a:pt x="9072" y="0"/>
                    </a:moveTo>
                    <a:cubicBezTo>
                      <a:pt x="5343" y="0"/>
                      <a:pt x="2698" y="1700"/>
                      <a:pt x="2698" y="1700"/>
                    </a:cubicBezTo>
                    <a:lnTo>
                      <a:pt x="1439" y="13083"/>
                    </a:lnTo>
                    <a:cubicBezTo>
                      <a:pt x="1439" y="13083"/>
                      <a:pt x="1726" y="17601"/>
                      <a:pt x="1807" y="20737"/>
                    </a:cubicBezTo>
                    <a:cubicBezTo>
                      <a:pt x="1888" y="23872"/>
                      <a:pt x="1167" y="36682"/>
                      <a:pt x="857" y="38547"/>
                    </a:cubicBezTo>
                    <a:cubicBezTo>
                      <a:pt x="1" y="43707"/>
                      <a:pt x="2604" y="44140"/>
                      <a:pt x="2604" y="44140"/>
                    </a:cubicBezTo>
                    <a:cubicBezTo>
                      <a:pt x="2604" y="44140"/>
                      <a:pt x="3201" y="44475"/>
                      <a:pt x="5610" y="44475"/>
                    </a:cubicBezTo>
                    <a:cubicBezTo>
                      <a:pt x="5868" y="44475"/>
                      <a:pt x="6146" y="44471"/>
                      <a:pt x="6446" y="44463"/>
                    </a:cubicBezTo>
                    <a:cubicBezTo>
                      <a:pt x="9232" y="44384"/>
                      <a:pt x="9253" y="41135"/>
                      <a:pt x="9253" y="41135"/>
                    </a:cubicBezTo>
                    <a:lnTo>
                      <a:pt x="9531" y="38074"/>
                    </a:lnTo>
                    <a:lnTo>
                      <a:pt x="10252" y="23692"/>
                    </a:lnTo>
                    <a:cubicBezTo>
                      <a:pt x="10808" y="25041"/>
                      <a:pt x="10551" y="26776"/>
                      <a:pt x="10733" y="28215"/>
                    </a:cubicBezTo>
                    <a:cubicBezTo>
                      <a:pt x="10932" y="29810"/>
                      <a:pt x="11344" y="31415"/>
                      <a:pt x="11996" y="32890"/>
                    </a:cubicBezTo>
                    <a:cubicBezTo>
                      <a:pt x="12945" y="35038"/>
                      <a:pt x="14222" y="36818"/>
                      <a:pt x="15504" y="38715"/>
                    </a:cubicBezTo>
                    <a:cubicBezTo>
                      <a:pt x="16809" y="40636"/>
                      <a:pt x="17506" y="41955"/>
                      <a:pt x="19169" y="41955"/>
                    </a:cubicBezTo>
                    <a:cubicBezTo>
                      <a:pt x="19629" y="41955"/>
                      <a:pt x="20164" y="41854"/>
                      <a:pt x="20806" y="41636"/>
                    </a:cubicBezTo>
                    <a:cubicBezTo>
                      <a:pt x="22624" y="40940"/>
                      <a:pt x="24209" y="40259"/>
                      <a:pt x="23867" y="38536"/>
                    </a:cubicBezTo>
                    <a:cubicBezTo>
                      <a:pt x="23663" y="37152"/>
                      <a:pt x="22185" y="35850"/>
                      <a:pt x="21858" y="34358"/>
                    </a:cubicBezTo>
                    <a:cubicBezTo>
                      <a:pt x="21518" y="32635"/>
                      <a:pt x="22109" y="30970"/>
                      <a:pt x="21769" y="29247"/>
                    </a:cubicBezTo>
                    <a:cubicBezTo>
                      <a:pt x="21580" y="28095"/>
                      <a:pt x="21281" y="27067"/>
                      <a:pt x="21100" y="26031"/>
                    </a:cubicBezTo>
                    <a:cubicBezTo>
                      <a:pt x="20432" y="22817"/>
                      <a:pt x="22393" y="20716"/>
                      <a:pt x="21732" y="17617"/>
                    </a:cubicBezTo>
                    <a:cubicBezTo>
                      <a:pt x="20745" y="13026"/>
                      <a:pt x="20639" y="8381"/>
                      <a:pt x="20276" y="3752"/>
                    </a:cubicBezTo>
                    <a:cubicBezTo>
                      <a:pt x="20102" y="1551"/>
                      <a:pt x="19528" y="1123"/>
                      <a:pt x="19528" y="1123"/>
                    </a:cubicBezTo>
                    <a:cubicBezTo>
                      <a:pt x="19528" y="1123"/>
                      <a:pt x="15675" y="901"/>
                      <a:pt x="10975" y="151"/>
                    </a:cubicBezTo>
                    <a:cubicBezTo>
                      <a:pt x="10316" y="46"/>
                      <a:pt x="9680" y="0"/>
                      <a:pt x="90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7"/>
              <p:cNvSpPr/>
              <p:nvPr/>
            </p:nvSpPr>
            <p:spPr>
              <a:xfrm>
                <a:off x="5333912" y="1418662"/>
                <a:ext cx="159602" cy="182649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6982" extrusionOk="0">
                    <a:moveTo>
                      <a:pt x="1130" y="0"/>
                    </a:moveTo>
                    <a:cubicBezTo>
                      <a:pt x="716" y="0"/>
                      <a:pt x="282" y="343"/>
                      <a:pt x="412" y="868"/>
                    </a:cubicBezTo>
                    <a:cubicBezTo>
                      <a:pt x="451" y="1027"/>
                      <a:pt x="482" y="1202"/>
                      <a:pt x="507" y="1382"/>
                    </a:cubicBezTo>
                    <a:cubicBezTo>
                      <a:pt x="461" y="2704"/>
                      <a:pt x="0" y="3982"/>
                      <a:pt x="107" y="5315"/>
                    </a:cubicBezTo>
                    <a:cubicBezTo>
                      <a:pt x="112" y="5332"/>
                      <a:pt x="116" y="5352"/>
                      <a:pt x="124" y="5370"/>
                    </a:cubicBezTo>
                    <a:cubicBezTo>
                      <a:pt x="131" y="5441"/>
                      <a:pt x="161" y="5508"/>
                      <a:pt x="210" y="5560"/>
                    </a:cubicBezTo>
                    <a:cubicBezTo>
                      <a:pt x="258" y="5610"/>
                      <a:pt x="307" y="5660"/>
                      <a:pt x="357" y="5709"/>
                    </a:cubicBezTo>
                    <a:cubicBezTo>
                      <a:pt x="473" y="5863"/>
                      <a:pt x="635" y="6000"/>
                      <a:pt x="826" y="6123"/>
                    </a:cubicBezTo>
                    <a:cubicBezTo>
                      <a:pt x="1491" y="6642"/>
                      <a:pt x="2276" y="6982"/>
                      <a:pt x="3065" y="6982"/>
                    </a:cubicBezTo>
                    <a:cubicBezTo>
                      <a:pt x="3670" y="6982"/>
                      <a:pt x="4277" y="6782"/>
                      <a:pt x="4832" y="6309"/>
                    </a:cubicBezTo>
                    <a:cubicBezTo>
                      <a:pt x="5479" y="5761"/>
                      <a:pt x="6101" y="5047"/>
                      <a:pt x="5864" y="4137"/>
                    </a:cubicBezTo>
                    <a:cubicBezTo>
                      <a:pt x="5732" y="3623"/>
                      <a:pt x="5502" y="3133"/>
                      <a:pt x="5421" y="2604"/>
                    </a:cubicBezTo>
                    <a:cubicBezTo>
                      <a:pt x="5323" y="1947"/>
                      <a:pt x="5403" y="1293"/>
                      <a:pt x="5384" y="633"/>
                    </a:cubicBezTo>
                    <a:cubicBezTo>
                      <a:pt x="5377" y="409"/>
                      <a:pt x="5199" y="297"/>
                      <a:pt x="5024" y="297"/>
                    </a:cubicBezTo>
                    <a:cubicBezTo>
                      <a:pt x="4850" y="297"/>
                      <a:pt x="4680" y="408"/>
                      <a:pt x="4687" y="633"/>
                    </a:cubicBezTo>
                    <a:cubicBezTo>
                      <a:pt x="4694" y="838"/>
                      <a:pt x="4690" y="1045"/>
                      <a:pt x="4685" y="1251"/>
                    </a:cubicBezTo>
                    <a:cubicBezTo>
                      <a:pt x="4605" y="1223"/>
                      <a:pt x="4520" y="1210"/>
                      <a:pt x="4434" y="1210"/>
                    </a:cubicBezTo>
                    <a:cubicBezTo>
                      <a:pt x="4140" y="1210"/>
                      <a:pt x="3840" y="1369"/>
                      <a:pt x="3747" y="1657"/>
                    </a:cubicBezTo>
                    <a:cubicBezTo>
                      <a:pt x="3601" y="1669"/>
                      <a:pt x="3463" y="1720"/>
                      <a:pt x="3344" y="1806"/>
                    </a:cubicBezTo>
                    <a:cubicBezTo>
                      <a:pt x="3223" y="1713"/>
                      <a:pt x="3076" y="1669"/>
                      <a:pt x="2929" y="1669"/>
                    </a:cubicBezTo>
                    <a:cubicBezTo>
                      <a:pt x="2820" y="1669"/>
                      <a:pt x="2711" y="1693"/>
                      <a:pt x="2611" y="1739"/>
                    </a:cubicBezTo>
                    <a:cubicBezTo>
                      <a:pt x="2495" y="1562"/>
                      <a:pt x="2323" y="1486"/>
                      <a:pt x="2145" y="1486"/>
                    </a:cubicBezTo>
                    <a:cubicBezTo>
                      <a:pt x="2064" y="1486"/>
                      <a:pt x="1981" y="1502"/>
                      <a:pt x="1902" y="1531"/>
                    </a:cubicBezTo>
                    <a:cubicBezTo>
                      <a:pt x="1881" y="1186"/>
                      <a:pt x="1840" y="841"/>
                      <a:pt x="1755" y="497"/>
                    </a:cubicBezTo>
                    <a:cubicBezTo>
                      <a:pt x="1669" y="151"/>
                      <a:pt x="1404" y="0"/>
                      <a:pt x="1130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7"/>
              <p:cNvSpPr/>
              <p:nvPr/>
            </p:nvSpPr>
            <p:spPr>
              <a:xfrm>
                <a:off x="5074155" y="3423690"/>
                <a:ext cx="228220" cy="158817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6071" extrusionOk="0">
                    <a:moveTo>
                      <a:pt x="5733" y="0"/>
                    </a:moveTo>
                    <a:cubicBezTo>
                      <a:pt x="4834" y="0"/>
                      <a:pt x="4251" y="671"/>
                      <a:pt x="4171" y="1098"/>
                    </a:cubicBezTo>
                    <a:cubicBezTo>
                      <a:pt x="3921" y="2421"/>
                      <a:pt x="315" y="3098"/>
                      <a:pt x="207" y="4180"/>
                    </a:cubicBezTo>
                    <a:cubicBezTo>
                      <a:pt x="155" y="4690"/>
                      <a:pt x="48" y="5376"/>
                      <a:pt x="48" y="5376"/>
                    </a:cubicBezTo>
                    <a:cubicBezTo>
                      <a:pt x="0" y="5841"/>
                      <a:pt x="3015" y="6070"/>
                      <a:pt x="4846" y="6070"/>
                    </a:cubicBezTo>
                    <a:cubicBezTo>
                      <a:pt x="4858" y="6070"/>
                      <a:pt x="4870" y="6070"/>
                      <a:pt x="4881" y="6070"/>
                    </a:cubicBezTo>
                    <a:cubicBezTo>
                      <a:pt x="6645" y="6067"/>
                      <a:pt x="7737" y="5896"/>
                      <a:pt x="8010" y="5801"/>
                    </a:cubicBezTo>
                    <a:cubicBezTo>
                      <a:pt x="8197" y="5736"/>
                      <a:pt x="8545" y="5722"/>
                      <a:pt x="8574" y="5435"/>
                    </a:cubicBezTo>
                    <a:cubicBezTo>
                      <a:pt x="8574" y="5435"/>
                      <a:pt x="8674" y="4249"/>
                      <a:pt x="8661" y="4036"/>
                    </a:cubicBezTo>
                    <a:cubicBezTo>
                      <a:pt x="8650" y="3871"/>
                      <a:pt x="8461" y="3626"/>
                      <a:pt x="8432" y="3357"/>
                    </a:cubicBezTo>
                    <a:cubicBezTo>
                      <a:pt x="8375" y="2841"/>
                      <a:pt x="8723" y="2482"/>
                      <a:pt x="8615" y="1427"/>
                    </a:cubicBezTo>
                    <a:cubicBezTo>
                      <a:pt x="8588" y="1167"/>
                      <a:pt x="8173" y="1187"/>
                      <a:pt x="7934" y="1092"/>
                    </a:cubicBezTo>
                    <a:cubicBezTo>
                      <a:pt x="7491" y="917"/>
                      <a:pt x="7085" y="416"/>
                      <a:pt x="6622" y="206"/>
                    </a:cubicBezTo>
                    <a:cubicBezTo>
                      <a:pt x="6301" y="61"/>
                      <a:pt x="6002" y="0"/>
                      <a:pt x="57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7"/>
              <p:cNvSpPr/>
              <p:nvPr/>
            </p:nvSpPr>
            <p:spPr>
              <a:xfrm>
                <a:off x="5042110" y="1461511"/>
                <a:ext cx="803190" cy="870108"/>
              </a:xfrm>
              <a:custGeom>
                <a:avLst/>
                <a:gdLst/>
                <a:ahLst/>
                <a:cxnLst/>
                <a:rect l="l" t="t" r="r" b="b"/>
                <a:pathLst>
                  <a:path w="30703" h="33261" extrusionOk="0">
                    <a:moveTo>
                      <a:pt x="10713" y="1"/>
                    </a:moveTo>
                    <a:cubicBezTo>
                      <a:pt x="10409" y="1"/>
                      <a:pt x="10052" y="143"/>
                      <a:pt x="9685" y="595"/>
                    </a:cubicBezTo>
                    <a:cubicBezTo>
                      <a:pt x="8687" y="1820"/>
                      <a:pt x="9203" y="2166"/>
                      <a:pt x="8991" y="2499"/>
                    </a:cubicBezTo>
                    <a:cubicBezTo>
                      <a:pt x="8780" y="2832"/>
                      <a:pt x="8308" y="2863"/>
                      <a:pt x="8084" y="3430"/>
                    </a:cubicBezTo>
                    <a:cubicBezTo>
                      <a:pt x="7858" y="3996"/>
                      <a:pt x="7925" y="4603"/>
                      <a:pt x="7940" y="4835"/>
                    </a:cubicBezTo>
                    <a:cubicBezTo>
                      <a:pt x="7954" y="5067"/>
                      <a:pt x="5439" y="6460"/>
                      <a:pt x="5439" y="6460"/>
                    </a:cubicBezTo>
                    <a:cubicBezTo>
                      <a:pt x="5439" y="6460"/>
                      <a:pt x="3967" y="7993"/>
                      <a:pt x="4025" y="9603"/>
                    </a:cubicBezTo>
                    <a:cubicBezTo>
                      <a:pt x="4083" y="11213"/>
                      <a:pt x="3286" y="15189"/>
                      <a:pt x="2755" y="17142"/>
                    </a:cubicBezTo>
                    <a:cubicBezTo>
                      <a:pt x="2224" y="19095"/>
                      <a:pt x="0" y="21154"/>
                      <a:pt x="977" y="24190"/>
                    </a:cubicBezTo>
                    <a:cubicBezTo>
                      <a:pt x="1952" y="27224"/>
                      <a:pt x="3383" y="29831"/>
                      <a:pt x="3519" y="29914"/>
                    </a:cubicBezTo>
                    <a:cubicBezTo>
                      <a:pt x="3655" y="29997"/>
                      <a:pt x="5127" y="30870"/>
                      <a:pt x="5127" y="30870"/>
                    </a:cubicBezTo>
                    <a:cubicBezTo>
                      <a:pt x="5127" y="30870"/>
                      <a:pt x="4912" y="31298"/>
                      <a:pt x="4795" y="31985"/>
                    </a:cubicBezTo>
                    <a:cubicBezTo>
                      <a:pt x="4741" y="32299"/>
                      <a:pt x="5106" y="32592"/>
                      <a:pt x="5358" y="32642"/>
                    </a:cubicBezTo>
                    <a:cubicBezTo>
                      <a:pt x="5358" y="32642"/>
                      <a:pt x="5423" y="32703"/>
                      <a:pt x="5818" y="32703"/>
                    </a:cubicBezTo>
                    <a:cubicBezTo>
                      <a:pt x="6158" y="32703"/>
                      <a:pt x="6741" y="32658"/>
                      <a:pt x="7737" y="32492"/>
                    </a:cubicBezTo>
                    <a:cubicBezTo>
                      <a:pt x="8634" y="32342"/>
                      <a:pt x="10049" y="32252"/>
                      <a:pt x="11517" y="32252"/>
                    </a:cubicBezTo>
                    <a:cubicBezTo>
                      <a:pt x="13580" y="32252"/>
                      <a:pt x="15751" y="32431"/>
                      <a:pt x="16747" y="32877"/>
                    </a:cubicBezTo>
                    <a:cubicBezTo>
                      <a:pt x="17374" y="33158"/>
                      <a:pt x="18331" y="33261"/>
                      <a:pt x="19313" y="33261"/>
                    </a:cubicBezTo>
                    <a:cubicBezTo>
                      <a:pt x="21006" y="33261"/>
                      <a:pt x="22774" y="32955"/>
                      <a:pt x="23063" y="32725"/>
                    </a:cubicBezTo>
                    <a:cubicBezTo>
                      <a:pt x="23520" y="32363"/>
                      <a:pt x="23154" y="30474"/>
                      <a:pt x="23154" y="30474"/>
                    </a:cubicBezTo>
                    <a:cubicBezTo>
                      <a:pt x="24070" y="30013"/>
                      <a:pt x="24367" y="29686"/>
                      <a:pt x="25154" y="28961"/>
                    </a:cubicBezTo>
                    <a:cubicBezTo>
                      <a:pt x="25784" y="28380"/>
                      <a:pt x="26463" y="27942"/>
                      <a:pt x="27226" y="27486"/>
                    </a:cubicBezTo>
                    <a:cubicBezTo>
                      <a:pt x="27861" y="27107"/>
                      <a:pt x="28888" y="26732"/>
                      <a:pt x="29352" y="26133"/>
                    </a:cubicBezTo>
                    <a:cubicBezTo>
                      <a:pt x="29691" y="25693"/>
                      <a:pt x="29672" y="25082"/>
                      <a:pt x="29844" y="24578"/>
                    </a:cubicBezTo>
                    <a:cubicBezTo>
                      <a:pt x="30026" y="24050"/>
                      <a:pt x="30702" y="23382"/>
                      <a:pt x="30539" y="22800"/>
                    </a:cubicBezTo>
                    <a:cubicBezTo>
                      <a:pt x="30531" y="22770"/>
                      <a:pt x="28978" y="18238"/>
                      <a:pt x="28813" y="17168"/>
                    </a:cubicBezTo>
                    <a:cubicBezTo>
                      <a:pt x="28384" y="14386"/>
                      <a:pt x="27839" y="12890"/>
                      <a:pt x="26950" y="10220"/>
                    </a:cubicBezTo>
                    <a:cubicBezTo>
                      <a:pt x="26483" y="8815"/>
                      <a:pt x="25961" y="7284"/>
                      <a:pt x="25750" y="5948"/>
                    </a:cubicBezTo>
                    <a:cubicBezTo>
                      <a:pt x="25665" y="5413"/>
                      <a:pt x="25576" y="4772"/>
                      <a:pt x="25020" y="4479"/>
                    </a:cubicBezTo>
                    <a:cubicBezTo>
                      <a:pt x="24580" y="4249"/>
                      <a:pt x="23954" y="4377"/>
                      <a:pt x="23433" y="4249"/>
                    </a:cubicBezTo>
                    <a:cubicBezTo>
                      <a:pt x="19275" y="3231"/>
                      <a:pt x="19247" y="2273"/>
                      <a:pt x="19247" y="2273"/>
                    </a:cubicBezTo>
                    <a:cubicBezTo>
                      <a:pt x="19247" y="2273"/>
                      <a:pt x="19189" y="828"/>
                      <a:pt x="17984" y="828"/>
                    </a:cubicBezTo>
                    <a:cubicBezTo>
                      <a:pt x="17582" y="828"/>
                      <a:pt x="17097" y="371"/>
                      <a:pt x="16786" y="371"/>
                    </a:cubicBezTo>
                    <a:cubicBezTo>
                      <a:pt x="16679" y="371"/>
                      <a:pt x="16592" y="426"/>
                      <a:pt x="16538" y="574"/>
                    </a:cubicBezTo>
                    <a:cubicBezTo>
                      <a:pt x="16538" y="574"/>
                      <a:pt x="16765" y="3999"/>
                      <a:pt x="14058" y="4534"/>
                    </a:cubicBezTo>
                    <a:cubicBezTo>
                      <a:pt x="13776" y="4590"/>
                      <a:pt x="13495" y="4620"/>
                      <a:pt x="13225" y="4620"/>
                    </a:cubicBezTo>
                    <a:cubicBezTo>
                      <a:pt x="12007" y="4620"/>
                      <a:pt x="11024" y="4020"/>
                      <a:pt x="11309" y="2541"/>
                    </a:cubicBezTo>
                    <a:cubicBezTo>
                      <a:pt x="11410" y="2016"/>
                      <a:pt x="11606" y="422"/>
                      <a:pt x="11606" y="422"/>
                    </a:cubicBezTo>
                    <a:cubicBezTo>
                      <a:pt x="11606" y="422"/>
                      <a:pt x="11237" y="1"/>
                      <a:pt x="107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7"/>
              <p:cNvSpPr/>
              <p:nvPr/>
            </p:nvSpPr>
            <p:spPr>
              <a:xfrm>
                <a:off x="5503055" y="1531826"/>
                <a:ext cx="150891" cy="535495"/>
              </a:xfrm>
              <a:custGeom>
                <a:avLst/>
                <a:gdLst/>
                <a:ahLst/>
                <a:cxnLst/>
                <a:rect l="l" t="t" r="r" b="b"/>
                <a:pathLst>
                  <a:path w="5768" h="20470" extrusionOk="0">
                    <a:moveTo>
                      <a:pt x="3345" y="0"/>
                    </a:moveTo>
                    <a:cubicBezTo>
                      <a:pt x="3154" y="0"/>
                      <a:pt x="2862" y="78"/>
                      <a:pt x="2686" y="501"/>
                    </a:cubicBezTo>
                    <a:cubicBezTo>
                      <a:pt x="2406" y="1170"/>
                      <a:pt x="0" y="6100"/>
                      <a:pt x="1568" y="13152"/>
                    </a:cubicBezTo>
                    <a:cubicBezTo>
                      <a:pt x="1568" y="13152"/>
                      <a:pt x="1571" y="13384"/>
                      <a:pt x="1994" y="13540"/>
                    </a:cubicBezTo>
                    <a:lnTo>
                      <a:pt x="1993" y="13540"/>
                    </a:lnTo>
                    <a:cubicBezTo>
                      <a:pt x="1993" y="13540"/>
                      <a:pt x="2033" y="14008"/>
                      <a:pt x="2076" y="14356"/>
                    </a:cubicBezTo>
                    <a:cubicBezTo>
                      <a:pt x="2119" y="14704"/>
                      <a:pt x="2482" y="14792"/>
                      <a:pt x="2482" y="14792"/>
                    </a:cubicBezTo>
                    <a:cubicBezTo>
                      <a:pt x="2518" y="16484"/>
                      <a:pt x="3593" y="19892"/>
                      <a:pt x="3671" y="20146"/>
                    </a:cubicBezTo>
                    <a:cubicBezTo>
                      <a:pt x="3727" y="20324"/>
                      <a:pt x="3845" y="20469"/>
                      <a:pt x="4009" y="20469"/>
                    </a:cubicBezTo>
                    <a:cubicBezTo>
                      <a:pt x="4086" y="20469"/>
                      <a:pt x="4172" y="20438"/>
                      <a:pt x="4266" y="20364"/>
                    </a:cubicBezTo>
                    <a:cubicBezTo>
                      <a:pt x="4503" y="20178"/>
                      <a:pt x="4979" y="20159"/>
                      <a:pt x="5162" y="20159"/>
                    </a:cubicBezTo>
                    <a:cubicBezTo>
                      <a:pt x="5209" y="20159"/>
                      <a:pt x="5237" y="20161"/>
                      <a:pt x="5237" y="20161"/>
                    </a:cubicBezTo>
                    <a:cubicBezTo>
                      <a:pt x="4303" y="18512"/>
                      <a:pt x="3813" y="15225"/>
                      <a:pt x="3750" y="14780"/>
                    </a:cubicBezTo>
                    <a:cubicBezTo>
                      <a:pt x="4165" y="14679"/>
                      <a:pt x="4033" y="14313"/>
                      <a:pt x="4033" y="14313"/>
                    </a:cubicBezTo>
                    <a:lnTo>
                      <a:pt x="3874" y="13540"/>
                    </a:lnTo>
                    <a:cubicBezTo>
                      <a:pt x="4229" y="13384"/>
                      <a:pt x="4180" y="13152"/>
                      <a:pt x="4180" y="13152"/>
                    </a:cubicBezTo>
                    <a:cubicBezTo>
                      <a:pt x="4180" y="13152"/>
                      <a:pt x="2525" y="5055"/>
                      <a:pt x="5099" y="1377"/>
                    </a:cubicBezTo>
                    <a:lnTo>
                      <a:pt x="5586" y="1505"/>
                    </a:lnTo>
                    <a:cubicBezTo>
                      <a:pt x="5586" y="1505"/>
                      <a:pt x="5768" y="1463"/>
                      <a:pt x="5768" y="1213"/>
                    </a:cubicBezTo>
                    <a:cubicBezTo>
                      <a:pt x="5768" y="963"/>
                      <a:pt x="5747" y="777"/>
                      <a:pt x="5508" y="669"/>
                    </a:cubicBezTo>
                    <a:cubicBezTo>
                      <a:pt x="5268" y="560"/>
                      <a:pt x="3533" y="27"/>
                      <a:pt x="3533" y="27"/>
                    </a:cubicBezTo>
                    <a:cubicBezTo>
                      <a:pt x="3533" y="27"/>
                      <a:pt x="3456" y="0"/>
                      <a:pt x="33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7"/>
              <p:cNvSpPr/>
              <p:nvPr/>
            </p:nvSpPr>
            <p:spPr>
              <a:xfrm>
                <a:off x="5168850" y="1577552"/>
                <a:ext cx="80939" cy="383898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14675" extrusionOk="0">
                    <a:moveTo>
                      <a:pt x="2952" y="0"/>
                    </a:moveTo>
                    <a:cubicBezTo>
                      <a:pt x="2909" y="0"/>
                      <a:pt x="2853" y="16"/>
                      <a:pt x="2784" y="63"/>
                    </a:cubicBezTo>
                    <a:cubicBezTo>
                      <a:pt x="2577" y="206"/>
                      <a:pt x="1599" y="907"/>
                      <a:pt x="1599" y="907"/>
                    </a:cubicBezTo>
                    <a:cubicBezTo>
                      <a:pt x="1599" y="907"/>
                      <a:pt x="1272" y="1135"/>
                      <a:pt x="1373" y="1579"/>
                    </a:cubicBezTo>
                    <a:cubicBezTo>
                      <a:pt x="1472" y="2025"/>
                      <a:pt x="1352" y="4171"/>
                      <a:pt x="1298" y="4322"/>
                    </a:cubicBezTo>
                    <a:cubicBezTo>
                      <a:pt x="1243" y="4474"/>
                      <a:pt x="586" y="6463"/>
                      <a:pt x="412" y="8117"/>
                    </a:cubicBezTo>
                    <a:cubicBezTo>
                      <a:pt x="96" y="11127"/>
                      <a:pt x="234" y="11000"/>
                      <a:pt x="195" y="12195"/>
                    </a:cubicBezTo>
                    <a:lnTo>
                      <a:pt x="277" y="12216"/>
                    </a:lnTo>
                    <a:cubicBezTo>
                      <a:pt x="227" y="12500"/>
                      <a:pt x="1" y="13850"/>
                      <a:pt x="195" y="14276"/>
                    </a:cubicBezTo>
                    <a:cubicBezTo>
                      <a:pt x="355" y="14628"/>
                      <a:pt x="480" y="14675"/>
                      <a:pt x="535" y="14675"/>
                    </a:cubicBezTo>
                    <a:cubicBezTo>
                      <a:pt x="555" y="14675"/>
                      <a:pt x="565" y="14669"/>
                      <a:pt x="565" y="14669"/>
                    </a:cubicBezTo>
                    <a:lnTo>
                      <a:pt x="902" y="12381"/>
                    </a:lnTo>
                    <a:lnTo>
                      <a:pt x="992" y="12405"/>
                    </a:lnTo>
                    <a:cubicBezTo>
                      <a:pt x="1202" y="11692"/>
                      <a:pt x="977" y="8225"/>
                      <a:pt x="2240" y="4896"/>
                    </a:cubicBezTo>
                    <a:cubicBezTo>
                      <a:pt x="2784" y="3462"/>
                      <a:pt x="2886" y="1426"/>
                      <a:pt x="2715" y="745"/>
                    </a:cubicBezTo>
                    <a:lnTo>
                      <a:pt x="3093" y="449"/>
                    </a:lnTo>
                    <a:lnTo>
                      <a:pt x="3075" y="63"/>
                    </a:lnTo>
                    <a:cubicBezTo>
                      <a:pt x="3075" y="63"/>
                      <a:pt x="3038" y="0"/>
                      <a:pt x="29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7"/>
              <p:cNvSpPr/>
              <p:nvPr/>
            </p:nvSpPr>
            <p:spPr>
              <a:xfrm>
                <a:off x="5633143" y="3313875"/>
                <a:ext cx="146522" cy="256551"/>
              </a:xfrm>
              <a:custGeom>
                <a:avLst/>
                <a:gdLst/>
                <a:ahLst/>
                <a:cxnLst/>
                <a:rect l="l" t="t" r="r" b="b"/>
                <a:pathLst>
                  <a:path w="5601" h="9807" extrusionOk="0">
                    <a:moveTo>
                      <a:pt x="890" y="1621"/>
                    </a:moveTo>
                    <a:cubicBezTo>
                      <a:pt x="897" y="1628"/>
                      <a:pt x="903" y="1637"/>
                      <a:pt x="911" y="1645"/>
                    </a:cubicBezTo>
                    <a:lnTo>
                      <a:pt x="908" y="1645"/>
                    </a:lnTo>
                    <a:cubicBezTo>
                      <a:pt x="902" y="1637"/>
                      <a:pt x="893" y="1631"/>
                      <a:pt x="884" y="1628"/>
                    </a:cubicBezTo>
                    <a:cubicBezTo>
                      <a:pt x="885" y="1625"/>
                      <a:pt x="888" y="1624"/>
                      <a:pt x="890" y="1621"/>
                    </a:cubicBezTo>
                    <a:close/>
                    <a:moveTo>
                      <a:pt x="5340" y="3487"/>
                    </a:moveTo>
                    <a:cubicBezTo>
                      <a:pt x="5340" y="3491"/>
                      <a:pt x="5341" y="3496"/>
                      <a:pt x="5344" y="3500"/>
                    </a:cubicBezTo>
                    <a:lnTo>
                      <a:pt x="5341" y="3500"/>
                    </a:lnTo>
                    <a:cubicBezTo>
                      <a:pt x="5340" y="3496"/>
                      <a:pt x="5340" y="3491"/>
                      <a:pt x="5340" y="3487"/>
                    </a:cubicBezTo>
                    <a:close/>
                    <a:moveTo>
                      <a:pt x="3890" y="0"/>
                    </a:moveTo>
                    <a:cubicBezTo>
                      <a:pt x="3726" y="0"/>
                      <a:pt x="3678" y="205"/>
                      <a:pt x="3701" y="345"/>
                    </a:cubicBezTo>
                    <a:cubicBezTo>
                      <a:pt x="3777" y="802"/>
                      <a:pt x="4051" y="1289"/>
                      <a:pt x="3672" y="1557"/>
                    </a:cubicBezTo>
                    <a:cubicBezTo>
                      <a:pt x="3270" y="1130"/>
                      <a:pt x="2760" y="716"/>
                      <a:pt x="2191" y="716"/>
                    </a:cubicBezTo>
                    <a:cubicBezTo>
                      <a:pt x="2116" y="716"/>
                      <a:pt x="2039" y="724"/>
                      <a:pt x="1962" y="739"/>
                    </a:cubicBezTo>
                    <a:cubicBezTo>
                      <a:pt x="1962" y="739"/>
                      <a:pt x="1961" y="739"/>
                      <a:pt x="1961" y="739"/>
                    </a:cubicBezTo>
                    <a:cubicBezTo>
                      <a:pt x="1932" y="739"/>
                      <a:pt x="1271" y="918"/>
                      <a:pt x="1024" y="1660"/>
                    </a:cubicBezTo>
                    <a:cubicBezTo>
                      <a:pt x="1000" y="1618"/>
                      <a:pt x="972" y="1578"/>
                      <a:pt x="940" y="1539"/>
                    </a:cubicBezTo>
                    <a:cubicBezTo>
                      <a:pt x="953" y="1509"/>
                      <a:pt x="930" y="1476"/>
                      <a:pt x="902" y="1476"/>
                    </a:cubicBezTo>
                    <a:cubicBezTo>
                      <a:pt x="893" y="1476"/>
                      <a:pt x="883" y="1480"/>
                      <a:pt x="874" y="1490"/>
                    </a:cubicBezTo>
                    <a:cubicBezTo>
                      <a:pt x="564" y="1823"/>
                      <a:pt x="481" y="2238"/>
                      <a:pt x="512" y="2699"/>
                    </a:cubicBezTo>
                    <a:cubicBezTo>
                      <a:pt x="524" y="2886"/>
                      <a:pt x="604" y="3038"/>
                      <a:pt x="692" y="3185"/>
                    </a:cubicBezTo>
                    <a:cubicBezTo>
                      <a:pt x="735" y="3305"/>
                      <a:pt x="777" y="3426"/>
                      <a:pt x="817" y="3546"/>
                    </a:cubicBezTo>
                    <a:cubicBezTo>
                      <a:pt x="936" y="4085"/>
                      <a:pt x="887" y="4574"/>
                      <a:pt x="769" y="5049"/>
                    </a:cubicBezTo>
                    <a:cubicBezTo>
                      <a:pt x="725" y="5146"/>
                      <a:pt x="227" y="6865"/>
                      <a:pt x="184" y="7140"/>
                    </a:cubicBezTo>
                    <a:cubicBezTo>
                      <a:pt x="100" y="7677"/>
                      <a:pt x="1" y="8780"/>
                      <a:pt x="894" y="9551"/>
                    </a:cubicBezTo>
                    <a:cubicBezTo>
                      <a:pt x="1152" y="9775"/>
                      <a:pt x="1499" y="9807"/>
                      <a:pt x="1838" y="9807"/>
                    </a:cubicBezTo>
                    <a:cubicBezTo>
                      <a:pt x="1905" y="9807"/>
                      <a:pt x="1971" y="9805"/>
                      <a:pt x="2036" y="9804"/>
                    </a:cubicBezTo>
                    <a:cubicBezTo>
                      <a:pt x="3014" y="9785"/>
                      <a:pt x="3883" y="9374"/>
                      <a:pt x="4430" y="8469"/>
                    </a:cubicBezTo>
                    <a:cubicBezTo>
                      <a:pt x="4747" y="7947"/>
                      <a:pt x="4906" y="7482"/>
                      <a:pt x="4915" y="6856"/>
                    </a:cubicBezTo>
                    <a:cubicBezTo>
                      <a:pt x="4916" y="6715"/>
                      <a:pt x="4925" y="6575"/>
                      <a:pt x="4941" y="6437"/>
                    </a:cubicBezTo>
                    <a:cubicBezTo>
                      <a:pt x="4950" y="6380"/>
                      <a:pt x="4962" y="6325"/>
                      <a:pt x="4976" y="6270"/>
                    </a:cubicBezTo>
                    <a:cubicBezTo>
                      <a:pt x="5039" y="6016"/>
                      <a:pt x="5123" y="5771"/>
                      <a:pt x="5205" y="5530"/>
                    </a:cubicBezTo>
                    <a:cubicBezTo>
                      <a:pt x="5234" y="5463"/>
                      <a:pt x="5261" y="5399"/>
                      <a:pt x="5295" y="5329"/>
                    </a:cubicBezTo>
                    <a:cubicBezTo>
                      <a:pt x="5352" y="5220"/>
                      <a:pt x="5438" y="5064"/>
                      <a:pt x="5469" y="4941"/>
                    </a:cubicBezTo>
                    <a:cubicBezTo>
                      <a:pt x="5600" y="4425"/>
                      <a:pt x="5558" y="4013"/>
                      <a:pt x="5442" y="3630"/>
                    </a:cubicBezTo>
                    <a:cubicBezTo>
                      <a:pt x="5441" y="3625"/>
                      <a:pt x="5441" y="3619"/>
                      <a:pt x="5439" y="3613"/>
                    </a:cubicBezTo>
                    <a:cubicBezTo>
                      <a:pt x="5438" y="3609"/>
                      <a:pt x="5435" y="3606"/>
                      <a:pt x="5433" y="3601"/>
                    </a:cubicBezTo>
                    <a:cubicBezTo>
                      <a:pt x="5270" y="3079"/>
                      <a:pt x="4970" y="2607"/>
                      <a:pt x="4770" y="2000"/>
                    </a:cubicBezTo>
                    <a:cubicBezTo>
                      <a:pt x="4781" y="1765"/>
                      <a:pt x="4733" y="1514"/>
                      <a:pt x="4721" y="1303"/>
                    </a:cubicBezTo>
                    <a:cubicBezTo>
                      <a:pt x="4698" y="894"/>
                      <a:pt x="4558" y="588"/>
                      <a:pt x="4307" y="284"/>
                    </a:cubicBezTo>
                    <a:cubicBezTo>
                      <a:pt x="4292" y="268"/>
                      <a:pt x="4275" y="253"/>
                      <a:pt x="4256" y="244"/>
                    </a:cubicBezTo>
                    <a:cubicBezTo>
                      <a:pt x="4159" y="124"/>
                      <a:pt x="4045" y="8"/>
                      <a:pt x="3899" y="0"/>
                    </a:cubicBezTo>
                    <a:cubicBezTo>
                      <a:pt x="3896" y="0"/>
                      <a:pt x="3893" y="0"/>
                      <a:pt x="38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7"/>
              <p:cNvSpPr/>
              <p:nvPr/>
            </p:nvSpPr>
            <p:spPr>
              <a:xfrm>
                <a:off x="5258888" y="1157780"/>
                <a:ext cx="59017" cy="128603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4916" extrusionOk="0">
                    <a:moveTo>
                      <a:pt x="1358" y="1"/>
                    </a:moveTo>
                    <a:cubicBezTo>
                      <a:pt x="1358" y="1"/>
                      <a:pt x="49" y="733"/>
                      <a:pt x="26" y="1774"/>
                    </a:cubicBezTo>
                    <a:cubicBezTo>
                      <a:pt x="0" y="2813"/>
                      <a:pt x="1242" y="4916"/>
                      <a:pt x="1242" y="4916"/>
                    </a:cubicBezTo>
                    <a:cubicBezTo>
                      <a:pt x="1750" y="3433"/>
                      <a:pt x="2130" y="2364"/>
                      <a:pt x="2193" y="1581"/>
                    </a:cubicBezTo>
                    <a:cubicBezTo>
                      <a:pt x="2256" y="797"/>
                      <a:pt x="1358" y="1"/>
                      <a:pt x="13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7"/>
              <p:cNvSpPr/>
              <p:nvPr/>
            </p:nvSpPr>
            <p:spPr>
              <a:xfrm>
                <a:off x="5260275" y="1128822"/>
                <a:ext cx="315777" cy="360145"/>
              </a:xfrm>
              <a:custGeom>
                <a:avLst/>
                <a:gdLst/>
                <a:ahLst/>
                <a:cxnLst/>
                <a:rect l="l" t="t" r="r" b="b"/>
                <a:pathLst>
                  <a:path w="12071" h="13767" extrusionOk="0">
                    <a:moveTo>
                      <a:pt x="6224" y="0"/>
                    </a:moveTo>
                    <a:cubicBezTo>
                      <a:pt x="5818" y="0"/>
                      <a:pt x="5414" y="16"/>
                      <a:pt x="5017" y="31"/>
                    </a:cubicBezTo>
                    <a:cubicBezTo>
                      <a:pt x="4311" y="39"/>
                      <a:pt x="3238" y="416"/>
                      <a:pt x="2645" y="416"/>
                    </a:cubicBezTo>
                    <a:cubicBezTo>
                      <a:pt x="2583" y="416"/>
                      <a:pt x="2526" y="412"/>
                      <a:pt x="2475" y="403"/>
                    </a:cubicBezTo>
                    <a:lnTo>
                      <a:pt x="2222" y="568"/>
                    </a:lnTo>
                    <a:cubicBezTo>
                      <a:pt x="1260" y="1524"/>
                      <a:pt x="975" y="2322"/>
                      <a:pt x="892" y="3757"/>
                    </a:cubicBezTo>
                    <a:cubicBezTo>
                      <a:pt x="771" y="5827"/>
                      <a:pt x="1202" y="5754"/>
                      <a:pt x="1132" y="7487"/>
                    </a:cubicBezTo>
                    <a:cubicBezTo>
                      <a:pt x="1091" y="8532"/>
                      <a:pt x="1" y="13168"/>
                      <a:pt x="4383" y="13723"/>
                    </a:cubicBezTo>
                    <a:cubicBezTo>
                      <a:pt x="4615" y="13752"/>
                      <a:pt x="4836" y="13766"/>
                      <a:pt x="5047" y="13766"/>
                    </a:cubicBezTo>
                    <a:cubicBezTo>
                      <a:pt x="7961" y="13766"/>
                      <a:pt x="8786" y="11050"/>
                      <a:pt x="10144" y="8703"/>
                    </a:cubicBezTo>
                    <a:cubicBezTo>
                      <a:pt x="11625" y="6145"/>
                      <a:pt x="12071" y="1274"/>
                      <a:pt x="8480" y="259"/>
                    </a:cubicBezTo>
                    <a:cubicBezTo>
                      <a:pt x="7751" y="54"/>
                      <a:pt x="6985" y="0"/>
                      <a:pt x="6224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7"/>
              <p:cNvSpPr/>
              <p:nvPr/>
            </p:nvSpPr>
            <p:spPr>
              <a:xfrm>
                <a:off x="5404410" y="1155739"/>
                <a:ext cx="194055" cy="294431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255" extrusionOk="0">
                    <a:moveTo>
                      <a:pt x="2959" y="1"/>
                    </a:moveTo>
                    <a:cubicBezTo>
                      <a:pt x="1155" y="1"/>
                      <a:pt x="808" y="904"/>
                      <a:pt x="808" y="904"/>
                    </a:cubicBezTo>
                    <a:cubicBezTo>
                      <a:pt x="808" y="904"/>
                      <a:pt x="1" y="2329"/>
                      <a:pt x="404" y="3321"/>
                    </a:cubicBezTo>
                    <a:cubicBezTo>
                      <a:pt x="622" y="3861"/>
                      <a:pt x="1030" y="4316"/>
                      <a:pt x="1030" y="4316"/>
                    </a:cubicBezTo>
                    <a:lnTo>
                      <a:pt x="829" y="5929"/>
                    </a:lnTo>
                    <a:cubicBezTo>
                      <a:pt x="829" y="5929"/>
                      <a:pt x="1265" y="6558"/>
                      <a:pt x="1490" y="6558"/>
                    </a:cubicBezTo>
                    <a:cubicBezTo>
                      <a:pt x="1548" y="6558"/>
                      <a:pt x="1592" y="6517"/>
                      <a:pt x="1611" y="6412"/>
                    </a:cubicBezTo>
                    <a:cubicBezTo>
                      <a:pt x="1637" y="6274"/>
                      <a:pt x="2097" y="4742"/>
                      <a:pt x="2797" y="4742"/>
                    </a:cubicBezTo>
                    <a:cubicBezTo>
                      <a:pt x="2819" y="4742"/>
                      <a:pt x="2842" y="4744"/>
                      <a:pt x="2865" y="4747"/>
                    </a:cubicBezTo>
                    <a:cubicBezTo>
                      <a:pt x="3816" y="4881"/>
                      <a:pt x="3919" y="5748"/>
                      <a:pt x="3538" y="6875"/>
                    </a:cubicBezTo>
                    <a:cubicBezTo>
                      <a:pt x="3218" y="7822"/>
                      <a:pt x="2606" y="7954"/>
                      <a:pt x="2355" y="8320"/>
                    </a:cubicBezTo>
                    <a:cubicBezTo>
                      <a:pt x="2170" y="8587"/>
                      <a:pt x="2696" y="11254"/>
                      <a:pt x="2868" y="11254"/>
                    </a:cubicBezTo>
                    <a:cubicBezTo>
                      <a:pt x="2877" y="11254"/>
                      <a:pt x="2885" y="11248"/>
                      <a:pt x="2891" y="11234"/>
                    </a:cubicBezTo>
                    <a:cubicBezTo>
                      <a:pt x="3479" y="10018"/>
                      <a:pt x="4809" y="8485"/>
                      <a:pt x="5242" y="7587"/>
                    </a:cubicBezTo>
                    <a:cubicBezTo>
                      <a:pt x="5673" y="6689"/>
                      <a:pt x="6558" y="3516"/>
                      <a:pt x="6558" y="3516"/>
                    </a:cubicBezTo>
                    <a:cubicBezTo>
                      <a:pt x="6558" y="3516"/>
                      <a:pt x="7417" y="941"/>
                      <a:pt x="5191" y="342"/>
                    </a:cubicBezTo>
                    <a:cubicBezTo>
                      <a:pt x="4271" y="94"/>
                      <a:pt x="3540" y="1"/>
                      <a:pt x="29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7"/>
              <p:cNvSpPr/>
              <p:nvPr/>
            </p:nvSpPr>
            <p:spPr>
              <a:xfrm>
                <a:off x="5257214" y="1084195"/>
                <a:ext cx="275465" cy="125202"/>
              </a:xfrm>
              <a:custGeom>
                <a:avLst/>
                <a:gdLst/>
                <a:ahLst/>
                <a:cxnLst/>
                <a:rect l="l" t="t" r="r" b="b"/>
                <a:pathLst>
                  <a:path w="10530" h="4786" extrusionOk="0">
                    <a:moveTo>
                      <a:pt x="808" y="0"/>
                    </a:moveTo>
                    <a:cubicBezTo>
                      <a:pt x="284" y="0"/>
                      <a:pt x="1" y="3193"/>
                      <a:pt x="1857" y="4268"/>
                    </a:cubicBezTo>
                    <a:cubicBezTo>
                      <a:pt x="2189" y="4460"/>
                      <a:pt x="3369" y="4786"/>
                      <a:pt x="4550" y="4786"/>
                    </a:cubicBezTo>
                    <a:cubicBezTo>
                      <a:pt x="5194" y="4786"/>
                      <a:pt x="5839" y="4689"/>
                      <a:pt x="6346" y="4419"/>
                    </a:cubicBezTo>
                    <a:cubicBezTo>
                      <a:pt x="6348" y="4419"/>
                      <a:pt x="10271" y="4174"/>
                      <a:pt x="10427" y="3193"/>
                    </a:cubicBezTo>
                    <a:cubicBezTo>
                      <a:pt x="10427" y="3193"/>
                      <a:pt x="10530" y="2104"/>
                      <a:pt x="8636" y="1191"/>
                    </a:cubicBezTo>
                    <a:cubicBezTo>
                      <a:pt x="7624" y="704"/>
                      <a:pt x="6618" y="523"/>
                      <a:pt x="5750" y="523"/>
                    </a:cubicBezTo>
                    <a:cubicBezTo>
                      <a:pt x="4992" y="523"/>
                      <a:pt x="4339" y="660"/>
                      <a:pt x="3877" y="851"/>
                    </a:cubicBezTo>
                    <a:cubicBezTo>
                      <a:pt x="3728" y="912"/>
                      <a:pt x="3596" y="938"/>
                      <a:pt x="3472" y="938"/>
                    </a:cubicBezTo>
                    <a:cubicBezTo>
                      <a:pt x="2775" y="938"/>
                      <a:pt x="2348" y="109"/>
                      <a:pt x="817" y="1"/>
                    </a:cubicBezTo>
                    <a:cubicBezTo>
                      <a:pt x="814" y="0"/>
                      <a:pt x="811" y="0"/>
                      <a:pt x="8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7"/>
              <p:cNvSpPr/>
              <p:nvPr/>
            </p:nvSpPr>
            <p:spPr>
              <a:xfrm>
                <a:off x="7224334" y="4070835"/>
                <a:ext cx="134750" cy="120179"/>
              </a:xfrm>
              <a:custGeom>
                <a:avLst/>
                <a:gdLst/>
                <a:ahLst/>
                <a:cxnLst/>
                <a:rect l="l" t="t" r="r" b="b"/>
                <a:pathLst>
                  <a:path w="5151" h="4594" extrusionOk="0">
                    <a:moveTo>
                      <a:pt x="339" y="0"/>
                    </a:moveTo>
                    <a:cubicBezTo>
                      <a:pt x="223" y="0"/>
                      <a:pt x="0" y="4593"/>
                      <a:pt x="0" y="4593"/>
                    </a:cubicBezTo>
                    <a:lnTo>
                      <a:pt x="3888" y="4357"/>
                    </a:lnTo>
                    <a:cubicBezTo>
                      <a:pt x="3888" y="4357"/>
                      <a:pt x="5149" y="444"/>
                      <a:pt x="5150" y="328"/>
                    </a:cubicBezTo>
                    <a:cubicBezTo>
                      <a:pt x="5150" y="328"/>
                      <a:pt x="457" y="42"/>
                      <a:pt x="341" y="1"/>
                    </a:cubicBezTo>
                    <a:cubicBezTo>
                      <a:pt x="340" y="0"/>
                      <a:pt x="340" y="0"/>
                      <a:pt x="339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7"/>
              <p:cNvSpPr/>
              <p:nvPr/>
            </p:nvSpPr>
            <p:spPr>
              <a:xfrm>
                <a:off x="7188784" y="4154439"/>
                <a:ext cx="313397" cy="192564"/>
              </a:xfrm>
              <a:custGeom>
                <a:avLst/>
                <a:gdLst/>
                <a:ahLst/>
                <a:cxnLst/>
                <a:rect l="l" t="t" r="r" b="b"/>
                <a:pathLst>
                  <a:path w="11980" h="7361" extrusionOk="0">
                    <a:moveTo>
                      <a:pt x="5146" y="1"/>
                    </a:moveTo>
                    <a:cubicBezTo>
                      <a:pt x="4881" y="1"/>
                      <a:pt x="4567" y="84"/>
                      <a:pt x="4196" y="287"/>
                    </a:cubicBezTo>
                    <a:cubicBezTo>
                      <a:pt x="3785" y="512"/>
                      <a:pt x="3080" y="1308"/>
                      <a:pt x="2228" y="1308"/>
                    </a:cubicBezTo>
                    <a:cubicBezTo>
                      <a:pt x="1942" y="1308"/>
                      <a:pt x="1641" y="1219"/>
                      <a:pt x="1328" y="988"/>
                    </a:cubicBezTo>
                    <a:cubicBezTo>
                      <a:pt x="1276" y="950"/>
                      <a:pt x="1223" y="933"/>
                      <a:pt x="1171" y="933"/>
                    </a:cubicBezTo>
                    <a:cubicBezTo>
                      <a:pt x="972" y="933"/>
                      <a:pt x="784" y="1180"/>
                      <a:pt x="738" y="1423"/>
                    </a:cubicBezTo>
                    <a:cubicBezTo>
                      <a:pt x="497" y="2668"/>
                      <a:pt x="431" y="2826"/>
                      <a:pt x="310" y="3434"/>
                    </a:cubicBezTo>
                    <a:cubicBezTo>
                      <a:pt x="246" y="3751"/>
                      <a:pt x="81" y="3947"/>
                      <a:pt x="51" y="4143"/>
                    </a:cubicBezTo>
                    <a:cubicBezTo>
                      <a:pt x="12" y="4395"/>
                      <a:pt x="0" y="6128"/>
                      <a:pt x="0" y="6128"/>
                    </a:cubicBezTo>
                    <a:cubicBezTo>
                      <a:pt x="5" y="6473"/>
                      <a:pt x="727" y="6531"/>
                      <a:pt x="944" y="6629"/>
                    </a:cubicBezTo>
                    <a:cubicBezTo>
                      <a:pt x="1260" y="6770"/>
                      <a:pt x="2543" y="7089"/>
                      <a:pt x="4642" y="7277"/>
                    </a:cubicBezTo>
                    <a:cubicBezTo>
                      <a:pt x="5252" y="7332"/>
                      <a:pt x="6098" y="7360"/>
                      <a:pt x="6999" y="7360"/>
                    </a:cubicBezTo>
                    <a:cubicBezTo>
                      <a:pt x="9308" y="7360"/>
                      <a:pt x="11979" y="7174"/>
                      <a:pt x="11975" y="6769"/>
                    </a:cubicBezTo>
                    <a:cubicBezTo>
                      <a:pt x="11975" y="6769"/>
                      <a:pt x="11973" y="5850"/>
                      <a:pt x="11966" y="5236"/>
                    </a:cubicBezTo>
                    <a:cubicBezTo>
                      <a:pt x="11950" y="3937"/>
                      <a:pt x="6566" y="3042"/>
                      <a:pt x="6408" y="1439"/>
                    </a:cubicBezTo>
                    <a:cubicBezTo>
                      <a:pt x="6357" y="921"/>
                      <a:pt x="6025" y="1"/>
                      <a:pt x="51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7"/>
              <p:cNvSpPr/>
              <p:nvPr/>
            </p:nvSpPr>
            <p:spPr>
              <a:xfrm>
                <a:off x="6714289" y="2084747"/>
                <a:ext cx="328517" cy="414793"/>
              </a:xfrm>
              <a:custGeom>
                <a:avLst/>
                <a:gdLst/>
                <a:ahLst/>
                <a:cxnLst/>
                <a:rect l="l" t="t" r="r" b="b"/>
                <a:pathLst>
                  <a:path w="12558" h="15856" extrusionOk="0">
                    <a:moveTo>
                      <a:pt x="6767" y="1"/>
                    </a:moveTo>
                    <a:cubicBezTo>
                      <a:pt x="3645" y="1"/>
                      <a:pt x="0" y="3229"/>
                      <a:pt x="635" y="7382"/>
                    </a:cubicBezTo>
                    <a:cubicBezTo>
                      <a:pt x="958" y="9488"/>
                      <a:pt x="2476" y="15719"/>
                      <a:pt x="5689" y="15833"/>
                    </a:cubicBezTo>
                    <a:cubicBezTo>
                      <a:pt x="6104" y="15848"/>
                      <a:pt x="6449" y="15856"/>
                      <a:pt x="6808" y="15856"/>
                    </a:cubicBezTo>
                    <a:cubicBezTo>
                      <a:pt x="7071" y="15856"/>
                      <a:pt x="7343" y="15852"/>
                      <a:pt x="7656" y="15842"/>
                    </a:cubicBezTo>
                    <a:cubicBezTo>
                      <a:pt x="9265" y="15792"/>
                      <a:pt x="11831" y="10704"/>
                      <a:pt x="12148" y="7347"/>
                    </a:cubicBezTo>
                    <a:cubicBezTo>
                      <a:pt x="12558" y="2980"/>
                      <a:pt x="10375" y="320"/>
                      <a:pt x="7174" y="20"/>
                    </a:cubicBezTo>
                    <a:cubicBezTo>
                      <a:pt x="7040" y="7"/>
                      <a:pt x="6904" y="1"/>
                      <a:pt x="6767" y="1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7"/>
              <p:cNvSpPr/>
              <p:nvPr/>
            </p:nvSpPr>
            <p:spPr>
              <a:xfrm>
                <a:off x="6978205" y="2222944"/>
                <a:ext cx="60194" cy="159367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6092" extrusionOk="0">
                    <a:moveTo>
                      <a:pt x="2011" y="0"/>
                    </a:moveTo>
                    <a:cubicBezTo>
                      <a:pt x="2011" y="0"/>
                      <a:pt x="726" y="1402"/>
                      <a:pt x="408" y="1775"/>
                    </a:cubicBezTo>
                    <a:cubicBezTo>
                      <a:pt x="92" y="2147"/>
                      <a:pt x="375" y="3818"/>
                      <a:pt x="188" y="4609"/>
                    </a:cubicBezTo>
                    <a:cubicBezTo>
                      <a:pt x="1" y="5400"/>
                      <a:pt x="973" y="6084"/>
                      <a:pt x="973" y="6084"/>
                    </a:cubicBezTo>
                    <a:cubicBezTo>
                      <a:pt x="973" y="6084"/>
                      <a:pt x="1134" y="6092"/>
                      <a:pt x="1327" y="6092"/>
                    </a:cubicBezTo>
                    <a:cubicBezTo>
                      <a:pt x="1571" y="6092"/>
                      <a:pt x="1865" y="6079"/>
                      <a:pt x="1953" y="6023"/>
                    </a:cubicBezTo>
                    <a:cubicBezTo>
                      <a:pt x="2109" y="5920"/>
                      <a:pt x="1972" y="5611"/>
                      <a:pt x="1972" y="5611"/>
                    </a:cubicBezTo>
                    <a:lnTo>
                      <a:pt x="1758" y="3659"/>
                    </a:lnTo>
                    <a:lnTo>
                      <a:pt x="2301" y="2554"/>
                    </a:lnTo>
                    <a:lnTo>
                      <a:pt x="2011" y="0"/>
                    </a:ln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7"/>
              <p:cNvSpPr/>
              <p:nvPr/>
            </p:nvSpPr>
            <p:spPr>
              <a:xfrm>
                <a:off x="6874956" y="2382069"/>
                <a:ext cx="128733" cy="124522"/>
              </a:xfrm>
              <a:custGeom>
                <a:avLst/>
                <a:gdLst/>
                <a:ahLst/>
                <a:cxnLst/>
                <a:rect l="l" t="t" r="r" b="b"/>
                <a:pathLst>
                  <a:path w="4921" h="4760" extrusionOk="0">
                    <a:moveTo>
                      <a:pt x="4920" y="1"/>
                    </a:moveTo>
                    <a:cubicBezTo>
                      <a:pt x="4920" y="1"/>
                      <a:pt x="2592" y="758"/>
                      <a:pt x="2549" y="838"/>
                    </a:cubicBezTo>
                    <a:cubicBezTo>
                      <a:pt x="2506" y="918"/>
                      <a:pt x="1252" y="1843"/>
                      <a:pt x="799" y="2178"/>
                    </a:cubicBezTo>
                    <a:cubicBezTo>
                      <a:pt x="345" y="2512"/>
                      <a:pt x="130" y="3865"/>
                      <a:pt x="66" y="3990"/>
                    </a:cubicBezTo>
                    <a:cubicBezTo>
                      <a:pt x="0" y="4116"/>
                      <a:pt x="772" y="4485"/>
                      <a:pt x="772" y="4485"/>
                    </a:cubicBezTo>
                    <a:cubicBezTo>
                      <a:pt x="772" y="4485"/>
                      <a:pt x="2286" y="4721"/>
                      <a:pt x="2494" y="4754"/>
                    </a:cubicBezTo>
                    <a:cubicBezTo>
                      <a:pt x="2517" y="4758"/>
                      <a:pt x="2538" y="4760"/>
                      <a:pt x="2559" y="4760"/>
                    </a:cubicBezTo>
                    <a:cubicBezTo>
                      <a:pt x="2723" y="4760"/>
                      <a:pt x="2802" y="4645"/>
                      <a:pt x="2874" y="4467"/>
                    </a:cubicBezTo>
                    <a:cubicBezTo>
                      <a:pt x="2955" y="4270"/>
                      <a:pt x="3398" y="2864"/>
                      <a:pt x="3398" y="2864"/>
                    </a:cubicBezTo>
                    <a:cubicBezTo>
                      <a:pt x="3398" y="2864"/>
                      <a:pt x="4773" y="1317"/>
                      <a:pt x="4792" y="1283"/>
                    </a:cubicBezTo>
                    <a:cubicBezTo>
                      <a:pt x="4813" y="1248"/>
                      <a:pt x="4920" y="1"/>
                      <a:pt x="4920" y="1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7"/>
              <p:cNvSpPr/>
              <p:nvPr/>
            </p:nvSpPr>
            <p:spPr>
              <a:xfrm>
                <a:off x="6660689" y="3095448"/>
                <a:ext cx="858388" cy="1045380"/>
              </a:xfrm>
              <a:custGeom>
                <a:avLst/>
                <a:gdLst/>
                <a:ahLst/>
                <a:cxnLst/>
                <a:rect l="l" t="t" r="r" b="b"/>
                <a:pathLst>
                  <a:path w="32813" h="39961" extrusionOk="0">
                    <a:moveTo>
                      <a:pt x="6670" y="5479"/>
                    </a:moveTo>
                    <a:cubicBezTo>
                      <a:pt x="6689" y="5479"/>
                      <a:pt x="6724" y="5525"/>
                      <a:pt x="6774" y="5638"/>
                    </a:cubicBezTo>
                    <a:cubicBezTo>
                      <a:pt x="6770" y="5722"/>
                      <a:pt x="6772" y="5805"/>
                      <a:pt x="6780" y="5888"/>
                    </a:cubicBezTo>
                    <a:cubicBezTo>
                      <a:pt x="6661" y="5680"/>
                      <a:pt x="6630" y="5479"/>
                      <a:pt x="6670" y="5479"/>
                    </a:cubicBezTo>
                    <a:close/>
                    <a:moveTo>
                      <a:pt x="6992" y="6379"/>
                    </a:moveTo>
                    <a:lnTo>
                      <a:pt x="7021" y="6410"/>
                    </a:lnTo>
                    <a:cubicBezTo>
                      <a:pt x="7043" y="6496"/>
                      <a:pt x="7066" y="6587"/>
                      <a:pt x="7090" y="6685"/>
                    </a:cubicBezTo>
                    <a:lnTo>
                      <a:pt x="7090" y="6685"/>
                    </a:lnTo>
                    <a:cubicBezTo>
                      <a:pt x="7064" y="6582"/>
                      <a:pt x="7027" y="6481"/>
                      <a:pt x="6992" y="6379"/>
                    </a:cubicBezTo>
                    <a:close/>
                    <a:moveTo>
                      <a:pt x="6095" y="1"/>
                    </a:moveTo>
                    <a:cubicBezTo>
                      <a:pt x="5573" y="679"/>
                      <a:pt x="4813" y="1104"/>
                      <a:pt x="4009" y="1150"/>
                    </a:cubicBezTo>
                    <a:cubicBezTo>
                      <a:pt x="2994" y="1684"/>
                      <a:pt x="2090" y="2632"/>
                      <a:pt x="1496" y="3704"/>
                    </a:cubicBezTo>
                    <a:cubicBezTo>
                      <a:pt x="634" y="5261"/>
                      <a:pt x="1" y="6966"/>
                      <a:pt x="97" y="8770"/>
                    </a:cubicBezTo>
                    <a:cubicBezTo>
                      <a:pt x="271" y="12051"/>
                      <a:pt x="1513" y="14978"/>
                      <a:pt x="4247" y="17152"/>
                    </a:cubicBezTo>
                    <a:cubicBezTo>
                      <a:pt x="5215" y="17935"/>
                      <a:pt x="6765" y="18200"/>
                      <a:pt x="8580" y="18200"/>
                    </a:cubicBezTo>
                    <a:cubicBezTo>
                      <a:pt x="12396" y="18200"/>
                      <a:pt x="17383" y="17027"/>
                      <a:pt x="20590" y="17027"/>
                    </a:cubicBezTo>
                    <a:cubicBezTo>
                      <a:pt x="21699" y="17027"/>
                      <a:pt x="22595" y="17167"/>
                      <a:pt x="23156" y="17545"/>
                    </a:cubicBezTo>
                    <a:cubicBezTo>
                      <a:pt x="23156" y="17545"/>
                      <a:pt x="22100" y="20560"/>
                      <a:pt x="22442" y="27616"/>
                    </a:cubicBezTo>
                    <a:lnTo>
                      <a:pt x="21318" y="39149"/>
                    </a:lnTo>
                    <a:cubicBezTo>
                      <a:pt x="21427" y="39748"/>
                      <a:pt x="22241" y="39961"/>
                      <a:pt x="23225" y="39961"/>
                    </a:cubicBezTo>
                    <a:cubicBezTo>
                      <a:pt x="24845" y="39961"/>
                      <a:pt x="26929" y="39384"/>
                      <a:pt x="27102" y="38997"/>
                    </a:cubicBezTo>
                    <a:cubicBezTo>
                      <a:pt x="27102" y="38997"/>
                      <a:pt x="29985" y="30844"/>
                      <a:pt x="30694" y="25588"/>
                    </a:cubicBezTo>
                    <a:cubicBezTo>
                      <a:pt x="31113" y="22481"/>
                      <a:pt x="32813" y="15701"/>
                      <a:pt x="32364" y="13472"/>
                    </a:cubicBezTo>
                    <a:cubicBezTo>
                      <a:pt x="31900" y="11168"/>
                      <a:pt x="30353" y="9846"/>
                      <a:pt x="28247" y="8863"/>
                    </a:cubicBezTo>
                    <a:cubicBezTo>
                      <a:pt x="24561" y="7143"/>
                      <a:pt x="12044" y="6291"/>
                      <a:pt x="10543" y="5815"/>
                    </a:cubicBezTo>
                    <a:cubicBezTo>
                      <a:pt x="10459" y="5789"/>
                      <a:pt x="10339" y="5777"/>
                      <a:pt x="10194" y="5777"/>
                    </a:cubicBezTo>
                    <a:cubicBezTo>
                      <a:pt x="9255" y="5777"/>
                      <a:pt x="7265" y="6263"/>
                      <a:pt x="7116" y="6263"/>
                    </a:cubicBezTo>
                    <a:cubicBezTo>
                      <a:pt x="7111" y="6263"/>
                      <a:pt x="7109" y="6262"/>
                      <a:pt x="7108" y="6261"/>
                    </a:cubicBezTo>
                    <a:cubicBezTo>
                      <a:pt x="7094" y="6252"/>
                      <a:pt x="7079" y="6245"/>
                      <a:pt x="7066" y="6236"/>
                    </a:cubicBezTo>
                    <a:cubicBezTo>
                      <a:pt x="7032" y="6214"/>
                      <a:pt x="6968" y="6148"/>
                      <a:pt x="6968" y="6141"/>
                    </a:cubicBezTo>
                    <a:lnTo>
                      <a:pt x="6968" y="6141"/>
                    </a:lnTo>
                    <a:cubicBezTo>
                      <a:pt x="6984" y="6151"/>
                      <a:pt x="7002" y="6162"/>
                      <a:pt x="7018" y="6172"/>
                    </a:cubicBezTo>
                    <a:cubicBezTo>
                      <a:pt x="7002" y="6156"/>
                      <a:pt x="7100" y="5340"/>
                      <a:pt x="7160" y="5143"/>
                    </a:cubicBezTo>
                    <a:cubicBezTo>
                      <a:pt x="7684" y="3404"/>
                      <a:pt x="7210" y="1437"/>
                      <a:pt x="609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7"/>
              <p:cNvSpPr/>
              <p:nvPr/>
            </p:nvSpPr>
            <p:spPr>
              <a:xfrm>
                <a:off x="6633432" y="2324833"/>
                <a:ext cx="261809" cy="451757"/>
              </a:xfrm>
              <a:custGeom>
                <a:avLst/>
                <a:gdLst/>
                <a:ahLst/>
                <a:cxnLst/>
                <a:rect l="l" t="t" r="r" b="b"/>
                <a:pathLst>
                  <a:path w="10008" h="17269" extrusionOk="0">
                    <a:moveTo>
                      <a:pt x="4897" y="0"/>
                    </a:moveTo>
                    <a:cubicBezTo>
                      <a:pt x="4515" y="0"/>
                      <a:pt x="4289" y="287"/>
                      <a:pt x="4361" y="988"/>
                    </a:cubicBezTo>
                    <a:cubicBezTo>
                      <a:pt x="4511" y="2437"/>
                      <a:pt x="3295" y="6374"/>
                      <a:pt x="2784" y="7577"/>
                    </a:cubicBezTo>
                    <a:cubicBezTo>
                      <a:pt x="2641" y="7913"/>
                      <a:pt x="2535" y="8270"/>
                      <a:pt x="2405" y="8610"/>
                    </a:cubicBezTo>
                    <a:cubicBezTo>
                      <a:pt x="2363" y="8718"/>
                      <a:pt x="2333" y="8799"/>
                      <a:pt x="2312" y="8858"/>
                    </a:cubicBezTo>
                    <a:lnTo>
                      <a:pt x="2312" y="8858"/>
                    </a:lnTo>
                    <a:cubicBezTo>
                      <a:pt x="2289" y="8904"/>
                      <a:pt x="2261" y="8959"/>
                      <a:pt x="2228" y="9025"/>
                    </a:cubicBezTo>
                    <a:cubicBezTo>
                      <a:pt x="2064" y="9352"/>
                      <a:pt x="1902" y="9676"/>
                      <a:pt x="1722" y="9996"/>
                    </a:cubicBezTo>
                    <a:cubicBezTo>
                      <a:pt x="1649" y="10127"/>
                      <a:pt x="1605" y="10215"/>
                      <a:pt x="1581" y="10272"/>
                    </a:cubicBezTo>
                    <a:lnTo>
                      <a:pt x="1581" y="10272"/>
                    </a:lnTo>
                    <a:cubicBezTo>
                      <a:pt x="440" y="11619"/>
                      <a:pt x="0" y="13356"/>
                      <a:pt x="873" y="15020"/>
                    </a:cubicBezTo>
                    <a:cubicBezTo>
                      <a:pt x="1557" y="16324"/>
                      <a:pt x="3115" y="17268"/>
                      <a:pt x="4633" y="17268"/>
                    </a:cubicBezTo>
                    <a:cubicBezTo>
                      <a:pt x="5254" y="17268"/>
                      <a:pt x="5868" y="17111"/>
                      <a:pt x="6413" y="16755"/>
                    </a:cubicBezTo>
                    <a:cubicBezTo>
                      <a:pt x="8868" y="15155"/>
                      <a:pt x="10008" y="11642"/>
                      <a:pt x="9840" y="9608"/>
                    </a:cubicBezTo>
                    <a:cubicBezTo>
                      <a:pt x="9739" y="8381"/>
                      <a:pt x="9736" y="7595"/>
                      <a:pt x="9610" y="6817"/>
                    </a:cubicBezTo>
                    <a:cubicBezTo>
                      <a:pt x="9358" y="5259"/>
                      <a:pt x="8896" y="4192"/>
                      <a:pt x="8169" y="2868"/>
                    </a:cubicBezTo>
                    <a:cubicBezTo>
                      <a:pt x="7379" y="1431"/>
                      <a:pt x="5751" y="0"/>
                      <a:pt x="4897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7"/>
              <p:cNvSpPr/>
              <p:nvPr/>
            </p:nvSpPr>
            <p:spPr>
              <a:xfrm>
                <a:off x="6699587" y="2478281"/>
                <a:ext cx="224165" cy="159314"/>
              </a:xfrm>
              <a:custGeom>
                <a:avLst/>
                <a:gdLst/>
                <a:ahLst/>
                <a:cxnLst/>
                <a:rect l="l" t="t" r="r" b="b"/>
                <a:pathLst>
                  <a:path w="8569" h="6090" extrusionOk="0">
                    <a:moveTo>
                      <a:pt x="834" y="1"/>
                    </a:moveTo>
                    <a:cubicBezTo>
                      <a:pt x="624" y="1"/>
                      <a:pt x="615" y="192"/>
                      <a:pt x="615" y="192"/>
                    </a:cubicBezTo>
                    <a:cubicBezTo>
                      <a:pt x="615" y="192"/>
                      <a:pt x="0" y="2013"/>
                      <a:pt x="20" y="2089"/>
                    </a:cubicBezTo>
                    <a:cubicBezTo>
                      <a:pt x="475" y="3806"/>
                      <a:pt x="8569" y="6090"/>
                      <a:pt x="8569" y="6090"/>
                    </a:cubicBezTo>
                    <a:cubicBezTo>
                      <a:pt x="8569" y="6090"/>
                      <a:pt x="8135" y="3278"/>
                      <a:pt x="8054" y="2617"/>
                    </a:cubicBezTo>
                    <a:cubicBezTo>
                      <a:pt x="7974" y="1956"/>
                      <a:pt x="7463" y="1903"/>
                      <a:pt x="7463" y="1903"/>
                    </a:cubicBezTo>
                    <a:cubicBezTo>
                      <a:pt x="7463" y="1903"/>
                      <a:pt x="1174" y="59"/>
                      <a:pt x="921" y="10"/>
                    </a:cubicBezTo>
                    <a:cubicBezTo>
                      <a:pt x="888" y="4"/>
                      <a:pt x="860" y="1"/>
                      <a:pt x="8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7"/>
              <p:cNvSpPr/>
              <p:nvPr/>
            </p:nvSpPr>
            <p:spPr>
              <a:xfrm>
                <a:off x="6592990" y="2527224"/>
                <a:ext cx="452542" cy="851874"/>
              </a:xfrm>
              <a:custGeom>
                <a:avLst/>
                <a:gdLst/>
                <a:ahLst/>
                <a:cxnLst/>
                <a:rect l="l" t="t" r="r" b="b"/>
                <a:pathLst>
                  <a:path w="17299" h="32564" extrusionOk="0">
                    <a:moveTo>
                      <a:pt x="4477" y="0"/>
                    </a:moveTo>
                    <a:cubicBezTo>
                      <a:pt x="3636" y="0"/>
                      <a:pt x="2577" y="1874"/>
                      <a:pt x="2076" y="3112"/>
                    </a:cubicBezTo>
                    <a:cubicBezTo>
                      <a:pt x="0" y="8248"/>
                      <a:pt x="641" y="16061"/>
                      <a:pt x="1948" y="24265"/>
                    </a:cubicBezTo>
                    <a:cubicBezTo>
                      <a:pt x="2607" y="28407"/>
                      <a:pt x="1493" y="31388"/>
                      <a:pt x="2406" y="32512"/>
                    </a:cubicBezTo>
                    <a:cubicBezTo>
                      <a:pt x="2434" y="32547"/>
                      <a:pt x="2476" y="32563"/>
                      <a:pt x="2530" y="32563"/>
                    </a:cubicBezTo>
                    <a:cubicBezTo>
                      <a:pt x="3202" y="32563"/>
                      <a:pt x="5856" y="30063"/>
                      <a:pt x="10179" y="29216"/>
                    </a:cubicBezTo>
                    <a:cubicBezTo>
                      <a:pt x="14721" y="28324"/>
                      <a:pt x="17277" y="28447"/>
                      <a:pt x="17284" y="27808"/>
                    </a:cubicBezTo>
                    <a:cubicBezTo>
                      <a:pt x="17299" y="26486"/>
                      <a:pt x="16214" y="25976"/>
                      <a:pt x="16279" y="24583"/>
                    </a:cubicBezTo>
                    <a:cubicBezTo>
                      <a:pt x="16395" y="22121"/>
                      <a:pt x="17103" y="18617"/>
                      <a:pt x="16031" y="11452"/>
                    </a:cubicBezTo>
                    <a:cubicBezTo>
                      <a:pt x="15378" y="7093"/>
                      <a:pt x="12665" y="2180"/>
                      <a:pt x="12665" y="2180"/>
                    </a:cubicBezTo>
                    <a:lnTo>
                      <a:pt x="4492" y="1"/>
                    </a:lnTo>
                    <a:cubicBezTo>
                      <a:pt x="4487" y="0"/>
                      <a:pt x="4482" y="0"/>
                      <a:pt x="447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7"/>
              <p:cNvSpPr/>
              <p:nvPr/>
            </p:nvSpPr>
            <p:spPr>
              <a:xfrm>
                <a:off x="6635341" y="2555842"/>
                <a:ext cx="766514" cy="718484"/>
              </a:xfrm>
              <a:custGeom>
                <a:avLst/>
                <a:gdLst/>
                <a:ahLst/>
                <a:cxnLst/>
                <a:rect l="l" t="t" r="r" b="b"/>
                <a:pathLst>
                  <a:path w="29301" h="27465" extrusionOk="0">
                    <a:moveTo>
                      <a:pt x="5166" y="0"/>
                    </a:moveTo>
                    <a:cubicBezTo>
                      <a:pt x="5110" y="0"/>
                      <a:pt x="5053" y="1"/>
                      <a:pt x="4996" y="2"/>
                    </a:cubicBezTo>
                    <a:cubicBezTo>
                      <a:pt x="1999" y="1861"/>
                      <a:pt x="0" y="5221"/>
                      <a:pt x="818" y="8981"/>
                    </a:cubicBezTo>
                    <a:cubicBezTo>
                      <a:pt x="1408" y="11702"/>
                      <a:pt x="2306" y="13635"/>
                      <a:pt x="2977" y="16339"/>
                    </a:cubicBezTo>
                    <a:cubicBezTo>
                      <a:pt x="3350" y="17848"/>
                      <a:pt x="4287" y="19985"/>
                      <a:pt x="7641" y="21791"/>
                    </a:cubicBezTo>
                    <a:cubicBezTo>
                      <a:pt x="9120" y="22587"/>
                      <a:pt x="15540" y="23953"/>
                      <a:pt x="18268" y="25267"/>
                    </a:cubicBezTo>
                    <a:cubicBezTo>
                      <a:pt x="18239" y="25428"/>
                      <a:pt x="20545" y="26318"/>
                      <a:pt x="20641" y="26332"/>
                    </a:cubicBezTo>
                    <a:cubicBezTo>
                      <a:pt x="20912" y="26371"/>
                      <a:pt x="21164" y="26389"/>
                      <a:pt x="21397" y="26389"/>
                    </a:cubicBezTo>
                    <a:cubicBezTo>
                      <a:pt x="23523" y="26389"/>
                      <a:pt x="24175" y="24923"/>
                      <a:pt x="24803" y="24830"/>
                    </a:cubicBezTo>
                    <a:cubicBezTo>
                      <a:pt x="24868" y="24821"/>
                      <a:pt x="24933" y="24816"/>
                      <a:pt x="24997" y="24816"/>
                    </a:cubicBezTo>
                    <a:cubicBezTo>
                      <a:pt x="26526" y="24816"/>
                      <a:pt x="27641" y="27464"/>
                      <a:pt x="28440" y="27464"/>
                    </a:cubicBezTo>
                    <a:cubicBezTo>
                      <a:pt x="28481" y="27464"/>
                      <a:pt x="28522" y="27457"/>
                      <a:pt x="28561" y="27442"/>
                    </a:cubicBezTo>
                    <a:cubicBezTo>
                      <a:pt x="29300" y="27164"/>
                      <a:pt x="27944" y="24344"/>
                      <a:pt x="27035" y="23077"/>
                    </a:cubicBezTo>
                    <a:cubicBezTo>
                      <a:pt x="26511" y="22348"/>
                      <a:pt x="25897" y="22191"/>
                      <a:pt x="25424" y="22191"/>
                    </a:cubicBezTo>
                    <a:cubicBezTo>
                      <a:pt x="25240" y="22191"/>
                      <a:pt x="25078" y="22214"/>
                      <a:pt x="24950" y="22237"/>
                    </a:cubicBezTo>
                    <a:cubicBezTo>
                      <a:pt x="24932" y="22240"/>
                      <a:pt x="24905" y="22242"/>
                      <a:pt x="24871" y="22242"/>
                    </a:cubicBezTo>
                    <a:cubicBezTo>
                      <a:pt x="24140" y="22242"/>
                      <a:pt x="19875" y="21571"/>
                      <a:pt x="19806" y="21547"/>
                    </a:cubicBezTo>
                    <a:cubicBezTo>
                      <a:pt x="17567" y="20770"/>
                      <a:pt x="14708" y="19154"/>
                      <a:pt x="14205" y="18629"/>
                    </a:cubicBezTo>
                    <a:cubicBezTo>
                      <a:pt x="10069" y="14311"/>
                      <a:pt x="9330" y="15802"/>
                      <a:pt x="9134" y="14896"/>
                    </a:cubicBezTo>
                    <a:cubicBezTo>
                      <a:pt x="9024" y="13947"/>
                      <a:pt x="9590" y="12270"/>
                      <a:pt x="8530" y="9571"/>
                    </a:cubicBezTo>
                    <a:cubicBezTo>
                      <a:pt x="8430" y="9317"/>
                      <a:pt x="8158" y="8137"/>
                      <a:pt x="8136" y="7955"/>
                    </a:cubicBezTo>
                    <a:cubicBezTo>
                      <a:pt x="8087" y="7496"/>
                      <a:pt x="8068" y="7032"/>
                      <a:pt x="8078" y="6570"/>
                    </a:cubicBezTo>
                    <a:cubicBezTo>
                      <a:pt x="8084" y="6195"/>
                      <a:pt x="8097" y="5820"/>
                      <a:pt x="8133" y="5446"/>
                    </a:cubicBezTo>
                    <a:cubicBezTo>
                      <a:pt x="8142" y="5344"/>
                      <a:pt x="8142" y="5242"/>
                      <a:pt x="8133" y="5139"/>
                    </a:cubicBezTo>
                    <a:cubicBezTo>
                      <a:pt x="8173" y="4882"/>
                      <a:pt x="8295" y="4595"/>
                      <a:pt x="8350" y="4371"/>
                    </a:cubicBezTo>
                    <a:cubicBezTo>
                      <a:pt x="8555" y="3519"/>
                      <a:pt x="8621" y="2815"/>
                      <a:pt x="8401" y="1959"/>
                    </a:cubicBezTo>
                    <a:cubicBezTo>
                      <a:pt x="8032" y="529"/>
                      <a:pt x="6747" y="0"/>
                      <a:pt x="5166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7"/>
              <p:cNvSpPr/>
              <p:nvPr/>
            </p:nvSpPr>
            <p:spPr>
              <a:xfrm>
                <a:off x="6596469" y="2527695"/>
                <a:ext cx="347745" cy="451862"/>
              </a:xfrm>
              <a:custGeom>
                <a:avLst/>
                <a:gdLst/>
                <a:ahLst/>
                <a:cxnLst/>
                <a:rect l="l" t="t" r="r" b="b"/>
                <a:pathLst>
                  <a:path w="13293" h="17273" extrusionOk="0">
                    <a:moveTo>
                      <a:pt x="7497" y="1"/>
                    </a:moveTo>
                    <a:cubicBezTo>
                      <a:pt x="7258" y="1"/>
                      <a:pt x="7015" y="18"/>
                      <a:pt x="6770" y="54"/>
                    </a:cubicBezTo>
                    <a:cubicBezTo>
                      <a:pt x="4667" y="363"/>
                      <a:pt x="3687" y="1300"/>
                      <a:pt x="2760" y="2497"/>
                    </a:cubicBezTo>
                    <a:cubicBezTo>
                      <a:pt x="1" y="6055"/>
                      <a:pt x="1364" y="13411"/>
                      <a:pt x="2123" y="16080"/>
                    </a:cubicBezTo>
                    <a:cubicBezTo>
                      <a:pt x="2123" y="16080"/>
                      <a:pt x="4526" y="17273"/>
                      <a:pt x="7525" y="17273"/>
                    </a:cubicBezTo>
                    <a:cubicBezTo>
                      <a:pt x="9227" y="17273"/>
                      <a:pt x="11120" y="16889"/>
                      <a:pt x="12875" y="15685"/>
                    </a:cubicBezTo>
                    <a:cubicBezTo>
                      <a:pt x="13293" y="15398"/>
                      <a:pt x="12332" y="5915"/>
                      <a:pt x="11247" y="2455"/>
                    </a:cubicBezTo>
                    <a:cubicBezTo>
                      <a:pt x="10760" y="905"/>
                      <a:pt x="9218" y="1"/>
                      <a:pt x="74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7"/>
              <p:cNvSpPr/>
              <p:nvPr/>
            </p:nvSpPr>
            <p:spPr>
              <a:xfrm>
                <a:off x="7016319" y="3240185"/>
                <a:ext cx="471796" cy="91272"/>
              </a:xfrm>
              <a:custGeom>
                <a:avLst/>
                <a:gdLst/>
                <a:ahLst/>
                <a:cxnLst/>
                <a:rect l="l" t="t" r="r" b="b"/>
                <a:pathLst>
                  <a:path w="18035" h="3489" extrusionOk="0">
                    <a:moveTo>
                      <a:pt x="638" y="1"/>
                    </a:moveTo>
                    <a:cubicBezTo>
                      <a:pt x="348" y="1"/>
                      <a:pt x="97" y="216"/>
                      <a:pt x="57" y="510"/>
                    </a:cubicBezTo>
                    <a:lnTo>
                      <a:pt x="42" y="621"/>
                    </a:lnTo>
                    <a:cubicBezTo>
                      <a:pt x="1" y="942"/>
                      <a:pt x="227" y="1237"/>
                      <a:pt x="547" y="1280"/>
                    </a:cubicBezTo>
                    <a:lnTo>
                      <a:pt x="17320" y="3483"/>
                    </a:lnTo>
                    <a:cubicBezTo>
                      <a:pt x="17346" y="3487"/>
                      <a:pt x="17372" y="3488"/>
                      <a:pt x="17397" y="3488"/>
                    </a:cubicBezTo>
                    <a:cubicBezTo>
                      <a:pt x="17687" y="3488"/>
                      <a:pt x="17939" y="3273"/>
                      <a:pt x="17979" y="2978"/>
                    </a:cubicBezTo>
                    <a:lnTo>
                      <a:pt x="17994" y="2866"/>
                    </a:lnTo>
                    <a:cubicBezTo>
                      <a:pt x="18034" y="2545"/>
                      <a:pt x="17810" y="2252"/>
                      <a:pt x="17488" y="2209"/>
                    </a:cubicBezTo>
                    <a:lnTo>
                      <a:pt x="715" y="6"/>
                    </a:lnTo>
                    <a:cubicBezTo>
                      <a:pt x="689" y="2"/>
                      <a:pt x="663" y="1"/>
                      <a:pt x="6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7"/>
              <p:cNvSpPr/>
              <p:nvPr/>
            </p:nvSpPr>
            <p:spPr>
              <a:xfrm>
                <a:off x="7448856" y="2954818"/>
                <a:ext cx="311173" cy="372675"/>
              </a:xfrm>
              <a:custGeom>
                <a:avLst/>
                <a:gdLst/>
                <a:ahLst/>
                <a:cxnLst/>
                <a:rect l="l" t="t" r="r" b="b"/>
                <a:pathLst>
                  <a:path w="11895" h="14246" extrusionOk="0">
                    <a:moveTo>
                      <a:pt x="11382" y="0"/>
                    </a:moveTo>
                    <a:cubicBezTo>
                      <a:pt x="11265" y="0"/>
                      <a:pt x="11150" y="51"/>
                      <a:pt x="11070" y="148"/>
                    </a:cubicBezTo>
                    <a:lnTo>
                      <a:pt x="140" y="13539"/>
                    </a:lnTo>
                    <a:cubicBezTo>
                      <a:pt x="0" y="13711"/>
                      <a:pt x="26" y="13964"/>
                      <a:pt x="198" y="14105"/>
                    </a:cubicBezTo>
                    <a:lnTo>
                      <a:pt x="258" y="14156"/>
                    </a:lnTo>
                    <a:cubicBezTo>
                      <a:pt x="332" y="14216"/>
                      <a:pt x="422" y="14246"/>
                      <a:pt x="511" y="14246"/>
                    </a:cubicBezTo>
                    <a:cubicBezTo>
                      <a:pt x="629" y="14246"/>
                      <a:pt x="745" y="14195"/>
                      <a:pt x="826" y="14098"/>
                    </a:cubicBezTo>
                    <a:lnTo>
                      <a:pt x="11755" y="707"/>
                    </a:lnTo>
                    <a:cubicBezTo>
                      <a:pt x="11895" y="534"/>
                      <a:pt x="11868" y="281"/>
                      <a:pt x="11697" y="140"/>
                    </a:cubicBezTo>
                    <a:lnTo>
                      <a:pt x="11636" y="91"/>
                    </a:lnTo>
                    <a:cubicBezTo>
                      <a:pt x="11561" y="30"/>
                      <a:pt x="11471" y="0"/>
                      <a:pt x="113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7"/>
              <p:cNvSpPr/>
              <p:nvPr/>
            </p:nvSpPr>
            <p:spPr>
              <a:xfrm>
                <a:off x="6710836" y="2044357"/>
                <a:ext cx="376835" cy="347012"/>
              </a:xfrm>
              <a:custGeom>
                <a:avLst/>
                <a:gdLst/>
                <a:ahLst/>
                <a:cxnLst/>
                <a:rect l="l" t="t" r="r" b="b"/>
                <a:pathLst>
                  <a:path w="14405" h="13265" extrusionOk="0">
                    <a:moveTo>
                      <a:pt x="7103" y="1"/>
                    </a:moveTo>
                    <a:cubicBezTo>
                      <a:pt x="5963" y="1"/>
                      <a:pt x="4811" y="313"/>
                      <a:pt x="3857" y="923"/>
                    </a:cubicBezTo>
                    <a:cubicBezTo>
                      <a:pt x="3686" y="894"/>
                      <a:pt x="3516" y="878"/>
                      <a:pt x="3347" y="878"/>
                    </a:cubicBezTo>
                    <a:cubicBezTo>
                      <a:pt x="2612" y="878"/>
                      <a:pt x="1911" y="1177"/>
                      <a:pt x="1329" y="1940"/>
                    </a:cubicBezTo>
                    <a:cubicBezTo>
                      <a:pt x="0" y="3681"/>
                      <a:pt x="70" y="5990"/>
                      <a:pt x="449" y="8241"/>
                    </a:cubicBezTo>
                    <a:cubicBezTo>
                      <a:pt x="515" y="8748"/>
                      <a:pt x="599" y="9265"/>
                      <a:pt x="692" y="9793"/>
                    </a:cubicBezTo>
                    <a:cubicBezTo>
                      <a:pt x="724" y="10545"/>
                      <a:pt x="915" y="11311"/>
                      <a:pt x="1042" y="12050"/>
                    </a:cubicBezTo>
                    <a:cubicBezTo>
                      <a:pt x="1172" y="12807"/>
                      <a:pt x="1432" y="12837"/>
                      <a:pt x="2157" y="13000"/>
                    </a:cubicBezTo>
                    <a:cubicBezTo>
                      <a:pt x="2450" y="13066"/>
                      <a:pt x="2928" y="13265"/>
                      <a:pt x="3326" y="13265"/>
                    </a:cubicBezTo>
                    <a:cubicBezTo>
                      <a:pt x="3521" y="13265"/>
                      <a:pt x="3697" y="13217"/>
                      <a:pt x="3823" y="13082"/>
                    </a:cubicBezTo>
                    <a:cubicBezTo>
                      <a:pt x="4230" y="12643"/>
                      <a:pt x="4245" y="11778"/>
                      <a:pt x="4385" y="11222"/>
                    </a:cubicBezTo>
                    <a:cubicBezTo>
                      <a:pt x="4397" y="11173"/>
                      <a:pt x="4389" y="11122"/>
                      <a:pt x="4365" y="11078"/>
                    </a:cubicBezTo>
                    <a:cubicBezTo>
                      <a:pt x="4340" y="10942"/>
                      <a:pt x="4249" y="10828"/>
                      <a:pt x="4123" y="10771"/>
                    </a:cubicBezTo>
                    <a:cubicBezTo>
                      <a:pt x="4107" y="10736"/>
                      <a:pt x="4086" y="10703"/>
                      <a:pt x="4059" y="10673"/>
                    </a:cubicBezTo>
                    <a:cubicBezTo>
                      <a:pt x="3568" y="10176"/>
                      <a:pt x="3736" y="8244"/>
                      <a:pt x="4677" y="8244"/>
                    </a:cubicBezTo>
                    <a:cubicBezTo>
                      <a:pt x="4752" y="8244"/>
                      <a:pt x="4832" y="8256"/>
                      <a:pt x="4917" y="8283"/>
                    </a:cubicBezTo>
                    <a:cubicBezTo>
                      <a:pt x="5428" y="8442"/>
                      <a:pt x="5425" y="9047"/>
                      <a:pt x="5721" y="9375"/>
                    </a:cubicBezTo>
                    <a:cubicBezTo>
                      <a:pt x="5901" y="9574"/>
                      <a:pt x="6078" y="9647"/>
                      <a:pt x="6263" y="9647"/>
                    </a:cubicBezTo>
                    <a:cubicBezTo>
                      <a:pt x="6552" y="9647"/>
                      <a:pt x="6857" y="9466"/>
                      <a:pt x="7208" y="9301"/>
                    </a:cubicBezTo>
                    <a:cubicBezTo>
                      <a:pt x="7925" y="8964"/>
                      <a:pt x="8739" y="8746"/>
                      <a:pt x="8674" y="7859"/>
                    </a:cubicBezTo>
                    <a:cubicBezTo>
                      <a:pt x="8621" y="7123"/>
                      <a:pt x="8420" y="6272"/>
                      <a:pt x="8152" y="5487"/>
                    </a:cubicBezTo>
                    <a:lnTo>
                      <a:pt x="8152" y="5487"/>
                    </a:lnTo>
                    <a:cubicBezTo>
                      <a:pt x="9023" y="5793"/>
                      <a:pt x="10007" y="6067"/>
                      <a:pt x="10927" y="6067"/>
                    </a:cubicBezTo>
                    <a:cubicBezTo>
                      <a:pt x="11131" y="6067"/>
                      <a:pt x="11331" y="6053"/>
                      <a:pt x="11526" y="6024"/>
                    </a:cubicBezTo>
                    <a:cubicBezTo>
                      <a:pt x="11558" y="6027"/>
                      <a:pt x="11589" y="6028"/>
                      <a:pt x="11620" y="6028"/>
                    </a:cubicBezTo>
                    <a:cubicBezTo>
                      <a:pt x="11841" y="6028"/>
                      <a:pt x="12029" y="5966"/>
                      <a:pt x="12245" y="5823"/>
                    </a:cubicBezTo>
                    <a:cubicBezTo>
                      <a:pt x="12296" y="5801"/>
                      <a:pt x="12352" y="5792"/>
                      <a:pt x="12403" y="5765"/>
                    </a:cubicBezTo>
                    <a:cubicBezTo>
                      <a:pt x="12583" y="5672"/>
                      <a:pt x="12752" y="5559"/>
                      <a:pt x="12908" y="5429"/>
                    </a:cubicBezTo>
                    <a:cubicBezTo>
                      <a:pt x="13386" y="5129"/>
                      <a:pt x="13850" y="4719"/>
                      <a:pt x="14068" y="4246"/>
                    </a:cubicBezTo>
                    <a:cubicBezTo>
                      <a:pt x="14404" y="3520"/>
                      <a:pt x="14022" y="2952"/>
                      <a:pt x="13661" y="2340"/>
                    </a:cubicBezTo>
                    <a:cubicBezTo>
                      <a:pt x="13624" y="2277"/>
                      <a:pt x="13558" y="2252"/>
                      <a:pt x="13488" y="2242"/>
                    </a:cubicBezTo>
                    <a:cubicBezTo>
                      <a:pt x="13447" y="2213"/>
                      <a:pt x="13399" y="2193"/>
                      <a:pt x="13349" y="2193"/>
                    </a:cubicBezTo>
                    <a:cubicBezTo>
                      <a:pt x="13336" y="2193"/>
                      <a:pt x="13323" y="2195"/>
                      <a:pt x="13310" y="2197"/>
                    </a:cubicBezTo>
                    <a:cubicBezTo>
                      <a:pt x="13003" y="2264"/>
                      <a:pt x="12712" y="2296"/>
                      <a:pt x="12429" y="2296"/>
                    </a:cubicBezTo>
                    <a:cubicBezTo>
                      <a:pt x="12090" y="2296"/>
                      <a:pt x="11763" y="2250"/>
                      <a:pt x="11435" y="2163"/>
                    </a:cubicBezTo>
                    <a:cubicBezTo>
                      <a:pt x="11264" y="1937"/>
                      <a:pt x="11090" y="1715"/>
                      <a:pt x="10889" y="1512"/>
                    </a:cubicBezTo>
                    <a:cubicBezTo>
                      <a:pt x="10188" y="800"/>
                      <a:pt x="9336" y="339"/>
                      <a:pt x="8356" y="131"/>
                    </a:cubicBezTo>
                    <a:cubicBezTo>
                      <a:pt x="7947" y="44"/>
                      <a:pt x="7526" y="1"/>
                      <a:pt x="71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7"/>
              <p:cNvSpPr/>
              <p:nvPr/>
            </p:nvSpPr>
            <p:spPr>
              <a:xfrm>
                <a:off x="7906348" y="3815472"/>
                <a:ext cx="149138" cy="174304"/>
              </a:xfrm>
              <a:custGeom>
                <a:avLst/>
                <a:gdLst/>
                <a:ahLst/>
                <a:cxnLst/>
                <a:rect l="l" t="t" r="r" b="b"/>
                <a:pathLst>
                  <a:path w="5701" h="6663" extrusionOk="0">
                    <a:moveTo>
                      <a:pt x="3099" y="0"/>
                    </a:moveTo>
                    <a:cubicBezTo>
                      <a:pt x="3099" y="0"/>
                      <a:pt x="198" y="3702"/>
                      <a:pt x="99" y="3774"/>
                    </a:cubicBezTo>
                    <a:cubicBezTo>
                      <a:pt x="0" y="3847"/>
                      <a:pt x="3686" y="6663"/>
                      <a:pt x="3686" y="6663"/>
                    </a:cubicBezTo>
                    <a:lnTo>
                      <a:pt x="5701" y="3328"/>
                    </a:lnTo>
                    <a:cubicBezTo>
                      <a:pt x="5701" y="3328"/>
                      <a:pt x="3193" y="69"/>
                      <a:pt x="3099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7"/>
              <p:cNvSpPr/>
              <p:nvPr/>
            </p:nvSpPr>
            <p:spPr>
              <a:xfrm>
                <a:off x="7956913" y="3897585"/>
                <a:ext cx="328727" cy="201275"/>
              </a:xfrm>
              <a:custGeom>
                <a:avLst/>
                <a:gdLst/>
                <a:ahLst/>
                <a:cxnLst/>
                <a:rect l="l" t="t" r="r" b="b"/>
                <a:pathLst>
                  <a:path w="12566" h="7694" extrusionOk="0">
                    <a:moveTo>
                      <a:pt x="4125" y="1"/>
                    </a:moveTo>
                    <a:cubicBezTo>
                      <a:pt x="3784" y="1"/>
                      <a:pt x="3393" y="170"/>
                      <a:pt x="2965" y="627"/>
                    </a:cubicBezTo>
                    <a:cubicBezTo>
                      <a:pt x="2592" y="1026"/>
                      <a:pt x="2084" y="2283"/>
                      <a:pt x="989" y="2283"/>
                    </a:cubicBezTo>
                    <a:cubicBezTo>
                      <a:pt x="826" y="2283"/>
                      <a:pt x="651" y="2255"/>
                      <a:pt x="461" y="2193"/>
                    </a:cubicBezTo>
                    <a:cubicBezTo>
                      <a:pt x="430" y="2183"/>
                      <a:pt x="400" y="2178"/>
                      <a:pt x="372" y="2178"/>
                    </a:cubicBezTo>
                    <a:cubicBezTo>
                      <a:pt x="133" y="2178"/>
                      <a:pt x="0" y="2516"/>
                      <a:pt x="36" y="2792"/>
                    </a:cubicBezTo>
                    <a:cubicBezTo>
                      <a:pt x="198" y="4050"/>
                      <a:pt x="186" y="4221"/>
                      <a:pt x="261" y="4836"/>
                    </a:cubicBezTo>
                    <a:cubicBezTo>
                      <a:pt x="299" y="5156"/>
                      <a:pt x="204" y="5395"/>
                      <a:pt x="237" y="5590"/>
                    </a:cubicBezTo>
                    <a:cubicBezTo>
                      <a:pt x="278" y="5842"/>
                      <a:pt x="812" y="7490"/>
                      <a:pt x="812" y="7490"/>
                    </a:cubicBezTo>
                    <a:cubicBezTo>
                      <a:pt x="869" y="7656"/>
                      <a:pt x="1077" y="7694"/>
                      <a:pt x="1300" y="7694"/>
                    </a:cubicBezTo>
                    <a:cubicBezTo>
                      <a:pt x="1485" y="7694"/>
                      <a:pt x="1680" y="7668"/>
                      <a:pt x="1806" y="7668"/>
                    </a:cubicBezTo>
                    <a:cubicBezTo>
                      <a:pt x="1828" y="7668"/>
                      <a:pt x="1847" y="7668"/>
                      <a:pt x="1865" y="7670"/>
                    </a:cubicBezTo>
                    <a:cubicBezTo>
                      <a:pt x="1906" y="7675"/>
                      <a:pt x="1960" y="7677"/>
                      <a:pt x="2029" y="7677"/>
                    </a:cubicBezTo>
                    <a:cubicBezTo>
                      <a:pt x="2533" y="7677"/>
                      <a:pt x="3771" y="7549"/>
                      <a:pt x="5579" y="7128"/>
                    </a:cubicBezTo>
                    <a:cubicBezTo>
                      <a:pt x="7706" y="6630"/>
                      <a:pt x="12565" y="4878"/>
                      <a:pt x="12382" y="4346"/>
                    </a:cubicBezTo>
                    <a:cubicBezTo>
                      <a:pt x="12382" y="4346"/>
                      <a:pt x="12094" y="3473"/>
                      <a:pt x="11895" y="2893"/>
                    </a:cubicBezTo>
                    <a:cubicBezTo>
                      <a:pt x="11471" y="1664"/>
                      <a:pt x="6078" y="2501"/>
                      <a:pt x="5426" y="1029"/>
                    </a:cubicBezTo>
                    <a:cubicBezTo>
                      <a:pt x="5246" y="622"/>
                      <a:pt x="4778" y="1"/>
                      <a:pt x="4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7"/>
              <p:cNvSpPr/>
              <p:nvPr/>
            </p:nvSpPr>
            <p:spPr>
              <a:xfrm>
                <a:off x="7407629" y="3322638"/>
                <a:ext cx="624308" cy="633124"/>
              </a:xfrm>
              <a:custGeom>
                <a:avLst/>
                <a:gdLst/>
                <a:ahLst/>
                <a:cxnLst/>
                <a:rect l="l" t="t" r="r" b="b"/>
                <a:pathLst>
                  <a:path w="23865" h="24202" extrusionOk="0">
                    <a:moveTo>
                      <a:pt x="3287" y="0"/>
                    </a:moveTo>
                    <a:cubicBezTo>
                      <a:pt x="2396" y="0"/>
                      <a:pt x="1526" y="221"/>
                      <a:pt x="658" y="595"/>
                    </a:cubicBezTo>
                    <a:cubicBezTo>
                      <a:pt x="317" y="1933"/>
                      <a:pt x="0" y="3251"/>
                      <a:pt x="179" y="4789"/>
                    </a:cubicBezTo>
                    <a:cubicBezTo>
                      <a:pt x="366" y="6402"/>
                      <a:pt x="3408" y="10364"/>
                      <a:pt x="3625" y="10364"/>
                    </a:cubicBezTo>
                    <a:cubicBezTo>
                      <a:pt x="3627" y="10364"/>
                      <a:pt x="3628" y="10363"/>
                      <a:pt x="3630" y="10363"/>
                    </a:cubicBezTo>
                    <a:cubicBezTo>
                      <a:pt x="3630" y="10363"/>
                      <a:pt x="5513" y="12944"/>
                      <a:pt x="11517" y="16668"/>
                    </a:cubicBezTo>
                    <a:lnTo>
                      <a:pt x="20374" y="24141"/>
                    </a:lnTo>
                    <a:cubicBezTo>
                      <a:pt x="20466" y="24182"/>
                      <a:pt x="20560" y="24202"/>
                      <a:pt x="20656" y="24202"/>
                    </a:cubicBezTo>
                    <a:cubicBezTo>
                      <a:pt x="22087" y="24202"/>
                      <a:pt x="23865" y="19839"/>
                      <a:pt x="23532" y="19294"/>
                    </a:cubicBezTo>
                    <a:cubicBezTo>
                      <a:pt x="23532" y="19294"/>
                      <a:pt x="18456" y="12291"/>
                      <a:pt x="14531" y="8724"/>
                    </a:cubicBezTo>
                    <a:cubicBezTo>
                      <a:pt x="12211" y="6616"/>
                      <a:pt x="7595" y="1368"/>
                      <a:pt x="5505" y="471"/>
                    </a:cubicBezTo>
                    <a:cubicBezTo>
                      <a:pt x="4745" y="145"/>
                      <a:pt x="4009" y="0"/>
                      <a:pt x="3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2"/>
          <p:cNvSpPr txBox="1">
            <a:spLocks noGrp="1"/>
          </p:cNvSpPr>
          <p:nvPr>
            <p:ph type="title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Bachelor’s vs Master’s Salaries by Age</a:t>
            </a:r>
            <a:endParaRPr/>
          </a:p>
        </p:txBody>
      </p:sp>
      <p:sp>
        <p:nvSpPr>
          <p:cNvPr id="753" name="Google Shape;753;p42"/>
          <p:cNvSpPr/>
          <p:nvPr/>
        </p:nvSpPr>
        <p:spPr>
          <a:xfrm>
            <a:off x="4332300" y="354575"/>
            <a:ext cx="479400" cy="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A051425B-7083-2228-E021-512B80BAC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729" y="1071703"/>
            <a:ext cx="4808764" cy="362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08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2"/>
          <p:cNvSpPr txBox="1">
            <a:spLocks noGrp="1"/>
          </p:cNvSpPr>
          <p:nvPr>
            <p:ph type="title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in Salaries by Age</a:t>
            </a:r>
            <a:endParaRPr/>
          </a:p>
        </p:txBody>
      </p:sp>
      <p:sp>
        <p:nvSpPr>
          <p:cNvPr id="753" name="Google Shape;753;p42"/>
          <p:cNvSpPr/>
          <p:nvPr/>
        </p:nvSpPr>
        <p:spPr>
          <a:xfrm>
            <a:off x="4332300" y="354575"/>
            <a:ext cx="479400" cy="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A473B029-5C47-46D5-D1E8-BA3D7A441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279" y="1029097"/>
            <a:ext cx="5159827" cy="400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8784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y Marketing Campaign">
  <a:themeElements>
    <a:clrScheme name="Simple Light">
      <a:dk1>
        <a:srgbClr val="FFF2CC"/>
      </a:dk1>
      <a:lt1>
        <a:srgbClr val="FFFFFF"/>
      </a:lt1>
      <a:dk2>
        <a:srgbClr val="174859"/>
      </a:dk2>
      <a:lt2>
        <a:srgbClr val="103440"/>
      </a:lt2>
      <a:accent1>
        <a:srgbClr val="AB99E2"/>
      </a:accent1>
      <a:accent2>
        <a:srgbClr val="F6B26B"/>
      </a:accent2>
      <a:accent3>
        <a:srgbClr val="F6B26B"/>
      </a:accent3>
      <a:accent4>
        <a:srgbClr val="6BC29A"/>
      </a:accent4>
      <a:accent5>
        <a:srgbClr val="41966F"/>
      </a:accent5>
      <a:accent6>
        <a:srgbClr val="E06666"/>
      </a:accent6>
      <a:hlink>
        <a:srgbClr val="1034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20</Slides>
  <Notes>20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University Marketing Campaign</vt:lpstr>
      <vt:lpstr>Is Grad School Worth It?</vt:lpstr>
      <vt:lpstr>Table of Contents</vt:lpstr>
      <vt:lpstr>Background</vt:lpstr>
      <vt:lpstr>The Data Source</vt:lpstr>
      <vt:lpstr>The Data Set</vt:lpstr>
      <vt:lpstr>The Data Cleaning</vt:lpstr>
      <vt:lpstr>Exploratory Data Analysis</vt:lpstr>
      <vt:lpstr>Bachelor’s vs Master’s Salaries by Age</vt:lpstr>
      <vt:lpstr>Difference in Salaries by Age</vt:lpstr>
      <vt:lpstr>Bachelor’s vs Master’s Salaries by Field</vt:lpstr>
      <vt:lpstr>Difference in Salaries by Field</vt:lpstr>
      <vt:lpstr>Statistical Significance</vt:lpstr>
      <vt:lpstr>Hypothesis Test</vt:lpstr>
      <vt:lpstr>PowerPoint Presentation</vt:lpstr>
      <vt:lpstr>LOW PAY</vt:lpstr>
      <vt:lpstr>Master’s Degree- Low Pay</vt:lpstr>
      <vt:lpstr>Master’s Degree- Medium Pay</vt:lpstr>
      <vt:lpstr>Master’s Degree- High Pay</vt:lpstr>
      <vt:lpstr>So, is Grad School Worth it?</vt:lpstr>
      <vt:lpstr>So, is Grad School Worth it?...Depends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MARKETING CAMPAIGN</dc:title>
  <cp:revision>1</cp:revision>
  <dcterms:modified xsi:type="dcterms:W3CDTF">2023-05-09T22:23:09Z</dcterms:modified>
</cp:coreProperties>
</file>