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9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6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2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8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7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51A9-55D5-4471-8B40-90B1CE70E133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6F8B-BF1A-4E0E-88DC-DADE7C29F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6527" y="1834443"/>
            <a:ext cx="1872208" cy="1584176"/>
            <a:chOff x="1259632" y="3717032"/>
            <a:chExt cx="1872208" cy="15841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80993" t="29329" r="4618" b="49016"/>
            <a:stretch/>
          </p:blipFill>
          <p:spPr>
            <a:xfrm>
              <a:off x="1259632" y="3717032"/>
              <a:ext cx="1872208" cy="15841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91680" y="4244980"/>
              <a:ext cx="777036" cy="624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/>
            <p:cNvSpPr/>
            <p:nvPr/>
          </p:nvSpPr>
          <p:spPr>
            <a:xfrm>
              <a:off x="1720158" y="4293096"/>
              <a:ext cx="720080" cy="421377"/>
            </a:xfrm>
            <a:custGeom>
              <a:avLst/>
              <a:gdLst>
                <a:gd name="connsiteX0" fmla="*/ 0 w 497541"/>
                <a:gd name="connsiteY0" fmla="*/ 206270 h 381082"/>
                <a:gd name="connsiteX1" fmla="*/ 215153 w 497541"/>
                <a:gd name="connsiteY1" fmla="*/ 4564 h 381082"/>
                <a:gd name="connsiteX2" fmla="*/ 497541 w 497541"/>
                <a:gd name="connsiteY2" fmla="*/ 381082 h 381082"/>
                <a:gd name="connsiteX3" fmla="*/ 497541 w 497541"/>
                <a:gd name="connsiteY3" fmla="*/ 381082 h 38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541" h="381082">
                  <a:moveTo>
                    <a:pt x="0" y="206270"/>
                  </a:moveTo>
                  <a:cubicBezTo>
                    <a:pt x="66115" y="90849"/>
                    <a:pt x="132230" y="-24571"/>
                    <a:pt x="215153" y="4564"/>
                  </a:cubicBezTo>
                  <a:cubicBezTo>
                    <a:pt x="298076" y="33699"/>
                    <a:pt x="497541" y="381082"/>
                    <a:pt x="497541" y="381082"/>
                  </a:cubicBezTo>
                  <a:lnTo>
                    <a:pt x="497541" y="381082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1720158" y="4375775"/>
              <a:ext cx="720080" cy="421377"/>
            </a:xfrm>
            <a:custGeom>
              <a:avLst/>
              <a:gdLst>
                <a:gd name="connsiteX0" fmla="*/ 0 w 497541"/>
                <a:gd name="connsiteY0" fmla="*/ 206270 h 381082"/>
                <a:gd name="connsiteX1" fmla="*/ 215153 w 497541"/>
                <a:gd name="connsiteY1" fmla="*/ 4564 h 381082"/>
                <a:gd name="connsiteX2" fmla="*/ 497541 w 497541"/>
                <a:gd name="connsiteY2" fmla="*/ 381082 h 381082"/>
                <a:gd name="connsiteX3" fmla="*/ 497541 w 497541"/>
                <a:gd name="connsiteY3" fmla="*/ 381082 h 38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541" h="381082">
                  <a:moveTo>
                    <a:pt x="0" y="206270"/>
                  </a:moveTo>
                  <a:cubicBezTo>
                    <a:pt x="66115" y="90849"/>
                    <a:pt x="132230" y="-24571"/>
                    <a:pt x="215153" y="4564"/>
                  </a:cubicBezTo>
                  <a:cubicBezTo>
                    <a:pt x="298076" y="33699"/>
                    <a:pt x="497541" y="381082"/>
                    <a:pt x="497541" y="381082"/>
                  </a:cubicBezTo>
                  <a:lnTo>
                    <a:pt x="497541" y="381082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835696" y="4437112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01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hodgkinson</dc:creator>
  <cp:lastModifiedBy>simon hodgkinson</cp:lastModifiedBy>
  <cp:revision>1</cp:revision>
  <dcterms:created xsi:type="dcterms:W3CDTF">2015-09-11T08:14:38Z</dcterms:created>
  <dcterms:modified xsi:type="dcterms:W3CDTF">2015-09-11T08:14:58Z</dcterms:modified>
</cp:coreProperties>
</file>