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9" r:id="rId2"/>
    <p:sldId id="722" r:id="rId3"/>
    <p:sldId id="734" r:id="rId4"/>
    <p:sldId id="695" r:id="rId5"/>
    <p:sldId id="257" r:id="rId6"/>
    <p:sldId id="258" r:id="rId7"/>
    <p:sldId id="260" r:id="rId8"/>
    <p:sldId id="261" r:id="rId9"/>
    <p:sldId id="262" r:id="rId10"/>
    <p:sldId id="723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733" r:id="rId19"/>
    <p:sldId id="720" r:id="rId20"/>
    <p:sldId id="712" r:id="rId21"/>
    <p:sldId id="713" r:id="rId22"/>
    <p:sldId id="724" r:id="rId23"/>
    <p:sldId id="727" r:id="rId24"/>
    <p:sldId id="726" r:id="rId25"/>
    <p:sldId id="719" r:id="rId26"/>
    <p:sldId id="731" r:id="rId27"/>
    <p:sldId id="729" r:id="rId28"/>
    <p:sldId id="728" r:id="rId29"/>
    <p:sldId id="730" r:id="rId30"/>
    <p:sldId id="73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F4F4"/>
    <a:srgbClr val="4A452A"/>
    <a:srgbClr val="D10006"/>
    <a:srgbClr val="7337C3"/>
    <a:srgbClr val="D7C896"/>
    <a:srgbClr val="39275B"/>
    <a:srgbClr val="C79900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8B538-F8A7-7549-ADD1-43FD6F5F1B99}" v="1" dt="2022-01-19T02:28:11.93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5646" autoAdjust="0"/>
  </p:normalViewPr>
  <p:slideViewPr>
    <p:cSldViewPr snapToObjects="1">
      <p:cViewPr varScale="1">
        <p:scale>
          <a:sx n="122" d="100"/>
          <a:sy n="122" d="100"/>
        </p:scale>
        <p:origin x="19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60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Bonaci" userId="ec851aee9f90fc05" providerId="LiveId" clId="{B9591EE3-2F09-5D49-AC3B-AE12EAC2FCF1}"/>
    <pc:docChg chg="modSld">
      <pc:chgData name="Tamara Bonaci" userId="ec851aee9f90fc05" providerId="LiveId" clId="{B9591EE3-2F09-5D49-AC3B-AE12EAC2FCF1}" dt="2021-09-16T14:40:16.512" v="8" actId="20577"/>
      <pc:docMkLst>
        <pc:docMk/>
      </pc:docMkLst>
      <pc:sldChg chg="modSp mod">
        <pc:chgData name="Tamara Bonaci" userId="ec851aee9f90fc05" providerId="LiveId" clId="{B9591EE3-2F09-5D49-AC3B-AE12EAC2FCF1}" dt="2021-09-16T14:39:02.244" v="5" actId="20577"/>
        <pc:sldMkLst>
          <pc:docMk/>
          <pc:sldMk cId="510988701" sldId="349"/>
        </pc:sldMkLst>
        <pc:spChg chg="mod">
          <ac:chgData name="Tamara Bonaci" userId="ec851aee9f90fc05" providerId="LiveId" clId="{B9591EE3-2F09-5D49-AC3B-AE12EAC2FCF1}" dt="2021-09-16T14:39:02.244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B9591EE3-2F09-5D49-AC3B-AE12EAC2FCF1}" dt="2021-09-16T14:40:16.512" v="8" actId="20577"/>
        <pc:sldMkLst>
          <pc:docMk/>
          <pc:sldMk cId="2909507732" sldId="721"/>
        </pc:sldMkLst>
        <pc:spChg chg="mod">
          <ac:chgData name="Tamara Bonaci" userId="ec851aee9f90fc05" providerId="LiveId" clId="{B9591EE3-2F09-5D49-AC3B-AE12EAC2FCF1}" dt="2021-09-16T14:40:16.512" v="8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738B538-F8A7-7549-ADD1-43FD6F5F1B99}"/>
    <pc:docChg chg="delSld modSld">
      <pc:chgData name="Tamara Bonaci" userId="ec851aee9f90fc05" providerId="LiveId" clId="{8738B538-F8A7-7549-ADD1-43FD6F5F1B99}" dt="2022-01-19T02:27:35.130" v="10" actId="20577"/>
      <pc:docMkLst>
        <pc:docMk/>
      </pc:docMkLst>
      <pc:sldChg chg="modSp mod">
        <pc:chgData name="Tamara Bonaci" userId="ec851aee9f90fc05" providerId="LiveId" clId="{8738B538-F8A7-7549-ADD1-43FD6F5F1B99}" dt="2022-01-19T02:27:16.178" v="7" actId="20577"/>
        <pc:sldMkLst>
          <pc:docMk/>
          <pc:sldMk cId="510988701" sldId="349"/>
        </pc:sldMkLst>
        <pc:spChg chg="mod">
          <ac:chgData name="Tamara Bonaci" userId="ec851aee9f90fc05" providerId="LiveId" clId="{8738B538-F8A7-7549-ADD1-43FD6F5F1B99}" dt="2022-01-19T02:27:16.178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8738B538-F8A7-7549-ADD1-43FD6F5F1B99}" dt="2022-01-19T02:27:35.130" v="10" actId="20577"/>
        <pc:sldMkLst>
          <pc:docMk/>
          <pc:sldMk cId="1174967105" sldId="720"/>
        </pc:sldMkLst>
        <pc:spChg chg="mod">
          <ac:chgData name="Tamara Bonaci" userId="ec851aee9f90fc05" providerId="LiveId" clId="{8738B538-F8A7-7549-ADD1-43FD6F5F1B99}" dt="2022-01-19T02:27:35.130" v="10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8738B538-F8A7-7549-ADD1-43FD6F5F1B99}" dt="2022-01-19T02:27:25.059" v="8" actId="2696"/>
        <pc:sldMkLst>
          <pc:docMk/>
          <pc:sldMk cId="2909507732" sldId="721"/>
        </pc:sldMkLst>
      </pc:sldChg>
    </pc:docChg>
  </pc:docChgLst>
  <pc:docChgLst>
    <pc:chgData name="Tamara Bonaci" userId="ec851aee9f90fc05" providerId="LiveId" clId="{63294C49-2310-B143-B445-263A24777625}"/>
    <pc:docChg chg="modSld">
      <pc:chgData name="Tamara Bonaci" userId="ec851aee9f90fc05" providerId="LiveId" clId="{63294C49-2310-B143-B445-263A24777625}" dt="2021-01-20T21:59:58.937" v="52" actId="20577"/>
      <pc:docMkLst>
        <pc:docMk/>
      </pc:docMkLst>
      <pc:sldChg chg="modSp mod">
        <pc:chgData name="Tamara Bonaci" userId="ec851aee9f90fc05" providerId="LiveId" clId="{63294C49-2310-B143-B445-263A24777625}" dt="2021-01-20T21:58:10.175" v="7" actId="20577"/>
        <pc:sldMkLst>
          <pc:docMk/>
          <pc:sldMk cId="510988701" sldId="349"/>
        </pc:sldMkLst>
        <pc:spChg chg="mod">
          <ac:chgData name="Tamara Bonaci" userId="ec851aee9f90fc05" providerId="LiveId" clId="{63294C49-2310-B143-B445-263A24777625}" dt="2021-01-20T21:58:10.175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63294C49-2310-B143-B445-263A24777625}" dt="2021-01-20T21:59:17.994" v="41" actId="5793"/>
        <pc:sldMkLst>
          <pc:docMk/>
          <pc:sldMk cId="2909507732" sldId="721"/>
        </pc:sldMkLst>
        <pc:spChg chg="mod">
          <ac:chgData name="Tamara Bonaci" userId="ec851aee9f90fc05" providerId="LiveId" clId="{63294C49-2310-B143-B445-263A24777625}" dt="2021-01-20T21:59:17.994" v="41" actId="5793"/>
          <ac:spMkLst>
            <pc:docMk/>
            <pc:sldMk cId="2909507732" sldId="721"/>
            <ac:spMk id="6" creationId="{6F709B61-ED6A-B543-9000-5756075DCC46}"/>
          </ac:spMkLst>
        </pc:spChg>
      </pc:sldChg>
      <pc:sldChg chg="modSp mod">
        <pc:chgData name="Tamara Bonaci" userId="ec851aee9f90fc05" providerId="LiveId" clId="{63294C49-2310-B143-B445-263A24777625}" dt="2021-01-20T21:59:58.937" v="52" actId="20577"/>
        <pc:sldMkLst>
          <pc:docMk/>
          <pc:sldMk cId="2840060209" sldId="722"/>
        </pc:sldMkLst>
        <pc:spChg chg="mod">
          <ac:chgData name="Tamara Bonaci" userId="ec851aee9f90fc05" providerId="LiveId" clId="{63294C49-2310-B143-B445-263A24777625}" dt="2021-01-20T21:59:58.937" v="52" actId="20577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30DD856D-C6E6-664E-A964-F27DB16A06CE}"/>
    <pc:docChg chg="modSld">
      <pc:chgData name="Tamara Bonaci" userId="ec851aee9f90fc05" providerId="LiveId" clId="{30DD856D-C6E6-664E-A964-F27DB16A06CE}" dt="2021-05-17T11:56:05.498" v="9" actId="20577"/>
      <pc:docMkLst>
        <pc:docMk/>
      </pc:docMkLst>
      <pc:sldChg chg="modSp mod">
        <pc:chgData name="Tamara Bonaci" userId="ec851aee9f90fc05" providerId="LiveId" clId="{30DD856D-C6E6-664E-A964-F27DB16A06CE}" dt="2021-05-17T11:55:34.902" v="5" actId="20577"/>
        <pc:sldMkLst>
          <pc:docMk/>
          <pc:sldMk cId="510988701" sldId="349"/>
        </pc:sldMkLst>
        <pc:spChg chg="mod">
          <ac:chgData name="Tamara Bonaci" userId="ec851aee9f90fc05" providerId="LiveId" clId="{30DD856D-C6E6-664E-A964-F27DB16A06CE}" dt="2021-05-17T11:55:34.902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30DD856D-C6E6-664E-A964-F27DB16A06CE}" dt="2021-05-17T11:56:05.498" v="9" actId="20577"/>
        <pc:sldMkLst>
          <pc:docMk/>
          <pc:sldMk cId="2909507732" sldId="721"/>
        </pc:sldMkLst>
        <pc:spChg chg="mod">
          <ac:chgData name="Tamara Bonaci" userId="ec851aee9f90fc05" providerId="LiveId" clId="{30DD856D-C6E6-664E-A964-F27DB16A06CE}" dt="2021-05-17T11:56:05.498" v="9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9FAEC78B-64AB-1746-80A6-936446944FA6}"/>
    <pc:docChg chg="modSld">
      <pc:chgData name="Tamara Bonaci" userId="ec851aee9f90fc05" providerId="LiveId" clId="{9FAEC78B-64AB-1746-80A6-936446944FA6}" dt="2020-05-06T18:35:55.205" v="52" actId="255"/>
      <pc:docMkLst>
        <pc:docMk/>
      </pc:docMkLst>
      <pc:sldChg chg="modSp">
        <pc:chgData name="Tamara Bonaci" userId="ec851aee9f90fc05" providerId="LiveId" clId="{9FAEC78B-64AB-1746-80A6-936446944FA6}" dt="2020-05-04T19:56:00.357" v="7" actId="20577"/>
        <pc:sldMkLst>
          <pc:docMk/>
          <pc:sldMk cId="510988701" sldId="349"/>
        </pc:sldMkLst>
        <pc:spChg chg="mod">
          <ac:chgData name="Tamara Bonaci" userId="ec851aee9f90fc05" providerId="LiveId" clId="{9FAEC78B-64AB-1746-80A6-936446944FA6}" dt="2020-05-04T19:56:00.357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9FAEC78B-64AB-1746-80A6-936446944FA6}" dt="2020-05-06T18:32:36.354" v="14" actId="20577"/>
        <pc:sldMkLst>
          <pc:docMk/>
          <pc:sldMk cId="2909507732" sldId="721"/>
        </pc:sldMkLst>
        <pc:spChg chg="mod">
          <ac:chgData name="Tamara Bonaci" userId="ec851aee9f90fc05" providerId="LiveId" clId="{9FAEC78B-64AB-1746-80A6-936446944FA6}" dt="2020-05-06T18:32:36.354" v="14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">
        <pc:chgData name="Tamara Bonaci" userId="ec851aee9f90fc05" providerId="LiveId" clId="{9FAEC78B-64AB-1746-80A6-936446944FA6}" dt="2020-05-06T18:35:55.205" v="52" actId="255"/>
        <pc:sldMkLst>
          <pc:docMk/>
          <pc:sldMk cId="2840060209" sldId="722"/>
        </pc:sldMkLst>
        <pc:spChg chg="mod">
          <ac:chgData name="Tamara Bonaci" userId="ec851aee9f90fc05" providerId="LiveId" clId="{9FAEC78B-64AB-1746-80A6-936446944FA6}" dt="2020-05-06T18:35:55.205" v="52" actId="255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90BB027-C650-C846-A534-3C9C5673176E}"/>
    <pc:docChg chg="undo custSel addSld delSld modSld sldOrd">
      <pc:chgData name="Tamara Bonaci" userId="ec851aee9f90fc05" providerId="LiveId" clId="{890BB027-C650-C846-A534-3C9C5673176E}" dt="2019-05-07T23:53:33.038" v="1163" actId="2696"/>
      <pc:docMkLst>
        <pc:docMk/>
      </pc:docMkLst>
      <pc:sldChg chg="modSp">
        <pc:chgData name="Tamara Bonaci" userId="ec851aee9f90fc05" providerId="LiveId" clId="{890BB027-C650-C846-A534-3C9C5673176E}" dt="2019-05-07T17:15:31.867" v="729" actId="20577"/>
        <pc:sldMkLst>
          <pc:docMk/>
          <pc:sldMk cId="2182270651" sldId="303"/>
        </pc:sldMkLst>
        <pc:spChg chg="mod">
          <ac:chgData name="Tamara Bonaci" userId="ec851aee9f90fc05" providerId="LiveId" clId="{890BB027-C650-C846-A534-3C9C5673176E}" dt="2019-05-07T17:15:31.867" v="729" actId="20577"/>
          <ac:spMkLst>
            <pc:docMk/>
            <pc:sldMk cId="2182270651" sldId="303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16:16.639" v="741" actId="20577"/>
        <pc:sldMkLst>
          <pc:docMk/>
          <pc:sldMk cId="2011202271" sldId="309"/>
        </pc:sldMkLst>
        <pc:spChg chg="mod">
          <ac:chgData name="Tamara Bonaci" userId="ec851aee9f90fc05" providerId="LiveId" clId="{890BB027-C650-C846-A534-3C9C5673176E}" dt="2019-05-07T17:16:16.639" v="741" actId="20577"/>
          <ac:spMkLst>
            <pc:docMk/>
            <pc:sldMk cId="2011202271" sldId="309"/>
            <ac:spMk id="7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40.520" v="922" actId="20577"/>
        <pc:sldMkLst>
          <pc:docMk/>
          <pc:sldMk cId="3672018907" sldId="310"/>
        </pc:sldMkLst>
        <pc:spChg chg="mod">
          <ac:chgData name="Tamara Bonaci" userId="ec851aee9f90fc05" providerId="LiveId" clId="{890BB027-C650-C846-A534-3C9C5673176E}" dt="2019-05-07T17:25:40.520" v="922" actId="20577"/>
          <ac:spMkLst>
            <pc:docMk/>
            <pc:sldMk cId="3672018907" sldId="310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20:31.335" v="744"/>
        <pc:sldMkLst>
          <pc:docMk/>
          <pc:sldMk cId="1611514312" sldId="311"/>
        </pc:sldMkLst>
      </pc:sldChg>
      <pc:sldChg chg="modSp del modAnim">
        <pc:chgData name="Tamara Bonaci" userId="ec851aee9f90fc05" providerId="LiveId" clId="{890BB027-C650-C846-A534-3C9C5673176E}" dt="2019-05-07T17:23:27.146" v="881" actId="2696"/>
        <pc:sldMkLst>
          <pc:docMk/>
          <pc:sldMk cId="270651575" sldId="312"/>
        </pc:sldMkLst>
        <pc:spChg chg="mod">
          <ac:chgData name="Tamara Bonaci" userId="ec851aee9f90fc05" providerId="LiveId" clId="{890BB027-C650-C846-A534-3C9C5673176E}" dt="2019-05-07T17:23:23.991" v="880" actId="20577"/>
          <ac:spMkLst>
            <pc:docMk/>
            <pc:sldMk cId="270651575" sldId="312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24:00.778" v="888"/>
        <pc:sldMkLst>
          <pc:docMk/>
          <pc:sldMk cId="1605304038" sldId="313"/>
        </pc:sldMkLst>
        <pc:spChg chg="mod">
          <ac:chgData name="Tamara Bonaci" userId="ec851aee9f90fc05" providerId="LiveId" clId="{890BB027-C650-C846-A534-3C9C5673176E}" dt="2019-05-07T17:23:55.063" v="886" actId="12"/>
          <ac:spMkLst>
            <pc:docMk/>
            <pc:sldMk cId="1605304038" sldId="313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5:55.556" v="1154"/>
        <pc:sldMkLst>
          <pc:docMk/>
          <pc:sldMk cId="2842352947" sldId="317"/>
        </pc:sldMkLst>
        <pc:spChg chg="mod">
          <ac:chgData name="Tamara Bonaci" userId="ec851aee9f90fc05" providerId="LiveId" clId="{890BB027-C650-C846-A534-3C9C5673176E}" dt="2019-05-07T17:45:43.858" v="1144" actId="2711"/>
          <ac:spMkLst>
            <pc:docMk/>
            <pc:sldMk cId="2842352947" sldId="317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6T17:26:25.309" v="5" actId="20577"/>
        <pc:sldMkLst>
          <pc:docMk/>
          <pc:sldMk cId="510988701" sldId="349"/>
        </pc:sldMkLst>
        <pc:spChg chg="mod">
          <ac:chgData name="Tamara Bonaci" userId="ec851aee9f90fc05" providerId="LiveId" clId="{890BB027-C650-C846-A534-3C9C5673176E}" dt="2019-05-06T17:26:25.309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3:21.787" v="117" actId="20577"/>
        <pc:sldMkLst>
          <pc:docMk/>
          <pc:sldMk cId="2063307055" sldId="375"/>
        </pc:sldMkLst>
        <pc:spChg chg="mod">
          <ac:chgData name="Tamara Bonaci" userId="ec851aee9f90fc05" providerId="LiveId" clId="{890BB027-C650-C846-A534-3C9C5673176E}" dt="2019-05-07T16:43:21.787" v="117" actId="20577"/>
          <ac:spMkLst>
            <pc:docMk/>
            <pc:sldMk cId="2063307055" sldId="375"/>
            <ac:spMk id="2" creationId="{00000000-0000-0000-0000-000000000000}"/>
          </ac:spMkLst>
        </pc:spChg>
      </pc:sldChg>
      <pc:sldChg chg="modSp add del modNotesTx">
        <pc:chgData name="Tamara Bonaci" userId="ec851aee9f90fc05" providerId="LiveId" clId="{890BB027-C650-C846-A534-3C9C5673176E}" dt="2019-05-07T23:53:33.038" v="1163" actId="2696"/>
        <pc:sldMkLst>
          <pc:docMk/>
          <pc:sldMk cId="3976874019" sldId="376"/>
        </pc:sldMkLst>
        <pc:spChg chg="mod">
          <ac:chgData name="Tamara Bonaci" userId="ec851aee9f90fc05" providerId="LiveId" clId="{890BB027-C650-C846-A534-3C9C5673176E}" dt="2019-05-07T16:43:25.835" v="123" actId="20577"/>
          <ac:spMkLst>
            <pc:docMk/>
            <pc:sldMk cId="3976874019" sldId="376"/>
            <ac:spMk id="10" creationId="{D7E4A751-645F-9845-BD3D-0EA7C6BD0473}"/>
          </ac:spMkLst>
        </pc:spChg>
      </pc:sldChg>
      <pc:sldChg chg="modSp">
        <pc:chgData name="Tamara Bonaci" userId="ec851aee9f90fc05" providerId="LiveId" clId="{890BB027-C650-C846-A534-3C9C5673176E}" dt="2019-05-07T16:41:08.853" v="94" actId="2710"/>
        <pc:sldMkLst>
          <pc:docMk/>
          <pc:sldMk cId="1279179123" sldId="657"/>
        </pc:sldMkLst>
        <pc:spChg chg="mod">
          <ac:chgData name="Tamara Bonaci" userId="ec851aee9f90fc05" providerId="LiveId" clId="{890BB027-C650-C846-A534-3C9C5673176E}" dt="2019-05-07T16:41:08.853" v="94" actId="2710"/>
          <ac:spMkLst>
            <pc:docMk/>
            <pc:sldMk cId="1279179123" sldId="657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0:57.266" v="1114"/>
        <pc:sldMkLst>
          <pc:docMk/>
          <pc:sldMk cId="2944317679" sldId="658"/>
        </pc:sldMkLst>
        <pc:spChg chg="mod">
          <ac:chgData name="Tamara Bonaci" userId="ec851aee9f90fc05" providerId="LiveId" clId="{890BB027-C650-C846-A534-3C9C5673176E}" dt="2019-05-07T16:41:41.459" v="96" actId="948"/>
          <ac:spMkLst>
            <pc:docMk/>
            <pc:sldMk cId="2944317679" sldId="658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19.771" v="151" actId="207"/>
        <pc:sldMkLst>
          <pc:docMk/>
          <pc:sldMk cId="3009641953" sldId="659"/>
        </pc:sldMkLst>
        <pc:spChg chg="mod">
          <ac:chgData name="Tamara Bonaci" userId="ec851aee9f90fc05" providerId="LiveId" clId="{890BB027-C650-C846-A534-3C9C5673176E}" dt="2019-05-07T16:44:19.771" v="151" actId="207"/>
          <ac:spMkLst>
            <pc:docMk/>
            <pc:sldMk cId="3009641953" sldId="659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32.937" v="152" actId="207"/>
        <pc:sldMkLst>
          <pc:docMk/>
          <pc:sldMk cId="1552211648" sldId="660"/>
        </pc:sldMkLst>
        <pc:spChg chg="mod">
          <ac:chgData name="Tamara Bonaci" userId="ec851aee9f90fc05" providerId="LiveId" clId="{890BB027-C650-C846-A534-3C9C5673176E}" dt="2019-05-07T16:44:32.937" v="152" actId="207"/>
          <ac:spMkLst>
            <pc:docMk/>
            <pc:sldMk cId="1552211648" sldId="660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1:40.216" v="1130" actId="207"/>
        <pc:sldMkLst>
          <pc:docMk/>
          <pc:sldMk cId="467112970" sldId="661"/>
        </pc:sldMkLst>
        <pc:spChg chg="mod">
          <ac:chgData name="Tamara Bonaci" userId="ec851aee9f90fc05" providerId="LiveId" clId="{890BB027-C650-C846-A534-3C9C5673176E}" dt="2019-05-07T17:41:40.216" v="1130" actId="207"/>
          <ac:spMkLst>
            <pc:docMk/>
            <pc:sldMk cId="467112970" sldId="661"/>
            <ac:spMk id="7" creationId="{00000000-0000-0000-0000-000000000000}"/>
          </ac:spMkLst>
        </pc:spChg>
      </pc:sldChg>
      <pc:sldChg chg="delSp modSp delAnim modAnim">
        <pc:chgData name="Tamara Bonaci" userId="ec851aee9f90fc05" providerId="LiveId" clId="{890BB027-C650-C846-A534-3C9C5673176E}" dt="2019-05-07T17:43:05.583" v="1140"/>
        <pc:sldMkLst>
          <pc:docMk/>
          <pc:sldMk cId="4066284671" sldId="662"/>
        </pc:sldMkLst>
        <pc:spChg chg="mod">
          <ac:chgData name="Tamara Bonaci" userId="ec851aee9f90fc05" providerId="LiveId" clId="{890BB027-C650-C846-A534-3C9C5673176E}" dt="2019-05-07T16:45:13.444" v="202" actId="20577"/>
          <ac:spMkLst>
            <pc:docMk/>
            <pc:sldMk cId="4066284671" sldId="662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1:43.047" v="313" actId="207"/>
          <ac:spMkLst>
            <pc:docMk/>
            <pc:sldMk cId="4066284671" sldId="662"/>
            <ac:spMk id="9" creationId="{1B4CFB4F-FB2A-DF4A-99E5-968EF833F105}"/>
          </ac:spMkLst>
        </pc:spChg>
        <pc:spChg chg="del mod">
          <ac:chgData name="Tamara Bonaci" userId="ec851aee9f90fc05" providerId="LiveId" clId="{890BB027-C650-C846-A534-3C9C5673176E}" dt="2019-05-07T16:45:57.049" v="208" actId="478"/>
          <ac:spMkLst>
            <pc:docMk/>
            <pc:sldMk cId="4066284671" sldId="662"/>
            <ac:spMk id="10" creationId="{1A5A4F0B-0CB9-314C-AE6E-EDDCC2C5881B}"/>
          </ac:spMkLst>
        </pc:spChg>
        <pc:picChg chg="del">
          <ac:chgData name="Tamara Bonaci" userId="ec851aee9f90fc05" providerId="LiveId" clId="{890BB027-C650-C846-A534-3C9C5673176E}" dt="2019-05-07T16:45:47.271" v="203" actId="478"/>
          <ac:picMkLst>
            <pc:docMk/>
            <pc:sldMk cId="4066284671" sldId="662"/>
            <ac:picMk id="8" creationId="{55D21A8D-93C3-2647-A0AE-224698AD7316}"/>
          </ac:picMkLst>
        </pc:picChg>
      </pc:sldChg>
      <pc:sldChg chg="addSp delSp modSp modAnim">
        <pc:chgData name="Tamara Bonaci" userId="ec851aee9f90fc05" providerId="LiveId" clId="{890BB027-C650-C846-A534-3C9C5673176E}" dt="2019-05-07T17:21:41.165" v="801"/>
        <pc:sldMkLst>
          <pc:docMk/>
          <pc:sldMk cId="1217199275" sldId="664"/>
        </pc:sldMkLst>
        <pc:spChg chg="add del mod">
          <ac:chgData name="Tamara Bonaci" userId="ec851aee9f90fc05" providerId="LiveId" clId="{890BB027-C650-C846-A534-3C9C5673176E}" dt="2019-05-07T17:20:59.027" v="752" actId="478"/>
          <ac:spMkLst>
            <pc:docMk/>
            <pc:sldMk cId="1217199275" sldId="664"/>
            <ac:spMk id="5" creationId="{939AFDB4-63B5-3146-9D9C-9F865DBC11B3}"/>
          </ac:spMkLst>
        </pc:spChg>
        <pc:spChg chg="mod">
          <ac:chgData name="Tamara Bonaci" userId="ec851aee9f90fc05" providerId="LiveId" clId="{890BB027-C650-C846-A534-3C9C5673176E}" dt="2019-05-07T17:21:38.180" v="800" actId="20577"/>
          <ac:spMkLst>
            <pc:docMk/>
            <pc:sldMk cId="1217199275" sldId="664"/>
            <ac:spMk id="10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22:45.605" v="851" actId="255"/>
        <pc:sldMkLst>
          <pc:docMk/>
          <pc:sldMk cId="1399116789" sldId="665"/>
        </pc:sldMkLst>
        <pc:spChg chg="mod">
          <ac:chgData name="Tamara Bonaci" userId="ec851aee9f90fc05" providerId="LiveId" clId="{890BB027-C650-C846-A534-3C9C5673176E}" dt="2019-05-07T17:22:45.605" v="851" actId="255"/>
          <ac:spMkLst>
            <pc:docMk/>
            <pc:sldMk cId="1399116789" sldId="665"/>
            <ac:spMk id="10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55.487" v="932" actId="20577"/>
        <pc:sldMkLst>
          <pc:docMk/>
          <pc:sldMk cId="3555258645" sldId="668"/>
        </pc:sldMkLst>
        <pc:spChg chg="mod">
          <ac:chgData name="Tamara Bonaci" userId="ec851aee9f90fc05" providerId="LiveId" clId="{890BB027-C650-C846-A534-3C9C5673176E}" dt="2019-05-07T17:25:55.487" v="932" actId="20577"/>
          <ac:spMkLst>
            <pc:docMk/>
            <pc:sldMk cId="3555258645" sldId="668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43731531" sldId="669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144408495" sldId="670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668223940" sldId="671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639740597" sldId="672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173031151" sldId="673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865907313" sldId="674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3868916825" sldId="675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216220277" sldId="676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03357501" sldId="677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2784760" sldId="678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768768958" sldId="679"/>
        </pc:sldMkLst>
      </pc:sldChg>
      <pc:sldChg chg="modAnim">
        <pc:chgData name="Tamara Bonaci" userId="ec851aee9f90fc05" providerId="LiveId" clId="{890BB027-C650-C846-A534-3C9C5673176E}" dt="2019-05-07T17:28:40.586" v="937"/>
        <pc:sldMkLst>
          <pc:docMk/>
          <pc:sldMk cId="1694162034" sldId="705"/>
        </pc:sldMkLst>
      </pc:sldChg>
      <pc:sldChg chg="modSp">
        <pc:chgData name="Tamara Bonaci" userId="ec851aee9f90fc05" providerId="LiveId" clId="{890BB027-C650-C846-A534-3C9C5673176E}" dt="2019-05-07T17:30:11.993" v="957" actId="20577"/>
        <pc:sldMkLst>
          <pc:docMk/>
          <pc:sldMk cId="1711486220" sldId="706"/>
        </pc:sldMkLst>
        <pc:spChg chg="mod">
          <ac:chgData name="Tamara Bonaci" userId="ec851aee9f90fc05" providerId="LiveId" clId="{890BB027-C650-C846-A534-3C9C5673176E}" dt="2019-05-07T17:30:11.993" v="957" actId="20577"/>
          <ac:spMkLst>
            <pc:docMk/>
            <pc:sldMk cId="1711486220" sldId="706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29:01.644" v="940"/>
        <pc:sldMkLst>
          <pc:docMk/>
          <pc:sldMk cId="3853569982" sldId="707"/>
        </pc:sldMkLst>
        <pc:spChg chg="mod">
          <ac:chgData name="Tamara Bonaci" userId="ec851aee9f90fc05" providerId="LiveId" clId="{890BB027-C650-C846-A534-3C9C5673176E}" dt="2019-05-07T17:26:55.926" v="933" actId="255"/>
          <ac:spMkLst>
            <pc:docMk/>
            <pc:sldMk cId="3853569982" sldId="707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32:59.437" v="1004"/>
        <pc:sldMkLst>
          <pc:docMk/>
          <pc:sldMk cId="3529660584" sldId="709"/>
        </pc:sldMkLst>
        <pc:spChg chg="mod">
          <ac:chgData name="Tamara Bonaci" userId="ec851aee9f90fc05" providerId="LiveId" clId="{890BB027-C650-C846-A534-3C9C5673176E}" dt="2019-05-07T17:32:37.814" v="1000" actId="255"/>
          <ac:spMkLst>
            <pc:docMk/>
            <pc:sldMk cId="3529660584" sldId="709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57.010" v="1162" actId="14100"/>
        <pc:sldMkLst>
          <pc:docMk/>
          <pc:sldMk cId="1874201128" sldId="710"/>
        </pc:sldMkLst>
        <pc:spChg chg="mod">
          <ac:chgData name="Tamara Bonaci" userId="ec851aee9f90fc05" providerId="LiveId" clId="{890BB027-C650-C846-A534-3C9C5673176E}" dt="2019-05-07T17:34:10.264" v="1041" actId="20577"/>
          <ac:spMkLst>
            <pc:docMk/>
            <pc:sldMk cId="1874201128" sldId="710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57.010" v="1162" actId="14100"/>
          <ac:spMkLst>
            <pc:docMk/>
            <pc:sldMk cId="1874201128" sldId="710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45.837" v="1156" actId="14100"/>
        <pc:sldMkLst>
          <pc:docMk/>
          <pc:sldMk cId="1439740520" sldId="711"/>
        </pc:sldMkLst>
        <pc:spChg chg="mod">
          <ac:chgData name="Tamara Bonaci" userId="ec851aee9f90fc05" providerId="LiveId" clId="{890BB027-C650-C846-A534-3C9C5673176E}" dt="2019-05-07T17:34:17.390" v="1046" actId="20577"/>
          <ac:spMkLst>
            <pc:docMk/>
            <pc:sldMk cId="1439740520" sldId="711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45.837" v="1156" actId="14100"/>
          <ac:spMkLst>
            <pc:docMk/>
            <pc:sldMk cId="1439740520" sldId="711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36:39.303" v="1081"/>
        <pc:sldMkLst>
          <pc:docMk/>
          <pc:sldMk cId="3981155867" sldId="712"/>
        </pc:sldMkLst>
        <pc:spChg chg="mod">
          <ac:chgData name="Tamara Bonaci" userId="ec851aee9f90fc05" providerId="LiveId" clId="{890BB027-C650-C846-A534-3C9C5673176E}" dt="2019-05-07T17:36:36.443" v="1080" actId="20577"/>
          <ac:spMkLst>
            <pc:docMk/>
            <pc:sldMk cId="3981155867" sldId="712"/>
            <ac:spMk id="6" creationId="{6F709B61-ED6A-B543-9000-5756075DCC46}"/>
          </ac:spMkLst>
        </pc:spChg>
      </pc:sldChg>
      <pc:sldChg chg="modSp">
        <pc:chgData name="Tamara Bonaci" userId="ec851aee9f90fc05" providerId="LiveId" clId="{890BB027-C650-C846-A534-3C9C5673176E}" dt="2019-05-07T17:36:52.470" v="1082"/>
        <pc:sldMkLst>
          <pc:docMk/>
          <pc:sldMk cId="1648874171" sldId="713"/>
        </pc:sldMkLst>
        <pc:picChg chg="mod">
          <ac:chgData name="Tamara Bonaci" userId="ec851aee9f90fc05" providerId="LiveId" clId="{890BB027-C650-C846-A534-3C9C5673176E}" dt="2019-05-07T17:36:52.470" v="1082"/>
          <ac:picMkLst>
            <pc:docMk/>
            <pc:sldMk cId="1648874171" sldId="713"/>
            <ac:picMk id="5" creationId="{A00D32CA-9686-7641-8A03-159972F4AF80}"/>
          </ac:picMkLst>
        </pc:picChg>
      </pc:sldChg>
      <pc:sldChg chg="modAnim">
        <pc:chgData name="Tamara Bonaci" userId="ec851aee9f90fc05" providerId="LiveId" clId="{890BB027-C650-C846-A534-3C9C5673176E}" dt="2019-05-07T17:37:25.471" v="1085"/>
        <pc:sldMkLst>
          <pc:docMk/>
          <pc:sldMk cId="1570091488" sldId="716"/>
        </pc:sldMkLst>
      </pc:sldChg>
      <pc:sldChg chg="modAnim">
        <pc:chgData name="Tamara Bonaci" userId="ec851aee9f90fc05" providerId="LiveId" clId="{890BB027-C650-C846-A534-3C9C5673176E}" dt="2019-05-07T17:37:52.880" v="1089"/>
        <pc:sldMkLst>
          <pc:docMk/>
          <pc:sldMk cId="1881705487" sldId="717"/>
        </pc:sldMkLst>
      </pc:sldChg>
      <pc:sldChg chg="modSp modAnim">
        <pc:chgData name="Tamara Bonaci" userId="ec851aee9f90fc05" providerId="LiveId" clId="{890BB027-C650-C846-A534-3C9C5673176E}" dt="2019-05-07T17:38:20.219" v="1093"/>
        <pc:sldMkLst>
          <pc:docMk/>
          <pc:sldMk cId="3155429182" sldId="718"/>
        </pc:sldMkLst>
        <pc:spChg chg="mod">
          <ac:chgData name="Tamara Bonaci" userId="ec851aee9f90fc05" providerId="LiveId" clId="{890BB027-C650-C846-A534-3C9C5673176E}" dt="2019-05-07T17:38:09.954" v="1090" actId="207"/>
          <ac:spMkLst>
            <pc:docMk/>
            <pc:sldMk cId="3155429182" sldId="718"/>
            <ac:spMk id="11" creationId="{A27E52B3-D6EA-9C42-8307-618876D7C008}"/>
          </ac:spMkLst>
        </pc:spChg>
      </pc:sldChg>
      <pc:sldChg chg="modSp modAnim">
        <pc:chgData name="Tamara Bonaci" userId="ec851aee9f90fc05" providerId="LiveId" clId="{890BB027-C650-C846-A534-3C9C5673176E}" dt="2019-05-07T17:39:13.506" v="1107"/>
        <pc:sldMkLst>
          <pc:docMk/>
          <pc:sldMk cId="1490922019" sldId="719"/>
        </pc:sldMkLst>
        <pc:spChg chg="mod">
          <ac:chgData name="Tamara Bonaci" userId="ec851aee9f90fc05" providerId="LiveId" clId="{890BB027-C650-C846-A534-3C9C5673176E}" dt="2019-05-07T17:38:37.539" v="1101" actId="207"/>
          <ac:spMkLst>
            <pc:docMk/>
            <pc:sldMk cId="1490922019" sldId="719"/>
            <ac:spMk id="11" creationId="{A27E52B3-D6EA-9C42-8307-618876D7C008}"/>
          </ac:spMkLst>
        </pc:spChg>
      </pc:sldChg>
      <pc:sldChg chg="modSp add">
        <pc:chgData name="Tamara Bonaci" userId="ec851aee9f90fc05" providerId="LiveId" clId="{890BB027-C650-C846-A534-3C9C5673176E}" dt="2019-05-07T16:43:57.041" v="149" actId="313"/>
        <pc:sldMkLst>
          <pc:docMk/>
          <pc:sldMk cId="2053713225" sldId="720"/>
        </pc:sldMkLst>
        <pc:spChg chg="mod">
          <ac:chgData name="Tamara Bonaci" userId="ec851aee9f90fc05" providerId="LiveId" clId="{890BB027-C650-C846-A534-3C9C5673176E}" dt="2019-05-07T16:43:57.041" v="149" actId="313"/>
          <ac:spMkLst>
            <pc:docMk/>
            <pc:sldMk cId="2053713225" sldId="720"/>
            <ac:spMk id="2" creationId="{00000000-0000-0000-0000-000000000000}"/>
          </ac:spMkLst>
        </pc:spChg>
      </pc:sldChg>
      <pc:sldChg chg="modSp add">
        <pc:chgData name="Tamara Bonaci" userId="ec851aee9f90fc05" providerId="LiveId" clId="{890BB027-C650-C846-A534-3C9C5673176E}" dt="2019-05-07T16:44:58.879" v="174" actId="20577"/>
        <pc:sldMkLst>
          <pc:docMk/>
          <pc:sldMk cId="1257998263" sldId="721"/>
        </pc:sldMkLst>
        <pc:spChg chg="mod">
          <ac:chgData name="Tamara Bonaci" userId="ec851aee9f90fc05" providerId="LiveId" clId="{890BB027-C650-C846-A534-3C9C5673176E}" dt="2019-05-07T16:44:58.879" v="174" actId="20577"/>
          <ac:spMkLst>
            <pc:docMk/>
            <pc:sldMk cId="1257998263" sldId="721"/>
            <ac:spMk id="2" creationId="{00000000-0000-0000-0000-000000000000}"/>
          </ac:spMkLst>
        </pc:spChg>
      </pc:sldChg>
      <pc:sldChg chg="modSp add modAnim">
        <pc:chgData name="Tamara Bonaci" userId="ec851aee9f90fc05" providerId="LiveId" clId="{890BB027-C650-C846-A534-3C9C5673176E}" dt="2019-05-07T17:15:05.675" v="728" actId="15"/>
        <pc:sldMkLst>
          <pc:docMk/>
          <pc:sldMk cId="854261847" sldId="722"/>
        </pc:sldMkLst>
        <pc:spChg chg="mod">
          <ac:chgData name="Tamara Bonaci" userId="ec851aee9f90fc05" providerId="LiveId" clId="{890BB027-C650-C846-A534-3C9C5673176E}" dt="2019-05-07T17:14:51.068" v="707" actId="207"/>
          <ac:spMkLst>
            <pc:docMk/>
            <pc:sldMk cId="854261847" sldId="722"/>
            <ac:spMk id="9" creationId="{1B4CFB4F-FB2A-DF4A-99E5-968EF833F105}"/>
          </ac:spMkLst>
        </pc:spChg>
        <pc:spChg chg="mod">
          <ac:chgData name="Tamara Bonaci" userId="ec851aee9f90fc05" providerId="LiveId" clId="{890BB027-C650-C846-A534-3C9C5673176E}" dt="2019-05-07T17:15:05.675" v="728" actId="15"/>
          <ac:spMkLst>
            <pc:docMk/>
            <pc:sldMk cId="854261847" sldId="722"/>
            <ac:spMk id="10" creationId="{1A5A4F0B-0CB9-314C-AE6E-EDDCC2C5881B}"/>
          </ac:spMkLst>
        </pc:spChg>
      </pc:sldChg>
      <pc:sldChg chg="modSp add modAnim">
        <pc:chgData name="Tamara Bonaci" userId="ec851aee9f90fc05" providerId="LiveId" clId="{890BB027-C650-C846-A534-3C9C5673176E}" dt="2019-05-07T17:03:08.468" v="349" actId="2710"/>
        <pc:sldMkLst>
          <pc:docMk/>
          <pc:sldMk cId="3712711171" sldId="723"/>
        </pc:sldMkLst>
        <pc:spChg chg="mod">
          <ac:chgData name="Tamara Bonaci" userId="ec851aee9f90fc05" providerId="LiveId" clId="{890BB027-C650-C846-A534-3C9C5673176E}" dt="2019-05-07T17:02:41.921" v="334" actId="20577"/>
          <ac:spMkLst>
            <pc:docMk/>
            <pc:sldMk cId="3712711171" sldId="723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3:08.468" v="349" actId="2710"/>
          <ac:spMkLst>
            <pc:docMk/>
            <pc:sldMk cId="3712711171" sldId="723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2:32.099" v="1137"/>
        <pc:sldMkLst>
          <pc:docMk/>
          <pc:sldMk cId="862720633" sldId="724"/>
        </pc:sldMkLst>
        <pc:spChg chg="mod">
          <ac:chgData name="Tamara Bonaci" userId="ec851aee9f90fc05" providerId="LiveId" clId="{890BB027-C650-C846-A534-3C9C5673176E}" dt="2019-05-07T17:03:48.705" v="363" actId="20577"/>
          <ac:spMkLst>
            <pc:docMk/>
            <pc:sldMk cId="862720633" sldId="724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2:17.781" v="1133" actId="15"/>
          <ac:spMkLst>
            <pc:docMk/>
            <pc:sldMk cId="862720633" sldId="724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29.420" v="1142" actId="207"/>
        <pc:sldMkLst>
          <pc:docMk/>
          <pc:sldMk cId="4004838728" sldId="725"/>
        </pc:sldMkLst>
        <pc:spChg chg="mod">
          <ac:chgData name="Tamara Bonaci" userId="ec851aee9f90fc05" providerId="LiveId" clId="{890BB027-C650-C846-A534-3C9C5673176E}" dt="2019-05-07T17:07:26.572" v="492" actId="20577"/>
          <ac:spMkLst>
            <pc:docMk/>
            <pc:sldMk cId="4004838728" sldId="725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29.420" v="1142" actId="207"/>
          <ac:spMkLst>
            <pc:docMk/>
            <pc:sldMk cId="4004838728" sldId="725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43.485" v="1143" actId="20577"/>
        <pc:sldMkLst>
          <pc:docMk/>
          <pc:sldMk cId="3637092796" sldId="726"/>
        </pc:sldMkLst>
        <pc:spChg chg="mod">
          <ac:chgData name="Tamara Bonaci" userId="ec851aee9f90fc05" providerId="LiveId" clId="{890BB027-C650-C846-A534-3C9C5673176E}" dt="2019-05-07T17:09:35.784" v="581" actId="20577"/>
          <ac:spMkLst>
            <pc:docMk/>
            <pc:sldMk cId="3637092796" sldId="726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43.485" v="1143" actId="20577"/>
          <ac:spMkLst>
            <pc:docMk/>
            <pc:sldMk cId="3637092796" sldId="726"/>
            <ac:spMk id="9" creationId="{1B4CFB4F-FB2A-DF4A-99E5-968EF833F105}"/>
          </ac:spMkLst>
        </pc:spChg>
      </pc:sldChg>
    </pc:docChg>
  </pc:docChgLst>
  <pc:docChgLst>
    <pc:chgData name="Tamara Bonaci" userId="ec851aee9f90fc05" providerId="LiveId" clId="{9439CCB8-365E-A341-8D0C-D492C506D8EA}"/>
    <pc:docChg chg="custSel addSld delSld modSld sldOrd">
      <pc:chgData name="Tamara Bonaci" userId="ec851aee9f90fc05" providerId="LiveId" clId="{9439CCB8-365E-A341-8D0C-D492C506D8EA}" dt="2019-05-08T21:59:53.289" v="830" actId="113"/>
      <pc:docMkLst>
        <pc:docMk/>
      </pc:docMkLst>
      <pc:sldChg chg="addSp modSp add">
        <pc:chgData name="Tamara Bonaci" userId="ec851aee9f90fc05" providerId="LiveId" clId="{9439CCB8-365E-A341-8D0C-D492C506D8EA}" dt="2019-05-08T21:59:12.742" v="813" actId="113"/>
        <pc:sldMkLst>
          <pc:docMk/>
          <pc:sldMk cId="584373226" sldId="257"/>
        </pc:sldMkLst>
        <pc:spChg chg="mod">
          <ac:chgData name="Tamara Bonaci" userId="ec851aee9f90fc05" providerId="LiveId" clId="{9439CCB8-365E-A341-8D0C-D492C506D8EA}" dt="2019-05-08T21:59:12.742" v="813" actId="113"/>
          <ac:spMkLst>
            <pc:docMk/>
            <pc:sldMk cId="584373226" sldId="25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7:17.346" v="282" actId="207"/>
          <ac:spMkLst>
            <pc:docMk/>
            <pc:sldMk cId="584373226" sldId="257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5:36.650" v="111" actId="207"/>
          <ac:spMkLst>
            <pc:docMk/>
            <pc:sldMk cId="584373226" sldId="257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5" creationId="{267A66E7-1377-E043-9B44-63BEB11336F9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6" creationId="{A7C15BB9-D055-D241-A611-972EAD5C2865}"/>
          </ac:spMkLst>
        </pc:spChg>
      </pc:sldChg>
      <pc:sldChg chg="addSp delSp modSp add">
        <pc:chgData name="Tamara Bonaci" userId="ec851aee9f90fc05" providerId="LiveId" clId="{9439CCB8-365E-A341-8D0C-D492C506D8EA}" dt="2019-05-08T21:59:15.580" v="814" actId="113"/>
        <pc:sldMkLst>
          <pc:docMk/>
          <pc:sldMk cId="1535048966" sldId="258"/>
        </pc:sldMkLst>
        <pc:spChg chg="mod">
          <ac:chgData name="Tamara Bonaci" userId="ec851aee9f90fc05" providerId="LiveId" clId="{9439CCB8-365E-A341-8D0C-D492C506D8EA}" dt="2019-05-08T21:59:15.580" v="814" actId="113"/>
          <ac:spMkLst>
            <pc:docMk/>
            <pc:sldMk cId="1535048966" sldId="25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8.076" v="621" actId="207"/>
          <ac:spMkLst>
            <pc:docMk/>
            <pc:sldMk cId="1535048966" sldId="25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3.589" v="620" actId="207"/>
          <ac:spMkLst>
            <pc:docMk/>
            <pc:sldMk cId="1535048966" sldId="258"/>
            <ac:spMk id="4" creationId="{00000000-0000-0000-0000-000000000000}"/>
          </ac:spMkLst>
        </pc:spChg>
        <pc:spChg chg="add del">
          <ac:chgData name="Tamara Bonaci" userId="ec851aee9f90fc05" providerId="LiveId" clId="{9439CCB8-365E-A341-8D0C-D492C506D8EA}" dt="2019-05-08T21:48:12.032" v="308"/>
          <ac:spMkLst>
            <pc:docMk/>
            <pc:sldMk cId="1535048966" sldId="258"/>
            <ac:spMk id="5" creationId="{AC14F271-9933-1B4A-8C4F-2E4D6B93FFEA}"/>
          </ac:spMkLst>
        </pc:spChg>
        <pc:spChg chg="add del">
          <ac:chgData name="Tamara Bonaci" userId="ec851aee9f90fc05" providerId="LiveId" clId="{9439CCB8-365E-A341-8D0C-D492C506D8EA}" dt="2019-05-08T21:48:14.830" v="310"/>
          <ac:spMkLst>
            <pc:docMk/>
            <pc:sldMk cId="1535048966" sldId="258"/>
            <ac:spMk id="6" creationId="{FD36609C-CEDB-2840-8563-E021C347E0C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7" creationId="{8D958A1C-8926-AE40-AE17-3BE1BB9237F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8" creationId="{D6CECB73-C8DB-CE43-9CC9-0316A9F8D629}"/>
          </ac:spMkLst>
        </pc:spChg>
        <pc:picChg chg="add del">
          <ac:chgData name="Tamara Bonaci" userId="ec851aee9f90fc05" providerId="LiveId" clId="{9439CCB8-365E-A341-8D0C-D492C506D8EA}" dt="2019-05-08T21:48:12.032" v="308"/>
          <ac:picMkLst>
            <pc:docMk/>
            <pc:sldMk cId="1535048966" sldId="258"/>
            <ac:picMk id="1025" creationId="{75FED067-1C70-C547-9921-48C0D64B1F09}"/>
          </ac:picMkLst>
        </pc:picChg>
        <pc:picChg chg="add del">
          <ac:chgData name="Tamara Bonaci" userId="ec851aee9f90fc05" providerId="LiveId" clId="{9439CCB8-365E-A341-8D0C-D492C506D8EA}" dt="2019-05-08T21:48:14.830" v="310"/>
          <ac:picMkLst>
            <pc:docMk/>
            <pc:sldMk cId="1535048966" sldId="258"/>
            <ac:picMk id="1027" creationId="{F0817977-1A4F-7945-A777-A8587886C8A7}"/>
          </ac:picMkLst>
        </pc:picChg>
      </pc:sldChg>
      <pc:sldChg chg="add del">
        <pc:chgData name="Tamara Bonaci" userId="ec851aee9f90fc05" providerId="LiveId" clId="{9439CCB8-365E-A341-8D0C-D492C506D8EA}" dt="2019-05-08T21:50:03.559" v="622" actId="2696"/>
        <pc:sldMkLst>
          <pc:docMk/>
          <pc:sldMk cId="1981321630" sldId="259"/>
        </pc:sldMkLst>
      </pc:sldChg>
      <pc:sldChg chg="addSp modSp add">
        <pc:chgData name="Tamara Bonaci" userId="ec851aee9f90fc05" providerId="LiveId" clId="{9439CCB8-365E-A341-8D0C-D492C506D8EA}" dt="2019-05-08T21:59:18.919" v="815" actId="113"/>
        <pc:sldMkLst>
          <pc:docMk/>
          <pc:sldMk cId="182717293" sldId="260"/>
        </pc:sldMkLst>
        <pc:spChg chg="mod">
          <ac:chgData name="Tamara Bonaci" userId="ec851aee9f90fc05" providerId="LiveId" clId="{9439CCB8-365E-A341-8D0C-D492C506D8EA}" dt="2019-05-08T21:59:18.919" v="815" actId="113"/>
          <ac:spMkLst>
            <pc:docMk/>
            <pc:sldMk cId="182717293" sldId="260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5" creationId="{B69064D7-E343-5945-A5DF-14D158011385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6" creationId="{0CDA4997-6690-7242-A016-CA8E54572B1C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8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28.961" v="659" actId="2711"/>
          <ac:graphicFrameMkLst>
            <pc:docMk/>
            <pc:sldMk cId="182717293" sldId="260"/>
            <ac:graphicFrameMk id="4" creationId="{00000000-0000-0000-0000-000000000000}"/>
          </ac:graphicFrameMkLst>
        </pc:graphicFrameChg>
      </pc:sldChg>
      <pc:sldChg chg="addSp modSp add">
        <pc:chgData name="Tamara Bonaci" userId="ec851aee9f90fc05" providerId="LiveId" clId="{9439CCB8-365E-A341-8D0C-D492C506D8EA}" dt="2019-05-08T21:59:23.164" v="816" actId="113"/>
        <pc:sldMkLst>
          <pc:docMk/>
          <pc:sldMk cId="1100472739" sldId="261"/>
        </pc:sldMkLst>
        <pc:spChg chg="mod">
          <ac:chgData name="Tamara Bonaci" userId="ec851aee9f90fc05" providerId="LiveId" clId="{9439CCB8-365E-A341-8D0C-D492C506D8EA}" dt="2019-05-08T21:59:23.164" v="816" actId="113"/>
          <ac:spMkLst>
            <pc:docMk/>
            <pc:sldMk cId="1100472739" sldId="261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5" creationId="{28753352-4196-1643-AA3B-CFB0E6B0E652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6" creationId="{21ADB82E-107C-4040-8F4C-C7AE9A430F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26.370" v="672" actId="207"/>
          <ac:spMkLst>
            <pc:docMk/>
            <pc:sldMk cId="1100472739" sldId="261"/>
            <ac:spMk id="17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51.079" v="665" actId="2711"/>
          <ac:graphicFrameMkLst>
            <pc:docMk/>
            <pc:sldMk cId="1100472739" sldId="261"/>
            <ac:graphicFrameMk id="4" creationId="{00000000-0000-0000-0000-000000000000}"/>
          </ac:graphicFrameMkLst>
        </pc:graphicFrame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4" creationId="{00000000-0000-0000-0000-000000000000}"/>
          </ac:cxnSpMkLst>
        </pc:cxn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6" creationId="{00000000-0000-0000-0000-000000000000}"/>
          </ac:cxnSpMkLst>
        </pc:cxnChg>
      </pc:sldChg>
      <pc:sldChg chg="addSp modSp add">
        <pc:chgData name="Tamara Bonaci" userId="ec851aee9f90fc05" providerId="LiveId" clId="{9439CCB8-365E-A341-8D0C-D492C506D8EA}" dt="2019-05-08T21:59:27.476" v="817" actId="113"/>
        <pc:sldMkLst>
          <pc:docMk/>
          <pc:sldMk cId="1011232846" sldId="262"/>
        </pc:sldMkLst>
        <pc:spChg chg="mod">
          <ac:chgData name="Tamara Bonaci" userId="ec851aee9f90fc05" providerId="LiveId" clId="{9439CCB8-365E-A341-8D0C-D492C506D8EA}" dt="2019-05-08T21:59:27.476" v="817" actId="113"/>
          <ac:spMkLst>
            <pc:docMk/>
            <pc:sldMk cId="1011232846" sldId="262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6" creationId="{6F074A56-C6C6-5B4E-B6BF-5BAAF086C51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7" creationId="{27DCABC2-8D9B-B840-A502-4118EA970E88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45.165" v="673" actId="207"/>
          <ac:spMkLst>
            <pc:docMk/>
            <pc:sldMk cId="1011232846" sldId="262"/>
            <ac:spMk id="17" creationId="{00000000-0000-0000-0000-000000000000}"/>
          </ac:spMkLst>
        </pc:spChg>
      </pc:sldChg>
      <pc:sldChg chg="addSp modSp add">
        <pc:chgData name="Tamara Bonaci" userId="ec851aee9f90fc05" providerId="LiveId" clId="{9439CCB8-365E-A341-8D0C-D492C506D8EA}" dt="2019-05-08T21:59:30.762" v="818" actId="113"/>
        <pc:sldMkLst>
          <pc:docMk/>
          <pc:sldMk cId="3878474567" sldId="263"/>
        </pc:sldMkLst>
        <pc:spChg chg="mod">
          <ac:chgData name="Tamara Bonaci" userId="ec851aee9f90fc05" providerId="LiveId" clId="{9439CCB8-365E-A341-8D0C-D492C506D8EA}" dt="2019-05-08T21:59:30.762" v="818" actId="113"/>
          <ac:spMkLst>
            <pc:docMk/>
            <pc:sldMk cId="3878474567" sldId="263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19.581" v="686" actId="207"/>
          <ac:spMkLst>
            <pc:docMk/>
            <pc:sldMk cId="3878474567" sldId="263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57.106" v="675" actId="2711"/>
          <ac:spMkLst>
            <pc:docMk/>
            <pc:sldMk cId="3878474567" sldId="263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5" creationId="{502B109D-4A94-1041-91D5-E054F51CB747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6" creationId="{FA80946E-07AC-6D48-9D65-B6F0CD04A095}"/>
          </ac:spMkLst>
        </pc:spChg>
      </pc:sldChg>
      <pc:sldChg chg="addSp modSp add">
        <pc:chgData name="Tamara Bonaci" userId="ec851aee9f90fc05" providerId="LiveId" clId="{9439CCB8-365E-A341-8D0C-D492C506D8EA}" dt="2019-05-08T21:59:34.278" v="819" actId="113"/>
        <pc:sldMkLst>
          <pc:docMk/>
          <pc:sldMk cId="2626551325" sldId="264"/>
        </pc:sldMkLst>
        <pc:spChg chg="mod">
          <ac:chgData name="Tamara Bonaci" userId="ec851aee9f90fc05" providerId="LiveId" clId="{9439CCB8-365E-A341-8D0C-D492C506D8EA}" dt="2019-05-08T21:59:34.278" v="819" actId="113"/>
          <ac:spMkLst>
            <pc:docMk/>
            <pc:sldMk cId="2626551325" sldId="264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41.646" v="692" actId="20577"/>
          <ac:spMkLst>
            <pc:docMk/>
            <pc:sldMk cId="2626551325" sldId="264"/>
            <ac:spMk id="11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2" creationId="{499D49A8-74FB-044D-A321-670A8B7E390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3" creationId="{C6A7474D-87F8-064C-AAE1-D84578F0A1BC}"/>
          </ac:spMkLst>
        </pc:spChg>
      </pc:sldChg>
      <pc:sldChg chg="addSp modSp add">
        <pc:chgData name="Tamara Bonaci" userId="ec851aee9f90fc05" providerId="LiveId" clId="{9439CCB8-365E-A341-8D0C-D492C506D8EA}" dt="2019-05-08T21:59:37.056" v="820" actId="113"/>
        <pc:sldMkLst>
          <pc:docMk/>
          <pc:sldMk cId="2205389702" sldId="265"/>
        </pc:sldMkLst>
        <pc:spChg chg="mod">
          <ac:chgData name="Tamara Bonaci" userId="ec851aee9f90fc05" providerId="LiveId" clId="{9439CCB8-365E-A341-8D0C-D492C506D8EA}" dt="2019-05-08T21:59:37.056" v="820" actId="113"/>
          <ac:spMkLst>
            <pc:docMk/>
            <pc:sldMk cId="2205389702" sldId="265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29.032" v="702" actId="20577"/>
          <ac:spMkLst>
            <pc:docMk/>
            <pc:sldMk cId="2205389702" sldId="265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5" creationId="{47DB43B9-C230-CF4A-951D-B09B5CDAD07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6" creationId="{04D05783-E926-6448-9056-2B70FF7724A5}"/>
          </ac:spMkLst>
        </pc:spChg>
      </pc:sldChg>
      <pc:sldChg chg="addSp modSp add">
        <pc:chgData name="Tamara Bonaci" userId="ec851aee9f90fc05" providerId="LiveId" clId="{9439CCB8-365E-A341-8D0C-D492C506D8EA}" dt="2019-05-08T21:59:40.567" v="821" actId="113"/>
        <pc:sldMkLst>
          <pc:docMk/>
          <pc:sldMk cId="2722074021" sldId="266"/>
        </pc:sldMkLst>
        <pc:spChg chg="mod">
          <ac:chgData name="Tamara Bonaci" userId="ec851aee9f90fc05" providerId="LiveId" clId="{9439CCB8-365E-A341-8D0C-D492C506D8EA}" dt="2019-05-08T21:59:40.567" v="821" actId="113"/>
          <ac:spMkLst>
            <pc:docMk/>
            <pc:sldMk cId="2722074021" sldId="266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38.334" v="736" actId="20577"/>
          <ac:spMkLst>
            <pc:docMk/>
            <pc:sldMk cId="2722074021" sldId="266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5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6" creationId="{1CA93AF0-6F46-E444-8A8F-0B33A6A75A9D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7" creationId="{37B56789-5A53-344F-8F84-32EF66BEEB21}"/>
          </ac:spMkLst>
        </pc:spChg>
      </pc:sldChg>
      <pc:sldChg chg="addSp modSp add">
        <pc:chgData name="Tamara Bonaci" userId="ec851aee9f90fc05" providerId="LiveId" clId="{9439CCB8-365E-A341-8D0C-D492C506D8EA}" dt="2019-05-08T21:59:43.279" v="822" actId="113"/>
        <pc:sldMkLst>
          <pc:docMk/>
          <pc:sldMk cId="538050595" sldId="267"/>
        </pc:sldMkLst>
        <pc:spChg chg="mod">
          <ac:chgData name="Tamara Bonaci" userId="ec851aee9f90fc05" providerId="LiveId" clId="{9439CCB8-365E-A341-8D0C-D492C506D8EA}" dt="2019-05-08T21:59:43.279" v="822" actId="113"/>
          <ac:spMkLst>
            <pc:docMk/>
            <pc:sldMk cId="538050595" sldId="26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7" creationId="{B5FAECB0-BAFE-EE41-AA7F-9BC5C64CBA7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8" creationId="{BA8F8955-EBA8-1041-8C41-A672D43EBDA5}"/>
          </ac:spMkLst>
        </pc:spChg>
      </pc:sldChg>
      <pc:sldChg chg="addSp modSp add">
        <pc:chgData name="Tamara Bonaci" userId="ec851aee9f90fc05" providerId="LiveId" clId="{9439CCB8-365E-A341-8D0C-D492C506D8EA}" dt="2019-05-08T21:59:53.289" v="830" actId="113"/>
        <pc:sldMkLst>
          <pc:docMk/>
          <pc:sldMk cId="189562042" sldId="268"/>
        </pc:sldMkLst>
        <pc:spChg chg="mod">
          <ac:chgData name="Tamara Bonaci" userId="ec851aee9f90fc05" providerId="LiveId" clId="{9439CCB8-365E-A341-8D0C-D492C506D8EA}" dt="2019-05-08T21:59:53.289" v="830" actId="113"/>
          <ac:spMkLst>
            <pc:docMk/>
            <pc:sldMk cId="189562042" sldId="26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7" creationId="{1F4B19A0-E95D-B640-9A63-8DF769843DF1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8" creationId="{21A30205-D8B1-EF47-8A3D-FD13CA7AB77B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7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35" creationId="{00000000-0000-0000-0000-000000000000}"/>
          </ac:spMkLst>
        </pc:spChg>
        <pc:grpChg chg="mod">
          <ac:chgData name="Tamara Bonaci" userId="ec851aee9f90fc05" providerId="LiveId" clId="{9439CCB8-365E-A341-8D0C-D492C506D8EA}" dt="2019-05-08T21:57:09.272" v="808" actId="207"/>
          <ac:grpSpMkLst>
            <pc:docMk/>
            <pc:sldMk cId="189562042" sldId="268"/>
            <ac:grpSpMk id="36" creationId="{00000000-0000-0000-0000-000000000000}"/>
          </ac:grpSpMkLst>
        </pc:grpChg>
      </pc:sldChg>
      <pc:sldChg chg="addSp modSp add">
        <pc:chgData name="Tamara Bonaci" userId="ec851aee9f90fc05" providerId="LiveId" clId="{9439CCB8-365E-A341-8D0C-D492C506D8EA}" dt="2019-05-08T21:59:45.695" v="823" actId="113"/>
        <pc:sldMkLst>
          <pc:docMk/>
          <pc:sldMk cId="963689744" sldId="269"/>
        </pc:sldMkLst>
        <pc:spChg chg="mod">
          <ac:chgData name="Tamara Bonaci" userId="ec851aee9f90fc05" providerId="LiveId" clId="{9439CCB8-365E-A341-8D0C-D492C506D8EA}" dt="2019-05-08T21:59:45.695" v="823" actId="113"/>
          <ac:spMkLst>
            <pc:docMk/>
            <pc:sldMk cId="963689744" sldId="269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5" creationId="{A2EACB85-19D8-3949-BC6E-560395D6D64D}"/>
          </ac:spMkLst>
        </pc:spChg>
        <pc:spChg chg="mod">
          <ac:chgData name="Tamara Bonaci" userId="ec851aee9f90fc05" providerId="LiveId" clId="{9439CCB8-365E-A341-8D0C-D492C506D8EA}" dt="2019-05-08T21:56:48.688" v="803" actId="207"/>
          <ac:spMkLst>
            <pc:docMk/>
            <pc:sldMk cId="963689744" sldId="269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7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8" creationId="{4B835557-512B-3344-928B-DFA0FD81E601}"/>
          </ac:spMkLst>
        </pc:spChg>
      </pc:sldChg>
      <pc:sldChg chg="add del">
        <pc:chgData name="Tamara Bonaci" userId="ec851aee9f90fc05" providerId="LiveId" clId="{9439CCB8-365E-A341-8D0C-D492C506D8EA}" dt="2019-05-08T21:53:40.455" v="703" actId="2696"/>
        <pc:sldMkLst>
          <pc:docMk/>
          <pc:sldMk cId="3363218111" sldId="270"/>
        </pc:sldMkLst>
      </pc:sldChg>
      <pc:sldChg chg="add del">
        <pc:chgData name="Tamara Bonaci" userId="ec851aee9f90fc05" providerId="LiveId" clId="{9439CCB8-365E-A341-8D0C-D492C506D8EA}" dt="2019-05-08T21:53:44.431" v="704" actId="2696"/>
        <pc:sldMkLst>
          <pc:docMk/>
          <pc:sldMk cId="500928141" sldId="272"/>
        </pc:sldMkLst>
      </pc:sldChg>
      <pc:sldChg chg="del">
        <pc:chgData name="Tamara Bonaci" userId="ec851aee9f90fc05" providerId="LiveId" clId="{9439CCB8-365E-A341-8D0C-D492C506D8EA}" dt="2019-05-08T21:42:04.426" v="16" actId="2696"/>
        <pc:sldMkLst>
          <pc:docMk/>
          <pc:sldMk cId="2182270651" sldId="303"/>
        </pc:sldMkLst>
      </pc:sldChg>
      <pc:sldChg chg="del">
        <pc:chgData name="Tamara Bonaci" userId="ec851aee9f90fc05" providerId="LiveId" clId="{9439CCB8-365E-A341-8D0C-D492C506D8EA}" dt="2019-05-08T21:42:06.990" v="25" actId="2696"/>
        <pc:sldMkLst>
          <pc:docMk/>
          <pc:sldMk cId="2358533867" sldId="304"/>
        </pc:sldMkLst>
      </pc:sldChg>
      <pc:sldChg chg="del">
        <pc:chgData name="Tamara Bonaci" userId="ec851aee9f90fc05" providerId="LiveId" clId="{9439CCB8-365E-A341-8D0C-D492C506D8EA}" dt="2019-05-08T21:42:06.461" v="24" actId="2696"/>
        <pc:sldMkLst>
          <pc:docMk/>
          <pc:sldMk cId="2011202271" sldId="309"/>
        </pc:sldMkLst>
      </pc:sldChg>
      <pc:sldChg chg="del">
        <pc:chgData name="Tamara Bonaci" userId="ec851aee9f90fc05" providerId="LiveId" clId="{9439CCB8-365E-A341-8D0C-D492C506D8EA}" dt="2019-05-08T21:42:10.028" v="34" actId="2696"/>
        <pc:sldMkLst>
          <pc:docMk/>
          <pc:sldMk cId="3672018907" sldId="310"/>
        </pc:sldMkLst>
      </pc:sldChg>
      <pc:sldChg chg="del">
        <pc:chgData name="Tamara Bonaci" userId="ec851aee9f90fc05" providerId="LiveId" clId="{9439CCB8-365E-A341-8D0C-D492C506D8EA}" dt="2019-05-08T21:42:07.995" v="29" actId="2696"/>
        <pc:sldMkLst>
          <pc:docMk/>
          <pc:sldMk cId="1611514312" sldId="311"/>
        </pc:sldMkLst>
      </pc:sldChg>
      <pc:sldChg chg="del">
        <pc:chgData name="Tamara Bonaci" userId="ec851aee9f90fc05" providerId="LiveId" clId="{9439CCB8-365E-A341-8D0C-D492C506D8EA}" dt="2019-05-08T21:42:08.295" v="30" actId="2696"/>
        <pc:sldMkLst>
          <pc:docMk/>
          <pc:sldMk cId="1605304038" sldId="313"/>
        </pc:sldMkLst>
      </pc:sldChg>
      <pc:sldChg chg="del">
        <pc:chgData name="Tamara Bonaci" userId="ec851aee9f90fc05" providerId="LiveId" clId="{9439CCB8-365E-A341-8D0C-D492C506D8EA}" dt="2019-05-08T21:42:08.649" v="31" actId="2696"/>
        <pc:sldMkLst>
          <pc:docMk/>
          <pc:sldMk cId="2842352947" sldId="317"/>
        </pc:sldMkLst>
      </pc:sldChg>
      <pc:sldChg chg="del">
        <pc:chgData name="Tamara Bonaci" userId="ec851aee9f90fc05" providerId="LiveId" clId="{9439CCB8-365E-A341-8D0C-D492C506D8EA}" dt="2019-05-08T21:42:06.241" v="23" actId="2696"/>
        <pc:sldMkLst>
          <pc:docMk/>
          <pc:sldMk cId="4142828122" sldId="319"/>
        </pc:sldMkLst>
      </pc:sldChg>
      <pc:sldChg chg="del">
        <pc:chgData name="Tamara Bonaci" userId="ec851aee9f90fc05" providerId="LiveId" clId="{9439CCB8-365E-A341-8D0C-D492C506D8EA}" dt="2019-05-08T21:42:09.004" v="32" actId="2696"/>
        <pc:sldMkLst>
          <pc:docMk/>
          <pc:sldMk cId="2771753197" sldId="323"/>
        </pc:sldMkLst>
      </pc:sldChg>
      <pc:sldChg chg="del">
        <pc:chgData name="Tamara Bonaci" userId="ec851aee9f90fc05" providerId="LiveId" clId="{9439CCB8-365E-A341-8D0C-D492C506D8EA}" dt="2019-05-08T21:42:09.517" v="33" actId="2696"/>
        <pc:sldMkLst>
          <pc:docMk/>
          <pc:sldMk cId="964112850" sldId="324"/>
        </pc:sldMkLst>
      </pc:sldChg>
      <pc:sldChg chg="del">
        <pc:chgData name="Tamara Bonaci" userId="ec851aee9f90fc05" providerId="LiveId" clId="{9439CCB8-365E-A341-8D0C-D492C506D8EA}" dt="2019-05-08T21:41:59.408" v="0" actId="2696"/>
        <pc:sldMkLst>
          <pc:docMk/>
          <pc:sldMk cId="2063307055" sldId="375"/>
        </pc:sldMkLst>
      </pc:sldChg>
      <pc:sldChg chg="del">
        <pc:chgData name="Tamara Bonaci" userId="ec851aee9f90fc05" providerId="LiveId" clId="{9439CCB8-365E-A341-8D0C-D492C506D8EA}" dt="2019-05-08T21:42:04.728" v="17" actId="2696"/>
        <pc:sldMkLst>
          <pc:docMk/>
          <pc:sldMk cId="79135368" sldId="381"/>
        </pc:sldMkLst>
      </pc:sldChg>
      <pc:sldChg chg="del">
        <pc:chgData name="Tamara Bonaci" userId="ec851aee9f90fc05" providerId="LiveId" clId="{9439CCB8-365E-A341-8D0C-D492C506D8EA}" dt="2019-05-08T21:42:05.515" v="20" actId="2696"/>
        <pc:sldMkLst>
          <pc:docMk/>
          <pc:sldMk cId="267437742" sldId="382"/>
        </pc:sldMkLst>
      </pc:sldChg>
      <pc:sldChg chg="del">
        <pc:chgData name="Tamara Bonaci" userId="ec851aee9f90fc05" providerId="LiveId" clId="{9439CCB8-365E-A341-8D0C-D492C506D8EA}" dt="2019-05-08T21:42:05.276" v="19" actId="2696"/>
        <pc:sldMkLst>
          <pc:docMk/>
          <pc:sldMk cId="1700740504" sldId="383"/>
        </pc:sldMkLst>
      </pc:sldChg>
      <pc:sldChg chg="del">
        <pc:chgData name="Tamara Bonaci" userId="ec851aee9f90fc05" providerId="LiveId" clId="{9439CCB8-365E-A341-8D0C-D492C506D8EA}" dt="2019-05-08T21:42:05.721" v="21" actId="2696"/>
        <pc:sldMkLst>
          <pc:docMk/>
          <pc:sldMk cId="1215813259" sldId="384"/>
        </pc:sldMkLst>
      </pc:sldChg>
      <pc:sldChg chg="del">
        <pc:chgData name="Tamara Bonaci" userId="ec851aee9f90fc05" providerId="LiveId" clId="{9439CCB8-365E-A341-8D0C-D492C506D8EA}" dt="2019-05-08T21:42:05.972" v="22" actId="2696"/>
        <pc:sldMkLst>
          <pc:docMk/>
          <pc:sldMk cId="1540248100" sldId="385"/>
        </pc:sldMkLst>
      </pc:sldChg>
      <pc:sldChg chg="del">
        <pc:chgData name="Tamara Bonaci" userId="ec851aee9f90fc05" providerId="LiveId" clId="{9439CCB8-365E-A341-8D0C-D492C506D8EA}" dt="2019-05-08T21:42:05.002" v="18" actId="2696"/>
        <pc:sldMkLst>
          <pc:docMk/>
          <pc:sldMk cId="1753085186" sldId="386"/>
        </pc:sldMkLst>
      </pc:sldChg>
      <pc:sldChg chg="del">
        <pc:chgData name="Tamara Bonaci" userId="ec851aee9f90fc05" providerId="LiveId" clId="{9439CCB8-365E-A341-8D0C-D492C506D8EA}" dt="2019-05-08T21:57:19.262" v="811" actId="2696"/>
        <pc:sldMkLst>
          <pc:docMk/>
          <pc:sldMk cId="1889747758" sldId="656"/>
        </pc:sldMkLst>
      </pc:sldChg>
      <pc:sldChg chg="del">
        <pc:chgData name="Tamara Bonaci" userId="ec851aee9f90fc05" providerId="LiveId" clId="{9439CCB8-365E-A341-8D0C-D492C506D8EA}" dt="2019-05-08T21:42:00.535" v="2" actId="2696"/>
        <pc:sldMkLst>
          <pc:docMk/>
          <pc:sldMk cId="1279179123" sldId="657"/>
        </pc:sldMkLst>
      </pc:sldChg>
      <pc:sldChg chg="del">
        <pc:chgData name="Tamara Bonaci" userId="ec851aee9f90fc05" providerId="LiveId" clId="{9439CCB8-365E-A341-8D0C-D492C506D8EA}" dt="2019-05-08T21:42:00.758" v="3" actId="2696"/>
        <pc:sldMkLst>
          <pc:docMk/>
          <pc:sldMk cId="2944317679" sldId="658"/>
        </pc:sldMkLst>
      </pc:sldChg>
      <pc:sldChg chg="del">
        <pc:chgData name="Tamara Bonaci" userId="ec851aee9f90fc05" providerId="LiveId" clId="{9439CCB8-365E-A341-8D0C-D492C506D8EA}" dt="2019-05-08T21:42:00.934" v="4" actId="2696"/>
        <pc:sldMkLst>
          <pc:docMk/>
          <pc:sldMk cId="3009641953" sldId="659"/>
        </pc:sldMkLst>
      </pc:sldChg>
      <pc:sldChg chg="del">
        <pc:chgData name="Tamara Bonaci" userId="ec851aee9f90fc05" providerId="LiveId" clId="{9439CCB8-365E-A341-8D0C-D492C506D8EA}" dt="2019-05-08T21:42:01.122" v="5" actId="2696"/>
        <pc:sldMkLst>
          <pc:docMk/>
          <pc:sldMk cId="1552211648" sldId="660"/>
        </pc:sldMkLst>
      </pc:sldChg>
      <pc:sldChg chg="del">
        <pc:chgData name="Tamara Bonaci" userId="ec851aee9f90fc05" providerId="LiveId" clId="{9439CCB8-365E-A341-8D0C-D492C506D8EA}" dt="2019-05-08T21:42:01.274" v="6" actId="2696"/>
        <pc:sldMkLst>
          <pc:docMk/>
          <pc:sldMk cId="467112970" sldId="661"/>
        </pc:sldMkLst>
      </pc:sldChg>
      <pc:sldChg chg="del">
        <pc:chgData name="Tamara Bonaci" userId="ec851aee9f90fc05" providerId="LiveId" clId="{9439CCB8-365E-A341-8D0C-D492C506D8EA}" dt="2019-05-08T21:42:01.675" v="8" actId="2696"/>
        <pc:sldMkLst>
          <pc:docMk/>
          <pc:sldMk cId="4066284671" sldId="662"/>
        </pc:sldMkLst>
      </pc:sldChg>
      <pc:sldChg chg="del">
        <pc:chgData name="Tamara Bonaci" userId="ec851aee9f90fc05" providerId="LiveId" clId="{9439CCB8-365E-A341-8D0C-D492C506D8EA}" dt="2019-05-08T21:42:03.954" v="14" actId="2696"/>
        <pc:sldMkLst>
          <pc:docMk/>
          <pc:sldMk cId="1876128750" sldId="663"/>
        </pc:sldMkLst>
      </pc:sldChg>
      <pc:sldChg chg="del">
        <pc:chgData name="Tamara Bonaci" userId="ec851aee9f90fc05" providerId="LiveId" clId="{9439CCB8-365E-A341-8D0C-D492C506D8EA}" dt="2019-05-08T21:42:07.556" v="27" actId="2696"/>
        <pc:sldMkLst>
          <pc:docMk/>
          <pc:sldMk cId="1217199275" sldId="664"/>
        </pc:sldMkLst>
      </pc:sldChg>
      <pc:sldChg chg="del">
        <pc:chgData name="Tamara Bonaci" userId="ec851aee9f90fc05" providerId="LiveId" clId="{9439CCB8-365E-A341-8D0C-D492C506D8EA}" dt="2019-05-08T21:42:07.787" v="28" actId="2696"/>
        <pc:sldMkLst>
          <pc:docMk/>
          <pc:sldMk cId="1399116789" sldId="665"/>
        </pc:sldMkLst>
      </pc:sldChg>
      <pc:sldChg chg="del">
        <pc:chgData name="Tamara Bonaci" userId="ec851aee9f90fc05" providerId="LiveId" clId="{9439CCB8-365E-A341-8D0C-D492C506D8EA}" dt="2019-05-08T21:42:04.282" v="15" actId="2696"/>
        <pc:sldMkLst>
          <pc:docMk/>
          <pc:sldMk cId="2727985956" sldId="666"/>
        </pc:sldMkLst>
      </pc:sldChg>
      <pc:sldChg chg="del">
        <pc:chgData name="Tamara Bonaci" userId="ec851aee9f90fc05" providerId="LiveId" clId="{9439CCB8-365E-A341-8D0C-D492C506D8EA}" dt="2019-05-08T21:42:07.201" v="26" actId="2696"/>
        <pc:sldMkLst>
          <pc:docMk/>
          <pc:sldMk cId="498358837" sldId="667"/>
        </pc:sldMkLst>
      </pc:sldChg>
      <pc:sldChg chg="del">
        <pc:chgData name="Tamara Bonaci" userId="ec851aee9f90fc05" providerId="LiveId" clId="{9439CCB8-365E-A341-8D0C-D492C506D8EA}" dt="2019-05-08T21:42:10.194" v="35" actId="2696"/>
        <pc:sldMkLst>
          <pc:docMk/>
          <pc:sldMk cId="3555258645" sldId="668"/>
        </pc:sldMkLst>
      </pc:sldChg>
      <pc:sldChg chg="del">
        <pc:chgData name="Tamara Bonaci" userId="ec851aee9f90fc05" providerId="LiveId" clId="{9439CCB8-365E-A341-8D0C-D492C506D8EA}" dt="2019-05-08T21:42:10.549" v="36" actId="2696"/>
        <pc:sldMkLst>
          <pc:docMk/>
          <pc:sldMk cId="4043731531" sldId="669"/>
        </pc:sldMkLst>
      </pc:sldChg>
      <pc:sldChg chg="del">
        <pc:chgData name="Tamara Bonaci" userId="ec851aee9f90fc05" providerId="LiveId" clId="{9439CCB8-365E-A341-8D0C-D492C506D8EA}" dt="2019-05-08T21:42:11.047" v="37" actId="2696"/>
        <pc:sldMkLst>
          <pc:docMk/>
          <pc:sldMk cId="4144408495" sldId="670"/>
        </pc:sldMkLst>
      </pc:sldChg>
      <pc:sldChg chg="del">
        <pc:chgData name="Tamara Bonaci" userId="ec851aee9f90fc05" providerId="LiveId" clId="{9439CCB8-365E-A341-8D0C-D492C506D8EA}" dt="2019-05-08T21:42:11.711" v="39" actId="2696"/>
        <pc:sldMkLst>
          <pc:docMk/>
          <pc:sldMk cId="1668223940" sldId="671"/>
        </pc:sldMkLst>
      </pc:sldChg>
      <pc:sldChg chg="del">
        <pc:chgData name="Tamara Bonaci" userId="ec851aee9f90fc05" providerId="LiveId" clId="{9439CCB8-365E-A341-8D0C-D492C506D8EA}" dt="2019-05-08T21:42:11.416" v="38" actId="2696"/>
        <pc:sldMkLst>
          <pc:docMk/>
          <pc:sldMk cId="2639740597" sldId="672"/>
        </pc:sldMkLst>
      </pc:sldChg>
      <pc:sldChg chg="del">
        <pc:chgData name="Tamara Bonaci" userId="ec851aee9f90fc05" providerId="LiveId" clId="{9439CCB8-365E-A341-8D0C-D492C506D8EA}" dt="2019-05-08T21:42:12.115" v="40" actId="2696"/>
        <pc:sldMkLst>
          <pc:docMk/>
          <pc:sldMk cId="1173031151" sldId="673"/>
        </pc:sldMkLst>
      </pc:sldChg>
      <pc:sldChg chg="del">
        <pc:chgData name="Tamara Bonaci" userId="ec851aee9f90fc05" providerId="LiveId" clId="{9439CCB8-365E-A341-8D0C-D492C506D8EA}" dt="2019-05-08T21:42:12.524" v="41" actId="2696"/>
        <pc:sldMkLst>
          <pc:docMk/>
          <pc:sldMk cId="2865907313" sldId="674"/>
        </pc:sldMkLst>
      </pc:sldChg>
      <pc:sldChg chg="del">
        <pc:chgData name="Tamara Bonaci" userId="ec851aee9f90fc05" providerId="LiveId" clId="{9439CCB8-365E-A341-8D0C-D492C506D8EA}" dt="2019-05-08T21:42:12.876" v="42" actId="2696"/>
        <pc:sldMkLst>
          <pc:docMk/>
          <pc:sldMk cId="3868916825" sldId="675"/>
        </pc:sldMkLst>
      </pc:sldChg>
      <pc:sldChg chg="del">
        <pc:chgData name="Tamara Bonaci" userId="ec851aee9f90fc05" providerId="LiveId" clId="{9439CCB8-365E-A341-8D0C-D492C506D8EA}" dt="2019-05-08T21:42:13.562" v="44" actId="2696"/>
        <pc:sldMkLst>
          <pc:docMk/>
          <pc:sldMk cId="1216220277" sldId="676"/>
        </pc:sldMkLst>
      </pc:sldChg>
      <pc:sldChg chg="del">
        <pc:chgData name="Tamara Bonaci" userId="ec851aee9f90fc05" providerId="LiveId" clId="{9439CCB8-365E-A341-8D0C-D492C506D8EA}" dt="2019-05-08T21:42:13.207" v="43" actId="2696"/>
        <pc:sldMkLst>
          <pc:docMk/>
          <pc:sldMk cId="203357501" sldId="677"/>
        </pc:sldMkLst>
      </pc:sldChg>
      <pc:sldChg chg="del">
        <pc:chgData name="Tamara Bonaci" userId="ec851aee9f90fc05" providerId="LiveId" clId="{9439CCB8-365E-A341-8D0C-D492C506D8EA}" dt="2019-05-08T21:42:13.959" v="45" actId="2696"/>
        <pc:sldMkLst>
          <pc:docMk/>
          <pc:sldMk cId="402784760" sldId="678"/>
        </pc:sldMkLst>
      </pc:sldChg>
      <pc:sldChg chg="del">
        <pc:chgData name="Tamara Bonaci" userId="ec851aee9f90fc05" providerId="LiveId" clId="{9439CCB8-365E-A341-8D0C-D492C506D8EA}" dt="2019-05-08T21:42:14.346" v="46" actId="2696"/>
        <pc:sldMkLst>
          <pc:docMk/>
          <pc:sldMk cId="1768768958" sldId="679"/>
        </pc:sldMkLst>
      </pc:sldChg>
      <pc:sldChg chg="del">
        <pc:chgData name="Tamara Bonaci" userId="ec851aee9f90fc05" providerId="LiveId" clId="{9439CCB8-365E-A341-8D0C-D492C506D8EA}" dt="2019-05-08T21:42:15.365" v="47" actId="2696"/>
        <pc:sldMkLst>
          <pc:docMk/>
          <pc:sldMk cId="3850791566" sldId="695"/>
        </pc:sldMkLst>
      </pc:sldChg>
      <pc:sldChg chg="modSp add ord">
        <pc:chgData name="Tamara Bonaci" userId="ec851aee9f90fc05" providerId="LiveId" clId="{9439CCB8-365E-A341-8D0C-D492C506D8EA}" dt="2019-05-08T21:44:43.539" v="84" actId="313"/>
        <pc:sldMkLst>
          <pc:docMk/>
          <pc:sldMk cId="4181877587" sldId="695"/>
        </pc:sldMkLst>
        <pc:spChg chg="mod">
          <ac:chgData name="Tamara Bonaci" userId="ec851aee9f90fc05" providerId="LiveId" clId="{9439CCB8-365E-A341-8D0C-D492C506D8EA}" dt="2019-05-08T21:44:43.539" v="84" actId="313"/>
          <ac:spMkLst>
            <pc:docMk/>
            <pc:sldMk cId="4181877587" sldId="695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17.206" v="49" actId="2696"/>
        <pc:sldMkLst>
          <pc:docMk/>
          <pc:sldMk cId="1694162034" sldId="705"/>
        </pc:sldMkLst>
      </pc:sldChg>
      <pc:sldChg chg="del">
        <pc:chgData name="Tamara Bonaci" userId="ec851aee9f90fc05" providerId="LiveId" clId="{9439CCB8-365E-A341-8D0C-D492C506D8EA}" dt="2019-05-08T21:42:20.946" v="51" actId="2696"/>
        <pc:sldMkLst>
          <pc:docMk/>
          <pc:sldMk cId="1711486220" sldId="706"/>
        </pc:sldMkLst>
      </pc:sldChg>
      <pc:sldChg chg="del">
        <pc:chgData name="Tamara Bonaci" userId="ec851aee9f90fc05" providerId="LiveId" clId="{9439CCB8-365E-A341-8D0C-D492C506D8EA}" dt="2019-05-08T21:42:18.267" v="50" actId="2696"/>
        <pc:sldMkLst>
          <pc:docMk/>
          <pc:sldMk cId="3853569982" sldId="707"/>
        </pc:sldMkLst>
      </pc:sldChg>
      <pc:sldChg chg="del">
        <pc:chgData name="Tamara Bonaci" userId="ec851aee9f90fc05" providerId="LiveId" clId="{9439CCB8-365E-A341-8D0C-D492C506D8EA}" dt="2019-05-08T21:42:21.924" v="52" actId="2696"/>
        <pc:sldMkLst>
          <pc:docMk/>
          <pc:sldMk cId="1844021827" sldId="708"/>
        </pc:sldMkLst>
      </pc:sldChg>
      <pc:sldChg chg="del">
        <pc:chgData name="Tamara Bonaci" userId="ec851aee9f90fc05" providerId="LiveId" clId="{9439CCB8-365E-A341-8D0C-D492C506D8EA}" dt="2019-05-08T21:42:22.454" v="53" actId="2696"/>
        <pc:sldMkLst>
          <pc:docMk/>
          <pc:sldMk cId="3529660584" sldId="709"/>
        </pc:sldMkLst>
      </pc:sldChg>
      <pc:sldChg chg="del">
        <pc:chgData name="Tamara Bonaci" userId="ec851aee9f90fc05" providerId="LiveId" clId="{9439CCB8-365E-A341-8D0C-D492C506D8EA}" dt="2019-05-08T21:42:23.165" v="54" actId="2696"/>
        <pc:sldMkLst>
          <pc:docMk/>
          <pc:sldMk cId="1874201128" sldId="710"/>
        </pc:sldMkLst>
      </pc:sldChg>
      <pc:sldChg chg="del">
        <pc:chgData name="Tamara Bonaci" userId="ec851aee9f90fc05" providerId="LiveId" clId="{9439CCB8-365E-A341-8D0C-D492C506D8EA}" dt="2019-05-08T21:42:23.643" v="55" actId="2696"/>
        <pc:sldMkLst>
          <pc:docMk/>
          <pc:sldMk cId="1439740520" sldId="711"/>
        </pc:sldMkLst>
      </pc:sldChg>
      <pc:sldChg chg="del">
        <pc:chgData name="Tamara Bonaci" userId="ec851aee9f90fc05" providerId="LiveId" clId="{9439CCB8-365E-A341-8D0C-D492C506D8EA}" dt="2019-05-08T21:43:00.131" v="59" actId="2696"/>
        <pc:sldMkLst>
          <pc:docMk/>
          <pc:sldMk cId="3545326718" sldId="714"/>
        </pc:sldMkLst>
      </pc:sldChg>
      <pc:sldChg chg="del">
        <pc:chgData name="Tamara Bonaci" userId="ec851aee9f90fc05" providerId="LiveId" clId="{9439CCB8-365E-A341-8D0C-D492C506D8EA}" dt="2019-05-08T21:42:47.577" v="58" actId="2696"/>
        <pc:sldMkLst>
          <pc:docMk/>
          <pc:sldMk cId="1570091488" sldId="716"/>
        </pc:sldMkLst>
      </pc:sldChg>
      <pc:sldChg chg="del">
        <pc:chgData name="Tamara Bonaci" userId="ec851aee9f90fc05" providerId="LiveId" clId="{9439CCB8-365E-A341-8D0C-D492C506D8EA}" dt="2019-05-08T21:42:45.172" v="57" actId="2696"/>
        <pc:sldMkLst>
          <pc:docMk/>
          <pc:sldMk cId="1881705487" sldId="717"/>
        </pc:sldMkLst>
      </pc:sldChg>
      <pc:sldChg chg="del">
        <pc:chgData name="Tamara Bonaci" userId="ec851aee9f90fc05" providerId="LiveId" clId="{9439CCB8-365E-A341-8D0C-D492C506D8EA}" dt="2019-05-08T21:42:44.042" v="56" actId="2696"/>
        <pc:sldMkLst>
          <pc:docMk/>
          <pc:sldMk cId="3155429182" sldId="718"/>
        </pc:sldMkLst>
      </pc:sldChg>
      <pc:sldChg chg="modSp add">
        <pc:chgData name="Tamara Bonaci" userId="ec851aee9f90fc05" providerId="LiveId" clId="{9439CCB8-365E-A341-8D0C-D492C506D8EA}" dt="2019-05-08T21:54:01.172" v="729" actId="20577"/>
        <pc:sldMkLst>
          <pc:docMk/>
          <pc:sldMk cId="1174967105" sldId="720"/>
        </pc:sldMkLst>
        <pc:spChg chg="mod">
          <ac:chgData name="Tamara Bonaci" userId="ec851aee9f90fc05" providerId="LiveId" clId="{9439CCB8-365E-A341-8D0C-D492C506D8EA}" dt="2019-05-08T21:54:01.172" v="729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00.297" v="1" actId="2696"/>
        <pc:sldMkLst>
          <pc:docMk/>
          <pc:sldMk cId="2053713225" sldId="720"/>
        </pc:sldMkLst>
      </pc:sldChg>
      <pc:sldChg chg="add del">
        <pc:chgData name="Tamara Bonaci" userId="ec851aee9f90fc05" providerId="LiveId" clId="{9439CCB8-365E-A341-8D0C-D492C506D8EA}" dt="2019-05-08T21:44:16.284" v="62" actId="2696"/>
        <pc:sldMkLst>
          <pc:docMk/>
          <pc:sldMk cId="4228441173" sldId="720"/>
        </pc:sldMkLst>
      </pc:sldChg>
      <pc:sldChg chg="del">
        <pc:chgData name="Tamara Bonaci" userId="ec851aee9f90fc05" providerId="LiveId" clId="{9439CCB8-365E-A341-8D0C-D492C506D8EA}" dt="2019-05-08T21:42:01.473" v="7" actId="2696"/>
        <pc:sldMkLst>
          <pc:docMk/>
          <pc:sldMk cId="1257998263" sldId="721"/>
        </pc:sldMkLst>
      </pc:sldChg>
      <pc:sldChg chg="del">
        <pc:chgData name="Tamara Bonaci" userId="ec851aee9f90fc05" providerId="LiveId" clId="{9439CCB8-365E-A341-8D0C-D492C506D8EA}" dt="2019-05-08T21:42:03.359" v="13" actId="2696"/>
        <pc:sldMkLst>
          <pc:docMk/>
          <pc:sldMk cId="854261847" sldId="722"/>
        </pc:sldMkLst>
      </pc:sldChg>
      <pc:sldChg chg="del">
        <pc:chgData name="Tamara Bonaci" userId="ec851aee9f90fc05" providerId="LiveId" clId="{9439CCB8-365E-A341-8D0C-D492C506D8EA}" dt="2019-05-08T21:42:02.074" v="9" actId="2696"/>
        <pc:sldMkLst>
          <pc:docMk/>
          <pc:sldMk cId="3712711171" sldId="723"/>
        </pc:sldMkLst>
      </pc:sldChg>
      <pc:sldChg chg="del">
        <pc:chgData name="Tamara Bonaci" userId="ec851aee9f90fc05" providerId="LiveId" clId="{9439CCB8-365E-A341-8D0C-D492C506D8EA}" dt="2019-05-08T21:42:02.267" v="10" actId="2696"/>
        <pc:sldMkLst>
          <pc:docMk/>
          <pc:sldMk cId="862720633" sldId="724"/>
        </pc:sldMkLst>
      </pc:sldChg>
      <pc:sldChg chg="del">
        <pc:chgData name="Tamara Bonaci" userId="ec851aee9f90fc05" providerId="LiveId" clId="{9439CCB8-365E-A341-8D0C-D492C506D8EA}" dt="2019-05-08T21:42:02.559" v="11" actId="2696"/>
        <pc:sldMkLst>
          <pc:docMk/>
          <pc:sldMk cId="4004838728" sldId="725"/>
        </pc:sldMkLst>
      </pc:sldChg>
      <pc:sldChg chg="del">
        <pc:chgData name="Tamara Bonaci" userId="ec851aee9f90fc05" providerId="LiveId" clId="{9439CCB8-365E-A341-8D0C-D492C506D8EA}" dt="2019-05-08T21:42:02.832" v="12" actId="2696"/>
        <pc:sldMkLst>
          <pc:docMk/>
          <pc:sldMk cId="3637092796" sldId="726"/>
        </pc:sldMkLst>
      </pc:sldChg>
      <pc:sldMasterChg chg="delSldLayout">
        <pc:chgData name="Tamara Bonaci" userId="ec851aee9f90fc05" providerId="LiveId" clId="{9439CCB8-365E-A341-8D0C-D492C506D8EA}" dt="2019-05-08T21:42:15.370" v="48" actId="2696"/>
        <pc:sldMasterMkLst>
          <pc:docMk/>
          <pc:sldMasterMk cId="0" sldId="2147483648"/>
        </pc:sldMasterMkLst>
        <pc:sldLayoutChg chg="del">
          <pc:chgData name="Tamara Bonaci" userId="ec851aee9f90fc05" providerId="LiveId" clId="{9439CCB8-365E-A341-8D0C-D492C506D8EA}" dt="2019-05-08T21:42:15.370" v="48" actId="2696"/>
          <pc:sldLayoutMkLst>
            <pc:docMk/>
            <pc:sldMasterMk cId="0" sldId="2147483648"/>
            <pc:sldLayoutMk cId="1940941785" sldId="2147483819"/>
          </pc:sldLayoutMkLst>
        </pc:sldLayoutChg>
      </pc:sldMasterChg>
    </pc:docChg>
  </pc:docChgLst>
  <pc:docChgLst>
    <pc:chgData name="Tamara Bonaci" userId="ec851aee9f90fc05" providerId="LiveId" clId="{55AE1A39-FAF3-8644-B531-0C10BC6C0B3A}"/>
    <pc:docChg chg="undo addSld modSld sldOrd">
      <pc:chgData name="Tamara Bonaci" userId="ec851aee9f90fc05" providerId="LiveId" clId="{55AE1A39-FAF3-8644-B531-0C10BC6C0B3A}" dt="2020-01-09T00:27:13.067" v="743" actId="11"/>
      <pc:docMkLst>
        <pc:docMk/>
      </pc:docMkLst>
      <pc:sldChg chg="modSp">
        <pc:chgData name="Tamara Bonaci" userId="ec851aee9f90fc05" providerId="LiveId" clId="{55AE1A39-FAF3-8644-B531-0C10BC6C0B3A}" dt="2020-01-09T00:14:14.912" v="9" actId="20577"/>
        <pc:sldMkLst>
          <pc:docMk/>
          <pc:sldMk cId="510988701" sldId="349"/>
        </pc:sldMkLst>
        <pc:spChg chg="mod">
          <ac:chgData name="Tamara Bonaci" userId="ec851aee9f90fc05" providerId="LiveId" clId="{55AE1A39-FAF3-8644-B531-0C10BC6C0B3A}" dt="2020-01-09T00:14:14.912" v="9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3981155867" sldId="712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648874171" sldId="713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490922019" sldId="719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174967105" sldId="720"/>
        </pc:sldMkLst>
      </pc:sldChg>
      <pc:sldChg chg="modSp add modAnim">
        <pc:chgData name="Tamara Bonaci" userId="ec851aee9f90fc05" providerId="LiveId" clId="{55AE1A39-FAF3-8644-B531-0C10BC6C0B3A}" dt="2020-01-09T00:25:59.086" v="719" actId="20577"/>
        <pc:sldMkLst>
          <pc:docMk/>
          <pc:sldMk cId="2909507732" sldId="721"/>
        </pc:sldMkLst>
        <pc:spChg chg="mod">
          <ac:chgData name="Tamara Bonaci" userId="ec851aee9f90fc05" providerId="LiveId" clId="{55AE1A39-FAF3-8644-B531-0C10BC6C0B3A}" dt="2020-01-09T00:15:08.740" v="18" actId="20577"/>
          <ac:spMkLst>
            <pc:docMk/>
            <pc:sldMk cId="2909507732" sldId="721"/>
            <ac:spMk id="2" creationId="{00000000-0000-0000-0000-000000000000}"/>
          </ac:spMkLst>
        </pc:spChg>
        <pc:spChg chg="mod">
          <ac:chgData name="Tamara Bonaci" userId="ec851aee9f90fc05" providerId="LiveId" clId="{55AE1A39-FAF3-8644-B531-0C10BC6C0B3A}" dt="2020-01-09T00:25:59.086" v="719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 add">
        <pc:chgData name="Tamara Bonaci" userId="ec851aee9f90fc05" providerId="LiveId" clId="{55AE1A39-FAF3-8644-B531-0C10BC6C0B3A}" dt="2020-01-09T00:27:13.067" v="743" actId="11"/>
        <pc:sldMkLst>
          <pc:docMk/>
          <pc:sldMk cId="2840060209" sldId="722"/>
        </pc:sldMkLst>
        <pc:spChg chg="mod">
          <ac:chgData name="Tamara Bonaci" userId="ec851aee9f90fc05" providerId="LiveId" clId="{55AE1A39-FAF3-8644-B531-0C10BC6C0B3A}" dt="2020-01-09T00:27:13.067" v="743" actId="11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CF6C012-F275-41F0-8DD0-AE524D8F0429}" type="presOf" srcId="{BE7A866F-FCC5-436D-A2E0-A8A6DF76F8EB}" destId="{4E231741-F076-452D-97E4-5E3BC1C34C63}" srcOrd="1" destOrd="0" presId="urn:microsoft.com/office/officeart/2005/8/layout/hierarchy2"/>
    <dgm:cxn modelId="{827D0814-B16B-4309-89AB-992AA109BBD5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0B8D41D-B27E-4C0C-ACCF-96F520139232}" type="presOf" srcId="{432DCC30-3D30-4766-AE5A-DDA1E8E1C694}" destId="{22C8D88C-9200-449A-95CA-C6C951FF9EFA}" srcOrd="0" destOrd="0" presId="urn:microsoft.com/office/officeart/2005/8/layout/hierarchy2"/>
    <dgm:cxn modelId="{4B50A723-0D81-437A-8C22-5BEDBC396244}" type="presOf" srcId="{191770CA-EAB0-484A-8FFB-8F7DA062CE62}" destId="{250F3298-E4AA-4904-A12B-AAC232EBAA5C}" srcOrd="0" destOrd="0" presId="urn:microsoft.com/office/officeart/2005/8/layout/hierarchy2"/>
    <dgm:cxn modelId="{72CCEB2C-2900-4062-AA95-A57FDC79E9A7}" type="presOf" srcId="{75F56602-1F81-43B8-8FF4-6B603C2B9FA0}" destId="{2BD46A2F-C42F-406A-9A1B-2C52C3E69199}" srcOrd="0" destOrd="0" presId="urn:microsoft.com/office/officeart/2005/8/layout/hierarchy2"/>
    <dgm:cxn modelId="{227C052D-DBB0-4A4E-82F7-A2793D5804D0}" type="presOf" srcId="{2AA71D22-D60D-4322-B69D-1EBB711EFDD8}" destId="{2370C263-D04C-4203-963B-8F5DE028DD68}" srcOrd="0" destOrd="0" presId="urn:microsoft.com/office/officeart/2005/8/layout/hierarchy2"/>
    <dgm:cxn modelId="{1BA16D2D-1FFE-4BDB-9194-8E89354C94DD}" type="presOf" srcId="{2AD198EF-5E35-4DCE-8157-F6F2E2783276}" destId="{88EDACE5-21AE-4482-B8C7-116CF3A27E99}" srcOrd="0" destOrd="0" presId="urn:microsoft.com/office/officeart/2005/8/layout/hierarchy2"/>
    <dgm:cxn modelId="{E95E083B-AC39-4287-9EBD-A98C71668531}" type="presOf" srcId="{949292E5-5D9F-4BED-BBD5-D5D43417B63B}" destId="{CBB3C906-6C8E-43D0-A349-5CBA1BD5A1B2}" srcOrd="1" destOrd="0" presId="urn:microsoft.com/office/officeart/2005/8/layout/hierarchy2"/>
    <dgm:cxn modelId="{12791441-3641-4289-817F-E1F421060292}" type="presOf" srcId="{3B05B665-67A3-49B9-8B39-9C1EE857274C}" destId="{751A64B2-AA1B-4610-90F2-2585F0A6A46F}" srcOrd="0" destOrd="0" presId="urn:microsoft.com/office/officeart/2005/8/layout/hierarchy2"/>
    <dgm:cxn modelId="{33DF3C45-E7C0-432A-A20B-7B8375196FCB}" type="presOf" srcId="{38E3F61A-3AE0-4155-B92C-9E8FDC31F5E1}" destId="{58F4492D-8348-40AC-AEC6-55C7C3535C7C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FC242A57-4FB6-4710-8A29-E686C5547E12}" type="presOf" srcId="{FEDD39BA-6E39-47D0-8586-07F39CC8648A}" destId="{4D73C71E-89F8-46D7-ABCD-94CC477E1629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2DF15F-24A8-4105-A8E8-DD6AAFF32DF5}" type="presOf" srcId="{432DCC30-3D30-4766-AE5A-DDA1E8E1C694}" destId="{D7C91FB9-804C-419F-A840-60C1222CFEF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56FFB75-420F-404A-B63E-43D656068DC4}" type="presOf" srcId="{993E109E-C8C8-46D8-B666-173B14BC2FD7}" destId="{3E4CFFF9-FD55-47C7-9E6D-F0C6A9412ADB}" srcOrd="0" destOrd="0" presId="urn:microsoft.com/office/officeart/2005/8/layout/hierarchy2"/>
    <dgm:cxn modelId="{3C30DC77-46F1-458F-A870-79759412D8BC}" type="presOf" srcId="{38E3F61A-3AE0-4155-B92C-9E8FDC31F5E1}" destId="{9B1C92DF-85F9-4E10-9A54-D70B27BED890}" srcOrd="1" destOrd="0" presId="urn:microsoft.com/office/officeart/2005/8/layout/hierarchy2"/>
    <dgm:cxn modelId="{AC295178-346F-41CB-96EA-EF7BB862CAC7}" type="presOf" srcId="{003EA6EE-58E5-40BF-9EA2-140291096720}" destId="{CD21181F-0FF4-4082-92C6-4A9B73A74EDB}" srcOrd="0" destOrd="0" presId="urn:microsoft.com/office/officeart/2005/8/layout/hierarchy2"/>
    <dgm:cxn modelId="{645B0791-D5DF-4BF7-AFF9-DEC141642B4C}" type="presOf" srcId="{949292E5-5D9F-4BED-BBD5-D5D43417B63B}" destId="{27E9DFBA-38D9-4890-81CD-E6DD6F1BD76C}" srcOrd="0" destOrd="0" presId="urn:microsoft.com/office/officeart/2005/8/layout/hierarchy2"/>
    <dgm:cxn modelId="{D41BE995-3D22-4D8E-9090-3309CF0B6094}" type="presOf" srcId="{B70532A7-D3DA-4B84-B3F6-1A2B4861FC82}" destId="{5B52B8B1-5A7E-47DC-BFAF-F4C44426EF47}" srcOrd="1" destOrd="0" presId="urn:microsoft.com/office/officeart/2005/8/layout/hierarchy2"/>
    <dgm:cxn modelId="{03B64096-807B-476E-8A01-F92F8F51B0DC}" type="presOf" srcId="{0969A4AF-FC06-4FD3-8A4B-F1026C3F433B}" destId="{37DFA971-3BDD-4614-B3F4-FCCCA928E801}" srcOrd="0" destOrd="0" presId="urn:microsoft.com/office/officeart/2005/8/layout/hierarchy2"/>
    <dgm:cxn modelId="{253A2B98-A0EE-42ED-93E5-503789C3CF60}" type="presOf" srcId="{A09C861D-2DAD-4964-84B8-895DB96D41E1}" destId="{11F686DE-25FA-4C6B-B5BD-0426FD435EBF}" srcOrd="0" destOrd="0" presId="urn:microsoft.com/office/officeart/2005/8/layout/hierarchy2"/>
    <dgm:cxn modelId="{B9D63D98-6BC1-40A8-8446-CB78C974C776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033F3EA1-BD91-41F0-9EE6-646EC37511B7}" type="presOf" srcId="{FEDD39BA-6E39-47D0-8586-07F39CC8648A}" destId="{031D1B23-0E26-4678-BE6A-437811C2DF66}" srcOrd="1" destOrd="0" presId="urn:microsoft.com/office/officeart/2005/8/layout/hierarchy2"/>
    <dgm:cxn modelId="{1D3DB3AD-26E0-4D74-BBCF-803793C48395}" type="presOf" srcId="{B2BE598A-CF53-4EAD-958F-AC3942F42736}" destId="{500CC38C-370D-4E38-962F-8E689C001DB3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6C67D2-ABBE-4E43-AFA7-04D6D3423257}" type="presOf" srcId="{0969A4AF-FC06-4FD3-8A4B-F1026C3F433B}" destId="{2ED7A92A-530E-424D-81D7-0ABA1FBF8E80}" srcOrd="1" destOrd="0" presId="urn:microsoft.com/office/officeart/2005/8/layout/hierarchy2"/>
    <dgm:cxn modelId="{236EDDD5-EEC1-4D6F-A5ED-9B125F0B7CC3}" type="presOf" srcId="{BE7A866F-FCC5-436D-A2E0-A8A6DF76F8EB}" destId="{DF8ACA11-A784-4636-BE9F-ADD52C706CBC}" srcOrd="0" destOrd="0" presId="urn:microsoft.com/office/officeart/2005/8/layout/hierarchy2"/>
    <dgm:cxn modelId="{EB15E1DB-1BEC-4B05-9D46-CAE0DA7F42CF}" type="presOf" srcId="{B70532A7-D3DA-4B84-B3F6-1A2B4861FC82}" destId="{5B061652-2171-4D39-8BCD-A835674795F1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C3DDC5FA-6BCF-4CD2-9537-174A722B2F48}" type="presOf" srcId="{B2BE598A-CF53-4EAD-958F-AC3942F42736}" destId="{85D74912-EC50-4B9F-B5C0-FAED0F6C91EF}" srcOrd="1" destOrd="0" presId="urn:microsoft.com/office/officeart/2005/8/layout/hierarchy2"/>
    <dgm:cxn modelId="{DA167C48-0D28-4FFB-B02F-25A95E59E537}" type="presParOf" srcId="{2BD46A2F-C42F-406A-9A1B-2C52C3E69199}" destId="{64CF4588-342D-431F-BAAB-0FED7C7B9B22}" srcOrd="0" destOrd="0" presId="urn:microsoft.com/office/officeart/2005/8/layout/hierarchy2"/>
    <dgm:cxn modelId="{1B5AD2ED-0FE6-464C-AC09-2549B1CF9842}" type="presParOf" srcId="{64CF4588-342D-431F-BAAB-0FED7C7B9B22}" destId="{751A64B2-AA1B-4610-90F2-2585F0A6A46F}" srcOrd="0" destOrd="0" presId="urn:microsoft.com/office/officeart/2005/8/layout/hierarchy2"/>
    <dgm:cxn modelId="{7958BF3E-9E93-424C-8606-C6A5A68207BE}" type="presParOf" srcId="{64CF4588-342D-431F-BAAB-0FED7C7B9B22}" destId="{8F76A44D-3E95-4BEE-A6A2-B19DE39C4CC8}" srcOrd="1" destOrd="0" presId="urn:microsoft.com/office/officeart/2005/8/layout/hierarchy2"/>
    <dgm:cxn modelId="{FED4E04F-EAE7-4F1A-B20E-86EA488CCD51}" type="presParOf" srcId="{8F76A44D-3E95-4BEE-A6A2-B19DE39C4CC8}" destId="{27E9DFBA-38D9-4890-81CD-E6DD6F1BD76C}" srcOrd="0" destOrd="0" presId="urn:microsoft.com/office/officeart/2005/8/layout/hierarchy2"/>
    <dgm:cxn modelId="{4DAB4116-E1F6-426C-BB8A-BE977770BC78}" type="presParOf" srcId="{27E9DFBA-38D9-4890-81CD-E6DD6F1BD76C}" destId="{CBB3C906-6C8E-43D0-A349-5CBA1BD5A1B2}" srcOrd="0" destOrd="0" presId="urn:microsoft.com/office/officeart/2005/8/layout/hierarchy2"/>
    <dgm:cxn modelId="{CABA1819-422B-49C8-AB06-30CA26876005}" type="presParOf" srcId="{8F76A44D-3E95-4BEE-A6A2-B19DE39C4CC8}" destId="{16C6700E-9EBB-48A6-AFAB-3DD87471C1C2}" srcOrd="1" destOrd="0" presId="urn:microsoft.com/office/officeart/2005/8/layout/hierarchy2"/>
    <dgm:cxn modelId="{4F6830B5-5EE1-4F69-8B32-8B328CC109CA}" type="presParOf" srcId="{16C6700E-9EBB-48A6-AFAB-3DD87471C1C2}" destId="{CD21181F-0FF4-4082-92C6-4A9B73A74EDB}" srcOrd="0" destOrd="0" presId="urn:microsoft.com/office/officeart/2005/8/layout/hierarchy2"/>
    <dgm:cxn modelId="{31E42972-CF10-43A3-BB25-4D92F717AAD0}" type="presParOf" srcId="{16C6700E-9EBB-48A6-AFAB-3DD87471C1C2}" destId="{F1DFB375-DAC6-4FF8-91DE-BC0637159726}" srcOrd="1" destOrd="0" presId="urn:microsoft.com/office/officeart/2005/8/layout/hierarchy2"/>
    <dgm:cxn modelId="{1481466E-67EC-4F0D-AA7D-7216536A42DE}" type="presParOf" srcId="{F1DFB375-DAC6-4FF8-91DE-BC0637159726}" destId="{22C8D88C-9200-449A-95CA-C6C951FF9EFA}" srcOrd="0" destOrd="0" presId="urn:microsoft.com/office/officeart/2005/8/layout/hierarchy2"/>
    <dgm:cxn modelId="{C002A4BD-B373-48F9-B4BC-4B64A433AC63}" type="presParOf" srcId="{22C8D88C-9200-449A-95CA-C6C951FF9EFA}" destId="{D7C91FB9-804C-419F-A840-60C1222CFEF0}" srcOrd="0" destOrd="0" presId="urn:microsoft.com/office/officeart/2005/8/layout/hierarchy2"/>
    <dgm:cxn modelId="{4E2FCB29-967C-400C-AA7E-2366FBDE5021}" type="presParOf" srcId="{F1DFB375-DAC6-4FF8-91DE-BC0637159726}" destId="{6F13C50F-5A4A-42FF-8D18-6257C655505C}" srcOrd="1" destOrd="0" presId="urn:microsoft.com/office/officeart/2005/8/layout/hierarchy2"/>
    <dgm:cxn modelId="{EB2E3E62-F35F-4D5D-8F53-87AAEEBC38F8}" type="presParOf" srcId="{6F13C50F-5A4A-42FF-8D18-6257C655505C}" destId="{15AA3F71-DF63-44F2-A3BA-35AE6A6DBF7D}" srcOrd="0" destOrd="0" presId="urn:microsoft.com/office/officeart/2005/8/layout/hierarchy2"/>
    <dgm:cxn modelId="{3BEF54BF-40B9-4A1B-9673-70A1B3211219}" type="presParOf" srcId="{6F13C50F-5A4A-42FF-8D18-6257C655505C}" destId="{230A0D65-0855-402C-9DCF-6B08869A5139}" srcOrd="1" destOrd="0" presId="urn:microsoft.com/office/officeart/2005/8/layout/hierarchy2"/>
    <dgm:cxn modelId="{F7F42E77-5BB6-4B82-AA30-014AC76942A1}" type="presParOf" srcId="{F1DFB375-DAC6-4FF8-91DE-BC0637159726}" destId="{DF8ACA11-A784-4636-BE9F-ADD52C706CBC}" srcOrd="2" destOrd="0" presId="urn:microsoft.com/office/officeart/2005/8/layout/hierarchy2"/>
    <dgm:cxn modelId="{ABA9573A-674F-4B6B-A7A3-E114FBC78CE6}" type="presParOf" srcId="{DF8ACA11-A784-4636-BE9F-ADD52C706CBC}" destId="{4E231741-F076-452D-97E4-5E3BC1C34C63}" srcOrd="0" destOrd="0" presId="urn:microsoft.com/office/officeart/2005/8/layout/hierarchy2"/>
    <dgm:cxn modelId="{AB18FE6F-69E0-434D-98EC-D0A50DE8EFDD}" type="presParOf" srcId="{F1DFB375-DAC6-4FF8-91DE-BC0637159726}" destId="{9101B551-1B1D-4A77-A019-BBEE43D3A318}" srcOrd="3" destOrd="0" presId="urn:microsoft.com/office/officeart/2005/8/layout/hierarchy2"/>
    <dgm:cxn modelId="{8307E35C-5E52-49B6-BB05-2D259F287C68}" type="presParOf" srcId="{9101B551-1B1D-4A77-A019-BBEE43D3A318}" destId="{2CE1C545-78E0-47B5-8C72-53A9EE24CD60}" srcOrd="0" destOrd="0" presId="urn:microsoft.com/office/officeart/2005/8/layout/hierarchy2"/>
    <dgm:cxn modelId="{9A90812E-5099-421E-9B65-E2070BBDE6CA}" type="presParOf" srcId="{9101B551-1B1D-4A77-A019-BBEE43D3A318}" destId="{F811D60C-AF2A-4807-93C3-7732DE610F21}" srcOrd="1" destOrd="0" presId="urn:microsoft.com/office/officeart/2005/8/layout/hierarchy2"/>
    <dgm:cxn modelId="{F59BC658-6476-4876-99AF-08A18BC2A382}" type="presParOf" srcId="{8F76A44D-3E95-4BEE-A6A2-B19DE39C4CC8}" destId="{37DFA971-3BDD-4614-B3F4-FCCCA928E801}" srcOrd="2" destOrd="0" presId="urn:microsoft.com/office/officeart/2005/8/layout/hierarchy2"/>
    <dgm:cxn modelId="{263724E8-0992-438A-B62B-CFB7E1F2BF6E}" type="presParOf" srcId="{37DFA971-3BDD-4614-B3F4-FCCCA928E801}" destId="{2ED7A92A-530E-424D-81D7-0ABA1FBF8E80}" srcOrd="0" destOrd="0" presId="urn:microsoft.com/office/officeart/2005/8/layout/hierarchy2"/>
    <dgm:cxn modelId="{A743CC83-5C65-4E86-B1ED-141EEAE14292}" type="presParOf" srcId="{8F76A44D-3E95-4BEE-A6A2-B19DE39C4CC8}" destId="{E5225CE1-2F09-4369-9607-0D669EBA8068}" srcOrd="3" destOrd="0" presId="urn:microsoft.com/office/officeart/2005/8/layout/hierarchy2"/>
    <dgm:cxn modelId="{13F60FB6-864B-4C0D-B4B6-8761262278BE}" type="presParOf" srcId="{E5225CE1-2F09-4369-9607-0D669EBA8068}" destId="{250F3298-E4AA-4904-A12B-AAC232EBAA5C}" srcOrd="0" destOrd="0" presId="urn:microsoft.com/office/officeart/2005/8/layout/hierarchy2"/>
    <dgm:cxn modelId="{B70E8137-C37A-44AC-8BAA-39CBB03AC1BD}" type="presParOf" srcId="{E5225CE1-2F09-4369-9607-0D669EBA8068}" destId="{BFED8BB7-D33D-472F-9935-70CC83B2F037}" srcOrd="1" destOrd="0" presId="urn:microsoft.com/office/officeart/2005/8/layout/hierarchy2"/>
    <dgm:cxn modelId="{56F14A3C-3BCE-4517-841D-A97001E59A91}" type="presParOf" srcId="{BFED8BB7-D33D-472F-9935-70CC83B2F037}" destId="{500CC38C-370D-4E38-962F-8E689C001DB3}" srcOrd="0" destOrd="0" presId="urn:microsoft.com/office/officeart/2005/8/layout/hierarchy2"/>
    <dgm:cxn modelId="{7530BF15-CC9C-4BE2-A35D-3E90DF15DC28}" type="presParOf" srcId="{500CC38C-370D-4E38-962F-8E689C001DB3}" destId="{85D74912-EC50-4B9F-B5C0-FAED0F6C91EF}" srcOrd="0" destOrd="0" presId="urn:microsoft.com/office/officeart/2005/8/layout/hierarchy2"/>
    <dgm:cxn modelId="{B88CD780-6672-4E4F-8505-8AEBEF1160B4}" type="presParOf" srcId="{BFED8BB7-D33D-472F-9935-70CC83B2F037}" destId="{00CEF6A7-71FB-4F30-8D68-E51F32B89E83}" srcOrd="1" destOrd="0" presId="urn:microsoft.com/office/officeart/2005/8/layout/hierarchy2"/>
    <dgm:cxn modelId="{685B8372-110F-416E-AADF-064D1700CA40}" type="presParOf" srcId="{00CEF6A7-71FB-4F30-8D68-E51F32B89E83}" destId="{88EDACE5-21AE-4482-B8C7-116CF3A27E99}" srcOrd="0" destOrd="0" presId="urn:microsoft.com/office/officeart/2005/8/layout/hierarchy2"/>
    <dgm:cxn modelId="{68D0E304-7B0B-4DDE-8231-B847C0197ACA}" type="presParOf" srcId="{00CEF6A7-71FB-4F30-8D68-E51F32B89E83}" destId="{80B51281-666C-4AB5-84E9-437113A56E9E}" srcOrd="1" destOrd="0" presId="urn:microsoft.com/office/officeart/2005/8/layout/hierarchy2"/>
    <dgm:cxn modelId="{808B507F-1DEA-46E5-8F49-DDE274A330BE}" type="presParOf" srcId="{BFED8BB7-D33D-472F-9935-70CC83B2F037}" destId="{5B061652-2171-4D39-8BCD-A835674795F1}" srcOrd="2" destOrd="0" presId="urn:microsoft.com/office/officeart/2005/8/layout/hierarchy2"/>
    <dgm:cxn modelId="{2323DCFF-9958-4A36-AFAD-442C2273203F}" type="presParOf" srcId="{5B061652-2171-4D39-8BCD-A835674795F1}" destId="{5B52B8B1-5A7E-47DC-BFAF-F4C44426EF47}" srcOrd="0" destOrd="0" presId="urn:microsoft.com/office/officeart/2005/8/layout/hierarchy2"/>
    <dgm:cxn modelId="{2E2F11F9-F4E7-4A44-80B7-3CDCAF4A0F67}" type="presParOf" srcId="{BFED8BB7-D33D-472F-9935-70CC83B2F037}" destId="{9501ABE0-7D23-49A4-8799-651C2C2C8E56}" srcOrd="3" destOrd="0" presId="urn:microsoft.com/office/officeart/2005/8/layout/hierarchy2"/>
    <dgm:cxn modelId="{9A0C8C25-D444-4FFA-9A6F-97E3F0ABAD7C}" type="presParOf" srcId="{9501ABE0-7D23-49A4-8799-651C2C2C8E56}" destId="{11F686DE-25FA-4C6B-B5BD-0426FD435EBF}" srcOrd="0" destOrd="0" presId="urn:microsoft.com/office/officeart/2005/8/layout/hierarchy2"/>
    <dgm:cxn modelId="{581F15B9-2761-4B10-82BF-AE5460FA6BE8}" type="presParOf" srcId="{9501ABE0-7D23-49A4-8799-651C2C2C8E56}" destId="{32D9AA0C-B29A-4CDD-BC13-44F570C7D123}" srcOrd="1" destOrd="0" presId="urn:microsoft.com/office/officeart/2005/8/layout/hierarchy2"/>
    <dgm:cxn modelId="{18D6D020-CBCE-49BC-B17B-0D624EA7D797}" type="presParOf" srcId="{BFED8BB7-D33D-472F-9935-70CC83B2F037}" destId="{4D73C71E-89F8-46D7-ABCD-94CC477E1629}" srcOrd="4" destOrd="0" presId="urn:microsoft.com/office/officeart/2005/8/layout/hierarchy2"/>
    <dgm:cxn modelId="{655E0AAC-C59C-4662-993F-FF8E4541355C}" type="presParOf" srcId="{4D73C71E-89F8-46D7-ABCD-94CC477E1629}" destId="{031D1B23-0E26-4678-BE6A-437811C2DF66}" srcOrd="0" destOrd="0" presId="urn:microsoft.com/office/officeart/2005/8/layout/hierarchy2"/>
    <dgm:cxn modelId="{27BA4E91-8235-4234-A491-0BEDE1C41C57}" type="presParOf" srcId="{BFED8BB7-D33D-472F-9935-70CC83B2F037}" destId="{54A643DF-6179-4C93-8A7A-0DD209DD08D7}" srcOrd="5" destOrd="0" presId="urn:microsoft.com/office/officeart/2005/8/layout/hierarchy2"/>
    <dgm:cxn modelId="{F8A5F1F4-D43C-4B02-ABEA-81CFB10BB8B6}" type="presParOf" srcId="{54A643DF-6179-4C93-8A7A-0DD209DD08D7}" destId="{2370C263-D04C-4203-963B-8F5DE028DD68}" srcOrd="0" destOrd="0" presId="urn:microsoft.com/office/officeart/2005/8/layout/hierarchy2"/>
    <dgm:cxn modelId="{081F03C4-A4D4-4DC7-B388-EDFA02716FCB}" type="presParOf" srcId="{54A643DF-6179-4C93-8A7A-0DD209DD08D7}" destId="{026ADC69-F3F6-473F-9715-C26D88688F3B}" srcOrd="1" destOrd="0" presId="urn:microsoft.com/office/officeart/2005/8/layout/hierarchy2"/>
    <dgm:cxn modelId="{76DB4AAD-6610-4847-9A3A-0B945C6FA1D6}" type="presParOf" srcId="{BFED8BB7-D33D-472F-9935-70CC83B2F037}" destId="{58F4492D-8348-40AC-AEC6-55C7C3535C7C}" srcOrd="6" destOrd="0" presId="urn:microsoft.com/office/officeart/2005/8/layout/hierarchy2"/>
    <dgm:cxn modelId="{49AA58B2-8495-44BB-B982-8C3CE98D5662}" type="presParOf" srcId="{58F4492D-8348-40AC-AEC6-55C7C3535C7C}" destId="{9B1C92DF-85F9-4E10-9A54-D70B27BED890}" srcOrd="0" destOrd="0" presId="urn:microsoft.com/office/officeart/2005/8/layout/hierarchy2"/>
    <dgm:cxn modelId="{42AD56C7-F872-487C-888B-988AA6AFB5B7}" type="presParOf" srcId="{BFED8BB7-D33D-472F-9935-70CC83B2F037}" destId="{2CDA1DCB-B9F9-4A50-988C-DD08A9CE3EC9}" srcOrd="7" destOrd="0" presId="urn:microsoft.com/office/officeart/2005/8/layout/hierarchy2"/>
    <dgm:cxn modelId="{73050A0D-C61F-403B-A4D0-12276159D8C9}" type="presParOf" srcId="{2CDA1DCB-B9F9-4A50-988C-DD08A9CE3EC9}" destId="{3E4CFFF9-FD55-47C7-9E6D-F0C6A9412ADB}" srcOrd="0" destOrd="0" presId="urn:microsoft.com/office/officeart/2005/8/layout/hierarchy2"/>
    <dgm:cxn modelId="{7E8CAB73-D2C6-43C0-8A54-57CA93F2452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82D20D-F7C8-4BCC-9C69-DC4DE6C9A72D}" type="presOf" srcId="{0969A4AF-FC06-4FD3-8A4B-F1026C3F433B}" destId="{37DFA971-3BDD-4614-B3F4-FCCCA928E801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F9C61019-FBCA-4A4A-A42E-EB3959B42DA0}" type="presOf" srcId="{75F56602-1F81-43B8-8FF4-6B603C2B9FA0}" destId="{2BD46A2F-C42F-406A-9A1B-2C52C3E691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11F2441-B8F0-4359-9592-268B4B39D51A}" type="presOf" srcId="{B2BE598A-CF53-4EAD-958F-AC3942F42736}" destId="{500CC38C-370D-4E38-962F-8E689C001DB3}" srcOrd="0" destOrd="0" presId="urn:microsoft.com/office/officeart/2005/8/layout/hierarchy2"/>
    <dgm:cxn modelId="{258B8943-7280-4181-A02C-84FAE766F662}" type="presOf" srcId="{993E109E-C8C8-46D8-B666-173B14BC2FD7}" destId="{3E4CFFF9-FD55-47C7-9E6D-F0C6A9412ADB}" srcOrd="0" destOrd="0" presId="urn:microsoft.com/office/officeart/2005/8/layout/hierarchy2"/>
    <dgm:cxn modelId="{C3922245-FD3B-46DE-BCB3-D5E8F554B449}" type="presOf" srcId="{003EA6EE-58E5-40BF-9EA2-140291096720}" destId="{CD21181F-0FF4-4082-92C6-4A9B73A74EDB}" srcOrd="0" destOrd="0" presId="urn:microsoft.com/office/officeart/2005/8/layout/hierarchy2"/>
    <dgm:cxn modelId="{B736EB46-C703-4F56-BED2-F0D0E80A65F0}" type="presOf" srcId="{B70532A7-D3DA-4B84-B3F6-1A2B4861FC82}" destId="{5B52B8B1-5A7E-47DC-BFAF-F4C44426EF47}" srcOrd="1" destOrd="0" presId="urn:microsoft.com/office/officeart/2005/8/layout/hierarchy2"/>
    <dgm:cxn modelId="{4964584B-BBC5-4F51-9061-0156C1205442}" type="presOf" srcId="{2AD198EF-5E35-4DCE-8157-F6F2E2783276}" destId="{88EDACE5-21AE-4482-B8C7-116CF3A27E99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7963754-C7AD-4852-9860-D2ED6A23FABD}" type="presOf" srcId="{949292E5-5D9F-4BED-BBD5-D5D43417B63B}" destId="{27E9DFBA-38D9-4890-81CD-E6DD6F1BD76C}" srcOrd="0" destOrd="0" presId="urn:microsoft.com/office/officeart/2005/8/layout/hierarchy2"/>
    <dgm:cxn modelId="{9378F156-4BB2-40CA-B72E-C62B23E73632}" type="presOf" srcId="{0969A4AF-FC06-4FD3-8A4B-F1026C3F433B}" destId="{2ED7A92A-530E-424D-81D7-0ABA1FBF8E80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82D27369-2FCE-4A3B-8152-A6A80334D5FA}" type="presOf" srcId="{3B05B665-67A3-49B9-8B39-9C1EE857274C}" destId="{751A64B2-AA1B-4610-90F2-2585F0A6A46F}" srcOrd="0" destOrd="0" presId="urn:microsoft.com/office/officeart/2005/8/layout/hierarchy2"/>
    <dgm:cxn modelId="{69453278-5AC6-4CA9-90F9-7417EE3F5CB8}" type="presOf" srcId="{BE7A866F-FCC5-436D-A2E0-A8A6DF76F8EB}" destId="{4E231741-F076-452D-97E4-5E3BC1C34C63}" srcOrd="1" destOrd="0" presId="urn:microsoft.com/office/officeart/2005/8/layout/hierarchy2"/>
    <dgm:cxn modelId="{2ECA157B-E3CA-4DAA-A386-37CFBCDDDA7B}" type="presOf" srcId="{BE7A866F-FCC5-436D-A2E0-A8A6DF76F8EB}" destId="{DF8ACA11-A784-4636-BE9F-ADD52C706CBC}" srcOrd="0" destOrd="0" presId="urn:microsoft.com/office/officeart/2005/8/layout/hierarchy2"/>
    <dgm:cxn modelId="{9582B87F-A38C-4658-8A80-704A179AD803}" type="presOf" srcId="{FEDD39BA-6E39-47D0-8586-07F39CC8648A}" destId="{031D1B23-0E26-4678-BE6A-437811C2DF66}" srcOrd="1" destOrd="0" presId="urn:microsoft.com/office/officeart/2005/8/layout/hierarchy2"/>
    <dgm:cxn modelId="{F4E66F82-F48D-492C-9D59-2B8456997FE7}" type="presOf" srcId="{A09C861D-2DAD-4964-84B8-895DB96D41E1}" destId="{11F686DE-25FA-4C6B-B5BD-0426FD435EBF}" srcOrd="0" destOrd="0" presId="urn:microsoft.com/office/officeart/2005/8/layout/hierarchy2"/>
    <dgm:cxn modelId="{650A7585-F9CF-42D6-BDF7-5B5D0FF99C2B}" type="presOf" srcId="{38E3F61A-3AE0-4155-B92C-9E8FDC31F5E1}" destId="{9B1C92DF-85F9-4E10-9A54-D70B27BED890}" srcOrd="1" destOrd="0" presId="urn:microsoft.com/office/officeart/2005/8/layout/hierarchy2"/>
    <dgm:cxn modelId="{F125E985-7FA4-4F28-9A9A-F6132969146B}" type="presOf" srcId="{38E3F61A-3AE0-4155-B92C-9E8FDC31F5E1}" destId="{58F4492D-8348-40AC-AEC6-55C7C3535C7C}" srcOrd="0" destOrd="0" presId="urn:microsoft.com/office/officeart/2005/8/layout/hierarchy2"/>
    <dgm:cxn modelId="{4F988D8E-9085-44ED-84BA-6BFA93373410}" type="presOf" srcId="{2AA71D22-D60D-4322-B69D-1EBB711EFDD8}" destId="{2370C263-D04C-4203-963B-8F5DE028DD68}" srcOrd="0" destOrd="0" presId="urn:microsoft.com/office/officeart/2005/8/layout/hierarchy2"/>
    <dgm:cxn modelId="{B83BEA92-A67E-4E42-B5BA-1B46BA22E1F3}" type="presOf" srcId="{FEDD39BA-6E39-47D0-8586-07F39CC8648A}" destId="{4D73C71E-89F8-46D7-ABCD-94CC477E1629}" srcOrd="0" destOrd="0" presId="urn:microsoft.com/office/officeart/2005/8/layout/hierarchy2"/>
    <dgm:cxn modelId="{51D7B796-CCC5-4E04-A25D-C757038DDAA3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422B43AD-A077-4399-A894-33872CBC3BDD}" type="presOf" srcId="{B134233E-B436-4370-8867-923B23EB229F}" destId="{2CE1C545-78E0-47B5-8C72-53A9EE24CD60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02E95C6-B3EA-4495-8430-35E515F190B7}" type="presOf" srcId="{432DCC30-3D30-4766-AE5A-DDA1E8E1C694}" destId="{D7C91FB9-804C-419F-A840-60C1222CFEF0}" srcOrd="1" destOrd="0" presId="urn:microsoft.com/office/officeart/2005/8/layout/hierarchy2"/>
    <dgm:cxn modelId="{1B5299D4-1478-4E13-A990-7D89550B9937}" type="presOf" srcId="{949292E5-5D9F-4BED-BBD5-D5D43417B63B}" destId="{CBB3C906-6C8E-43D0-A349-5CBA1BD5A1B2}" srcOrd="1" destOrd="0" presId="urn:microsoft.com/office/officeart/2005/8/layout/hierarchy2"/>
    <dgm:cxn modelId="{6BD528DD-8CD8-48C8-9B00-769D6FA3762B}" type="presOf" srcId="{B2BE598A-CF53-4EAD-958F-AC3942F42736}" destId="{85D74912-EC50-4B9F-B5C0-FAED0F6C91EF}" srcOrd="1" destOrd="0" presId="urn:microsoft.com/office/officeart/2005/8/layout/hierarchy2"/>
    <dgm:cxn modelId="{4538A5E1-8E98-475E-BA9F-ACA01E45112A}" type="presOf" srcId="{191770CA-EAB0-484A-8FFB-8F7DA062CE62}" destId="{250F3298-E4AA-4904-A12B-AAC232EBAA5C}" srcOrd="0" destOrd="0" presId="urn:microsoft.com/office/officeart/2005/8/layout/hierarchy2"/>
    <dgm:cxn modelId="{9FA82CE5-1765-44D6-87AE-13854C4B0006}" type="presOf" srcId="{0143ECBF-D013-4B67-835C-463B22DE9D12}" destId="{15AA3F71-DF63-44F2-A3BA-35AE6A6DBF7D}" srcOrd="0" destOrd="0" presId="urn:microsoft.com/office/officeart/2005/8/layout/hierarchy2"/>
    <dgm:cxn modelId="{2715A7E9-AFB3-46F4-B258-22537B8148BC}" type="presOf" srcId="{432DCC30-3D30-4766-AE5A-DDA1E8E1C694}" destId="{22C8D88C-9200-449A-95CA-C6C951FF9EFA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F8A8B10C-7AAA-46FE-A6A7-AE9FD5B09320}" type="presParOf" srcId="{2BD46A2F-C42F-406A-9A1B-2C52C3E69199}" destId="{64CF4588-342D-431F-BAAB-0FED7C7B9B22}" srcOrd="0" destOrd="0" presId="urn:microsoft.com/office/officeart/2005/8/layout/hierarchy2"/>
    <dgm:cxn modelId="{184A9CB7-7E14-43AE-AAA6-B9CB1005958D}" type="presParOf" srcId="{64CF4588-342D-431F-BAAB-0FED7C7B9B22}" destId="{751A64B2-AA1B-4610-90F2-2585F0A6A46F}" srcOrd="0" destOrd="0" presId="urn:microsoft.com/office/officeart/2005/8/layout/hierarchy2"/>
    <dgm:cxn modelId="{4971963E-4189-45F3-BBFA-CB716BE77609}" type="presParOf" srcId="{64CF4588-342D-431F-BAAB-0FED7C7B9B22}" destId="{8F76A44D-3E95-4BEE-A6A2-B19DE39C4CC8}" srcOrd="1" destOrd="0" presId="urn:microsoft.com/office/officeart/2005/8/layout/hierarchy2"/>
    <dgm:cxn modelId="{95243571-9FF4-451F-9BF2-5F69A9163ACE}" type="presParOf" srcId="{8F76A44D-3E95-4BEE-A6A2-B19DE39C4CC8}" destId="{27E9DFBA-38D9-4890-81CD-E6DD6F1BD76C}" srcOrd="0" destOrd="0" presId="urn:microsoft.com/office/officeart/2005/8/layout/hierarchy2"/>
    <dgm:cxn modelId="{7E69EBDD-83BA-48BA-B5A7-B7B4187ECA93}" type="presParOf" srcId="{27E9DFBA-38D9-4890-81CD-E6DD6F1BD76C}" destId="{CBB3C906-6C8E-43D0-A349-5CBA1BD5A1B2}" srcOrd="0" destOrd="0" presId="urn:microsoft.com/office/officeart/2005/8/layout/hierarchy2"/>
    <dgm:cxn modelId="{9F354960-9314-45A9-BDC4-0BB8315EAE10}" type="presParOf" srcId="{8F76A44D-3E95-4BEE-A6A2-B19DE39C4CC8}" destId="{16C6700E-9EBB-48A6-AFAB-3DD87471C1C2}" srcOrd="1" destOrd="0" presId="urn:microsoft.com/office/officeart/2005/8/layout/hierarchy2"/>
    <dgm:cxn modelId="{1B345626-2286-47CB-89EB-10388F8F3D9E}" type="presParOf" srcId="{16C6700E-9EBB-48A6-AFAB-3DD87471C1C2}" destId="{CD21181F-0FF4-4082-92C6-4A9B73A74EDB}" srcOrd="0" destOrd="0" presId="urn:microsoft.com/office/officeart/2005/8/layout/hierarchy2"/>
    <dgm:cxn modelId="{4FA25441-883F-4B79-BAA7-A6D37A26B782}" type="presParOf" srcId="{16C6700E-9EBB-48A6-AFAB-3DD87471C1C2}" destId="{F1DFB375-DAC6-4FF8-91DE-BC0637159726}" srcOrd="1" destOrd="0" presId="urn:microsoft.com/office/officeart/2005/8/layout/hierarchy2"/>
    <dgm:cxn modelId="{BF60E913-F61B-4035-8312-407A8AE9D957}" type="presParOf" srcId="{F1DFB375-DAC6-4FF8-91DE-BC0637159726}" destId="{22C8D88C-9200-449A-95CA-C6C951FF9EFA}" srcOrd="0" destOrd="0" presId="urn:microsoft.com/office/officeart/2005/8/layout/hierarchy2"/>
    <dgm:cxn modelId="{A0C4002C-5A44-4766-9B10-00A814B3D44A}" type="presParOf" srcId="{22C8D88C-9200-449A-95CA-C6C951FF9EFA}" destId="{D7C91FB9-804C-419F-A840-60C1222CFEF0}" srcOrd="0" destOrd="0" presId="urn:microsoft.com/office/officeart/2005/8/layout/hierarchy2"/>
    <dgm:cxn modelId="{EFB83422-31E0-4174-B929-E8517FED74C3}" type="presParOf" srcId="{F1DFB375-DAC6-4FF8-91DE-BC0637159726}" destId="{6F13C50F-5A4A-42FF-8D18-6257C655505C}" srcOrd="1" destOrd="0" presId="urn:microsoft.com/office/officeart/2005/8/layout/hierarchy2"/>
    <dgm:cxn modelId="{BA14F23E-7300-40A0-BBE1-4E8B463A5ECC}" type="presParOf" srcId="{6F13C50F-5A4A-42FF-8D18-6257C655505C}" destId="{15AA3F71-DF63-44F2-A3BA-35AE6A6DBF7D}" srcOrd="0" destOrd="0" presId="urn:microsoft.com/office/officeart/2005/8/layout/hierarchy2"/>
    <dgm:cxn modelId="{5B4BE301-77C4-4668-89D3-52EE538B7D90}" type="presParOf" srcId="{6F13C50F-5A4A-42FF-8D18-6257C655505C}" destId="{230A0D65-0855-402C-9DCF-6B08869A5139}" srcOrd="1" destOrd="0" presId="urn:microsoft.com/office/officeart/2005/8/layout/hierarchy2"/>
    <dgm:cxn modelId="{9F8BA869-2F2C-479D-9D73-1F810D21CE87}" type="presParOf" srcId="{F1DFB375-DAC6-4FF8-91DE-BC0637159726}" destId="{DF8ACA11-A784-4636-BE9F-ADD52C706CBC}" srcOrd="2" destOrd="0" presId="urn:microsoft.com/office/officeart/2005/8/layout/hierarchy2"/>
    <dgm:cxn modelId="{19B2B766-8989-43CA-BAFA-FAF08B20B83A}" type="presParOf" srcId="{DF8ACA11-A784-4636-BE9F-ADD52C706CBC}" destId="{4E231741-F076-452D-97E4-5E3BC1C34C63}" srcOrd="0" destOrd="0" presId="urn:microsoft.com/office/officeart/2005/8/layout/hierarchy2"/>
    <dgm:cxn modelId="{A9B2B38A-9940-40AB-9768-F2838BBF1421}" type="presParOf" srcId="{F1DFB375-DAC6-4FF8-91DE-BC0637159726}" destId="{9101B551-1B1D-4A77-A019-BBEE43D3A318}" srcOrd="3" destOrd="0" presId="urn:microsoft.com/office/officeart/2005/8/layout/hierarchy2"/>
    <dgm:cxn modelId="{A0E0DDA5-29F1-4821-89F2-32D7FF954416}" type="presParOf" srcId="{9101B551-1B1D-4A77-A019-BBEE43D3A318}" destId="{2CE1C545-78E0-47B5-8C72-53A9EE24CD60}" srcOrd="0" destOrd="0" presId="urn:microsoft.com/office/officeart/2005/8/layout/hierarchy2"/>
    <dgm:cxn modelId="{58E8087D-3DC5-4FDB-B00C-6867DFFFC3FD}" type="presParOf" srcId="{9101B551-1B1D-4A77-A019-BBEE43D3A318}" destId="{F811D60C-AF2A-4807-93C3-7732DE610F21}" srcOrd="1" destOrd="0" presId="urn:microsoft.com/office/officeart/2005/8/layout/hierarchy2"/>
    <dgm:cxn modelId="{AB722BC7-521F-49C2-A9F3-DFA00BBE6681}" type="presParOf" srcId="{8F76A44D-3E95-4BEE-A6A2-B19DE39C4CC8}" destId="{37DFA971-3BDD-4614-B3F4-FCCCA928E801}" srcOrd="2" destOrd="0" presId="urn:microsoft.com/office/officeart/2005/8/layout/hierarchy2"/>
    <dgm:cxn modelId="{483BD43D-82DF-46AC-A7CF-8E4706D0FC82}" type="presParOf" srcId="{37DFA971-3BDD-4614-B3F4-FCCCA928E801}" destId="{2ED7A92A-530E-424D-81D7-0ABA1FBF8E80}" srcOrd="0" destOrd="0" presId="urn:microsoft.com/office/officeart/2005/8/layout/hierarchy2"/>
    <dgm:cxn modelId="{5BFF6FC4-4335-4771-9A33-B544E9ABDBB7}" type="presParOf" srcId="{8F76A44D-3E95-4BEE-A6A2-B19DE39C4CC8}" destId="{E5225CE1-2F09-4369-9607-0D669EBA8068}" srcOrd="3" destOrd="0" presId="urn:microsoft.com/office/officeart/2005/8/layout/hierarchy2"/>
    <dgm:cxn modelId="{C3E8D271-B738-445E-B790-3CCF118D3BDA}" type="presParOf" srcId="{E5225CE1-2F09-4369-9607-0D669EBA8068}" destId="{250F3298-E4AA-4904-A12B-AAC232EBAA5C}" srcOrd="0" destOrd="0" presId="urn:microsoft.com/office/officeart/2005/8/layout/hierarchy2"/>
    <dgm:cxn modelId="{B6BDD606-8E06-40AF-8E3C-D440A45934C1}" type="presParOf" srcId="{E5225CE1-2F09-4369-9607-0D669EBA8068}" destId="{BFED8BB7-D33D-472F-9935-70CC83B2F037}" srcOrd="1" destOrd="0" presId="urn:microsoft.com/office/officeart/2005/8/layout/hierarchy2"/>
    <dgm:cxn modelId="{55284DEE-F824-4D27-8BA9-8D9C2B9A0FDC}" type="presParOf" srcId="{BFED8BB7-D33D-472F-9935-70CC83B2F037}" destId="{500CC38C-370D-4E38-962F-8E689C001DB3}" srcOrd="0" destOrd="0" presId="urn:microsoft.com/office/officeart/2005/8/layout/hierarchy2"/>
    <dgm:cxn modelId="{7CF57C13-4F1B-4E80-BA39-B0489883C78D}" type="presParOf" srcId="{500CC38C-370D-4E38-962F-8E689C001DB3}" destId="{85D74912-EC50-4B9F-B5C0-FAED0F6C91EF}" srcOrd="0" destOrd="0" presId="urn:microsoft.com/office/officeart/2005/8/layout/hierarchy2"/>
    <dgm:cxn modelId="{E7DA3139-99EC-44E9-ADCA-F77D0EC3882F}" type="presParOf" srcId="{BFED8BB7-D33D-472F-9935-70CC83B2F037}" destId="{00CEF6A7-71FB-4F30-8D68-E51F32B89E83}" srcOrd="1" destOrd="0" presId="urn:microsoft.com/office/officeart/2005/8/layout/hierarchy2"/>
    <dgm:cxn modelId="{C7E0FC08-B269-480F-B7D3-B49AB50F5E89}" type="presParOf" srcId="{00CEF6A7-71FB-4F30-8D68-E51F32B89E83}" destId="{88EDACE5-21AE-4482-B8C7-116CF3A27E99}" srcOrd="0" destOrd="0" presId="urn:microsoft.com/office/officeart/2005/8/layout/hierarchy2"/>
    <dgm:cxn modelId="{233471B8-0086-4D75-B8AC-21D786B6E148}" type="presParOf" srcId="{00CEF6A7-71FB-4F30-8D68-E51F32B89E83}" destId="{80B51281-666C-4AB5-84E9-437113A56E9E}" srcOrd="1" destOrd="0" presId="urn:microsoft.com/office/officeart/2005/8/layout/hierarchy2"/>
    <dgm:cxn modelId="{093DB08B-7038-43E8-9977-ABF532DFFAAD}" type="presParOf" srcId="{BFED8BB7-D33D-472F-9935-70CC83B2F037}" destId="{5B061652-2171-4D39-8BCD-A835674795F1}" srcOrd="2" destOrd="0" presId="urn:microsoft.com/office/officeart/2005/8/layout/hierarchy2"/>
    <dgm:cxn modelId="{9863C25C-BE6F-453C-ABD6-A40E03F80BC7}" type="presParOf" srcId="{5B061652-2171-4D39-8BCD-A835674795F1}" destId="{5B52B8B1-5A7E-47DC-BFAF-F4C44426EF47}" srcOrd="0" destOrd="0" presId="urn:microsoft.com/office/officeart/2005/8/layout/hierarchy2"/>
    <dgm:cxn modelId="{C9D62107-C269-467B-8D90-76DFF16948A1}" type="presParOf" srcId="{BFED8BB7-D33D-472F-9935-70CC83B2F037}" destId="{9501ABE0-7D23-49A4-8799-651C2C2C8E56}" srcOrd="3" destOrd="0" presId="urn:microsoft.com/office/officeart/2005/8/layout/hierarchy2"/>
    <dgm:cxn modelId="{3651E253-B8F0-4763-9AD9-40860312C201}" type="presParOf" srcId="{9501ABE0-7D23-49A4-8799-651C2C2C8E56}" destId="{11F686DE-25FA-4C6B-B5BD-0426FD435EBF}" srcOrd="0" destOrd="0" presId="urn:microsoft.com/office/officeart/2005/8/layout/hierarchy2"/>
    <dgm:cxn modelId="{7FC8C7C6-EF7D-433D-83A3-5E4FA14D0387}" type="presParOf" srcId="{9501ABE0-7D23-49A4-8799-651C2C2C8E56}" destId="{32D9AA0C-B29A-4CDD-BC13-44F570C7D123}" srcOrd="1" destOrd="0" presId="urn:microsoft.com/office/officeart/2005/8/layout/hierarchy2"/>
    <dgm:cxn modelId="{CF9C3D68-9A2F-4663-8202-623F24E1A62C}" type="presParOf" srcId="{BFED8BB7-D33D-472F-9935-70CC83B2F037}" destId="{4D73C71E-89F8-46D7-ABCD-94CC477E1629}" srcOrd="4" destOrd="0" presId="urn:microsoft.com/office/officeart/2005/8/layout/hierarchy2"/>
    <dgm:cxn modelId="{0FE5623A-24AD-4B23-A5FF-CD7E05DC81A4}" type="presParOf" srcId="{4D73C71E-89F8-46D7-ABCD-94CC477E1629}" destId="{031D1B23-0E26-4678-BE6A-437811C2DF66}" srcOrd="0" destOrd="0" presId="urn:microsoft.com/office/officeart/2005/8/layout/hierarchy2"/>
    <dgm:cxn modelId="{FE9E9F6F-F737-4C55-B425-7BBDE700040E}" type="presParOf" srcId="{BFED8BB7-D33D-472F-9935-70CC83B2F037}" destId="{54A643DF-6179-4C93-8A7A-0DD209DD08D7}" srcOrd="5" destOrd="0" presId="urn:microsoft.com/office/officeart/2005/8/layout/hierarchy2"/>
    <dgm:cxn modelId="{722358F1-2E7A-4918-8F91-E30EAFF1BC15}" type="presParOf" srcId="{54A643DF-6179-4C93-8A7A-0DD209DD08D7}" destId="{2370C263-D04C-4203-963B-8F5DE028DD68}" srcOrd="0" destOrd="0" presId="urn:microsoft.com/office/officeart/2005/8/layout/hierarchy2"/>
    <dgm:cxn modelId="{A2F87D74-FED2-4DB3-A342-6033AE5CB4BE}" type="presParOf" srcId="{54A643DF-6179-4C93-8A7A-0DD209DD08D7}" destId="{026ADC69-F3F6-473F-9715-C26D88688F3B}" srcOrd="1" destOrd="0" presId="urn:microsoft.com/office/officeart/2005/8/layout/hierarchy2"/>
    <dgm:cxn modelId="{484A5280-0ACD-48BC-8CB6-D5BD5D842AAF}" type="presParOf" srcId="{BFED8BB7-D33D-472F-9935-70CC83B2F037}" destId="{58F4492D-8348-40AC-AEC6-55C7C3535C7C}" srcOrd="6" destOrd="0" presId="urn:microsoft.com/office/officeart/2005/8/layout/hierarchy2"/>
    <dgm:cxn modelId="{2BABC9F4-0494-41D5-ABFA-CC5B1267EB58}" type="presParOf" srcId="{58F4492D-8348-40AC-AEC6-55C7C3535C7C}" destId="{9B1C92DF-85F9-4E10-9A54-D70B27BED890}" srcOrd="0" destOrd="0" presId="urn:microsoft.com/office/officeart/2005/8/layout/hierarchy2"/>
    <dgm:cxn modelId="{2915C96A-2473-4DF4-A0D5-BF727D3C9284}" type="presParOf" srcId="{BFED8BB7-D33D-472F-9935-70CC83B2F037}" destId="{2CDA1DCB-B9F9-4A50-988C-DD08A9CE3EC9}" srcOrd="7" destOrd="0" presId="urn:microsoft.com/office/officeart/2005/8/layout/hierarchy2"/>
    <dgm:cxn modelId="{55A107EC-9D08-41AC-84DC-47E38DC69148}" type="presParOf" srcId="{2CDA1DCB-B9F9-4A50-988C-DD08A9CE3EC9}" destId="{3E4CFFF9-FD55-47C7-9E6D-F0C6A9412ADB}" srcOrd="0" destOrd="0" presId="urn:microsoft.com/office/officeart/2005/8/layout/hierarchy2"/>
    <dgm:cxn modelId="{91B2F8D5-34D8-4B87-830F-83F1942AFF1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5FDBA905-16A6-4CE7-8129-63F8A9631B5A}" type="presOf" srcId="{B2BE598A-CF53-4EAD-958F-AC3942F42736}" destId="{85D74912-EC50-4B9F-B5C0-FAED0F6C91EF}" srcOrd="1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64FB330E-1438-47C7-8D33-C582F3A3DD7E}" type="presOf" srcId="{0969A4AF-FC06-4FD3-8A4B-F1026C3F433B}" destId="{2ED7A92A-530E-424D-81D7-0ABA1FBF8E80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9280317-9DC4-471E-8415-8D6007282657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EBFFD51C-8F9E-4CC4-8F90-35F65E416B7B}" type="presOf" srcId="{0969A4AF-FC06-4FD3-8A4B-F1026C3F433B}" destId="{37DFA971-3BDD-4614-B3F4-FCCCA928E801}" srcOrd="0" destOrd="0" presId="urn:microsoft.com/office/officeart/2005/8/layout/hierarchy2"/>
    <dgm:cxn modelId="{2BAF351D-A223-43A9-8F06-1F760641D2B6}" type="presOf" srcId="{B70532A7-D3DA-4B84-B3F6-1A2B4861FC82}" destId="{5B52B8B1-5A7E-47DC-BFAF-F4C44426EF47}" srcOrd="1" destOrd="0" presId="urn:microsoft.com/office/officeart/2005/8/layout/hierarchy2"/>
    <dgm:cxn modelId="{65FC7C26-D3AA-4016-875D-C5ECC97739CE}" type="presOf" srcId="{993E109E-C8C8-46D8-B666-173B14BC2FD7}" destId="{3E4CFFF9-FD55-47C7-9E6D-F0C6A9412ADB}" srcOrd="0" destOrd="0" presId="urn:microsoft.com/office/officeart/2005/8/layout/hierarchy2"/>
    <dgm:cxn modelId="{A4B81127-524C-4678-88FE-7C2FCE57D54E}" type="presOf" srcId="{3B05B665-67A3-49B9-8B39-9C1EE857274C}" destId="{751A64B2-AA1B-4610-90F2-2585F0A6A46F}" srcOrd="0" destOrd="0" presId="urn:microsoft.com/office/officeart/2005/8/layout/hierarchy2"/>
    <dgm:cxn modelId="{A5FF9C27-6EA0-42D6-86B4-AA20E3718CF7}" type="presOf" srcId="{2AD198EF-5E35-4DCE-8157-F6F2E2783276}" destId="{88EDACE5-21AE-4482-B8C7-116CF3A27E99}" srcOrd="0" destOrd="0" presId="urn:microsoft.com/office/officeart/2005/8/layout/hierarchy2"/>
    <dgm:cxn modelId="{4517BF30-21E0-4E30-BC1C-D3753C75B6CD}" type="presOf" srcId="{38E3F61A-3AE0-4155-B92C-9E8FDC31F5E1}" destId="{9B1C92DF-85F9-4E10-9A54-D70B27BED890}" srcOrd="1" destOrd="0" presId="urn:microsoft.com/office/officeart/2005/8/layout/hierarchy2"/>
    <dgm:cxn modelId="{8A9AE33B-57F9-45A5-9276-EFC9058728E5}" type="presOf" srcId="{949292E5-5D9F-4BED-BBD5-D5D43417B63B}" destId="{27E9DFBA-38D9-4890-81CD-E6DD6F1BD76C}" srcOrd="0" destOrd="0" presId="urn:microsoft.com/office/officeart/2005/8/layout/hierarchy2"/>
    <dgm:cxn modelId="{8D720E46-6CD9-4422-97FB-291311C4B500}" type="presOf" srcId="{FEDD39BA-6E39-47D0-8586-07F39CC8648A}" destId="{031D1B23-0E26-4678-BE6A-437811C2DF66}" srcOrd="1" destOrd="0" presId="urn:microsoft.com/office/officeart/2005/8/layout/hierarchy2"/>
    <dgm:cxn modelId="{1D424F4A-67E1-493E-B2BC-D64722C7DC12}" type="presOf" srcId="{B2BE598A-CF53-4EAD-958F-AC3942F42736}" destId="{500CC38C-370D-4E38-962F-8E689C001DB3}" srcOrd="0" destOrd="0" presId="urn:microsoft.com/office/officeart/2005/8/layout/hierarchy2"/>
    <dgm:cxn modelId="{CE0A7C4B-EC74-423C-B32D-6184037088F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97066B4E-1005-48E3-92D3-762CB3341F1E}" type="presOf" srcId="{B70532A7-D3DA-4B84-B3F6-1A2B4861FC82}" destId="{5B061652-2171-4D39-8BCD-A835674795F1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A94BD67-F1EB-49B0-B214-46C3E8121411}" type="presOf" srcId="{003EA6EE-58E5-40BF-9EA2-140291096720}" destId="{CD21181F-0FF4-4082-92C6-4A9B73A74EDB}" srcOrd="0" destOrd="0" presId="urn:microsoft.com/office/officeart/2005/8/layout/hierarchy2"/>
    <dgm:cxn modelId="{93177C80-64CC-4978-83EC-EEE4C12557FE}" type="presOf" srcId="{BE7A866F-FCC5-436D-A2E0-A8A6DF76F8EB}" destId="{DF8ACA11-A784-4636-BE9F-ADD52C706CBC}" srcOrd="0" destOrd="0" presId="urn:microsoft.com/office/officeart/2005/8/layout/hierarchy2"/>
    <dgm:cxn modelId="{3B825A85-C936-40B1-8008-0DD56A757A3B}" type="presOf" srcId="{432DCC30-3D30-4766-AE5A-DDA1E8E1C694}" destId="{D7C91FB9-804C-419F-A840-60C1222CFEF0}" srcOrd="1" destOrd="0" presId="urn:microsoft.com/office/officeart/2005/8/layout/hierarchy2"/>
    <dgm:cxn modelId="{9CD4E287-F2B1-4B36-AFB8-D3CBA7BF4400}" type="presOf" srcId="{38E3F61A-3AE0-4155-B92C-9E8FDC31F5E1}" destId="{58F4492D-8348-40AC-AEC6-55C7C3535C7C}" srcOrd="0" destOrd="0" presId="urn:microsoft.com/office/officeart/2005/8/layout/hierarchy2"/>
    <dgm:cxn modelId="{E0162C91-43E1-4597-B179-8365B4379B40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4EBDE99-6453-4415-AC3A-F2A309ED3E4F}" type="presOf" srcId="{432DCC30-3D30-4766-AE5A-DDA1E8E1C694}" destId="{22C8D88C-9200-449A-95CA-C6C951FF9EFA}" srcOrd="0" destOrd="0" presId="urn:microsoft.com/office/officeart/2005/8/layout/hierarchy2"/>
    <dgm:cxn modelId="{3F715AA4-F994-4939-985B-AA8F48DCE99F}" type="presOf" srcId="{191770CA-EAB0-484A-8FFB-8F7DA062CE62}" destId="{250F3298-E4AA-4904-A12B-AAC232EBAA5C}" srcOrd="0" destOrd="0" presId="urn:microsoft.com/office/officeart/2005/8/layout/hierarchy2"/>
    <dgm:cxn modelId="{853B40BD-CFAA-400A-972D-40DEEFF4CBB6}" type="presOf" srcId="{FEDD39BA-6E39-47D0-8586-07F39CC8648A}" destId="{4D73C71E-89F8-46D7-ABCD-94CC477E1629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8296C3-C5F3-4104-B1D4-1118D4CFFA51}" type="presOf" srcId="{75F56602-1F81-43B8-8FF4-6B603C2B9FA0}" destId="{2BD46A2F-C42F-406A-9A1B-2C52C3E69199}" srcOrd="0" destOrd="0" presId="urn:microsoft.com/office/officeart/2005/8/layout/hierarchy2"/>
    <dgm:cxn modelId="{6BF8A3C8-0513-4289-97E7-3F2154B2031A}" type="presOf" srcId="{A09C861D-2DAD-4964-84B8-895DB96D41E1}" destId="{11F686DE-25FA-4C6B-B5BD-0426FD435EBF}" srcOrd="0" destOrd="0" presId="urn:microsoft.com/office/officeart/2005/8/layout/hierarchy2"/>
    <dgm:cxn modelId="{471D48E5-9F5B-48C7-A5BA-8172C57E8D56}" type="presOf" srcId="{2AA71D22-D60D-4322-B69D-1EBB711EFDD8}" destId="{2370C263-D04C-4203-963B-8F5DE028DD68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F9D04FA-50E7-4ECF-974D-56EE23E2F480}" type="presOf" srcId="{949292E5-5D9F-4BED-BBD5-D5D43417B63B}" destId="{CBB3C906-6C8E-43D0-A349-5CBA1BD5A1B2}" srcOrd="1" destOrd="0" presId="urn:microsoft.com/office/officeart/2005/8/layout/hierarchy2"/>
    <dgm:cxn modelId="{FBD6DDD7-C9FF-4F61-A50A-5A4BC3D722AF}" type="presParOf" srcId="{2BD46A2F-C42F-406A-9A1B-2C52C3E69199}" destId="{64CF4588-342D-431F-BAAB-0FED7C7B9B22}" srcOrd="0" destOrd="0" presId="urn:microsoft.com/office/officeart/2005/8/layout/hierarchy2"/>
    <dgm:cxn modelId="{F3713453-B54B-4F5A-8D7A-352F225A3D9E}" type="presParOf" srcId="{64CF4588-342D-431F-BAAB-0FED7C7B9B22}" destId="{751A64B2-AA1B-4610-90F2-2585F0A6A46F}" srcOrd="0" destOrd="0" presId="urn:microsoft.com/office/officeart/2005/8/layout/hierarchy2"/>
    <dgm:cxn modelId="{A39D4596-EA94-4E45-B823-E77C55E8A5AB}" type="presParOf" srcId="{64CF4588-342D-431F-BAAB-0FED7C7B9B22}" destId="{8F76A44D-3E95-4BEE-A6A2-B19DE39C4CC8}" srcOrd="1" destOrd="0" presId="urn:microsoft.com/office/officeart/2005/8/layout/hierarchy2"/>
    <dgm:cxn modelId="{D7CC1EA3-B958-4DC4-A779-F130A44BD3C1}" type="presParOf" srcId="{8F76A44D-3E95-4BEE-A6A2-B19DE39C4CC8}" destId="{27E9DFBA-38D9-4890-81CD-E6DD6F1BD76C}" srcOrd="0" destOrd="0" presId="urn:microsoft.com/office/officeart/2005/8/layout/hierarchy2"/>
    <dgm:cxn modelId="{FADA5888-36C7-43FC-B94B-E34A50808591}" type="presParOf" srcId="{27E9DFBA-38D9-4890-81CD-E6DD6F1BD76C}" destId="{CBB3C906-6C8E-43D0-A349-5CBA1BD5A1B2}" srcOrd="0" destOrd="0" presId="urn:microsoft.com/office/officeart/2005/8/layout/hierarchy2"/>
    <dgm:cxn modelId="{583598A6-BA5B-4A59-8250-740DF00AF037}" type="presParOf" srcId="{8F76A44D-3E95-4BEE-A6A2-B19DE39C4CC8}" destId="{16C6700E-9EBB-48A6-AFAB-3DD87471C1C2}" srcOrd="1" destOrd="0" presId="urn:microsoft.com/office/officeart/2005/8/layout/hierarchy2"/>
    <dgm:cxn modelId="{AB1B28FE-EE01-437A-BC91-E165D4F5561B}" type="presParOf" srcId="{16C6700E-9EBB-48A6-AFAB-3DD87471C1C2}" destId="{CD21181F-0FF4-4082-92C6-4A9B73A74EDB}" srcOrd="0" destOrd="0" presId="urn:microsoft.com/office/officeart/2005/8/layout/hierarchy2"/>
    <dgm:cxn modelId="{03244EFA-3D56-44A2-95BD-A275024202A6}" type="presParOf" srcId="{16C6700E-9EBB-48A6-AFAB-3DD87471C1C2}" destId="{F1DFB375-DAC6-4FF8-91DE-BC0637159726}" srcOrd="1" destOrd="0" presId="urn:microsoft.com/office/officeart/2005/8/layout/hierarchy2"/>
    <dgm:cxn modelId="{3F98CF02-C308-475C-83FE-E37BC3144375}" type="presParOf" srcId="{F1DFB375-DAC6-4FF8-91DE-BC0637159726}" destId="{22C8D88C-9200-449A-95CA-C6C951FF9EFA}" srcOrd="0" destOrd="0" presId="urn:microsoft.com/office/officeart/2005/8/layout/hierarchy2"/>
    <dgm:cxn modelId="{58CBB962-2EB2-4E04-AF83-5CD600A18BF3}" type="presParOf" srcId="{22C8D88C-9200-449A-95CA-C6C951FF9EFA}" destId="{D7C91FB9-804C-419F-A840-60C1222CFEF0}" srcOrd="0" destOrd="0" presId="urn:microsoft.com/office/officeart/2005/8/layout/hierarchy2"/>
    <dgm:cxn modelId="{EDA83859-3C45-4828-9AC8-07CDED9D877A}" type="presParOf" srcId="{F1DFB375-DAC6-4FF8-91DE-BC0637159726}" destId="{6F13C50F-5A4A-42FF-8D18-6257C655505C}" srcOrd="1" destOrd="0" presId="urn:microsoft.com/office/officeart/2005/8/layout/hierarchy2"/>
    <dgm:cxn modelId="{39EC98C5-0B5D-4506-868E-444932687925}" type="presParOf" srcId="{6F13C50F-5A4A-42FF-8D18-6257C655505C}" destId="{15AA3F71-DF63-44F2-A3BA-35AE6A6DBF7D}" srcOrd="0" destOrd="0" presId="urn:microsoft.com/office/officeart/2005/8/layout/hierarchy2"/>
    <dgm:cxn modelId="{2B44A23C-44EF-460A-B919-BA8259808DB3}" type="presParOf" srcId="{6F13C50F-5A4A-42FF-8D18-6257C655505C}" destId="{230A0D65-0855-402C-9DCF-6B08869A5139}" srcOrd="1" destOrd="0" presId="urn:microsoft.com/office/officeart/2005/8/layout/hierarchy2"/>
    <dgm:cxn modelId="{7089A684-84E7-41C1-AE88-931328466C3D}" type="presParOf" srcId="{F1DFB375-DAC6-4FF8-91DE-BC0637159726}" destId="{DF8ACA11-A784-4636-BE9F-ADD52C706CBC}" srcOrd="2" destOrd="0" presId="urn:microsoft.com/office/officeart/2005/8/layout/hierarchy2"/>
    <dgm:cxn modelId="{FACD8937-4CD8-4AEA-8AB5-24B82AC25796}" type="presParOf" srcId="{DF8ACA11-A784-4636-BE9F-ADD52C706CBC}" destId="{4E231741-F076-452D-97E4-5E3BC1C34C63}" srcOrd="0" destOrd="0" presId="urn:microsoft.com/office/officeart/2005/8/layout/hierarchy2"/>
    <dgm:cxn modelId="{863BB683-3D88-404E-89FB-874647F8633E}" type="presParOf" srcId="{F1DFB375-DAC6-4FF8-91DE-BC0637159726}" destId="{9101B551-1B1D-4A77-A019-BBEE43D3A318}" srcOrd="3" destOrd="0" presId="urn:microsoft.com/office/officeart/2005/8/layout/hierarchy2"/>
    <dgm:cxn modelId="{AC36C9B7-A6E1-4CC0-B49B-FD4940BABD88}" type="presParOf" srcId="{9101B551-1B1D-4A77-A019-BBEE43D3A318}" destId="{2CE1C545-78E0-47B5-8C72-53A9EE24CD60}" srcOrd="0" destOrd="0" presId="urn:microsoft.com/office/officeart/2005/8/layout/hierarchy2"/>
    <dgm:cxn modelId="{8D402246-6AD1-4DAD-8AEF-C9C06E42ABB9}" type="presParOf" srcId="{9101B551-1B1D-4A77-A019-BBEE43D3A318}" destId="{F811D60C-AF2A-4807-93C3-7732DE610F21}" srcOrd="1" destOrd="0" presId="urn:microsoft.com/office/officeart/2005/8/layout/hierarchy2"/>
    <dgm:cxn modelId="{0F77917E-DFFB-4AC5-8F1F-A0B35F9EBE44}" type="presParOf" srcId="{8F76A44D-3E95-4BEE-A6A2-B19DE39C4CC8}" destId="{37DFA971-3BDD-4614-B3F4-FCCCA928E801}" srcOrd="2" destOrd="0" presId="urn:microsoft.com/office/officeart/2005/8/layout/hierarchy2"/>
    <dgm:cxn modelId="{4C0D3DF7-4E63-4042-BE49-6211673C9A04}" type="presParOf" srcId="{37DFA971-3BDD-4614-B3F4-FCCCA928E801}" destId="{2ED7A92A-530E-424D-81D7-0ABA1FBF8E80}" srcOrd="0" destOrd="0" presId="urn:microsoft.com/office/officeart/2005/8/layout/hierarchy2"/>
    <dgm:cxn modelId="{24776B63-5806-4FCA-9E78-D0CA1ECE1CD8}" type="presParOf" srcId="{8F76A44D-3E95-4BEE-A6A2-B19DE39C4CC8}" destId="{E5225CE1-2F09-4369-9607-0D669EBA8068}" srcOrd="3" destOrd="0" presId="urn:microsoft.com/office/officeart/2005/8/layout/hierarchy2"/>
    <dgm:cxn modelId="{A496F58A-0AB0-4341-8935-3C379767251E}" type="presParOf" srcId="{E5225CE1-2F09-4369-9607-0D669EBA8068}" destId="{250F3298-E4AA-4904-A12B-AAC232EBAA5C}" srcOrd="0" destOrd="0" presId="urn:microsoft.com/office/officeart/2005/8/layout/hierarchy2"/>
    <dgm:cxn modelId="{D42EEF73-2A02-4760-9ADA-6C16ACE1A319}" type="presParOf" srcId="{E5225CE1-2F09-4369-9607-0D669EBA8068}" destId="{BFED8BB7-D33D-472F-9935-70CC83B2F037}" srcOrd="1" destOrd="0" presId="urn:microsoft.com/office/officeart/2005/8/layout/hierarchy2"/>
    <dgm:cxn modelId="{3B7F860A-E5E8-4B56-9C6D-3EB664C2479C}" type="presParOf" srcId="{BFED8BB7-D33D-472F-9935-70CC83B2F037}" destId="{500CC38C-370D-4E38-962F-8E689C001DB3}" srcOrd="0" destOrd="0" presId="urn:microsoft.com/office/officeart/2005/8/layout/hierarchy2"/>
    <dgm:cxn modelId="{6F3AF297-6961-49C9-9134-B676B8CA2797}" type="presParOf" srcId="{500CC38C-370D-4E38-962F-8E689C001DB3}" destId="{85D74912-EC50-4B9F-B5C0-FAED0F6C91EF}" srcOrd="0" destOrd="0" presId="urn:microsoft.com/office/officeart/2005/8/layout/hierarchy2"/>
    <dgm:cxn modelId="{60A530DA-E9EC-4684-9EAB-3A9728069B91}" type="presParOf" srcId="{BFED8BB7-D33D-472F-9935-70CC83B2F037}" destId="{00CEF6A7-71FB-4F30-8D68-E51F32B89E83}" srcOrd="1" destOrd="0" presId="urn:microsoft.com/office/officeart/2005/8/layout/hierarchy2"/>
    <dgm:cxn modelId="{52920910-7880-40A3-96B5-62416C8179E1}" type="presParOf" srcId="{00CEF6A7-71FB-4F30-8D68-E51F32B89E83}" destId="{88EDACE5-21AE-4482-B8C7-116CF3A27E99}" srcOrd="0" destOrd="0" presId="urn:microsoft.com/office/officeart/2005/8/layout/hierarchy2"/>
    <dgm:cxn modelId="{EE8AAD3D-2176-48E7-A7E2-ACC68CA8BADF}" type="presParOf" srcId="{00CEF6A7-71FB-4F30-8D68-E51F32B89E83}" destId="{80B51281-666C-4AB5-84E9-437113A56E9E}" srcOrd="1" destOrd="0" presId="urn:microsoft.com/office/officeart/2005/8/layout/hierarchy2"/>
    <dgm:cxn modelId="{FB532EB1-5406-4093-8E0D-2FE3B65F3EB6}" type="presParOf" srcId="{BFED8BB7-D33D-472F-9935-70CC83B2F037}" destId="{5B061652-2171-4D39-8BCD-A835674795F1}" srcOrd="2" destOrd="0" presId="urn:microsoft.com/office/officeart/2005/8/layout/hierarchy2"/>
    <dgm:cxn modelId="{318D2AEC-F707-46DA-A12C-727F5A66C4D3}" type="presParOf" srcId="{5B061652-2171-4D39-8BCD-A835674795F1}" destId="{5B52B8B1-5A7E-47DC-BFAF-F4C44426EF47}" srcOrd="0" destOrd="0" presId="urn:microsoft.com/office/officeart/2005/8/layout/hierarchy2"/>
    <dgm:cxn modelId="{383F7E68-9E76-49D0-AFC7-F44C57BECAB6}" type="presParOf" srcId="{BFED8BB7-D33D-472F-9935-70CC83B2F037}" destId="{9501ABE0-7D23-49A4-8799-651C2C2C8E56}" srcOrd="3" destOrd="0" presId="urn:microsoft.com/office/officeart/2005/8/layout/hierarchy2"/>
    <dgm:cxn modelId="{47D49729-6F31-4794-B4F2-29CB147EE01E}" type="presParOf" srcId="{9501ABE0-7D23-49A4-8799-651C2C2C8E56}" destId="{11F686DE-25FA-4C6B-B5BD-0426FD435EBF}" srcOrd="0" destOrd="0" presId="urn:microsoft.com/office/officeart/2005/8/layout/hierarchy2"/>
    <dgm:cxn modelId="{EA84EF91-E794-4C7B-AB4D-476C5F0C5005}" type="presParOf" srcId="{9501ABE0-7D23-49A4-8799-651C2C2C8E56}" destId="{32D9AA0C-B29A-4CDD-BC13-44F570C7D123}" srcOrd="1" destOrd="0" presId="urn:microsoft.com/office/officeart/2005/8/layout/hierarchy2"/>
    <dgm:cxn modelId="{7D6D8401-FE7A-4E2D-82D4-8041AAA79596}" type="presParOf" srcId="{BFED8BB7-D33D-472F-9935-70CC83B2F037}" destId="{4D73C71E-89F8-46D7-ABCD-94CC477E1629}" srcOrd="4" destOrd="0" presId="urn:microsoft.com/office/officeart/2005/8/layout/hierarchy2"/>
    <dgm:cxn modelId="{FB71E9B4-D87F-412A-A5BC-4D4F89CFE9DD}" type="presParOf" srcId="{4D73C71E-89F8-46D7-ABCD-94CC477E1629}" destId="{031D1B23-0E26-4678-BE6A-437811C2DF66}" srcOrd="0" destOrd="0" presId="urn:microsoft.com/office/officeart/2005/8/layout/hierarchy2"/>
    <dgm:cxn modelId="{736FDE23-7025-428E-9433-8FF48EE9762D}" type="presParOf" srcId="{BFED8BB7-D33D-472F-9935-70CC83B2F037}" destId="{54A643DF-6179-4C93-8A7A-0DD209DD08D7}" srcOrd="5" destOrd="0" presId="urn:microsoft.com/office/officeart/2005/8/layout/hierarchy2"/>
    <dgm:cxn modelId="{F27CFB9F-B778-4509-A5AF-99C57B56CB3C}" type="presParOf" srcId="{54A643DF-6179-4C93-8A7A-0DD209DD08D7}" destId="{2370C263-D04C-4203-963B-8F5DE028DD68}" srcOrd="0" destOrd="0" presId="urn:microsoft.com/office/officeart/2005/8/layout/hierarchy2"/>
    <dgm:cxn modelId="{6890BE0D-C9D7-482A-AAC6-75201B3FC7CE}" type="presParOf" srcId="{54A643DF-6179-4C93-8A7A-0DD209DD08D7}" destId="{026ADC69-F3F6-473F-9715-C26D88688F3B}" srcOrd="1" destOrd="0" presId="urn:microsoft.com/office/officeart/2005/8/layout/hierarchy2"/>
    <dgm:cxn modelId="{B85C7F73-1622-40AD-AA7A-D625CDE4B6DF}" type="presParOf" srcId="{BFED8BB7-D33D-472F-9935-70CC83B2F037}" destId="{58F4492D-8348-40AC-AEC6-55C7C3535C7C}" srcOrd="6" destOrd="0" presId="urn:microsoft.com/office/officeart/2005/8/layout/hierarchy2"/>
    <dgm:cxn modelId="{2D8E1663-C7E5-43B2-9ABB-4A1401004EE3}" type="presParOf" srcId="{58F4492D-8348-40AC-AEC6-55C7C3535C7C}" destId="{9B1C92DF-85F9-4E10-9A54-D70B27BED890}" srcOrd="0" destOrd="0" presId="urn:microsoft.com/office/officeart/2005/8/layout/hierarchy2"/>
    <dgm:cxn modelId="{2500FB7F-6A14-4DEB-AFF1-996533182DE3}" type="presParOf" srcId="{BFED8BB7-D33D-472F-9935-70CC83B2F037}" destId="{2CDA1DCB-B9F9-4A50-988C-DD08A9CE3EC9}" srcOrd="7" destOrd="0" presId="urn:microsoft.com/office/officeart/2005/8/layout/hierarchy2"/>
    <dgm:cxn modelId="{94A31B96-9574-46B1-84E6-7A3D26DFF427}" type="presParOf" srcId="{2CDA1DCB-B9F9-4A50-988C-DD08A9CE3EC9}" destId="{3E4CFFF9-FD55-47C7-9E6D-F0C6A9412ADB}" srcOrd="0" destOrd="0" presId="urn:microsoft.com/office/officeart/2005/8/layout/hierarchy2"/>
    <dgm:cxn modelId="{32AC6C0C-2E97-49F5-ADE4-5772F12F6239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901D703-B783-4B89-B770-4521D1B8BC05}" type="presOf" srcId="{0143ECBF-D013-4B67-835C-463B22DE9D12}" destId="{15AA3F71-DF63-44F2-A3BA-35AE6A6DBF7D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596D2313-D043-4582-833F-E61C66D17D87}" type="presOf" srcId="{38E3F61A-3AE0-4155-B92C-9E8FDC31F5E1}" destId="{58F4492D-8348-40AC-AEC6-55C7C3535C7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815A718-82F2-40E8-9B51-418A9046D800}" type="presOf" srcId="{B70532A7-D3DA-4B84-B3F6-1A2B4861FC82}" destId="{5B061652-2171-4D39-8BCD-A835674795F1}" srcOrd="0" destOrd="0" presId="urn:microsoft.com/office/officeart/2005/8/layout/hierarchy2"/>
    <dgm:cxn modelId="{FB7DE21A-D529-4D20-9372-74447700C435}" type="presOf" srcId="{432DCC30-3D30-4766-AE5A-DDA1E8E1C694}" destId="{22C8D88C-9200-449A-95CA-C6C951FF9EFA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945E91D-62D8-4369-97CA-2FA56FDB42B8}" type="presOf" srcId="{B2BE598A-CF53-4EAD-958F-AC3942F42736}" destId="{85D74912-EC50-4B9F-B5C0-FAED0F6C91EF}" srcOrd="1" destOrd="0" presId="urn:microsoft.com/office/officeart/2005/8/layout/hierarchy2"/>
    <dgm:cxn modelId="{EDC3B132-7846-49F2-BFCF-446C32B513C2}" type="presOf" srcId="{3B05B665-67A3-49B9-8B39-9C1EE857274C}" destId="{751A64B2-AA1B-4610-90F2-2585F0A6A46F}" srcOrd="0" destOrd="0" presId="urn:microsoft.com/office/officeart/2005/8/layout/hierarchy2"/>
    <dgm:cxn modelId="{6EE22535-4D4C-4420-8A3A-5C275DE18F5D}" type="presOf" srcId="{A09C861D-2DAD-4964-84B8-895DB96D41E1}" destId="{11F686DE-25FA-4C6B-B5BD-0426FD435EBF}" srcOrd="0" destOrd="0" presId="urn:microsoft.com/office/officeart/2005/8/layout/hierarchy2"/>
    <dgm:cxn modelId="{C5EAF035-A431-4DDB-8583-D23C8E489D10}" type="presOf" srcId="{BE7A866F-FCC5-436D-A2E0-A8A6DF76F8EB}" destId="{DF8ACA11-A784-4636-BE9F-ADD52C706CBC}" srcOrd="0" destOrd="0" presId="urn:microsoft.com/office/officeart/2005/8/layout/hierarchy2"/>
    <dgm:cxn modelId="{23BDC442-7263-4D08-84E4-7E29B63E360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F208363-E42E-411D-B955-0D1D1493779E}" type="presOf" srcId="{993E109E-C8C8-46D8-B666-173B14BC2FD7}" destId="{3E4CFFF9-FD55-47C7-9E6D-F0C6A9412ADB}" srcOrd="0" destOrd="0" presId="urn:microsoft.com/office/officeart/2005/8/layout/hierarchy2"/>
    <dgm:cxn modelId="{92F7EC68-5B07-4607-ACDF-C2C403E0EC8A}" type="presOf" srcId="{BE7A866F-FCC5-436D-A2E0-A8A6DF76F8EB}" destId="{4E231741-F076-452D-97E4-5E3BC1C34C63}" srcOrd="1" destOrd="0" presId="urn:microsoft.com/office/officeart/2005/8/layout/hierarchy2"/>
    <dgm:cxn modelId="{0AB8B46F-558F-494B-B35E-78B1426C6384}" type="presOf" srcId="{191770CA-EAB0-484A-8FFB-8F7DA062CE62}" destId="{250F3298-E4AA-4904-A12B-AAC232EBAA5C}" srcOrd="0" destOrd="0" presId="urn:microsoft.com/office/officeart/2005/8/layout/hierarchy2"/>
    <dgm:cxn modelId="{61A1DA74-F2AF-44D6-938E-E441665E1FD0}" type="presOf" srcId="{38E3F61A-3AE0-4155-B92C-9E8FDC31F5E1}" destId="{9B1C92DF-85F9-4E10-9A54-D70B27BED890}" srcOrd="1" destOrd="0" presId="urn:microsoft.com/office/officeart/2005/8/layout/hierarchy2"/>
    <dgm:cxn modelId="{3F1F9C76-CD49-41F9-BD76-E16CBD6FF9FC}" type="presOf" srcId="{432DCC30-3D30-4766-AE5A-DDA1E8E1C694}" destId="{D7C91FB9-804C-419F-A840-60C1222CFEF0}" srcOrd="1" destOrd="0" presId="urn:microsoft.com/office/officeart/2005/8/layout/hierarchy2"/>
    <dgm:cxn modelId="{714EF67A-A313-4306-8AB1-62AC4DD39E17}" type="presOf" srcId="{B70532A7-D3DA-4B84-B3F6-1A2B4861FC82}" destId="{5B52B8B1-5A7E-47DC-BFAF-F4C44426EF47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6D1DEAA1-48D4-45F3-A81D-0D0716A71D5F}" type="presOf" srcId="{0969A4AF-FC06-4FD3-8A4B-F1026C3F433B}" destId="{2ED7A92A-530E-424D-81D7-0ABA1FBF8E80}" srcOrd="1" destOrd="0" presId="urn:microsoft.com/office/officeart/2005/8/layout/hierarchy2"/>
    <dgm:cxn modelId="{CDD507A3-F50D-4490-A90C-21D0F16023CD}" type="presOf" srcId="{949292E5-5D9F-4BED-BBD5-D5D43417B63B}" destId="{27E9DFBA-38D9-4890-81CD-E6DD6F1BD76C}" srcOrd="0" destOrd="0" presId="urn:microsoft.com/office/officeart/2005/8/layout/hierarchy2"/>
    <dgm:cxn modelId="{0E0DB5B0-1360-4007-A2FA-0F31B4F30C6B}" type="presOf" srcId="{2AA71D22-D60D-4322-B69D-1EBB711EFDD8}" destId="{2370C263-D04C-4203-963B-8F5DE028DD68}" srcOrd="0" destOrd="0" presId="urn:microsoft.com/office/officeart/2005/8/layout/hierarchy2"/>
    <dgm:cxn modelId="{EF159EB7-519C-406C-BD2E-F3DDAE529A31}" type="presOf" srcId="{003EA6EE-58E5-40BF-9EA2-140291096720}" destId="{CD21181F-0FF4-4082-92C6-4A9B73A74EDB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7BC925CC-F3D0-4612-875D-46B331F5CCBA}" type="presOf" srcId="{75F56602-1F81-43B8-8FF4-6B603C2B9FA0}" destId="{2BD46A2F-C42F-406A-9A1B-2C52C3E69199}" srcOrd="0" destOrd="0" presId="urn:microsoft.com/office/officeart/2005/8/layout/hierarchy2"/>
    <dgm:cxn modelId="{95AA49CD-D839-402D-82B9-516A6C9CF498}" type="presOf" srcId="{FEDD39BA-6E39-47D0-8586-07F39CC8648A}" destId="{031D1B23-0E26-4678-BE6A-437811C2DF66}" srcOrd="1" destOrd="0" presId="urn:microsoft.com/office/officeart/2005/8/layout/hierarchy2"/>
    <dgm:cxn modelId="{C6BF10CE-B91D-415A-B1FA-89AE9ED31CB5}" type="presOf" srcId="{949292E5-5D9F-4BED-BBD5-D5D43417B63B}" destId="{CBB3C906-6C8E-43D0-A349-5CBA1BD5A1B2}" srcOrd="1" destOrd="0" presId="urn:microsoft.com/office/officeart/2005/8/layout/hierarchy2"/>
    <dgm:cxn modelId="{8DE6BAD5-31F3-4041-B0B0-564AAF539B39}" type="presOf" srcId="{FEDD39BA-6E39-47D0-8586-07F39CC8648A}" destId="{4D73C71E-89F8-46D7-ABCD-94CC477E1629}" srcOrd="0" destOrd="0" presId="urn:microsoft.com/office/officeart/2005/8/layout/hierarchy2"/>
    <dgm:cxn modelId="{B5B0A3DF-FADD-4B60-9054-13AFF6D04847}" type="presOf" srcId="{0969A4AF-FC06-4FD3-8A4B-F1026C3F433B}" destId="{37DFA971-3BDD-4614-B3F4-FCCCA928E801}" srcOrd="0" destOrd="0" presId="urn:microsoft.com/office/officeart/2005/8/layout/hierarchy2"/>
    <dgm:cxn modelId="{16937FEB-5664-4617-8773-F1CEE106E31B}" type="presOf" srcId="{2AD198EF-5E35-4DCE-8157-F6F2E2783276}" destId="{88EDACE5-21AE-4482-B8C7-116CF3A27E99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A0111FFA-4FA1-446D-8666-AECF0610C9CE}" type="presOf" srcId="{B2BE598A-CF53-4EAD-958F-AC3942F42736}" destId="{500CC38C-370D-4E38-962F-8E689C001DB3}" srcOrd="0" destOrd="0" presId="urn:microsoft.com/office/officeart/2005/8/layout/hierarchy2"/>
    <dgm:cxn modelId="{2E0067F5-CAA4-44AD-897C-0EBF4DB3A5DE}" type="presParOf" srcId="{2BD46A2F-C42F-406A-9A1B-2C52C3E69199}" destId="{64CF4588-342D-431F-BAAB-0FED7C7B9B22}" srcOrd="0" destOrd="0" presId="urn:microsoft.com/office/officeart/2005/8/layout/hierarchy2"/>
    <dgm:cxn modelId="{4709D836-A184-43AF-8838-97E421CD58BA}" type="presParOf" srcId="{64CF4588-342D-431F-BAAB-0FED7C7B9B22}" destId="{751A64B2-AA1B-4610-90F2-2585F0A6A46F}" srcOrd="0" destOrd="0" presId="urn:microsoft.com/office/officeart/2005/8/layout/hierarchy2"/>
    <dgm:cxn modelId="{A1828A92-2B03-4299-8010-F0C4FD60A14F}" type="presParOf" srcId="{64CF4588-342D-431F-BAAB-0FED7C7B9B22}" destId="{8F76A44D-3E95-4BEE-A6A2-B19DE39C4CC8}" srcOrd="1" destOrd="0" presId="urn:microsoft.com/office/officeart/2005/8/layout/hierarchy2"/>
    <dgm:cxn modelId="{CE65534A-0C7E-4243-8A9D-F50492CC45D9}" type="presParOf" srcId="{8F76A44D-3E95-4BEE-A6A2-B19DE39C4CC8}" destId="{27E9DFBA-38D9-4890-81CD-E6DD6F1BD76C}" srcOrd="0" destOrd="0" presId="urn:microsoft.com/office/officeart/2005/8/layout/hierarchy2"/>
    <dgm:cxn modelId="{A21DC10B-A00B-49A2-9C24-07F095B6143E}" type="presParOf" srcId="{27E9DFBA-38D9-4890-81CD-E6DD6F1BD76C}" destId="{CBB3C906-6C8E-43D0-A349-5CBA1BD5A1B2}" srcOrd="0" destOrd="0" presId="urn:microsoft.com/office/officeart/2005/8/layout/hierarchy2"/>
    <dgm:cxn modelId="{DDE2DF26-DE38-4256-807A-1FBB7A109CDA}" type="presParOf" srcId="{8F76A44D-3E95-4BEE-A6A2-B19DE39C4CC8}" destId="{16C6700E-9EBB-48A6-AFAB-3DD87471C1C2}" srcOrd="1" destOrd="0" presId="urn:microsoft.com/office/officeart/2005/8/layout/hierarchy2"/>
    <dgm:cxn modelId="{C6EEF56D-EEA6-4B2B-AC3D-D0B2DB96B3C0}" type="presParOf" srcId="{16C6700E-9EBB-48A6-AFAB-3DD87471C1C2}" destId="{CD21181F-0FF4-4082-92C6-4A9B73A74EDB}" srcOrd="0" destOrd="0" presId="urn:microsoft.com/office/officeart/2005/8/layout/hierarchy2"/>
    <dgm:cxn modelId="{344A4D6C-80CA-4318-B72D-4E199E7544E5}" type="presParOf" srcId="{16C6700E-9EBB-48A6-AFAB-3DD87471C1C2}" destId="{F1DFB375-DAC6-4FF8-91DE-BC0637159726}" srcOrd="1" destOrd="0" presId="urn:microsoft.com/office/officeart/2005/8/layout/hierarchy2"/>
    <dgm:cxn modelId="{7C143A85-7B08-4631-9724-CE4AE0A46D40}" type="presParOf" srcId="{F1DFB375-DAC6-4FF8-91DE-BC0637159726}" destId="{22C8D88C-9200-449A-95CA-C6C951FF9EFA}" srcOrd="0" destOrd="0" presId="urn:microsoft.com/office/officeart/2005/8/layout/hierarchy2"/>
    <dgm:cxn modelId="{67D98643-5DB1-4BD6-A536-CA790EF00672}" type="presParOf" srcId="{22C8D88C-9200-449A-95CA-C6C951FF9EFA}" destId="{D7C91FB9-804C-419F-A840-60C1222CFEF0}" srcOrd="0" destOrd="0" presId="urn:microsoft.com/office/officeart/2005/8/layout/hierarchy2"/>
    <dgm:cxn modelId="{73E9F792-5B73-481E-9457-A1F5C814E87F}" type="presParOf" srcId="{F1DFB375-DAC6-4FF8-91DE-BC0637159726}" destId="{6F13C50F-5A4A-42FF-8D18-6257C655505C}" srcOrd="1" destOrd="0" presId="urn:microsoft.com/office/officeart/2005/8/layout/hierarchy2"/>
    <dgm:cxn modelId="{58C9E72F-86E4-440C-8477-439B2BA6C182}" type="presParOf" srcId="{6F13C50F-5A4A-42FF-8D18-6257C655505C}" destId="{15AA3F71-DF63-44F2-A3BA-35AE6A6DBF7D}" srcOrd="0" destOrd="0" presId="urn:microsoft.com/office/officeart/2005/8/layout/hierarchy2"/>
    <dgm:cxn modelId="{CE248F47-5521-427D-BE76-53F4346B7608}" type="presParOf" srcId="{6F13C50F-5A4A-42FF-8D18-6257C655505C}" destId="{230A0D65-0855-402C-9DCF-6B08869A5139}" srcOrd="1" destOrd="0" presId="urn:microsoft.com/office/officeart/2005/8/layout/hierarchy2"/>
    <dgm:cxn modelId="{DD7F734B-DD07-4548-A360-84C88E49EE93}" type="presParOf" srcId="{F1DFB375-DAC6-4FF8-91DE-BC0637159726}" destId="{DF8ACA11-A784-4636-BE9F-ADD52C706CBC}" srcOrd="2" destOrd="0" presId="urn:microsoft.com/office/officeart/2005/8/layout/hierarchy2"/>
    <dgm:cxn modelId="{AB9001C5-F1B8-47F3-9AD1-9BB5B4FCA167}" type="presParOf" srcId="{DF8ACA11-A784-4636-BE9F-ADD52C706CBC}" destId="{4E231741-F076-452D-97E4-5E3BC1C34C63}" srcOrd="0" destOrd="0" presId="urn:microsoft.com/office/officeart/2005/8/layout/hierarchy2"/>
    <dgm:cxn modelId="{6ADD1D70-24B0-47FC-9949-66BDCB1147D7}" type="presParOf" srcId="{F1DFB375-DAC6-4FF8-91DE-BC0637159726}" destId="{9101B551-1B1D-4A77-A019-BBEE43D3A318}" srcOrd="3" destOrd="0" presId="urn:microsoft.com/office/officeart/2005/8/layout/hierarchy2"/>
    <dgm:cxn modelId="{634730DF-521F-490A-934B-559189B96057}" type="presParOf" srcId="{9101B551-1B1D-4A77-A019-BBEE43D3A318}" destId="{2CE1C545-78E0-47B5-8C72-53A9EE24CD60}" srcOrd="0" destOrd="0" presId="urn:microsoft.com/office/officeart/2005/8/layout/hierarchy2"/>
    <dgm:cxn modelId="{7EAD507A-31B3-4C23-86FE-1C62320BD574}" type="presParOf" srcId="{9101B551-1B1D-4A77-A019-BBEE43D3A318}" destId="{F811D60C-AF2A-4807-93C3-7732DE610F21}" srcOrd="1" destOrd="0" presId="urn:microsoft.com/office/officeart/2005/8/layout/hierarchy2"/>
    <dgm:cxn modelId="{2B76011F-8D8B-4CC8-9922-060CB1E95551}" type="presParOf" srcId="{8F76A44D-3E95-4BEE-A6A2-B19DE39C4CC8}" destId="{37DFA971-3BDD-4614-B3F4-FCCCA928E801}" srcOrd="2" destOrd="0" presId="urn:microsoft.com/office/officeart/2005/8/layout/hierarchy2"/>
    <dgm:cxn modelId="{6F026B5F-FE59-4A9D-A29D-55F937B561E0}" type="presParOf" srcId="{37DFA971-3BDD-4614-B3F4-FCCCA928E801}" destId="{2ED7A92A-530E-424D-81D7-0ABA1FBF8E80}" srcOrd="0" destOrd="0" presId="urn:microsoft.com/office/officeart/2005/8/layout/hierarchy2"/>
    <dgm:cxn modelId="{93C770E6-0299-479C-B97C-16CD549D2B9D}" type="presParOf" srcId="{8F76A44D-3E95-4BEE-A6A2-B19DE39C4CC8}" destId="{E5225CE1-2F09-4369-9607-0D669EBA8068}" srcOrd="3" destOrd="0" presId="urn:microsoft.com/office/officeart/2005/8/layout/hierarchy2"/>
    <dgm:cxn modelId="{73EEEF6C-DAAD-4E4A-BAC8-C571D50F22B6}" type="presParOf" srcId="{E5225CE1-2F09-4369-9607-0D669EBA8068}" destId="{250F3298-E4AA-4904-A12B-AAC232EBAA5C}" srcOrd="0" destOrd="0" presId="urn:microsoft.com/office/officeart/2005/8/layout/hierarchy2"/>
    <dgm:cxn modelId="{5A0029AD-35DD-4226-A466-26D96BA51501}" type="presParOf" srcId="{E5225CE1-2F09-4369-9607-0D669EBA8068}" destId="{BFED8BB7-D33D-472F-9935-70CC83B2F037}" srcOrd="1" destOrd="0" presId="urn:microsoft.com/office/officeart/2005/8/layout/hierarchy2"/>
    <dgm:cxn modelId="{EF7B5004-9EA1-4DE7-8239-64C796CC8C85}" type="presParOf" srcId="{BFED8BB7-D33D-472F-9935-70CC83B2F037}" destId="{500CC38C-370D-4E38-962F-8E689C001DB3}" srcOrd="0" destOrd="0" presId="urn:microsoft.com/office/officeart/2005/8/layout/hierarchy2"/>
    <dgm:cxn modelId="{05741C8E-1B9F-4308-AB86-305032139F00}" type="presParOf" srcId="{500CC38C-370D-4E38-962F-8E689C001DB3}" destId="{85D74912-EC50-4B9F-B5C0-FAED0F6C91EF}" srcOrd="0" destOrd="0" presId="urn:microsoft.com/office/officeart/2005/8/layout/hierarchy2"/>
    <dgm:cxn modelId="{10993560-0A92-4CF2-ADB4-2F5BDD78F24E}" type="presParOf" srcId="{BFED8BB7-D33D-472F-9935-70CC83B2F037}" destId="{00CEF6A7-71FB-4F30-8D68-E51F32B89E83}" srcOrd="1" destOrd="0" presId="urn:microsoft.com/office/officeart/2005/8/layout/hierarchy2"/>
    <dgm:cxn modelId="{66825A5B-99EA-4B95-BD0C-52C717F2880C}" type="presParOf" srcId="{00CEF6A7-71FB-4F30-8D68-E51F32B89E83}" destId="{88EDACE5-21AE-4482-B8C7-116CF3A27E99}" srcOrd="0" destOrd="0" presId="urn:microsoft.com/office/officeart/2005/8/layout/hierarchy2"/>
    <dgm:cxn modelId="{FCBA194C-9759-4A77-AAEC-3B0E52818E8E}" type="presParOf" srcId="{00CEF6A7-71FB-4F30-8D68-E51F32B89E83}" destId="{80B51281-666C-4AB5-84E9-437113A56E9E}" srcOrd="1" destOrd="0" presId="urn:microsoft.com/office/officeart/2005/8/layout/hierarchy2"/>
    <dgm:cxn modelId="{04DA510B-2181-43FA-877F-F98F4DC71405}" type="presParOf" srcId="{BFED8BB7-D33D-472F-9935-70CC83B2F037}" destId="{5B061652-2171-4D39-8BCD-A835674795F1}" srcOrd="2" destOrd="0" presId="urn:microsoft.com/office/officeart/2005/8/layout/hierarchy2"/>
    <dgm:cxn modelId="{A0C00E74-6898-47E0-8C3C-C0EDB30D5761}" type="presParOf" srcId="{5B061652-2171-4D39-8BCD-A835674795F1}" destId="{5B52B8B1-5A7E-47DC-BFAF-F4C44426EF47}" srcOrd="0" destOrd="0" presId="urn:microsoft.com/office/officeart/2005/8/layout/hierarchy2"/>
    <dgm:cxn modelId="{2DC8DA69-F974-4FD5-A83B-E814A6AE8C2A}" type="presParOf" srcId="{BFED8BB7-D33D-472F-9935-70CC83B2F037}" destId="{9501ABE0-7D23-49A4-8799-651C2C2C8E56}" srcOrd="3" destOrd="0" presId="urn:microsoft.com/office/officeart/2005/8/layout/hierarchy2"/>
    <dgm:cxn modelId="{7E22E067-E201-4EB9-B1C0-DE765327674E}" type="presParOf" srcId="{9501ABE0-7D23-49A4-8799-651C2C2C8E56}" destId="{11F686DE-25FA-4C6B-B5BD-0426FD435EBF}" srcOrd="0" destOrd="0" presId="urn:microsoft.com/office/officeart/2005/8/layout/hierarchy2"/>
    <dgm:cxn modelId="{B265FCBF-62A7-420E-ADF9-6851E840DA0E}" type="presParOf" srcId="{9501ABE0-7D23-49A4-8799-651C2C2C8E56}" destId="{32D9AA0C-B29A-4CDD-BC13-44F570C7D123}" srcOrd="1" destOrd="0" presId="urn:microsoft.com/office/officeart/2005/8/layout/hierarchy2"/>
    <dgm:cxn modelId="{CB3E4494-9FE5-4465-9620-C9FBFE5CB8E2}" type="presParOf" srcId="{BFED8BB7-D33D-472F-9935-70CC83B2F037}" destId="{4D73C71E-89F8-46D7-ABCD-94CC477E1629}" srcOrd="4" destOrd="0" presId="urn:microsoft.com/office/officeart/2005/8/layout/hierarchy2"/>
    <dgm:cxn modelId="{F8630AA0-CF9A-4439-A847-ABFBBB69D069}" type="presParOf" srcId="{4D73C71E-89F8-46D7-ABCD-94CC477E1629}" destId="{031D1B23-0E26-4678-BE6A-437811C2DF66}" srcOrd="0" destOrd="0" presId="urn:microsoft.com/office/officeart/2005/8/layout/hierarchy2"/>
    <dgm:cxn modelId="{EB116B53-3BBD-4DC4-979C-6D13463094DA}" type="presParOf" srcId="{BFED8BB7-D33D-472F-9935-70CC83B2F037}" destId="{54A643DF-6179-4C93-8A7A-0DD209DD08D7}" srcOrd="5" destOrd="0" presId="urn:microsoft.com/office/officeart/2005/8/layout/hierarchy2"/>
    <dgm:cxn modelId="{D1AFD536-D38B-4232-9EE1-F2E216EF6D5B}" type="presParOf" srcId="{54A643DF-6179-4C93-8A7A-0DD209DD08D7}" destId="{2370C263-D04C-4203-963B-8F5DE028DD68}" srcOrd="0" destOrd="0" presId="urn:microsoft.com/office/officeart/2005/8/layout/hierarchy2"/>
    <dgm:cxn modelId="{F2F10C69-DC81-4208-B532-2A1A0342273F}" type="presParOf" srcId="{54A643DF-6179-4C93-8A7A-0DD209DD08D7}" destId="{026ADC69-F3F6-473F-9715-C26D88688F3B}" srcOrd="1" destOrd="0" presId="urn:microsoft.com/office/officeart/2005/8/layout/hierarchy2"/>
    <dgm:cxn modelId="{5D3AB735-59F4-4E51-89D1-DB2FB2888547}" type="presParOf" srcId="{BFED8BB7-D33D-472F-9935-70CC83B2F037}" destId="{58F4492D-8348-40AC-AEC6-55C7C3535C7C}" srcOrd="6" destOrd="0" presId="urn:microsoft.com/office/officeart/2005/8/layout/hierarchy2"/>
    <dgm:cxn modelId="{EE54B02C-F12B-4FAE-B548-31A726A16BC3}" type="presParOf" srcId="{58F4492D-8348-40AC-AEC6-55C7C3535C7C}" destId="{9B1C92DF-85F9-4E10-9A54-D70B27BED890}" srcOrd="0" destOrd="0" presId="urn:microsoft.com/office/officeart/2005/8/layout/hierarchy2"/>
    <dgm:cxn modelId="{DC270C7E-9C3E-431B-A083-770A24C63717}" type="presParOf" srcId="{BFED8BB7-D33D-472F-9935-70CC83B2F037}" destId="{2CDA1DCB-B9F9-4A50-988C-DD08A9CE3EC9}" srcOrd="7" destOrd="0" presId="urn:microsoft.com/office/officeart/2005/8/layout/hierarchy2"/>
    <dgm:cxn modelId="{61AE555A-067C-468E-AEA8-0DDBA001ECBB}" type="presParOf" srcId="{2CDA1DCB-B9F9-4A50-988C-DD08A9CE3EC9}" destId="{3E4CFFF9-FD55-47C7-9E6D-F0C6A9412ADB}" srcOrd="0" destOrd="0" presId="urn:microsoft.com/office/officeart/2005/8/layout/hierarchy2"/>
    <dgm:cxn modelId="{AEF42387-D8FD-4C38-B7D5-50796059AB12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41CAA3-4E2B-D644-BE7D-AF86E4CAE5D4}" type="datetimeFigureOut">
              <a:rPr lang="en-US"/>
              <a:pPr>
                <a:defRPr/>
              </a:pPr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1BF2B9-A8E8-9643-8EEF-E8DCDBBD4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37705C-40FF-E540-B299-6B5486BCE908}" type="datetimeFigureOut">
              <a:rPr lang="en-US"/>
              <a:pPr>
                <a:defRPr/>
              </a:pPr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D49652-FB4F-5B48-9477-D11764833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5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A68F95-36C8-2D47-B978-81DF07B6C56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9652-FB4F-5B48-9477-D11764833C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3FE-8B1E-4C5B-8D9A-3EE999E95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8" descr="UW_W-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657850"/>
            <a:ext cx="338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113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110538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069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5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05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39138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4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2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2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686800" cy="1470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CS 5004:</a:t>
            </a:r>
            <a:b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Object Oriented Design and Analysis</a:t>
            </a:r>
            <a:br>
              <a:rPr lang="en-US" sz="4000" dirty="0">
                <a:solidFill>
                  <a:srgbClr val="7337C3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8458200" cy="1752600"/>
          </a:xfrm>
        </p:spPr>
        <p:txBody>
          <a:bodyPr/>
          <a:lstStyle/>
          <a:p>
            <a:pPr algn="just">
              <a:defRPr/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Chris </a:t>
            </a:r>
            <a:r>
              <a:rPr lang="en-US" sz="3500" dirty="0" err="1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Geeng</a:t>
            </a: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Tamara Bonaci </a:t>
            </a:r>
          </a:p>
          <a:p>
            <a:pPr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c.geeng@northeastern.edu</a:t>
            </a: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4B77B-F682-1847-A9C2-4D260F3B6E6C}"/>
              </a:ext>
            </a:extLst>
          </p:cNvPr>
          <p:cNvSpPr/>
          <p:nvPr/>
        </p:nvSpPr>
        <p:spPr>
          <a:xfrm>
            <a:off x="228600" y="76200"/>
            <a:ext cx="41148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3339-740C-3EF1-62F2-4E185532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1416050"/>
          </a:xfrm>
        </p:spPr>
        <p:txBody>
          <a:bodyPr/>
          <a:lstStyle/>
          <a:p>
            <a:r>
              <a:rPr lang="en-US" dirty="0"/>
              <a:t>To remove repo and leave working directory: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A3CA-A225-9CA6-1AD4-5D451AF0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339138" cy="4267200"/>
          </a:xfrm>
        </p:spPr>
        <p:txBody>
          <a:bodyPr/>
          <a:lstStyle/>
          <a:p>
            <a:r>
              <a:rPr lang="en-US" dirty="0"/>
              <a:t>rm –rf .git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E7362-ACE1-0387-3DBE-C371C9A6C948}"/>
              </a:ext>
            </a:extLst>
          </p:cNvPr>
          <p:cNvGrpSpPr/>
          <p:nvPr/>
        </p:nvGrpSpPr>
        <p:grpSpPr>
          <a:xfrm>
            <a:off x="3065463" y="2187575"/>
            <a:ext cx="3657600" cy="4038600"/>
            <a:chOff x="1371600" y="1143000"/>
            <a:chExt cx="3657600" cy="40386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446C61E1-E84B-5892-03A6-5958E6F858C3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72B87B-2BE6-7D0E-182D-3DE982333285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0" name="Flowchart: Magnetic Disk 11">
              <a:extLst>
                <a:ext uri="{FF2B5EF4-FFF2-40B4-BE49-F238E27FC236}">
                  <a16:creationId xmlns:a16="http://schemas.microsoft.com/office/drawing/2014/main" id="{8614DF5F-B51B-95CF-E8C3-A66C07EB590A}"/>
                </a:ext>
              </a:extLst>
            </p:cNvPr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69335A-215D-E105-1663-3497DA4F5FFF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D84698-EED5-6DF1-CAE6-6C7E8CA73844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A8BB3A-C411-65DC-566F-295EA695C91B}"/>
              </a:ext>
            </a:extLst>
          </p:cNvPr>
          <p:cNvSpPr txBox="1"/>
          <p:nvPr/>
        </p:nvSpPr>
        <p:spPr>
          <a:xfrm>
            <a:off x="4939604" y="2034311"/>
            <a:ext cx="106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DA0E7-28B4-8EEA-2CF6-AABE68CF59C0}"/>
              </a:ext>
            </a:extLst>
          </p:cNvPr>
          <p:cNvCxnSpPr/>
          <p:nvPr/>
        </p:nvCxnSpPr>
        <p:spPr>
          <a:xfrm flipV="1">
            <a:off x="1447800" y="2294661"/>
            <a:ext cx="228600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EB29B-9425-353E-B3C5-0EF1D2DA6A74}"/>
              </a:ext>
            </a:extLst>
          </p:cNvPr>
          <p:cNvSpPr txBox="1"/>
          <p:nvPr/>
        </p:nvSpPr>
        <p:spPr>
          <a:xfrm>
            <a:off x="685800" y="335775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very careful with this command!!</a:t>
            </a:r>
          </a:p>
        </p:txBody>
      </p:sp>
    </p:spTree>
    <p:extLst>
      <p:ext uri="{BB962C8B-B14F-4D97-AF65-F5344CB8AC3E}">
        <p14:creationId xmlns:p14="http://schemas.microsoft.com/office/powerpoint/2010/main" val="127873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Workflow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edit your local files directly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edit, add files, delete files, etc., using whatever tools you like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does not change the mini-filesystem, so now your mini-fs is behind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A Commit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do a “commit”, you record all your local changes into the mini-fs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“append-only”.  Nothing is ever over-written there, so everything you ever commit can be recovered</a:t>
            </a:r>
          </a:p>
        </p:txBody>
      </p:sp>
    </p:spTree>
    <p:extLst>
      <p:ext uri="{BB962C8B-B14F-4D97-AF65-F5344CB8AC3E}">
        <p14:creationId xmlns:p14="http://schemas.microsoft.com/office/powerpoint/2010/main" val="262655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753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9735" y="330248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At the end of each work session, you need to save your changes on the server  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is called a “push”.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Now all your data is backed 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We can retrieve it (that’s how we collect homework)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</p:spTree>
    <p:extLst>
      <p:ext uri="{BB962C8B-B14F-4D97-AF65-F5344CB8AC3E}">
        <p14:creationId xmlns:p14="http://schemas.microsoft.com/office/powerpoint/2010/main" val="220538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6" y="474322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4756" y="330248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To retrieve your data from the server, you do a “pull”.  A “pull” takes the data from the server and puts it both in your local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and in your ordinary files.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local file has changed,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will merge the changes if possible.  If it can’t figure out how to the merge, you will get an error message.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72207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12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962400" y="2609733"/>
            <a:ext cx="15621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098448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62400" y="2002828"/>
            <a:ext cx="15621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3805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89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 using Desktop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295400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1" y="3733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In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 or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“push” and “pull” are combined into a single operation called “sync”.  So in these clients, there are only two steps (“commit” and “sync”) to worry about, not three.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3810000" y="2438400"/>
            <a:ext cx="1828800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96368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706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Your Workflow - 2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76700" y="1546554"/>
            <a:ext cx="990600" cy="4766378"/>
            <a:chOff x="4076700" y="1546554"/>
            <a:chExt cx="990600" cy="4766378"/>
          </a:xfrm>
        </p:grpSpPr>
        <p:sp>
          <p:nvSpPr>
            <p:cNvPr id="3" name="TextBox 2"/>
            <p:cNvSpPr txBox="1"/>
            <p:nvPr/>
          </p:nvSpPr>
          <p:spPr>
            <a:xfrm>
              <a:off x="4082143" y="1546554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82143" y="2174703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6700" y="2802852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2143" y="3431001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700" y="4059150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2143" y="4687299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6700" y="5315448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2143" y="5943600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cxnSp>
          <p:nvCxnSpPr>
            <p:cNvPr id="21" name="Straight Arrow Connector 20"/>
            <p:cNvCxnSpPr>
              <a:stCxn id="3" idx="2"/>
              <a:endCxn id="4" idx="0"/>
            </p:cNvCxnSpPr>
            <p:nvPr/>
          </p:nvCxnSpPr>
          <p:spPr>
            <a:xfrm>
              <a:off x="4572000" y="1915886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2"/>
              <a:endCxn id="5" idx="0"/>
            </p:cNvCxnSpPr>
            <p:nvPr/>
          </p:nvCxnSpPr>
          <p:spPr>
            <a:xfrm>
              <a:off x="4572000" y="2544035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0" idx="0"/>
            </p:cNvCxnSpPr>
            <p:nvPr/>
          </p:nvCxnSpPr>
          <p:spPr>
            <a:xfrm>
              <a:off x="4572000" y="3172184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>
              <a:off x="4572000" y="3800333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6" idx="0"/>
            </p:cNvCxnSpPr>
            <p:nvPr/>
          </p:nvCxnSpPr>
          <p:spPr>
            <a:xfrm>
              <a:off x="4572000" y="4428482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2"/>
            </p:cNvCxnSpPr>
            <p:nvPr/>
          </p:nvCxnSpPr>
          <p:spPr>
            <a:xfrm>
              <a:off x="4572000" y="5056631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2"/>
              <a:endCxn id="19" idx="0"/>
            </p:cNvCxnSpPr>
            <p:nvPr/>
          </p:nvCxnSpPr>
          <p:spPr>
            <a:xfrm>
              <a:off x="4572000" y="5684780"/>
              <a:ext cx="0" cy="258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832764" y="1985606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Best practice: commit your work whenever you’ve gotten one part of your problem working, or before trying something that might fail.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new stuff is screwed up, you can always “revert” to your last good commit.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(Remember: always “revert”, never “roll back”)</a:t>
            </a:r>
          </a:p>
        </p:txBody>
      </p:sp>
    </p:spTree>
    <p:extLst>
      <p:ext uri="{BB962C8B-B14F-4D97-AF65-F5344CB8AC3E}">
        <p14:creationId xmlns:p14="http://schemas.microsoft.com/office/powerpoint/2010/main" val="18956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5DEF-6349-CD8A-9667-E04A1449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C-C97C-1009-4E9C-B5EE6429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now due Tuesday 12:00PM</a:t>
            </a:r>
          </a:p>
          <a:p>
            <a:r>
              <a:rPr lang="en-US" dirty="0"/>
              <a:t>Xinyi’s OH: Tuesday 9-10AM</a:t>
            </a:r>
          </a:p>
        </p:txBody>
      </p:sp>
    </p:spTree>
    <p:extLst>
      <p:ext uri="{BB962C8B-B14F-4D97-AF65-F5344CB8AC3E}">
        <p14:creationId xmlns:p14="http://schemas.microsoft.com/office/powerpoint/2010/main" val="107116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UNIT TESTING and JUNIT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185704"/>
            <a:ext cx="8305800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Today’s lab – setting up the working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Steps:</a:t>
            </a:r>
          </a:p>
          <a:p>
            <a:pPr marL="914400" lvl="1" indent="-457200">
              <a:buFont typeface="+mj-lt"/>
              <a:buAutoNum type="arabicPeriod"/>
            </a:pPr>
            <a:endParaRPr lang="en-US" sz="1950" dirty="0">
              <a:solidFill>
                <a:srgbClr val="4A452A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Setup </a:t>
            </a:r>
            <a:r>
              <a:rPr lang="en-US" sz="1950" dirty="0" err="1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Github</a:t>
            </a: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Classroom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Gradle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</a:t>
            </a:r>
            <a:r>
              <a:rPr lang="en-US" sz="1950" dirty="0">
                <a:solidFill>
                  <a:srgbClr val="4A452A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your first Java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Java test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Push your work to your remote GitHub repo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Upload your work as zip file to Canvas </a:t>
            </a:r>
            <a:r>
              <a:rPr lang="en-US" sz="24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– submitted!</a:t>
            </a:r>
          </a:p>
          <a:p>
            <a:pPr marL="914400" lvl="1" indent="-457200">
              <a:buFont typeface="+mj-lt"/>
              <a:buAutoNum type="arabicPeriod"/>
            </a:pPr>
            <a:endParaRPr lang="en-US" sz="1950" dirty="0">
              <a:solidFill>
                <a:srgbClr val="4A452A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2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447800"/>
            <a:ext cx="8305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 - search for errors in a subsystem in isolation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 "subsystem" typically means a particular class or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The Java library </a:t>
            </a: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helps us to easily perform 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Basic idea: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For a given class </a:t>
            </a:r>
            <a:r>
              <a:rPr lang="en-US" sz="22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create another class </a:t>
            </a:r>
            <a:r>
              <a:rPr lang="en-US" sz="22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to test it, containing various "test case" methods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method looks for particular results and either passes or fails </a:t>
            </a: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provides "assert" commands to help us write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Idea - put assertion calls in your test methods to check things you expect to be true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If they are not, the test will fail</a:t>
            </a:r>
            <a:endParaRPr lang="en-US" sz="2200" dirty="0">
              <a:solidFill>
                <a:srgbClr val="4A452A"/>
              </a:solidFill>
              <a:effectLst/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Assertion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D32CA-9686-7641-8A03-159972F4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9850" y="1835150"/>
            <a:ext cx="9004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06D7A-B906-7A8F-08B6-86C8CDB47E01}"/>
              </a:ext>
            </a:extLst>
          </p:cNvPr>
          <p:cNvSpPr txBox="1"/>
          <p:nvPr/>
        </p:nvSpPr>
        <p:spPr>
          <a:xfrm>
            <a:off x="5105400" y="13252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statements for </a:t>
            </a:r>
            <a:r>
              <a:rPr lang="en-US" i="1" dirty="0"/>
              <a:t>assert…()</a:t>
            </a:r>
          </a:p>
        </p:txBody>
      </p:sp>
    </p:spTree>
    <p:extLst>
      <p:ext uri="{BB962C8B-B14F-4D97-AF65-F5344CB8AC3E}">
        <p14:creationId xmlns:p14="http://schemas.microsoft.com/office/powerpoint/2010/main" val="268259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3314699" y="1429434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method runs before tests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21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2514600" y="2362200"/>
            <a:ext cx="441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@Test tells JUnit this is a test method, not a helper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0667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–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E52B3-D6EA-9C42-8307-618876D7C008}"/>
              </a:ext>
            </a:extLst>
          </p:cNvPr>
          <p:cNvSpPr/>
          <p:nvPr/>
        </p:nvSpPr>
        <p:spPr>
          <a:xfrm>
            <a:off x="381000" y="1419285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Tests need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failure atomicity 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(ability to know exactly what failed)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a clear, long, descriptive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Assertions should always have clear messages to know what failed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Write many small tests, not one big test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roughly just 1 assertion at its end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 for expected errors / exception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a descriptive assert method, not always </a:t>
            </a:r>
            <a:r>
              <a:rPr lang="en-US" dirty="0" err="1">
                <a:solidFill>
                  <a:srgbClr val="4A45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endParaRPr lang="en-US" dirty="0">
              <a:solidFill>
                <a:srgbClr val="4A45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representative test cases from equivalent input classes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Avoid complex logic in test methods if possible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Use helpers, @Before to reduce redundancy between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A452A"/>
              </a:solidFill>
              <a:effectLst/>
              <a:latin typeface="Helvetica Light" panose="020B040302020202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130-5562-6CCC-F8E1-B49DFBE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Lab 1?</a:t>
            </a:r>
          </a:p>
        </p:txBody>
      </p:sp>
    </p:spTree>
    <p:extLst>
      <p:ext uri="{BB962C8B-B14F-4D97-AF65-F5344CB8AC3E}">
        <p14:creationId xmlns:p14="http://schemas.microsoft.com/office/powerpoint/2010/main" val="170068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E51E-37FE-A37B-FCF5-13C79BFB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97F7-23BD-9155-2BFE-36858D24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AE8-CD3C-EC72-E88B-CD29EEEB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style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D31C-968D-0B2B-792D-A0FF0AA4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4" y="2072259"/>
            <a:ext cx="7772400" cy="1856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FCE3A-379B-B054-AE06-C683B542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4" y="4800600"/>
            <a:ext cx="7213600" cy="146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192AB-A9DE-586E-FF11-863A511D8E4A}"/>
              </a:ext>
            </a:extLst>
          </p:cNvPr>
          <p:cNvSpPr txBox="1"/>
          <p:nvPr/>
        </p:nvSpPr>
        <p:spPr>
          <a:xfrm>
            <a:off x="609600" y="1752600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comments with @param for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2F487-E631-6ED8-AA0B-D8CE5B64AE08}"/>
              </a:ext>
            </a:extLst>
          </p:cNvPr>
          <p:cNvSpPr txBox="1"/>
          <p:nvPr/>
        </p:nvSpPr>
        <p:spPr>
          <a:xfrm>
            <a:off x="609600" y="4449793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comment with @return for return value</a:t>
            </a:r>
          </a:p>
        </p:txBody>
      </p:sp>
    </p:spTree>
    <p:extLst>
      <p:ext uri="{BB962C8B-B14F-4D97-AF65-F5344CB8AC3E}">
        <p14:creationId xmlns:p14="http://schemas.microsoft.com/office/powerpoint/2010/main" val="220768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C9D-6BE7-4E6C-8F20-7ECBA09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BA9-F34B-6889-FFB1-696393F7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new package and a new class</a:t>
            </a:r>
          </a:p>
          <a:p>
            <a:r>
              <a:rPr lang="en-US" dirty="0"/>
              <a:t>General Design Rubric</a:t>
            </a:r>
          </a:p>
          <a:p>
            <a:pPr lvl="1"/>
            <a:r>
              <a:rPr lang="en-US" dirty="0"/>
              <a:t>Code documentation</a:t>
            </a:r>
          </a:p>
          <a:p>
            <a:pPr lvl="1"/>
            <a:r>
              <a:rPr lang="en-US" dirty="0"/>
              <a:t>Gradle-built</a:t>
            </a:r>
          </a:p>
          <a:p>
            <a:pPr lvl="1"/>
            <a:r>
              <a:rPr lang="en-US" dirty="0"/>
              <a:t>Testing: </a:t>
            </a:r>
            <a:r>
              <a:rPr lang="en-US" dirty="0" err="1"/>
              <a:t>Jacoco</a:t>
            </a:r>
            <a:r>
              <a:rPr lang="en-US" dirty="0"/>
              <a:t> code coverage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private final static type CONSTANTNAME = …;</a:t>
            </a:r>
          </a:p>
        </p:txBody>
      </p:sp>
    </p:spTree>
    <p:extLst>
      <p:ext uri="{BB962C8B-B14F-4D97-AF65-F5344CB8AC3E}">
        <p14:creationId xmlns:p14="http://schemas.microsoft.com/office/powerpoint/2010/main" val="16772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D85-6912-87F1-7474-968B81D5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C805-E02E-2311-171E-3572AF54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Labs: Canvas</a:t>
            </a:r>
          </a:p>
          <a:p>
            <a:r>
              <a:rPr lang="en-US" dirty="0" err="1"/>
              <a:t>Homeworks</a:t>
            </a:r>
            <a:r>
              <a:rPr lang="en-US" dirty="0"/>
              <a:t>: </a:t>
            </a:r>
            <a:r>
              <a:rPr lang="en-US"/>
              <a:t>Gradescope</a:t>
            </a:r>
          </a:p>
        </p:txBody>
      </p:sp>
    </p:spTree>
    <p:extLst>
      <p:ext uri="{BB962C8B-B14F-4D97-AF65-F5344CB8AC3E}">
        <p14:creationId xmlns:p14="http://schemas.microsoft.com/office/powerpoint/2010/main" val="426236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2C8-4EB0-C0A5-0CEB-5E4F159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6F10-AB3C-F567-30FF-F70A01E2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2 in Assignment</a:t>
            </a:r>
          </a:p>
          <a:p>
            <a:r>
              <a:rPr lang="en-US" dirty="0" err="1"/>
              <a:t>AssertEquals</a:t>
            </a:r>
            <a:r>
              <a:rPr lang="en-US" dirty="0"/>
              <a:t>(object1, object1) will return False even if values are the same</a:t>
            </a:r>
          </a:p>
          <a:p>
            <a:pPr lvl="1"/>
            <a:r>
              <a:rPr lang="en-US" dirty="0"/>
              <a:t>B/c pointing to two different locations</a:t>
            </a:r>
          </a:p>
          <a:p>
            <a:pPr lvl="1"/>
            <a:endParaRPr lang="en-US" dirty="0"/>
          </a:p>
          <a:p>
            <a:r>
              <a:rPr lang="en-US" dirty="0"/>
              <a:t>Compare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26913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7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is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distributed version-control system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Allows project collaboration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Enables creation of backup version of the code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How git works: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keep your files in a repository on your local machine.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synchronize your repository with a repository on a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 move from one machine to another, you can pick up the changes by synchronizing with the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partner uploads some changes to your files, you can pick those up by synchronizing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5843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How Does Git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represents history in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Directed Acyclic Graph (DAG)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Each node in the graph is a hashed git command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Since the backing data structures is a DAG, we are guaranteed that nodes representing later commits (in terms of time) will be organized after earlier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A452A"/>
                </a:solidFill>
                <a:latin typeface="Helvetica Light" panose="020B0403020202020204" pitchFamily="34" charset="0"/>
              </a:rPr>
              <a:pPr/>
              <a:t>6</a:t>
            </a:fld>
            <a:endParaRPr lang="en-US">
              <a:solidFill>
                <a:srgbClr val="4A452A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58A1C-8926-AE40-AE17-3BE1BB9237F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1/25/2022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ECB73-C8DB-CE43-9CC9-0316A9F8D6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65463" y="6356350"/>
            <a:ext cx="333533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 5004, Spring 2022 - Lab 1</a:t>
            </a:r>
          </a:p>
        </p:txBody>
      </p:sp>
    </p:spTree>
    <p:extLst>
      <p:ext uri="{BB962C8B-B14F-4D97-AF65-F5344CB8AC3E}">
        <p14:creationId xmlns:p14="http://schemas.microsoft.com/office/powerpoint/2010/main" val="15350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Simple Model of Git: Your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3886277"/>
              </p:ext>
            </p:extLst>
          </p:nvPr>
        </p:nvGraphicFramePr>
        <p:xfrm>
          <a:off x="1524000" y="6858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47800" y="41910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Here are your files, sitting in a directory called my-project</a:t>
            </a:r>
          </a:p>
        </p:txBody>
      </p:sp>
    </p:spTree>
    <p:extLst>
      <p:ext uri="{BB962C8B-B14F-4D97-AF65-F5344CB8AC3E}">
        <p14:creationId xmlns:p14="http://schemas.microsoft.com/office/powerpoint/2010/main" val="1827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15338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Files in Your git Repository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66167"/>
              </p:ext>
            </p:extLst>
          </p:nvPr>
        </p:nvGraphicFramePr>
        <p:xfrm>
          <a:off x="1371600" y="11430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514600" y="1524000"/>
            <a:ext cx="1052373" cy="60238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.</a:t>
            </a:r>
            <a:r>
              <a:rPr lang="en-US" dirty="0" err="1">
                <a:latin typeface="Helvetica Light" panose="020B0403020202020204" pitchFamily="34" charset="0"/>
              </a:rPr>
              <a:t>git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114800" y="1250086"/>
            <a:ext cx="914400" cy="11502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2"/>
          </p:cNvCxnSpPr>
          <p:nvPr/>
        </p:nvCxnSpPr>
        <p:spPr>
          <a:xfrm>
            <a:off x="3566973" y="1825193"/>
            <a:ext cx="547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1905000" y="1825193"/>
            <a:ext cx="609600" cy="68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0886" y="2743200"/>
            <a:ext cx="4288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have a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repository, you have an additional directory called .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, which points at a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. 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file system keeps all your data, plus the bells and whistles that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needs to do its job.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 this sits on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10047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The git Client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0" y="22860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9" idx="3"/>
              <a:endCxn id="12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72000" y="3825089"/>
            <a:ext cx="4288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highly optimized and very complicated.  Don’t try to read it directly.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job of the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client (either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or a suite of command-line utilities) is to manage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01123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30335</TotalTime>
  <Words>1384</Words>
  <Application>Microsoft Macintosh PowerPoint</Application>
  <PresentationFormat>On-screen Show (4:3)</PresentationFormat>
  <Paragraphs>255</Paragraphs>
  <Slides>30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Frutiger 55 Roman</vt:lpstr>
      <vt:lpstr>Arial</vt:lpstr>
      <vt:lpstr>Calibri</vt:lpstr>
      <vt:lpstr>Courier New</vt:lpstr>
      <vt:lpstr>Helvetica Light</vt:lpstr>
      <vt:lpstr>Office Theme</vt:lpstr>
      <vt:lpstr>CS 5004: Object Oriented Design and Analysis </vt:lpstr>
      <vt:lpstr>Agenda</vt:lpstr>
      <vt:lpstr>Note on submissions</vt:lpstr>
      <vt:lpstr>Introduction TO GIT</vt:lpstr>
      <vt:lpstr>Introduction to Git</vt:lpstr>
      <vt:lpstr>How Does Git Work?</vt:lpstr>
      <vt:lpstr>Simple Model of Git: Your Files</vt:lpstr>
      <vt:lpstr>Your Files in Your git Repository</vt:lpstr>
      <vt:lpstr>The git Client</vt:lpstr>
      <vt:lpstr>To remove repo and leave working directory:</vt:lpstr>
      <vt:lpstr>Your Workflow </vt:lpstr>
      <vt:lpstr>A Commit</vt:lpstr>
      <vt:lpstr>Synchronizing with the Server -1</vt:lpstr>
      <vt:lpstr>Synchronizing with the Server - 2</vt:lpstr>
      <vt:lpstr>The Whole Picture</vt:lpstr>
      <vt:lpstr>The Whole Picture using Desktop App</vt:lpstr>
      <vt:lpstr>Your Workflow - 2</vt:lpstr>
      <vt:lpstr>Announcement</vt:lpstr>
      <vt:lpstr>Introduction TO UNIT TESTING and JUNIT 5</vt:lpstr>
      <vt:lpstr>Unit Testing</vt:lpstr>
      <vt:lpstr>JUnit Assertion Methods</vt:lpstr>
      <vt:lpstr>PowerPoint Presentation</vt:lpstr>
      <vt:lpstr>PowerPoint Presentation</vt:lpstr>
      <vt:lpstr>PowerPoint Presentation</vt:lpstr>
      <vt:lpstr>JUnit – Summary</vt:lpstr>
      <vt:lpstr>Questions about Lab 1?</vt:lpstr>
      <vt:lpstr>Documentation</vt:lpstr>
      <vt:lpstr>Javadoc style comments</vt:lpstr>
      <vt:lpstr>Assignment 1</vt:lpstr>
      <vt:lpstr>Equals and Comparisons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Chris Geeng</cp:lastModifiedBy>
  <cp:revision>378</cp:revision>
  <cp:lastPrinted>2019-01-08T01:31:57Z</cp:lastPrinted>
  <dcterms:created xsi:type="dcterms:W3CDTF">2009-09-22T18:16:21Z</dcterms:created>
  <dcterms:modified xsi:type="dcterms:W3CDTF">2025-01-08T22:01:06Z</dcterms:modified>
</cp:coreProperties>
</file>