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50"/>
    <p:restoredTop sz="96405"/>
  </p:normalViewPr>
  <p:slideViewPr>
    <p:cSldViewPr snapToGrid="0" snapToObjects="1">
      <p:cViewPr>
        <p:scale>
          <a:sx n="79" d="100"/>
          <a:sy n="79" d="100"/>
        </p:scale>
        <p:origin x="222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8334-5AE0-2649-B893-02601C5E54AB}" type="datetimeFigureOut">
              <a:rPr lang="en-NL" smtClean="0"/>
              <a:t>14/12/2021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CF01-3548-3E43-85C5-82E84447C1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8962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8334-5AE0-2649-B893-02601C5E54AB}" type="datetimeFigureOut">
              <a:rPr lang="en-NL" smtClean="0"/>
              <a:t>14/12/2021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CF01-3548-3E43-85C5-82E84447C1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110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8334-5AE0-2649-B893-02601C5E54AB}" type="datetimeFigureOut">
              <a:rPr lang="en-NL" smtClean="0"/>
              <a:t>14/12/2021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CF01-3548-3E43-85C5-82E84447C1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3311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8334-5AE0-2649-B893-02601C5E54AB}" type="datetimeFigureOut">
              <a:rPr lang="en-NL" smtClean="0"/>
              <a:t>14/12/2021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CF01-3548-3E43-85C5-82E84447C1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276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8334-5AE0-2649-B893-02601C5E54AB}" type="datetimeFigureOut">
              <a:rPr lang="en-NL" smtClean="0"/>
              <a:t>14/12/2021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CF01-3548-3E43-85C5-82E84447C1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8515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8334-5AE0-2649-B893-02601C5E54AB}" type="datetimeFigureOut">
              <a:rPr lang="en-NL" smtClean="0"/>
              <a:t>14/12/2021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CF01-3548-3E43-85C5-82E84447C1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895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8334-5AE0-2649-B893-02601C5E54AB}" type="datetimeFigureOut">
              <a:rPr lang="en-NL" smtClean="0"/>
              <a:t>14/12/2021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CF01-3548-3E43-85C5-82E84447C1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8066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8334-5AE0-2649-B893-02601C5E54AB}" type="datetimeFigureOut">
              <a:rPr lang="en-NL" smtClean="0"/>
              <a:t>14/12/2021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CF01-3548-3E43-85C5-82E84447C1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673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8334-5AE0-2649-B893-02601C5E54AB}" type="datetimeFigureOut">
              <a:rPr lang="en-NL" smtClean="0"/>
              <a:t>14/12/2021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CF01-3548-3E43-85C5-82E84447C1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3179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8334-5AE0-2649-B893-02601C5E54AB}" type="datetimeFigureOut">
              <a:rPr lang="en-NL" smtClean="0"/>
              <a:t>14/12/2021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CF01-3548-3E43-85C5-82E84447C1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0148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68334-5AE0-2649-B893-02601C5E54AB}" type="datetimeFigureOut">
              <a:rPr lang="en-NL" smtClean="0"/>
              <a:t>14/12/2021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ACF01-3548-3E43-85C5-82E84447C1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701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68334-5AE0-2649-B893-02601C5E54AB}" type="datetimeFigureOut">
              <a:rPr lang="en-NL" smtClean="0"/>
              <a:t>14/12/2021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ACF01-3548-3E43-85C5-82E84447C16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7051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3386CD-59F2-D949-88D2-11FB7F2AB115}"/>
              </a:ext>
            </a:extLst>
          </p:cNvPr>
          <p:cNvSpPr txBox="1"/>
          <p:nvPr/>
        </p:nvSpPr>
        <p:spPr>
          <a:xfrm>
            <a:off x="171257" y="86181"/>
            <a:ext cx="3770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600" dirty="0"/>
              <a:t>A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ABB6D45-94C4-3945-969B-177141E1B173}"/>
              </a:ext>
            </a:extLst>
          </p:cNvPr>
          <p:cNvSpPr txBox="1"/>
          <p:nvPr/>
        </p:nvSpPr>
        <p:spPr>
          <a:xfrm>
            <a:off x="3791431" y="104004"/>
            <a:ext cx="3770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600" dirty="0"/>
              <a:t>B</a:t>
            </a:r>
          </a:p>
        </p:txBody>
      </p:sp>
      <p:pic>
        <p:nvPicPr>
          <p:cNvPr id="184" name="Picture 3">
            <a:extLst>
              <a:ext uri="{FF2B5EF4-FFF2-40B4-BE49-F238E27FC236}">
                <a16:creationId xmlns:a16="http://schemas.microsoft.com/office/drawing/2014/main" id="{4BC785CC-C365-1D45-AC97-70C51620B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859" y="569975"/>
            <a:ext cx="2381169" cy="1799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6E7A490D-62CE-014F-8C22-25C91DCA15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03" t="-274" r="4756" b="63897"/>
          <a:stretch/>
        </p:blipFill>
        <p:spPr>
          <a:xfrm>
            <a:off x="1122836" y="2687014"/>
            <a:ext cx="5118744" cy="10230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FE3D46-59BC-194B-8BA1-C2001B5604B8}"/>
              </a:ext>
            </a:extLst>
          </p:cNvPr>
          <p:cNvSpPr txBox="1"/>
          <p:nvPr/>
        </p:nvSpPr>
        <p:spPr>
          <a:xfrm rot="16200000">
            <a:off x="-367615" y="4171476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dirty="0">
                <a:latin typeface="Arial" panose="020B0604020202020204" pitchFamily="34" charset="0"/>
                <a:cs typeface="Arial" panose="020B0604020202020204" pitchFamily="34" charset="0"/>
              </a:rPr>
              <a:t>Replication timing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CF060-02DF-434C-BFDA-D29982F8E420}"/>
              </a:ext>
            </a:extLst>
          </p:cNvPr>
          <p:cNvSpPr txBox="1"/>
          <p:nvPr/>
        </p:nvSpPr>
        <p:spPr>
          <a:xfrm>
            <a:off x="3306143" y="2717517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H3K9me3</a:t>
            </a:r>
          </a:p>
        </p:txBody>
      </p:sp>
      <p:sp>
        <p:nvSpPr>
          <p:cNvPr id="214" name="Triangle 213">
            <a:extLst>
              <a:ext uri="{FF2B5EF4-FFF2-40B4-BE49-F238E27FC236}">
                <a16:creationId xmlns:a16="http://schemas.microsoft.com/office/drawing/2014/main" id="{B9F2D956-E9F6-A64B-8C15-1E5D76934610}"/>
              </a:ext>
            </a:extLst>
          </p:cNvPr>
          <p:cNvSpPr/>
          <p:nvPr/>
        </p:nvSpPr>
        <p:spPr>
          <a:xfrm rot="16200000">
            <a:off x="597247" y="5394047"/>
            <a:ext cx="674059" cy="168239"/>
          </a:xfrm>
          <a:prstGeom prst="triangle">
            <a:avLst>
              <a:gd name="adj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60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909DF98C-3788-4F44-9C62-7F919C5B62A6}"/>
              </a:ext>
            </a:extLst>
          </p:cNvPr>
          <p:cNvSpPr txBox="1"/>
          <p:nvPr/>
        </p:nvSpPr>
        <p:spPr>
          <a:xfrm>
            <a:off x="2702715" y="5585346"/>
            <a:ext cx="1936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dirty="0">
                <a:latin typeface="Arial" panose="020B0604020202020204" pitchFamily="34" charset="0"/>
                <a:cs typeface="Arial" panose="020B0604020202020204" pitchFamily="34" charset="0"/>
              </a:rPr>
              <a:t>Cell cycle progression</a:t>
            </a:r>
          </a:p>
        </p:txBody>
      </p:sp>
      <p:pic>
        <p:nvPicPr>
          <p:cNvPr id="218" name="Picture 217">
            <a:extLst>
              <a:ext uri="{FF2B5EF4-FFF2-40B4-BE49-F238E27FC236}">
                <a16:creationId xmlns:a16="http://schemas.microsoft.com/office/drawing/2014/main" id="{8D4BB421-093C-834F-988E-6B0826B596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26" t="60735" r="4591" b="12305"/>
          <a:stretch/>
        </p:blipFill>
        <p:spPr>
          <a:xfrm>
            <a:off x="1147026" y="5088365"/>
            <a:ext cx="5096508" cy="758198"/>
          </a:xfrm>
          <a:prstGeom prst="rect">
            <a:avLst/>
          </a:prstGeom>
        </p:spPr>
      </p:pic>
      <p:pic>
        <p:nvPicPr>
          <p:cNvPr id="219" name="Picture 218">
            <a:extLst>
              <a:ext uri="{FF2B5EF4-FFF2-40B4-BE49-F238E27FC236}">
                <a16:creationId xmlns:a16="http://schemas.microsoft.com/office/drawing/2014/main" id="{07CBE427-29C0-AE4E-B936-8594954C98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426" t="34549" r="4591" b="38492"/>
          <a:stretch/>
        </p:blipFill>
        <p:spPr>
          <a:xfrm>
            <a:off x="1147026" y="4013023"/>
            <a:ext cx="5096508" cy="75819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2197FC-F0E2-2449-8451-34A616E86167}"/>
              </a:ext>
            </a:extLst>
          </p:cNvPr>
          <p:cNvSpPr/>
          <p:nvPr/>
        </p:nvSpPr>
        <p:spPr>
          <a:xfrm>
            <a:off x="1122836" y="3695879"/>
            <a:ext cx="5190507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74D8FE97-1D2A-4F43-BACA-2D2D75E902B7}"/>
              </a:ext>
            </a:extLst>
          </p:cNvPr>
          <p:cNvSpPr/>
          <p:nvPr/>
        </p:nvSpPr>
        <p:spPr>
          <a:xfrm rot="16200000">
            <a:off x="310275" y="3493918"/>
            <a:ext cx="1510494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376F5AB-147B-B747-9F19-13E529BF6C10}"/>
              </a:ext>
            </a:extLst>
          </p:cNvPr>
          <p:cNvSpPr txBox="1"/>
          <p:nvPr/>
        </p:nvSpPr>
        <p:spPr>
          <a:xfrm>
            <a:off x="3270876" y="3792748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H3K36me3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8A00DCC-8C18-054E-9C1F-EFD24E58CAAA}"/>
              </a:ext>
            </a:extLst>
          </p:cNvPr>
          <p:cNvSpPr/>
          <p:nvPr/>
        </p:nvSpPr>
        <p:spPr>
          <a:xfrm>
            <a:off x="1065521" y="4764864"/>
            <a:ext cx="5190507" cy="34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B66D3B6-405E-9149-8DA6-3A218A9DFBAE}"/>
              </a:ext>
            </a:extLst>
          </p:cNvPr>
          <p:cNvSpPr txBox="1"/>
          <p:nvPr/>
        </p:nvSpPr>
        <p:spPr>
          <a:xfrm>
            <a:off x="3283949" y="4829889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0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H3K27me3</a:t>
            </a:r>
          </a:p>
        </p:txBody>
      </p:sp>
      <p:sp>
        <p:nvSpPr>
          <p:cNvPr id="211" name="Triangle 210">
            <a:extLst>
              <a:ext uri="{FF2B5EF4-FFF2-40B4-BE49-F238E27FC236}">
                <a16:creationId xmlns:a16="http://schemas.microsoft.com/office/drawing/2014/main" id="{9CC2E165-4E2A-594B-992F-0DD04F9EA077}"/>
              </a:ext>
            </a:extLst>
          </p:cNvPr>
          <p:cNvSpPr/>
          <p:nvPr/>
        </p:nvSpPr>
        <p:spPr>
          <a:xfrm rot="16200000">
            <a:off x="595591" y="3230157"/>
            <a:ext cx="674059" cy="168239"/>
          </a:xfrm>
          <a:prstGeom prst="triangle">
            <a:avLst>
              <a:gd name="adj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600"/>
          </a:p>
        </p:txBody>
      </p:sp>
      <p:sp>
        <p:nvSpPr>
          <p:cNvPr id="213" name="Triangle 212">
            <a:extLst>
              <a:ext uri="{FF2B5EF4-FFF2-40B4-BE49-F238E27FC236}">
                <a16:creationId xmlns:a16="http://schemas.microsoft.com/office/drawing/2014/main" id="{1B641836-010D-BC4A-8190-E4F44C678DC0}"/>
              </a:ext>
            </a:extLst>
          </p:cNvPr>
          <p:cNvSpPr/>
          <p:nvPr/>
        </p:nvSpPr>
        <p:spPr>
          <a:xfrm rot="16200000">
            <a:off x="595592" y="4343715"/>
            <a:ext cx="674059" cy="168239"/>
          </a:xfrm>
          <a:prstGeom prst="triangle">
            <a:avLst>
              <a:gd name="adj" fmla="val 1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60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EF0A91F6-E9AC-C646-9109-E608ACE50D51}"/>
              </a:ext>
            </a:extLst>
          </p:cNvPr>
          <p:cNvSpPr txBox="1"/>
          <p:nvPr/>
        </p:nvSpPr>
        <p:spPr>
          <a:xfrm>
            <a:off x="171257" y="2731025"/>
            <a:ext cx="37702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600" dirty="0"/>
              <a:t>C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8B5DC9C-18FD-B74D-BD97-3E40C0F39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62" y="480054"/>
            <a:ext cx="3578195" cy="2099487"/>
          </a:xfrm>
          <a:prstGeom prst="rect">
            <a:avLst/>
          </a:prstGeom>
        </p:spPr>
      </p:pic>
      <p:sp>
        <p:nvSpPr>
          <p:cNvPr id="223" name="TextBox 222">
            <a:extLst>
              <a:ext uri="{FF2B5EF4-FFF2-40B4-BE49-F238E27FC236}">
                <a16:creationId xmlns:a16="http://schemas.microsoft.com/office/drawing/2014/main" id="{CFE06E8A-C743-EE4D-A236-F29E631D0C2B}"/>
              </a:ext>
            </a:extLst>
          </p:cNvPr>
          <p:cNvSpPr txBox="1"/>
          <p:nvPr/>
        </p:nvSpPr>
        <p:spPr>
          <a:xfrm>
            <a:off x="2692399" y="6016368"/>
            <a:ext cx="1936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1400" dirty="0">
                <a:latin typeface="Arial" panose="020B0604020202020204" pitchFamily="34" charset="0"/>
                <a:cs typeface="Arial" panose="020B0604020202020204" pitchFamily="34" charset="0"/>
              </a:rPr>
              <a:t>Cell cycle progression</a:t>
            </a:r>
          </a:p>
        </p:txBody>
      </p:sp>
    </p:spTree>
    <p:extLst>
      <p:ext uri="{BB962C8B-B14F-4D97-AF65-F5344CB8AC3E}">
        <p14:creationId xmlns:p14="http://schemas.microsoft.com/office/powerpoint/2010/main" val="3135822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3A96008-1F9D-EF46-8507-925B642A26AC}">
  <we:reference id="wa104380121" version="2.0.0.0" store="en-GB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1981</TotalTime>
  <Words>14</Words>
  <Application>Microsoft Macintosh PowerPoint</Application>
  <PresentationFormat>A4 Paper (210x297 mm)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37</cp:revision>
  <dcterms:created xsi:type="dcterms:W3CDTF">2020-05-07T15:52:06Z</dcterms:created>
  <dcterms:modified xsi:type="dcterms:W3CDTF">2021-12-14T15:03:04Z</dcterms:modified>
</cp:coreProperties>
</file>