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gse/y9ivfU2xz/JzD9GpxGe5Jn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558438" y="685800"/>
            <a:ext cx="174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bb1af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bb1af9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2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143000" y="1122364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3000" y="3602036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4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623600" y="2285276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23026" y="370676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3887" y="1709737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7ebb1af941_0_0"/>
          <p:cNvCxnSpPr/>
          <p:nvPr/>
        </p:nvCxnSpPr>
        <p:spPr>
          <a:xfrm flipH="1">
            <a:off x="2287062" y="1010115"/>
            <a:ext cx="262200" cy="28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85;g7ebb1af941_0_0"/>
          <p:cNvCxnSpPr/>
          <p:nvPr/>
        </p:nvCxnSpPr>
        <p:spPr>
          <a:xfrm flipH="1">
            <a:off x="2549169" y="1005475"/>
            <a:ext cx="205772" cy="454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86;g7ebb1af941_0_0"/>
          <p:cNvCxnSpPr/>
          <p:nvPr/>
        </p:nvCxnSpPr>
        <p:spPr>
          <a:xfrm flipH="1">
            <a:off x="2984875" y="996919"/>
            <a:ext cx="14082" cy="353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87;g7ebb1af941_0_0"/>
          <p:cNvCxnSpPr/>
          <p:nvPr/>
        </p:nvCxnSpPr>
        <p:spPr>
          <a:xfrm>
            <a:off x="3234765" y="979733"/>
            <a:ext cx="235795" cy="4191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88;g7ebb1af941_0_0"/>
          <p:cNvCxnSpPr>
            <a:stCxn id="2" idx="1"/>
          </p:cNvCxnSpPr>
          <p:nvPr/>
        </p:nvCxnSpPr>
        <p:spPr>
          <a:xfrm>
            <a:off x="3728772" y="1131498"/>
            <a:ext cx="305635" cy="206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89;g7ebb1af941_0_0"/>
          <p:cNvSpPr txBox="1"/>
          <p:nvPr/>
        </p:nvSpPr>
        <p:spPr>
          <a:xfrm>
            <a:off x="1503939" y="1149064"/>
            <a:ext cx="85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7ebb1af941_0_0"/>
          <p:cNvSpPr txBox="1"/>
          <p:nvPr/>
        </p:nvSpPr>
        <p:spPr>
          <a:xfrm>
            <a:off x="1731029" y="1402211"/>
            <a:ext cx="113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specific heat capacity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7ebb1af941_0_0"/>
          <p:cNvSpPr txBox="1"/>
          <p:nvPr/>
        </p:nvSpPr>
        <p:spPr>
          <a:xfrm>
            <a:off x="2627214" y="1338151"/>
            <a:ext cx="866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7ebb1af941_0_0"/>
          <p:cNvSpPr txBox="1"/>
          <p:nvPr/>
        </p:nvSpPr>
        <p:spPr>
          <a:xfrm>
            <a:off x="3787827" y="1290238"/>
            <a:ext cx="100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Sea-air temperature difference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ebb1af941_0_0"/>
          <p:cNvSpPr txBox="1"/>
          <p:nvPr/>
        </p:nvSpPr>
        <p:spPr>
          <a:xfrm>
            <a:off x="3326927" y="1376364"/>
            <a:ext cx="5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ebb1af941_0_0"/>
          <p:cNvSpPr txBox="1"/>
          <p:nvPr/>
        </p:nvSpPr>
        <p:spPr>
          <a:xfrm>
            <a:off x="4766260" y="1452846"/>
            <a:ext cx="10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heat of vaporization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ebb1af941_0_0"/>
          <p:cNvSpPr txBox="1"/>
          <p:nvPr/>
        </p:nvSpPr>
        <p:spPr>
          <a:xfrm>
            <a:off x="2388029" y="450030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Sensible heat flux</a:t>
            </a:r>
            <a:endParaRPr sz="1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ebb1af941_0_0"/>
          <p:cNvSpPr txBox="1"/>
          <p:nvPr/>
        </p:nvSpPr>
        <p:spPr>
          <a:xfrm>
            <a:off x="5605952" y="449588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Latent heat flux</a:t>
            </a:r>
            <a:endParaRPr sz="1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g7ebb1af941_0_0"/>
          <p:cNvCxnSpPr>
            <a:endCxn id="98" idx="3"/>
          </p:cNvCxnSpPr>
          <p:nvPr/>
        </p:nvCxnSpPr>
        <p:spPr>
          <a:xfrm flipH="1">
            <a:off x="5408202" y="984648"/>
            <a:ext cx="392100" cy="28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g7ebb1af941_0_0"/>
          <p:cNvCxnSpPr/>
          <p:nvPr/>
        </p:nvCxnSpPr>
        <p:spPr>
          <a:xfrm flipH="1">
            <a:off x="5730520" y="984648"/>
            <a:ext cx="228448" cy="4843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g7ebb1af941_0_0"/>
          <p:cNvCxnSpPr/>
          <p:nvPr/>
        </p:nvCxnSpPr>
        <p:spPr>
          <a:xfrm>
            <a:off x="6177173" y="999092"/>
            <a:ext cx="9600" cy="34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g7ebb1af941_0_0"/>
          <p:cNvCxnSpPr/>
          <p:nvPr/>
        </p:nvCxnSpPr>
        <p:spPr>
          <a:xfrm>
            <a:off x="6395518" y="943456"/>
            <a:ext cx="256392" cy="4649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" name="Google Shape;98;g7ebb1af941_0_0"/>
          <p:cNvSpPr txBox="1"/>
          <p:nvPr/>
        </p:nvSpPr>
        <p:spPr>
          <a:xfrm>
            <a:off x="4702602" y="1131498"/>
            <a:ext cx="70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7ebb1af941_0_0"/>
          <p:cNvSpPr txBox="1"/>
          <p:nvPr/>
        </p:nvSpPr>
        <p:spPr>
          <a:xfrm>
            <a:off x="5808565" y="1347676"/>
            <a:ext cx="86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7ebb1af941_0_0"/>
          <p:cNvSpPr txBox="1"/>
          <p:nvPr/>
        </p:nvSpPr>
        <p:spPr>
          <a:xfrm>
            <a:off x="6997752" y="1290238"/>
            <a:ext cx="83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Sea-air humidity difference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7ebb1af941_0_0"/>
          <p:cNvSpPr txBox="1"/>
          <p:nvPr/>
        </p:nvSpPr>
        <p:spPr>
          <a:xfrm>
            <a:off x="6508273" y="1395414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7ebb1af941_0_0" descr="{Q_{sen}} = {\rho _a}{C_p}{C_H}U({T_{sea}} - {T_{air}}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988" y="787369"/>
            <a:ext cx="21812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7ebb1af941_0_0" descr="{Q_{lat}} = {\rho _a}{L_v}{C_E}U({q_{sea}} - {q_{air}}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2906" y="750843"/>
            <a:ext cx="20097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Left Brace 1"/>
          <p:cNvSpPr/>
          <p:nvPr/>
        </p:nvSpPr>
        <p:spPr>
          <a:xfrm rot="5400000" flipH="1">
            <a:off x="3651018" y="682930"/>
            <a:ext cx="155507" cy="741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oogle Shape;88;g7ebb1af941_0_0"/>
          <p:cNvCxnSpPr>
            <a:stCxn id="61" idx="1"/>
          </p:cNvCxnSpPr>
          <p:nvPr/>
        </p:nvCxnSpPr>
        <p:spPr>
          <a:xfrm>
            <a:off x="6850413" y="1098964"/>
            <a:ext cx="305635" cy="206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" name="Left Brace 60"/>
          <p:cNvSpPr/>
          <p:nvPr/>
        </p:nvSpPr>
        <p:spPr>
          <a:xfrm rot="5400000" flipH="1">
            <a:off x="6772659" y="650396"/>
            <a:ext cx="155507" cy="741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gentemann</dc:creator>
  <cp:lastModifiedBy>gentemann</cp:lastModifiedBy>
  <cp:revision>4</cp:revision>
  <dcterms:created xsi:type="dcterms:W3CDTF">2017-12-05T01:21:54Z</dcterms:created>
  <dcterms:modified xsi:type="dcterms:W3CDTF">2020-05-22T17:35:15Z</dcterms:modified>
</cp:coreProperties>
</file>