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3839">
          <p15:clr>
            <a:srgbClr val="A4A3A4"/>
          </p15:clr>
        </p15:guide>
        <p15:guide id="4" pos="767">
          <p15:clr>
            <a:srgbClr val="A4A3A4"/>
          </p15:clr>
        </p15:guide>
        <p15:guide id="5" pos="69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2" autoAdjust="0"/>
  </p:normalViewPr>
  <p:slideViewPr>
    <p:cSldViewPr>
      <p:cViewPr varScale="1">
        <p:scale>
          <a:sx n="107" d="100"/>
          <a:sy n="107" d="100"/>
        </p:scale>
        <p:origin x="108" y="198"/>
      </p:cViewPr>
      <p:guideLst>
        <p:guide orient="horz" pos="2160"/>
        <p:guide orient="horz" pos="3888"/>
        <p:guide pos="3839"/>
        <p:guide pos="767"/>
        <p:guide pos="69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de-DE"/>
              <a:t>06.03.2015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de-DE"/>
              <a:t>06.03.2015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Abgerundetes Rechteck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0" name="Auf der gleichen Seite des Rechtecks liegende Ecken abrunden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de-DE" noProof="0" smtClean="0"/>
              <a:t>06.03.2015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cal Textplatzhalter 2"/>
          <p:cNvSpPr>
            <a:spLocks noGrp="1"/>
          </p:cNvSpPr>
          <p:nvPr>
            <p:ph type="body" orient="vert" idx="1"/>
          </p:nvPr>
        </p:nvSpPr>
        <p:spPr>
          <a:xfrm>
            <a:off x="1218883" y="1600200"/>
            <a:ext cx="9751060" cy="4572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de-DE" noProof="0" smtClean="0"/>
              <a:t>06.03.2015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Abgerundetes Rechteck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0" name="Auf der gleichen Seite des Rechtecks liegende Ecken abrunden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ihand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7" name="Rechteck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sp>
        <p:nvSpPr>
          <p:cNvPr id="2" name="Vertical Titel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cal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de-DE" noProof="0" smtClean="0"/>
              <a:t>06.03.2015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de-DE" noProof="0" smtClean="0"/>
              <a:t>06.03.2015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Abgerundetes Rechteck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0" name="Auf der gleichen Seite des Rechtecks liegende Ecken abrunden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ihand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21" name="Rechteck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Textmasterformat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de-DE" noProof="0" smtClean="0"/>
              <a:t>06.03.2015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de-DE" noProof="0" smtClean="0"/>
              <a:t>06.03.2015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 dirty="0" smtClean="0"/>
              <a:t>Textmasterformat bearbeiten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 dirty="0" smtClean="0"/>
              <a:t>Textmasterformat bearbeiten</a:t>
            </a:r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de-DE" noProof="0" smtClean="0"/>
              <a:t>06.03.2015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de-DE" noProof="0" smtClean="0"/>
              <a:t>06.03.2015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ihand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0" name="Rechteck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de-DE" noProof="0" smtClean="0"/>
              <a:t>06.03.2015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 dirty="0" smtClean="0"/>
              <a:t>Textmasterformat bearbeiten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de-DE" noProof="0" smtClean="0"/>
              <a:t>06.03.2015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de-DE" noProof="0" dirty="0" smtClean="0"/>
              <a:t>Auf Symbol klicken, um Bild hinzuzufügen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 dirty="0" smtClean="0"/>
              <a:t>Textmasterformat bearbeiten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de-DE" noProof="0" smtClean="0"/>
              <a:t>06.03.2015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ihand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8" name="Rechteck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Abgerundetes Rechteck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0" name="Auf der gleichen Seite des Rechtecks liegende Ecken abrunden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de-DE" noProof="0" smtClean="0"/>
              <a:pPr/>
              <a:t>06.03.2015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8987">
              <a:lnSpc>
                <a:spcPct val="80000"/>
              </a:lnSpc>
              <a:spcBef>
                <a:spcPct val="0"/>
              </a:spcBef>
              <a:buNone/>
            </a:pPr>
            <a:r>
              <a:rPr lang="de-DE" sz="6000" b="0" i="0" dirty="0" err="1" smtClean="0">
                <a:solidFill>
                  <a:srgbClr val="000000"/>
                </a:solidFill>
                <a:latin typeface="Constantia"/>
              </a:rPr>
              <a:t>EinkaufsBuddy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DE" dirty="0" smtClean="0">
                <a:solidFill>
                  <a:srgbClr val="89C01C"/>
                </a:solidFill>
              </a:rPr>
              <a:t>Hier ein super toller Werbeslogan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king_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oking_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4445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 Frischkost (Breitbild)" id="{E2A5FEF8-6554-42EA-AAB4-8B0E70B80275}" vid="{CE7EC355-7BCF-4462-9E86-EB7186A3B913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1F12659-3421-4416-9D36-1F48E981D7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Constantia</vt:lpstr>
      <vt:lpstr>Cooking_16x9</vt:lpstr>
      <vt:lpstr>EinkaufsBuddy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2015-03-06T00:27:05Z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