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34A853"/>
    <a:srgbClr val="FFFFFF"/>
    <a:srgbClr val="4285F4"/>
    <a:srgbClr val="FBBC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F358-A29E-B113-8953-B9EDB1F97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E961E-B2A2-DD08-2306-2B3CEF6BD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CF62D-7106-0590-B87F-EC52A45B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B69-2767-4EAA-A1C0-DC948A602E61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777C2-475B-9B1E-5EEF-5E09A737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89EB2-D3BF-27E9-8357-33223D1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A007-3237-43BA-96E2-568CE513C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33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58F8-D6DC-FA42-683D-2BFC8222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B03BC-3D7B-E47A-4743-D175CA938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D418-E949-2850-342C-52C536E9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B69-2767-4EAA-A1C0-DC948A602E61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89996-7696-C13A-964E-D0C0DD04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50D0-29B0-2FBF-E5AB-F02CC0DF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A007-3237-43BA-96E2-568CE513C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28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74354-DA79-EC2B-D5BC-6F76D7F87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4F21D-3947-ED3F-DC3C-27FCA2B02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0DEEE-E6E5-23F0-78CD-B73A99E6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B69-2767-4EAA-A1C0-DC948A602E61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51AF2-E1AE-236A-D0CD-29B1E90B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7237E-E794-E25C-E161-D1C39A83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A007-3237-43BA-96E2-568CE513C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81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D28A-8AD1-7AC5-D77B-3BE2E1C7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AF07-D8BE-FC42-B423-2BEEC29F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5C180-BA3C-C782-5C97-7B1E95D6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B69-2767-4EAA-A1C0-DC948A602E61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89B23-7EF3-CFC1-8A4C-F8E69548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37C12-AB01-E64D-9CF5-6051BD3A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A007-3237-43BA-96E2-568CE513C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5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F80D-397D-1EB7-DA1D-8F3D2C7F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CB564-A66F-7D0C-5FF9-DBFC8E04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96541-C6C7-8BD4-BC84-FA4DF1E0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B69-2767-4EAA-A1C0-DC948A602E61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9336-7B10-5663-1782-312595CA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3E310-0ACB-8D26-7C66-6079F2EF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A007-3237-43BA-96E2-568CE513C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13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ADD7-303A-E327-A9C2-D1AC9019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CB39-D7F3-BFBD-0584-5514FFC39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A07E5-EF73-B3AC-838C-78DED3CD0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DBF09-F599-5F20-360F-AEA8194D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B69-2767-4EAA-A1C0-DC948A602E61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C624-CF1A-13EE-F3F3-BD028FFE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546A8-C79D-B9B0-7EF0-1BC86184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A007-3237-43BA-96E2-568CE513C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75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C5F5-3A07-8937-9FDD-C860EF0E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93007-56FF-EC83-5CEC-CA8FF567A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11D4E-999B-6EA0-D820-7A20643A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01DAC-A9A0-764C-6887-38284C0C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F7D23-7B50-821C-8599-7B32CA0E0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BFCAD-00B8-4AD7-5E97-186CC59C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B69-2767-4EAA-A1C0-DC948A602E61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0E757-84D8-7703-FFFE-BDFF4104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B4153-77B8-B645-F675-E6A15D98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A007-3237-43BA-96E2-568CE513C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2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25F0-B653-105E-5C80-F8FEF943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36E15-7D8A-B236-72E0-9E50ADE3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B69-2767-4EAA-A1C0-DC948A602E61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9FF00-8CFE-D831-D192-320C28A79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21CBA-7C6D-DBC5-9171-1C3B9885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A007-3237-43BA-96E2-568CE513C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10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CA53F-9C5D-D45E-F00D-82B4A6B0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B69-2767-4EAA-A1C0-DC948A602E61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71E7B-BB1A-168E-DA9C-70F1378A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2F540-E089-CDF4-1CF3-6FF5061C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A007-3237-43BA-96E2-568CE513C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5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CA7A-FA2C-FEE5-A65A-3B4FCBA6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71545-6BE2-54EA-EC07-262ED8297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5334F-0C2F-C782-03A4-B6C90C147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E40C4-A7BD-C4E1-5D83-FC618E69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B69-2767-4EAA-A1C0-DC948A602E61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27FC3-3090-6DCA-FFE2-5D9D47BE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94968-5DAB-0E00-3414-4BDBD7E7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A007-3237-43BA-96E2-568CE513C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2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901F-E393-2B8A-7CA8-9215393B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5E504-C889-7A60-472E-588FF2D88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883FF-5677-77AE-AAC8-39E25B532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B788-8AF0-DD0B-8197-D89A9A78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B69-2767-4EAA-A1C0-DC948A602E61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1D493-5B84-EE30-1211-898FB9CE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62C02-D7CE-AF6C-DC39-A67FE956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A007-3237-43BA-96E2-568CE513C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33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297B2-74CB-10A4-F70D-A542CF60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43933-59D6-ED2C-DC09-B5125D8E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A60C-AAF4-CAAC-38A6-6FB020A50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E8B69-2767-4EAA-A1C0-DC948A602E61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A00A2-E125-FC2D-F0B2-588993167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8ADB-1454-6916-7FE0-75DBD4572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3A007-3237-43BA-96E2-568CE513C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53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408A-1EA0-A6D8-DF91-3682A8EF0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285F4"/>
                </a:solidFill>
                <a:latin typeface="Product Sans" panose="020B0403030502040203" pitchFamily="34" charset="0"/>
              </a:rPr>
              <a:t>C</a:t>
            </a:r>
            <a:r>
              <a:rPr lang="en-US" b="1" dirty="0">
                <a:solidFill>
                  <a:srgbClr val="EA4335"/>
                </a:solidFill>
                <a:latin typeface="Product Sans" panose="020B0403030502040203" pitchFamily="34" charset="0"/>
              </a:rPr>
              <a:t>i</a:t>
            </a:r>
            <a:r>
              <a:rPr lang="en-US" b="1" dirty="0">
                <a:solidFill>
                  <a:srgbClr val="FBBC05"/>
                </a:solidFill>
                <a:latin typeface="Product Sans" panose="020B0403030502040203" pitchFamily="34" charset="0"/>
              </a:rPr>
              <a:t>a</a:t>
            </a:r>
            <a:r>
              <a:rPr lang="en-US" b="1" dirty="0">
                <a:solidFill>
                  <a:srgbClr val="4285F4"/>
                </a:solidFill>
                <a:latin typeface="Product Sans" panose="020B0403030502040203" pitchFamily="34" charset="0"/>
              </a:rPr>
              <a:t>r</a:t>
            </a:r>
            <a:r>
              <a:rPr lang="en-US" b="1" dirty="0">
                <a:solidFill>
                  <a:srgbClr val="34A853"/>
                </a:solidFill>
                <a:latin typeface="Product Sans" panose="020B0403030502040203" pitchFamily="34" charset="0"/>
              </a:rPr>
              <a:t>a</a:t>
            </a:r>
            <a:r>
              <a:rPr lang="en-US" b="1" dirty="0">
                <a:solidFill>
                  <a:srgbClr val="EA4335"/>
                </a:solidFill>
                <a:latin typeface="Product Sans" panose="020B0403030502040203" pitchFamily="34" charset="0"/>
              </a:rPr>
              <a:t>n </a:t>
            </a:r>
            <a:r>
              <a:rPr lang="en-US" b="1" dirty="0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US" b="1" dirty="0">
                <a:solidFill>
                  <a:srgbClr val="EA4335"/>
                </a:solidFill>
                <a:latin typeface="Product Sans" panose="020B0403030502040203" pitchFamily="34" charset="0"/>
              </a:rPr>
              <a:t>  </a:t>
            </a:r>
            <a:r>
              <a:rPr lang="en-US" b="1" dirty="0">
                <a:solidFill>
                  <a:srgbClr val="FBBC05"/>
                </a:solidFill>
                <a:latin typeface="Product Sans" panose="020B0403030502040203" pitchFamily="34" charset="0"/>
              </a:rPr>
              <a:t>r</a:t>
            </a:r>
            <a:r>
              <a:rPr lang="en-US" b="1" dirty="0">
                <a:solidFill>
                  <a:srgbClr val="4285F4"/>
                </a:solidFill>
                <a:latin typeface="Product Sans" panose="020B0403030502040203" pitchFamily="34" charset="0"/>
              </a:rPr>
              <a:t>n</a:t>
            </a:r>
            <a:r>
              <a:rPr lang="en-US" b="1" dirty="0">
                <a:solidFill>
                  <a:srgbClr val="34A853"/>
                </a:solidFill>
                <a:latin typeface="Product Sans" panose="020B0403030502040203" pitchFamily="34" charset="0"/>
              </a:rPr>
              <a:t>o</a:t>
            </a:r>
            <a:r>
              <a:rPr lang="en-US" b="1" dirty="0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endParaRPr lang="en-GB" b="1" dirty="0">
              <a:solidFill>
                <a:srgbClr val="EA4335"/>
              </a:solidFill>
              <a:latin typeface="Product Sans" panose="020B0403030502040203" pitchFamily="34" charset="0"/>
            </a:endParaRPr>
          </a:p>
        </p:txBody>
      </p:sp>
      <p:pic>
        <p:nvPicPr>
          <p:cNvPr id="1026" name="Picture 2" descr="Google logo - Wikipedia">
            <a:extLst>
              <a:ext uri="{FF2B5EF4-FFF2-40B4-BE49-F238E27FC236}">
                <a16:creationId xmlns:a16="http://schemas.microsoft.com/office/drawing/2014/main" id="{5A60FB87-F47B-393C-4A3F-3E025068E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06" t="24161" b="20843"/>
          <a:stretch/>
        </p:blipFill>
        <p:spPr bwMode="auto">
          <a:xfrm>
            <a:off x="6639937" y="2876365"/>
            <a:ext cx="373153" cy="41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7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Product Sans</vt:lpstr>
      <vt:lpstr>Office Theme</vt:lpstr>
      <vt:lpstr>Ciaran G  rnon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Ciaran G  rnon</dc:title>
  <dc:creator>Ciaran Gernon</dc:creator>
  <cp:lastModifiedBy>Ciaran Gernon</cp:lastModifiedBy>
  <cp:revision>1</cp:revision>
  <dcterms:created xsi:type="dcterms:W3CDTF">2022-07-16T19:37:43Z</dcterms:created>
  <dcterms:modified xsi:type="dcterms:W3CDTF">2022-07-16T19:48:18Z</dcterms:modified>
</cp:coreProperties>
</file>