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56" r:id="rId4"/>
    <p:sldId id="278" r:id="rId5"/>
    <p:sldId id="273" r:id="rId6"/>
    <p:sldId id="274" r:id="rId7"/>
    <p:sldId id="260" r:id="rId8"/>
    <p:sldId id="271" r:id="rId9"/>
    <p:sldId id="272" r:id="rId10"/>
    <p:sldId id="264" r:id="rId11"/>
    <p:sldId id="265" r:id="rId12"/>
    <p:sldId id="267" r:id="rId13"/>
    <p:sldId id="268" r:id="rId14"/>
    <p:sldId id="266" r:id="rId15"/>
    <p:sldId id="269" r:id="rId16"/>
    <p:sldId id="257" r:id="rId17"/>
    <p:sldId id="259" r:id="rId18"/>
    <p:sldId id="277" r:id="rId19"/>
    <p:sldId id="281" r:id="rId20"/>
    <p:sldId id="276" r:id="rId21"/>
    <p:sldId id="280" r:id="rId22"/>
    <p:sldId id="275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769D3-5A88-49DE-8362-EB06EFCD83D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2449CB98-CBA1-4B5D-B067-2073838B4BA6}">
      <dgm:prSet phldrT="[Texto]"/>
      <dgm:spPr/>
      <dgm:t>
        <a:bodyPr/>
        <a:lstStyle/>
        <a:p>
          <a:r>
            <a:rPr lang="es-MX" dirty="0" smtClean="0"/>
            <a:t>INCIDENTES</a:t>
          </a:r>
          <a:endParaRPr lang="es-MX" dirty="0"/>
        </a:p>
      </dgm:t>
    </dgm:pt>
    <dgm:pt modelId="{B783C5FC-7CED-4795-BC6D-329CDA002C3A}" type="parTrans" cxnId="{CB5E1AA0-6FD5-4E2E-BD0F-2700479A7609}">
      <dgm:prSet/>
      <dgm:spPr/>
      <dgm:t>
        <a:bodyPr/>
        <a:lstStyle/>
        <a:p>
          <a:endParaRPr lang="es-MX"/>
        </a:p>
      </dgm:t>
    </dgm:pt>
    <dgm:pt modelId="{F5A767CE-569E-4483-97C6-CEA6D1BF9EB2}" type="sibTrans" cxnId="{CB5E1AA0-6FD5-4E2E-BD0F-2700479A7609}">
      <dgm:prSet/>
      <dgm:spPr/>
      <dgm:t>
        <a:bodyPr/>
        <a:lstStyle/>
        <a:p>
          <a:endParaRPr lang="es-MX"/>
        </a:p>
      </dgm:t>
    </dgm:pt>
    <dgm:pt modelId="{2AA302D8-82BE-4916-8B47-8D816757D93E}">
      <dgm:prSet phldrT="[Texto]"/>
      <dgm:spPr/>
      <dgm:t>
        <a:bodyPr/>
        <a:lstStyle/>
        <a:p>
          <a:r>
            <a:rPr lang="es-MX" dirty="0" smtClean="0"/>
            <a:t>FECHA</a:t>
          </a:r>
          <a:endParaRPr lang="es-MX" dirty="0"/>
        </a:p>
      </dgm:t>
    </dgm:pt>
    <dgm:pt modelId="{3614763F-6A43-4350-A91F-D58103E183E1}" type="parTrans" cxnId="{3D093A77-7B6D-4847-9D8A-1FEDD26C48AE}">
      <dgm:prSet/>
      <dgm:spPr/>
      <dgm:t>
        <a:bodyPr/>
        <a:lstStyle/>
        <a:p>
          <a:endParaRPr lang="es-MX"/>
        </a:p>
      </dgm:t>
    </dgm:pt>
    <dgm:pt modelId="{476E0E63-A16C-4883-BC29-6F9BC65DC979}" type="sibTrans" cxnId="{3D093A77-7B6D-4847-9D8A-1FEDD26C48AE}">
      <dgm:prSet/>
      <dgm:spPr/>
      <dgm:t>
        <a:bodyPr/>
        <a:lstStyle/>
        <a:p>
          <a:endParaRPr lang="es-MX"/>
        </a:p>
      </dgm:t>
    </dgm:pt>
    <dgm:pt modelId="{A5E81FC3-8EED-4E2F-8F8F-CA7E3DD6381A}">
      <dgm:prSet phldrT="[Texto]"/>
      <dgm:spPr/>
      <dgm:t>
        <a:bodyPr/>
        <a:lstStyle/>
        <a:p>
          <a:r>
            <a:rPr lang="es-MX" dirty="0" smtClean="0"/>
            <a:t>TIPO</a:t>
          </a:r>
          <a:endParaRPr lang="es-MX" dirty="0"/>
        </a:p>
      </dgm:t>
    </dgm:pt>
    <dgm:pt modelId="{728F8AEB-2643-4081-B06C-8717D2BA9177}" type="parTrans" cxnId="{6838F661-61EB-4557-A62F-D2190C4EC5EE}">
      <dgm:prSet/>
      <dgm:spPr/>
      <dgm:t>
        <a:bodyPr/>
        <a:lstStyle/>
        <a:p>
          <a:endParaRPr lang="es-MX"/>
        </a:p>
      </dgm:t>
    </dgm:pt>
    <dgm:pt modelId="{503B9FEE-2C4C-412B-9B64-C514120AE58F}" type="sibTrans" cxnId="{6838F661-61EB-4557-A62F-D2190C4EC5EE}">
      <dgm:prSet/>
      <dgm:spPr/>
      <dgm:t>
        <a:bodyPr/>
        <a:lstStyle/>
        <a:p>
          <a:endParaRPr lang="es-MX"/>
        </a:p>
      </dgm:t>
    </dgm:pt>
    <dgm:pt modelId="{328127CE-8427-4519-9823-52DD70092E15}">
      <dgm:prSet phldrT="[Texto]"/>
      <dgm:spPr/>
      <dgm:t>
        <a:bodyPr/>
        <a:lstStyle/>
        <a:p>
          <a:r>
            <a:rPr lang="es-MX" dirty="0" smtClean="0"/>
            <a:t>COLONIAS</a:t>
          </a:r>
          <a:endParaRPr lang="es-MX" dirty="0"/>
        </a:p>
      </dgm:t>
    </dgm:pt>
    <dgm:pt modelId="{8AB738AB-25FF-4331-808F-34C4F69DD288}" type="parTrans" cxnId="{88C9E1B4-E5E5-48C6-885A-69DC12622C12}">
      <dgm:prSet/>
      <dgm:spPr/>
      <dgm:t>
        <a:bodyPr/>
        <a:lstStyle/>
        <a:p>
          <a:endParaRPr lang="es-MX"/>
        </a:p>
      </dgm:t>
    </dgm:pt>
    <dgm:pt modelId="{F6EEAF1F-72F9-4D12-86F4-59095ED7B358}" type="sibTrans" cxnId="{88C9E1B4-E5E5-48C6-885A-69DC12622C12}">
      <dgm:prSet/>
      <dgm:spPr/>
      <dgm:t>
        <a:bodyPr/>
        <a:lstStyle/>
        <a:p>
          <a:endParaRPr lang="es-MX"/>
        </a:p>
      </dgm:t>
    </dgm:pt>
    <dgm:pt modelId="{7AA60541-6449-482E-A8B3-30E3B3F53491}">
      <dgm:prSet phldrT="[Texto]"/>
      <dgm:spPr/>
      <dgm:t>
        <a:bodyPr/>
        <a:lstStyle/>
        <a:p>
          <a:r>
            <a:rPr lang="es-MX" dirty="0" smtClean="0"/>
            <a:t>NOMBRE</a:t>
          </a:r>
          <a:endParaRPr lang="es-MX" dirty="0"/>
        </a:p>
      </dgm:t>
    </dgm:pt>
    <dgm:pt modelId="{A3C9B056-78E9-4309-8A6C-4EEE4110ABB1}" type="parTrans" cxnId="{59255B88-D00F-4160-A03E-6D4A83D490E3}">
      <dgm:prSet/>
      <dgm:spPr/>
      <dgm:t>
        <a:bodyPr/>
        <a:lstStyle/>
        <a:p>
          <a:endParaRPr lang="es-MX"/>
        </a:p>
      </dgm:t>
    </dgm:pt>
    <dgm:pt modelId="{FE45B589-7803-4A66-A0AA-8B755DA832CD}" type="sibTrans" cxnId="{59255B88-D00F-4160-A03E-6D4A83D490E3}">
      <dgm:prSet/>
      <dgm:spPr/>
      <dgm:t>
        <a:bodyPr/>
        <a:lstStyle/>
        <a:p>
          <a:endParaRPr lang="es-MX"/>
        </a:p>
      </dgm:t>
    </dgm:pt>
    <dgm:pt modelId="{033FECBE-F7DD-4EC2-BE63-156E805198E1}">
      <dgm:prSet phldrT="[Texto]"/>
      <dgm:spPr/>
      <dgm:t>
        <a:bodyPr/>
        <a:lstStyle/>
        <a:p>
          <a:r>
            <a:rPr lang="es-MX" dirty="0" smtClean="0"/>
            <a:t>MUNICIPIO</a:t>
          </a:r>
          <a:endParaRPr lang="es-MX" dirty="0"/>
        </a:p>
      </dgm:t>
    </dgm:pt>
    <dgm:pt modelId="{29B15B70-35EB-4EE7-9C9E-6152648161DA}" type="parTrans" cxnId="{EDCA912D-A83D-4E09-9CD9-61A8F7970EE6}">
      <dgm:prSet/>
      <dgm:spPr/>
      <dgm:t>
        <a:bodyPr/>
        <a:lstStyle/>
        <a:p>
          <a:endParaRPr lang="es-MX"/>
        </a:p>
      </dgm:t>
    </dgm:pt>
    <dgm:pt modelId="{616FB966-8DD6-48A7-A160-18C7AD60CFC0}" type="sibTrans" cxnId="{EDCA912D-A83D-4E09-9CD9-61A8F7970EE6}">
      <dgm:prSet/>
      <dgm:spPr/>
      <dgm:t>
        <a:bodyPr/>
        <a:lstStyle/>
        <a:p>
          <a:endParaRPr lang="es-MX"/>
        </a:p>
      </dgm:t>
    </dgm:pt>
    <dgm:pt modelId="{B50512C3-3DE9-46F4-ADD8-A5469041FEC7}">
      <dgm:prSet phldrT="[Texto]"/>
      <dgm:spPr/>
      <dgm:t>
        <a:bodyPr/>
        <a:lstStyle/>
        <a:p>
          <a:r>
            <a:rPr lang="es-MX" dirty="0" smtClean="0"/>
            <a:t>ZONAS</a:t>
          </a:r>
          <a:endParaRPr lang="es-MX" dirty="0"/>
        </a:p>
      </dgm:t>
    </dgm:pt>
    <dgm:pt modelId="{2CAEA154-3701-431A-9E85-6A0FA28D23E5}" type="parTrans" cxnId="{6E58E7C4-5112-4255-B7F4-EC459B0F6336}">
      <dgm:prSet/>
      <dgm:spPr/>
      <dgm:t>
        <a:bodyPr/>
        <a:lstStyle/>
        <a:p>
          <a:endParaRPr lang="es-MX"/>
        </a:p>
      </dgm:t>
    </dgm:pt>
    <dgm:pt modelId="{952B5E8A-E421-4128-9746-2394935FDDBC}" type="sibTrans" cxnId="{6E58E7C4-5112-4255-B7F4-EC459B0F6336}">
      <dgm:prSet/>
      <dgm:spPr/>
      <dgm:t>
        <a:bodyPr/>
        <a:lstStyle/>
        <a:p>
          <a:endParaRPr lang="es-MX"/>
        </a:p>
      </dgm:t>
    </dgm:pt>
    <dgm:pt modelId="{2ECB6F30-E57E-4AD8-A6E9-84AB348B1347}">
      <dgm:prSet phldrT="[Texto]"/>
      <dgm:spPr/>
      <dgm:t>
        <a:bodyPr/>
        <a:lstStyle/>
        <a:p>
          <a:r>
            <a:rPr lang="es-MX" dirty="0" smtClean="0"/>
            <a:t>NOMBRE</a:t>
          </a:r>
          <a:endParaRPr lang="es-MX" dirty="0"/>
        </a:p>
      </dgm:t>
    </dgm:pt>
    <dgm:pt modelId="{449E3723-2EF6-4509-AFA2-55AE36022828}" type="parTrans" cxnId="{CBF7DB1B-AC85-45E8-8907-1CBDDD2B139A}">
      <dgm:prSet/>
      <dgm:spPr/>
      <dgm:t>
        <a:bodyPr/>
        <a:lstStyle/>
        <a:p>
          <a:endParaRPr lang="es-MX"/>
        </a:p>
      </dgm:t>
    </dgm:pt>
    <dgm:pt modelId="{AC6C728D-4D6F-405F-B603-CBDEEEB6C4B5}" type="sibTrans" cxnId="{CBF7DB1B-AC85-45E8-8907-1CBDDD2B139A}">
      <dgm:prSet/>
      <dgm:spPr/>
      <dgm:t>
        <a:bodyPr/>
        <a:lstStyle/>
        <a:p>
          <a:endParaRPr lang="es-MX"/>
        </a:p>
      </dgm:t>
    </dgm:pt>
    <dgm:pt modelId="{986C22F4-CC08-4D37-B017-BC18352A08B4}">
      <dgm:prSet phldrT="[Texto]"/>
      <dgm:spPr/>
      <dgm:t>
        <a:bodyPr/>
        <a:lstStyle/>
        <a:p>
          <a:r>
            <a:rPr lang="es-MX" dirty="0" smtClean="0"/>
            <a:t>MUNICIPIO</a:t>
          </a:r>
          <a:endParaRPr lang="es-MX" dirty="0"/>
        </a:p>
      </dgm:t>
    </dgm:pt>
    <dgm:pt modelId="{0CE490AD-0A02-4B91-A65D-9FB451D06FE1}" type="parTrans" cxnId="{3EEDB67F-2649-44A5-8343-A194D0C443E4}">
      <dgm:prSet/>
      <dgm:spPr/>
      <dgm:t>
        <a:bodyPr/>
        <a:lstStyle/>
        <a:p>
          <a:endParaRPr lang="es-MX"/>
        </a:p>
      </dgm:t>
    </dgm:pt>
    <dgm:pt modelId="{0A4712B6-AE74-4CD9-A6D0-91B1AD8DBC3D}" type="sibTrans" cxnId="{3EEDB67F-2649-44A5-8343-A194D0C443E4}">
      <dgm:prSet/>
      <dgm:spPr/>
      <dgm:t>
        <a:bodyPr/>
        <a:lstStyle/>
        <a:p>
          <a:endParaRPr lang="es-MX"/>
        </a:p>
      </dgm:t>
    </dgm:pt>
    <dgm:pt modelId="{181C2C9C-9C4F-4578-9A4B-636D2AF1BAE3}">
      <dgm:prSet phldrT="[Texto]"/>
      <dgm:spPr/>
      <dgm:t>
        <a:bodyPr/>
        <a:lstStyle/>
        <a:p>
          <a:r>
            <a:rPr lang="es-MX" dirty="0" smtClean="0"/>
            <a:t>AGEBS</a:t>
          </a:r>
          <a:endParaRPr lang="es-MX" dirty="0"/>
        </a:p>
      </dgm:t>
    </dgm:pt>
    <dgm:pt modelId="{2E955CCE-E33D-43B0-B8E5-7FADCA66BACB}" type="parTrans" cxnId="{D9A2D506-76E2-487B-B2B2-8B815F172EEA}">
      <dgm:prSet/>
      <dgm:spPr/>
      <dgm:t>
        <a:bodyPr/>
        <a:lstStyle/>
        <a:p>
          <a:endParaRPr lang="es-MX"/>
        </a:p>
      </dgm:t>
    </dgm:pt>
    <dgm:pt modelId="{6BB833B3-2393-405F-B250-ABC6BD41BF19}" type="sibTrans" cxnId="{D9A2D506-76E2-487B-B2B2-8B815F172EEA}">
      <dgm:prSet/>
      <dgm:spPr/>
      <dgm:t>
        <a:bodyPr/>
        <a:lstStyle/>
        <a:p>
          <a:endParaRPr lang="es-MX"/>
        </a:p>
      </dgm:t>
    </dgm:pt>
    <dgm:pt modelId="{334F05DA-460A-46E4-967C-AA547AEDBBA1}">
      <dgm:prSet phldrT="[Texto]"/>
      <dgm:spPr/>
      <dgm:t>
        <a:bodyPr/>
        <a:lstStyle/>
        <a:p>
          <a:r>
            <a:rPr lang="es-MX" dirty="0" smtClean="0"/>
            <a:t>CLAVE</a:t>
          </a:r>
          <a:endParaRPr lang="es-MX" dirty="0"/>
        </a:p>
      </dgm:t>
    </dgm:pt>
    <dgm:pt modelId="{1BAB3141-948F-4268-8112-9EC29A97A4A0}" type="parTrans" cxnId="{8FE3F933-8D99-41D7-9D17-956EEB4C0DCE}">
      <dgm:prSet/>
      <dgm:spPr/>
      <dgm:t>
        <a:bodyPr/>
        <a:lstStyle/>
        <a:p>
          <a:endParaRPr lang="es-MX"/>
        </a:p>
      </dgm:t>
    </dgm:pt>
    <dgm:pt modelId="{4DD058CA-84E2-4ADC-8A7C-9B8BE3632591}" type="sibTrans" cxnId="{8FE3F933-8D99-41D7-9D17-956EEB4C0DCE}">
      <dgm:prSet/>
      <dgm:spPr/>
      <dgm:t>
        <a:bodyPr/>
        <a:lstStyle/>
        <a:p>
          <a:endParaRPr lang="es-MX"/>
        </a:p>
      </dgm:t>
    </dgm:pt>
    <dgm:pt modelId="{BF722ED9-0215-4344-8F1E-028521B0DE88}">
      <dgm:prSet phldrT="[Texto]"/>
      <dgm:spPr/>
      <dgm:t>
        <a:bodyPr/>
        <a:lstStyle/>
        <a:p>
          <a:r>
            <a:rPr lang="es-MX" dirty="0" smtClean="0"/>
            <a:t>ZONA</a:t>
          </a:r>
          <a:endParaRPr lang="es-MX" dirty="0"/>
        </a:p>
      </dgm:t>
    </dgm:pt>
    <dgm:pt modelId="{44D4BD42-78A5-4FAD-8F2C-1B9099542AD7}" type="parTrans" cxnId="{C8D3042D-793A-4453-BBA1-6E66788DC0F9}">
      <dgm:prSet/>
      <dgm:spPr/>
      <dgm:t>
        <a:bodyPr/>
        <a:lstStyle/>
        <a:p>
          <a:endParaRPr lang="es-MX"/>
        </a:p>
      </dgm:t>
    </dgm:pt>
    <dgm:pt modelId="{3CBE68EB-5E7A-47A9-97C2-BE1595106347}" type="sibTrans" cxnId="{C8D3042D-793A-4453-BBA1-6E66788DC0F9}">
      <dgm:prSet/>
      <dgm:spPr/>
      <dgm:t>
        <a:bodyPr/>
        <a:lstStyle/>
        <a:p>
          <a:endParaRPr lang="es-MX"/>
        </a:p>
      </dgm:t>
    </dgm:pt>
    <dgm:pt modelId="{3F38E5F5-C0D3-4393-B15D-EED096C98792}">
      <dgm:prSet phldrT="[Texto]"/>
      <dgm:spPr/>
      <dgm:t>
        <a:bodyPr/>
        <a:lstStyle/>
        <a:p>
          <a:r>
            <a:rPr lang="es-MX" dirty="0" smtClean="0"/>
            <a:t>VIALIDAD</a:t>
          </a:r>
          <a:endParaRPr lang="es-MX" dirty="0"/>
        </a:p>
      </dgm:t>
    </dgm:pt>
    <dgm:pt modelId="{48028F29-6DE2-42BF-BAE5-2254740AD859}" type="parTrans" cxnId="{7667E2F7-5C67-4CFC-B776-56BF88C3508A}">
      <dgm:prSet/>
      <dgm:spPr/>
      <dgm:t>
        <a:bodyPr/>
        <a:lstStyle/>
        <a:p>
          <a:endParaRPr lang="es-MX"/>
        </a:p>
      </dgm:t>
    </dgm:pt>
    <dgm:pt modelId="{39F84DD5-9363-47DE-9AD1-52F598A0AE7C}" type="sibTrans" cxnId="{7667E2F7-5C67-4CFC-B776-56BF88C3508A}">
      <dgm:prSet/>
      <dgm:spPr/>
      <dgm:t>
        <a:bodyPr/>
        <a:lstStyle/>
        <a:p>
          <a:endParaRPr lang="es-MX"/>
        </a:p>
      </dgm:t>
    </dgm:pt>
    <dgm:pt modelId="{81DA05CC-B9D4-4AD5-A9A1-FE4F732B5548}">
      <dgm:prSet phldrT="[Texto]"/>
      <dgm:spPr/>
      <dgm:t>
        <a:bodyPr/>
        <a:lstStyle/>
        <a:p>
          <a:r>
            <a:rPr lang="es-MX" dirty="0" smtClean="0"/>
            <a:t>NOMBRE</a:t>
          </a:r>
          <a:endParaRPr lang="es-MX" dirty="0"/>
        </a:p>
      </dgm:t>
    </dgm:pt>
    <dgm:pt modelId="{B498DDEF-DA3D-48F5-BE32-621ED93E4407}" type="parTrans" cxnId="{D1AA7A3F-AE35-4BF4-A2B4-3899E59F54D2}">
      <dgm:prSet/>
      <dgm:spPr/>
      <dgm:t>
        <a:bodyPr/>
        <a:lstStyle/>
        <a:p>
          <a:endParaRPr lang="es-MX"/>
        </a:p>
      </dgm:t>
    </dgm:pt>
    <dgm:pt modelId="{1A68FA33-4985-42C6-8700-442863A6741A}" type="sibTrans" cxnId="{D1AA7A3F-AE35-4BF4-A2B4-3899E59F54D2}">
      <dgm:prSet/>
      <dgm:spPr/>
      <dgm:t>
        <a:bodyPr/>
        <a:lstStyle/>
        <a:p>
          <a:endParaRPr lang="es-MX"/>
        </a:p>
      </dgm:t>
    </dgm:pt>
    <dgm:pt modelId="{5614D944-0C1B-4B66-AD8E-A691988955CB}">
      <dgm:prSet phldrT="[Texto]"/>
      <dgm:spPr/>
      <dgm:t>
        <a:bodyPr/>
        <a:lstStyle/>
        <a:p>
          <a:r>
            <a:rPr lang="es-MX" dirty="0" smtClean="0"/>
            <a:t>COLONIA</a:t>
          </a:r>
          <a:endParaRPr lang="es-MX" dirty="0"/>
        </a:p>
      </dgm:t>
    </dgm:pt>
    <dgm:pt modelId="{05C2A1A8-E4AE-4A84-9824-06EE5D7D4D74}" type="parTrans" cxnId="{70A77973-B114-49A2-B7ED-5BBF190058B3}">
      <dgm:prSet/>
      <dgm:spPr/>
      <dgm:t>
        <a:bodyPr/>
        <a:lstStyle/>
        <a:p>
          <a:endParaRPr lang="es-MX"/>
        </a:p>
      </dgm:t>
    </dgm:pt>
    <dgm:pt modelId="{AEABF812-A334-4071-8979-32E140D65F5A}" type="sibTrans" cxnId="{70A77973-B114-49A2-B7ED-5BBF190058B3}">
      <dgm:prSet/>
      <dgm:spPr/>
      <dgm:t>
        <a:bodyPr/>
        <a:lstStyle/>
        <a:p>
          <a:endParaRPr lang="es-MX"/>
        </a:p>
      </dgm:t>
    </dgm:pt>
    <dgm:pt modelId="{B5487F4C-1F20-4054-ADA0-AB966A48A12E}">
      <dgm:prSet phldrT="[Texto]"/>
      <dgm:spPr/>
      <dgm:t>
        <a:bodyPr/>
        <a:lstStyle/>
        <a:p>
          <a:r>
            <a:rPr lang="es-MX" dirty="0" smtClean="0"/>
            <a:t>MUNICIPIO</a:t>
          </a:r>
          <a:endParaRPr lang="es-MX" dirty="0"/>
        </a:p>
      </dgm:t>
    </dgm:pt>
    <dgm:pt modelId="{8C1E6564-883E-45EB-83BC-CF8981A1D067}" type="parTrans" cxnId="{82218ACC-9E50-4E57-8D80-DF31049DC3B3}">
      <dgm:prSet/>
      <dgm:spPr/>
      <dgm:t>
        <a:bodyPr/>
        <a:lstStyle/>
        <a:p>
          <a:endParaRPr lang="es-MX"/>
        </a:p>
      </dgm:t>
    </dgm:pt>
    <dgm:pt modelId="{0099A007-5C17-4BB0-8D72-CD74C490D2B0}" type="sibTrans" cxnId="{82218ACC-9E50-4E57-8D80-DF31049DC3B3}">
      <dgm:prSet/>
      <dgm:spPr/>
      <dgm:t>
        <a:bodyPr/>
        <a:lstStyle/>
        <a:p>
          <a:endParaRPr lang="es-MX"/>
        </a:p>
      </dgm:t>
    </dgm:pt>
    <dgm:pt modelId="{D9A77618-E959-4FE1-99E5-7DFEF3B9B5B0}">
      <dgm:prSet phldrT="[Texto]"/>
      <dgm:spPr/>
      <dgm:t>
        <a:bodyPr/>
        <a:lstStyle/>
        <a:p>
          <a:r>
            <a:rPr lang="es-MX" dirty="0" smtClean="0"/>
            <a:t>NOBRE</a:t>
          </a:r>
          <a:endParaRPr lang="es-MX" dirty="0"/>
        </a:p>
      </dgm:t>
    </dgm:pt>
    <dgm:pt modelId="{9A08D468-0AEF-449F-BABE-56B8C33930DE}" type="parTrans" cxnId="{E93C462B-E357-4CB8-A7CE-F9CB7877BC83}">
      <dgm:prSet/>
      <dgm:spPr/>
      <dgm:t>
        <a:bodyPr/>
        <a:lstStyle/>
        <a:p>
          <a:endParaRPr lang="es-MX"/>
        </a:p>
      </dgm:t>
    </dgm:pt>
    <dgm:pt modelId="{6DE4B605-380B-461D-96B7-CAF349BFE4D2}" type="sibTrans" cxnId="{E93C462B-E357-4CB8-A7CE-F9CB7877BC83}">
      <dgm:prSet/>
      <dgm:spPr/>
      <dgm:t>
        <a:bodyPr/>
        <a:lstStyle/>
        <a:p>
          <a:endParaRPr lang="es-MX"/>
        </a:p>
      </dgm:t>
    </dgm:pt>
    <dgm:pt modelId="{383571FD-9CE2-4AF7-BE4D-F7E36A2D426E}">
      <dgm:prSet phldrT="[Texto]"/>
      <dgm:spPr/>
      <dgm:t>
        <a:bodyPr/>
        <a:lstStyle/>
        <a:p>
          <a:r>
            <a:rPr lang="es-MX" dirty="0" smtClean="0"/>
            <a:t>ESTADO</a:t>
          </a:r>
          <a:endParaRPr lang="es-MX" dirty="0"/>
        </a:p>
      </dgm:t>
    </dgm:pt>
    <dgm:pt modelId="{DE14EB1B-4058-4235-93DA-5622E22069D4}" type="parTrans" cxnId="{757BFF1A-C1FF-41C3-AF16-7E082A1FE924}">
      <dgm:prSet/>
      <dgm:spPr/>
      <dgm:t>
        <a:bodyPr/>
        <a:lstStyle/>
        <a:p>
          <a:endParaRPr lang="es-MX"/>
        </a:p>
      </dgm:t>
    </dgm:pt>
    <dgm:pt modelId="{D2531FD4-B458-4D28-84B8-E7069AC77AA7}" type="sibTrans" cxnId="{757BFF1A-C1FF-41C3-AF16-7E082A1FE924}">
      <dgm:prSet/>
      <dgm:spPr/>
      <dgm:t>
        <a:bodyPr/>
        <a:lstStyle/>
        <a:p>
          <a:endParaRPr lang="es-MX"/>
        </a:p>
      </dgm:t>
    </dgm:pt>
    <dgm:pt modelId="{C989EE73-760E-46DA-8287-BC6B59CA7645}">
      <dgm:prSet phldrT="[Texto]"/>
      <dgm:spPr/>
      <dgm:t>
        <a:bodyPr/>
        <a:lstStyle/>
        <a:p>
          <a:r>
            <a:rPr lang="es-MX" dirty="0" smtClean="0"/>
            <a:t>COLONIA</a:t>
          </a:r>
          <a:endParaRPr lang="es-MX" dirty="0"/>
        </a:p>
      </dgm:t>
    </dgm:pt>
    <dgm:pt modelId="{C623D0C2-5330-4448-A108-CE2070C17BA2}" type="parTrans" cxnId="{7BD1A96D-7389-45A8-BBC5-AD2AA26E1074}">
      <dgm:prSet/>
      <dgm:spPr/>
      <dgm:t>
        <a:bodyPr/>
        <a:lstStyle/>
        <a:p>
          <a:endParaRPr lang="es-MX"/>
        </a:p>
      </dgm:t>
    </dgm:pt>
    <dgm:pt modelId="{693904BD-CA8C-4CEE-8240-E2DC339DA7FD}" type="sibTrans" cxnId="{7BD1A96D-7389-45A8-BBC5-AD2AA26E1074}">
      <dgm:prSet/>
      <dgm:spPr/>
      <dgm:t>
        <a:bodyPr/>
        <a:lstStyle/>
        <a:p>
          <a:endParaRPr lang="es-MX"/>
        </a:p>
      </dgm:t>
    </dgm:pt>
    <dgm:pt modelId="{66C2F990-6AC5-4C0B-B80F-FEAA79066153}">
      <dgm:prSet phldrT="[Texto]"/>
      <dgm:spPr/>
      <dgm:t>
        <a:bodyPr/>
        <a:lstStyle/>
        <a:p>
          <a:r>
            <a:rPr lang="es-MX" dirty="0" smtClean="0"/>
            <a:t>ZONA</a:t>
          </a:r>
          <a:endParaRPr lang="es-MX" dirty="0"/>
        </a:p>
      </dgm:t>
    </dgm:pt>
    <dgm:pt modelId="{2812DCAF-E3EB-482C-BE03-06DBDFD00B42}" type="parTrans" cxnId="{0561A7FB-DE39-4C9D-91D8-98732F7AB2B1}">
      <dgm:prSet/>
      <dgm:spPr/>
      <dgm:t>
        <a:bodyPr/>
        <a:lstStyle/>
        <a:p>
          <a:endParaRPr lang="es-MX"/>
        </a:p>
      </dgm:t>
    </dgm:pt>
    <dgm:pt modelId="{33DF05A2-29D7-48A9-8015-6FA37F8F882D}" type="sibTrans" cxnId="{0561A7FB-DE39-4C9D-91D8-98732F7AB2B1}">
      <dgm:prSet/>
      <dgm:spPr/>
      <dgm:t>
        <a:bodyPr/>
        <a:lstStyle/>
        <a:p>
          <a:endParaRPr lang="es-MX"/>
        </a:p>
      </dgm:t>
    </dgm:pt>
    <dgm:pt modelId="{93CA8FE1-C85B-47A1-85A2-6743B6E9BF85}">
      <dgm:prSet phldrT="[Texto]"/>
      <dgm:spPr/>
      <dgm:t>
        <a:bodyPr/>
        <a:lstStyle/>
        <a:p>
          <a:r>
            <a:rPr lang="es-MX" dirty="0" smtClean="0"/>
            <a:t>MUNICIPIO</a:t>
          </a:r>
          <a:endParaRPr lang="es-MX" dirty="0"/>
        </a:p>
      </dgm:t>
    </dgm:pt>
    <dgm:pt modelId="{A5DAD429-F131-4E67-8F3A-9EA0538CE5DB}" type="parTrans" cxnId="{826A8AE6-B450-4EBE-B8CE-0D732EA955C3}">
      <dgm:prSet/>
      <dgm:spPr/>
      <dgm:t>
        <a:bodyPr/>
        <a:lstStyle/>
        <a:p>
          <a:endParaRPr lang="es-MX"/>
        </a:p>
      </dgm:t>
    </dgm:pt>
    <dgm:pt modelId="{A3F84E37-C0FD-4500-BABB-76371A7B87C1}" type="sibTrans" cxnId="{826A8AE6-B450-4EBE-B8CE-0D732EA955C3}">
      <dgm:prSet/>
      <dgm:spPr/>
      <dgm:t>
        <a:bodyPr/>
        <a:lstStyle/>
        <a:p>
          <a:endParaRPr lang="es-MX"/>
        </a:p>
      </dgm:t>
    </dgm:pt>
    <dgm:pt modelId="{7BA7F1D1-F3AC-4332-8E1C-B538E9252198}">
      <dgm:prSet phldrT="[Texto]"/>
      <dgm:spPr/>
      <dgm:t>
        <a:bodyPr/>
        <a:lstStyle/>
        <a:p>
          <a:r>
            <a:rPr lang="es-MX" dirty="0" smtClean="0"/>
            <a:t>ZONA</a:t>
          </a:r>
          <a:endParaRPr lang="es-MX" dirty="0"/>
        </a:p>
      </dgm:t>
    </dgm:pt>
    <dgm:pt modelId="{D0F7CDD1-85E4-4DE9-9D5D-D535F4E43206}" type="parTrans" cxnId="{94263449-574C-4404-B218-EA9B25EC6596}">
      <dgm:prSet/>
      <dgm:spPr/>
      <dgm:t>
        <a:bodyPr/>
        <a:lstStyle/>
        <a:p>
          <a:endParaRPr lang="es-MX"/>
        </a:p>
      </dgm:t>
    </dgm:pt>
    <dgm:pt modelId="{3E11FF56-850A-48C0-8B22-F81248C756E5}" type="sibTrans" cxnId="{94263449-574C-4404-B218-EA9B25EC6596}">
      <dgm:prSet/>
      <dgm:spPr/>
      <dgm:t>
        <a:bodyPr/>
        <a:lstStyle/>
        <a:p>
          <a:endParaRPr lang="es-MX"/>
        </a:p>
      </dgm:t>
    </dgm:pt>
    <dgm:pt modelId="{BC353DB5-A44E-4CF1-8156-A5B382298F7F}">
      <dgm:prSet phldrT="[Texto]"/>
      <dgm:spPr/>
      <dgm:t>
        <a:bodyPr/>
        <a:lstStyle/>
        <a:p>
          <a:r>
            <a:rPr lang="es-MX" dirty="0" smtClean="0"/>
            <a:t>ZONA</a:t>
          </a:r>
          <a:endParaRPr lang="es-MX" dirty="0"/>
        </a:p>
      </dgm:t>
    </dgm:pt>
    <dgm:pt modelId="{76C119E1-4125-44BA-A5D7-2189323758C2}" type="parTrans" cxnId="{756D2D6A-74BB-4674-8507-6D02C0D68C7F}">
      <dgm:prSet/>
      <dgm:spPr/>
      <dgm:t>
        <a:bodyPr/>
        <a:lstStyle/>
        <a:p>
          <a:endParaRPr lang="es-MX"/>
        </a:p>
      </dgm:t>
    </dgm:pt>
    <dgm:pt modelId="{B049E00F-9DF3-4F18-A898-02F2EF14B3AE}" type="sibTrans" cxnId="{756D2D6A-74BB-4674-8507-6D02C0D68C7F}">
      <dgm:prSet/>
      <dgm:spPr/>
      <dgm:t>
        <a:bodyPr/>
        <a:lstStyle/>
        <a:p>
          <a:endParaRPr lang="es-MX"/>
        </a:p>
      </dgm:t>
    </dgm:pt>
    <dgm:pt modelId="{14354E3C-49B4-43B3-ABC1-862F0CD19E37}">
      <dgm:prSet phldrT="[Texto]"/>
      <dgm:spPr/>
      <dgm:t>
        <a:bodyPr/>
        <a:lstStyle/>
        <a:p>
          <a:r>
            <a:rPr lang="es-MX" dirty="0" smtClean="0"/>
            <a:t>MUNICIPIO</a:t>
          </a:r>
          <a:endParaRPr lang="es-MX" dirty="0"/>
        </a:p>
      </dgm:t>
    </dgm:pt>
    <dgm:pt modelId="{55CE38EC-CB7F-4C62-ACAC-DB01C70EB2DD}" type="parTrans" cxnId="{8EED5BF0-533C-4116-A57E-D4D4DA3AB057}">
      <dgm:prSet/>
      <dgm:spPr/>
      <dgm:t>
        <a:bodyPr/>
        <a:lstStyle/>
        <a:p>
          <a:endParaRPr lang="es-MX"/>
        </a:p>
      </dgm:t>
    </dgm:pt>
    <dgm:pt modelId="{4596C480-0AF7-494F-9D68-0AC1AD2E9BD4}" type="sibTrans" cxnId="{8EED5BF0-533C-4116-A57E-D4D4DA3AB057}">
      <dgm:prSet/>
      <dgm:spPr/>
      <dgm:t>
        <a:bodyPr/>
        <a:lstStyle/>
        <a:p>
          <a:endParaRPr lang="es-MX"/>
        </a:p>
      </dgm:t>
    </dgm:pt>
    <dgm:pt modelId="{B5C37BC4-FE49-4863-BB60-27AFEF38FFA9}" type="pres">
      <dgm:prSet presAssocID="{9A7769D3-5A88-49DE-8362-EB06EFCD83D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F660A91E-7822-481B-AAAF-EF5981B6EEC4}" type="pres">
      <dgm:prSet presAssocID="{2449CB98-CBA1-4B5D-B067-2073838B4BA6}" presName="composite" presStyleCnt="0"/>
      <dgm:spPr/>
    </dgm:pt>
    <dgm:pt modelId="{43FAC806-6668-4E99-A8D5-308619A78E96}" type="pres">
      <dgm:prSet presAssocID="{2449CB98-CBA1-4B5D-B067-2073838B4BA6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148DF09-8D42-442D-B6A1-4795AD4F71E4}" type="pres">
      <dgm:prSet presAssocID="{2449CB98-CBA1-4B5D-B067-2073838B4BA6}" presName="desTx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9FB1C93-49C3-4723-A1CB-6B36A6759114}" type="pres">
      <dgm:prSet presAssocID="{F5A767CE-569E-4483-97C6-CEA6D1BF9EB2}" presName="space" presStyleCnt="0"/>
      <dgm:spPr/>
    </dgm:pt>
    <dgm:pt modelId="{0FB3BED5-6B06-4115-BE88-907490BDCE40}" type="pres">
      <dgm:prSet presAssocID="{328127CE-8427-4519-9823-52DD70092E15}" presName="composite" presStyleCnt="0"/>
      <dgm:spPr/>
    </dgm:pt>
    <dgm:pt modelId="{9741FB98-DBE9-4716-84FC-31812C7FF0EF}" type="pres">
      <dgm:prSet presAssocID="{328127CE-8427-4519-9823-52DD70092E15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237A94C-6AF7-47AE-9F71-A0701278B8E3}" type="pres">
      <dgm:prSet presAssocID="{328127CE-8427-4519-9823-52DD70092E15}" presName="desTx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3EC37A2-753D-4C65-8064-DEE076F53B0F}" type="pres">
      <dgm:prSet presAssocID="{F6EEAF1F-72F9-4D12-86F4-59095ED7B358}" presName="space" presStyleCnt="0"/>
      <dgm:spPr/>
    </dgm:pt>
    <dgm:pt modelId="{2F6BD82C-9F36-47C7-B7D4-C20B9668950E}" type="pres">
      <dgm:prSet presAssocID="{B50512C3-3DE9-46F4-ADD8-A5469041FEC7}" presName="composite" presStyleCnt="0"/>
      <dgm:spPr/>
    </dgm:pt>
    <dgm:pt modelId="{0EE4D814-4513-44D9-9416-2966211CA81D}" type="pres">
      <dgm:prSet presAssocID="{B50512C3-3DE9-46F4-ADD8-A5469041FEC7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6EE2590-AE8B-49B1-AB3D-564BD7822CD9}" type="pres">
      <dgm:prSet presAssocID="{B50512C3-3DE9-46F4-ADD8-A5469041FEC7}" presName="desTx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F28E763-84B8-4C6A-BBB8-E6779086F0B3}" type="pres">
      <dgm:prSet presAssocID="{952B5E8A-E421-4128-9746-2394935FDDBC}" presName="space" presStyleCnt="0"/>
      <dgm:spPr/>
    </dgm:pt>
    <dgm:pt modelId="{6FAE9E9E-967B-4F3B-AD56-AF05543616B2}" type="pres">
      <dgm:prSet presAssocID="{181C2C9C-9C4F-4578-9A4B-636D2AF1BAE3}" presName="composite" presStyleCnt="0"/>
      <dgm:spPr/>
    </dgm:pt>
    <dgm:pt modelId="{4BE7AB5A-369E-48EB-A736-63A4504BE480}" type="pres">
      <dgm:prSet presAssocID="{181C2C9C-9C4F-4578-9A4B-636D2AF1BAE3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91CD2AB-CAAF-4ADC-B0FA-9CF509E0FAAB}" type="pres">
      <dgm:prSet presAssocID="{181C2C9C-9C4F-4578-9A4B-636D2AF1BAE3}" presName="desTx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6B5DB04-34FA-49F0-819C-E3A0B1D6ECA5}" type="pres">
      <dgm:prSet presAssocID="{6BB833B3-2393-405F-B250-ABC6BD41BF19}" presName="space" presStyleCnt="0"/>
      <dgm:spPr/>
    </dgm:pt>
    <dgm:pt modelId="{8C49615D-679C-43B2-85C2-45B3A4DD7968}" type="pres">
      <dgm:prSet presAssocID="{3F38E5F5-C0D3-4393-B15D-EED096C98792}" presName="composite" presStyleCnt="0"/>
      <dgm:spPr/>
    </dgm:pt>
    <dgm:pt modelId="{13C684CF-1928-4EFA-8206-BE08C6793F1A}" type="pres">
      <dgm:prSet presAssocID="{3F38E5F5-C0D3-4393-B15D-EED096C98792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CE6809E-D0CE-4282-97FD-F3FED02B01D4}" type="pres">
      <dgm:prSet presAssocID="{3F38E5F5-C0D3-4393-B15D-EED096C98792}" presName="desTx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0D2F2FB-B3A5-4B22-82C7-669CA95F937B}" type="pres">
      <dgm:prSet presAssocID="{39F84DD5-9363-47DE-9AD1-52F598A0AE7C}" presName="space" presStyleCnt="0"/>
      <dgm:spPr/>
    </dgm:pt>
    <dgm:pt modelId="{DD3FCCA7-9375-44FB-8639-057BFACD482B}" type="pres">
      <dgm:prSet presAssocID="{B5487F4C-1F20-4054-ADA0-AB966A48A12E}" presName="composite" presStyleCnt="0"/>
      <dgm:spPr/>
    </dgm:pt>
    <dgm:pt modelId="{52E7B2F6-11A0-4E23-A77D-ECDA71C24C04}" type="pres">
      <dgm:prSet presAssocID="{B5487F4C-1F20-4054-ADA0-AB966A48A12E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DFD6FE9-042D-453E-93C4-809C4C7EA739}" type="pres">
      <dgm:prSet presAssocID="{B5487F4C-1F20-4054-ADA0-AB966A48A12E}" presName="desTx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1AA7A3F-AE35-4BF4-A2B4-3899E59F54D2}" srcId="{3F38E5F5-C0D3-4393-B15D-EED096C98792}" destId="{81DA05CC-B9D4-4AD5-A9A1-FE4F732B5548}" srcOrd="0" destOrd="0" parTransId="{B498DDEF-DA3D-48F5-BE32-621ED93E4407}" sibTransId="{1A68FA33-4985-42C6-8700-442863A6741A}"/>
    <dgm:cxn modelId="{0561A7FB-DE39-4C9D-91D8-98732F7AB2B1}" srcId="{2449CB98-CBA1-4B5D-B067-2073838B4BA6}" destId="{66C2F990-6AC5-4C0B-B80F-FEAA79066153}" srcOrd="3" destOrd="0" parTransId="{2812DCAF-E3EB-482C-BE03-06DBDFD00B42}" sibTransId="{33DF05A2-29D7-48A9-8015-6FA37F8F882D}"/>
    <dgm:cxn modelId="{E01B509F-BA07-4BD1-A757-16F74ECB2794}" type="presOf" srcId="{033FECBE-F7DD-4EC2-BE63-156E805198E1}" destId="{9237A94C-6AF7-47AE-9F71-A0701278B8E3}" srcOrd="0" destOrd="2" presId="urn:microsoft.com/office/officeart/2005/8/layout/hList1"/>
    <dgm:cxn modelId="{2000EFEA-29D2-4EEE-A944-2C5357169A14}" type="presOf" srcId="{BF722ED9-0215-4344-8F1E-028521B0DE88}" destId="{891CD2AB-CAAF-4ADC-B0FA-9CF509E0FAAB}" srcOrd="0" destOrd="1" presId="urn:microsoft.com/office/officeart/2005/8/layout/hList1"/>
    <dgm:cxn modelId="{EFB4CAE8-6A9C-4739-9BAE-8CEE87F8321B}" type="presOf" srcId="{BC353DB5-A44E-4CF1-8156-A5B382298F7F}" destId="{8CE6809E-D0CE-4282-97FD-F3FED02B01D4}" srcOrd="0" destOrd="2" presId="urn:microsoft.com/office/officeart/2005/8/layout/hList1"/>
    <dgm:cxn modelId="{757BFF1A-C1FF-41C3-AF16-7E082A1FE924}" srcId="{B5487F4C-1F20-4054-ADA0-AB966A48A12E}" destId="{383571FD-9CE2-4AF7-BE4D-F7E36A2D426E}" srcOrd="1" destOrd="0" parTransId="{DE14EB1B-4058-4235-93DA-5622E22069D4}" sibTransId="{D2531FD4-B458-4D28-84B8-E7069AC77AA7}"/>
    <dgm:cxn modelId="{F3D271CB-2754-4CEF-B12E-356C8D6137F3}" type="presOf" srcId="{383571FD-9CE2-4AF7-BE4D-F7E36A2D426E}" destId="{FDFD6FE9-042D-453E-93C4-809C4C7EA739}" srcOrd="0" destOrd="1" presId="urn:microsoft.com/office/officeart/2005/8/layout/hList1"/>
    <dgm:cxn modelId="{CF7C306E-0A89-4306-B6AB-A27697AB2611}" type="presOf" srcId="{D9A77618-E959-4FE1-99E5-7DFEF3B9B5B0}" destId="{FDFD6FE9-042D-453E-93C4-809C4C7EA739}" srcOrd="0" destOrd="0" presId="urn:microsoft.com/office/officeart/2005/8/layout/hList1"/>
    <dgm:cxn modelId="{1C834496-12D5-466E-A68E-4F1D845035F5}" type="presOf" srcId="{66C2F990-6AC5-4C0B-B80F-FEAA79066153}" destId="{9148DF09-8D42-442D-B6A1-4795AD4F71E4}" srcOrd="0" destOrd="3" presId="urn:microsoft.com/office/officeart/2005/8/layout/hList1"/>
    <dgm:cxn modelId="{826A8AE6-B450-4EBE-B8CE-0D732EA955C3}" srcId="{181C2C9C-9C4F-4578-9A4B-636D2AF1BAE3}" destId="{93CA8FE1-C85B-47A1-85A2-6743B6E9BF85}" srcOrd="2" destOrd="0" parTransId="{A5DAD429-F131-4E67-8F3A-9EA0538CE5DB}" sibTransId="{A3F84E37-C0FD-4500-BABB-76371A7B87C1}"/>
    <dgm:cxn modelId="{3EEDB67F-2649-44A5-8343-A194D0C443E4}" srcId="{B50512C3-3DE9-46F4-ADD8-A5469041FEC7}" destId="{986C22F4-CC08-4D37-B017-BC18352A08B4}" srcOrd="1" destOrd="0" parTransId="{0CE490AD-0A02-4B91-A65D-9FB451D06FE1}" sibTransId="{0A4712B6-AE74-4CD9-A6D0-91B1AD8DBC3D}"/>
    <dgm:cxn modelId="{3D093A77-7B6D-4847-9D8A-1FEDD26C48AE}" srcId="{2449CB98-CBA1-4B5D-B067-2073838B4BA6}" destId="{2AA302D8-82BE-4916-8B47-8D816757D93E}" srcOrd="0" destOrd="0" parTransId="{3614763F-6A43-4350-A91F-D58103E183E1}" sibTransId="{476E0E63-A16C-4883-BC29-6F9BC65DC979}"/>
    <dgm:cxn modelId="{8FE3F933-8D99-41D7-9D17-956EEB4C0DCE}" srcId="{181C2C9C-9C4F-4578-9A4B-636D2AF1BAE3}" destId="{334F05DA-460A-46E4-967C-AA547AEDBBA1}" srcOrd="0" destOrd="0" parTransId="{1BAB3141-948F-4268-8112-9EC29A97A4A0}" sibTransId="{4DD058CA-84E2-4ADC-8A7C-9B8BE3632591}"/>
    <dgm:cxn modelId="{52EEC6EF-F3B0-4D6E-BBE1-8BE8E737A7E9}" type="presOf" srcId="{93CA8FE1-C85B-47A1-85A2-6743B6E9BF85}" destId="{891CD2AB-CAAF-4ADC-B0FA-9CF509E0FAAB}" srcOrd="0" destOrd="2" presId="urn:microsoft.com/office/officeart/2005/8/layout/hList1"/>
    <dgm:cxn modelId="{C49BAD39-D350-483B-8700-ADD2A7C51B4F}" type="presOf" srcId="{328127CE-8427-4519-9823-52DD70092E15}" destId="{9741FB98-DBE9-4716-84FC-31812C7FF0EF}" srcOrd="0" destOrd="0" presId="urn:microsoft.com/office/officeart/2005/8/layout/hList1"/>
    <dgm:cxn modelId="{E74798ED-7C0A-4240-9269-98CF689F4C03}" type="presOf" srcId="{3F38E5F5-C0D3-4393-B15D-EED096C98792}" destId="{13C684CF-1928-4EFA-8206-BE08C6793F1A}" srcOrd="0" destOrd="0" presId="urn:microsoft.com/office/officeart/2005/8/layout/hList1"/>
    <dgm:cxn modelId="{3C53B58E-335B-4DCD-9759-A898E17F1BAC}" type="presOf" srcId="{2AA302D8-82BE-4916-8B47-8D816757D93E}" destId="{9148DF09-8D42-442D-B6A1-4795AD4F71E4}" srcOrd="0" destOrd="0" presId="urn:microsoft.com/office/officeart/2005/8/layout/hList1"/>
    <dgm:cxn modelId="{6615CA69-D28C-4CDB-8B8F-73AF6D918602}" type="presOf" srcId="{986C22F4-CC08-4D37-B017-BC18352A08B4}" destId="{16EE2590-AE8B-49B1-AB3D-564BD7822CD9}" srcOrd="0" destOrd="1" presId="urn:microsoft.com/office/officeart/2005/8/layout/hList1"/>
    <dgm:cxn modelId="{94263449-574C-4404-B218-EA9B25EC6596}" srcId="{328127CE-8427-4519-9823-52DD70092E15}" destId="{7BA7F1D1-F3AC-4332-8E1C-B538E9252198}" srcOrd="1" destOrd="0" parTransId="{D0F7CDD1-85E4-4DE9-9D5D-D535F4E43206}" sibTransId="{3E11FF56-850A-48C0-8B22-F81248C756E5}"/>
    <dgm:cxn modelId="{6838F661-61EB-4557-A62F-D2190C4EC5EE}" srcId="{2449CB98-CBA1-4B5D-B067-2073838B4BA6}" destId="{A5E81FC3-8EED-4E2F-8F8F-CA7E3DD6381A}" srcOrd="1" destOrd="0" parTransId="{728F8AEB-2643-4081-B06C-8717D2BA9177}" sibTransId="{503B9FEE-2C4C-412B-9B64-C514120AE58F}"/>
    <dgm:cxn modelId="{F2128A04-CF90-412C-A291-115D3CA82B09}" type="presOf" srcId="{A5E81FC3-8EED-4E2F-8F8F-CA7E3DD6381A}" destId="{9148DF09-8D42-442D-B6A1-4795AD4F71E4}" srcOrd="0" destOrd="1" presId="urn:microsoft.com/office/officeart/2005/8/layout/hList1"/>
    <dgm:cxn modelId="{6947F399-1A42-4D9D-9251-B2402408ABCD}" type="presOf" srcId="{181C2C9C-9C4F-4578-9A4B-636D2AF1BAE3}" destId="{4BE7AB5A-369E-48EB-A736-63A4504BE480}" srcOrd="0" destOrd="0" presId="urn:microsoft.com/office/officeart/2005/8/layout/hList1"/>
    <dgm:cxn modelId="{6BDAE39B-E17D-4684-8F83-BACD1349A74A}" type="presOf" srcId="{14354E3C-49B4-43B3-ABC1-862F0CD19E37}" destId="{8CE6809E-D0CE-4282-97FD-F3FED02B01D4}" srcOrd="0" destOrd="3" presId="urn:microsoft.com/office/officeart/2005/8/layout/hList1"/>
    <dgm:cxn modelId="{7BD1A96D-7389-45A8-BBC5-AD2AA26E1074}" srcId="{2449CB98-CBA1-4B5D-B067-2073838B4BA6}" destId="{C989EE73-760E-46DA-8287-BC6B59CA7645}" srcOrd="2" destOrd="0" parTransId="{C623D0C2-5330-4448-A108-CE2070C17BA2}" sibTransId="{693904BD-CA8C-4CEE-8240-E2DC339DA7FD}"/>
    <dgm:cxn modelId="{6E58E7C4-5112-4255-B7F4-EC459B0F6336}" srcId="{9A7769D3-5A88-49DE-8362-EB06EFCD83DF}" destId="{B50512C3-3DE9-46F4-ADD8-A5469041FEC7}" srcOrd="2" destOrd="0" parTransId="{2CAEA154-3701-431A-9E85-6A0FA28D23E5}" sibTransId="{952B5E8A-E421-4128-9746-2394935FDDBC}"/>
    <dgm:cxn modelId="{FCF1EACD-33CF-4C6F-93AC-9CBE15095077}" type="presOf" srcId="{9A7769D3-5A88-49DE-8362-EB06EFCD83DF}" destId="{B5C37BC4-FE49-4863-BB60-27AFEF38FFA9}" srcOrd="0" destOrd="0" presId="urn:microsoft.com/office/officeart/2005/8/layout/hList1"/>
    <dgm:cxn modelId="{8EED5BF0-533C-4116-A57E-D4D4DA3AB057}" srcId="{3F38E5F5-C0D3-4393-B15D-EED096C98792}" destId="{14354E3C-49B4-43B3-ABC1-862F0CD19E37}" srcOrd="3" destOrd="0" parTransId="{55CE38EC-CB7F-4C62-ACAC-DB01C70EB2DD}" sibTransId="{4596C480-0AF7-494F-9D68-0AC1AD2E9BD4}"/>
    <dgm:cxn modelId="{82218ACC-9E50-4E57-8D80-DF31049DC3B3}" srcId="{9A7769D3-5A88-49DE-8362-EB06EFCD83DF}" destId="{B5487F4C-1F20-4054-ADA0-AB966A48A12E}" srcOrd="5" destOrd="0" parTransId="{8C1E6564-883E-45EB-83BC-CF8981A1D067}" sibTransId="{0099A007-5C17-4BB0-8D72-CD74C490D2B0}"/>
    <dgm:cxn modelId="{59255B88-D00F-4160-A03E-6D4A83D490E3}" srcId="{328127CE-8427-4519-9823-52DD70092E15}" destId="{7AA60541-6449-482E-A8B3-30E3B3F53491}" srcOrd="0" destOrd="0" parTransId="{A3C9B056-78E9-4309-8A6C-4EEE4110ABB1}" sibTransId="{FE45B589-7803-4A66-A0AA-8B755DA832CD}"/>
    <dgm:cxn modelId="{7667E2F7-5C67-4CFC-B776-56BF88C3508A}" srcId="{9A7769D3-5A88-49DE-8362-EB06EFCD83DF}" destId="{3F38E5F5-C0D3-4393-B15D-EED096C98792}" srcOrd="4" destOrd="0" parTransId="{48028F29-6DE2-42BF-BAE5-2254740AD859}" sibTransId="{39F84DD5-9363-47DE-9AD1-52F598A0AE7C}"/>
    <dgm:cxn modelId="{88C9E1B4-E5E5-48C6-885A-69DC12622C12}" srcId="{9A7769D3-5A88-49DE-8362-EB06EFCD83DF}" destId="{328127CE-8427-4519-9823-52DD70092E15}" srcOrd="1" destOrd="0" parTransId="{8AB738AB-25FF-4331-808F-34C4F69DD288}" sibTransId="{F6EEAF1F-72F9-4D12-86F4-59095ED7B358}"/>
    <dgm:cxn modelId="{400E7BEC-0346-4B37-AE9C-1811DD992AF6}" type="presOf" srcId="{C989EE73-760E-46DA-8287-BC6B59CA7645}" destId="{9148DF09-8D42-442D-B6A1-4795AD4F71E4}" srcOrd="0" destOrd="2" presId="urn:microsoft.com/office/officeart/2005/8/layout/hList1"/>
    <dgm:cxn modelId="{D9A2D506-76E2-487B-B2B2-8B815F172EEA}" srcId="{9A7769D3-5A88-49DE-8362-EB06EFCD83DF}" destId="{181C2C9C-9C4F-4578-9A4B-636D2AF1BAE3}" srcOrd="3" destOrd="0" parTransId="{2E955CCE-E33D-43B0-B8E5-7FADCA66BACB}" sibTransId="{6BB833B3-2393-405F-B250-ABC6BD41BF19}"/>
    <dgm:cxn modelId="{C662E04A-F9D1-4DEB-9E46-0B3280B54D0D}" type="presOf" srcId="{B50512C3-3DE9-46F4-ADD8-A5469041FEC7}" destId="{0EE4D814-4513-44D9-9416-2966211CA81D}" srcOrd="0" destOrd="0" presId="urn:microsoft.com/office/officeart/2005/8/layout/hList1"/>
    <dgm:cxn modelId="{6325DF9E-6674-4D8B-9384-4CCCB23A9FB0}" type="presOf" srcId="{334F05DA-460A-46E4-967C-AA547AEDBBA1}" destId="{891CD2AB-CAAF-4ADC-B0FA-9CF509E0FAAB}" srcOrd="0" destOrd="0" presId="urn:microsoft.com/office/officeart/2005/8/layout/hList1"/>
    <dgm:cxn modelId="{E69A520C-09F7-4333-8E33-AB161DD38AEB}" type="presOf" srcId="{2ECB6F30-E57E-4AD8-A6E9-84AB348B1347}" destId="{16EE2590-AE8B-49B1-AB3D-564BD7822CD9}" srcOrd="0" destOrd="0" presId="urn:microsoft.com/office/officeart/2005/8/layout/hList1"/>
    <dgm:cxn modelId="{CBF7DB1B-AC85-45E8-8907-1CBDDD2B139A}" srcId="{B50512C3-3DE9-46F4-ADD8-A5469041FEC7}" destId="{2ECB6F30-E57E-4AD8-A6E9-84AB348B1347}" srcOrd="0" destOrd="0" parTransId="{449E3723-2EF6-4509-AFA2-55AE36022828}" sibTransId="{AC6C728D-4D6F-405F-B603-CBDEEEB6C4B5}"/>
    <dgm:cxn modelId="{C9D664C3-1DE0-452A-81EF-AE13DB85A47B}" type="presOf" srcId="{B5487F4C-1F20-4054-ADA0-AB966A48A12E}" destId="{52E7B2F6-11A0-4E23-A77D-ECDA71C24C04}" srcOrd="0" destOrd="0" presId="urn:microsoft.com/office/officeart/2005/8/layout/hList1"/>
    <dgm:cxn modelId="{756D2D6A-74BB-4674-8507-6D02C0D68C7F}" srcId="{3F38E5F5-C0D3-4393-B15D-EED096C98792}" destId="{BC353DB5-A44E-4CF1-8156-A5B382298F7F}" srcOrd="2" destOrd="0" parTransId="{76C119E1-4125-44BA-A5D7-2189323758C2}" sibTransId="{B049E00F-9DF3-4F18-A898-02F2EF14B3AE}"/>
    <dgm:cxn modelId="{C8D3042D-793A-4453-BBA1-6E66788DC0F9}" srcId="{181C2C9C-9C4F-4578-9A4B-636D2AF1BAE3}" destId="{BF722ED9-0215-4344-8F1E-028521B0DE88}" srcOrd="1" destOrd="0" parTransId="{44D4BD42-78A5-4FAD-8F2C-1B9099542AD7}" sibTransId="{3CBE68EB-5E7A-47A9-97C2-BE1595106347}"/>
    <dgm:cxn modelId="{70A77973-B114-49A2-B7ED-5BBF190058B3}" srcId="{3F38E5F5-C0D3-4393-B15D-EED096C98792}" destId="{5614D944-0C1B-4B66-AD8E-A691988955CB}" srcOrd="1" destOrd="0" parTransId="{05C2A1A8-E4AE-4A84-9824-06EE5D7D4D74}" sibTransId="{AEABF812-A334-4071-8979-32E140D65F5A}"/>
    <dgm:cxn modelId="{52DDF67C-2A4E-443C-BC13-A20483AF8EA2}" type="presOf" srcId="{5614D944-0C1B-4B66-AD8E-A691988955CB}" destId="{8CE6809E-D0CE-4282-97FD-F3FED02B01D4}" srcOrd="0" destOrd="1" presId="urn:microsoft.com/office/officeart/2005/8/layout/hList1"/>
    <dgm:cxn modelId="{E93C462B-E357-4CB8-A7CE-F9CB7877BC83}" srcId="{B5487F4C-1F20-4054-ADA0-AB966A48A12E}" destId="{D9A77618-E959-4FE1-99E5-7DFEF3B9B5B0}" srcOrd="0" destOrd="0" parTransId="{9A08D468-0AEF-449F-BABE-56B8C33930DE}" sibTransId="{6DE4B605-380B-461D-96B7-CAF349BFE4D2}"/>
    <dgm:cxn modelId="{CB5E1AA0-6FD5-4E2E-BD0F-2700479A7609}" srcId="{9A7769D3-5A88-49DE-8362-EB06EFCD83DF}" destId="{2449CB98-CBA1-4B5D-B067-2073838B4BA6}" srcOrd="0" destOrd="0" parTransId="{B783C5FC-7CED-4795-BC6D-329CDA002C3A}" sibTransId="{F5A767CE-569E-4483-97C6-CEA6D1BF9EB2}"/>
    <dgm:cxn modelId="{DF61EAEB-296A-4680-AB0C-1005185B7702}" type="presOf" srcId="{81DA05CC-B9D4-4AD5-A9A1-FE4F732B5548}" destId="{8CE6809E-D0CE-4282-97FD-F3FED02B01D4}" srcOrd="0" destOrd="0" presId="urn:microsoft.com/office/officeart/2005/8/layout/hList1"/>
    <dgm:cxn modelId="{33D01FB6-ACDC-4F40-882D-6FAC738C46C8}" type="presOf" srcId="{2449CB98-CBA1-4B5D-B067-2073838B4BA6}" destId="{43FAC806-6668-4E99-A8D5-308619A78E96}" srcOrd="0" destOrd="0" presId="urn:microsoft.com/office/officeart/2005/8/layout/hList1"/>
    <dgm:cxn modelId="{357178E3-22C2-4763-ABA3-3FC898F125D2}" type="presOf" srcId="{7AA60541-6449-482E-A8B3-30E3B3F53491}" destId="{9237A94C-6AF7-47AE-9F71-A0701278B8E3}" srcOrd="0" destOrd="0" presId="urn:microsoft.com/office/officeart/2005/8/layout/hList1"/>
    <dgm:cxn modelId="{E43FE762-DEDF-4474-B57B-10F6E4D10E5C}" type="presOf" srcId="{7BA7F1D1-F3AC-4332-8E1C-B538E9252198}" destId="{9237A94C-6AF7-47AE-9F71-A0701278B8E3}" srcOrd="0" destOrd="1" presId="urn:microsoft.com/office/officeart/2005/8/layout/hList1"/>
    <dgm:cxn modelId="{EDCA912D-A83D-4E09-9CD9-61A8F7970EE6}" srcId="{328127CE-8427-4519-9823-52DD70092E15}" destId="{033FECBE-F7DD-4EC2-BE63-156E805198E1}" srcOrd="2" destOrd="0" parTransId="{29B15B70-35EB-4EE7-9C9E-6152648161DA}" sibTransId="{616FB966-8DD6-48A7-A160-18C7AD60CFC0}"/>
    <dgm:cxn modelId="{A12FC79F-F0BD-4298-A99D-6A9AAC63D384}" type="presParOf" srcId="{B5C37BC4-FE49-4863-BB60-27AFEF38FFA9}" destId="{F660A91E-7822-481B-AAAF-EF5981B6EEC4}" srcOrd="0" destOrd="0" presId="urn:microsoft.com/office/officeart/2005/8/layout/hList1"/>
    <dgm:cxn modelId="{3F042301-457C-4353-903C-8024228152E5}" type="presParOf" srcId="{F660A91E-7822-481B-AAAF-EF5981B6EEC4}" destId="{43FAC806-6668-4E99-A8D5-308619A78E96}" srcOrd="0" destOrd="0" presId="urn:microsoft.com/office/officeart/2005/8/layout/hList1"/>
    <dgm:cxn modelId="{4982427B-C55A-4072-AB6D-9A1CB61CC9F2}" type="presParOf" srcId="{F660A91E-7822-481B-AAAF-EF5981B6EEC4}" destId="{9148DF09-8D42-442D-B6A1-4795AD4F71E4}" srcOrd="1" destOrd="0" presId="urn:microsoft.com/office/officeart/2005/8/layout/hList1"/>
    <dgm:cxn modelId="{F6EEC5EB-93A4-4362-8D35-3A16221B5AE2}" type="presParOf" srcId="{B5C37BC4-FE49-4863-BB60-27AFEF38FFA9}" destId="{D9FB1C93-49C3-4723-A1CB-6B36A6759114}" srcOrd="1" destOrd="0" presId="urn:microsoft.com/office/officeart/2005/8/layout/hList1"/>
    <dgm:cxn modelId="{B2CFCB49-5892-4945-9557-69A369FC8E3D}" type="presParOf" srcId="{B5C37BC4-FE49-4863-BB60-27AFEF38FFA9}" destId="{0FB3BED5-6B06-4115-BE88-907490BDCE40}" srcOrd="2" destOrd="0" presId="urn:microsoft.com/office/officeart/2005/8/layout/hList1"/>
    <dgm:cxn modelId="{BAFEE353-45CA-4AC9-A26C-DD234BFAFF8B}" type="presParOf" srcId="{0FB3BED5-6B06-4115-BE88-907490BDCE40}" destId="{9741FB98-DBE9-4716-84FC-31812C7FF0EF}" srcOrd="0" destOrd="0" presId="urn:microsoft.com/office/officeart/2005/8/layout/hList1"/>
    <dgm:cxn modelId="{FE093F6C-A5C8-4149-8B0E-30F4BE4B2D56}" type="presParOf" srcId="{0FB3BED5-6B06-4115-BE88-907490BDCE40}" destId="{9237A94C-6AF7-47AE-9F71-A0701278B8E3}" srcOrd="1" destOrd="0" presId="urn:microsoft.com/office/officeart/2005/8/layout/hList1"/>
    <dgm:cxn modelId="{38F85286-55C4-4743-B15D-CABEEED86FCE}" type="presParOf" srcId="{B5C37BC4-FE49-4863-BB60-27AFEF38FFA9}" destId="{73EC37A2-753D-4C65-8064-DEE076F53B0F}" srcOrd="3" destOrd="0" presId="urn:microsoft.com/office/officeart/2005/8/layout/hList1"/>
    <dgm:cxn modelId="{70BE11CD-7296-430E-BDB8-0F21A15800B9}" type="presParOf" srcId="{B5C37BC4-FE49-4863-BB60-27AFEF38FFA9}" destId="{2F6BD82C-9F36-47C7-B7D4-C20B9668950E}" srcOrd="4" destOrd="0" presId="urn:microsoft.com/office/officeart/2005/8/layout/hList1"/>
    <dgm:cxn modelId="{CE0E0296-BC8A-4942-9A47-F6FD78CB9271}" type="presParOf" srcId="{2F6BD82C-9F36-47C7-B7D4-C20B9668950E}" destId="{0EE4D814-4513-44D9-9416-2966211CA81D}" srcOrd="0" destOrd="0" presId="urn:microsoft.com/office/officeart/2005/8/layout/hList1"/>
    <dgm:cxn modelId="{FBA50A4F-E077-4F8F-A9AF-D7C893A73FF0}" type="presParOf" srcId="{2F6BD82C-9F36-47C7-B7D4-C20B9668950E}" destId="{16EE2590-AE8B-49B1-AB3D-564BD7822CD9}" srcOrd="1" destOrd="0" presId="urn:microsoft.com/office/officeart/2005/8/layout/hList1"/>
    <dgm:cxn modelId="{3942AB13-4DC5-463A-AEF1-CC7A687FFC51}" type="presParOf" srcId="{B5C37BC4-FE49-4863-BB60-27AFEF38FFA9}" destId="{6F28E763-84B8-4C6A-BBB8-E6779086F0B3}" srcOrd="5" destOrd="0" presId="urn:microsoft.com/office/officeart/2005/8/layout/hList1"/>
    <dgm:cxn modelId="{D6621E35-2D46-444D-A432-3FB78F1BEE4E}" type="presParOf" srcId="{B5C37BC4-FE49-4863-BB60-27AFEF38FFA9}" destId="{6FAE9E9E-967B-4F3B-AD56-AF05543616B2}" srcOrd="6" destOrd="0" presId="urn:microsoft.com/office/officeart/2005/8/layout/hList1"/>
    <dgm:cxn modelId="{5F1C833C-9B9F-4B6B-BD3F-F71423990CD4}" type="presParOf" srcId="{6FAE9E9E-967B-4F3B-AD56-AF05543616B2}" destId="{4BE7AB5A-369E-48EB-A736-63A4504BE480}" srcOrd="0" destOrd="0" presId="urn:microsoft.com/office/officeart/2005/8/layout/hList1"/>
    <dgm:cxn modelId="{77AA6A3A-5B36-4D7B-A8CA-1B47C0ADB2F6}" type="presParOf" srcId="{6FAE9E9E-967B-4F3B-AD56-AF05543616B2}" destId="{891CD2AB-CAAF-4ADC-B0FA-9CF509E0FAAB}" srcOrd="1" destOrd="0" presId="urn:microsoft.com/office/officeart/2005/8/layout/hList1"/>
    <dgm:cxn modelId="{40136E3B-F12B-4B95-BAF7-94C7B8E699DB}" type="presParOf" srcId="{B5C37BC4-FE49-4863-BB60-27AFEF38FFA9}" destId="{B6B5DB04-34FA-49F0-819C-E3A0B1D6ECA5}" srcOrd="7" destOrd="0" presId="urn:microsoft.com/office/officeart/2005/8/layout/hList1"/>
    <dgm:cxn modelId="{1266B870-CBBA-4015-ACFC-D776F11C94D5}" type="presParOf" srcId="{B5C37BC4-FE49-4863-BB60-27AFEF38FFA9}" destId="{8C49615D-679C-43B2-85C2-45B3A4DD7968}" srcOrd="8" destOrd="0" presId="urn:microsoft.com/office/officeart/2005/8/layout/hList1"/>
    <dgm:cxn modelId="{AD323647-C9E0-45F1-B72C-89E4D6BB2C56}" type="presParOf" srcId="{8C49615D-679C-43B2-85C2-45B3A4DD7968}" destId="{13C684CF-1928-4EFA-8206-BE08C6793F1A}" srcOrd="0" destOrd="0" presId="urn:microsoft.com/office/officeart/2005/8/layout/hList1"/>
    <dgm:cxn modelId="{735E62F1-E25D-4B20-813B-72CB1CD7F2E2}" type="presParOf" srcId="{8C49615D-679C-43B2-85C2-45B3A4DD7968}" destId="{8CE6809E-D0CE-4282-97FD-F3FED02B01D4}" srcOrd="1" destOrd="0" presId="urn:microsoft.com/office/officeart/2005/8/layout/hList1"/>
    <dgm:cxn modelId="{2E413B17-B6F6-4CAA-A96D-3F62A949DA05}" type="presParOf" srcId="{B5C37BC4-FE49-4863-BB60-27AFEF38FFA9}" destId="{E0D2F2FB-B3A5-4B22-82C7-669CA95F937B}" srcOrd="9" destOrd="0" presId="urn:microsoft.com/office/officeart/2005/8/layout/hList1"/>
    <dgm:cxn modelId="{573F9359-37B4-4F67-8BB2-C1A7B804348E}" type="presParOf" srcId="{B5C37BC4-FE49-4863-BB60-27AFEF38FFA9}" destId="{DD3FCCA7-9375-44FB-8639-057BFACD482B}" srcOrd="10" destOrd="0" presId="urn:microsoft.com/office/officeart/2005/8/layout/hList1"/>
    <dgm:cxn modelId="{CAE6112E-04D4-46B1-872F-BB497F4560D9}" type="presParOf" srcId="{DD3FCCA7-9375-44FB-8639-057BFACD482B}" destId="{52E7B2F6-11A0-4E23-A77D-ECDA71C24C04}" srcOrd="0" destOrd="0" presId="urn:microsoft.com/office/officeart/2005/8/layout/hList1"/>
    <dgm:cxn modelId="{E34302F7-C0F1-40C5-B009-13B43577A8AE}" type="presParOf" srcId="{DD3FCCA7-9375-44FB-8639-057BFACD482B}" destId="{FDFD6FE9-042D-453E-93C4-809C4C7EA7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7769D3-5A88-49DE-8362-EB06EFCD83D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2449CB98-CBA1-4B5D-B067-2073838B4BA6}">
      <dgm:prSet phldrT="[Texto]"/>
      <dgm:spPr/>
      <dgm:t>
        <a:bodyPr/>
        <a:lstStyle/>
        <a:p>
          <a:r>
            <a:rPr lang="es-MX" dirty="0" smtClean="0"/>
            <a:t>INCIDENTES</a:t>
          </a:r>
          <a:endParaRPr lang="es-MX" dirty="0"/>
        </a:p>
      </dgm:t>
    </dgm:pt>
    <dgm:pt modelId="{B783C5FC-7CED-4795-BC6D-329CDA002C3A}" type="parTrans" cxnId="{CB5E1AA0-6FD5-4E2E-BD0F-2700479A7609}">
      <dgm:prSet/>
      <dgm:spPr/>
      <dgm:t>
        <a:bodyPr/>
        <a:lstStyle/>
        <a:p>
          <a:endParaRPr lang="es-MX"/>
        </a:p>
      </dgm:t>
    </dgm:pt>
    <dgm:pt modelId="{F5A767CE-569E-4483-97C6-CEA6D1BF9EB2}" type="sibTrans" cxnId="{CB5E1AA0-6FD5-4E2E-BD0F-2700479A7609}">
      <dgm:prSet/>
      <dgm:spPr/>
      <dgm:t>
        <a:bodyPr/>
        <a:lstStyle/>
        <a:p>
          <a:endParaRPr lang="es-MX"/>
        </a:p>
      </dgm:t>
    </dgm:pt>
    <dgm:pt modelId="{328127CE-8427-4519-9823-52DD70092E15}">
      <dgm:prSet phldrT="[Texto]"/>
      <dgm:spPr/>
      <dgm:t>
        <a:bodyPr/>
        <a:lstStyle/>
        <a:p>
          <a:r>
            <a:rPr lang="es-MX" dirty="0" smtClean="0"/>
            <a:t>COLONIAS</a:t>
          </a:r>
          <a:endParaRPr lang="es-MX" dirty="0"/>
        </a:p>
      </dgm:t>
    </dgm:pt>
    <dgm:pt modelId="{8AB738AB-25FF-4331-808F-34C4F69DD288}" type="parTrans" cxnId="{88C9E1B4-E5E5-48C6-885A-69DC12622C12}">
      <dgm:prSet/>
      <dgm:spPr/>
      <dgm:t>
        <a:bodyPr/>
        <a:lstStyle/>
        <a:p>
          <a:endParaRPr lang="es-MX"/>
        </a:p>
      </dgm:t>
    </dgm:pt>
    <dgm:pt modelId="{F6EEAF1F-72F9-4D12-86F4-59095ED7B358}" type="sibTrans" cxnId="{88C9E1B4-E5E5-48C6-885A-69DC12622C12}">
      <dgm:prSet/>
      <dgm:spPr/>
      <dgm:t>
        <a:bodyPr/>
        <a:lstStyle/>
        <a:p>
          <a:endParaRPr lang="es-MX"/>
        </a:p>
      </dgm:t>
    </dgm:pt>
    <dgm:pt modelId="{B50512C3-3DE9-46F4-ADD8-A5469041FEC7}">
      <dgm:prSet phldrT="[Texto]"/>
      <dgm:spPr/>
      <dgm:t>
        <a:bodyPr/>
        <a:lstStyle/>
        <a:p>
          <a:r>
            <a:rPr lang="es-MX" dirty="0" smtClean="0"/>
            <a:t>ZONAS</a:t>
          </a:r>
          <a:endParaRPr lang="es-MX" dirty="0"/>
        </a:p>
      </dgm:t>
    </dgm:pt>
    <dgm:pt modelId="{2CAEA154-3701-431A-9E85-6A0FA28D23E5}" type="parTrans" cxnId="{6E58E7C4-5112-4255-B7F4-EC459B0F6336}">
      <dgm:prSet/>
      <dgm:spPr/>
      <dgm:t>
        <a:bodyPr/>
        <a:lstStyle/>
        <a:p>
          <a:endParaRPr lang="es-MX"/>
        </a:p>
      </dgm:t>
    </dgm:pt>
    <dgm:pt modelId="{952B5E8A-E421-4128-9746-2394935FDDBC}" type="sibTrans" cxnId="{6E58E7C4-5112-4255-B7F4-EC459B0F6336}">
      <dgm:prSet/>
      <dgm:spPr/>
      <dgm:t>
        <a:bodyPr/>
        <a:lstStyle/>
        <a:p>
          <a:endParaRPr lang="es-MX"/>
        </a:p>
      </dgm:t>
    </dgm:pt>
    <dgm:pt modelId="{181C2C9C-9C4F-4578-9A4B-636D2AF1BAE3}">
      <dgm:prSet phldrT="[Texto]"/>
      <dgm:spPr/>
      <dgm:t>
        <a:bodyPr/>
        <a:lstStyle/>
        <a:p>
          <a:r>
            <a:rPr lang="es-MX" dirty="0" smtClean="0"/>
            <a:t>AGEBS</a:t>
          </a:r>
          <a:endParaRPr lang="es-MX" dirty="0"/>
        </a:p>
      </dgm:t>
    </dgm:pt>
    <dgm:pt modelId="{2E955CCE-E33D-43B0-B8E5-7FADCA66BACB}" type="parTrans" cxnId="{D9A2D506-76E2-487B-B2B2-8B815F172EEA}">
      <dgm:prSet/>
      <dgm:spPr/>
      <dgm:t>
        <a:bodyPr/>
        <a:lstStyle/>
        <a:p>
          <a:endParaRPr lang="es-MX"/>
        </a:p>
      </dgm:t>
    </dgm:pt>
    <dgm:pt modelId="{6BB833B3-2393-405F-B250-ABC6BD41BF19}" type="sibTrans" cxnId="{D9A2D506-76E2-487B-B2B2-8B815F172EEA}">
      <dgm:prSet/>
      <dgm:spPr/>
      <dgm:t>
        <a:bodyPr/>
        <a:lstStyle/>
        <a:p>
          <a:endParaRPr lang="es-MX"/>
        </a:p>
      </dgm:t>
    </dgm:pt>
    <dgm:pt modelId="{3F38E5F5-C0D3-4393-B15D-EED096C98792}">
      <dgm:prSet phldrT="[Texto]"/>
      <dgm:spPr/>
      <dgm:t>
        <a:bodyPr/>
        <a:lstStyle/>
        <a:p>
          <a:r>
            <a:rPr lang="es-MX" dirty="0" smtClean="0"/>
            <a:t>VIALIDAD</a:t>
          </a:r>
          <a:endParaRPr lang="es-MX" dirty="0"/>
        </a:p>
      </dgm:t>
    </dgm:pt>
    <dgm:pt modelId="{48028F29-6DE2-42BF-BAE5-2254740AD859}" type="parTrans" cxnId="{7667E2F7-5C67-4CFC-B776-56BF88C3508A}">
      <dgm:prSet/>
      <dgm:spPr/>
      <dgm:t>
        <a:bodyPr/>
        <a:lstStyle/>
        <a:p>
          <a:endParaRPr lang="es-MX"/>
        </a:p>
      </dgm:t>
    </dgm:pt>
    <dgm:pt modelId="{39F84DD5-9363-47DE-9AD1-52F598A0AE7C}" type="sibTrans" cxnId="{7667E2F7-5C67-4CFC-B776-56BF88C3508A}">
      <dgm:prSet/>
      <dgm:spPr/>
      <dgm:t>
        <a:bodyPr/>
        <a:lstStyle/>
        <a:p>
          <a:endParaRPr lang="es-MX"/>
        </a:p>
      </dgm:t>
    </dgm:pt>
    <dgm:pt modelId="{B5487F4C-1F20-4054-ADA0-AB966A48A12E}">
      <dgm:prSet phldrT="[Texto]"/>
      <dgm:spPr/>
      <dgm:t>
        <a:bodyPr/>
        <a:lstStyle/>
        <a:p>
          <a:r>
            <a:rPr lang="es-MX" dirty="0" smtClean="0"/>
            <a:t>MUNICIPIO</a:t>
          </a:r>
          <a:endParaRPr lang="es-MX" dirty="0"/>
        </a:p>
      </dgm:t>
    </dgm:pt>
    <dgm:pt modelId="{8C1E6564-883E-45EB-83BC-CF8981A1D067}" type="parTrans" cxnId="{82218ACC-9E50-4E57-8D80-DF31049DC3B3}">
      <dgm:prSet/>
      <dgm:spPr/>
      <dgm:t>
        <a:bodyPr/>
        <a:lstStyle/>
        <a:p>
          <a:endParaRPr lang="es-MX"/>
        </a:p>
      </dgm:t>
    </dgm:pt>
    <dgm:pt modelId="{0099A007-5C17-4BB0-8D72-CD74C490D2B0}" type="sibTrans" cxnId="{82218ACC-9E50-4E57-8D80-DF31049DC3B3}">
      <dgm:prSet/>
      <dgm:spPr/>
      <dgm:t>
        <a:bodyPr/>
        <a:lstStyle/>
        <a:p>
          <a:endParaRPr lang="es-MX"/>
        </a:p>
      </dgm:t>
    </dgm:pt>
    <dgm:pt modelId="{B5C37BC4-FE49-4863-BB60-27AFEF38FFA9}" type="pres">
      <dgm:prSet presAssocID="{9A7769D3-5A88-49DE-8362-EB06EFCD83D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F660A91E-7822-481B-AAAF-EF5981B6EEC4}" type="pres">
      <dgm:prSet presAssocID="{2449CB98-CBA1-4B5D-B067-2073838B4BA6}" presName="composite" presStyleCnt="0"/>
      <dgm:spPr/>
    </dgm:pt>
    <dgm:pt modelId="{43FAC806-6668-4E99-A8D5-308619A78E96}" type="pres">
      <dgm:prSet presAssocID="{2449CB98-CBA1-4B5D-B067-2073838B4BA6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148DF09-8D42-442D-B6A1-4795AD4F71E4}" type="pres">
      <dgm:prSet presAssocID="{2449CB98-CBA1-4B5D-B067-2073838B4BA6}" presName="desTx" presStyleLbl="alignAccFollowNode1" presStyleIdx="0" presStyleCnt="6" custScaleY="32220" custLinFactNeighborY="-3743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9FB1C93-49C3-4723-A1CB-6B36A6759114}" type="pres">
      <dgm:prSet presAssocID="{F5A767CE-569E-4483-97C6-CEA6D1BF9EB2}" presName="space" presStyleCnt="0"/>
      <dgm:spPr/>
    </dgm:pt>
    <dgm:pt modelId="{0FB3BED5-6B06-4115-BE88-907490BDCE40}" type="pres">
      <dgm:prSet presAssocID="{328127CE-8427-4519-9823-52DD70092E15}" presName="composite" presStyleCnt="0"/>
      <dgm:spPr/>
    </dgm:pt>
    <dgm:pt modelId="{9741FB98-DBE9-4716-84FC-31812C7FF0EF}" type="pres">
      <dgm:prSet presAssocID="{328127CE-8427-4519-9823-52DD70092E15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237A94C-6AF7-47AE-9F71-A0701278B8E3}" type="pres">
      <dgm:prSet presAssocID="{328127CE-8427-4519-9823-52DD70092E15}" presName="desTx" presStyleLbl="alignAccFollowNode1" presStyleIdx="1" presStyleCnt="6" custScaleY="32220" custLinFactNeighborY="-3743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3EC37A2-753D-4C65-8064-DEE076F53B0F}" type="pres">
      <dgm:prSet presAssocID="{F6EEAF1F-72F9-4D12-86F4-59095ED7B358}" presName="space" presStyleCnt="0"/>
      <dgm:spPr/>
    </dgm:pt>
    <dgm:pt modelId="{2F6BD82C-9F36-47C7-B7D4-C20B9668950E}" type="pres">
      <dgm:prSet presAssocID="{B50512C3-3DE9-46F4-ADD8-A5469041FEC7}" presName="composite" presStyleCnt="0"/>
      <dgm:spPr/>
    </dgm:pt>
    <dgm:pt modelId="{0EE4D814-4513-44D9-9416-2966211CA81D}" type="pres">
      <dgm:prSet presAssocID="{B50512C3-3DE9-46F4-ADD8-A5469041FEC7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6EE2590-AE8B-49B1-AB3D-564BD7822CD9}" type="pres">
      <dgm:prSet presAssocID="{B50512C3-3DE9-46F4-ADD8-A5469041FEC7}" presName="desTx" presStyleLbl="alignAccFollowNode1" presStyleIdx="2" presStyleCnt="6" custScaleY="32220" custLinFactNeighborY="-3743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F28E763-84B8-4C6A-BBB8-E6779086F0B3}" type="pres">
      <dgm:prSet presAssocID="{952B5E8A-E421-4128-9746-2394935FDDBC}" presName="space" presStyleCnt="0"/>
      <dgm:spPr/>
    </dgm:pt>
    <dgm:pt modelId="{6FAE9E9E-967B-4F3B-AD56-AF05543616B2}" type="pres">
      <dgm:prSet presAssocID="{181C2C9C-9C4F-4578-9A4B-636D2AF1BAE3}" presName="composite" presStyleCnt="0"/>
      <dgm:spPr/>
    </dgm:pt>
    <dgm:pt modelId="{4BE7AB5A-369E-48EB-A736-63A4504BE480}" type="pres">
      <dgm:prSet presAssocID="{181C2C9C-9C4F-4578-9A4B-636D2AF1BAE3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91CD2AB-CAAF-4ADC-B0FA-9CF509E0FAAB}" type="pres">
      <dgm:prSet presAssocID="{181C2C9C-9C4F-4578-9A4B-636D2AF1BAE3}" presName="desTx" presStyleLbl="alignAccFollowNode1" presStyleIdx="3" presStyleCnt="6" custScaleY="32220" custLinFactNeighborY="-3743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6B5DB04-34FA-49F0-819C-E3A0B1D6ECA5}" type="pres">
      <dgm:prSet presAssocID="{6BB833B3-2393-405F-B250-ABC6BD41BF19}" presName="space" presStyleCnt="0"/>
      <dgm:spPr/>
    </dgm:pt>
    <dgm:pt modelId="{8C49615D-679C-43B2-85C2-45B3A4DD7968}" type="pres">
      <dgm:prSet presAssocID="{3F38E5F5-C0D3-4393-B15D-EED096C98792}" presName="composite" presStyleCnt="0"/>
      <dgm:spPr/>
    </dgm:pt>
    <dgm:pt modelId="{13C684CF-1928-4EFA-8206-BE08C6793F1A}" type="pres">
      <dgm:prSet presAssocID="{3F38E5F5-C0D3-4393-B15D-EED096C98792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CE6809E-D0CE-4282-97FD-F3FED02B01D4}" type="pres">
      <dgm:prSet presAssocID="{3F38E5F5-C0D3-4393-B15D-EED096C98792}" presName="desTx" presStyleLbl="alignAccFollowNode1" presStyleIdx="4" presStyleCnt="6" custScaleY="32220" custLinFactNeighborY="-3743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0D2F2FB-B3A5-4B22-82C7-669CA95F937B}" type="pres">
      <dgm:prSet presAssocID="{39F84DD5-9363-47DE-9AD1-52F598A0AE7C}" presName="space" presStyleCnt="0"/>
      <dgm:spPr/>
    </dgm:pt>
    <dgm:pt modelId="{DD3FCCA7-9375-44FB-8639-057BFACD482B}" type="pres">
      <dgm:prSet presAssocID="{B5487F4C-1F20-4054-ADA0-AB966A48A12E}" presName="composite" presStyleCnt="0"/>
      <dgm:spPr/>
    </dgm:pt>
    <dgm:pt modelId="{52E7B2F6-11A0-4E23-A77D-ECDA71C24C04}" type="pres">
      <dgm:prSet presAssocID="{B5487F4C-1F20-4054-ADA0-AB966A48A12E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DFD6FE9-042D-453E-93C4-809C4C7EA739}" type="pres">
      <dgm:prSet presAssocID="{B5487F4C-1F20-4054-ADA0-AB966A48A12E}" presName="desTx" presStyleLbl="alignAccFollowNode1" presStyleIdx="5" presStyleCnt="6" custScaleY="32220" custLinFactNeighborY="-3743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041CD07-A6EF-4CBA-A2DE-51EB8C1823FB}" type="presOf" srcId="{B50512C3-3DE9-46F4-ADD8-A5469041FEC7}" destId="{0EE4D814-4513-44D9-9416-2966211CA81D}" srcOrd="0" destOrd="0" presId="urn:microsoft.com/office/officeart/2005/8/layout/hList1"/>
    <dgm:cxn modelId="{A0679D43-B8D2-4804-9926-19FCDBDB1C16}" type="presOf" srcId="{181C2C9C-9C4F-4578-9A4B-636D2AF1BAE3}" destId="{4BE7AB5A-369E-48EB-A736-63A4504BE480}" srcOrd="0" destOrd="0" presId="urn:microsoft.com/office/officeart/2005/8/layout/hList1"/>
    <dgm:cxn modelId="{88C9E1B4-E5E5-48C6-885A-69DC12622C12}" srcId="{9A7769D3-5A88-49DE-8362-EB06EFCD83DF}" destId="{328127CE-8427-4519-9823-52DD70092E15}" srcOrd="1" destOrd="0" parTransId="{8AB738AB-25FF-4331-808F-34C4F69DD288}" sibTransId="{F6EEAF1F-72F9-4D12-86F4-59095ED7B358}"/>
    <dgm:cxn modelId="{82218ACC-9E50-4E57-8D80-DF31049DC3B3}" srcId="{9A7769D3-5A88-49DE-8362-EB06EFCD83DF}" destId="{B5487F4C-1F20-4054-ADA0-AB966A48A12E}" srcOrd="5" destOrd="0" parTransId="{8C1E6564-883E-45EB-83BC-CF8981A1D067}" sibTransId="{0099A007-5C17-4BB0-8D72-CD74C490D2B0}"/>
    <dgm:cxn modelId="{38121DBB-7899-4A69-95F1-13EC7C6226EB}" type="presOf" srcId="{2449CB98-CBA1-4B5D-B067-2073838B4BA6}" destId="{43FAC806-6668-4E99-A8D5-308619A78E96}" srcOrd="0" destOrd="0" presId="urn:microsoft.com/office/officeart/2005/8/layout/hList1"/>
    <dgm:cxn modelId="{6F33A6FD-E2E7-41A4-A608-62D817D47004}" type="presOf" srcId="{9A7769D3-5A88-49DE-8362-EB06EFCD83DF}" destId="{B5C37BC4-FE49-4863-BB60-27AFEF38FFA9}" srcOrd="0" destOrd="0" presId="urn:microsoft.com/office/officeart/2005/8/layout/hList1"/>
    <dgm:cxn modelId="{A2DFE20B-6AE7-4820-A813-230D612B4ED9}" type="presOf" srcId="{328127CE-8427-4519-9823-52DD70092E15}" destId="{9741FB98-DBE9-4716-84FC-31812C7FF0EF}" srcOrd="0" destOrd="0" presId="urn:microsoft.com/office/officeart/2005/8/layout/hList1"/>
    <dgm:cxn modelId="{CB5E1AA0-6FD5-4E2E-BD0F-2700479A7609}" srcId="{9A7769D3-5A88-49DE-8362-EB06EFCD83DF}" destId="{2449CB98-CBA1-4B5D-B067-2073838B4BA6}" srcOrd="0" destOrd="0" parTransId="{B783C5FC-7CED-4795-BC6D-329CDA002C3A}" sibTransId="{F5A767CE-569E-4483-97C6-CEA6D1BF9EB2}"/>
    <dgm:cxn modelId="{6E58E7C4-5112-4255-B7F4-EC459B0F6336}" srcId="{9A7769D3-5A88-49DE-8362-EB06EFCD83DF}" destId="{B50512C3-3DE9-46F4-ADD8-A5469041FEC7}" srcOrd="2" destOrd="0" parTransId="{2CAEA154-3701-431A-9E85-6A0FA28D23E5}" sibTransId="{952B5E8A-E421-4128-9746-2394935FDDBC}"/>
    <dgm:cxn modelId="{FB8442BA-3E66-4509-B522-4B48B824CC8D}" type="presOf" srcId="{B5487F4C-1F20-4054-ADA0-AB966A48A12E}" destId="{52E7B2F6-11A0-4E23-A77D-ECDA71C24C04}" srcOrd="0" destOrd="0" presId="urn:microsoft.com/office/officeart/2005/8/layout/hList1"/>
    <dgm:cxn modelId="{7667E2F7-5C67-4CFC-B776-56BF88C3508A}" srcId="{9A7769D3-5A88-49DE-8362-EB06EFCD83DF}" destId="{3F38E5F5-C0D3-4393-B15D-EED096C98792}" srcOrd="4" destOrd="0" parTransId="{48028F29-6DE2-42BF-BAE5-2254740AD859}" sibTransId="{39F84DD5-9363-47DE-9AD1-52F598A0AE7C}"/>
    <dgm:cxn modelId="{E2D8B5B8-06CE-48DA-A0E4-FE987088C370}" type="presOf" srcId="{3F38E5F5-C0D3-4393-B15D-EED096C98792}" destId="{13C684CF-1928-4EFA-8206-BE08C6793F1A}" srcOrd="0" destOrd="0" presId="urn:microsoft.com/office/officeart/2005/8/layout/hList1"/>
    <dgm:cxn modelId="{D9A2D506-76E2-487B-B2B2-8B815F172EEA}" srcId="{9A7769D3-5A88-49DE-8362-EB06EFCD83DF}" destId="{181C2C9C-9C4F-4578-9A4B-636D2AF1BAE3}" srcOrd="3" destOrd="0" parTransId="{2E955CCE-E33D-43B0-B8E5-7FADCA66BACB}" sibTransId="{6BB833B3-2393-405F-B250-ABC6BD41BF19}"/>
    <dgm:cxn modelId="{2F27C3CA-C7E7-45F7-AAA6-3A516AB88078}" type="presParOf" srcId="{B5C37BC4-FE49-4863-BB60-27AFEF38FFA9}" destId="{F660A91E-7822-481B-AAAF-EF5981B6EEC4}" srcOrd="0" destOrd="0" presId="urn:microsoft.com/office/officeart/2005/8/layout/hList1"/>
    <dgm:cxn modelId="{3724643B-CA79-4113-90B4-AB14A9AA10CB}" type="presParOf" srcId="{F660A91E-7822-481B-AAAF-EF5981B6EEC4}" destId="{43FAC806-6668-4E99-A8D5-308619A78E96}" srcOrd="0" destOrd="0" presId="urn:microsoft.com/office/officeart/2005/8/layout/hList1"/>
    <dgm:cxn modelId="{5245B45D-EA8A-4E81-9E79-717989932229}" type="presParOf" srcId="{F660A91E-7822-481B-AAAF-EF5981B6EEC4}" destId="{9148DF09-8D42-442D-B6A1-4795AD4F71E4}" srcOrd="1" destOrd="0" presId="urn:microsoft.com/office/officeart/2005/8/layout/hList1"/>
    <dgm:cxn modelId="{EE8A9514-59E9-4121-AB54-C31883F0FCFB}" type="presParOf" srcId="{B5C37BC4-FE49-4863-BB60-27AFEF38FFA9}" destId="{D9FB1C93-49C3-4723-A1CB-6B36A6759114}" srcOrd="1" destOrd="0" presId="urn:microsoft.com/office/officeart/2005/8/layout/hList1"/>
    <dgm:cxn modelId="{3D4E249C-843E-48EE-9696-6A1AE5BB63F8}" type="presParOf" srcId="{B5C37BC4-FE49-4863-BB60-27AFEF38FFA9}" destId="{0FB3BED5-6B06-4115-BE88-907490BDCE40}" srcOrd="2" destOrd="0" presId="urn:microsoft.com/office/officeart/2005/8/layout/hList1"/>
    <dgm:cxn modelId="{E478D238-46DB-4CA1-BE9B-009CB8ED3E3D}" type="presParOf" srcId="{0FB3BED5-6B06-4115-BE88-907490BDCE40}" destId="{9741FB98-DBE9-4716-84FC-31812C7FF0EF}" srcOrd="0" destOrd="0" presId="urn:microsoft.com/office/officeart/2005/8/layout/hList1"/>
    <dgm:cxn modelId="{83A083B2-F60E-4921-AE5C-EC5FC70B117A}" type="presParOf" srcId="{0FB3BED5-6B06-4115-BE88-907490BDCE40}" destId="{9237A94C-6AF7-47AE-9F71-A0701278B8E3}" srcOrd="1" destOrd="0" presId="urn:microsoft.com/office/officeart/2005/8/layout/hList1"/>
    <dgm:cxn modelId="{D30DFFA3-67C5-4EF3-B67D-FAB4A8CCF542}" type="presParOf" srcId="{B5C37BC4-FE49-4863-BB60-27AFEF38FFA9}" destId="{73EC37A2-753D-4C65-8064-DEE076F53B0F}" srcOrd="3" destOrd="0" presId="urn:microsoft.com/office/officeart/2005/8/layout/hList1"/>
    <dgm:cxn modelId="{EC55E670-B9BD-4491-92B0-5A3147977886}" type="presParOf" srcId="{B5C37BC4-FE49-4863-BB60-27AFEF38FFA9}" destId="{2F6BD82C-9F36-47C7-B7D4-C20B9668950E}" srcOrd="4" destOrd="0" presId="urn:microsoft.com/office/officeart/2005/8/layout/hList1"/>
    <dgm:cxn modelId="{5E890535-39B6-4759-B0FE-6D47F7A54265}" type="presParOf" srcId="{2F6BD82C-9F36-47C7-B7D4-C20B9668950E}" destId="{0EE4D814-4513-44D9-9416-2966211CA81D}" srcOrd="0" destOrd="0" presId="urn:microsoft.com/office/officeart/2005/8/layout/hList1"/>
    <dgm:cxn modelId="{B50FE31D-F195-402F-BA9B-7B5EEDF5D88F}" type="presParOf" srcId="{2F6BD82C-9F36-47C7-B7D4-C20B9668950E}" destId="{16EE2590-AE8B-49B1-AB3D-564BD7822CD9}" srcOrd="1" destOrd="0" presId="urn:microsoft.com/office/officeart/2005/8/layout/hList1"/>
    <dgm:cxn modelId="{56CBCF09-3BFF-49A0-A5EA-B50D208342FA}" type="presParOf" srcId="{B5C37BC4-FE49-4863-BB60-27AFEF38FFA9}" destId="{6F28E763-84B8-4C6A-BBB8-E6779086F0B3}" srcOrd="5" destOrd="0" presId="urn:microsoft.com/office/officeart/2005/8/layout/hList1"/>
    <dgm:cxn modelId="{98FFCC2C-0A91-4F1A-A8B3-49AC9D880B0F}" type="presParOf" srcId="{B5C37BC4-FE49-4863-BB60-27AFEF38FFA9}" destId="{6FAE9E9E-967B-4F3B-AD56-AF05543616B2}" srcOrd="6" destOrd="0" presId="urn:microsoft.com/office/officeart/2005/8/layout/hList1"/>
    <dgm:cxn modelId="{EB67A4FA-49C5-434F-8B48-0481C1F539C0}" type="presParOf" srcId="{6FAE9E9E-967B-4F3B-AD56-AF05543616B2}" destId="{4BE7AB5A-369E-48EB-A736-63A4504BE480}" srcOrd="0" destOrd="0" presId="urn:microsoft.com/office/officeart/2005/8/layout/hList1"/>
    <dgm:cxn modelId="{4C20ED65-767D-48FD-B7F5-F4B68FD02726}" type="presParOf" srcId="{6FAE9E9E-967B-4F3B-AD56-AF05543616B2}" destId="{891CD2AB-CAAF-4ADC-B0FA-9CF509E0FAAB}" srcOrd="1" destOrd="0" presId="urn:microsoft.com/office/officeart/2005/8/layout/hList1"/>
    <dgm:cxn modelId="{3F920F16-BA39-41E3-821E-915B1F1DF6B8}" type="presParOf" srcId="{B5C37BC4-FE49-4863-BB60-27AFEF38FFA9}" destId="{B6B5DB04-34FA-49F0-819C-E3A0B1D6ECA5}" srcOrd="7" destOrd="0" presId="urn:microsoft.com/office/officeart/2005/8/layout/hList1"/>
    <dgm:cxn modelId="{A70691F2-A1FC-4D51-9B2D-63751F2C9951}" type="presParOf" srcId="{B5C37BC4-FE49-4863-BB60-27AFEF38FFA9}" destId="{8C49615D-679C-43B2-85C2-45B3A4DD7968}" srcOrd="8" destOrd="0" presId="urn:microsoft.com/office/officeart/2005/8/layout/hList1"/>
    <dgm:cxn modelId="{D2C425A6-E8C9-47C2-9226-24FD4CD0F498}" type="presParOf" srcId="{8C49615D-679C-43B2-85C2-45B3A4DD7968}" destId="{13C684CF-1928-4EFA-8206-BE08C6793F1A}" srcOrd="0" destOrd="0" presId="urn:microsoft.com/office/officeart/2005/8/layout/hList1"/>
    <dgm:cxn modelId="{E0C3443C-C919-45FB-B85C-24949ABFCC24}" type="presParOf" srcId="{8C49615D-679C-43B2-85C2-45B3A4DD7968}" destId="{8CE6809E-D0CE-4282-97FD-F3FED02B01D4}" srcOrd="1" destOrd="0" presId="urn:microsoft.com/office/officeart/2005/8/layout/hList1"/>
    <dgm:cxn modelId="{35C91C65-6DEC-4690-A346-AE054CA4DB86}" type="presParOf" srcId="{B5C37BC4-FE49-4863-BB60-27AFEF38FFA9}" destId="{E0D2F2FB-B3A5-4B22-82C7-669CA95F937B}" srcOrd="9" destOrd="0" presId="urn:microsoft.com/office/officeart/2005/8/layout/hList1"/>
    <dgm:cxn modelId="{0E07D943-2BC7-4EAE-B349-8F95559E275E}" type="presParOf" srcId="{B5C37BC4-FE49-4863-BB60-27AFEF38FFA9}" destId="{DD3FCCA7-9375-44FB-8639-057BFACD482B}" srcOrd="10" destOrd="0" presId="urn:microsoft.com/office/officeart/2005/8/layout/hList1"/>
    <dgm:cxn modelId="{8C37FDC2-569B-4EBB-A861-0982B6BE362F}" type="presParOf" srcId="{DD3FCCA7-9375-44FB-8639-057BFACD482B}" destId="{52E7B2F6-11A0-4E23-A77D-ECDA71C24C04}" srcOrd="0" destOrd="0" presId="urn:microsoft.com/office/officeart/2005/8/layout/hList1"/>
    <dgm:cxn modelId="{6114EB02-469B-4EA2-822F-D69B683394D7}" type="presParOf" srcId="{DD3FCCA7-9375-44FB-8639-057BFACD482B}" destId="{FDFD6FE9-042D-453E-93C4-809C4C7EA7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AC806-6668-4E99-A8D5-308619A78E96}">
      <dsp:nvSpPr>
        <dsp:cNvPr id="0" name=""/>
        <dsp:cNvSpPr/>
      </dsp:nvSpPr>
      <dsp:spPr>
        <a:xfrm>
          <a:off x="2310" y="376111"/>
          <a:ext cx="1227608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INCIDENTES</a:t>
          </a:r>
          <a:endParaRPr lang="es-MX" sz="1500" kern="1200" dirty="0"/>
        </a:p>
      </dsp:txBody>
      <dsp:txXfrm>
        <a:off x="2310" y="376111"/>
        <a:ext cx="1227608" cy="432000"/>
      </dsp:txXfrm>
    </dsp:sp>
    <dsp:sp modelId="{9148DF09-8D42-442D-B6A1-4795AD4F71E4}">
      <dsp:nvSpPr>
        <dsp:cNvPr id="0" name=""/>
        <dsp:cNvSpPr/>
      </dsp:nvSpPr>
      <dsp:spPr>
        <a:xfrm>
          <a:off x="2310" y="808111"/>
          <a:ext cx="1227608" cy="1152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FECHA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TIPO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COLONIA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ZONA</a:t>
          </a:r>
          <a:endParaRPr lang="es-MX" sz="1500" kern="1200" dirty="0"/>
        </a:p>
      </dsp:txBody>
      <dsp:txXfrm>
        <a:off x="2310" y="808111"/>
        <a:ext cx="1227608" cy="1152900"/>
      </dsp:txXfrm>
    </dsp:sp>
    <dsp:sp modelId="{9741FB98-DBE9-4716-84FC-31812C7FF0EF}">
      <dsp:nvSpPr>
        <dsp:cNvPr id="0" name=""/>
        <dsp:cNvSpPr/>
      </dsp:nvSpPr>
      <dsp:spPr>
        <a:xfrm>
          <a:off x="1401784" y="376111"/>
          <a:ext cx="1227608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COLONIAS</a:t>
          </a:r>
          <a:endParaRPr lang="es-MX" sz="1500" kern="1200" dirty="0"/>
        </a:p>
      </dsp:txBody>
      <dsp:txXfrm>
        <a:off x="1401784" y="376111"/>
        <a:ext cx="1227608" cy="432000"/>
      </dsp:txXfrm>
    </dsp:sp>
    <dsp:sp modelId="{9237A94C-6AF7-47AE-9F71-A0701278B8E3}">
      <dsp:nvSpPr>
        <dsp:cNvPr id="0" name=""/>
        <dsp:cNvSpPr/>
      </dsp:nvSpPr>
      <dsp:spPr>
        <a:xfrm>
          <a:off x="1401784" y="808111"/>
          <a:ext cx="1227608" cy="1152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NOMBRE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ZONA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MUNICIPIO</a:t>
          </a:r>
          <a:endParaRPr lang="es-MX" sz="1500" kern="1200" dirty="0"/>
        </a:p>
      </dsp:txBody>
      <dsp:txXfrm>
        <a:off x="1401784" y="808111"/>
        <a:ext cx="1227608" cy="1152900"/>
      </dsp:txXfrm>
    </dsp:sp>
    <dsp:sp modelId="{0EE4D814-4513-44D9-9416-2966211CA81D}">
      <dsp:nvSpPr>
        <dsp:cNvPr id="0" name=""/>
        <dsp:cNvSpPr/>
      </dsp:nvSpPr>
      <dsp:spPr>
        <a:xfrm>
          <a:off x="2801258" y="376111"/>
          <a:ext cx="1227608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ZONAS</a:t>
          </a:r>
          <a:endParaRPr lang="es-MX" sz="1500" kern="1200" dirty="0"/>
        </a:p>
      </dsp:txBody>
      <dsp:txXfrm>
        <a:off x="2801258" y="376111"/>
        <a:ext cx="1227608" cy="432000"/>
      </dsp:txXfrm>
    </dsp:sp>
    <dsp:sp modelId="{16EE2590-AE8B-49B1-AB3D-564BD7822CD9}">
      <dsp:nvSpPr>
        <dsp:cNvPr id="0" name=""/>
        <dsp:cNvSpPr/>
      </dsp:nvSpPr>
      <dsp:spPr>
        <a:xfrm>
          <a:off x="2801258" y="808111"/>
          <a:ext cx="1227608" cy="1152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NOMBRE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MUNICIPIO</a:t>
          </a:r>
          <a:endParaRPr lang="es-MX" sz="1500" kern="1200" dirty="0"/>
        </a:p>
      </dsp:txBody>
      <dsp:txXfrm>
        <a:off x="2801258" y="808111"/>
        <a:ext cx="1227608" cy="1152900"/>
      </dsp:txXfrm>
    </dsp:sp>
    <dsp:sp modelId="{4BE7AB5A-369E-48EB-A736-63A4504BE480}">
      <dsp:nvSpPr>
        <dsp:cNvPr id="0" name=""/>
        <dsp:cNvSpPr/>
      </dsp:nvSpPr>
      <dsp:spPr>
        <a:xfrm>
          <a:off x="4200732" y="376111"/>
          <a:ext cx="1227608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AGEBS</a:t>
          </a:r>
          <a:endParaRPr lang="es-MX" sz="1500" kern="1200" dirty="0"/>
        </a:p>
      </dsp:txBody>
      <dsp:txXfrm>
        <a:off x="4200732" y="376111"/>
        <a:ext cx="1227608" cy="432000"/>
      </dsp:txXfrm>
    </dsp:sp>
    <dsp:sp modelId="{891CD2AB-CAAF-4ADC-B0FA-9CF509E0FAAB}">
      <dsp:nvSpPr>
        <dsp:cNvPr id="0" name=""/>
        <dsp:cNvSpPr/>
      </dsp:nvSpPr>
      <dsp:spPr>
        <a:xfrm>
          <a:off x="4200732" y="808111"/>
          <a:ext cx="1227608" cy="1152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CLAVE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ZONA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MUNICIPIO</a:t>
          </a:r>
          <a:endParaRPr lang="es-MX" sz="1500" kern="1200" dirty="0"/>
        </a:p>
      </dsp:txBody>
      <dsp:txXfrm>
        <a:off x="4200732" y="808111"/>
        <a:ext cx="1227608" cy="1152900"/>
      </dsp:txXfrm>
    </dsp:sp>
    <dsp:sp modelId="{13C684CF-1928-4EFA-8206-BE08C6793F1A}">
      <dsp:nvSpPr>
        <dsp:cNvPr id="0" name=""/>
        <dsp:cNvSpPr/>
      </dsp:nvSpPr>
      <dsp:spPr>
        <a:xfrm>
          <a:off x="5600206" y="376111"/>
          <a:ext cx="1227608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VIALIDAD</a:t>
          </a:r>
          <a:endParaRPr lang="es-MX" sz="1500" kern="1200" dirty="0"/>
        </a:p>
      </dsp:txBody>
      <dsp:txXfrm>
        <a:off x="5600206" y="376111"/>
        <a:ext cx="1227608" cy="432000"/>
      </dsp:txXfrm>
    </dsp:sp>
    <dsp:sp modelId="{8CE6809E-D0CE-4282-97FD-F3FED02B01D4}">
      <dsp:nvSpPr>
        <dsp:cNvPr id="0" name=""/>
        <dsp:cNvSpPr/>
      </dsp:nvSpPr>
      <dsp:spPr>
        <a:xfrm>
          <a:off x="5600206" y="808111"/>
          <a:ext cx="1227608" cy="1152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NOMBRE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COLONIA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ZONA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MUNICIPIO</a:t>
          </a:r>
          <a:endParaRPr lang="es-MX" sz="1500" kern="1200" dirty="0"/>
        </a:p>
      </dsp:txBody>
      <dsp:txXfrm>
        <a:off x="5600206" y="808111"/>
        <a:ext cx="1227608" cy="1152900"/>
      </dsp:txXfrm>
    </dsp:sp>
    <dsp:sp modelId="{52E7B2F6-11A0-4E23-A77D-ECDA71C24C04}">
      <dsp:nvSpPr>
        <dsp:cNvPr id="0" name=""/>
        <dsp:cNvSpPr/>
      </dsp:nvSpPr>
      <dsp:spPr>
        <a:xfrm>
          <a:off x="6999680" y="376111"/>
          <a:ext cx="1227608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MUNICIPIO</a:t>
          </a:r>
          <a:endParaRPr lang="es-MX" sz="1500" kern="1200" dirty="0"/>
        </a:p>
      </dsp:txBody>
      <dsp:txXfrm>
        <a:off x="6999680" y="376111"/>
        <a:ext cx="1227608" cy="432000"/>
      </dsp:txXfrm>
    </dsp:sp>
    <dsp:sp modelId="{FDFD6FE9-042D-453E-93C4-809C4C7EA739}">
      <dsp:nvSpPr>
        <dsp:cNvPr id="0" name=""/>
        <dsp:cNvSpPr/>
      </dsp:nvSpPr>
      <dsp:spPr>
        <a:xfrm>
          <a:off x="6999680" y="808111"/>
          <a:ext cx="1227608" cy="1152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NOBRE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/>
            <a:t>ESTADO</a:t>
          </a:r>
          <a:endParaRPr lang="es-MX" sz="1500" kern="1200" dirty="0"/>
        </a:p>
      </dsp:txBody>
      <dsp:txXfrm>
        <a:off x="6999680" y="808111"/>
        <a:ext cx="1227608" cy="1152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AC806-6668-4E99-A8D5-308619A78E96}">
      <dsp:nvSpPr>
        <dsp:cNvPr id="0" name=""/>
        <dsp:cNvSpPr/>
      </dsp:nvSpPr>
      <dsp:spPr>
        <a:xfrm>
          <a:off x="2310" y="165817"/>
          <a:ext cx="122760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INCIDENTES</a:t>
          </a:r>
          <a:endParaRPr lang="es-MX" sz="1600" kern="1200" dirty="0"/>
        </a:p>
      </dsp:txBody>
      <dsp:txXfrm>
        <a:off x="2310" y="165817"/>
        <a:ext cx="1227608" cy="460800"/>
      </dsp:txXfrm>
    </dsp:sp>
    <dsp:sp modelId="{9148DF09-8D42-442D-B6A1-4795AD4F71E4}">
      <dsp:nvSpPr>
        <dsp:cNvPr id="0" name=""/>
        <dsp:cNvSpPr/>
      </dsp:nvSpPr>
      <dsp:spPr>
        <a:xfrm>
          <a:off x="2310" y="601677"/>
          <a:ext cx="1227608" cy="2264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1FB98-DBE9-4716-84FC-31812C7FF0EF}">
      <dsp:nvSpPr>
        <dsp:cNvPr id="0" name=""/>
        <dsp:cNvSpPr/>
      </dsp:nvSpPr>
      <dsp:spPr>
        <a:xfrm>
          <a:off x="1401784" y="165817"/>
          <a:ext cx="122760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COLONIAS</a:t>
          </a:r>
          <a:endParaRPr lang="es-MX" sz="1600" kern="1200" dirty="0"/>
        </a:p>
      </dsp:txBody>
      <dsp:txXfrm>
        <a:off x="1401784" y="165817"/>
        <a:ext cx="1227608" cy="460800"/>
      </dsp:txXfrm>
    </dsp:sp>
    <dsp:sp modelId="{9237A94C-6AF7-47AE-9F71-A0701278B8E3}">
      <dsp:nvSpPr>
        <dsp:cNvPr id="0" name=""/>
        <dsp:cNvSpPr/>
      </dsp:nvSpPr>
      <dsp:spPr>
        <a:xfrm>
          <a:off x="1401784" y="601677"/>
          <a:ext cx="1227608" cy="2264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4D814-4513-44D9-9416-2966211CA81D}">
      <dsp:nvSpPr>
        <dsp:cNvPr id="0" name=""/>
        <dsp:cNvSpPr/>
      </dsp:nvSpPr>
      <dsp:spPr>
        <a:xfrm>
          <a:off x="2801258" y="165817"/>
          <a:ext cx="122760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ZONAS</a:t>
          </a:r>
          <a:endParaRPr lang="es-MX" sz="1600" kern="1200" dirty="0"/>
        </a:p>
      </dsp:txBody>
      <dsp:txXfrm>
        <a:off x="2801258" y="165817"/>
        <a:ext cx="1227608" cy="460800"/>
      </dsp:txXfrm>
    </dsp:sp>
    <dsp:sp modelId="{16EE2590-AE8B-49B1-AB3D-564BD7822CD9}">
      <dsp:nvSpPr>
        <dsp:cNvPr id="0" name=""/>
        <dsp:cNvSpPr/>
      </dsp:nvSpPr>
      <dsp:spPr>
        <a:xfrm>
          <a:off x="2801258" y="601677"/>
          <a:ext cx="1227608" cy="2264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7AB5A-369E-48EB-A736-63A4504BE480}">
      <dsp:nvSpPr>
        <dsp:cNvPr id="0" name=""/>
        <dsp:cNvSpPr/>
      </dsp:nvSpPr>
      <dsp:spPr>
        <a:xfrm>
          <a:off x="4200732" y="165817"/>
          <a:ext cx="122760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AGEBS</a:t>
          </a:r>
          <a:endParaRPr lang="es-MX" sz="1600" kern="1200" dirty="0"/>
        </a:p>
      </dsp:txBody>
      <dsp:txXfrm>
        <a:off x="4200732" y="165817"/>
        <a:ext cx="1227608" cy="460800"/>
      </dsp:txXfrm>
    </dsp:sp>
    <dsp:sp modelId="{891CD2AB-CAAF-4ADC-B0FA-9CF509E0FAAB}">
      <dsp:nvSpPr>
        <dsp:cNvPr id="0" name=""/>
        <dsp:cNvSpPr/>
      </dsp:nvSpPr>
      <dsp:spPr>
        <a:xfrm>
          <a:off x="4200732" y="601677"/>
          <a:ext cx="1227608" cy="2264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684CF-1928-4EFA-8206-BE08C6793F1A}">
      <dsp:nvSpPr>
        <dsp:cNvPr id="0" name=""/>
        <dsp:cNvSpPr/>
      </dsp:nvSpPr>
      <dsp:spPr>
        <a:xfrm>
          <a:off x="5600206" y="165817"/>
          <a:ext cx="122760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VIALIDAD</a:t>
          </a:r>
          <a:endParaRPr lang="es-MX" sz="1600" kern="1200" dirty="0"/>
        </a:p>
      </dsp:txBody>
      <dsp:txXfrm>
        <a:off x="5600206" y="165817"/>
        <a:ext cx="1227608" cy="460800"/>
      </dsp:txXfrm>
    </dsp:sp>
    <dsp:sp modelId="{8CE6809E-D0CE-4282-97FD-F3FED02B01D4}">
      <dsp:nvSpPr>
        <dsp:cNvPr id="0" name=""/>
        <dsp:cNvSpPr/>
      </dsp:nvSpPr>
      <dsp:spPr>
        <a:xfrm>
          <a:off x="5600206" y="601677"/>
          <a:ext cx="1227608" cy="2264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7B2F6-11A0-4E23-A77D-ECDA71C24C04}">
      <dsp:nvSpPr>
        <dsp:cNvPr id="0" name=""/>
        <dsp:cNvSpPr/>
      </dsp:nvSpPr>
      <dsp:spPr>
        <a:xfrm>
          <a:off x="6999680" y="165817"/>
          <a:ext cx="122760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MUNICIPIO</a:t>
          </a:r>
          <a:endParaRPr lang="es-MX" sz="1600" kern="1200" dirty="0"/>
        </a:p>
      </dsp:txBody>
      <dsp:txXfrm>
        <a:off x="6999680" y="165817"/>
        <a:ext cx="1227608" cy="460800"/>
      </dsp:txXfrm>
    </dsp:sp>
    <dsp:sp modelId="{FDFD6FE9-042D-453E-93C4-809C4C7EA739}">
      <dsp:nvSpPr>
        <dsp:cNvPr id="0" name=""/>
        <dsp:cNvSpPr/>
      </dsp:nvSpPr>
      <dsp:spPr>
        <a:xfrm>
          <a:off x="6999680" y="601677"/>
          <a:ext cx="1227608" cy="2264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BD0-0328-4F26-AC0F-FAEBDE786F66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C56A-49A6-4206-8F3A-781070471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785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BD0-0328-4F26-AC0F-FAEBDE786F66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C56A-49A6-4206-8F3A-781070471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107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BD0-0328-4F26-AC0F-FAEBDE786F66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C56A-49A6-4206-8F3A-781070471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1683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228600"/>
            <a:ext cx="68580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955E4-54C6-49BB-84D3-B6A1DACC128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97073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BD0-0328-4F26-AC0F-FAEBDE786F66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C56A-49A6-4206-8F3A-781070471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95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BD0-0328-4F26-AC0F-FAEBDE786F66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C56A-49A6-4206-8F3A-781070471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25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BD0-0328-4F26-AC0F-FAEBDE786F66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C56A-49A6-4206-8F3A-781070471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79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BD0-0328-4F26-AC0F-FAEBDE786F66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C56A-49A6-4206-8F3A-781070471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6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BD0-0328-4F26-AC0F-FAEBDE786F66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C56A-49A6-4206-8F3A-781070471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392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BD0-0328-4F26-AC0F-FAEBDE786F66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C56A-49A6-4206-8F3A-781070471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214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BD0-0328-4F26-AC0F-FAEBDE786F66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C56A-49A6-4206-8F3A-781070471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63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BD0-0328-4F26-AC0F-FAEBDE786F66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C56A-49A6-4206-8F3A-781070471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111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72BD0-0328-4F26-AC0F-FAEBDE786F66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3C56A-49A6-4206-8F3A-781070471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573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Georreferenciaci%C3%B3n" TargetMode="External"/><Relationship Id="rId2" Type="http://schemas.openxmlformats.org/officeDocument/2006/relationships/hyperlink" Target="https://es.wikipedia.org/wiki/Sistema_de_informaci%C3%B3n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Forma_de_la_tierra" TargetMode="External"/><Relationship Id="rId2" Type="http://schemas.openxmlformats.org/officeDocument/2006/relationships/hyperlink" Target="https://es.wikipedia.org/wiki/Geodesia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Introducción Sistemas de Información Geográfica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Marco A Rosas</a:t>
            </a:r>
          </a:p>
          <a:p>
            <a:r>
              <a:rPr lang="es-MX" dirty="0" smtClean="0"/>
              <a:t>tonatzin0906@gmail.com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00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s-MX" dirty="0" smtClean="0"/>
              <a:t>Geometría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2420888"/>
            <a:ext cx="7632848" cy="3168352"/>
          </a:xfrm>
        </p:spPr>
        <p:txBody>
          <a:bodyPr>
            <a:normAutofit/>
          </a:bodyPr>
          <a:lstStyle/>
          <a:p>
            <a:pPr algn="l"/>
            <a:r>
              <a:rPr lang="es-MX" sz="2400" dirty="0" smtClean="0"/>
              <a:t>Polígono (</a:t>
            </a:r>
            <a:r>
              <a:rPr lang="es-MX" sz="2400" dirty="0"/>
              <a:t>Á</a:t>
            </a:r>
            <a:r>
              <a:rPr lang="es-MX" sz="2400" dirty="0" smtClean="0"/>
              <a:t>rea)</a:t>
            </a:r>
          </a:p>
          <a:p>
            <a:pPr algn="l"/>
            <a:r>
              <a:rPr lang="es-MX" sz="2400" dirty="0" smtClean="0"/>
              <a:t>Línea (Vector)</a:t>
            </a:r>
          </a:p>
          <a:p>
            <a:pPr algn="l"/>
            <a:r>
              <a:rPr lang="es-MX" sz="2400" dirty="0" smtClean="0"/>
              <a:t>Punto (Nodo)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8679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s-MX" dirty="0" smtClean="0"/>
              <a:t>Objetos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2420888"/>
            <a:ext cx="7632848" cy="3168352"/>
          </a:xfrm>
        </p:spPr>
        <p:txBody>
          <a:bodyPr>
            <a:normAutofit/>
          </a:bodyPr>
          <a:lstStyle/>
          <a:p>
            <a:pPr algn="l"/>
            <a:r>
              <a:rPr lang="es-MX" sz="2400" dirty="0" smtClean="0"/>
              <a:t>Capa (</a:t>
            </a:r>
            <a:r>
              <a:rPr lang="es-MX" sz="2400" dirty="0" err="1" smtClean="0"/>
              <a:t>Layer</a:t>
            </a:r>
            <a:r>
              <a:rPr lang="es-MX" sz="2400" dirty="0" smtClean="0"/>
              <a:t>)</a:t>
            </a:r>
          </a:p>
          <a:p>
            <a:pPr algn="l"/>
            <a:r>
              <a:rPr lang="es-MX" sz="2400" dirty="0" smtClean="0"/>
              <a:t>Vista (Ventana)</a:t>
            </a:r>
          </a:p>
          <a:p>
            <a:pPr algn="l"/>
            <a:endParaRPr lang="es-MX" sz="2400" dirty="0"/>
          </a:p>
          <a:p>
            <a:pPr algn="l"/>
            <a:r>
              <a:rPr lang="es-MX" sz="2400" dirty="0" smtClean="0"/>
              <a:t>Distancias</a:t>
            </a:r>
          </a:p>
          <a:p>
            <a:pPr algn="l"/>
            <a:r>
              <a:rPr lang="es-MX" sz="2400" dirty="0" smtClean="0"/>
              <a:t>Escala (Zoom)</a:t>
            </a:r>
          </a:p>
          <a:p>
            <a:pPr algn="l"/>
            <a:r>
              <a:rPr lang="es-MX" sz="2400" dirty="0" smtClean="0"/>
              <a:t>Editable, visible, seleccionable</a:t>
            </a:r>
          </a:p>
          <a:p>
            <a:pPr algn="l"/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8679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s-MX" dirty="0" err="1" smtClean="0"/>
              <a:t>Layers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1853209"/>
            <a:ext cx="7632848" cy="3168352"/>
          </a:xfrm>
        </p:spPr>
        <p:txBody>
          <a:bodyPr>
            <a:normAutofit/>
          </a:bodyPr>
          <a:lstStyle/>
          <a:p>
            <a:pPr algn="l"/>
            <a:r>
              <a:rPr lang="es-MX" sz="2400" dirty="0" smtClean="0"/>
              <a:t>Vectorial (Línea, Polígono, Punto)</a:t>
            </a:r>
          </a:p>
          <a:p>
            <a:pPr algn="l"/>
            <a:r>
              <a:rPr lang="es-MX" sz="2400" dirty="0" err="1" smtClean="0"/>
              <a:t>Raster</a:t>
            </a:r>
            <a:r>
              <a:rPr lang="es-MX" sz="2400" dirty="0" smtClean="0"/>
              <a:t> (Pixeles)</a:t>
            </a:r>
            <a:endParaRPr lang="es-MX" sz="2400" dirty="0"/>
          </a:p>
        </p:txBody>
      </p:sp>
      <p:pic>
        <p:nvPicPr>
          <p:cNvPr id="2050" name="Picture 2" descr="Resultado de imagen para imagen raster y vec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64904"/>
            <a:ext cx="5309667" cy="398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imagen raster y vectori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40" y="3212976"/>
            <a:ext cx="2480619" cy="199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9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s-MX" dirty="0" err="1" smtClean="0"/>
              <a:t>Raster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2420888"/>
            <a:ext cx="7632848" cy="3168352"/>
          </a:xfrm>
        </p:spPr>
        <p:txBody>
          <a:bodyPr>
            <a:normAutofit/>
          </a:bodyPr>
          <a:lstStyle/>
          <a:p>
            <a:pPr algn="l"/>
            <a:r>
              <a:rPr lang="es-MX" sz="2400" dirty="0" smtClean="0"/>
              <a:t>Archivo </a:t>
            </a:r>
            <a:r>
              <a:rPr lang="es-MX" sz="2400" dirty="0" err="1" smtClean="0"/>
              <a:t>jpg</a:t>
            </a:r>
            <a:r>
              <a:rPr lang="es-MX" sz="2400" dirty="0" smtClean="0"/>
              <a:t>, </a:t>
            </a:r>
            <a:r>
              <a:rPr lang="es-MX" sz="2400" dirty="0" err="1" smtClean="0"/>
              <a:t>png</a:t>
            </a:r>
            <a:r>
              <a:rPr lang="es-MX" sz="2400" dirty="0" smtClean="0"/>
              <a:t>, TIFF, </a:t>
            </a:r>
            <a:r>
              <a:rPr lang="es-MX" sz="2400" dirty="0" err="1" smtClean="0"/>
              <a:t>etc</a:t>
            </a:r>
            <a:endParaRPr lang="es-MX" sz="2400" dirty="0" smtClean="0"/>
          </a:p>
          <a:p>
            <a:pPr algn="l"/>
            <a:r>
              <a:rPr lang="es-MX" sz="2400" dirty="0" smtClean="0"/>
              <a:t>Pixel (Matriz de pixeles)</a:t>
            </a:r>
            <a:endParaRPr lang="es-MX" sz="2400" dirty="0" smtClean="0"/>
          </a:p>
          <a:p>
            <a:pPr algn="l"/>
            <a:r>
              <a:rPr lang="es-MX" sz="2400" dirty="0" smtClean="0"/>
              <a:t>Georreferenciado</a:t>
            </a:r>
          </a:p>
          <a:p>
            <a:pPr algn="l"/>
            <a:r>
              <a:rPr lang="es-MX" sz="2400" dirty="0" smtClean="0"/>
              <a:t>Escalado (Tamaño de pixel</a:t>
            </a:r>
            <a:r>
              <a:rPr lang="es-MX" sz="2400" dirty="0" smtClean="0"/>
              <a:t>) 1 pixel/m,  1 pixel/10m, </a:t>
            </a:r>
            <a:r>
              <a:rPr lang="es-MX" sz="2400" dirty="0" err="1" smtClean="0"/>
              <a:t>etc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8679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s-MX" dirty="0" smtClean="0"/>
              <a:t>Operadores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2420888"/>
            <a:ext cx="7632848" cy="3168352"/>
          </a:xfrm>
        </p:spPr>
        <p:txBody>
          <a:bodyPr>
            <a:normAutofit/>
          </a:bodyPr>
          <a:lstStyle/>
          <a:p>
            <a:pPr algn="l"/>
            <a:r>
              <a:rPr lang="es-MX" sz="2400" dirty="0" smtClean="0"/>
              <a:t>Lógicos (“y” “o” “no”)</a:t>
            </a:r>
          </a:p>
          <a:p>
            <a:pPr algn="l"/>
            <a:r>
              <a:rPr lang="es-MX" sz="2400" dirty="0" smtClean="0"/>
              <a:t>Aritméticos (=, +, -, *)</a:t>
            </a:r>
          </a:p>
          <a:p>
            <a:pPr algn="l"/>
            <a:r>
              <a:rPr lang="es-MX" sz="2400" dirty="0" smtClean="0"/>
              <a:t>Espaciales (Dentro, fuera, Intersecta)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8679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s-MX" dirty="0" smtClean="0"/>
              <a:t>Funciones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2420888"/>
            <a:ext cx="7632848" cy="3168352"/>
          </a:xfrm>
        </p:spPr>
        <p:txBody>
          <a:bodyPr>
            <a:normAutofit/>
          </a:bodyPr>
          <a:lstStyle/>
          <a:p>
            <a:pPr algn="l"/>
            <a:r>
              <a:rPr lang="es-MX" sz="2400" dirty="0" smtClean="0"/>
              <a:t>Distancia</a:t>
            </a:r>
          </a:p>
          <a:p>
            <a:pPr algn="l"/>
            <a:r>
              <a:rPr lang="es-MX" sz="2400" dirty="0"/>
              <a:t>Á</a:t>
            </a:r>
            <a:r>
              <a:rPr lang="es-MX" sz="2400" dirty="0" smtClean="0"/>
              <a:t>rea</a:t>
            </a:r>
          </a:p>
          <a:p>
            <a:pPr algn="l"/>
            <a:r>
              <a:rPr lang="es-MX" sz="2400" dirty="0" smtClean="0"/>
              <a:t>Coordenada x, y, z</a:t>
            </a:r>
          </a:p>
          <a:p>
            <a:pPr algn="l"/>
            <a:r>
              <a:rPr lang="es-MX" sz="2400" dirty="0" smtClean="0"/>
              <a:t>Fechas (Año, Mes, Día)</a:t>
            </a:r>
          </a:p>
          <a:p>
            <a:pPr algn="l"/>
            <a:r>
              <a:rPr lang="es-MX" sz="2400" dirty="0" smtClean="0"/>
              <a:t>Horarios</a:t>
            </a:r>
          </a:p>
          <a:p>
            <a:pPr algn="l"/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2641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BASES DE DATOS (TABLAS Y CAPAS)</a:t>
            </a:r>
            <a:endParaRPr lang="es-MX" dirty="0"/>
          </a:p>
        </p:txBody>
      </p:sp>
      <p:graphicFrame>
        <p:nvGraphicFramePr>
          <p:cNvPr id="12" name="1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114327"/>
              </p:ext>
            </p:extLst>
          </p:nvPr>
        </p:nvGraphicFramePr>
        <p:xfrm>
          <a:off x="323528" y="3933056"/>
          <a:ext cx="8229600" cy="2337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11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085298"/>
              </p:ext>
            </p:extLst>
          </p:nvPr>
        </p:nvGraphicFramePr>
        <p:xfrm>
          <a:off x="323528" y="2348880"/>
          <a:ext cx="8229600" cy="1257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1 Título"/>
          <p:cNvSpPr txBox="1">
            <a:spLocks/>
          </p:cNvSpPr>
          <p:nvPr/>
        </p:nvSpPr>
        <p:spPr>
          <a:xfrm>
            <a:off x="3203848" y="1556792"/>
            <a:ext cx="2088232" cy="757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 smtClean="0"/>
              <a:t>CAPAS</a:t>
            </a:r>
            <a:endParaRPr lang="es-MX" sz="2000" dirty="0"/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3356248" y="3429000"/>
            <a:ext cx="2088232" cy="757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 smtClean="0"/>
              <a:t>TABLAS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307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REPORTES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43" y="1208486"/>
            <a:ext cx="9072577" cy="510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11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s-MX" dirty="0" smtClean="0"/>
              <a:t>Plataformas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8554" y="1628800"/>
            <a:ext cx="7632848" cy="3168352"/>
          </a:xfrm>
        </p:spPr>
        <p:txBody>
          <a:bodyPr>
            <a:normAutofit/>
          </a:bodyPr>
          <a:lstStyle/>
          <a:p>
            <a:pPr algn="l"/>
            <a:r>
              <a:rPr lang="es-MX" sz="2400" dirty="0" smtClean="0"/>
              <a:t>Escritorio</a:t>
            </a:r>
          </a:p>
          <a:p>
            <a:pPr algn="l"/>
            <a:r>
              <a:rPr lang="es-MX" sz="2400" dirty="0" smtClean="0"/>
              <a:t>WEB</a:t>
            </a:r>
          </a:p>
          <a:p>
            <a:pPr algn="l"/>
            <a:r>
              <a:rPr lang="es-MX" sz="2400" dirty="0" smtClean="0"/>
              <a:t>Móvil (</a:t>
            </a:r>
            <a:r>
              <a:rPr lang="es-MX" sz="2400" dirty="0" err="1" smtClean="0"/>
              <a:t>IOs</a:t>
            </a:r>
            <a:r>
              <a:rPr lang="es-MX" sz="2400" dirty="0" smtClean="0"/>
              <a:t>, Android, Windows M)</a:t>
            </a:r>
          </a:p>
          <a:p>
            <a:pPr algn="l"/>
            <a:endParaRPr lang="es-MX" sz="2400" dirty="0"/>
          </a:p>
        </p:txBody>
      </p:sp>
      <p:pic>
        <p:nvPicPr>
          <p:cNvPr id="1026" name="Picture 2" descr="Resultado de imagen para imagen raster y vec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6480720" cy="387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s-MX" dirty="0" smtClean="0"/>
              <a:t>Plataformas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2420888"/>
            <a:ext cx="7632848" cy="3168352"/>
          </a:xfrm>
        </p:spPr>
        <p:txBody>
          <a:bodyPr>
            <a:normAutofit/>
          </a:bodyPr>
          <a:lstStyle/>
          <a:p>
            <a:pPr algn="l"/>
            <a:r>
              <a:rPr lang="es-MX" sz="2400" dirty="0" smtClean="0"/>
              <a:t>Software comercial (</a:t>
            </a:r>
            <a:r>
              <a:rPr lang="es-MX" sz="2400" dirty="0" err="1"/>
              <a:t>M</a:t>
            </a:r>
            <a:r>
              <a:rPr lang="es-MX" sz="2400" dirty="0" err="1" smtClean="0"/>
              <a:t>apInfo</a:t>
            </a:r>
            <a:r>
              <a:rPr lang="es-MX" sz="2400" dirty="0" smtClean="0"/>
              <a:t>, ESRI, </a:t>
            </a:r>
            <a:r>
              <a:rPr lang="es-MX" sz="2400" dirty="0" err="1" smtClean="0"/>
              <a:t>Bentley</a:t>
            </a:r>
            <a:r>
              <a:rPr lang="es-MX" sz="2400" dirty="0" smtClean="0"/>
              <a:t>, </a:t>
            </a:r>
            <a:r>
              <a:rPr lang="es-MX" sz="2400" dirty="0" err="1" smtClean="0"/>
              <a:t>etc</a:t>
            </a:r>
            <a:r>
              <a:rPr lang="es-MX" sz="2400" dirty="0" smtClean="0"/>
              <a:t>)</a:t>
            </a:r>
          </a:p>
          <a:p>
            <a:pPr algn="l"/>
            <a:endParaRPr lang="es-MX" sz="2400" dirty="0"/>
          </a:p>
          <a:p>
            <a:pPr algn="l"/>
            <a:r>
              <a:rPr lang="es-MX" sz="2400" dirty="0" smtClean="0"/>
              <a:t>Plataformas Abiertas (</a:t>
            </a:r>
            <a:r>
              <a:rPr lang="es-MX" sz="2400" dirty="0" err="1" smtClean="0"/>
              <a:t>gvsig</a:t>
            </a:r>
            <a:r>
              <a:rPr lang="es-MX" sz="2400" dirty="0" smtClean="0"/>
              <a:t>, </a:t>
            </a:r>
            <a:r>
              <a:rPr lang="es-MX" sz="2400" dirty="0" err="1" smtClean="0"/>
              <a:t>Qgis</a:t>
            </a:r>
            <a:r>
              <a:rPr lang="es-MX" sz="2400" dirty="0" smtClean="0"/>
              <a:t>,  </a:t>
            </a:r>
            <a:r>
              <a:rPr lang="es-MX" sz="2400" dirty="0" err="1" smtClean="0"/>
              <a:t>Geopaprazzi</a:t>
            </a:r>
            <a:r>
              <a:rPr lang="es-MX" sz="2400" dirty="0" smtClean="0"/>
              <a:t>, </a:t>
            </a:r>
            <a:r>
              <a:rPr lang="es-MX" sz="2400" dirty="0" err="1" smtClean="0"/>
              <a:t>etc</a:t>
            </a:r>
            <a:r>
              <a:rPr lang="es-MX" sz="2400" dirty="0" smtClean="0"/>
              <a:t>)</a:t>
            </a:r>
          </a:p>
          <a:p>
            <a:pPr algn="l"/>
            <a:endParaRPr lang="es-MX" sz="2400" dirty="0"/>
          </a:p>
        </p:txBody>
      </p:sp>
      <p:pic>
        <p:nvPicPr>
          <p:cNvPr id="9218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953509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Leafl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187" y="5260887"/>
            <a:ext cx="1756094" cy="46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gvSIG Asociació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271" y="5024216"/>
            <a:ext cx="1886479" cy="86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Resultado de imagen para qg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061365"/>
            <a:ext cx="1547664" cy="66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Resultado de imagen para plataformas abiertas gi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25144"/>
            <a:ext cx="1205717" cy="170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3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s-MX" dirty="0" smtClean="0"/>
              <a:t>Que es SIG?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2420888"/>
            <a:ext cx="7632848" cy="3168352"/>
          </a:xfrm>
        </p:spPr>
        <p:txBody>
          <a:bodyPr>
            <a:normAutofit/>
          </a:bodyPr>
          <a:lstStyle/>
          <a:p>
            <a:pPr algn="l"/>
            <a:r>
              <a:rPr lang="es-MX" sz="2400" dirty="0"/>
              <a:t>En el sentido más estricto, es cualquier </a:t>
            </a:r>
            <a:r>
              <a:rPr lang="es-MX" sz="2400" dirty="0">
                <a:hlinkClick r:id="rId2" tooltip="Sistema de información"/>
              </a:rPr>
              <a:t>sistema de información</a:t>
            </a:r>
            <a:r>
              <a:rPr lang="es-MX" sz="2400" dirty="0"/>
              <a:t> capaz de integrar, almacenar, editar, analizar, compartir y mostrar la información </a:t>
            </a:r>
            <a:r>
              <a:rPr lang="es-MX" sz="2400" dirty="0">
                <a:hlinkClick r:id="rId3" tooltip="Georreferenciación"/>
              </a:rPr>
              <a:t>geográficamente referenciada</a:t>
            </a:r>
            <a:r>
              <a:rPr lang="es-MX" sz="24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46907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0353" y="188640"/>
            <a:ext cx="7772400" cy="1470025"/>
          </a:xfrm>
        </p:spPr>
        <p:txBody>
          <a:bodyPr/>
          <a:lstStyle/>
          <a:p>
            <a:r>
              <a:rPr lang="es-MX" dirty="0" smtClean="0"/>
              <a:t>Plataformas</a:t>
            </a:r>
            <a:endParaRPr lang="es-MX" dirty="0"/>
          </a:p>
        </p:txBody>
      </p:sp>
      <p:pic>
        <p:nvPicPr>
          <p:cNvPr id="9218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953509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Leafl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187" y="5260887"/>
            <a:ext cx="1756094" cy="46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gvSIG Asociació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271" y="5024216"/>
            <a:ext cx="1886479" cy="86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Resultado de imagen para qg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061365"/>
            <a:ext cx="1547664" cy="66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Resultado de imagen para plataformas abiertas gi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25144"/>
            <a:ext cx="1205717" cy="170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0" b="6909"/>
          <a:stretch/>
        </p:blipFill>
        <p:spPr bwMode="auto">
          <a:xfrm>
            <a:off x="1133135" y="1340768"/>
            <a:ext cx="710178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6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ultado de imagen para diseño de s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13" y="1196752"/>
            <a:ext cx="8429625" cy="5543551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62725" y="-243408"/>
            <a:ext cx="7772400" cy="1470025"/>
          </a:xfrm>
        </p:spPr>
        <p:txBody>
          <a:bodyPr/>
          <a:lstStyle/>
          <a:p>
            <a:r>
              <a:rPr lang="es-MX" dirty="0" smtClean="0"/>
              <a:t>Diseño de un SIG?</a:t>
            </a:r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3131840" y="5589240"/>
            <a:ext cx="34563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Rectángulo"/>
          <p:cNvSpPr/>
          <p:nvPr/>
        </p:nvSpPr>
        <p:spPr>
          <a:xfrm>
            <a:off x="179512" y="908720"/>
            <a:ext cx="8784976" cy="45365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179512" y="5445224"/>
            <a:ext cx="8784976" cy="1295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07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Introducción Sistemas de Información Geográfica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Marco A Rosas</a:t>
            </a:r>
          </a:p>
          <a:p>
            <a:r>
              <a:rPr lang="es-MX" dirty="0" smtClean="0"/>
              <a:t>tonatzin0906@gmail.com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54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s-MX" dirty="0" smtClean="0"/>
              <a:t>Que es SIG?</a:t>
            </a:r>
            <a:endParaRPr lang="es-MX" dirty="0"/>
          </a:p>
        </p:txBody>
      </p:sp>
      <p:pic>
        <p:nvPicPr>
          <p:cNvPr id="1026" name="Picture 2" descr="Resultado de imagen para s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28800"/>
            <a:ext cx="5040560" cy="41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3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ultado de imagen para diseño de s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13" y="1196752"/>
            <a:ext cx="8429625" cy="5543551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62725" y="16737"/>
            <a:ext cx="7772400" cy="1470025"/>
          </a:xfrm>
        </p:spPr>
        <p:txBody>
          <a:bodyPr/>
          <a:lstStyle/>
          <a:p>
            <a:r>
              <a:rPr lang="es-MX" dirty="0" smtClean="0"/>
              <a:t>Diseño de un SIG?</a:t>
            </a:r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3131840" y="5589240"/>
            <a:ext cx="34563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42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s-MX" dirty="0" smtClean="0"/>
              <a:t>Proyección geográfica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2420888"/>
            <a:ext cx="7632848" cy="3168352"/>
          </a:xfrm>
        </p:spPr>
        <p:txBody>
          <a:bodyPr>
            <a:normAutofit lnSpcReduction="10000"/>
          </a:bodyPr>
          <a:lstStyle/>
          <a:p>
            <a:pPr algn="l"/>
            <a:r>
              <a:rPr lang="es-MX" sz="2400" dirty="0"/>
              <a:t>La proyección cartográfica o</a:t>
            </a:r>
            <a:r>
              <a:rPr lang="es-MX" sz="2400" b="1" dirty="0"/>
              <a:t> </a:t>
            </a:r>
            <a:r>
              <a:rPr lang="es-MX" sz="2400" dirty="0"/>
              <a:t>proyección geográfica</a:t>
            </a:r>
            <a:r>
              <a:rPr lang="es-MX" sz="2400" b="1" dirty="0"/>
              <a:t> </a:t>
            </a:r>
            <a:r>
              <a:rPr lang="es-MX" sz="2400" dirty="0"/>
              <a:t>es un sistema de representación gráfico que establece una relación ordenada entre los puntos de la superficie curva de la Tierra y los de una superficie plana </a:t>
            </a:r>
            <a:endParaRPr lang="es-MX" sz="2400" dirty="0" smtClean="0"/>
          </a:p>
          <a:p>
            <a:pPr algn="l"/>
            <a:endParaRPr lang="es-MX" sz="2400" dirty="0"/>
          </a:p>
          <a:p>
            <a:pPr algn="l"/>
            <a:r>
              <a:rPr lang="es-MX" sz="2400" dirty="0" smtClean="0"/>
              <a:t>Cónica</a:t>
            </a:r>
          </a:p>
          <a:p>
            <a:pPr algn="l"/>
            <a:r>
              <a:rPr lang="es-MX" sz="2400" dirty="0"/>
              <a:t>Cilíndrica</a:t>
            </a:r>
          </a:p>
          <a:p>
            <a:pPr algn="l"/>
            <a:r>
              <a:rPr lang="es-MX" sz="2400" dirty="0" smtClean="0"/>
              <a:t>Esférica </a:t>
            </a:r>
            <a:r>
              <a:rPr lang="es-MX" sz="2400" dirty="0" smtClean="0"/>
              <a:t>(Polar)</a:t>
            </a:r>
            <a:endParaRPr lang="es-MX" sz="2400" dirty="0"/>
          </a:p>
        </p:txBody>
      </p:sp>
      <p:pic>
        <p:nvPicPr>
          <p:cNvPr id="8194" name="Picture 2" descr="Resultado de imagen para proyecciones cartografic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77072"/>
            <a:ext cx="52768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6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s-MX" dirty="0" err="1" smtClean="0"/>
              <a:t>Datum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2420888"/>
            <a:ext cx="7632848" cy="3168352"/>
          </a:xfrm>
        </p:spPr>
        <p:txBody>
          <a:bodyPr>
            <a:normAutofit fontScale="92500"/>
          </a:bodyPr>
          <a:lstStyle/>
          <a:p>
            <a:pPr algn="l"/>
            <a:r>
              <a:rPr lang="es-MX" sz="2400" dirty="0" smtClean="0"/>
              <a:t>En</a:t>
            </a:r>
            <a:r>
              <a:rPr lang="es-MX" sz="2400" dirty="0"/>
              <a:t> </a:t>
            </a:r>
            <a:r>
              <a:rPr lang="es-MX" sz="2400" dirty="0">
                <a:hlinkClick r:id="rId2" tooltip="Geodesia"/>
              </a:rPr>
              <a:t>geodesia</a:t>
            </a:r>
            <a:r>
              <a:rPr lang="es-MX" sz="2400" dirty="0"/>
              <a:t> un </a:t>
            </a:r>
            <a:r>
              <a:rPr lang="es-MX" sz="2400" dirty="0" err="1"/>
              <a:t>datum</a:t>
            </a:r>
            <a:r>
              <a:rPr lang="es-MX" sz="2400" dirty="0"/>
              <a:t> es un conjunto de puntos de referencia en la superficie terrestre con los cuales las medidas de la posición son tomadas y un modelo asociado de la </a:t>
            </a:r>
            <a:r>
              <a:rPr lang="es-MX" sz="2400" dirty="0">
                <a:hlinkClick r:id="rId3" tooltip="Forma de la tierra"/>
              </a:rPr>
              <a:t>forma de la tierra</a:t>
            </a:r>
            <a:r>
              <a:rPr lang="es-MX" sz="2400" dirty="0"/>
              <a:t> (elipsoide de referencia) para definir el sistema de coordenadas geográfico. </a:t>
            </a:r>
            <a:r>
              <a:rPr lang="es-MX" sz="2400" dirty="0" err="1"/>
              <a:t>Datum</a:t>
            </a:r>
            <a:r>
              <a:rPr lang="es-MX" sz="2400" dirty="0"/>
              <a:t> horizontales son utilizados para describir un punto sobre la superficie terrestre</a:t>
            </a:r>
            <a:r>
              <a:rPr lang="es-MX" sz="2400" dirty="0" smtClean="0"/>
              <a:t>.</a:t>
            </a:r>
          </a:p>
          <a:p>
            <a:pPr algn="l"/>
            <a:endParaRPr lang="es-MX" sz="2400" dirty="0"/>
          </a:p>
          <a:p>
            <a:pPr algn="l"/>
            <a:r>
              <a:rPr lang="es-MX" sz="2400" dirty="0" smtClean="0"/>
              <a:t>WGS84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2912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s-MX" dirty="0" smtClean="0"/>
              <a:t>Que es Georreferenciación?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2420888"/>
            <a:ext cx="7632848" cy="3168352"/>
          </a:xfrm>
        </p:spPr>
        <p:txBody>
          <a:bodyPr>
            <a:normAutofit/>
          </a:bodyPr>
          <a:lstStyle/>
          <a:p>
            <a:pPr algn="l"/>
            <a:r>
              <a:rPr lang="es-MX" sz="2400" dirty="0"/>
              <a:t>Posicionamiento en el que se define la localización de un objeto espacial a una posición en la superficie de la Tierra, con un sistema de coordenadas y </a:t>
            </a:r>
            <a:r>
              <a:rPr lang="es-MX" sz="2400" dirty="0" err="1"/>
              <a:t>datum</a:t>
            </a:r>
            <a:r>
              <a:rPr lang="es-MX" sz="2400" dirty="0"/>
              <a:t> determinado</a:t>
            </a:r>
          </a:p>
        </p:txBody>
      </p:sp>
      <p:sp>
        <p:nvSpPr>
          <p:cNvPr id="4" name="AutoShape 2" descr="Resultado de imagen para georeferenciac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Resultado de imagen para georeferenciac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4" name="Picture 6" descr="Resultado de imagen para georeferenci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05064"/>
            <a:ext cx="4248472" cy="248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8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8"/>
          <p:cNvSpPr>
            <a:spLocks noGrp="1" noChangeArrowheads="1"/>
          </p:cNvSpPr>
          <p:nvPr>
            <p:ph type="title"/>
          </p:nvPr>
        </p:nvSpPr>
        <p:spPr>
          <a:xfrm>
            <a:off x="1233488" y="188913"/>
            <a:ext cx="6858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MX" dirty="0" err="1" smtClean="0"/>
              <a:t>Plataformas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geográficas</a:t>
            </a:r>
            <a:endParaRPr lang="en-US" altLang="es-MX" dirty="0" smtClean="0"/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4424363" y="2160588"/>
            <a:ext cx="0" cy="243522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 rot="4361813">
            <a:off x="4400550" y="2251075"/>
            <a:ext cx="1588" cy="230028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 rot="2408376">
            <a:off x="4402138" y="2160588"/>
            <a:ext cx="3175" cy="243522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 rot="8763215">
            <a:off x="4402138" y="2160588"/>
            <a:ext cx="3175" cy="243522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3835400" y="1603375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MX" sz="2400" b="1">
                <a:solidFill>
                  <a:srgbClr val="000099"/>
                </a:solidFill>
                <a:latin typeface="Times New Roman" pitchFamily="18" charset="0"/>
              </a:rPr>
              <a:t>Rutas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586413" y="2746375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MX" sz="2400" b="1">
                <a:solidFill>
                  <a:srgbClr val="000099"/>
                </a:solidFill>
                <a:latin typeface="Times New Roman" pitchFamily="18" charset="0"/>
              </a:rPr>
              <a:t>Demografía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2513013" y="2035175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MX" sz="2400" b="1">
                <a:solidFill>
                  <a:srgbClr val="000099"/>
                </a:solidFill>
                <a:latin typeface="Times New Roman" pitchFamily="18" charset="0"/>
              </a:rPr>
              <a:t>Mapas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5605463" y="3651250"/>
            <a:ext cx="20462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MX" sz="2400" b="1">
                <a:solidFill>
                  <a:srgbClr val="000099"/>
                </a:solidFill>
                <a:latin typeface="Times New Roman" pitchFamily="18" charset="0"/>
              </a:rPr>
              <a:t>Transacciones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2084388" y="3629025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MX" sz="2400" b="1">
                <a:solidFill>
                  <a:srgbClr val="000099"/>
                </a:solidFill>
                <a:latin typeface="Times New Roman" pitchFamily="18" charset="0"/>
              </a:rPr>
              <a:t>Activos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3995738" y="4598988"/>
            <a:ext cx="8985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MX" sz="2400" b="1">
                <a:solidFill>
                  <a:srgbClr val="000099"/>
                </a:solidFill>
                <a:latin typeface="Times New Roman" pitchFamily="18" charset="0"/>
              </a:rPr>
              <a:t>Sitios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5321300" y="2035175"/>
            <a:ext cx="1522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MX" sz="2400" b="1">
                <a:solidFill>
                  <a:srgbClr val="000099"/>
                </a:solidFill>
                <a:latin typeface="Times New Roman" pitchFamily="18" charset="0"/>
              </a:rPr>
              <a:t>Posiciones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1516063" y="2746375"/>
            <a:ext cx="163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MX" sz="2400" b="1">
                <a:solidFill>
                  <a:srgbClr val="000099"/>
                </a:solidFill>
                <a:latin typeface="Times New Roman" pitchFamily="18" charset="0"/>
              </a:rPr>
              <a:t>Directorios</a:t>
            </a:r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 rot="6576181">
            <a:off x="4402932" y="2226469"/>
            <a:ext cx="1587" cy="230187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401" name="Oval 16"/>
          <p:cNvSpPr>
            <a:spLocks noChangeArrowheads="1"/>
          </p:cNvSpPr>
          <p:nvPr/>
        </p:nvSpPr>
        <p:spPr bwMode="auto">
          <a:xfrm>
            <a:off x="3630613" y="2613025"/>
            <a:ext cx="1544637" cy="15732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MX" sz="1800" b="1" i="1">
                <a:solidFill>
                  <a:srgbClr val="000099"/>
                </a:solidFill>
                <a:latin typeface="Times New Roman" pitchFamily="18" charset="0"/>
              </a:rPr>
              <a:t>Plataforma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MX" sz="1800" b="1" i="1">
                <a:solidFill>
                  <a:srgbClr val="000099"/>
                </a:solidFill>
                <a:latin typeface="Times New Roman" pitchFamily="18" charset="0"/>
              </a:rPr>
              <a:t>de información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MX" sz="1800" b="1" i="1">
                <a:solidFill>
                  <a:srgbClr val="000099"/>
                </a:solidFill>
                <a:latin typeface="Times New Roman" pitchFamily="18" charset="0"/>
              </a:rPr>
              <a:t>geográfica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2489200" y="4341813"/>
            <a:ext cx="12192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MX" sz="2400" b="1">
                <a:solidFill>
                  <a:srgbClr val="000099"/>
                </a:solidFill>
                <a:latin typeface="Times New Roman" pitchFamily="18" charset="0"/>
              </a:rPr>
              <a:t>Eventos</a:t>
            </a: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5180013" y="4341813"/>
            <a:ext cx="25352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MX" sz="2400" b="1">
                <a:solidFill>
                  <a:srgbClr val="000099"/>
                </a:solidFill>
                <a:latin typeface="Times New Roman" pitchFamily="18" charset="0"/>
              </a:rPr>
              <a:t>Puntos de servicio</a:t>
            </a:r>
          </a:p>
        </p:txBody>
      </p:sp>
      <p:pic>
        <p:nvPicPr>
          <p:cNvPr id="16406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438525"/>
            <a:ext cx="12954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7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1747838"/>
            <a:ext cx="11684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8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3848100"/>
            <a:ext cx="1370013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9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03375"/>
            <a:ext cx="1635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4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260350"/>
            <a:ext cx="6858000" cy="1143000"/>
          </a:xfrm>
        </p:spPr>
        <p:txBody>
          <a:bodyPr/>
          <a:lstStyle/>
          <a:p>
            <a:pPr eaLnBrk="1" hangingPunct="1"/>
            <a:r>
              <a:rPr lang="es-ES_tradnl" altLang="es-MX" sz="2800" smtClean="0"/>
              <a:t>Generación, Administración y Análisis de Información Cartográfica</a:t>
            </a:r>
            <a:endParaRPr lang="es-ES" altLang="es-MX" sz="2800" smtClean="0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773238"/>
            <a:ext cx="3598862" cy="48006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" altLang="es-MX" sz="2400" dirty="0" smtClean="0"/>
          </a:p>
          <a:p>
            <a:pPr eaLnBrk="1" hangingPunct="1"/>
            <a:r>
              <a:rPr lang="es-MX" altLang="es-MX" sz="2400" dirty="0" smtClean="0"/>
              <a:t>Levantamientos en Campo</a:t>
            </a:r>
            <a:endParaRPr lang="es-MX" altLang="es-MX" sz="2000" dirty="0" smtClean="0"/>
          </a:p>
          <a:p>
            <a:pPr eaLnBrk="1" hangingPunct="1"/>
            <a:r>
              <a:rPr lang="es-MX" altLang="es-MX" sz="2400" dirty="0" smtClean="0"/>
              <a:t>Escaneo</a:t>
            </a:r>
          </a:p>
          <a:p>
            <a:pPr eaLnBrk="1" hangingPunct="1"/>
            <a:r>
              <a:rPr lang="es-MX" altLang="es-MX" sz="2400" dirty="0" smtClean="0"/>
              <a:t>Digitalización</a:t>
            </a:r>
          </a:p>
          <a:p>
            <a:pPr eaLnBrk="1" hangingPunct="1"/>
            <a:r>
              <a:rPr lang="es-MX" altLang="es-MX" sz="2400" dirty="0" smtClean="0"/>
              <a:t>Estandarización de Bases de Datos</a:t>
            </a:r>
          </a:p>
          <a:p>
            <a:pPr eaLnBrk="1" hangingPunct="1"/>
            <a:r>
              <a:rPr lang="es-MX" altLang="es-MX" sz="2400" dirty="0" smtClean="0"/>
              <a:t>Georreferenciación</a:t>
            </a:r>
          </a:p>
          <a:p>
            <a:pPr eaLnBrk="1" hangingPunct="1"/>
            <a:r>
              <a:rPr lang="es-MX" altLang="es-MX" sz="2400" dirty="0" smtClean="0"/>
              <a:t>GPS Diferencial</a:t>
            </a:r>
          </a:p>
          <a:p>
            <a:pPr eaLnBrk="1" hangingPunct="1"/>
            <a:r>
              <a:rPr lang="es-MX" altLang="es-MX" sz="2400" dirty="0" smtClean="0"/>
              <a:t>Radar LIDAR</a:t>
            </a:r>
          </a:p>
        </p:txBody>
      </p:sp>
      <p:pic>
        <p:nvPicPr>
          <p:cNvPr id="20484" name="Picture 4" descr="LOG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88913"/>
            <a:ext cx="827087" cy="93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5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970588"/>
            <a:ext cx="90646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 descr="C:\IGS\Municipios\AtlasVeracruz2014\Ductos Veracruz\Señalizacion\IMG_20140220_145724_32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566863"/>
            <a:ext cx="1401762" cy="186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 descr="C:\IGS\Municipios\AtlasVeracruz2014\Ductos Veracruz\139300683161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0" y="3500438"/>
            <a:ext cx="22479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9" descr="C:\IGS\Municipios\AtlasVeracruz2014\Ductos Veracruz\139300677603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1597025"/>
            <a:ext cx="15367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0" descr="C:\IGS\Municipios\AtlasVeracruz2014\Ductos Veracruz\20140221_12035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63" y="3783013"/>
            <a:ext cx="1654175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0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317</Words>
  <Application>Microsoft Office PowerPoint</Application>
  <PresentationFormat>Presentación en pantalla (4:3)</PresentationFormat>
  <Paragraphs>118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Introducción Sistemas de Información Geográfica</vt:lpstr>
      <vt:lpstr>Que es SIG?</vt:lpstr>
      <vt:lpstr>Que es SIG?</vt:lpstr>
      <vt:lpstr>Diseño de un SIG?</vt:lpstr>
      <vt:lpstr>Proyección geográfica</vt:lpstr>
      <vt:lpstr>Datum</vt:lpstr>
      <vt:lpstr>Que es Georreferenciación?</vt:lpstr>
      <vt:lpstr>Plataformas geográficas</vt:lpstr>
      <vt:lpstr>Generación, Administración y Análisis de Información Cartográfica</vt:lpstr>
      <vt:lpstr>Geometría</vt:lpstr>
      <vt:lpstr>Objetos</vt:lpstr>
      <vt:lpstr>Layers</vt:lpstr>
      <vt:lpstr>Raster</vt:lpstr>
      <vt:lpstr>Operadores</vt:lpstr>
      <vt:lpstr>Funciones</vt:lpstr>
      <vt:lpstr>BASES DE DATOS (TABLAS Y CAPAS)</vt:lpstr>
      <vt:lpstr>REPORTES</vt:lpstr>
      <vt:lpstr>Plataformas</vt:lpstr>
      <vt:lpstr>Plataformas</vt:lpstr>
      <vt:lpstr>Plataformas</vt:lpstr>
      <vt:lpstr>Diseño de un SIG?</vt:lpstr>
      <vt:lpstr>Introducción Sistemas de Información Geográfica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Sistemas de Información Geográfica</dc:title>
  <dc:creator>Marco</dc:creator>
  <cp:lastModifiedBy>Marco</cp:lastModifiedBy>
  <cp:revision>25</cp:revision>
  <dcterms:created xsi:type="dcterms:W3CDTF">2016-09-14T16:53:11Z</dcterms:created>
  <dcterms:modified xsi:type="dcterms:W3CDTF">2016-09-20T21:57:35Z</dcterms:modified>
</cp:coreProperties>
</file>