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1DF42D-4AD1-6B7D-7C6C-13E03771F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11EA401-3EBD-450E-B1AB-A501ED62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F91E19-05CF-2171-CC43-424D3A9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A14D1F-226E-2C4A-4097-017B64A2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9B5253-4BF0-B0E9-39C7-7CEEBA1F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251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FF3C1C-1939-DD36-37FC-24E74427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5C420A3-9C7C-1397-99A9-181B7F6D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D8D542-DBBE-86EE-0FB6-ABC2F66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8F8A51-5729-958E-B447-DD48CE20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F16C37-B786-68B2-0B0A-3207970D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21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F24F4E9-B6ED-3CD2-BB18-AEDFEE12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2EF82A-43CA-FF79-6442-788D1F38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EC7826-ECB9-6CE8-BE6D-EC54F0AB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29DE74-BE16-BF30-17CA-B969735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05CDE7-14B6-4561-0A4D-D22E50C5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89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EE57E5-B999-B629-E7A6-EE5B9D89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FDA2CD-01A2-2603-49DD-C097A7C2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6E9009-9F99-0AD6-36EB-55254F4F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C7B527-62B6-97CE-80EA-1DD46328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B83F3F-091C-0B82-14E9-AD27653A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86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ADD8A8-6D70-D868-C0F9-EE0448C6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308150-2CE2-65D4-513C-579218CE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00511F-FBE1-4424-61D4-70087A71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D737F3-C8AE-F4AE-287F-856CD527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6A318B-BEAB-4462-9726-2BB090C7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32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E795A1-07D2-C752-4816-B0932820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336800-4B07-971B-7196-5F71E529F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964311-4BA8-9E4B-82C5-2FAB0F6C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58E79C-577B-C4FB-DD8F-B5A1D5E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E7C5CF-97F4-E3F3-977A-CD430AF5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0F4E1B-A3A1-DA0B-FB86-46029F4E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88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880DF5-3202-CBD4-710D-A74A163B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F239F05-B861-4AE9-C2E9-528F8C8D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2FF401-3B1B-C2CB-5130-0414743A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3A0E20F-18D1-6584-2F2A-A65B677BB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A6B4ECC-62F2-D7A2-AA70-E3CAF523E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D7C3CDB-BD23-024A-1703-B6F100A4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FF5C54C-25DD-A3CB-C218-68EFAC89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26B23F9-EAC5-0C13-C0E8-AF2967EC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72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C83A9D-AE09-6657-6023-12C1F958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ED1D3C2-7B38-F1E3-3BE4-3D20C3FC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9B8CA55-BE65-943B-033C-1800A1E2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91985A-C5E8-BC2E-1398-9F7EF0DF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3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45E401-A5A7-CF57-CD8E-7451D1A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4F0D01A-2977-6A4D-A47C-B87C3C6D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913784B-6575-C816-9480-F6E4F8E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04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2E0500-B185-1BAA-89CB-E2C68CBC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57DB7-DD6A-D477-AB53-7954714B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1910733-FF7B-3EFB-D9EE-FEFBFC84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19AE82-BC9E-AC0A-B47D-A4A71239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2FB8C8-A22F-BE95-7BF9-515E27E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9BAA94-18E8-F7E4-376C-983B3429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45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8CBE1C-986A-CA7C-7CF3-F91E373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76301A8-C718-A0CF-F684-A3650D0B4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9B34AB-9C83-56F0-F81F-2AD49465A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8F15732-6497-5FBA-A241-6468B3D9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53AA40-ECF2-FF6A-BA91-7CA85E35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DE3210E-B329-12EC-C01F-87C102CB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7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A644AD6-F7AC-E14D-C44B-A03C5201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3794915-71BA-DB84-88AF-99C1B431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C38974-2442-2D88-ECFB-7169D7DA7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B11C-5822-4ADC-A919-5D64217953CF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3D4A06-C504-0486-5FE2-1E7337E3E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C46F46-32EC-59B8-98B0-3382218EE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0C37-8505-49EA-BDC0-06715C002E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84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1DE2EA5-B0CC-669F-726A-A441B84D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7" b="89764" l="9735" r="89971">
                        <a14:foregroundMark x1="83186" y1="28740" x2="83186" y2="28740"/>
                        <a14:foregroundMark x1="83186" y1="3937" x2="83186" y2="3937"/>
                        <a14:foregroundMark x1="79646" y1="65354" x2="79646" y2="65354"/>
                        <a14:foregroundMark x1="81416" y1="82677" x2="81416" y2="82677"/>
                        <a14:foregroundMark x1="74041" y1="82283" x2="74041" y2="82283"/>
                        <a14:foregroundMark x1="73746" y1="81890" x2="73746" y2="81890"/>
                        <a14:foregroundMark x1="71976" y1="81890" x2="71386" y2="818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0" y="159798"/>
            <a:ext cx="12908132" cy="77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732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התאמה אישית 1">
      <a:dk1>
        <a:sysClr val="windowText" lastClr="000000"/>
      </a:dk1>
      <a:lt1>
        <a:srgbClr val="AFB1B4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983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איטי הורוביץ</dc:creator>
  <cp:lastModifiedBy>איטי הורוביץ</cp:lastModifiedBy>
  <cp:revision>6</cp:revision>
  <dcterms:created xsi:type="dcterms:W3CDTF">2022-09-28T14:20:26Z</dcterms:created>
  <dcterms:modified xsi:type="dcterms:W3CDTF">2022-09-29T06:43:45Z</dcterms:modified>
</cp:coreProperties>
</file>