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C2D6FC-D5AE-46F2-A6DE-0FF1BBC86F7C}">
  <a:tblStyle styleId="{49C2D6FC-D5AE-46F2-A6DE-0FF1BBC86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20a29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20a29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 : Bill of material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c20a295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c20a295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20a295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c20a295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bff361e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bff361e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20a2958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20a2958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bff361e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bff361e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bff361e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bff361e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s://brickify.i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710500"/>
            <a:ext cx="85206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Blocked</a:t>
            </a:r>
            <a:endParaRPr sz="52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wentieth Century"/>
                <a:ea typeface="Twentieth Century"/>
                <a:cs typeface="Twentieth Century"/>
                <a:sym typeface="Twentieth Century"/>
              </a:rPr>
              <a:t>Final-Goal Calibration Presentation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2650" y="2834125"/>
            <a:ext cx="896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unoptimized</a:t>
            </a:r>
            <a:r>
              <a:rPr lang="e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Abraham George | Amirpouya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Hemmasian | Charlotte Avra | Connor Geshan | Yayati Jadhav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49975"/>
            <a:ext cx="6719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 inputs an STL file and simplifies it into smaller block units 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Simplest = Use single block type 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More complex = User can choose which types of blocks to use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1380"/>
          <a:stretch/>
        </p:blipFill>
        <p:spPr>
          <a:xfrm>
            <a:off x="7122450" y="861025"/>
            <a:ext cx="1802625" cy="36798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11230" l="5820" r="0" t="22120"/>
          <a:stretch/>
        </p:blipFill>
        <p:spPr>
          <a:xfrm>
            <a:off x="1003125" y="1778800"/>
            <a:ext cx="5184676" cy="16039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3" name="Google Shape;63;p14"/>
          <p:cNvCxnSpPr/>
          <p:nvPr/>
        </p:nvCxnSpPr>
        <p:spPr>
          <a:xfrm>
            <a:off x="5765850" y="1474275"/>
            <a:ext cx="1348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929675" y="3322050"/>
            <a:ext cx="180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wentieth Century"/>
                <a:ea typeface="Twentieth Century"/>
                <a:cs typeface="Twentieth Century"/>
                <a:sym typeface="Twentieth Century"/>
              </a:rPr>
              <a:t>Source: </a:t>
            </a:r>
            <a:r>
              <a:rPr lang="en" sz="10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/>
              </a:rPr>
              <a:t>brickify.it</a:t>
            </a:r>
            <a:endParaRPr sz="1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3738000"/>
            <a:ext cx="6495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Outputs B</a:t>
            </a: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OM (bill of materials) with block type and quantity of each required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Shows layerwise steps for laying bricks</a:t>
            </a: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(implement slider bar) 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interface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165125" y="17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Review: </a:t>
            </a: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Program Overview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749975"/>
            <a:ext cx="85206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Combine FsSimpleWindow with a standard GUI Library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Voxelize STL file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Stability analysis post voxelization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rabicPeriod"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Iterate: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lphaLcPeriod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Recompilation of voxelized parts into a single structure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lphaLcPeriod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Generation of cost function to optimize block selection and assembly/stackability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AutoNum type="alphaLcPeriod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Selection of block type to minimize overall fabrication cost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9641" l="0" r="71074" t="0"/>
          <a:stretch/>
        </p:blipFill>
        <p:spPr>
          <a:xfrm>
            <a:off x="175475" y="2571750"/>
            <a:ext cx="1837095" cy="2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2114143" y="3671219"/>
            <a:ext cx="303000" cy="32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1661" r="0" t="0"/>
          <a:stretch/>
        </p:blipFill>
        <p:spPr>
          <a:xfrm>
            <a:off x="2570623" y="2815599"/>
            <a:ext cx="2933183" cy="181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b="0" l="0" r="0" t="1768"/>
          <a:stretch/>
        </p:blipFill>
        <p:spPr>
          <a:xfrm>
            <a:off x="6164975" y="2832800"/>
            <a:ext cx="2803550" cy="17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165125" y="17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Review: Program Outline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657153" y="3590960"/>
            <a:ext cx="303000" cy="32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537213" y="462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STL File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066738" y="462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 Block Model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699" y="4677100"/>
            <a:ext cx="15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Interface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806175"/>
            <a:ext cx="5669400" cy="3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Engineering Motivation:</a:t>
            </a:r>
            <a:r>
              <a:rPr lang="en" sz="1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Drone additive manufacturing</a:t>
            </a:r>
            <a:endParaRPr sz="1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lang="en" sz="1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Inspired by a lab project: using CrazyFlie drones to assemble structures</a:t>
            </a:r>
            <a:endParaRPr sz="1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3D printed blocks as building material.</a:t>
            </a:r>
            <a:endParaRPr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simplify construction, speed up printing, and increase interchangeability, we only want to use a few block types but the number/shapes of these is flexible.</a:t>
            </a:r>
            <a:endParaRPr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lang="en" sz="1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Requires conversion of STL file → instructions for building it using blocks</a:t>
            </a:r>
            <a:endParaRPr sz="1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Similar role to a 3D printer slicer program</a:t>
            </a:r>
            <a:endParaRPr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lang="en" sz="1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lang="en" sz="1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 be used for building any structure out of smaller units</a:t>
            </a:r>
            <a:endParaRPr sz="1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●"/>
            </a:pPr>
            <a:r>
              <a:rPr lang="en" sz="1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Reduce </a:t>
            </a:r>
            <a:r>
              <a:rPr lang="en" sz="14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prototyping time</a:t>
            </a:r>
            <a:endParaRPr sz="14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3D printing takes too long to make a prototype</a:t>
            </a:r>
            <a:endParaRPr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software that can give block based plan would make initial prototyping significantly faster</a:t>
            </a:r>
            <a:endParaRPr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18447"/>
          <a:stretch/>
        </p:blipFill>
        <p:spPr>
          <a:xfrm>
            <a:off x="6250850" y="318650"/>
            <a:ext cx="2537725" cy="20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650" y="2495550"/>
            <a:ext cx="2536566" cy="20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65125" y="17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Review: Topic Significance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753449" y="1944300"/>
            <a:ext cx="15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CrazyFlie Drone</a:t>
            </a:r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6031700" y="1065925"/>
            <a:ext cx="0" cy="364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6234300" y="4565075"/>
            <a:ext cx="26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 Design for CrazyFlie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311700" y="749975"/>
            <a:ext cx="85206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11700" y="749975"/>
            <a:ext cx="47952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●"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Voxelization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○"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Surface voxelization currently works for symmetric watertight mesh with no holes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Twentieth Century"/>
              <a:buChar char="●"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Merging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○"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Passed first unit test - merging a very simple design.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■"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Found a merged design that was stable and had the minimum possible cost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wentieth Century"/>
              <a:buChar char="■"/>
            </a:pP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But, only works for a limited number of block shapes and the </a:t>
            </a: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optimization</a:t>
            </a:r>
            <a:r>
              <a:rPr lang="en" sz="1600">
                <a:latin typeface="Twentieth Century"/>
                <a:ea typeface="Twentieth Century"/>
                <a:cs typeface="Twentieth Century"/>
                <a:sym typeface="Twentieth Century"/>
              </a:rPr>
              <a:t> isn’t robust. 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577" y="1054950"/>
            <a:ext cx="3181250" cy="28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760200" y="3970475"/>
            <a:ext cx="24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STL Voxelization</a:t>
            </a:r>
            <a:endParaRPr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165125" y="17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Current Progress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311700" y="749975"/>
            <a:ext cx="44511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Stability Analysis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○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Defined pass/fail test for final model stability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○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Currently only checks to ensure model is buildable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○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Used by Merge function to optimize merged model 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GUI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○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Passed first unit test - cross platform building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○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Successfully access OS file manager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○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Import STL file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○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Take all widget input (key for passing arguments to functions)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Cost Function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○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Implemented a crude version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○"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Came up with locality graph and connectivity graph idea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275" y="327650"/>
            <a:ext cx="3517276" cy="12817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65125" y="17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wentieth Century"/>
                <a:ea typeface="Twentieth Century"/>
                <a:cs typeface="Twentieth Century"/>
                <a:sym typeface="Twentieth Century"/>
              </a:rPr>
              <a:t>Current Progress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828912" y="1649650"/>
            <a:ext cx="24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Visualization of Stability Check</a:t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>
            <a:off x="2081075" y="1649650"/>
            <a:ext cx="3024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250" y="2146925"/>
            <a:ext cx="3517280" cy="25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828912" y="4731475"/>
            <a:ext cx="24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Current GUI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156675" y="177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wentieth Century"/>
                <a:ea typeface="Twentieth Century"/>
                <a:cs typeface="Twentieth Century"/>
                <a:sym typeface="Twentieth Century"/>
              </a:rPr>
              <a:t>Goals</a:t>
            </a:r>
            <a:endParaRPr sz="2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11700" y="749975"/>
            <a:ext cx="85206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Voxelization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Make voxelization more robust and add flood fill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Merging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Must be able to find the ideal assembly of blocks that is stable and minimizes the cost function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Must work for a wide range of block types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Should robustly optimize cost function, without becoming too expensive at large scale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■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Search with limited depth (similar to MPC)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Stability Analysis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Address additional stability and buildability cases 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GUI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Must be able to render imported STL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Render 3d model post conversion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 slider functionality to only display certain portions of blocked model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Populate Bill of Materials and allow user to export BOM as a .txt file (preferably csv)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Function</a:t>
            </a:r>
            <a:endParaRPr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○"/>
            </a:pPr>
            <a:r>
              <a:rPr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Address computational cost, add graph connectivity calculations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156675" y="177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wentieth Century"/>
                <a:ea typeface="Twentieth Century"/>
                <a:cs typeface="Twentieth Century"/>
                <a:sym typeface="Twentieth Century"/>
              </a:rPr>
              <a:t>Product Calibration</a:t>
            </a:r>
            <a:endParaRPr sz="2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311700" y="86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{49C2D6FC-D5AE-46F2-A6DE-0FF1BBC86F7C}</a:tableStyleId>
              </a:tblPr>
              <a:tblGrid>
                <a:gridCol w="4260300"/>
                <a:gridCol w="4260300"/>
              </a:tblGrid>
              <a:tr h="52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Removing From Final Version</a:t>
                      </a:r>
                      <a:endParaRPr b="1" sz="16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Reason</a:t>
                      </a:r>
                      <a:endParaRPr b="1"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</a:tr>
              <a:tr h="90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Present to the user a 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tructural analysis of multiple different possible assemblies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Focus on stability and cost functions rather than structural integrity of the final model, and simplify GUI - don’t want to show multiple options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</a:tr>
              <a:tr h="86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Unlimited user-defined o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ptions for different block types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Limiting the</a:t>
                      </a:r>
                      <a:r>
                        <a:rPr lang="en" sz="16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 options for block types eliminates edge cases and simplifies the GUI.</a:t>
                      </a:r>
                      <a:endParaRPr sz="16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