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259" r:id="rId2"/>
    <p:sldId id="258" r:id="rId3"/>
    <p:sldId id="260" r:id="rId4"/>
    <p:sldId id="263" r:id="rId5"/>
    <p:sldId id="264" r:id="rId6"/>
    <p:sldId id="266" r:id="rId7"/>
    <p:sldId id="265" r:id="rId8"/>
    <p:sldId id="270" r:id="rId9"/>
    <p:sldId id="273" r:id="rId10"/>
    <p:sldId id="274" r:id="rId11"/>
    <p:sldId id="283" r:id="rId12"/>
    <p:sldId id="284" r:id="rId13"/>
    <p:sldId id="275" r:id="rId14"/>
    <p:sldId id="286" r:id="rId15"/>
    <p:sldId id="285" r:id="rId16"/>
    <p:sldId id="290" r:id="rId17"/>
    <p:sldId id="287" r:id="rId18"/>
    <p:sldId id="288" r:id="rId19"/>
    <p:sldId id="289" r:id="rId20"/>
    <p:sldId id="279" r:id="rId21"/>
    <p:sldId id="291" r:id="rId22"/>
    <p:sldId id="292" r:id="rId23"/>
    <p:sldId id="282" r:id="rId24"/>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3">
          <p15:clr>
            <a:srgbClr val="A4A3A4"/>
          </p15:clr>
        </p15:guide>
        <p15:guide id="2" orient="horz" pos="3158">
          <p15:clr>
            <a:srgbClr val="A4A3A4"/>
          </p15:clr>
        </p15:guide>
        <p15:guide id="3" pos="3931">
          <p15:clr>
            <a:srgbClr val="A4A3A4"/>
          </p15:clr>
        </p15:guide>
        <p15:guide id="4" pos="53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E79"/>
    <a:srgbClr val="003567"/>
    <a:srgbClr val="003263"/>
    <a:srgbClr val="DFDFDF"/>
    <a:srgbClr val="2E6697"/>
    <a:srgbClr val="003A6C"/>
    <a:srgbClr val="003F78"/>
    <a:srgbClr val="595959"/>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13" autoAdjust="0"/>
    <p:restoredTop sz="94660" autoAdjust="0"/>
  </p:normalViewPr>
  <p:slideViewPr>
    <p:cSldViewPr snapToGrid="0">
      <p:cViewPr varScale="1">
        <p:scale>
          <a:sx n="83" d="100"/>
          <a:sy n="83" d="100"/>
        </p:scale>
        <p:origin x="854" y="67"/>
      </p:cViewPr>
      <p:guideLst>
        <p:guide orient="horz" pos="2183"/>
        <p:guide orient="horz" pos="3158"/>
        <p:guide pos="3931"/>
        <p:guide pos="5314"/>
      </p:guideLst>
    </p:cSldViewPr>
  </p:slideViewPr>
  <p:notesTextViewPr>
    <p:cViewPr>
      <p:scale>
        <a:sx n="1" d="1"/>
        <a:sy n="1" d="1"/>
      </p:scale>
      <p:origin x="0" y="0"/>
    </p:cViewPr>
  </p:notesTextViewPr>
  <p:sorterViewPr>
    <p:cViewPr>
      <p:scale>
        <a:sx n="200" d="100"/>
        <a:sy n="200" d="100"/>
      </p:scale>
      <p:origin x="0" y="-257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E24F1D-103D-4F9B-BB4D-71FE21B0429C}" type="doc">
      <dgm:prSet loTypeId="urn:microsoft.com/office/officeart/2005/8/layout/orgChart1" loCatId="hierarchy" qsTypeId="urn:microsoft.com/office/officeart/2005/8/quickstyle/simple3" qsCatId="simple" csTypeId="urn:microsoft.com/office/officeart/2005/8/colors/accent0_1" csCatId="mainScheme" phldr="1"/>
      <dgm:spPr/>
      <dgm:t>
        <a:bodyPr/>
        <a:lstStyle/>
        <a:p>
          <a:endParaRPr lang="zh-CN" altLang="en-US"/>
        </a:p>
      </dgm:t>
    </dgm:pt>
    <dgm:pt modelId="{56777795-858C-49B9-AE41-B5143774EC1D}">
      <dgm:prSet phldrT="[文本]"/>
      <dgm:spPr/>
      <dgm:t>
        <a:bodyPr/>
        <a:lstStyle/>
        <a:p>
          <a:pPr algn="ctr"/>
          <a:r>
            <a:rPr lang="en-US" altLang="zh-CN" b="0" cap="none" spc="0" dirty="0" smtClean="0">
              <a:ln w="0"/>
              <a:solidFill>
                <a:srgbClr val="003567"/>
              </a:solidFill>
              <a:effectLst>
                <a:outerShdw blurRad="38100" dist="25400" dir="5400000" algn="ctr" rotWithShape="0">
                  <a:srgbClr val="6E747A">
                    <a:alpha val="43000"/>
                  </a:srgbClr>
                </a:outerShdw>
              </a:effectLst>
            </a:rPr>
            <a:t>ODL</a:t>
          </a:r>
          <a:r>
            <a:rPr lang="zh-CN" altLang="en-US" b="0" cap="none" spc="0" dirty="0" smtClean="0">
              <a:ln w="0"/>
              <a:solidFill>
                <a:srgbClr val="003567"/>
              </a:solidFill>
              <a:effectLst>
                <a:outerShdw blurRad="38100" dist="25400" dir="5400000" algn="ctr" rotWithShape="0">
                  <a:srgbClr val="6E747A">
                    <a:alpha val="43000"/>
                  </a:srgbClr>
                </a:outerShdw>
              </a:effectLst>
            </a:rPr>
            <a:t>控制器</a:t>
          </a:r>
          <a:endParaRPr lang="zh-CN" altLang="en-US" b="0" cap="none" spc="0" dirty="0">
            <a:ln w="0"/>
            <a:solidFill>
              <a:srgbClr val="003567"/>
            </a:solidFill>
            <a:effectLst>
              <a:outerShdw blurRad="38100" dist="25400" dir="5400000" algn="ctr" rotWithShape="0">
                <a:srgbClr val="6E747A">
                  <a:alpha val="43000"/>
                </a:srgbClr>
              </a:outerShdw>
            </a:effectLst>
          </a:endParaRPr>
        </a:p>
      </dgm:t>
    </dgm:pt>
    <dgm:pt modelId="{2255C2D9-3248-4B22-97BB-A09D993D0AEB}" type="parTrans" cxnId="{0420EE5B-60F2-4AD3-9F56-6A6D3426AC6A}">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DE9599C3-65E1-4CC0-93EF-D9B4D9C0D184}" type="sibTrans" cxnId="{0420EE5B-60F2-4AD3-9F56-6A6D3426AC6A}">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D4C11760-7F6F-4E62-B5D2-684DD747B6C5}">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ADWAN</a:t>
          </a:r>
          <a:r>
            <a:rPr lang="zh-CN" altLang="en-US" b="0" cap="none" spc="0">
              <a:ln w="0"/>
              <a:solidFill>
                <a:srgbClr val="003567"/>
              </a:solidFill>
              <a:effectLst>
                <a:outerShdw blurRad="38100" dist="25400" dir="5400000" algn="ctr" rotWithShape="0">
                  <a:srgbClr val="6E747A">
                    <a:alpha val="43000"/>
                  </a:srgbClr>
                </a:outerShdw>
              </a:effectLst>
            </a:rPr>
            <a:t>平台</a:t>
          </a:r>
        </a:p>
      </dgm:t>
    </dgm:pt>
    <dgm:pt modelId="{EF4C9FB0-6249-4792-B659-CE2D6C859EC8}" type="parTrans" cxnId="{CB17BD7E-4B41-4CF5-B3F4-99E9CE0788B0}">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8FACA399-5286-4C91-9F36-A886F9A5904D}" type="sibTrans" cxnId="{CB17BD7E-4B41-4CF5-B3F4-99E9CE0788B0}">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2558A96B-5907-4977-9591-B0CA1071B951}">
      <dgm:prSet phldrT="[文本]"/>
      <dgm:spPr/>
      <dgm:t>
        <a:bodyPr/>
        <a:lstStyle/>
        <a:p>
          <a:pPr algn="ctr"/>
          <a:r>
            <a:rPr lang="zh-CN" altLang="en-US" b="0" cap="none" spc="0">
              <a:ln w="0"/>
              <a:solidFill>
                <a:srgbClr val="003567"/>
              </a:solidFill>
              <a:effectLst>
                <a:outerShdw blurRad="38100" dist="25400" dir="5400000" algn="ctr" rotWithShape="0">
                  <a:srgbClr val="6E747A">
                    <a:alpha val="43000"/>
                  </a:srgbClr>
                </a:outerShdw>
              </a:effectLst>
            </a:rPr>
            <a:t>基础管理</a:t>
          </a:r>
        </a:p>
      </dgm:t>
    </dgm:pt>
    <dgm:pt modelId="{06714D48-7AE5-4BDF-8AFF-EBE0FE60458B}" type="parTrans" cxnId="{CF50B5F3-8411-43B0-8334-0E513A27D57C}">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616ED5EF-2BEE-4485-AAB1-8CCFFBA7550D}" type="sibTrans" cxnId="{CF50B5F3-8411-43B0-8334-0E513A27D57C}">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370527F4-3094-425B-8542-2D3E25F085D3}">
      <dgm:prSet phldrT="[文本]"/>
      <dgm:spPr/>
      <dgm:t>
        <a:bodyPr/>
        <a:lstStyle/>
        <a:p>
          <a:pPr algn="ctr"/>
          <a:r>
            <a:rPr lang="zh-CN" altLang="en-US" b="0" cap="none" spc="0">
              <a:ln w="0"/>
              <a:solidFill>
                <a:srgbClr val="003567"/>
              </a:solidFill>
              <a:effectLst>
                <a:outerShdw blurRad="38100" dist="25400" dir="5400000" algn="ctr" rotWithShape="0">
                  <a:srgbClr val="6E747A">
                    <a:alpha val="43000"/>
                  </a:srgbClr>
                </a:outerShdw>
              </a:effectLst>
            </a:rPr>
            <a:t>设备管理</a:t>
          </a:r>
        </a:p>
      </dgm:t>
    </dgm:pt>
    <dgm:pt modelId="{A713B955-B226-4CAA-89D2-CEFB00A7A145}" type="parTrans" cxnId="{4D2A6C10-F600-4C30-9C89-9B047E87DE47}">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F3992909-BC6D-4207-9B1C-C992A8A6AE03}" type="sibTrans" cxnId="{4D2A6C10-F600-4C30-9C89-9B047E87DE47}">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50D59E1A-B348-4039-9AA5-D5F8E4EB7848}">
      <dgm:prSet phldrT="[文本]"/>
      <dgm:spPr/>
      <dgm:t>
        <a:bodyPr/>
        <a:lstStyle/>
        <a:p>
          <a:pPr algn="ctr"/>
          <a:r>
            <a:rPr lang="zh-CN" altLang="en-US" b="0" cap="none" spc="0">
              <a:ln w="0"/>
              <a:solidFill>
                <a:srgbClr val="003567"/>
              </a:solidFill>
              <a:effectLst>
                <a:outerShdw blurRad="38100" dist="25400" dir="5400000" algn="ctr" rotWithShape="0">
                  <a:srgbClr val="6E747A">
                    <a:alpha val="43000"/>
                  </a:srgbClr>
                </a:outerShdw>
              </a:effectLst>
            </a:rPr>
            <a:t>拓扑管理</a:t>
          </a:r>
        </a:p>
      </dgm:t>
    </dgm:pt>
    <dgm:pt modelId="{C0C8B3EA-47D1-42E8-8893-9EC66FA2ACFC}" type="parTrans" cxnId="{6EE7FBBA-EDE3-4FFF-AE11-7034A34718DA}">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BC5911C3-40E1-4290-A028-F4A353389639}" type="sibTrans" cxnId="{6EE7FBBA-EDE3-4FFF-AE11-7034A34718DA}">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74907466-ECE9-4F02-BD09-93297B0EC9C5}">
      <dgm:prSet phldrT="[文本]"/>
      <dgm:spPr/>
      <dgm:t>
        <a:bodyPr/>
        <a:lstStyle/>
        <a:p>
          <a:pPr algn="ctr"/>
          <a:r>
            <a:rPr lang="zh-CN" altLang="en-US" b="0" cap="none" spc="0">
              <a:ln w="0"/>
              <a:solidFill>
                <a:srgbClr val="003567"/>
              </a:solidFill>
              <a:effectLst>
                <a:outerShdw blurRad="38100" dist="25400" dir="5400000" algn="ctr" rotWithShape="0">
                  <a:srgbClr val="6E747A">
                    <a:alpha val="43000"/>
                  </a:srgbClr>
                </a:outerShdw>
              </a:effectLst>
            </a:rPr>
            <a:t>流采集</a:t>
          </a:r>
        </a:p>
      </dgm:t>
    </dgm:pt>
    <dgm:pt modelId="{1B8FB35B-8C9C-49FC-B96F-43116B6C89FB}" type="parTrans" cxnId="{8BF7157C-3C39-40E8-BACC-17535B9368CD}">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D4DC317D-E23F-40B7-BB7A-49C61C4A4C84}" type="sibTrans" cxnId="{8BF7157C-3C39-40E8-BACC-17535B9368CD}">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E504A40E-89C3-4BC5-A293-4F58EF0DA31D}">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ODL</a:t>
          </a:r>
          <a:r>
            <a:rPr lang="zh-CN" altLang="en-US" b="0" cap="none" spc="0">
              <a:ln w="0"/>
              <a:solidFill>
                <a:srgbClr val="003567"/>
              </a:solidFill>
              <a:effectLst>
                <a:outerShdw blurRad="38100" dist="25400" dir="5400000" algn="ctr" rotWithShape="0">
                  <a:srgbClr val="6E747A">
                    <a:alpha val="43000"/>
                  </a:srgbClr>
                </a:outerShdw>
              </a:effectLst>
            </a:rPr>
            <a:t>数据模型</a:t>
          </a:r>
        </a:p>
      </dgm:t>
    </dgm:pt>
    <dgm:pt modelId="{B12DDBA1-D91B-4B22-927C-7D1A4C5BB175}" type="parTrans" cxnId="{AAD873CD-515E-4F0D-B34D-8E735F4F30CF}">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509762D5-8A18-4F46-B360-064EC4CE8DE2}" type="sibTrans" cxnId="{AAD873CD-515E-4F0D-B34D-8E735F4F30CF}">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8E39EECA-20BE-42AE-A4E7-B8F8DEDD148A}">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Restful</a:t>
          </a:r>
          <a:r>
            <a:rPr lang="zh-CN" altLang="en-US" b="0" cap="none" spc="0">
              <a:ln w="0"/>
              <a:solidFill>
                <a:srgbClr val="003567"/>
              </a:solidFill>
              <a:effectLst>
                <a:outerShdw blurRad="38100" dist="25400" dir="5400000" algn="ctr" rotWithShape="0">
                  <a:srgbClr val="6E747A">
                    <a:alpha val="43000"/>
                  </a:srgbClr>
                </a:outerShdw>
              </a:effectLst>
            </a:rPr>
            <a:t>接口</a:t>
          </a:r>
        </a:p>
      </dgm:t>
    </dgm:pt>
    <dgm:pt modelId="{A1BD55C3-8737-4215-AD09-B4BBA4168A18}" type="parTrans" cxnId="{9AB2366D-A09A-4955-AC8F-F4A328769FA8}">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25818428-47B4-422F-8EF0-0BB7DE4D7BE0}" type="sibTrans" cxnId="{9AB2366D-A09A-4955-AC8F-F4A328769FA8}">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00DAC659-CD68-4EAC-B1CC-42408DE8EFD8}">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Restful</a:t>
          </a:r>
          <a:r>
            <a:rPr lang="zh-CN" altLang="en-US" b="0" cap="none" spc="0">
              <a:ln w="0"/>
              <a:solidFill>
                <a:srgbClr val="003567"/>
              </a:solidFill>
              <a:effectLst>
                <a:outerShdw blurRad="38100" dist="25400" dir="5400000" algn="ctr" rotWithShape="0">
                  <a:srgbClr val="6E747A">
                    <a:alpha val="43000"/>
                  </a:srgbClr>
                </a:outerShdw>
              </a:effectLst>
            </a:rPr>
            <a:t>接口</a:t>
          </a:r>
        </a:p>
      </dgm:t>
    </dgm:pt>
    <dgm:pt modelId="{0BF6A5A0-DD80-42D6-9A2F-C7C0E1D752CA}" type="parTrans" cxnId="{8D749E58-EA6E-43B3-AF16-6359BEED83E8}">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3FEA047D-A18E-47FA-A70A-1173DF1248F3}" type="sibTrans" cxnId="{8D749E58-EA6E-43B3-AF16-6359BEED83E8}">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FE9499CA-464B-458B-838A-82F80A7A73E4}">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ODL</a:t>
          </a:r>
          <a:r>
            <a:rPr lang="zh-CN" altLang="en-US" b="0" cap="none" spc="0">
              <a:ln w="0"/>
              <a:solidFill>
                <a:srgbClr val="003567"/>
              </a:solidFill>
              <a:effectLst>
                <a:outerShdw blurRad="38100" dist="25400" dir="5400000" algn="ctr" rotWithShape="0">
                  <a:srgbClr val="6E747A">
                    <a:alpha val="43000"/>
                  </a:srgbClr>
                </a:outerShdw>
              </a:effectLst>
            </a:rPr>
            <a:t>数据模型</a:t>
          </a:r>
        </a:p>
      </dgm:t>
    </dgm:pt>
    <dgm:pt modelId="{19829849-EC02-4366-9FC2-BD4F421CE0AE}" type="parTrans" cxnId="{F6422B09-AFAE-4B0D-849E-E9D1503E9BD9}">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858BF3CA-39DD-4EEE-9D7C-F8C333C6780B}" type="sibTrans" cxnId="{F6422B09-AFAE-4B0D-849E-E9D1503E9BD9}">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0A0AB341-49E9-43BC-B55D-ADF9469CEFB3}">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Restful</a:t>
          </a:r>
          <a:r>
            <a:rPr lang="zh-CN" altLang="en-US" b="0" cap="none" spc="0">
              <a:ln w="0"/>
              <a:solidFill>
                <a:srgbClr val="003567"/>
              </a:solidFill>
              <a:effectLst>
                <a:outerShdw blurRad="38100" dist="25400" dir="5400000" algn="ctr" rotWithShape="0">
                  <a:srgbClr val="6E747A">
                    <a:alpha val="43000"/>
                  </a:srgbClr>
                </a:outerShdw>
              </a:effectLst>
            </a:rPr>
            <a:t>接口</a:t>
          </a:r>
        </a:p>
      </dgm:t>
    </dgm:pt>
    <dgm:pt modelId="{A68C4331-8167-465B-AEDD-258BC54E8448}" type="parTrans" cxnId="{A4E8EFD3-55E6-4FAA-A50D-0B34B84671AA}">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EA967AE2-B55F-4474-AF53-A9D5505A759B}" type="sibTrans" cxnId="{A4E8EFD3-55E6-4FAA-A50D-0B34B84671AA}">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570CF180-E293-4E14-B885-44EBDB9B839B}">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ODL</a:t>
          </a:r>
          <a:r>
            <a:rPr lang="zh-CN" altLang="en-US" b="0" cap="none" spc="0">
              <a:ln w="0"/>
              <a:solidFill>
                <a:srgbClr val="003567"/>
              </a:solidFill>
              <a:effectLst>
                <a:outerShdw blurRad="38100" dist="25400" dir="5400000" algn="ctr" rotWithShape="0">
                  <a:srgbClr val="6E747A">
                    <a:alpha val="43000"/>
                  </a:srgbClr>
                </a:outerShdw>
              </a:effectLst>
            </a:rPr>
            <a:t>数据模型</a:t>
          </a:r>
        </a:p>
      </dgm:t>
    </dgm:pt>
    <dgm:pt modelId="{7E9AD241-9FA1-4E83-9851-A5B9CC8B4147}" type="parTrans" cxnId="{B4750036-BC4C-41DB-B624-67B274B22595}">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5653EECD-C46D-4D8C-9D7E-DAC16EB72A52}" type="sibTrans" cxnId="{B4750036-BC4C-41DB-B624-67B274B22595}">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02086ABE-284C-420A-96E1-7432652AF222}">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Restful</a:t>
          </a:r>
          <a:r>
            <a:rPr lang="zh-CN" altLang="en-US" b="0" cap="none" spc="0">
              <a:ln w="0"/>
              <a:solidFill>
                <a:srgbClr val="003567"/>
              </a:solidFill>
              <a:effectLst>
                <a:outerShdw blurRad="38100" dist="25400" dir="5400000" algn="ctr" rotWithShape="0">
                  <a:srgbClr val="6E747A">
                    <a:alpha val="43000"/>
                  </a:srgbClr>
                </a:outerShdw>
              </a:effectLst>
            </a:rPr>
            <a:t>接口</a:t>
          </a:r>
        </a:p>
      </dgm:t>
    </dgm:pt>
    <dgm:pt modelId="{70D4CF8F-6464-4457-8974-2E4AF1401BE4}" type="parTrans" cxnId="{CE335B78-488D-41CD-93E0-51304AA78E1E}">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A5411A26-563A-4957-A276-629B681EC316}" type="sibTrans" cxnId="{CE335B78-488D-41CD-93E0-51304AA78E1E}">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AAAF4EF1-B0DD-4910-B0C6-BAF4D2731E5D}">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ODL</a:t>
          </a:r>
          <a:r>
            <a:rPr lang="zh-CN" altLang="en-US" b="0" cap="none" spc="0">
              <a:ln w="0"/>
              <a:solidFill>
                <a:srgbClr val="003567"/>
              </a:solidFill>
              <a:effectLst>
                <a:outerShdw blurRad="38100" dist="25400" dir="5400000" algn="ctr" rotWithShape="0">
                  <a:srgbClr val="6E747A">
                    <a:alpha val="43000"/>
                  </a:srgbClr>
                </a:outerShdw>
              </a:effectLst>
            </a:rPr>
            <a:t>数据模型</a:t>
          </a:r>
        </a:p>
      </dgm:t>
    </dgm:pt>
    <dgm:pt modelId="{70F5F580-88FF-4815-BA32-88D862854FBE}" type="parTrans" cxnId="{53B18E60-86A7-49E4-9891-015F2BB9FF3C}">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F440D1CC-B5E7-4E25-AC10-4527297B0B1E}" type="sibTrans" cxnId="{53B18E60-86A7-49E4-9891-015F2BB9FF3C}">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B541BED3-A677-4105-9C91-118FE87E4C41}">
      <dgm:prSet phldrT="[文本]"/>
      <dgm:spPr/>
      <dgm:t>
        <a:bodyPr/>
        <a:lstStyle/>
        <a:p>
          <a:pPr algn="ctr"/>
          <a:r>
            <a:rPr lang="zh-CN" altLang="en-US" b="0" cap="none" spc="0">
              <a:ln w="0"/>
              <a:solidFill>
                <a:srgbClr val="003567"/>
              </a:solidFill>
              <a:effectLst>
                <a:outerShdw blurRad="38100" dist="25400" dir="5400000" algn="ctr" rotWithShape="0">
                  <a:srgbClr val="6E747A">
                    <a:alpha val="43000"/>
                  </a:srgbClr>
                </a:outerShdw>
              </a:effectLst>
            </a:rPr>
            <a:t>运维管理</a:t>
          </a:r>
        </a:p>
      </dgm:t>
    </dgm:pt>
    <dgm:pt modelId="{D1CEC8F8-2DFB-4075-AA96-D4BAF0F67FBC}" type="parTrans" cxnId="{EEFCB131-B3E4-4625-A3E5-DEEE9CBC92D7}">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C0571AED-832B-4CFC-983E-48E7A4BA9F58}" type="sibTrans" cxnId="{EEFCB131-B3E4-4625-A3E5-DEEE9CBC92D7}">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4C4E0CBE-73AC-490F-AE9F-8D0794F1FA01}">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Restful</a:t>
          </a:r>
          <a:r>
            <a:rPr lang="zh-CN" altLang="en-US" b="0" cap="none" spc="0">
              <a:ln w="0"/>
              <a:solidFill>
                <a:srgbClr val="003567"/>
              </a:solidFill>
              <a:effectLst>
                <a:outerShdw blurRad="38100" dist="25400" dir="5400000" algn="ctr" rotWithShape="0">
                  <a:srgbClr val="6E747A">
                    <a:alpha val="43000"/>
                  </a:srgbClr>
                </a:outerShdw>
              </a:effectLst>
            </a:rPr>
            <a:t>接口</a:t>
          </a:r>
        </a:p>
      </dgm:t>
    </dgm:pt>
    <dgm:pt modelId="{96A07B87-7A07-4505-BC14-A2BB1F7E30C5}" type="parTrans" cxnId="{65C7BA70-7CD6-423F-88DF-26AC1FC84273}">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D1359DDA-5FB3-4556-8130-EA5544412F8E}" type="sibTrans" cxnId="{65C7BA70-7CD6-423F-88DF-26AC1FC84273}">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AD57D97C-C5DC-4063-9401-4BA4AA5E3E52}">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ODL</a:t>
          </a:r>
          <a:r>
            <a:rPr lang="zh-CN" altLang="en-US" b="0" cap="none" spc="0">
              <a:ln w="0"/>
              <a:solidFill>
                <a:srgbClr val="003567"/>
              </a:solidFill>
              <a:effectLst>
                <a:outerShdw blurRad="38100" dist="25400" dir="5400000" algn="ctr" rotWithShape="0">
                  <a:srgbClr val="6E747A">
                    <a:alpha val="43000"/>
                  </a:srgbClr>
                </a:outerShdw>
              </a:effectLst>
            </a:rPr>
            <a:t>数据模型</a:t>
          </a:r>
        </a:p>
      </dgm:t>
    </dgm:pt>
    <dgm:pt modelId="{62E6C013-2757-4701-A370-73D30F24AC6E}" type="parTrans" cxnId="{6F7D2D7C-4525-4566-BE2B-58B5E9177339}">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79C93D48-0FDA-40C1-AD03-B063096155D1}" type="sibTrans" cxnId="{6F7D2D7C-4525-4566-BE2B-58B5E9177339}">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110FEB34-D980-4FF6-9B9A-ED3FD317BAF9}">
      <dgm:prSet phldrT="[文本]"/>
      <dgm:spPr/>
      <dgm:t>
        <a:bodyPr/>
        <a:lstStyle/>
        <a:p>
          <a:pPr algn="ctr"/>
          <a:r>
            <a:rPr lang="zh-CN" altLang="en-US" b="0" cap="none" spc="0">
              <a:ln w="0"/>
              <a:solidFill>
                <a:srgbClr val="003567"/>
              </a:solidFill>
              <a:effectLst>
                <a:outerShdw blurRad="38100" dist="25400" dir="5400000" algn="ctr" rotWithShape="0">
                  <a:srgbClr val="6E747A">
                    <a:alpha val="43000"/>
                  </a:srgbClr>
                </a:outerShdw>
              </a:effectLst>
            </a:rPr>
            <a:t>应用管理</a:t>
          </a:r>
        </a:p>
      </dgm:t>
    </dgm:pt>
    <dgm:pt modelId="{54C657E4-B5CA-44F9-9F5E-F2F227FC726F}" type="parTrans" cxnId="{5A589D6F-0DB1-49AB-9BC9-50458CF6E7E5}">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15CAEF7C-302F-4E85-8F21-EEB8189557A6}" type="sibTrans" cxnId="{5A589D6F-0DB1-49AB-9BC9-50458CF6E7E5}">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62AD04BC-8679-4BE5-B9FF-71A3DB0D1CE9}">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Restful</a:t>
          </a:r>
          <a:r>
            <a:rPr lang="zh-CN" altLang="en-US" b="0" cap="none" spc="0">
              <a:ln w="0"/>
              <a:solidFill>
                <a:srgbClr val="003567"/>
              </a:solidFill>
              <a:effectLst>
                <a:outerShdw blurRad="38100" dist="25400" dir="5400000" algn="ctr" rotWithShape="0">
                  <a:srgbClr val="6E747A">
                    <a:alpha val="43000"/>
                  </a:srgbClr>
                </a:outerShdw>
              </a:effectLst>
            </a:rPr>
            <a:t>接口</a:t>
          </a:r>
        </a:p>
      </dgm:t>
    </dgm:pt>
    <dgm:pt modelId="{E54DFE23-B0B2-42E9-9F5A-9FC823AC088E}" type="parTrans" cxnId="{59218581-FB53-4E12-A03A-4D5090C03D05}">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2F7243C1-AF00-4678-9F4B-3E86EAAB2FA2}" type="sibTrans" cxnId="{59218581-FB53-4E12-A03A-4D5090C03D05}">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54B95D68-6A3A-4D05-8586-AABCD4CA4FD4}">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ODL</a:t>
          </a:r>
          <a:r>
            <a:rPr lang="zh-CN" altLang="en-US" b="0" cap="none" spc="0">
              <a:ln w="0"/>
              <a:solidFill>
                <a:srgbClr val="003567"/>
              </a:solidFill>
              <a:effectLst>
                <a:outerShdw blurRad="38100" dist="25400" dir="5400000" algn="ctr" rotWithShape="0">
                  <a:srgbClr val="6E747A">
                    <a:alpha val="43000"/>
                  </a:srgbClr>
                </a:outerShdw>
              </a:effectLst>
            </a:rPr>
            <a:t>数据模型</a:t>
          </a:r>
        </a:p>
      </dgm:t>
    </dgm:pt>
    <dgm:pt modelId="{04D6EC66-6ADA-492E-8F29-CD2A6DBB22E3}" type="parTrans" cxnId="{580A9E49-D268-4D86-807F-60A581565D25}">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7F832620-8545-4E28-92EC-379F70B911EC}" type="sibTrans" cxnId="{580A9E49-D268-4D86-807F-60A581565D25}">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D036745D-016C-40E0-BDF8-0D4584A832D3}">
      <dgm:prSet phldrT="[文本]"/>
      <dgm:spPr/>
      <dgm:t>
        <a:bodyPr/>
        <a:lstStyle/>
        <a:p>
          <a:pPr algn="ctr"/>
          <a:r>
            <a:rPr lang="zh-CN" altLang="en-US" b="0" cap="none" spc="0">
              <a:ln w="0"/>
              <a:solidFill>
                <a:srgbClr val="003567"/>
              </a:solidFill>
              <a:effectLst>
                <a:outerShdw blurRad="38100" dist="25400" dir="5400000" algn="ctr" rotWithShape="0">
                  <a:srgbClr val="6E747A">
                    <a:alpha val="43000"/>
                  </a:srgbClr>
                </a:outerShdw>
              </a:effectLst>
            </a:rPr>
            <a:t>告警管理</a:t>
          </a:r>
        </a:p>
      </dgm:t>
    </dgm:pt>
    <dgm:pt modelId="{053610BC-4D15-43DC-A91A-AFEB23385F0F}" type="parTrans" cxnId="{A9DBFB70-62C6-434F-94C8-29732CCA04A3}">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C57D5FD8-6567-4EA9-9BD4-C75291C233CB}" type="sibTrans" cxnId="{A9DBFB70-62C6-434F-94C8-29732CCA04A3}">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76137A54-66D7-4D3B-B043-3C75DC99D6F9}">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Restful</a:t>
          </a:r>
          <a:r>
            <a:rPr lang="zh-CN" altLang="en-US" b="0" cap="none" spc="0">
              <a:ln w="0"/>
              <a:solidFill>
                <a:srgbClr val="003567"/>
              </a:solidFill>
              <a:effectLst>
                <a:outerShdw blurRad="38100" dist="25400" dir="5400000" algn="ctr" rotWithShape="0">
                  <a:srgbClr val="6E747A">
                    <a:alpha val="43000"/>
                  </a:srgbClr>
                </a:outerShdw>
              </a:effectLst>
            </a:rPr>
            <a:t>接口</a:t>
          </a:r>
        </a:p>
      </dgm:t>
    </dgm:pt>
    <dgm:pt modelId="{940729BD-BC5F-4998-9E58-9908DC060129}" type="parTrans" cxnId="{BCDF271F-3DC1-4961-A01D-9E00A2AA401C}">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F11969DE-918F-4462-876A-B28BD10FC03F}" type="sibTrans" cxnId="{BCDF271F-3DC1-4961-A01D-9E00A2AA401C}">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82C540F1-FFF2-4F58-889B-73EA87F32467}">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ODL</a:t>
          </a:r>
          <a:r>
            <a:rPr lang="zh-CN" altLang="en-US" b="0" cap="none" spc="0">
              <a:ln w="0"/>
              <a:solidFill>
                <a:srgbClr val="003567"/>
              </a:solidFill>
              <a:effectLst>
                <a:outerShdw blurRad="38100" dist="25400" dir="5400000" algn="ctr" rotWithShape="0">
                  <a:srgbClr val="6E747A">
                    <a:alpha val="43000"/>
                  </a:srgbClr>
                </a:outerShdw>
              </a:effectLst>
            </a:rPr>
            <a:t>数据模型</a:t>
          </a:r>
        </a:p>
      </dgm:t>
    </dgm:pt>
    <dgm:pt modelId="{7EB09722-5EA0-42C7-85CD-DEE298C3BFD5}" type="parTrans" cxnId="{2813B356-DB70-4F29-9EE8-1E1902E5E7BD}">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25340F64-F32D-4B7A-9A39-8DD44832B021}" type="sibTrans" cxnId="{2813B356-DB70-4F29-9EE8-1E1902E5E7BD}">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A1376D9D-684A-4DA9-9F6C-B840534C3802}">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MongoDB</a:t>
          </a:r>
          <a:r>
            <a:rPr lang="zh-CN" altLang="en-US" b="0" cap="none" spc="0">
              <a:ln w="0"/>
              <a:solidFill>
                <a:srgbClr val="003567"/>
              </a:solidFill>
              <a:effectLst>
                <a:outerShdw blurRad="38100" dist="25400" dir="5400000" algn="ctr" rotWithShape="0">
                  <a:srgbClr val="6E747A">
                    <a:alpha val="43000"/>
                  </a:srgbClr>
                </a:outerShdw>
              </a:effectLst>
            </a:rPr>
            <a:t>中间层</a:t>
          </a:r>
        </a:p>
      </dgm:t>
    </dgm:pt>
    <dgm:pt modelId="{036E3DA7-F860-4347-BAF8-BD2C7BCE2B42}" type="parTrans" cxnId="{D8907198-8D4D-44DD-8ECD-44D2FF56171F}">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477C9FD9-26AF-4E4E-8465-07AB4CB7C2D7}" type="sibTrans" cxnId="{D8907198-8D4D-44DD-8ECD-44D2FF56171F}">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75D78DF7-B1D8-4D42-B0A2-362F62987383}">
      <dgm:prSet phldrT="[文本]"/>
      <dgm:spPr/>
      <dgm:t>
        <a:bodyPr/>
        <a:lstStyle/>
        <a:p>
          <a:pPr algn="ctr"/>
          <a:r>
            <a:rPr lang="en-US" altLang="zh-CN" b="0" cap="none" spc="0" dirty="0">
              <a:ln w="0"/>
              <a:solidFill>
                <a:srgbClr val="003567"/>
              </a:solidFill>
              <a:effectLst>
                <a:outerShdw blurRad="38100" dist="25400" dir="5400000" algn="ctr" rotWithShape="0">
                  <a:srgbClr val="6E747A">
                    <a:alpha val="43000"/>
                  </a:srgbClr>
                </a:outerShdw>
              </a:effectLst>
            </a:rPr>
            <a:t>Restful</a:t>
          </a:r>
          <a:r>
            <a:rPr lang="zh-CN" altLang="en-US" b="0" cap="none" spc="0" dirty="0" smtClean="0">
              <a:ln w="0"/>
              <a:solidFill>
                <a:srgbClr val="003567"/>
              </a:solidFill>
              <a:effectLst>
                <a:outerShdw blurRad="38100" dist="25400" dir="5400000" algn="ctr" rotWithShape="0">
                  <a:srgbClr val="6E747A">
                    <a:alpha val="43000"/>
                  </a:srgbClr>
                </a:outerShdw>
              </a:effectLst>
            </a:rPr>
            <a:t>接口</a:t>
          </a:r>
          <a:endParaRPr lang="zh-CN" altLang="en-US" b="0" cap="none" spc="0" dirty="0">
            <a:ln w="0"/>
            <a:solidFill>
              <a:srgbClr val="003567"/>
            </a:solidFill>
            <a:effectLst>
              <a:outerShdw blurRad="38100" dist="25400" dir="5400000" algn="ctr" rotWithShape="0">
                <a:srgbClr val="6E747A">
                  <a:alpha val="43000"/>
                </a:srgbClr>
              </a:outerShdw>
            </a:effectLst>
          </a:endParaRPr>
        </a:p>
      </dgm:t>
    </dgm:pt>
    <dgm:pt modelId="{435AE16F-0CB4-4890-97FD-03A7CD726E53}" type="parTrans" cxnId="{46CD747C-4B1D-4FFA-AC87-D9E3093D3829}">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98C9F3F8-5E39-4692-8BEE-760649E57730}" type="sibTrans" cxnId="{46CD747C-4B1D-4FFA-AC87-D9E3093D3829}">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FF7F872E-D785-42B2-8CC5-4E974E2B2C20}">
      <dgm:prSet phldrT="[文本]"/>
      <dgm:spPr/>
      <dgm:t>
        <a:bodyPr/>
        <a:lstStyle/>
        <a:p>
          <a:pPr algn="ctr"/>
          <a:r>
            <a:rPr lang="zh-CN" altLang="en-US" b="0" cap="none" spc="0">
              <a:ln w="0"/>
              <a:solidFill>
                <a:srgbClr val="003567"/>
              </a:solidFill>
              <a:effectLst>
                <a:outerShdw blurRad="38100" dist="25400" dir="5400000" algn="ctr" rotWithShape="0">
                  <a:srgbClr val="6E747A">
                    <a:alpha val="43000"/>
                  </a:srgbClr>
                </a:outerShdw>
              </a:effectLst>
            </a:rPr>
            <a:t>流量调度</a:t>
          </a:r>
        </a:p>
      </dgm:t>
    </dgm:pt>
    <dgm:pt modelId="{A96B157F-D3D8-4D59-BFEB-3CDF6EFD1056}" type="parTrans" cxnId="{4883E0AF-4687-444F-9388-51150259CB8D}">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B687D124-EB80-4972-AE0F-1F19983DC173}" type="sibTrans" cxnId="{4883E0AF-4687-444F-9388-51150259CB8D}">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9215AC4B-BF36-4BF9-92CF-BA2EAD3BD6F3}">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Restful</a:t>
          </a:r>
          <a:r>
            <a:rPr lang="zh-CN" altLang="en-US" b="0" cap="none" spc="0">
              <a:ln w="0"/>
              <a:solidFill>
                <a:srgbClr val="003567"/>
              </a:solidFill>
              <a:effectLst>
                <a:outerShdw blurRad="38100" dist="25400" dir="5400000" algn="ctr" rotWithShape="0">
                  <a:srgbClr val="6E747A">
                    <a:alpha val="43000"/>
                  </a:srgbClr>
                </a:outerShdw>
              </a:effectLst>
            </a:rPr>
            <a:t>接口</a:t>
          </a:r>
        </a:p>
      </dgm:t>
    </dgm:pt>
    <dgm:pt modelId="{C0AF9674-9CC7-4D81-BF36-709FE7210DEE}" type="parTrans" cxnId="{DA587092-59A1-470E-B7FB-905DD78EF8F5}">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A51D3BCE-CDF9-4BF7-BD62-1F412C50C63D}" type="sibTrans" cxnId="{DA587092-59A1-470E-B7FB-905DD78EF8F5}">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8BFAEAC1-A8DC-4224-9320-1CDFD1C19FAD}">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ODL</a:t>
          </a:r>
          <a:r>
            <a:rPr lang="zh-CN" altLang="en-US" b="0" cap="none" spc="0">
              <a:ln w="0"/>
              <a:solidFill>
                <a:srgbClr val="003567"/>
              </a:solidFill>
              <a:effectLst>
                <a:outerShdw blurRad="38100" dist="25400" dir="5400000" algn="ctr" rotWithShape="0">
                  <a:srgbClr val="6E747A">
                    <a:alpha val="43000"/>
                  </a:srgbClr>
                </a:outerShdw>
              </a:effectLst>
            </a:rPr>
            <a:t>数据模型</a:t>
          </a:r>
        </a:p>
      </dgm:t>
    </dgm:pt>
    <dgm:pt modelId="{2F544F3B-6EB7-4AAE-B7D8-A7FF6CE35559}" type="parTrans" cxnId="{38028658-5EA6-4666-B575-13B11B9B9809}">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AAFE44F4-FBAD-4733-9899-3AD85D009C66}" type="sibTrans" cxnId="{38028658-5EA6-4666-B575-13B11B9B9809}">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D5CF7368-FC1E-4115-993A-826D0C65B7A0}">
      <dgm:prSet phldrT="[文本]"/>
      <dgm:spPr/>
      <dgm:t>
        <a:bodyPr/>
        <a:lstStyle/>
        <a:p>
          <a:pPr algn="ctr"/>
          <a:r>
            <a:rPr lang="zh-CN" altLang="en-US" b="0" cap="none" spc="0">
              <a:ln w="0"/>
              <a:solidFill>
                <a:srgbClr val="003567"/>
              </a:solidFill>
              <a:effectLst>
                <a:outerShdw blurRad="38100" dist="25400" dir="5400000" algn="ctr" rotWithShape="0">
                  <a:srgbClr val="6E747A">
                    <a:alpha val="43000"/>
                  </a:srgbClr>
                </a:outerShdw>
              </a:effectLst>
            </a:rPr>
            <a:t>用户界面</a:t>
          </a:r>
        </a:p>
      </dgm:t>
    </dgm:pt>
    <dgm:pt modelId="{417CB8AF-25C7-4E1A-874C-AAE69ED57E3D}" type="parTrans" cxnId="{C353CF2E-021A-45BC-8307-8C2E4087B8F8}">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D388A0DF-F810-49F8-BDE4-CC2DDC77916B}" type="sibTrans" cxnId="{C353CF2E-021A-45BC-8307-8C2E4087B8F8}">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378F2F5F-397E-4F1F-A707-C6C1CBC6F16B}">
      <dgm:prSet phldrT="[文本]"/>
      <dgm:spPr/>
      <dgm:t>
        <a:bodyPr/>
        <a:lstStyle/>
        <a:p>
          <a:pPr algn="ctr"/>
          <a:r>
            <a:rPr lang="en-US" altLang="zh-CN" b="0" cap="none" spc="0" dirty="0">
              <a:ln w="0"/>
              <a:solidFill>
                <a:srgbClr val="003567"/>
              </a:solidFill>
              <a:effectLst>
                <a:outerShdw blurRad="38100" dist="25400" dir="5400000" algn="ctr" rotWithShape="0">
                  <a:srgbClr val="6E747A">
                    <a:alpha val="43000"/>
                  </a:srgbClr>
                </a:outerShdw>
              </a:effectLst>
            </a:rPr>
            <a:t>node.js</a:t>
          </a:r>
          <a:endParaRPr lang="zh-CN" altLang="en-US" b="0" cap="none" spc="0" dirty="0">
            <a:ln w="0"/>
            <a:solidFill>
              <a:srgbClr val="003567"/>
            </a:solidFill>
            <a:effectLst>
              <a:outerShdw blurRad="38100" dist="25400" dir="5400000" algn="ctr" rotWithShape="0">
                <a:srgbClr val="6E747A">
                  <a:alpha val="43000"/>
                </a:srgbClr>
              </a:outerShdw>
            </a:effectLst>
          </a:endParaRPr>
        </a:p>
      </dgm:t>
    </dgm:pt>
    <dgm:pt modelId="{41F1F504-9EBF-4A6A-8798-9F4FE045FA15}" type="parTrans" cxnId="{98FB4BF2-5A0A-42FB-9888-516647F75C63}">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80F95C98-0A41-4D48-B909-5829B792DC84}" type="sibTrans" cxnId="{98FB4BF2-5A0A-42FB-9888-516647F75C63}">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90C17A25-B9C4-4EBB-B6B4-40291682CC07}">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MongoDB</a:t>
          </a:r>
          <a:r>
            <a:rPr lang="zh-CN" altLang="en-US" b="0" cap="none" spc="0">
              <a:ln w="0"/>
              <a:solidFill>
                <a:srgbClr val="003567"/>
              </a:solidFill>
              <a:effectLst>
                <a:outerShdw blurRad="38100" dist="25400" dir="5400000" algn="ctr" rotWithShape="0">
                  <a:srgbClr val="6E747A">
                    <a:alpha val="43000"/>
                  </a:srgbClr>
                </a:outerShdw>
              </a:effectLst>
            </a:rPr>
            <a:t>服务</a:t>
          </a:r>
        </a:p>
      </dgm:t>
    </dgm:pt>
    <dgm:pt modelId="{F9EB5655-E6A7-4EA4-B145-EC3729CC7846}" type="parTrans" cxnId="{F26FB380-A036-4959-AB09-FFB33AAE398E}">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FF446864-1AEC-445C-AE57-9062C9477512}" type="sibTrans" cxnId="{F26FB380-A036-4959-AB09-FFB33AAE398E}">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A28359AA-91FF-48B0-8D5C-30513C968EFE}">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MongoDB</a:t>
          </a:r>
          <a:r>
            <a:rPr lang="zh-CN" altLang="en-US" b="0" cap="none" spc="0">
              <a:ln w="0"/>
              <a:solidFill>
                <a:srgbClr val="003567"/>
              </a:solidFill>
              <a:effectLst>
                <a:outerShdw blurRad="38100" dist="25400" dir="5400000" algn="ctr" rotWithShape="0">
                  <a:srgbClr val="6E747A">
                    <a:alpha val="43000"/>
                  </a:srgbClr>
                </a:outerShdw>
              </a:effectLst>
            </a:rPr>
            <a:t>存储</a:t>
          </a:r>
        </a:p>
      </dgm:t>
    </dgm:pt>
    <dgm:pt modelId="{78F2F1E9-A561-4322-A7C2-1FADD5AA8F95}" type="parTrans" cxnId="{F367E5D9-8046-4C8B-892A-BDF1D45F9E1E}">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23F6A7F8-16E2-4CE8-AA21-5AE33BEC164C}" type="sibTrans" cxnId="{F367E5D9-8046-4C8B-892A-BDF1D45F9E1E}">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B8F7ACA6-1E0B-4682-BB52-FACA8735AF69}">
      <dgm:prSet phldrT="[文本]"/>
      <dgm:spPr/>
      <dgm:t>
        <a:bodyPr/>
        <a:lstStyle/>
        <a:p>
          <a:pPr algn="ctr"/>
          <a:r>
            <a:rPr lang="en-US" altLang="zh-CN" b="0" cap="none" spc="0">
              <a:ln w="0"/>
              <a:solidFill>
                <a:srgbClr val="003567"/>
              </a:solidFill>
              <a:effectLst>
                <a:outerShdw blurRad="38100" dist="25400" dir="5400000" algn="ctr" rotWithShape="0">
                  <a:srgbClr val="6E747A">
                    <a:alpha val="43000"/>
                  </a:srgbClr>
                </a:outerShdw>
              </a:effectLst>
            </a:rPr>
            <a:t>MongoDB</a:t>
          </a:r>
          <a:r>
            <a:rPr lang="zh-CN" altLang="en-US" b="0" cap="none" spc="0">
              <a:ln w="0"/>
              <a:solidFill>
                <a:srgbClr val="003567"/>
              </a:solidFill>
              <a:effectLst>
                <a:outerShdw blurRad="38100" dist="25400" dir="5400000" algn="ctr" rotWithShape="0">
                  <a:srgbClr val="6E747A">
                    <a:alpha val="43000"/>
                  </a:srgbClr>
                </a:outerShdw>
              </a:effectLst>
            </a:rPr>
            <a:t>存储</a:t>
          </a:r>
        </a:p>
      </dgm:t>
    </dgm:pt>
    <dgm:pt modelId="{60812FF4-3AE8-4996-986F-DAB1F3B998A7}" type="parTrans" cxnId="{DE4B5167-E324-4712-89C6-9D8B372CC818}">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3354FEC4-E13D-4712-B6AD-4EDA71B67C72}" type="sibTrans" cxnId="{DE4B5167-E324-4712-89C6-9D8B372CC818}">
      <dgm:prSet/>
      <dgm:spPr/>
      <dgm:t>
        <a:bodyPr/>
        <a:lstStyle/>
        <a:p>
          <a:pPr algn="ctr"/>
          <a:endParaRPr lang="zh-CN" altLang="en-US" b="0" cap="none" spc="0">
            <a:ln w="0"/>
            <a:solidFill>
              <a:srgbClr val="003567"/>
            </a:solidFill>
            <a:effectLst>
              <a:outerShdw blurRad="38100" dist="25400" dir="5400000" algn="ctr" rotWithShape="0">
                <a:srgbClr val="6E747A">
                  <a:alpha val="43000"/>
                </a:srgbClr>
              </a:outerShdw>
            </a:effectLst>
          </a:endParaRPr>
        </a:p>
      </dgm:t>
    </dgm:pt>
    <dgm:pt modelId="{6BC7B3E0-741F-4F50-B541-1A0094EB4645}">
      <dgm:prSet phldrT="[文本]"/>
      <dgm:spPr/>
      <dgm:t>
        <a:bodyPr/>
        <a:lstStyle/>
        <a:p>
          <a:pPr algn="ctr"/>
          <a:r>
            <a:rPr lang="en-US" altLang="zh-CN" b="0" cap="none" spc="0" dirty="0" smtClean="0">
              <a:ln w="0"/>
              <a:solidFill>
                <a:srgbClr val="003567"/>
              </a:solidFill>
              <a:effectLst>
                <a:outerShdw blurRad="38100" dist="25400" dir="5400000" algn="ctr" rotWithShape="0">
                  <a:srgbClr val="6E747A">
                    <a:alpha val="43000"/>
                  </a:srgbClr>
                </a:outerShdw>
              </a:effectLst>
            </a:rPr>
            <a:t>HTML5</a:t>
          </a:r>
          <a:endParaRPr lang="zh-CN" altLang="en-US" b="0" cap="none" spc="0" dirty="0">
            <a:ln w="0"/>
            <a:solidFill>
              <a:srgbClr val="003567"/>
            </a:solidFill>
            <a:effectLst>
              <a:outerShdw blurRad="38100" dist="25400" dir="5400000" algn="ctr" rotWithShape="0">
                <a:srgbClr val="6E747A">
                  <a:alpha val="43000"/>
                </a:srgbClr>
              </a:outerShdw>
            </a:effectLst>
          </a:endParaRPr>
        </a:p>
      </dgm:t>
    </dgm:pt>
    <dgm:pt modelId="{68B1B16B-F0A7-49D1-AC5D-F1D5F51B7B2C}" type="parTrans" cxnId="{8A046475-27F6-4746-90BA-56B3C8053A80}">
      <dgm:prSet/>
      <dgm:spPr/>
      <dgm:t>
        <a:bodyPr/>
        <a:lstStyle/>
        <a:p>
          <a:endParaRPr lang="zh-CN" altLang="en-US">
            <a:solidFill>
              <a:srgbClr val="003567"/>
            </a:solidFill>
          </a:endParaRPr>
        </a:p>
      </dgm:t>
    </dgm:pt>
    <dgm:pt modelId="{FACE17E1-1522-4D55-A79B-E58BAF4EEEC4}" type="sibTrans" cxnId="{8A046475-27F6-4746-90BA-56B3C8053A80}">
      <dgm:prSet/>
      <dgm:spPr/>
      <dgm:t>
        <a:bodyPr/>
        <a:lstStyle/>
        <a:p>
          <a:endParaRPr lang="zh-CN" altLang="en-US">
            <a:solidFill>
              <a:srgbClr val="003567"/>
            </a:solidFill>
          </a:endParaRPr>
        </a:p>
      </dgm:t>
    </dgm:pt>
    <dgm:pt modelId="{3AB66BA7-6712-468A-9C87-F416F6AB6FCA}" type="pres">
      <dgm:prSet presAssocID="{BBE24F1D-103D-4F9B-BB4D-71FE21B0429C}" presName="hierChild1" presStyleCnt="0">
        <dgm:presLayoutVars>
          <dgm:orgChart val="1"/>
          <dgm:chPref val="1"/>
          <dgm:dir/>
          <dgm:animOne val="branch"/>
          <dgm:animLvl val="lvl"/>
          <dgm:resizeHandles/>
        </dgm:presLayoutVars>
      </dgm:prSet>
      <dgm:spPr/>
      <dgm:t>
        <a:bodyPr/>
        <a:lstStyle/>
        <a:p>
          <a:endParaRPr lang="zh-CN" altLang="en-US"/>
        </a:p>
      </dgm:t>
    </dgm:pt>
    <dgm:pt modelId="{8343C34B-0B4E-489E-9B26-01B1243EC97E}" type="pres">
      <dgm:prSet presAssocID="{56777795-858C-49B9-AE41-B5143774EC1D}" presName="hierRoot1" presStyleCnt="0">
        <dgm:presLayoutVars>
          <dgm:hierBranch val="init"/>
        </dgm:presLayoutVars>
      </dgm:prSet>
      <dgm:spPr/>
    </dgm:pt>
    <dgm:pt modelId="{A33D2EC4-3EF1-46DC-A0EF-6210589E6A81}" type="pres">
      <dgm:prSet presAssocID="{56777795-858C-49B9-AE41-B5143774EC1D}" presName="rootComposite1" presStyleCnt="0"/>
      <dgm:spPr/>
    </dgm:pt>
    <dgm:pt modelId="{0784BD8B-540F-445B-AE63-17894BBC9204}" type="pres">
      <dgm:prSet presAssocID="{56777795-858C-49B9-AE41-B5143774EC1D}" presName="rootText1" presStyleLbl="node0" presStyleIdx="0" presStyleCnt="1">
        <dgm:presLayoutVars>
          <dgm:chPref val="3"/>
        </dgm:presLayoutVars>
      </dgm:prSet>
      <dgm:spPr/>
      <dgm:t>
        <a:bodyPr/>
        <a:lstStyle/>
        <a:p>
          <a:endParaRPr lang="zh-CN" altLang="en-US"/>
        </a:p>
      </dgm:t>
    </dgm:pt>
    <dgm:pt modelId="{6F5A5660-5348-4EE9-8A43-C19BD1424A85}" type="pres">
      <dgm:prSet presAssocID="{56777795-858C-49B9-AE41-B5143774EC1D}" presName="rootConnector1" presStyleLbl="node1" presStyleIdx="0" presStyleCnt="0"/>
      <dgm:spPr/>
      <dgm:t>
        <a:bodyPr/>
        <a:lstStyle/>
        <a:p>
          <a:endParaRPr lang="zh-CN" altLang="en-US"/>
        </a:p>
      </dgm:t>
    </dgm:pt>
    <dgm:pt modelId="{33BC4235-AC85-480E-857F-922086DC5C45}" type="pres">
      <dgm:prSet presAssocID="{56777795-858C-49B9-AE41-B5143774EC1D}" presName="hierChild2" presStyleCnt="0"/>
      <dgm:spPr/>
    </dgm:pt>
    <dgm:pt modelId="{F7A57137-456B-4B66-A683-EA4A002D41F1}" type="pres">
      <dgm:prSet presAssocID="{EF4C9FB0-6249-4792-B659-CE2D6C859EC8}" presName="Name37" presStyleLbl="parChTrans1D2" presStyleIdx="0" presStyleCnt="1"/>
      <dgm:spPr/>
      <dgm:t>
        <a:bodyPr/>
        <a:lstStyle/>
        <a:p>
          <a:endParaRPr lang="zh-CN" altLang="en-US"/>
        </a:p>
      </dgm:t>
    </dgm:pt>
    <dgm:pt modelId="{107766C2-91A0-460D-A669-A2F27F7D4B2A}" type="pres">
      <dgm:prSet presAssocID="{D4C11760-7F6F-4E62-B5D2-684DD747B6C5}" presName="hierRoot2" presStyleCnt="0">
        <dgm:presLayoutVars>
          <dgm:hierBranch val="init"/>
        </dgm:presLayoutVars>
      </dgm:prSet>
      <dgm:spPr/>
    </dgm:pt>
    <dgm:pt modelId="{96820329-6DDC-4F6D-90FF-58D496198F01}" type="pres">
      <dgm:prSet presAssocID="{D4C11760-7F6F-4E62-B5D2-684DD747B6C5}" presName="rootComposite" presStyleCnt="0"/>
      <dgm:spPr/>
    </dgm:pt>
    <dgm:pt modelId="{22B7B381-5EC8-4295-B2BB-58CA1A6ABC2E}" type="pres">
      <dgm:prSet presAssocID="{D4C11760-7F6F-4E62-B5D2-684DD747B6C5}" presName="rootText" presStyleLbl="node2" presStyleIdx="0" presStyleCnt="1">
        <dgm:presLayoutVars>
          <dgm:chPref val="3"/>
        </dgm:presLayoutVars>
      </dgm:prSet>
      <dgm:spPr/>
      <dgm:t>
        <a:bodyPr/>
        <a:lstStyle/>
        <a:p>
          <a:endParaRPr lang="zh-CN" altLang="en-US"/>
        </a:p>
      </dgm:t>
    </dgm:pt>
    <dgm:pt modelId="{DFAA909E-7635-4A02-92B1-1D7D088D0F92}" type="pres">
      <dgm:prSet presAssocID="{D4C11760-7F6F-4E62-B5D2-684DD747B6C5}" presName="rootConnector" presStyleLbl="node2" presStyleIdx="0" presStyleCnt="1"/>
      <dgm:spPr/>
      <dgm:t>
        <a:bodyPr/>
        <a:lstStyle/>
        <a:p>
          <a:endParaRPr lang="zh-CN" altLang="en-US"/>
        </a:p>
      </dgm:t>
    </dgm:pt>
    <dgm:pt modelId="{FF5543D4-716C-4A15-8839-A95A23014A9E}" type="pres">
      <dgm:prSet presAssocID="{D4C11760-7F6F-4E62-B5D2-684DD747B6C5}" presName="hierChild4" presStyleCnt="0"/>
      <dgm:spPr/>
    </dgm:pt>
    <dgm:pt modelId="{51419605-F9E4-43D5-9306-793F738E0075}" type="pres">
      <dgm:prSet presAssocID="{06714D48-7AE5-4BDF-8AFF-EBE0FE60458B}" presName="Name37" presStyleLbl="parChTrans1D3" presStyleIdx="0" presStyleCnt="10"/>
      <dgm:spPr/>
      <dgm:t>
        <a:bodyPr/>
        <a:lstStyle/>
        <a:p>
          <a:endParaRPr lang="zh-CN" altLang="en-US"/>
        </a:p>
      </dgm:t>
    </dgm:pt>
    <dgm:pt modelId="{60B86410-2020-4E8A-9262-707D5C4E9447}" type="pres">
      <dgm:prSet presAssocID="{2558A96B-5907-4977-9591-B0CA1071B951}" presName="hierRoot2" presStyleCnt="0">
        <dgm:presLayoutVars>
          <dgm:hierBranch val="init"/>
        </dgm:presLayoutVars>
      </dgm:prSet>
      <dgm:spPr/>
    </dgm:pt>
    <dgm:pt modelId="{FFE7632C-02E7-4EF1-A386-ABF66432AC6A}" type="pres">
      <dgm:prSet presAssocID="{2558A96B-5907-4977-9591-B0CA1071B951}" presName="rootComposite" presStyleCnt="0"/>
      <dgm:spPr/>
    </dgm:pt>
    <dgm:pt modelId="{11155948-FE67-4692-8926-0C2D9980A6FB}" type="pres">
      <dgm:prSet presAssocID="{2558A96B-5907-4977-9591-B0CA1071B951}" presName="rootText" presStyleLbl="node3" presStyleIdx="0" presStyleCnt="10">
        <dgm:presLayoutVars>
          <dgm:chPref val="3"/>
        </dgm:presLayoutVars>
      </dgm:prSet>
      <dgm:spPr/>
      <dgm:t>
        <a:bodyPr/>
        <a:lstStyle/>
        <a:p>
          <a:endParaRPr lang="zh-CN" altLang="en-US"/>
        </a:p>
      </dgm:t>
    </dgm:pt>
    <dgm:pt modelId="{EBFE1F40-FA93-4CB2-96B7-BD7F2E0EE8EE}" type="pres">
      <dgm:prSet presAssocID="{2558A96B-5907-4977-9591-B0CA1071B951}" presName="rootConnector" presStyleLbl="node3" presStyleIdx="0" presStyleCnt="10"/>
      <dgm:spPr/>
      <dgm:t>
        <a:bodyPr/>
        <a:lstStyle/>
        <a:p>
          <a:endParaRPr lang="zh-CN" altLang="en-US"/>
        </a:p>
      </dgm:t>
    </dgm:pt>
    <dgm:pt modelId="{924CAD08-9378-4715-823A-303156B86B82}" type="pres">
      <dgm:prSet presAssocID="{2558A96B-5907-4977-9591-B0CA1071B951}" presName="hierChild4" presStyleCnt="0"/>
      <dgm:spPr/>
    </dgm:pt>
    <dgm:pt modelId="{3C00E6FA-B5EF-4E2D-AB5C-41FB426A6197}" type="pres">
      <dgm:prSet presAssocID="{A1BD55C3-8737-4215-AD09-B4BBA4168A18}" presName="Name37" presStyleLbl="parChTrans1D4" presStyleIdx="0" presStyleCnt="22"/>
      <dgm:spPr/>
      <dgm:t>
        <a:bodyPr/>
        <a:lstStyle/>
        <a:p>
          <a:endParaRPr lang="zh-CN" altLang="en-US"/>
        </a:p>
      </dgm:t>
    </dgm:pt>
    <dgm:pt modelId="{42BC32FA-5146-4EB7-9721-0FFFE9082797}" type="pres">
      <dgm:prSet presAssocID="{8E39EECA-20BE-42AE-A4E7-B8F8DEDD148A}" presName="hierRoot2" presStyleCnt="0">
        <dgm:presLayoutVars>
          <dgm:hierBranch val="init"/>
        </dgm:presLayoutVars>
      </dgm:prSet>
      <dgm:spPr/>
    </dgm:pt>
    <dgm:pt modelId="{CE34B4DD-4DA7-4F7F-8310-03F0F3CE4ED3}" type="pres">
      <dgm:prSet presAssocID="{8E39EECA-20BE-42AE-A4E7-B8F8DEDD148A}" presName="rootComposite" presStyleCnt="0"/>
      <dgm:spPr/>
    </dgm:pt>
    <dgm:pt modelId="{343DEA55-10F0-41E9-86F1-A9A061E9B86B}" type="pres">
      <dgm:prSet presAssocID="{8E39EECA-20BE-42AE-A4E7-B8F8DEDD148A}" presName="rootText" presStyleLbl="node4" presStyleIdx="0" presStyleCnt="22">
        <dgm:presLayoutVars>
          <dgm:chPref val="3"/>
        </dgm:presLayoutVars>
      </dgm:prSet>
      <dgm:spPr/>
      <dgm:t>
        <a:bodyPr/>
        <a:lstStyle/>
        <a:p>
          <a:endParaRPr lang="zh-CN" altLang="en-US"/>
        </a:p>
      </dgm:t>
    </dgm:pt>
    <dgm:pt modelId="{00DCC7A6-0077-4D32-B32C-2E7233971B2F}" type="pres">
      <dgm:prSet presAssocID="{8E39EECA-20BE-42AE-A4E7-B8F8DEDD148A}" presName="rootConnector" presStyleLbl="node4" presStyleIdx="0" presStyleCnt="22"/>
      <dgm:spPr/>
      <dgm:t>
        <a:bodyPr/>
        <a:lstStyle/>
        <a:p>
          <a:endParaRPr lang="zh-CN" altLang="en-US"/>
        </a:p>
      </dgm:t>
    </dgm:pt>
    <dgm:pt modelId="{637FA023-A544-4535-A137-56EB87874D87}" type="pres">
      <dgm:prSet presAssocID="{8E39EECA-20BE-42AE-A4E7-B8F8DEDD148A}" presName="hierChild4" presStyleCnt="0"/>
      <dgm:spPr/>
    </dgm:pt>
    <dgm:pt modelId="{225242E1-5C42-4405-9ED5-D1324FA4603C}" type="pres">
      <dgm:prSet presAssocID="{8E39EECA-20BE-42AE-A4E7-B8F8DEDD148A}" presName="hierChild5" presStyleCnt="0"/>
      <dgm:spPr/>
    </dgm:pt>
    <dgm:pt modelId="{FDC469C7-6288-47CB-915C-3119B942BABB}" type="pres">
      <dgm:prSet presAssocID="{B12DDBA1-D91B-4B22-927C-7D1A4C5BB175}" presName="Name37" presStyleLbl="parChTrans1D4" presStyleIdx="1" presStyleCnt="22"/>
      <dgm:spPr/>
      <dgm:t>
        <a:bodyPr/>
        <a:lstStyle/>
        <a:p>
          <a:endParaRPr lang="zh-CN" altLang="en-US"/>
        </a:p>
      </dgm:t>
    </dgm:pt>
    <dgm:pt modelId="{628B2737-E320-49AB-B49B-07793E170E25}" type="pres">
      <dgm:prSet presAssocID="{E504A40E-89C3-4BC5-A293-4F58EF0DA31D}" presName="hierRoot2" presStyleCnt="0">
        <dgm:presLayoutVars>
          <dgm:hierBranch val="init"/>
        </dgm:presLayoutVars>
      </dgm:prSet>
      <dgm:spPr/>
    </dgm:pt>
    <dgm:pt modelId="{29A8EDE6-68D2-4779-89C0-6AB46E0D84D7}" type="pres">
      <dgm:prSet presAssocID="{E504A40E-89C3-4BC5-A293-4F58EF0DA31D}" presName="rootComposite" presStyleCnt="0"/>
      <dgm:spPr/>
    </dgm:pt>
    <dgm:pt modelId="{A5891508-2D00-432E-A4DD-FB0DCC55FFBD}" type="pres">
      <dgm:prSet presAssocID="{E504A40E-89C3-4BC5-A293-4F58EF0DA31D}" presName="rootText" presStyleLbl="node4" presStyleIdx="1" presStyleCnt="22">
        <dgm:presLayoutVars>
          <dgm:chPref val="3"/>
        </dgm:presLayoutVars>
      </dgm:prSet>
      <dgm:spPr/>
      <dgm:t>
        <a:bodyPr/>
        <a:lstStyle/>
        <a:p>
          <a:endParaRPr lang="zh-CN" altLang="en-US"/>
        </a:p>
      </dgm:t>
    </dgm:pt>
    <dgm:pt modelId="{78E6F2D8-E2DB-440C-9DC7-BF1F3DF23F14}" type="pres">
      <dgm:prSet presAssocID="{E504A40E-89C3-4BC5-A293-4F58EF0DA31D}" presName="rootConnector" presStyleLbl="node4" presStyleIdx="1" presStyleCnt="22"/>
      <dgm:spPr/>
      <dgm:t>
        <a:bodyPr/>
        <a:lstStyle/>
        <a:p>
          <a:endParaRPr lang="zh-CN" altLang="en-US"/>
        </a:p>
      </dgm:t>
    </dgm:pt>
    <dgm:pt modelId="{E62D7E80-19B4-4A7B-98CB-8BE00141CFDE}" type="pres">
      <dgm:prSet presAssocID="{E504A40E-89C3-4BC5-A293-4F58EF0DA31D}" presName="hierChild4" presStyleCnt="0"/>
      <dgm:spPr/>
    </dgm:pt>
    <dgm:pt modelId="{B74532D2-38C1-4001-9CCC-BD6D33429429}" type="pres">
      <dgm:prSet presAssocID="{E504A40E-89C3-4BC5-A293-4F58EF0DA31D}" presName="hierChild5" presStyleCnt="0"/>
      <dgm:spPr/>
    </dgm:pt>
    <dgm:pt modelId="{A2129999-E489-4CC6-8002-5AFA11DBBC38}" type="pres">
      <dgm:prSet presAssocID="{2558A96B-5907-4977-9591-B0CA1071B951}" presName="hierChild5" presStyleCnt="0"/>
      <dgm:spPr/>
    </dgm:pt>
    <dgm:pt modelId="{83D1A63B-9C6D-46EB-8925-4E9FE37E63D7}" type="pres">
      <dgm:prSet presAssocID="{A713B955-B226-4CAA-89D2-CEFB00A7A145}" presName="Name37" presStyleLbl="parChTrans1D3" presStyleIdx="1" presStyleCnt="10"/>
      <dgm:spPr/>
      <dgm:t>
        <a:bodyPr/>
        <a:lstStyle/>
        <a:p>
          <a:endParaRPr lang="zh-CN" altLang="en-US"/>
        </a:p>
      </dgm:t>
    </dgm:pt>
    <dgm:pt modelId="{36F1B896-75F5-48B1-85DA-52AF3923D47C}" type="pres">
      <dgm:prSet presAssocID="{370527F4-3094-425B-8542-2D3E25F085D3}" presName="hierRoot2" presStyleCnt="0">
        <dgm:presLayoutVars>
          <dgm:hierBranch val="init"/>
        </dgm:presLayoutVars>
      </dgm:prSet>
      <dgm:spPr/>
    </dgm:pt>
    <dgm:pt modelId="{B1F539E6-1F42-4965-B0A0-238C517FC309}" type="pres">
      <dgm:prSet presAssocID="{370527F4-3094-425B-8542-2D3E25F085D3}" presName="rootComposite" presStyleCnt="0"/>
      <dgm:spPr/>
    </dgm:pt>
    <dgm:pt modelId="{07E6F5A3-F612-4148-A961-FFEAF8B8D1D7}" type="pres">
      <dgm:prSet presAssocID="{370527F4-3094-425B-8542-2D3E25F085D3}" presName="rootText" presStyleLbl="node3" presStyleIdx="1" presStyleCnt="10">
        <dgm:presLayoutVars>
          <dgm:chPref val="3"/>
        </dgm:presLayoutVars>
      </dgm:prSet>
      <dgm:spPr/>
      <dgm:t>
        <a:bodyPr/>
        <a:lstStyle/>
        <a:p>
          <a:endParaRPr lang="zh-CN" altLang="en-US"/>
        </a:p>
      </dgm:t>
    </dgm:pt>
    <dgm:pt modelId="{2790D2A6-FDD2-4B53-84FC-7B1CBD7279CA}" type="pres">
      <dgm:prSet presAssocID="{370527F4-3094-425B-8542-2D3E25F085D3}" presName="rootConnector" presStyleLbl="node3" presStyleIdx="1" presStyleCnt="10"/>
      <dgm:spPr/>
      <dgm:t>
        <a:bodyPr/>
        <a:lstStyle/>
        <a:p>
          <a:endParaRPr lang="zh-CN" altLang="en-US"/>
        </a:p>
      </dgm:t>
    </dgm:pt>
    <dgm:pt modelId="{3A5EAD0A-0488-42A8-A9D5-C53A341D3C50}" type="pres">
      <dgm:prSet presAssocID="{370527F4-3094-425B-8542-2D3E25F085D3}" presName="hierChild4" presStyleCnt="0"/>
      <dgm:spPr/>
    </dgm:pt>
    <dgm:pt modelId="{014C20FA-301F-4CB4-9A4E-BD89D53BB3AB}" type="pres">
      <dgm:prSet presAssocID="{0BF6A5A0-DD80-42D6-9A2F-C7C0E1D752CA}" presName="Name37" presStyleLbl="parChTrans1D4" presStyleIdx="2" presStyleCnt="22"/>
      <dgm:spPr/>
      <dgm:t>
        <a:bodyPr/>
        <a:lstStyle/>
        <a:p>
          <a:endParaRPr lang="zh-CN" altLang="en-US"/>
        </a:p>
      </dgm:t>
    </dgm:pt>
    <dgm:pt modelId="{69FBB156-093F-425E-8AFE-499008594462}" type="pres">
      <dgm:prSet presAssocID="{00DAC659-CD68-4EAC-B1CC-42408DE8EFD8}" presName="hierRoot2" presStyleCnt="0">
        <dgm:presLayoutVars>
          <dgm:hierBranch val="init"/>
        </dgm:presLayoutVars>
      </dgm:prSet>
      <dgm:spPr/>
    </dgm:pt>
    <dgm:pt modelId="{49E815D2-EC88-48EB-A79C-6857C8C3CDCA}" type="pres">
      <dgm:prSet presAssocID="{00DAC659-CD68-4EAC-B1CC-42408DE8EFD8}" presName="rootComposite" presStyleCnt="0"/>
      <dgm:spPr/>
    </dgm:pt>
    <dgm:pt modelId="{8A8A329C-71F7-4D13-8EAF-DF513BCB6A3A}" type="pres">
      <dgm:prSet presAssocID="{00DAC659-CD68-4EAC-B1CC-42408DE8EFD8}" presName="rootText" presStyleLbl="node4" presStyleIdx="2" presStyleCnt="22">
        <dgm:presLayoutVars>
          <dgm:chPref val="3"/>
        </dgm:presLayoutVars>
      </dgm:prSet>
      <dgm:spPr/>
      <dgm:t>
        <a:bodyPr/>
        <a:lstStyle/>
        <a:p>
          <a:endParaRPr lang="zh-CN" altLang="en-US"/>
        </a:p>
      </dgm:t>
    </dgm:pt>
    <dgm:pt modelId="{A2E040AF-4C92-4311-B30C-61096E207AA8}" type="pres">
      <dgm:prSet presAssocID="{00DAC659-CD68-4EAC-B1CC-42408DE8EFD8}" presName="rootConnector" presStyleLbl="node4" presStyleIdx="2" presStyleCnt="22"/>
      <dgm:spPr/>
      <dgm:t>
        <a:bodyPr/>
        <a:lstStyle/>
        <a:p>
          <a:endParaRPr lang="zh-CN" altLang="en-US"/>
        </a:p>
      </dgm:t>
    </dgm:pt>
    <dgm:pt modelId="{DDC1A40E-91AE-4959-A5E1-1BFC82247F08}" type="pres">
      <dgm:prSet presAssocID="{00DAC659-CD68-4EAC-B1CC-42408DE8EFD8}" presName="hierChild4" presStyleCnt="0"/>
      <dgm:spPr/>
    </dgm:pt>
    <dgm:pt modelId="{FE36210C-DE61-48D3-86BF-FF7717413913}" type="pres">
      <dgm:prSet presAssocID="{00DAC659-CD68-4EAC-B1CC-42408DE8EFD8}" presName="hierChild5" presStyleCnt="0"/>
      <dgm:spPr/>
    </dgm:pt>
    <dgm:pt modelId="{205A8E06-42A1-4D06-9B9F-06967F5CD41D}" type="pres">
      <dgm:prSet presAssocID="{19829849-EC02-4366-9FC2-BD4F421CE0AE}" presName="Name37" presStyleLbl="parChTrans1D4" presStyleIdx="3" presStyleCnt="22"/>
      <dgm:spPr/>
      <dgm:t>
        <a:bodyPr/>
        <a:lstStyle/>
        <a:p>
          <a:endParaRPr lang="zh-CN" altLang="en-US"/>
        </a:p>
      </dgm:t>
    </dgm:pt>
    <dgm:pt modelId="{E95FA9BD-D17F-4C1A-B096-DB6A3033EE06}" type="pres">
      <dgm:prSet presAssocID="{FE9499CA-464B-458B-838A-82F80A7A73E4}" presName="hierRoot2" presStyleCnt="0">
        <dgm:presLayoutVars>
          <dgm:hierBranch val="init"/>
        </dgm:presLayoutVars>
      </dgm:prSet>
      <dgm:spPr/>
    </dgm:pt>
    <dgm:pt modelId="{21A04106-67DB-467E-B134-9A9DE0AA47E1}" type="pres">
      <dgm:prSet presAssocID="{FE9499CA-464B-458B-838A-82F80A7A73E4}" presName="rootComposite" presStyleCnt="0"/>
      <dgm:spPr/>
    </dgm:pt>
    <dgm:pt modelId="{22A47BCE-1680-4CAF-9181-54474C5E8250}" type="pres">
      <dgm:prSet presAssocID="{FE9499CA-464B-458B-838A-82F80A7A73E4}" presName="rootText" presStyleLbl="node4" presStyleIdx="3" presStyleCnt="22">
        <dgm:presLayoutVars>
          <dgm:chPref val="3"/>
        </dgm:presLayoutVars>
      </dgm:prSet>
      <dgm:spPr/>
      <dgm:t>
        <a:bodyPr/>
        <a:lstStyle/>
        <a:p>
          <a:endParaRPr lang="zh-CN" altLang="en-US"/>
        </a:p>
      </dgm:t>
    </dgm:pt>
    <dgm:pt modelId="{49FC0DD1-C079-4D86-9D66-C3AA27A6F461}" type="pres">
      <dgm:prSet presAssocID="{FE9499CA-464B-458B-838A-82F80A7A73E4}" presName="rootConnector" presStyleLbl="node4" presStyleIdx="3" presStyleCnt="22"/>
      <dgm:spPr/>
      <dgm:t>
        <a:bodyPr/>
        <a:lstStyle/>
        <a:p>
          <a:endParaRPr lang="zh-CN" altLang="en-US"/>
        </a:p>
      </dgm:t>
    </dgm:pt>
    <dgm:pt modelId="{9AA3E689-3137-471F-A352-0DC8086AB298}" type="pres">
      <dgm:prSet presAssocID="{FE9499CA-464B-458B-838A-82F80A7A73E4}" presName="hierChild4" presStyleCnt="0"/>
      <dgm:spPr/>
    </dgm:pt>
    <dgm:pt modelId="{85BBD951-57A0-40D1-9700-AC9A210E8508}" type="pres">
      <dgm:prSet presAssocID="{FE9499CA-464B-458B-838A-82F80A7A73E4}" presName="hierChild5" presStyleCnt="0"/>
      <dgm:spPr/>
    </dgm:pt>
    <dgm:pt modelId="{BA8EB067-33A5-4D20-A7EC-9F621C528279}" type="pres">
      <dgm:prSet presAssocID="{370527F4-3094-425B-8542-2D3E25F085D3}" presName="hierChild5" presStyleCnt="0"/>
      <dgm:spPr/>
    </dgm:pt>
    <dgm:pt modelId="{0D018380-1AD7-4EEB-8A54-A3C1D0A5C4E6}" type="pres">
      <dgm:prSet presAssocID="{C0C8B3EA-47D1-42E8-8893-9EC66FA2ACFC}" presName="Name37" presStyleLbl="parChTrans1D3" presStyleIdx="2" presStyleCnt="10"/>
      <dgm:spPr/>
      <dgm:t>
        <a:bodyPr/>
        <a:lstStyle/>
        <a:p>
          <a:endParaRPr lang="zh-CN" altLang="en-US"/>
        </a:p>
      </dgm:t>
    </dgm:pt>
    <dgm:pt modelId="{F088F307-D1DD-4736-984A-0123668FED98}" type="pres">
      <dgm:prSet presAssocID="{50D59E1A-B348-4039-9AA5-D5F8E4EB7848}" presName="hierRoot2" presStyleCnt="0">
        <dgm:presLayoutVars>
          <dgm:hierBranch val="init"/>
        </dgm:presLayoutVars>
      </dgm:prSet>
      <dgm:spPr/>
    </dgm:pt>
    <dgm:pt modelId="{795D5D82-C4D1-44AA-ADD9-77BF3A4A76F8}" type="pres">
      <dgm:prSet presAssocID="{50D59E1A-B348-4039-9AA5-D5F8E4EB7848}" presName="rootComposite" presStyleCnt="0"/>
      <dgm:spPr/>
    </dgm:pt>
    <dgm:pt modelId="{C73FB20C-9796-4B2D-ADF8-1BD0844E0685}" type="pres">
      <dgm:prSet presAssocID="{50D59E1A-B348-4039-9AA5-D5F8E4EB7848}" presName="rootText" presStyleLbl="node3" presStyleIdx="2" presStyleCnt="10">
        <dgm:presLayoutVars>
          <dgm:chPref val="3"/>
        </dgm:presLayoutVars>
      </dgm:prSet>
      <dgm:spPr/>
      <dgm:t>
        <a:bodyPr/>
        <a:lstStyle/>
        <a:p>
          <a:endParaRPr lang="zh-CN" altLang="en-US"/>
        </a:p>
      </dgm:t>
    </dgm:pt>
    <dgm:pt modelId="{4992F583-6A0B-47D0-9CA2-4AF010EFF58C}" type="pres">
      <dgm:prSet presAssocID="{50D59E1A-B348-4039-9AA5-D5F8E4EB7848}" presName="rootConnector" presStyleLbl="node3" presStyleIdx="2" presStyleCnt="10"/>
      <dgm:spPr/>
      <dgm:t>
        <a:bodyPr/>
        <a:lstStyle/>
        <a:p>
          <a:endParaRPr lang="zh-CN" altLang="en-US"/>
        </a:p>
      </dgm:t>
    </dgm:pt>
    <dgm:pt modelId="{FD465F4C-1943-4489-8D9B-D47F34A5D948}" type="pres">
      <dgm:prSet presAssocID="{50D59E1A-B348-4039-9AA5-D5F8E4EB7848}" presName="hierChild4" presStyleCnt="0"/>
      <dgm:spPr/>
    </dgm:pt>
    <dgm:pt modelId="{EC842FB0-C824-4AA9-A1AB-1D336E4BC1CB}" type="pres">
      <dgm:prSet presAssocID="{A68C4331-8167-465B-AEDD-258BC54E8448}" presName="Name37" presStyleLbl="parChTrans1D4" presStyleIdx="4" presStyleCnt="22"/>
      <dgm:spPr/>
      <dgm:t>
        <a:bodyPr/>
        <a:lstStyle/>
        <a:p>
          <a:endParaRPr lang="zh-CN" altLang="en-US"/>
        </a:p>
      </dgm:t>
    </dgm:pt>
    <dgm:pt modelId="{75A16EB2-65B4-4823-AC73-D11B7D9007C7}" type="pres">
      <dgm:prSet presAssocID="{0A0AB341-49E9-43BC-B55D-ADF9469CEFB3}" presName="hierRoot2" presStyleCnt="0">
        <dgm:presLayoutVars>
          <dgm:hierBranch val="init"/>
        </dgm:presLayoutVars>
      </dgm:prSet>
      <dgm:spPr/>
    </dgm:pt>
    <dgm:pt modelId="{345E216A-4893-4367-BB8B-1EE3E6B833EA}" type="pres">
      <dgm:prSet presAssocID="{0A0AB341-49E9-43BC-B55D-ADF9469CEFB3}" presName="rootComposite" presStyleCnt="0"/>
      <dgm:spPr/>
    </dgm:pt>
    <dgm:pt modelId="{BBCC28E1-9341-4701-8917-8C6473C6D1B6}" type="pres">
      <dgm:prSet presAssocID="{0A0AB341-49E9-43BC-B55D-ADF9469CEFB3}" presName="rootText" presStyleLbl="node4" presStyleIdx="4" presStyleCnt="22">
        <dgm:presLayoutVars>
          <dgm:chPref val="3"/>
        </dgm:presLayoutVars>
      </dgm:prSet>
      <dgm:spPr/>
      <dgm:t>
        <a:bodyPr/>
        <a:lstStyle/>
        <a:p>
          <a:endParaRPr lang="zh-CN" altLang="en-US"/>
        </a:p>
      </dgm:t>
    </dgm:pt>
    <dgm:pt modelId="{BF715036-6551-4E75-9250-00505D307E0B}" type="pres">
      <dgm:prSet presAssocID="{0A0AB341-49E9-43BC-B55D-ADF9469CEFB3}" presName="rootConnector" presStyleLbl="node4" presStyleIdx="4" presStyleCnt="22"/>
      <dgm:spPr/>
      <dgm:t>
        <a:bodyPr/>
        <a:lstStyle/>
        <a:p>
          <a:endParaRPr lang="zh-CN" altLang="en-US"/>
        </a:p>
      </dgm:t>
    </dgm:pt>
    <dgm:pt modelId="{38B88396-F069-40A3-B271-FDD4EE8E628F}" type="pres">
      <dgm:prSet presAssocID="{0A0AB341-49E9-43BC-B55D-ADF9469CEFB3}" presName="hierChild4" presStyleCnt="0"/>
      <dgm:spPr/>
    </dgm:pt>
    <dgm:pt modelId="{2EE4E209-8BCB-4E8B-A516-12B3E4C05C39}" type="pres">
      <dgm:prSet presAssocID="{0A0AB341-49E9-43BC-B55D-ADF9469CEFB3}" presName="hierChild5" presStyleCnt="0"/>
      <dgm:spPr/>
    </dgm:pt>
    <dgm:pt modelId="{22BB3880-3517-4E90-9CEA-90A2ECC3947E}" type="pres">
      <dgm:prSet presAssocID="{7E9AD241-9FA1-4E83-9851-A5B9CC8B4147}" presName="Name37" presStyleLbl="parChTrans1D4" presStyleIdx="5" presStyleCnt="22"/>
      <dgm:spPr/>
      <dgm:t>
        <a:bodyPr/>
        <a:lstStyle/>
        <a:p>
          <a:endParaRPr lang="zh-CN" altLang="en-US"/>
        </a:p>
      </dgm:t>
    </dgm:pt>
    <dgm:pt modelId="{95B8D27C-8B2E-4734-86EE-876FBCF4487A}" type="pres">
      <dgm:prSet presAssocID="{570CF180-E293-4E14-B885-44EBDB9B839B}" presName="hierRoot2" presStyleCnt="0">
        <dgm:presLayoutVars>
          <dgm:hierBranch val="init"/>
        </dgm:presLayoutVars>
      </dgm:prSet>
      <dgm:spPr/>
    </dgm:pt>
    <dgm:pt modelId="{BDCE2439-85BB-4903-BF88-35BA9808ED2B}" type="pres">
      <dgm:prSet presAssocID="{570CF180-E293-4E14-B885-44EBDB9B839B}" presName="rootComposite" presStyleCnt="0"/>
      <dgm:spPr/>
    </dgm:pt>
    <dgm:pt modelId="{3955240C-EAE9-4110-8875-3077D8B45A7C}" type="pres">
      <dgm:prSet presAssocID="{570CF180-E293-4E14-B885-44EBDB9B839B}" presName="rootText" presStyleLbl="node4" presStyleIdx="5" presStyleCnt="22">
        <dgm:presLayoutVars>
          <dgm:chPref val="3"/>
        </dgm:presLayoutVars>
      </dgm:prSet>
      <dgm:spPr/>
      <dgm:t>
        <a:bodyPr/>
        <a:lstStyle/>
        <a:p>
          <a:endParaRPr lang="zh-CN" altLang="en-US"/>
        </a:p>
      </dgm:t>
    </dgm:pt>
    <dgm:pt modelId="{4240E5E2-449E-4454-8CC4-6103340F2B6F}" type="pres">
      <dgm:prSet presAssocID="{570CF180-E293-4E14-B885-44EBDB9B839B}" presName="rootConnector" presStyleLbl="node4" presStyleIdx="5" presStyleCnt="22"/>
      <dgm:spPr/>
      <dgm:t>
        <a:bodyPr/>
        <a:lstStyle/>
        <a:p>
          <a:endParaRPr lang="zh-CN" altLang="en-US"/>
        </a:p>
      </dgm:t>
    </dgm:pt>
    <dgm:pt modelId="{0A8FEF61-9880-4474-842E-0F2E8F24D60E}" type="pres">
      <dgm:prSet presAssocID="{570CF180-E293-4E14-B885-44EBDB9B839B}" presName="hierChild4" presStyleCnt="0"/>
      <dgm:spPr/>
    </dgm:pt>
    <dgm:pt modelId="{7E0130EA-BC54-4E54-9150-9921C3ABDD39}" type="pres">
      <dgm:prSet presAssocID="{570CF180-E293-4E14-B885-44EBDB9B839B}" presName="hierChild5" presStyleCnt="0"/>
      <dgm:spPr/>
    </dgm:pt>
    <dgm:pt modelId="{1702980F-82A0-4A71-9529-1E9471F4649C}" type="pres">
      <dgm:prSet presAssocID="{50D59E1A-B348-4039-9AA5-D5F8E4EB7848}" presName="hierChild5" presStyleCnt="0"/>
      <dgm:spPr/>
    </dgm:pt>
    <dgm:pt modelId="{CEDAD991-A3DF-4502-862C-A9BB4DD811BC}" type="pres">
      <dgm:prSet presAssocID="{1B8FB35B-8C9C-49FC-B96F-43116B6C89FB}" presName="Name37" presStyleLbl="parChTrans1D3" presStyleIdx="3" presStyleCnt="10"/>
      <dgm:spPr/>
      <dgm:t>
        <a:bodyPr/>
        <a:lstStyle/>
        <a:p>
          <a:endParaRPr lang="zh-CN" altLang="en-US"/>
        </a:p>
      </dgm:t>
    </dgm:pt>
    <dgm:pt modelId="{B19C32FD-8544-4DA8-A7BD-CCEB3801F6C7}" type="pres">
      <dgm:prSet presAssocID="{74907466-ECE9-4F02-BD09-93297B0EC9C5}" presName="hierRoot2" presStyleCnt="0">
        <dgm:presLayoutVars>
          <dgm:hierBranch val="init"/>
        </dgm:presLayoutVars>
      </dgm:prSet>
      <dgm:spPr/>
    </dgm:pt>
    <dgm:pt modelId="{7D83B6B3-AF27-49A3-8152-AAE77201030B}" type="pres">
      <dgm:prSet presAssocID="{74907466-ECE9-4F02-BD09-93297B0EC9C5}" presName="rootComposite" presStyleCnt="0"/>
      <dgm:spPr/>
    </dgm:pt>
    <dgm:pt modelId="{FDEDB863-980C-4623-BD2B-CC3D972E514D}" type="pres">
      <dgm:prSet presAssocID="{74907466-ECE9-4F02-BD09-93297B0EC9C5}" presName="rootText" presStyleLbl="node3" presStyleIdx="3" presStyleCnt="10">
        <dgm:presLayoutVars>
          <dgm:chPref val="3"/>
        </dgm:presLayoutVars>
      </dgm:prSet>
      <dgm:spPr/>
      <dgm:t>
        <a:bodyPr/>
        <a:lstStyle/>
        <a:p>
          <a:endParaRPr lang="zh-CN" altLang="en-US"/>
        </a:p>
      </dgm:t>
    </dgm:pt>
    <dgm:pt modelId="{A4C6198B-4C59-4134-9C29-EE1D3E4E2C35}" type="pres">
      <dgm:prSet presAssocID="{74907466-ECE9-4F02-BD09-93297B0EC9C5}" presName="rootConnector" presStyleLbl="node3" presStyleIdx="3" presStyleCnt="10"/>
      <dgm:spPr/>
      <dgm:t>
        <a:bodyPr/>
        <a:lstStyle/>
        <a:p>
          <a:endParaRPr lang="zh-CN" altLang="en-US"/>
        </a:p>
      </dgm:t>
    </dgm:pt>
    <dgm:pt modelId="{0D5F26B8-2E30-4C55-99AB-29F3637A4601}" type="pres">
      <dgm:prSet presAssocID="{74907466-ECE9-4F02-BD09-93297B0EC9C5}" presName="hierChild4" presStyleCnt="0"/>
      <dgm:spPr/>
    </dgm:pt>
    <dgm:pt modelId="{498DA46F-BE00-429B-A710-5A4CA39C45B7}" type="pres">
      <dgm:prSet presAssocID="{70D4CF8F-6464-4457-8974-2E4AF1401BE4}" presName="Name37" presStyleLbl="parChTrans1D4" presStyleIdx="6" presStyleCnt="22"/>
      <dgm:spPr/>
      <dgm:t>
        <a:bodyPr/>
        <a:lstStyle/>
        <a:p>
          <a:endParaRPr lang="zh-CN" altLang="en-US"/>
        </a:p>
      </dgm:t>
    </dgm:pt>
    <dgm:pt modelId="{6D0479F9-2799-409A-953B-6ACC1F327559}" type="pres">
      <dgm:prSet presAssocID="{02086ABE-284C-420A-96E1-7432652AF222}" presName="hierRoot2" presStyleCnt="0">
        <dgm:presLayoutVars>
          <dgm:hierBranch val="init"/>
        </dgm:presLayoutVars>
      </dgm:prSet>
      <dgm:spPr/>
    </dgm:pt>
    <dgm:pt modelId="{6650797C-A890-4366-9DA1-E447CA1D94C5}" type="pres">
      <dgm:prSet presAssocID="{02086ABE-284C-420A-96E1-7432652AF222}" presName="rootComposite" presStyleCnt="0"/>
      <dgm:spPr/>
    </dgm:pt>
    <dgm:pt modelId="{14FA171F-12D1-4FDE-8C04-B0A614AE2222}" type="pres">
      <dgm:prSet presAssocID="{02086ABE-284C-420A-96E1-7432652AF222}" presName="rootText" presStyleLbl="node4" presStyleIdx="6" presStyleCnt="22">
        <dgm:presLayoutVars>
          <dgm:chPref val="3"/>
        </dgm:presLayoutVars>
      </dgm:prSet>
      <dgm:spPr/>
      <dgm:t>
        <a:bodyPr/>
        <a:lstStyle/>
        <a:p>
          <a:endParaRPr lang="zh-CN" altLang="en-US"/>
        </a:p>
      </dgm:t>
    </dgm:pt>
    <dgm:pt modelId="{54557AB7-1229-4CE6-8710-5606631292F2}" type="pres">
      <dgm:prSet presAssocID="{02086ABE-284C-420A-96E1-7432652AF222}" presName="rootConnector" presStyleLbl="node4" presStyleIdx="6" presStyleCnt="22"/>
      <dgm:spPr/>
      <dgm:t>
        <a:bodyPr/>
        <a:lstStyle/>
        <a:p>
          <a:endParaRPr lang="zh-CN" altLang="en-US"/>
        </a:p>
      </dgm:t>
    </dgm:pt>
    <dgm:pt modelId="{82D7F7C8-8D1B-4365-AF80-59815DE76532}" type="pres">
      <dgm:prSet presAssocID="{02086ABE-284C-420A-96E1-7432652AF222}" presName="hierChild4" presStyleCnt="0"/>
      <dgm:spPr/>
    </dgm:pt>
    <dgm:pt modelId="{F4729677-4878-48E7-B551-0B3220D39705}" type="pres">
      <dgm:prSet presAssocID="{02086ABE-284C-420A-96E1-7432652AF222}" presName="hierChild5" presStyleCnt="0"/>
      <dgm:spPr/>
    </dgm:pt>
    <dgm:pt modelId="{6C9BADF3-737B-4C78-8FF8-4406A5A8D7A8}" type="pres">
      <dgm:prSet presAssocID="{70F5F580-88FF-4815-BA32-88D862854FBE}" presName="Name37" presStyleLbl="parChTrans1D4" presStyleIdx="7" presStyleCnt="22"/>
      <dgm:spPr/>
      <dgm:t>
        <a:bodyPr/>
        <a:lstStyle/>
        <a:p>
          <a:endParaRPr lang="zh-CN" altLang="en-US"/>
        </a:p>
      </dgm:t>
    </dgm:pt>
    <dgm:pt modelId="{1EB559AB-DE41-47F4-B9EA-D16EB28A9256}" type="pres">
      <dgm:prSet presAssocID="{AAAF4EF1-B0DD-4910-B0C6-BAF4D2731E5D}" presName="hierRoot2" presStyleCnt="0">
        <dgm:presLayoutVars>
          <dgm:hierBranch val="init"/>
        </dgm:presLayoutVars>
      </dgm:prSet>
      <dgm:spPr/>
    </dgm:pt>
    <dgm:pt modelId="{92A509A0-6A0D-465A-AB68-A9EACCB8EA7C}" type="pres">
      <dgm:prSet presAssocID="{AAAF4EF1-B0DD-4910-B0C6-BAF4D2731E5D}" presName="rootComposite" presStyleCnt="0"/>
      <dgm:spPr/>
    </dgm:pt>
    <dgm:pt modelId="{73AB28F7-7B13-4B41-A85D-763C340303FB}" type="pres">
      <dgm:prSet presAssocID="{AAAF4EF1-B0DD-4910-B0C6-BAF4D2731E5D}" presName="rootText" presStyleLbl="node4" presStyleIdx="7" presStyleCnt="22">
        <dgm:presLayoutVars>
          <dgm:chPref val="3"/>
        </dgm:presLayoutVars>
      </dgm:prSet>
      <dgm:spPr/>
      <dgm:t>
        <a:bodyPr/>
        <a:lstStyle/>
        <a:p>
          <a:endParaRPr lang="zh-CN" altLang="en-US"/>
        </a:p>
      </dgm:t>
    </dgm:pt>
    <dgm:pt modelId="{957DD19F-73B5-448F-8876-2DB716CB952A}" type="pres">
      <dgm:prSet presAssocID="{AAAF4EF1-B0DD-4910-B0C6-BAF4D2731E5D}" presName="rootConnector" presStyleLbl="node4" presStyleIdx="7" presStyleCnt="22"/>
      <dgm:spPr/>
      <dgm:t>
        <a:bodyPr/>
        <a:lstStyle/>
        <a:p>
          <a:endParaRPr lang="zh-CN" altLang="en-US"/>
        </a:p>
      </dgm:t>
    </dgm:pt>
    <dgm:pt modelId="{42EFCA0D-8BFE-425C-B4F1-43D2941B3698}" type="pres">
      <dgm:prSet presAssocID="{AAAF4EF1-B0DD-4910-B0C6-BAF4D2731E5D}" presName="hierChild4" presStyleCnt="0"/>
      <dgm:spPr/>
    </dgm:pt>
    <dgm:pt modelId="{4463B6DF-3F31-4879-B53E-30CCE1D0DDD3}" type="pres">
      <dgm:prSet presAssocID="{AAAF4EF1-B0DD-4910-B0C6-BAF4D2731E5D}" presName="hierChild5" presStyleCnt="0"/>
      <dgm:spPr/>
    </dgm:pt>
    <dgm:pt modelId="{49ADB37B-2441-43A4-9218-5CB2E94EF522}" type="pres">
      <dgm:prSet presAssocID="{74907466-ECE9-4F02-BD09-93297B0EC9C5}" presName="hierChild5" presStyleCnt="0"/>
      <dgm:spPr/>
    </dgm:pt>
    <dgm:pt modelId="{C226BD19-7CCC-4215-BBCA-A44BE58AB010}" type="pres">
      <dgm:prSet presAssocID="{D1CEC8F8-2DFB-4075-AA96-D4BAF0F67FBC}" presName="Name37" presStyleLbl="parChTrans1D3" presStyleIdx="4" presStyleCnt="10"/>
      <dgm:spPr/>
      <dgm:t>
        <a:bodyPr/>
        <a:lstStyle/>
        <a:p>
          <a:endParaRPr lang="zh-CN" altLang="en-US"/>
        </a:p>
      </dgm:t>
    </dgm:pt>
    <dgm:pt modelId="{7DEA09AF-B20B-4FEE-90C5-AF8D3844F3B7}" type="pres">
      <dgm:prSet presAssocID="{B541BED3-A677-4105-9C91-118FE87E4C41}" presName="hierRoot2" presStyleCnt="0">
        <dgm:presLayoutVars>
          <dgm:hierBranch val="init"/>
        </dgm:presLayoutVars>
      </dgm:prSet>
      <dgm:spPr/>
    </dgm:pt>
    <dgm:pt modelId="{A590002E-23B0-4CD5-8F8B-AEFF1E87761E}" type="pres">
      <dgm:prSet presAssocID="{B541BED3-A677-4105-9C91-118FE87E4C41}" presName="rootComposite" presStyleCnt="0"/>
      <dgm:spPr/>
    </dgm:pt>
    <dgm:pt modelId="{88B54DD5-7C57-4F0B-9545-560A88499008}" type="pres">
      <dgm:prSet presAssocID="{B541BED3-A677-4105-9C91-118FE87E4C41}" presName="rootText" presStyleLbl="node3" presStyleIdx="4" presStyleCnt="10">
        <dgm:presLayoutVars>
          <dgm:chPref val="3"/>
        </dgm:presLayoutVars>
      </dgm:prSet>
      <dgm:spPr/>
      <dgm:t>
        <a:bodyPr/>
        <a:lstStyle/>
        <a:p>
          <a:endParaRPr lang="zh-CN" altLang="en-US"/>
        </a:p>
      </dgm:t>
    </dgm:pt>
    <dgm:pt modelId="{5A8F02D0-BA45-46C4-AAB8-0AA20AB9E98F}" type="pres">
      <dgm:prSet presAssocID="{B541BED3-A677-4105-9C91-118FE87E4C41}" presName="rootConnector" presStyleLbl="node3" presStyleIdx="4" presStyleCnt="10"/>
      <dgm:spPr/>
      <dgm:t>
        <a:bodyPr/>
        <a:lstStyle/>
        <a:p>
          <a:endParaRPr lang="zh-CN" altLang="en-US"/>
        </a:p>
      </dgm:t>
    </dgm:pt>
    <dgm:pt modelId="{72472EAE-D41B-45A7-A42B-F9A46E899D52}" type="pres">
      <dgm:prSet presAssocID="{B541BED3-A677-4105-9C91-118FE87E4C41}" presName="hierChild4" presStyleCnt="0"/>
      <dgm:spPr/>
    </dgm:pt>
    <dgm:pt modelId="{7889F8FF-B337-4AB7-A027-D6EE3748A87D}" type="pres">
      <dgm:prSet presAssocID="{96A07B87-7A07-4505-BC14-A2BB1F7E30C5}" presName="Name37" presStyleLbl="parChTrans1D4" presStyleIdx="8" presStyleCnt="22"/>
      <dgm:spPr/>
      <dgm:t>
        <a:bodyPr/>
        <a:lstStyle/>
        <a:p>
          <a:endParaRPr lang="zh-CN" altLang="en-US"/>
        </a:p>
      </dgm:t>
    </dgm:pt>
    <dgm:pt modelId="{5735E26C-007C-4C56-9BC3-9D9E861AD161}" type="pres">
      <dgm:prSet presAssocID="{4C4E0CBE-73AC-490F-AE9F-8D0794F1FA01}" presName="hierRoot2" presStyleCnt="0">
        <dgm:presLayoutVars>
          <dgm:hierBranch val="init"/>
        </dgm:presLayoutVars>
      </dgm:prSet>
      <dgm:spPr/>
    </dgm:pt>
    <dgm:pt modelId="{B655DF87-AAE3-4F8E-92E2-1FB62C1E865B}" type="pres">
      <dgm:prSet presAssocID="{4C4E0CBE-73AC-490F-AE9F-8D0794F1FA01}" presName="rootComposite" presStyleCnt="0"/>
      <dgm:spPr/>
    </dgm:pt>
    <dgm:pt modelId="{0FB4247B-BE9E-4C90-BCFF-BCA8AE53E54C}" type="pres">
      <dgm:prSet presAssocID="{4C4E0CBE-73AC-490F-AE9F-8D0794F1FA01}" presName="rootText" presStyleLbl="node4" presStyleIdx="8" presStyleCnt="22">
        <dgm:presLayoutVars>
          <dgm:chPref val="3"/>
        </dgm:presLayoutVars>
      </dgm:prSet>
      <dgm:spPr/>
      <dgm:t>
        <a:bodyPr/>
        <a:lstStyle/>
        <a:p>
          <a:endParaRPr lang="zh-CN" altLang="en-US"/>
        </a:p>
      </dgm:t>
    </dgm:pt>
    <dgm:pt modelId="{63D9FDCC-B35A-43F6-96EA-23F5077349B7}" type="pres">
      <dgm:prSet presAssocID="{4C4E0CBE-73AC-490F-AE9F-8D0794F1FA01}" presName="rootConnector" presStyleLbl="node4" presStyleIdx="8" presStyleCnt="22"/>
      <dgm:spPr/>
      <dgm:t>
        <a:bodyPr/>
        <a:lstStyle/>
        <a:p>
          <a:endParaRPr lang="zh-CN" altLang="en-US"/>
        </a:p>
      </dgm:t>
    </dgm:pt>
    <dgm:pt modelId="{3A2BF418-4517-4ADD-845D-5C4A9D718D24}" type="pres">
      <dgm:prSet presAssocID="{4C4E0CBE-73AC-490F-AE9F-8D0794F1FA01}" presName="hierChild4" presStyleCnt="0"/>
      <dgm:spPr/>
    </dgm:pt>
    <dgm:pt modelId="{C4FAB990-21DF-4C8A-943D-9B5CE7779FDA}" type="pres">
      <dgm:prSet presAssocID="{4C4E0CBE-73AC-490F-AE9F-8D0794F1FA01}" presName="hierChild5" presStyleCnt="0"/>
      <dgm:spPr/>
    </dgm:pt>
    <dgm:pt modelId="{C68B5D71-466C-4A3D-A020-7AB03891777A}" type="pres">
      <dgm:prSet presAssocID="{62E6C013-2757-4701-A370-73D30F24AC6E}" presName="Name37" presStyleLbl="parChTrans1D4" presStyleIdx="9" presStyleCnt="22"/>
      <dgm:spPr/>
      <dgm:t>
        <a:bodyPr/>
        <a:lstStyle/>
        <a:p>
          <a:endParaRPr lang="zh-CN" altLang="en-US"/>
        </a:p>
      </dgm:t>
    </dgm:pt>
    <dgm:pt modelId="{E0ED705F-A1DE-4D8D-8997-69548B45192C}" type="pres">
      <dgm:prSet presAssocID="{AD57D97C-C5DC-4063-9401-4BA4AA5E3E52}" presName="hierRoot2" presStyleCnt="0">
        <dgm:presLayoutVars>
          <dgm:hierBranch val="init"/>
        </dgm:presLayoutVars>
      </dgm:prSet>
      <dgm:spPr/>
    </dgm:pt>
    <dgm:pt modelId="{C271AA75-1AAB-45E3-BB2F-9FA48BCB9AAB}" type="pres">
      <dgm:prSet presAssocID="{AD57D97C-C5DC-4063-9401-4BA4AA5E3E52}" presName="rootComposite" presStyleCnt="0"/>
      <dgm:spPr/>
    </dgm:pt>
    <dgm:pt modelId="{6BDA7663-FE60-4B69-8760-999F56A6FBC8}" type="pres">
      <dgm:prSet presAssocID="{AD57D97C-C5DC-4063-9401-4BA4AA5E3E52}" presName="rootText" presStyleLbl="node4" presStyleIdx="9" presStyleCnt="22">
        <dgm:presLayoutVars>
          <dgm:chPref val="3"/>
        </dgm:presLayoutVars>
      </dgm:prSet>
      <dgm:spPr/>
      <dgm:t>
        <a:bodyPr/>
        <a:lstStyle/>
        <a:p>
          <a:endParaRPr lang="zh-CN" altLang="en-US"/>
        </a:p>
      </dgm:t>
    </dgm:pt>
    <dgm:pt modelId="{C074E595-07AC-4811-B51F-30B2CE6FC5C8}" type="pres">
      <dgm:prSet presAssocID="{AD57D97C-C5DC-4063-9401-4BA4AA5E3E52}" presName="rootConnector" presStyleLbl="node4" presStyleIdx="9" presStyleCnt="22"/>
      <dgm:spPr/>
      <dgm:t>
        <a:bodyPr/>
        <a:lstStyle/>
        <a:p>
          <a:endParaRPr lang="zh-CN" altLang="en-US"/>
        </a:p>
      </dgm:t>
    </dgm:pt>
    <dgm:pt modelId="{332C7382-0609-46EE-A4CD-1C186F533356}" type="pres">
      <dgm:prSet presAssocID="{AD57D97C-C5DC-4063-9401-4BA4AA5E3E52}" presName="hierChild4" presStyleCnt="0"/>
      <dgm:spPr/>
    </dgm:pt>
    <dgm:pt modelId="{157AE0FC-0EB4-4A77-83AD-F2879CFB9544}" type="pres">
      <dgm:prSet presAssocID="{AD57D97C-C5DC-4063-9401-4BA4AA5E3E52}" presName="hierChild5" presStyleCnt="0"/>
      <dgm:spPr/>
    </dgm:pt>
    <dgm:pt modelId="{A15AEE8C-54D4-4F8A-9E5E-BC2C0AD1F1EB}" type="pres">
      <dgm:prSet presAssocID="{78F2F1E9-A561-4322-A7C2-1FADD5AA8F95}" presName="Name37" presStyleLbl="parChTrans1D4" presStyleIdx="10" presStyleCnt="22"/>
      <dgm:spPr/>
      <dgm:t>
        <a:bodyPr/>
        <a:lstStyle/>
        <a:p>
          <a:endParaRPr lang="zh-CN" altLang="en-US"/>
        </a:p>
      </dgm:t>
    </dgm:pt>
    <dgm:pt modelId="{54341895-9849-4E4E-A467-8CA93C08BB29}" type="pres">
      <dgm:prSet presAssocID="{A28359AA-91FF-48B0-8D5C-30513C968EFE}" presName="hierRoot2" presStyleCnt="0">
        <dgm:presLayoutVars>
          <dgm:hierBranch val="init"/>
        </dgm:presLayoutVars>
      </dgm:prSet>
      <dgm:spPr/>
    </dgm:pt>
    <dgm:pt modelId="{52CC4D63-9123-4E84-AAEA-73D043F8AB3C}" type="pres">
      <dgm:prSet presAssocID="{A28359AA-91FF-48B0-8D5C-30513C968EFE}" presName="rootComposite" presStyleCnt="0"/>
      <dgm:spPr/>
    </dgm:pt>
    <dgm:pt modelId="{F7CEDDD3-D619-44CA-974F-8E797ED64C58}" type="pres">
      <dgm:prSet presAssocID="{A28359AA-91FF-48B0-8D5C-30513C968EFE}" presName="rootText" presStyleLbl="node4" presStyleIdx="10" presStyleCnt="22">
        <dgm:presLayoutVars>
          <dgm:chPref val="3"/>
        </dgm:presLayoutVars>
      </dgm:prSet>
      <dgm:spPr/>
      <dgm:t>
        <a:bodyPr/>
        <a:lstStyle/>
        <a:p>
          <a:endParaRPr lang="zh-CN" altLang="en-US"/>
        </a:p>
      </dgm:t>
    </dgm:pt>
    <dgm:pt modelId="{9BCA2A8D-56BC-49A7-901B-EBDE01CBCA15}" type="pres">
      <dgm:prSet presAssocID="{A28359AA-91FF-48B0-8D5C-30513C968EFE}" presName="rootConnector" presStyleLbl="node4" presStyleIdx="10" presStyleCnt="22"/>
      <dgm:spPr/>
      <dgm:t>
        <a:bodyPr/>
        <a:lstStyle/>
        <a:p>
          <a:endParaRPr lang="zh-CN" altLang="en-US"/>
        </a:p>
      </dgm:t>
    </dgm:pt>
    <dgm:pt modelId="{6143CBC1-B1DD-445D-81A7-B92997F9E3F8}" type="pres">
      <dgm:prSet presAssocID="{A28359AA-91FF-48B0-8D5C-30513C968EFE}" presName="hierChild4" presStyleCnt="0"/>
      <dgm:spPr/>
    </dgm:pt>
    <dgm:pt modelId="{47091E5E-1A5B-42AA-9CB7-C6FC066F8AB4}" type="pres">
      <dgm:prSet presAssocID="{A28359AA-91FF-48B0-8D5C-30513C968EFE}" presName="hierChild5" presStyleCnt="0"/>
      <dgm:spPr/>
    </dgm:pt>
    <dgm:pt modelId="{8A0A7449-6E57-4F99-871A-F812E6918D4E}" type="pres">
      <dgm:prSet presAssocID="{B541BED3-A677-4105-9C91-118FE87E4C41}" presName="hierChild5" presStyleCnt="0"/>
      <dgm:spPr/>
    </dgm:pt>
    <dgm:pt modelId="{4FAEA76B-EFF1-41D0-9B9D-13632D9E4F2E}" type="pres">
      <dgm:prSet presAssocID="{54C657E4-B5CA-44F9-9F5E-F2F227FC726F}" presName="Name37" presStyleLbl="parChTrans1D3" presStyleIdx="5" presStyleCnt="10"/>
      <dgm:spPr/>
      <dgm:t>
        <a:bodyPr/>
        <a:lstStyle/>
        <a:p>
          <a:endParaRPr lang="zh-CN" altLang="en-US"/>
        </a:p>
      </dgm:t>
    </dgm:pt>
    <dgm:pt modelId="{41C4AC24-C56A-4A3D-B5AE-F8839FB4F8F1}" type="pres">
      <dgm:prSet presAssocID="{110FEB34-D980-4FF6-9B9A-ED3FD317BAF9}" presName="hierRoot2" presStyleCnt="0">
        <dgm:presLayoutVars>
          <dgm:hierBranch val="init"/>
        </dgm:presLayoutVars>
      </dgm:prSet>
      <dgm:spPr/>
    </dgm:pt>
    <dgm:pt modelId="{20343A3B-370C-45F1-84CD-73AD082C826B}" type="pres">
      <dgm:prSet presAssocID="{110FEB34-D980-4FF6-9B9A-ED3FD317BAF9}" presName="rootComposite" presStyleCnt="0"/>
      <dgm:spPr/>
    </dgm:pt>
    <dgm:pt modelId="{608EBD84-8755-46CD-AA0B-063E368CF2A7}" type="pres">
      <dgm:prSet presAssocID="{110FEB34-D980-4FF6-9B9A-ED3FD317BAF9}" presName="rootText" presStyleLbl="node3" presStyleIdx="5" presStyleCnt="10">
        <dgm:presLayoutVars>
          <dgm:chPref val="3"/>
        </dgm:presLayoutVars>
      </dgm:prSet>
      <dgm:spPr/>
      <dgm:t>
        <a:bodyPr/>
        <a:lstStyle/>
        <a:p>
          <a:endParaRPr lang="zh-CN" altLang="en-US"/>
        </a:p>
      </dgm:t>
    </dgm:pt>
    <dgm:pt modelId="{7703D380-071D-4EA4-8039-160505FFFB00}" type="pres">
      <dgm:prSet presAssocID="{110FEB34-D980-4FF6-9B9A-ED3FD317BAF9}" presName="rootConnector" presStyleLbl="node3" presStyleIdx="5" presStyleCnt="10"/>
      <dgm:spPr/>
      <dgm:t>
        <a:bodyPr/>
        <a:lstStyle/>
        <a:p>
          <a:endParaRPr lang="zh-CN" altLang="en-US"/>
        </a:p>
      </dgm:t>
    </dgm:pt>
    <dgm:pt modelId="{D79B4503-CAD2-4449-9134-5454FE49A26C}" type="pres">
      <dgm:prSet presAssocID="{110FEB34-D980-4FF6-9B9A-ED3FD317BAF9}" presName="hierChild4" presStyleCnt="0"/>
      <dgm:spPr/>
    </dgm:pt>
    <dgm:pt modelId="{B5204458-F869-4A33-B299-B1A0D182578C}" type="pres">
      <dgm:prSet presAssocID="{E54DFE23-B0B2-42E9-9F5A-9FC823AC088E}" presName="Name37" presStyleLbl="parChTrans1D4" presStyleIdx="11" presStyleCnt="22"/>
      <dgm:spPr/>
      <dgm:t>
        <a:bodyPr/>
        <a:lstStyle/>
        <a:p>
          <a:endParaRPr lang="zh-CN" altLang="en-US"/>
        </a:p>
      </dgm:t>
    </dgm:pt>
    <dgm:pt modelId="{CB9717CA-B9C7-4242-978E-930C4662768D}" type="pres">
      <dgm:prSet presAssocID="{62AD04BC-8679-4BE5-B9FF-71A3DB0D1CE9}" presName="hierRoot2" presStyleCnt="0">
        <dgm:presLayoutVars>
          <dgm:hierBranch val="init"/>
        </dgm:presLayoutVars>
      </dgm:prSet>
      <dgm:spPr/>
    </dgm:pt>
    <dgm:pt modelId="{7FE3F922-81DB-4FBE-8F60-F8065BB28143}" type="pres">
      <dgm:prSet presAssocID="{62AD04BC-8679-4BE5-B9FF-71A3DB0D1CE9}" presName="rootComposite" presStyleCnt="0"/>
      <dgm:spPr/>
    </dgm:pt>
    <dgm:pt modelId="{2006CE8B-CA94-4607-9153-C8818AFAB59B}" type="pres">
      <dgm:prSet presAssocID="{62AD04BC-8679-4BE5-B9FF-71A3DB0D1CE9}" presName="rootText" presStyleLbl="node4" presStyleIdx="11" presStyleCnt="22">
        <dgm:presLayoutVars>
          <dgm:chPref val="3"/>
        </dgm:presLayoutVars>
      </dgm:prSet>
      <dgm:spPr/>
      <dgm:t>
        <a:bodyPr/>
        <a:lstStyle/>
        <a:p>
          <a:endParaRPr lang="zh-CN" altLang="en-US"/>
        </a:p>
      </dgm:t>
    </dgm:pt>
    <dgm:pt modelId="{C2E42E0B-F50B-42A3-A7EC-563336521254}" type="pres">
      <dgm:prSet presAssocID="{62AD04BC-8679-4BE5-B9FF-71A3DB0D1CE9}" presName="rootConnector" presStyleLbl="node4" presStyleIdx="11" presStyleCnt="22"/>
      <dgm:spPr/>
      <dgm:t>
        <a:bodyPr/>
        <a:lstStyle/>
        <a:p>
          <a:endParaRPr lang="zh-CN" altLang="en-US"/>
        </a:p>
      </dgm:t>
    </dgm:pt>
    <dgm:pt modelId="{14F84116-7BA4-401B-86FB-D23AD91FD34F}" type="pres">
      <dgm:prSet presAssocID="{62AD04BC-8679-4BE5-B9FF-71A3DB0D1CE9}" presName="hierChild4" presStyleCnt="0"/>
      <dgm:spPr/>
    </dgm:pt>
    <dgm:pt modelId="{06133198-BB49-4F5C-A589-85E6C8FBB9A8}" type="pres">
      <dgm:prSet presAssocID="{62AD04BC-8679-4BE5-B9FF-71A3DB0D1CE9}" presName="hierChild5" presStyleCnt="0"/>
      <dgm:spPr/>
    </dgm:pt>
    <dgm:pt modelId="{243F6C9A-5FF6-4243-86DB-01363C4BDACB}" type="pres">
      <dgm:prSet presAssocID="{04D6EC66-6ADA-492E-8F29-CD2A6DBB22E3}" presName="Name37" presStyleLbl="parChTrans1D4" presStyleIdx="12" presStyleCnt="22"/>
      <dgm:spPr/>
      <dgm:t>
        <a:bodyPr/>
        <a:lstStyle/>
        <a:p>
          <a:endParaRPr lang="zh-CN" altLang="en-US"/>
        </a:p>
      </dgm:t>
    </dgm:pt>
    <dgm:pt modelId="{6658686E-3676-498F-82F6-2B8B72DB2E86}" type="pres">
      <dgm:prSet presAssocID="{54B95D68-6A3A-4D05-8586-AABCD4CA4FD4}" presName="hierRoot2" presStyleCnt="0">
        <dgm:presLayoutVars>
          <dgm:hierBranch val="init"/>
        </dgm:presLayoutVars>
      </dgm:prSet>
      <dgm:spPr/>
    </dgm:pt>
    <dgm:pt modelId="{D68B80BB-AF03-4E63-B0D3-CBD2046B109C}" type="pres">
      <dgm:prSet presAssocID="{54B95D68-6A3A-4D05-8586-AABCD4CA4FD4}" presName="rootComposite" presStyleCnt="0"/>
      <dgm:spPr/>
    </dgm:pt>
    <dgm:pt modelId="{A07B8A2E-D2A8-4491-805D-15ED937D103D}" type="pres">
      <dgm:prSet presAssocID="{54B95D68-6A3A-4D05-8586-AABCD4CA4FD4}" presName="rootText" presStyleLbl="node4" presStyleIdx="12" presStyleCnt="22">
        <dgm:presLayoutVars>
          <dgm:chPref val="3"/>
        </dgm:presLayoutVars>
      </dgm:prSet>
      <dgm:spPr/>
      <dgm:t>
        <a:bodyPr/>
        <a:lstStyle/>
        <a:p>
          <a:endParaRPr lang="zh-CN" altLang="en-US"/>
        </a:p>
      </dgm:t>
    </dgm:pt>
    <dgm:pt modelId="{C7DBC7EA-8B07-4071-8184-9E8E346A974A}" type="pres">
      <dgm:prSet presAssocID="{54B95D68-6A3A-4D05-8586-AABCD4CA4FD4}" presName="rootConnector" presStyleLbl="node4" presStyleIdx="12" presStyleCnt="22"/>
      <dgm:spPr/>
      <dgm:t>
        <a:bodyPr/>
        <a:lstStyle/>
        <a:p>
          <a:endParaRPr lang="zh-CN" altLang="en-US"/>
        </a:p>
      </dgm:t>
    </dgm:pt>
    <dgm:pt modelId="{5F6D3C82-6FCF-46CC-ADD4-BE789F727FCD}" type="pres">
      <dgm:prSet presAssocID="{54B95D68-6A3A-4D05-8586-AABCD4CA4FD4}" presName="hierChild4" presStyleCnt="0"/>
      <dgm:spPr/>
    </dgm:pt>
    <dgm:pt modelId="{18C889EE-A407-4223-8651-A4351775A538}" type="pres">
      <dgm:prSet presAssocID="{54B95D68-6A3A-4D05-8586-AABCD4CA4FD4}" presName="hierChild5" presStyleCnt="0"/>
      <dgm:spPr/>
    </dgm:pt>
    <dgm:pt modelId="{EC5738D8-CEEF-4234-B031-66F1B0FFD6D4}" type="pres">
      <dgm:prSet presAssocID="{110FEB34-D980-4FF6-9B9A-ED3FD317BAF9}" presName="hierChild5" presStyleCnt="0"/>
      <dgm:spPr/>
    </dgm:pt>
    <dgm:pt modelId="{28AC628C-69EA-4B7E-BD8D-D5D49CA6674C}" type="pres">
      <dgm:prSet presAssocID="{053610BC-4D15-43DC-A91A-AFEB23385F0F}" presName="Name37" presStyleLbl="parChTrans1D3" presStyleIdx="6" presStyleCnt="10"/>
      <dgm:spPr/>
      <dgm:t>
        <a:bodyPr/>
        <a:lstStyle/>
        <a:p>
          <a:endParaRPr lang="zh-CN" altLang="en-US"/>
        </a:p>
      </dgm:t>
    </dgm:pt>
    <dgm:pt modelId="{92C12DF7-F26A-4DAE-8B65-D9A55EE5028E}" type="pres">
      <dgm:prSet presAssocID="{D036745D-016C-40E0-BDF8-0D4584A832D3}" presName="hierRoot2" presStyleCnt="0">
        <dgm:presLayoutVars>
          <dgm:hierBranch val="init"/>
        </dgm:presLayoutVars>
      </dgm:prSet>
      <dgm:spPr/>
    </dgm:pt>
    <dgm:pt modelId="{01E6FC84-CFEF-4D0F-8A5F-E4DCF987D277}" type="pres">
      <dgm:prSet presAssocID="{D036745D-016C-40E0-BDF8-0D4584A832D3}" presName="rootComposite" presStyleCnt="0"/>
      <dgm:spPr/>
    </dgm:pt>
    <dgm:pt modelId="{F3DD625C-7558-4A62-92C6-1159997AA8DA}" type="pres">
      <dgm:prSet presAssocID="{D036745D-016C-40E0-BDF8-0D4584A832D3}" presName="rootText" presStyleLbl="node3" presStyleIdx="6" presStyleCnt="10">
        <dgm:presLayoutVars>
          <dgm:chPref val="3"/>
        </dgm:presLayoutVars>
      </dgm:prSet>
      <dgm:spPr/>
      <dgm:t>
        <a:bodyPr/>
        <a:lstStyle/>
        <a:p>
          <a:endParaRPr lang="zh-CN" altLang="en-US"/>
        </a:p>
      </dgm:t>
    </dgm:pt>
    <dgm:pt modelId="{CFB98115-A263-47E3-A66A-45D7A6620F96}" type="pres">
      <dgm:prSet presAssocID="{D036745D-016C-40E0-BDF8-0D4584A832D3}" presName="rootConnector" presStyleLbl="node3" presStyleIdx="6" presStyleCnt="10"/>
      <dgm:spPr/>
      <dgm:t>
        <a:bodyPr/>
        <a:lstStyle/>
        <a:p>
          <a:endParaRPr lang="zh-CN" altLang="en-US"/>
        </a:p>
      </dgm:t>
    </dgm:pt>
    <dgm:pt modelId="{69EEE881-3B3B-452C-ABD9-CDF556A79967}" type="pres">
      <dgm:prSet presAssocID="{D036745D-016C-40E0-BDF8-0D4584A832D3}" presName="hierChild4" presStyleCnt="0"/>
      <dgm:spPr/>
    </dgm:pt>
    <dgm:pt modelId="{51111065-EF41-48F4-8CBD-5054411668B8}" type="pres">
      <dgm:prSet presAssocID="{940729BD-BC5F-4998-9E58-9908DC060129}" presName="Name37" presStyleLbl="parChTrans1D4" presStyleIdx="13" presStyleCnt="22"/>
      <dgm:spPr/>
      <dgm:t>
        <a:bodyPr/>
        <a:lstStyle/>
        <a:p>
          <a:endParaRPr lang="zh-CN" altLang="en-US"/>
        </a:p>
      </dgm:t>
    </dgm:pt>
    <dgm:pt modelId="{4CAA9290-FD17-4E86-989C-9D09BADF360B}" type="pres">
      <dgm:prSet presAssocID="{76137A54-66D7-4D3B-B043-3C75DC99D6F9}" presName="hierRoot2" presStyleCnt="0">
        <dgm:presLayoutVars>
          <dgm:hierBranch val="init"/>
        </dgm:presLayoutVars>
      </dgm:prSet>
      <dgm:spPr/>
    </dgm:pt>
    <dgm:pt modelId="{B65889AE-6568-4445-9E94-F70250C9DFF3}" type="pres">
      <dgm:prSet presAssocID="{76137A54-66D7-4D3B-B043-3C75DC99D6F9}" presName="rootComposite" presStyleCnt="0"/>
      <dgm:spPr/>
    </dgm:pt>
    <dgm:pt modelId="{B4475F83-C889-4B9F-9D02-E9EDE62FF9A4}" type="pres">
      <dgm:prSet presAssocID="{76137A54-66D7-4D3B-B043-3C75DC99D6F9}" presName="rootText" presStyleLbl="node4" presStyleIdx="13" presStyleCnt="22">
        <dgm:presLayoutVars>
          <dgm:chPref val="3"/>
        </dgm:presLayoutVars>
      </dgm:prSet>
      <dgm:spPr/>
      <dgm:t>
        <a:bodyPr/>
        <a:lstStyle/>
        <a:p>
          <a:endParaRPr lang="zh-CN" altLang="en-US"/>
        </a:p>
      </dgm:t>
    </dgm:pt>
    <dgm:pt modelId="{710B8EF3-F454-45DF-AC3C-99302D33DC0D}" type="pres">
      <dgm:prSet presAssocID="{76137A54-66D7-4D3B-B043-3C75DC99D6F9}" presName="rootConnector" presStyleLbl="node4" presStyleIdx="13" presStyleCnt="22"/>
      <dgm:spPr/>
      <dgm:t>
        <a:bodyPr/>
        <a:lstStyle/>
        <a:p>
          <a:endParaRPr lang="zh-CN" altLang="en-US"/>
        </a:p>
      </dgm:t>
    </dgm:pt>
    <dgm:pt modelId="{A047BAE7-AC1F-4562-AD28-D5EAA6BF7A49}" type="pres">
      <dgm:prSet presAssocID="{76137A54-66D7-4D3B-B043-3C75DC99D6F9}" presName="hierChild4" presStyleCnt="0"/>
      <dgm:spPr/>
    </dgm:pt>
    <dgm:pt modelId="{36D16C9E-C4E5-4397-9D39-CDBCF13E0897}" type="pres">
      <dgm:prSet presAssocID="{76137A54-66D7-4D3B-B043-3C75DC99D6F9}" presName="hierChild5" presStyleCnt="0"/>
      <dgm:spPr/>
    </dgm:pt>
    <dgm:pt modelId="{148E1EB1-DC09-4C38-AED2-7D27E1BC5543}" type="pres">
      <dgm:prSet presAssocID="{7EB09722-5EA0-42C7-85CD-DEE298C3BFD5}" presName="Name37" presStyleLbl="parChTrans1D4" presStyleIdx="14" presStyleCnt="22"/>
      <dgm:spPr/>
      <dgm:t>
        <a:bodyPr/>
        <a:lstStyle/>
        <a:p>
          <a:endParaRPr lang="zh-CN" altLang="en-US"/>
        </a:p>
      </dgm:t>
    </dgm:pt>
    <dgm:pt modelId="{1DE5955C-314F-4B0E-9108-A1F1CE6744E7}" type="pres">
      <dgm:prSet presAssocID="{82C540F1-FFF2-4F58-889B-73EA87F32467}" presName="hierRoot2" presStyleCnt="0">
        <dgm:presLayoutVars>
          <dgm:hierBranch val="init"/>
        </dgm:presLayoutVars>
      </dgm:prSet>
      <dgm:spPr/>
    </dgm:pt>
    <dgm:pt modelId="{1322CFE0-D586-4957-8B05-73A3A0D3083A}" type="pres">
      <dgm:prSet presAssocID="{82C540F1-FFF2-4F58-889B-73EA87F32467}" presName="rootComposite" presStyleCnt="0"/>
      <dgm:spPr/>
    </dgm:pt>
    <dgm:pt modelId="{E26D8065-DE36-4A1B-AA95-05D12D02BE80}" type="pres">
      <dgm:prSet presAssocID="{82C540F1-FFF2-4F58-889B-73EA87F32467}" presName="rootText" presStyleLbl="node4" presStyleIdx="14" presStyleCnt="22">
        <dgm:presLayoutVars>
          <dgm:chPref val="3"/>
        </dgm:presLayoutVars>
      </dgm:prSet>
      <dgm:spPr/>
      <dgm:t>
        <a:bodyPr/>
        <a:lstStyle/>
        <a:p>
          <a:endParaRPr lang="zh-CN" altLang="en-US"/>
        </a:p>
      </dgm:t>
    </dgm:pt>
    <dgm:pt modelId="{59108B2B-7A54-47E5-BBFA-91F704F01582}" type="pres">
      <dgm:prSet presAssocID="{82C540F1-FFF2-4F58-889B-73EA87F32467}" presName="rootConnector" presStyleLbl="node4" presStyleIdx="14" presStyleCnt="22"/>
      <dgm:spPr/>
      <dgm:t>
        <a:bodyPr/>
        <a:lstStyle/>
        <a:p>
          <a:endParaRPr lang="zh-CN" altLang="en-US"/>
        </a:p>
      </dgm:t>
    </dgm:pt>
    <dgm:pt modelId="{EC2D6ECA-B314-4655-BA3C-4BC2E9B53584}" type="pres">
      <dgm:prSet presAssocID="{82C540F1-FFF2-4F58-889B-73EA87F32467}" presName="hierChild4" presStyleCnt="0"/>
      <dgm:spPr/>
    </dgm:pt>
    <dgm:pt modelId="{6E2093E4-1F65-4C4A-BE97-4B5BDF6B6DC4}" type="pres">
      <dgm:prSet presAssocID="{82C540F1-FFF2-4F58-889B-73EA87F32467}" presName="hierChild5" presStyleCnt="0"/>
      <dgm:spPr/>
    </dgm:pt>
    <dgm:pt modelId="{00B56E87-BAB2-4608-B081-E91923B73098}" type="pres">
      <dgm:prSet presAssocID="{D036745D-016C-40E0-BDF8-0D4584A832D3}" presName="hierChild5" presStyleCnt="0"/>
      <dgm:spPr/>
    </dgm:pt>
    <dgm:pt modelId="{9FD5BA94-EE7B-4283-8A0B-B88C3639E1A8}" type="pres">
      <dgm:prSet presAssocID="{036E3DA7-F860-4347-BAF8-BD2C7BCE2B42}" presName="Name37" presStyleLbl="parChTrans1D3" presStyleIdx="7" presStyleCnt="10"/>
      <dgm:spPr/>
      <dgm:t>
        <a:bodyPr/>
        <a:lstStyle/>
        <a:p>
          <a:endParaRPr lang="zh-CN" altLang="en-US"/>
        </a:p>
      </dgm:t>
    </dgm:pt>
    <dgm:pt modelId="{139A9B9E-8323-4DCC-9A35-FBD291A851FC}" type="pres">
      <dgm:prSet presAssocID="{A1376D9D-684A-4DA9-9F6C-B840534C3802}" presName="hierRoot2" presStyleCnt="0">
        <dgm:presLayoutVars>
          <dgm:hierBranch val="init"/>
        </dgm:presLayoutVars>
      </dgm:prSet>
      <dgm:spPr/>
    </dgm:pt>
    <dgm:pt modelId="{85253134-2D1C-4F8C-AEE4-12A2E356FB52}" type="pres">
      <dgm:prSet presAssocID="{A1376D9D-684A-4DA9-9F6C-B840534C3802}" presName="rootComposite" presStyleCnt="0"/>
      <dgm:spPr/>
    </dgm:pt>
    <dgm:pt modelId="{CC0129CD-A5D0-4F31-A2D9-BA6865BBE917}" type="pres">
      <dgm:prSet presAssocID="{A1376D9D-684A-4DA9-9F6C-B840534C3802}" presName="rootText" presStyleLbl="node3" presStyleIdx="7" presStyleCnt="10">
        <dgm:presLayoutVars>
          <dgm:chPref val="3"/>
        </dgm:presLayoutVars>
      </dgm:prSet>
      <dgm:spPr/>
      <dgm:t>
        <a:bodyPr/>
        <a:lstStyle/>
        <a:p>
          <a:endParaRPr lang="zh-CN" altLang="en-US"/>
        </a:p>
      </dgm:t>
    </dgm:pt>
    <dgm:pt modelId="{4E36B63F-8FDA-4C1B-A871-22043E0EEED0}" type="pres">
      <dgm:prSet presAssocID="{A1376D9D-684A-4DA9-9F6C-B840534C3802}" presName="rootConnector" presStyleLbl="node3" presStyleIdx="7" presStyleCnt="10"/>
      <dgm:spPr/>
      <dgm:t>
        <a:bodyPr/>
        <a:lstStyle/>
        <a:p>
          <a:endParaRPr lang="zh-CN" altLang="en-US"/>
        </a:p>
      </dgm:t>
    </dgm:pt>
    <dgm:pt modelId="{C3816461-B8C8-4C15-B474-7FBA5A72AFF9}" type="pres">
      <dgm:prSet presAssocID="{A1376D9D-684A-4DA9-9F6C-B840534C3802}" presName="hierChild4" presStyleCnt="0"/>
      <dgm:spPr/>
    </dgm:pt>
    <dgm:pt modelId="{38C2037F-2C98-4D3A-8175-FB75BB3BA9E4}" type="pres">
      <dgm:prSet presAssocID="{435AE16F-0CB4-4890-97FD-03A7CD726E53}" presName="Name37" presStyleLbl="parChTrans1D4" presStyleIdx="15" presStyleCnt="22"/>
      <dgm:spPr/>
      <dgm:t>
        <a:bodyPr/>
        <a:lstStyle/>
        <a:p>
          <a:endParaRPr lang="zh-CN" altLang="en-US"/>
        </a:p>
      </dgm:t>
    </dgm:pt>
    <dgm:pt modelId="{9F62E7D0-AB71-4E49-BABF-A8BE7D02CEAE}" type="pres">
      <dgm:prSet presAssocID="{75D78DF7-B1D8-4D42-B0A2-362F62987383}" presName="hierRoot2" presStyleCnt="0">
        <dgm:presLayoutVars>
          <dgm:hierBranch val="init"/>
        </dgm:presLayoutVars>
      </dgm:prSet>
      <dgm:spPr/>
    </dgm:pt>
    <dgm:pt modelId="{FC8C7923-88E3-4A5A-8D8D-8ECFA36924B1}" type="pres">
      <dgm:prSet presAssocID="{75D78DF7-B1D8-4D42-B0A2-362F62987383}" presName="rootComposite" presStyleCnt="0"/>
      <dgm:spPr/>
    </dgm:pt>
    <dgm:pt modelId="{A213D967-2BB4-480B-AB93-2DF1C244CBEB}" type="pres">
      <dgm:prSet presAssocID="{75D78DF7-B1D8-4D42-B0A2-362F62987383}" presName="rootText" presStyleLbl="node4" presStyleIdx="15" presStyleCnt="22">
        <dgm:presLayoutVars>
          <dgm:chPref val="3"/>
        </dgm:presLayoutVars>
      </dgm:prSet>
      <dgm:spPr/>
      <dgm:t>
        <a:bodyPr/>
        <a:lstStyle/>
        <a:p>
          <a:endParaRPr lang="zh-CN" altLang="en-US"/>
        </a:p>
      </dgm:t>
    </dgm:pt>
    <dgm:pt modelId="{A59B98F2-B8BB-404E-B519-8D36F7B2640C}" type="pres">
      <dgm:prSet presAssocID="{75D78DF7-B1D8-4D42-B0A2-362F62987383}" presName="rootConnector" presStyleLbl="node4" presStyleIdx="15" presStyleCnt="22"/>
      <dgm:spPr/>
      <dgm:t>
        <a:bodyPr/>
        <a:lstStyle/>
        <a:p>
          <a:endParaRPr lang="zh-CN" altLang="en-US"/>
        </a:p>
      </dgm:t>
    </dgm:pt>
    <dgm:pt modelId="{71DC5B39-B559-4A15-8760-DF659341A8CD}" type="pres">
      <dgm:prSet presAssocID="{75D78DF7-B1D8-4D42-B0A2-362F62987383}" presName="hierChild4" presStyleCnt="0"/>
      <dgm:spPr/>
    </dgm:pt>
    <dgm:pt modelId="{B84E3DE3-CFAF-49AE-A1C1-1FECDC9CE2F8}" type="pres">
      <dgm:prSet presAssocID="{75D78DF7-B1D8-4D42-B0A2-362F62987383}" presName="hierChild5" presStyleCnt="0"/>
      <dgm:spPr/>
    </dgm:pt>
    <dgm:pt modelId="{574875E5-81D0-43EE-BA27-BE52AB6B6048}" type="pres">
      <dgm:prSet presAssocID="{F9EB5655-E6A7-4EA4-B145-EC3729CC7846}" presName="Name37" presStyleLbl="parChTrans1D4" presStyleIdx="16" presStyleCnt="22"/>
      <dgm:spPr/>
      <dgm:t>
        <a:bodyPr/>
        <a:lstStyle/>
        <a:p>
          <a:endParaRPr lang="zh-CN" altLang="en-US"/>
        </a:p>
      </dgm:t>
    </dgm:pt>
    <dgm:pt modelId="{E42C86A6-5F87-4EB7-98B2-9D7D1013F0C6}" type="pres">
      <dgm:prSet presAssocID="{90C17A25-B9C4-4EBB-B6B4-40291682CC07}" presName="hierRoot2" presStyleCnt="0">
        <dgm:presLayoutVars>
          <dgm:hierBranch val="init"/>
        </dgm:presLayoutVars>
      </dgm:prSet>
      <dgm:spPr/>
    </dgm:pt>
    <dgm:pt modelId="{E19F7C38-3822-429A-A83B-E0CC48A8E2F5}" type="pres">
      <dgm:prSet presAssocID="{90C17A25-B9C4-4EBB-B6B4-40291682CC07}" presName="rootComposite" presStyleCnt="0"/>
      <dgm:spPr/>
    </dgm:pt>
    <dgm:pt modelId="{81C2366A-40E3-4630-9A38-D5F59C0C3D3F}" type="pres">
      <dgm:prSet presAssocID="{90C17A25-B9C4-4EBB-B6B4-40291682CC07}" presName="rootText" presStyleLbl="node4" presStyleIdx="16" presStyleCnt="22">
        <dgm:presLayoutVars>
          <dgm:chPref val="3"/>
        </dgm:presLayoutVars>
      </dgm:prSet>
      <dgm:spPr/>
      <dgm:t>
        <a:bodyPr/>
        <a:lstStyle/>
        <a:p>
          <a:endParaRPr lang="zh-CN" altLang="en-US"/>
        </a:p>
      </dgm:t>
    </dgm:pt>
    <dgm:pt modelId="{091BCD31-601A-488C-9F85-9C3475459A09}" type="pres">
      <dgm:prSet presAssocID="{90C17A25-B9C4-4EBB-B6B4-40291682CC07}" presName="rootConnector" presStyleLbl="node4" presStyleIdx="16" presStyleCnt="22"/>
      <dgm:spPr/>
      <dgm:t>
        <a:bodyPr/>
        <a:lstStyle/>
        <a:p>
          <a:endParaRPr lang="zh-CN" altLang="en-US"/>
        </a:p>
      </dgm:t>
    </dgm:pt>
    <dgm:pt modelId="{FBA4253B-339E-48E8-9DF9-7B86E0727C67}" type="pres">
      <dgm:prSet presAssocID="{90C17A25-B9C4-4EBB-B6B4-40291682CC07}" presName="hierChild4" presStyleCnt="0"/>
      <dgm:spPr/>
    </dgm:pt>
    <dgm:pt modelId="{CAE8310F-2E60-469B-83D3-CEEF76FCFCDE}" type="pres">
      <dgm:prSet presAssocID="{90C17A25-B9C4-4EBB-B6B4-40291682CC07}" presName="hierChild5" presStyleCnt="0"/>
      <dgm:spPr/>
    </dgm:pt>
    <dgm:pt modelId="{83E85B94-697C-4E35-AE6F-4CCA03404353}" type="pres">
      <dgm:prSet presAssocID="{A1376D9D-684A-4DA9-9F6C-B840534C3802}" presName="hierChild5" presStyleCnt="0"/>
      <dgm:spPr/>
    </dgm:pt>
    <dgm:pt modelId="{D88FC9D7-7EAB-4DB7-B8A2-948BA8E141F5}" type="pres">
      <dgm:prSet presAssocID="{A96B157F-D3D8-4D59-BFEB-3CDF6EFD1056}" presName="Name37" presStyleLbl="parChTrans1D3" presStyleIdx="8" presStyleCnt="10"/>
      <dgm:spPr/>
      <dgm:t>
        <a:bodyPr/>
        <a:lstStyle/>
        <a:p>
          <a:endParaRPr lang="zh-CN" altLang="en-US"/>
        </a:p>
      </dgm:t>
    </dgm:pt>
    <dgm:pt modelId="{C0701028-14C0-45BE-A854-86B6057F021A}" type="pres">
      <dgm:prSet presAssocID="{FF7F872E-D785-42B2-8CC5-4E974E2B2C20}" presName="hierRoot2" presStyleCnt="0">
        <dgm:presLayoutVars>
          <dgm:hierBranch val="init"/>
        </dgm:presLayoutVars>
      </dgm:prSet>
      <dgm:spPr/>
    </dgm:pt>
    <dgm:pt modelId="{C4FB4290-71DD-4971-9E07-9F61CE5CFD92}" type="pres">
      <dgm:prSet presAssocID="{FF7F872E-D785-42B2-8CC5-4E974E2B2C20}" presName="rootComposite" presStyleCnt="0"/>
      <dgm:spPr/>
    </dgm:pt>
    <dgm:pt modelId="{736F1AA7-3DEF-48CF-AE62-5D38863E0E2A}" type="pres">
      <dgm:prSet presAssocID="{FF7F872E-D785-42B2-8CC5-4E974E2B2C20}" presName="rootText" presStyleLbl="node3" presStyleIdx="8" presStyleCnt="10">
        <dgm:presLayoutVars>
          <dgm:chPref val="3"/>
        </dgm:presLayoutVars>
      </dgm:prSet>
      <dgm:spPr/>
      <dgm:t>
        <a:bodyPr/>
        <a:lstStyle/>
        <a:p>
          <a:endParaRPr lang="zh-CN" altLang="en-US"/>
        </a:p>
      </dgm:t>
    </dgm:pt>
    <dgm:pt modelId="{F8310E5B-3E3A-487F-A6FC-E704E759E91D}" type="pres">
      <dgm:prSet presAssocID="{FF7F872E-D785-42B2-8CC5-4E974E2B2C20}" presName="rootConnector" presStyleLbl="node3" presStyleIdx="8" presStyleCnt="10"/>
      <dgm:spPr/>
      <dgm:t>
        <a:bodyPr/>
        <a:lstStyle/>
        <a:p>
          <a:endParaRPr lang="zh-CN" altLang="en-US"/>
        </a:p>
      </dgm:t>
    </dgm:pt>
    <dgm:pt modelId="{6DE78061-0A2A-4383-A009-9C54DB5002B5}" type="pres">
      <dgm:prSet presAssocID="{FF7F872E-D785-42B2-8CC5-4E974E2B2C20}" presName="hierChild4" presStyleCnt="0"/>
      <dgm:spPr/>
    </dgm:pt>
    <dgm:pt modelId="{A7793816-6C56-4C5A-A4D1-7F8B8B8FBB2B}" type="pres">
      <dgm:prSet presAssocID="{C0AF9674-9CC7-4D81-BF36-709FE7210DEE}" presName="Name37" presStyleLbl="parChTrans1D4" presStyleIdx="17" presStyleCnt="22"/>
      <dgm:spPr/>
      <dgm:t>
        <a:bodyPr/>
        <a:lstStyle/>
        <a:p>
          <a:endParaRPr lang="zh-CN" altLang="en-US"/>
        </a:p>
      </dgm:t>
    </dgm:pt>
    <dgm:pt modelId="{169833B9-84F8-454B-AA9B-D2889D1D67A7}" type="pres">
      <dgm:prSet presAssocID="{9215AC4B-BF36-4BF9-92CF-BA2EAD3BD6F3}" presName="hierRoot2" presStyleCnt="0">
        <dgm:presLayoutVars>
          <dgm:hierBranch val="init"/>
        </dgm:presLayoutVars>
      </dgm:prSet>
      <dgm:spPr/>
    </dgm:pt>
    <dgm:pt modelId="{BF829DCB-CDAD-46AF-9305-C3D0F29A61A7}" type="pres">
      <dgm:prSet presAssocID="{9215AC4B-BF36-4BF9-92CF-BA2EAD3BD6F3}" presName="rootComposite" presStyleCnt="0"/>
      <dgm:spPr/>
    </dgm:pt>
    <dgm:pt modelId="{EF7A6279-DF14-4F18-830F-BCCA489491D7}" type="pres">
      <dgm:prSet presAssocID="{9215AC4B-BF36-4BF9-92CF-BA2EAD3BD6F3}" presName="rootText" presStyleLbl="node4" presStyleIdx="17" presStyleCnt="22">
        <dgm:presLayoutVars>
          <dgm:chPref val="3"/>
        </dgm:presLayoutVars>
      </dgm:prSet>
      <dgm:spPr/>
      <dgm:t>
        <a:bodyPr/>
        <a:lstStyle/>
        <a:p>
          <a:endParaRPr lang="zh-CN" altLang="en-US"/>
        </a:p>
      </dgm:t>
    </dgm:pt>
    <dgm:pt modelId="{F0D612BD-635D-4494-8113-766C0046605F}" type="pres">
      <dgm:prSet presAssocID="{9215AC4B-BF36-4BF9-92CF-BA2EAD3BD6F3}" presName="rootConnector" presStyleLbl="node4" presStyleIdx="17" presStyleCnt="22"/>
      <dgm:spPr/>
      <dgm:t>
        <a:bodyPr/>
        <a:lstStyle/>
        <a:p>
          <a:endParaRPr lang="zh-CN" altLang="en-US"/>
        </a:p>
      </dgm:t>
    </dgm:pt>
    <dgm:pt modelId="{09973BC4-3162-42CB-B6A8-365DF70F2C13}" type="pres">
      <dgm:prSet presAssocID="{9215AC4B-BF36-4BF9-92CF-BA2EAD3BD6F3}" presName="hierChild4" presStyleCnt="0"/>
      <dgm:spPr/>
    </dgm:pt>
    <dgm:pt modelId="{36972472-E229-48E9-BFA8-8BFF730DFE66}" type="pres">
      <dgm:prSet presAssocID="{9215AC4B-BF36-4BF9-92CF-BA2EAD3BD6F3}" presName="hierChild5" presStyleCnt="0"/>
      <dgm:spPr/>
    </dgm:pt>
    <dgm:pt modelId="{FF2B2AD9-489D-4ACD-A2FF-56E962E94A21}" type="pres">
      <dgm:prSet presAssocID="{2F544F3B-6EB7-4AAE-B7D8-A7FF6CE35559}" presName="Name37" presStyleLbl="parChTrans1D4" presStyleIdx="18" presStyleCnt="22"/>
      <dgm:spPr/>
      <dgm:t>
        <a:bodyPr/>
        <a:lstStyle/>
        <a:p>
          <a:endParaRPr lang="zh-CN" altLang="en-US"/>
        </a:p>
      </dgm:t>
    </dgm:pt>
    <dgm:pt modelId="{14825D06-F4FA-4B8B-B331-A471E67F3AE6}" type="pres">
      <dgm:prSet presAssocID="{8BFAEAC1-A8DC-4224-9320-1CDFD1C19FAD}" presName="hierRoot2" presStyleCnt="0">
        <dgm:presLayoutVars>
          <dgm:hierBranch val="init"/>
        </dgm:presLayoutVars>
      </dgm:prSet>
      <dgm:spPr/>
    </dgm:pt>
    <dgm:pt modelId="{C8D9C460-1863-40EF-840D-D946B8757147}" type="pres">
      <dgm:prSet presAssocID="{8BFAEAC1-A8DC-4224-9320-1CDFD1C19FAD}" presName="rootComposite" presStyleCnt="0"/>
      <dgm:spPr/>
    </dgm:pt>
    <dgm:pt modelId="{88A92C1B-B10C-4A31-9347-9EC2E4B1CD66}" type="pres">
      <dgm:prSet presAssocID="{8BFAEAC1-A8DC-4224-9320-1CDFD1C19FAD}" presName="rootText" presStyleLbl="node4" presStyleIdx="18" presStyleCnt="22">
        <dgm:presLayoutVars>
          <dgm:chPref val="3"/>
        </dgm:presLayoutVars>
      </dgm:prSet>
      <dgm:spPr/>
      <dgm:t>
        <a:bodyPr/>
        <a:lstStyle/>
        <a:p>
          <a:endParaRPr lang="zh-CN" altLang="en-US"/>
        </a:p>
      </dgm:t>
    </dgm:pt>
    <dgm:pt modelId="{7A51CB17-9DC5-48B7-B58C-9B78512BB1CA}" type="pres">
      <dgm:prSet presAssocID="{8BFAEAC1-A8DC-4224-9320-1CDFD1C19FAD}" presName="rootConnector" presStyleLbl="node4" presStyleIdx="18" presStyleCnt="22"/>
      <dgm:spPr/>
      <dgm:t>
        <a:bodyPr/>
        <a:lstStyle/>
        <a:p>
          <a:endParaRPr lang="zh-CN" altLang="en-US"/>
        </a:p>
      </dgm:t>
    </dgm:pt>
    <dgm:pt modelId="{73015991-B5A9-4991-BC3A-D543295133B0}" type="pres">
      <dgm:prSet presAssocID="{8BFAEAC1-A8DC-4224-9320-1CDFD1C19FAD}" presName="hierChild4" presStyleCnt="0"/>
      <dgm:spPr/>
    </dgm:pt>
    <dgm:pt modelId="{E4847C65-A52B-4A67-93B5-2E8AC63D0D89}" type="pres">
      <dgm:prSet presAssocID="{8BFAEAC1-A8DC-4224-9320-1CDFD1C19FAD}" presName="hierChild5" presStyleCnt="0"/>
      <dgm:spPr/>
    </dgm:pt>
    <dgm:pt modelId="{F68DACEA-7DF0-4F99-A67D-02EEFFECEEE5}" type="pres">
      <dgm:prSet presAssocID="{60812FF4-3AE8-4996-986F-DAB1F3B998A7}" presName="Name37" presStyleLbl="parChTrans1D4" presStyleIdx="19" presStyleCnt="22"/>
      <dgm:spPr/>
      <dgm:t>
        <a:bodyPr/>
        <a:lstStyle/>
        <a:p>
          <a:endParaRPr lang="zh-CN" altLang="en-US"/>
        </a:p>
      </dgm:t>
    </dgm:pt>
    <dgm:pt modelId="{FC70E089-D815-488C-B741-63DEC8A8AEBF}" type="pres">
      <dgm:prSet presAssocID="{B8F7ACA6-1E0B-4682-BB52-FACA8735AF69}" presName="hierRoot2" presStyleCnt="0">
        <dgm:presLayoutVars>
          <dgm:hierBranch val="init"/>
        </dgm:presLayoutVars>
      </dgm:prSet>
      <dgm:spPr/>
    </dgm:pt>
    <dgm:pt modelId="{CABFFC09-6E64-4A9F-A14D-C8E8C066B521}" type="pres">
      <dgm:prSet presAssocID="{B8F7ACA6-1E0B-4682-BB52-FACA8735AF69}" presName="rootComposite" presStyleCnt="0"/>
      <dgm:spPr/>
    </dgm:pt>
    <dgm:pt modelId="{3566C597-8C84-49E5-8EF9-442BA1ECE531}" type="pres">
      <dgm:prSet presAssocID="{B8F7ACA6-1E0B-4682-BB52-FACA8735AF69}" presName="rootText" presStyleLbl="node4" presStyleIdx="19" presStyleCnt="22">
        <dgm:presLayoutVars>
          <dgm:chPref val="3"/>
        </dgm:presLayoutVars>
      </dgm:prSet>
      <dgm:spPr/>
      <dgm:t>
        <a:bodyPr/>
        <a:lstStyle/>
        <a:p>
          <a:endParaRPr lang="zh-CN" altLang="en-US"/>
        </a:p>
      </dgm:t>
    </dgm:pt>
    <dgm:pt modelId="{7F95D545-95D7-453B-9A53-114CD8A98A0D}" type="pres">
      <dgm:prSet presAssocID="{B8F7ACA6-1E0B-4682-BB52-FACA8735AF69}" presName="rootConnector" presStyleLbl="node4" presStyleIdx="19" presStyleCnt="22"/>
      <dgm:spPr/>
      <dgm:t>
        <a:bodyPr/>
        <a:lstStyle/>
        <a:p>
          <a:endParaRPr lang="zh-CN" altLang="en-US"/>
        </a:p>
      </dgm:t>
    </dgm:pt>
    <dgm:pt modelId="{EC562361-2E62-4EA1-9107-5277EC66C71C}" type="pres">
      <dgm:prSet presAssocID="{B8F7ACA6-1E0B-4682-BB52-FACA8735AF69}" presName="hierChild4" presStyleCnt="0"/>
      <dgm:spPr/>
    </dgm:pt>
    <dgm:pt modelId="{F8EF95A6-B8D0-4606-B40D-BED734CDD082}" type="pres">
      <dgm:prSet presAssocID="{B8F7ACA6-1E0B-4682-BB52-FACA8735AF69}" presName="hierChild5" presStyleCnt="0"/>
      <dgm:spPr/>
    </dgm:pt>
    <dgm:pt modelId="{9F9E90B3-187A-482F-AED5-5F0B951E3C9D}" type="pres">
      <dgm:prSet presAssocID="{FF7F872E-D785-42B2-8CC5-4E974E2B2C20}" presName="hierChild5" presStyleCnt="0"/>
      <dgm:spPr/>
    </dgm:pt>
    <dgm:pt modelId="{FB43FE53-9835-4259-8392-717B96D2C700}" type="pres">
      <dgm:prSet presAssocID="{417CB8AF-25C7-4E1A-874C-AAE69ED57E3D}" presName="Name37" presStyleLbl="parChTrans1D3" presStyleIdx="9" presStyleCnt="10"/>
      <dgm:spPr/>
      <dgm:t>
        <a:bodyPr/>
        <a:lstStyle/>
        <a:p>
          <a:endParaRPr lang="zh-CN" altLang="en-US"/>
        </a:p>
      </dgm:t>
    </dgm:pt>
    <dgm:pt modelId="{6831464E-1BC5-47B4-95C4-8D67753EF884}" type="pres">
      <dgm:prSet presAssocID="{D5CF7368-FC1E-4115-993A-826D0C65B7A0}" presName="hierRoot2" presStyleCnt="0">
        <dgm:presLayoutVars>
          <dgm:hierBranch val="init"/>
        </dgm:presLayoutVars>
      </dgm:prSet>
      <dgm:spPr/>
    </dgm:pt>
    <dgm:pt modelId="{EA1D88D7-9EDF-402E-82ED-7111EC1C777C}" type="pres">
      <dgm:prSet presAssocID="{D5CF7368-FC1E-4115-993A-826D0C65B7A0}" presName="rootComposite" presStyleCnt="0"/>
      <dgm:spPr/>
    </dgm:pt>
    <dgm:pt modelId="{165B8BDC-6A68-4778-B751-7C855C42D195}" type="pres">
      <dgm:prSet presAssocID="{D5CF7368-FC1E-4115-993A-826D0C65B7A0}" presName="rootText" presStyleLbl="node3" presStyleIdx="9" presStyleCnt="10">
        <dgm:presLayoutVars>
          <dgm:chPref val="3"/>
        </dgm:presLayoutVars>
      </dgm:prSet>
      <dgm:spPr/>
      <dgm:t>
        <a:bodyPr/>
        <a:lstStyle/>
        <a:p>
          <a:endParaRPr lang="zh-CN" altLang="en-US"/>
        </a:p>
      </dgm:t>
    </dgm:pt>
    <dgm:pt modelId="{876998A6-BB17-47C6-A94A-1A15DC07AECC}" type="pres">
      <dgm:prSet presAssocID="{D5CF7368-FC1E-4115-993A-826D0C65B7A0}" presName="rootConnector" presStyleLbl="node3" presStyleIdx="9" presStyleCnt="10"/>
      <dgm:spPr/>
      <dgm:t>
        <a:bodyPr/>
        <a:lstStyle/>
        <a:p>
          <a:endParaRPr lang="zh-CN" altLang="en-US"/>
        </a:p>
      </dgm:t>
    </dgm:pt>
    <dgm:pt modelId="{5A88C62A-369F-4C64-8AAA-AAF574E467C0}" type="pres">
      <dgm:prSet presAssocID="{D5CF7368-FC1E-4115-993A-826D0C65B7A0}" presName="hierChild4" presStyleCnt="0"/>
      <dgm:spPr/>
    </dgm:pt>
    <dgm:pt modelId="{C5D37FFB-8DFD-4043-9D1D-89436830851D}" type="pres">
      <dgm:prSet presAssocID="{41F1F504-9EBF-4A6A-8798-9F4FE045FA15}" presName="Name37" presStyleLbl="parChTrans1D4" presStyleIdx="20" presStyleCnt="22"/>
      <dgm:spPr/>
      <dgm:t>
        <a:bodyPr/>
        <a:lstStyle/>
        <a:p>
          <a:endParaRPr lang="zh-CN" altLang="en-US"/>
        </a:p>
      </dgm:t>
    </dgm:pt>
    <dgm:pt modelId="{B95FEDF0-7A35-4D18-8BD0-CBD681D48E7C}" type="pres">
      <dgm:prSet presAssocID="{378F2F5F-397E-4F1F-A707-C6C1CBC6F16B}" presName="hierRoot2" presStyleCnt="0">
        <dgm:presLayoutVars>
          <dgm:hierBranch val="init"/>
        </dgm:presLayoutVars>
      </dgm:prSet>
      <dgm:spPr/>
    </dgm:pt>
    <dgm:pt modelId="{114F9200-42A1-4BB0-874B-69CF0ADA5569}" type="pres">
      <dgm:prSet presAssocID="{378F2F5F-397E-4F1F-A707-C6C1CBC6F16B}" presName="rootComposite" presStyleCnt="0"/>
      <dgm:spPr/>
    </dgm:pt>
    <dgm:pt modelId="{B6BAB861-0197-4BCE-BB84-A446D47BDA8D}" type="pres">
      <dgm:prSet presAssocID="{378F2F5F-397E-4F1F-A707-C6C1CBC6F16B}" presName="rootText" presStyleLbl="node4" presStyleIdx="20" presStyleCnt="22">
        <dgm:presLayoutVars>
          <dgm:chPref val="3"/>
        </dgm:presLayoutVars>
      </dgm:prSet>
      <dgm:spPr/>
      <dgm:t>
        <a:bodyPr/>
        <a:lstStyle/>
        <a:p>
          <a:endParaRPr lang="zh-CN" altLang="en-US"/>
        </a:p>
      </dgm:t>
    </dgm:pt>
    <dgm:pt modelId="{3D3CC24A-21EC-4CFC-8F2F-A1A29E171F97}" type="pres">
      <dgm:prSet presAssocID="{378F2F5F-397E-4F1F-A707-C6C1CBC6F16B}" presName="rootConnector" presStyleLbl="node4" presStyleIdx="20" presStyleCnt="22"/>
      <dgm:spPr/>
      <dgm:t>
        <a:bodyPr/>
        <a:lstStyle/>
        <a:p>
          <a:endParaRPr lang="zh-CN" altLang="en-US"/>
        </a:p>
      </dgm:t>
    </dgm:pt>
    <dgm:pt modelId="{87697DA0-26F7-42AA-8161-D7DD2E3A34B8}" type="pres">
      <dgm:prSet presAssocID="{378F2F5F-397E-4F1F-A707-C6C1CBC6F16B}" presName="hierChild4" presStyleCnt="0"/>
      <dgm:spPr/>
    </dgm:pt>
    <dgm:pt modelId="{624CD1BA-0A66-44E1-9E26-3FC090288471}" type="pres">
      <dgm:prSet presAssocID="{378F2F5F-397E-4F1F-A707-C6C1CBC6F16B}" presName="hierChild5" presStyleCnt="0"/>
      <dgm:spPr/>
    </dgm:pt>
    <dgm:pt modelId="{D8A55006-9EFA-4986-82F7-1156C1B39978}" type="pres">
      <dgm:prSet presAssocID="{68B1B16B-F0A7-49D1-AC5D-F1D5F51B7B2C}" presName="Name37" presStyleLbl="parChTrans1D4" presStyleIdx="21" presStyleCnt="22"/>
      <dgm:spPr/>
      <dgm:t>
        <a:bodyPr/>
        <a:lstStyle/>
        <a:p>
          <a:endParaRPr lang="zh-CN" altLang="en-US"/>
        </a:p>
      </dgm:t>
    </dgm:pt>
    <dgm:pt modelId="{27BC67A3-3BFA-4F38-B8DD-5C164EF430CD}" type="pres">
      <dgm:prSet presAssocID="{6BC7B3E0-741F-4F50-B541-1A0094EB4645}" presName="hierRoot2" presStyleCnt="0">
        <dgm:presLayoutVars>
          <dgm:hierBranch val="init"/>
        </dgm:presLayoutVars>
      </dgm:prSet>
      <dgm:spPr/>
    </dgm:pt>
    <dgm:pt modelId="{8F9C783F-4D53-49D9-A868-0AFA496C7F17}" type="pres">
      <dgm:prSet presAssocID="{6BC7B3E0-741F-4F50-B541-1A0094EB4645}" presName="rootComposite" presStyleCnt="0"/>
      <dgm:spPr/>
    </dgm:pt>
    <dgm:pt modelId="{E5F25B6E-2DC4-433A-B0E7-6BD06B2C3FD9}" type="pres">
      <dgm:prSet presAssocID="{6BC7B3E0-741F-4F50-B541-1A0094EB4645}" presName="rootText" presStyleLbl="node4" presStyleIdx="21" presStyleCnt="22">
        <dgm:presLayoutVars>
          <dgm:chPref val="3"/>
        </dgm:presLayoutVars>
      </dgm:prSet>
      <dgm:spPr/>
      <dgm:t>
        <a:bodyPr/>
        <a:lstStyle/>
        <a:p>
          <a:endParaRPr lang="zh-CN" altLang="en-US"/>
        </a:p>
      </dgm:t>
    </dgm:pt>
    <dgm:pt modelId="{7A5D94F9-56AF-4464-8124-7E3E473D3D33}" type="pres">
      <dgm:prSet presAssocID="{6BC7B3E0-741F-4F50-B541-1A0094EB4645}" presName="rootConnector" presStyleLbl="node4" presStyleIdx="21" presStyleCnt="22"/>
      <dgm:spPr/>
      <dgm:t>
        <a:bodyPr/>
        <a:lstStyle/>
        <a:p>
          <a:endParaRPr lang="zh-CN" altLang="en-US"/>
        </a:p>
      </dgm:t>
    </dgm:pt>
    <dgm:pt modelId="{EC23E6D4-7B6B-4113-ACCF-F0AF01759F84}" type="pres">
      <dgm:prSet presAssocID="{6BC7B3E0-741F-4F50-B541-1A0094EB4645}" presName="hierChild4" presStyleCnt="0"/>
      <dgm:spPr/>
    </dgm:pt>
    <dgm:pt modelId="{E3D96D77-5D00-44D9-BB7F-77537890BD41}" type="pres">
      <dgm:prSet presAssocID="{6BC7B3E0-741F-4F50-B541-1A0094EB4645}" presName="hierChild5" presStyleCnt="0"/>
      <dgm:spPr/>
    </dgm:pt>
    <dgm:pt modelId="{3F76E0EA-6E6A-460D-A122-D7B3F16B583B}" type="pres">
      <dgm:prSet presAssocID="{D5CF7368-FC1E-4115-993A-826D0C65B7A0}" presName="hierChild5" presStyleCnt="0"/>
      <dgm:spPr/>
    </dgm:pt>
    <dgm:pt modelId="{6E1B2DC6-9B30-40C3-BF68-C4C18F002E41}" type="pres">
      <dgm:prSet presAssocID="{D4C11760-7F6F-4E62-B5D2-684DD747B6C5}" presName="hierChild5" presStyleCnt="0"/>
      <dgm:spPr/>
    </dgm:pt>
    <dgm:pt modelId="{3B050CE5-C5CE-4897-9200-5D0DBDE10EA6}" type="pres">
      <dgm:prSet presAssocID="{56777795-858C-49B9-AE41-B5143774EC1D}" presName="hierChild3" presStyleCnt="0"/>
      <dgm:spPr/>
    </dgm:pt>
  </dgm:ptLst>
  <dgm:cxnLst>
    <dgm:cxn modelId="{E9B0D4C7-486A-4C29-A9E5-49E49ACA82E3}" type="presOf" srcId="{F9EB5655-E6A7-4EA4-B145-EC3729CC7846}" destId="{574875E5-81D0-43EE-BA27-BE52AB6B6048}" srcOrd="0" destOrd="0" presId="urn:microsoft.com/office/officeart/2005/8/layout/orgChart1"/>
    <dgm:cxn modelId="{A4E8EFD3-55E6-4FAA-A50D-0B34B84671AA}" srcId="{50D59E1A-B348-4039-9AA5-D5F8E4EB7848}" destId="{0A0AB341-49E9-43BC-B55D-ADF9469CEFB3}" srcOrd="0" destOrd="0" parTransId="{A68C4331-8167-465B-AEDD-258BC54E8448}" sibTransId="{EA967AE2-B55F-4474-AF53-A9D5505A759B}"/>
    <dgm:cxn modelId="{74925252-140D-4785-BB6E-AD0E92F6A4BC}" type="presOf" srcId="{74907466-ECE9-4F02-BD09-93297B0EC9C5}" destId="{A4C6198B-4C59-4134-9C29-EE1D3E4E2C35}" srcOrd="1" destOrd="0" presId="urn:microsoft.com/office/officeart/2005/8/layout/orgChart1"/>
    <dgm:cxn modelId="{EEFCB131-B3E4-4625-A3E5-DEEE9CBC92D7}" srcId="{D4C11760-7F6F-4E62-B5D2-684DD747B6C5}" destId="{B541BED3-A677-4105-9C91-118FE87E4C41}" srcOrd="4" destOrd="0" parTransId="{D1CEC8F8-2DFB-4075-AA96-D4BAF0F67FBC}" sibTransId="{C0571AED-832B-4CFC-983E-48E7A4BA9F58}"/>
    <dgm:cxn modelId="{D83518DB-2A14-4F93-81FB-28A0F50D0410}" type="presOf" srcId="{370527F4-3094-425B-8542-2D3E25F085D3}" destId="{2790D2A6-FDD2-4B53-84FC-7B1CBD7279CA}" srcOrd="1" destOrd="0" presId="urn:microsoft.com/office/officeart/2005/8/layout/orgChart1"/>
    <dgm:cxn modelId="{8FF45B50-344C-4358-87FB-476794347A35}" type="presOf" srcId="{2558A96B-5907-4977-9591-B0CA1071B951}" destId="{EBFE1F40-FA93-4CB2-96B7-BD7F2E0EE8EE}" srcOrd="1" destOrd="0" presId="urn:microsoft.com/office/officeart/2005/8/layout/orgChart1"/>
    <dgm:cxn modelId="{095DD9F0-8722-4AC1-9E82-DF2CD800FAEF}" type="presOf" srcId="{6BC7B3E0-741F-4F50-B541-1A0094EB4645}" destId="{7A5D94F9-56AF-4464-8124-7E3E473D3D33}" srcOrd="1" destOrd="0" presId="urn:microsoft.com/office/officeart/2005/8/layout/orgChart1"/>
    <dgm:cxn modelId="{447108D6-B311-4231-BD59-012FADFC144D}" type="presOf" srcId="{06714D48-7AE5-4BDF-8AFF-EBE0FE60458B}" destId="{51419605-F9E4-43D5-9306-793F738E0075}" srcOrd="0" destOrd="0" presId="urn:microsoft.com/office/officeart/2005/8/layout/orgChart1"/>
    <dgm:cxn modelId="{D8CCF317-C3AB-4039-8DB7-2261E681F0E6}" type="presOf" srcId="{78F2F1E9-A561-4322-A7C2-1FADD5AA8F95}" destId="{A15AEE8C-54D4-4F8A-9E5E-BC2C0AD1F1EB}" srcOrd="0" destOrd="0" presId="urn:microsoft.com/office/officeart/2005/8/layout/orgChart1"/>
    <dgm:cxn modelId="{0420EE5B-60F2-4AD3-9F56-6A6D3426AC6A}" srcId="{BBE24F1D-103D-4F9B-BB4D-71FE21B0429C}" destId="{56777795-858C-49B9-AE41-B5143774EC1D}" srcOrd="0" destOrd="0" parTransId="{2255C2D9-3248-4B22-97BB-A09D993D0AEB}" sibTransId="{DE9599C3-65E1-4CC0-93EF-D9B4D9C0D184}"/>
    <dgm:cxn modelId="{3AD46CF4-F828-4839-9C63-756CF0E28A7E}" type="presOf" srcId="{19829849-EC02-4366-9FC2-BD4F421CE0AE}" destId="{205A8E06-42A1-4D06-9B9F-06967F5CD41D}" srcOrd="0" destOrd="0" presId="urn:microsoft.com/office/officeart/2005/8/layout/orgChart1"/>
    <dgm:cxn modelId="{906B31FA-7052-432D-8B58-1D4D3BFD5A4D}" type="presOf" srcId="{A68C4331-8167-465B-AEDD-258BC54E8448}" destId="{EC842FB0-C824-4AA9-A1AB-1D336E4BC1CB}" srcOrd="0" destOrd="0" presId="urn:microsoft.com/office/officeart/2005/8/layout/orgChart1"/>
    <dgm:cxn modelId="{A5EE0C49-C3B9-4D91-8826-876A633EF2BD}" type="presOf" srcId="{D4C11760-7F6F-4E62-B5D2-684DD747B6C5}" destId="{22B7B381-5EC8-4295-B2BB-58CA1A6ABC2E}" srcOrd="0" destOrd="0" presId="urn:microsoft.com/office/officeart/2005/8/layout/orgChart1"/>
    <dgm:cxn modelId="{F6422B09-AFAE-4B0D-849E-E9D1503E9BD9}" srcId="{370527F4-3094-425B-8542-2D3E25F085D3}" destId="{FE9499CA-464B-458B-838A-82F80A7A73E4}" srcOrd="1" destOrd="0" parTransId="{19829849-EC02-4366-9FC2-BD4F421CE0AE}" sibTransId="{858BF3CA-39DD-4EEE-9D7C-F8C333C6780B}"/>
    <dgm:cxn modelId="{AFBE2E78-7C8D-4074-AFB7-5883D6110862}" type="presOf" srcId="{2558A96B-5907-4977-9591-B0CA1071B951}" destId="{11155948-FE67-4692-8926-0C2D9980A6FB}" srcOrd="0" destOrd="0" presId="urn:microsoft.com/office/officeart/2005/8/layout/orgChart1"/>
    <dgm:cxn modelId="{A38D6A7A-1057-493D-92EB-567AADDF19F1}" type="presOf" srcId="{68B1B16B-F0A7-49D1-AC5D-F1D5F51B7B2C}" destId="{D8A55006-9EFA-4986-82F7-1156C1B39978}" srcOrd="0" destOrd="0" presId="urn:microsoft.com/office/officeart/2005/8/layout/orgChart1"/>
    <dgm:cxn modelId="{315ABA5F-DD60-4F55-AA03-7BB93EA143A5}" type="presOf" srcId="{50D59E1A-B348-4039-9AA5-D5F8E4EB7848}" destId="{C73FB20C-9796-4B2D-ADF8-1BD0844E0685}" srcOrd="0" destOrd="0" presId="urn:microsoft.com/office/officeart/2005/8/layout/orgChart1"/>
    <dgm:cxn modelId="{DE4B5167-E324-4712-89C6-9D8B372CC818}" srcId="{FF7F872E-D785-42B2-8CC5-4E974E2B2C20}" destId="{B8F7ACA6-1E0B-4682-BB52-FACA8735AF69}" srcOrd="2" destOrd="0" parTransId="{60812FF4-3AE8-4996-986F-DAB1F3B998A7}" sibTransId="{3354FEC4-E13D-4712-B6AD-4EDA71B67C72}"/>
    <dgm:cxn modelId="{9A1233A6-BA7E-45C8-AE97-7AD53037A4A1}" type="presOf" srcId="{41F1F504-9EBF-4A6A-8798-9F4FE045FA15}" destId="{C5D37FFB-8DFD-4043-9D1D-89436830851D}" srcOrd="0" destOrd="0" presId="urn:microsoft.com/office/officeart/2005/8/layout/orgChart1"/>
    <dgm:cxn modelId="{197E0554-A534-4C91-A928-90BC52882645}" type="presOf" srcId="{56777795-858C-49B9-AE41-B5143774EC1D}" destId="{6F5A5660-5348-4EE9-8A43-C19BD1424A85}" srcOrd="1" destOrd="0" presId="urn:microsoft.com/office/officeart/2005/8/layout/orgChart1"/>
    <dgm:cxn modelId="{5A589D6F-0DB1-49AB-9BC9-50458CF6E7E5}" srcId="{D4C11760-7F6F-4E62-B5D2-684DD747B6C5}" destId="{110FEB34-D980-4FF6-9B9A-ED3FD317BAF9}" srcOrd="5" destOrd="0" parTransId="{54C657E4-B5CA-44F9-9F5E-F2F227FC726F}" sibTransId="{15CAEF7C-302F-4E85-8F21-EEB8189557A6}"/>
    <dgm:cxn modelId="{9A2F757B-9686-4E62-A33C-8633AC417C5E}" type="presOf" srcId="{AD57D97C-C5DC-4063-9401-4BA4AA5E3E52}" destId="{C074E595-07AC-4811-B51F-30B2CE6FC5C8}" srcOrd="1" destOrd="0" presId="urn:microsoft.com/office/officeart/2005/8/layout/orgChart1"/>
    <dgm:cxn modelId="{C2C3053C-FAE2-440E-A2A4-8EC794C66171}" type="presOf" srcId="{62E6C013-2757-4701-A370-73D30F24AC6E}" destId="{C68B5D71-466C-4A3D-A020-7AB03891777A}" srcOrd="0" destOrd="0" presId="urn:microsoft.com/office/officeart/2005/8/layout/orgChart1"/>
    <dgm:cxn modelId="{59218581-FB53-4E12-A03A-4D5090C03D05}" srcId="{110FEB34-D980-4FF6-9B9A-ED3FD317BAF9}" destId="{62AD04BC-8679-4BE5-B9FF-71A3DB0D1CE9}" srcOrd="0" destOrd="0" parTransId="{E54DFE23-B0B2-42E9-9F5A-9FC823AC088E}" sibTransId="{2F7243C1-AF00-4678-9F4B-3E86EAAB2FA2}"/>
    <dgm:cxn modelId="{AAD873CD-515E-4F0D-B34D-8E735F4F30CF}" srcId="{2558A96B-5907-4977-9591-B0CA1071B951}" destId="{E504A40E-89C3-4BC5-A293-4F58EF0DA31D}" srcOrd="1" destOrd="0" parTransId="{B12DDBA1-D91B-4B22-927C-7D1A4C5BB175}" sibTransId="{509762D5-8A18-4F46-B360-064EC4CE8DE2}"/>
    <dgm:cxn modelId="{15682AF6-9D07-4CC9-B54B-BC2233CC7350}" type="presOf" srcId="{AAAF4EF1-B0DD-4910-B0C6-BAF4D2731E5D}" destId="{957DD19F-73B5-448F-8876-2DB716CB952A}" srcOrd="1" destOrd="0" presId="urn:microsoft.com/office/officeart/2005/8/layout/orgChart1"/>
    <dgm:cxn modelId="{10E42EB4-AF56-4BC5-9691-9328E76B229D}" type="presOf" srcId="{D036745D-016C-40E0-BDF8-0D4584A832D3}" destId="{CFB98115-A263-47E3-A66A-45D7A6620F96}" srcOrd="1" destOrd="0" presId="urn:microsoft.com/office/officeart/2005/8/layout/orgChart1"/>
    <dgm:cxn modelId="{580A9E49-D268-4D86-807F-60A581565D25}" srcId="{110FEB34-D980-4FF6-9B9A-ED3FD317BAF9}" destId="{54B95D68-6A3A-4D05-8586-AABCD4CA4FD4}" srcOrd="1" destOrd="0" parTransId="{04D6EC66-6ADA-492E-8F29-CD2A6DBB22E3}" sibTransId="{7F832620-8545-4E28-92EC-379F70B911EC}"/>
    <dgm:cxn modelId="{44BE4279-59AA-4286-9937-B8690A9FCF92}" type="presOf" srcId="{AAAF4EF1-B0DD-4910-B0C6-BAF4D2731E5D}" destId="{73AB28F7-7B13-4B41-A85D-763C340303FB}" srcOrd="0" destOrd="0" presId="urn:microsoft.com/office/officeart/2005/8/layout/orgChart1"/>
    <dgm:cxn modelId="{46CD747C-4B1D-4FFA-AC87-D9E3093D3829}" srcId="{A1376D9D-684A-4DA9-9F6C-B840534C3802}" destId="{75D78DF7-B1D8-4D42-B0A2-362F62987383}" srcOrd="0" destOrd="0" parTransId="{435AE16F-0CB4-4890-97FD-03A7CD726E53}" sibTransId="{98C9F3F8-5E39-4692-8BEE-760649E57730}"/>
    <dgm:cxn modelId="{70CA2FD3-825A-467D-9FC1-63B6AFCAB8A1}" type="presOf" srcId="{A96B157F-D3D8-4D59-BFEB-3CDF6EFD1056}" destId="{D88FC9D7-7EAB-4DB7-B8A2-948BA8E141F5}" srcOrd="0" destOrd="0" presId="urn:microsoft.com/office/officeart/2005/8/layout/orgChart1"/>
    <dgm:cxn modelId="{A7413D1E-51A5-4959-9AFC-A29A4FCBA488}" type="presOf" srcId="{110FEB34-D980-4FF6-9B9A-ED3FD317BAF9}" destId="{7703D380-071D-4EA4-8039-160505FFFB00}" srcOrd="1" destOrd="0" presId="urn:microsoft.com/office/officeart/2005/8/layout/orgChart1"/>
    <dgm:cxn modelId="{CB6CAE23-AE7C-40DD-A824-1B925BFF57EF}" type="presOf" srcId="{04D6EC66-6ADA-492E-8F29-CD2A6DBB22E3}" destId="{243F6C9A-5FF6-4243-86DB-01363C4BDACB}" srcOrd="0" destOrd="0" presId="urn:microsoft.com/office/officeart/2005/8/layout/orgChart1"/>
    <dgm:cxn modelId="{0FF2865C-1763-4BD3-88EE-8F93B0A90869}" type="presOf" srcId="{E504A40E-89C3-4BC5-A293-4F58EF0DA31D}" destId="{A5891508-2D00-432E-A4DD-FB0DCC55FFBD}" srcOrd="0" destOrd="0" presId="urn:microsoft.com/office/officeart/2005/8/layout/orgChart1"/>
    <dgm:cxn modelId="{25659500-BA19-40DF-9174-B73769FF0FBE}" type="presOf" srcId="{570CF180-E293-4E14-B885-44EBDB9B839B}" destId="{3955240C-EAE9-4110-8875-3077D8B45A7C}" srcOrd="0" destOrd="0" presId="urn:microsoft.com/office/officeart/2005/8/layout/orgChart1"/>
    <dgm:cxn modelId="{84EC59D0-3107-48DE-8634-E15B00BD5829}" type="presOf" srcId="{70D4CF8F-6464-4457-8974-2E4AF1401BE4}" destId="{498DA46F-BE00-429B-A710-5A4CA39C45B7}" srcOrd="0" destOrd="0" presId="urn:microsoft.com/office/officeart/2005/8/layout/orgChart1"/>
    <dgm:cxn modelId="{2813B356-DB70-4F29-9EE8-1E1902E5E7BD}" srcId="{D036745D-016C-40E0-BDF8-0D4584A832D3}" destId="{82C540F1-FFF2-4F58-889B-73EA87F32467}" srcOrd="1" destOrd="0" parTransId="{7EB09722-5EA0-42C7-85CD-DEE298C3BFD5}" sibTransId="{25340F64-F32D-4B7A-9A39-8DD44832B021}"/>
    <dgm:cxn modelId="{7322A994-5476-4110-B762-71369C370DC1}" type="presOf" srcId="{E54DFE23-B0B2-42E9-9F5A-9FC823AC088E}" destId="{B5204458-F869-4A33-B299-B1A0D182578C}" srcOrd="0" destOrd="0" presId="urn:microsoft.com/office/officeart/2005/8/layout/orgChart1"/>
    <dgm:cxn modelId="{7315CCD1-A224-4B89-9F75-08C5E6F2FB52}" type="presOf" srcId="{76137A54-66D7-4D3B-B043-3C75DC99D6F9}" destId="{B4475F83-C889-4B9F-9D02-E9EDE62FF9A4}" srcOrd="0" destOrd="0" presId="urn:microsoft.com/office/officeart/2005/8/layout/orgChart1"/>
    <dgm:cxn modelId="{3E390579-C5B0-4448-82E0-51E674C88D42}" type="presOf" srcId="{9215AC4B-BF36-4BF9-92CF-BA2EAD3BD6F3}" destId="{EF7A6279-DF14-4F18-830F-BCCA489491D7}" srcOrd="0" destOrd="0" presId="urn:microsoft.com/office/officeart/2005/8/layout/orgChart1"/>
    <dgm:cxn modelId="{8C875B79-3848-4B00-8D5D-2FBCCE590D6D}" type="presOf" srcId="{7E9AD241-9FA1-4E83-9851-A5B9CC8B4147}" destId="{22BB3880-3517-4E90-9CEA-90A2ECC3947E}" srcOrd="0" destOrd="0" presId="urn:microsoft.com/office/officeart/2005/8/layout/orgChart1"/>
    <dgm:cxn modelId="{4D2A6C10-F600-4C30-9C89-9B047E87DE47}" srcId="{D4C11760-7F6F-4E62-B5D2-684DD747B6C5}" destId="{370527F4-3094-425B-8542-2D3E25F085D3}" srcOrd="1" destOrd="0" parTransId="{A713B955-B226-4CAA-89D2-CEFB00A7A145}" sibTransId="{F3992909-BC6D-4207-9B1C-C992A8A6AE03}"/>
    <dgm:cxn modelId="{204ED4C1-E428-4723-8608-AB348780E8C8}" type="presOf" srcId="{A28359AA-91FF-48B0-8D5C-30513C968EFE}" destId="{9BCA2A8D-56BC-49A7-901B-EBDE01CBCA15}" srcOrd="1" destOrd="0" presId="urn:microsoft.com/office/officeart/2005/8/layout/orgChart1"/>
    <dgm:cxn modelId="{65C7BA70-7CD6-423F-88DF-26AC1FC84273}" srcId="{B541BED3-A677-4105-9C91-118FE87E4C41}" destId="{4C4E0CBE-73AC-490F-AE9F-8D0794F1FA01}" srcOrd="0" destOrd="0" parTransId="{96A07B87-7A07-4505-BC14-A2BB1F7E30C5}" sibTransId="{D1359DDA-5FB3-4556-8130-EA5544412F8E}"/>
    <dgm:cxn modelId="{581D9A90-8E8F-4654-A516-B1BD16146B0A}" type="presOf" srcId="{02086ABE-284C-420A-96E1-7432652AF222}" destId="{14FA171F-12D1-4FDE-8C04-B0A614AE2222}" srcOrd="0" destOrd="0" presId="urn:microsoft.com/office/officeart/2005/8/layout/orgChart1"/>
    <dgm:cxn modelId="{DA587092-59A1-470E-B7FB-905DD78EF8F5}" srcId="{FF7F872E-D785-42B2-8CC5-4E974E2B2C20}" destId="{9215AC4B-BF36-4BF9-92CF-BA2EAD3BD6F3}" srcOrd="0" destOrd="0" parTransId="{C0AF9674-9CC7-4D81-BF36-709FE7210DEE}" sibTransId="{A51D3BCE-CDF9-4BF7-BD62-1F412C50C63D}"/>
    <dgm:cxn modelId="{C410FB50-2BEE-4BF6-A39A-A1E1324F11DE}" type="presOf" srcId="{D4C11760-7F6F-4E62-B5D2-684DD747B6C5}" destId="{DFAA909E-7635-4A02-92B1-1D7D088D0F92}" srcOrd="1" destOrd="0" presId="urn:microsoft.com/office/officeart/2005/8/layout/orgChart1"/>
    <dgm:cxn modelId="{DABF7EAE-1A2E-40BC-B7BA-D5A0E96861FB}" type="presOf" srcId="{0BF6A5A0-DD80-42D6-9A2F-C7C0E1D752CA}" destId="{014C20FA-301F-4CB4-9A4E-BD89D53BB3AB}" srcOrd="0" destOrd="0" presId="urn:microsoft.com/office/officeart/2005/8/layout/orgChart1"/>
    <dgm:cxn modelId="{A0E43C44-E2EC-49BD-9569-81937F4E9B3F}" type="presOf" srcId="{BBE24F1D-103D-4F9B-BB4D-71FE21B0429C}" destId="{3AB66BA7-6712-468A-9C87-F416F6AB6FCA}" srcOrd="0" destOrd="0" presId="urn:microsoft.com/office/officeart/2005/8/layout/orgChart1"/>
    <dgm:cxn modelId="{C353CF2E-021A-45BC-8307-8C2E4087B8F8}" srcId="{D4C11760-7F6F-4E62-B5D2-684DD747B6C5}" destId="{D5CF7368-FC1E-4115-993A-826D0C65B7A0}" srcOrd="9" destOrd="0" parTransId="{417CB8AF-25C7-4E1A-874C-AAE69ED57E3D}" sibTransId="{D388A0DF-F810-49F8-BDE4-CC2DDC77916B}"/>
    <dgm:cxn modelId="{AA4E6E52-0C5A-48CD-8A1E-4C84D9369269}" type="presOf" srcId="{A1376D9D-684A-4DA9-9F6C-B840534C3802}" destId="{4E36B63F-8FDA-4C1B-A871-22043E0EEED0}" srcOrd="1" destOrd="0" presId="urn:microsoft.com/office/officeart/2005/8/layout/orgChart1"/>
    <dgm:cxn modelId="{A89E5BCB-7D80-4462-B892-DE64EB1C6875}" type="presOf" srcId="{FF7F872E-D785-42B2-8CC5-4E974E2B2C20}" destId="{F8310E5B-3E3A-487F-A6FC-E704E759E91D}" srcOrd="1" destOrd="0" presId="urn:microsoft.com/office/officeart/2005/8/layout/orgChart1"/>
    <dgm:cxn modelId="{5A2EF56B-C8FC-4BB2-80FC-6D194EB1F615}" type="presOf" srcId="{70F5F580-88FF-4815-BA32-88D862854FBE}" destId="{6C9BADF3-737B-4C78-8FF8-4406A5A8D7A8}" srcOrd="0" destOrd="0" presId="urn:microsoft.com/office/officeart/2005/8/layout/orgChart1"/>
    <dgm:cxn modelId="{E38EDC82-6DD1-4BAC-8073-224B3CD85411}" type="presOf" srcId="{D5CF7368-FC1E-4115-993A-826D0C65B7A0}" destId="{876998A6-BB17-47C6-A94A-1A15DC07AECC}" srcOrd="1" destOrd="0" presId="urn:microsoft.com/office/officeart/2005/8/layout/orgChart1"/>
    <dgm:cxn modelId="{02DCE219-0FE0-4EF0-83B0-D872C1BE6A21}" type="presOf" srcId="{B8F7ACA6-1E0B-4682-BB52-FACA8735AF69}" destId="{7F95D545-95D7-453B-9A53-114CD8A98A0D}" srcOrd="1" destOrd="0" presId="urn:microsoft.com/office/officeart/2005/8/layout/orgChart1"/>
    <dgm:cxn modelId="{394C7099-2C8A-4057-B868-8C68312D0F00}" type="presOf" srcId="{0A0AB341-49E9-43BC-B55D-ADF9469CEFB3}" destId="{BF715036-6551-4E75-9250-00505D307E0B}" srcOrd="1" destOrd="0" presId="urn:microsoft.com/office/officeart/2005/8/layout/orgChart1"/>
    <dgm:cxn modelId="{6530B807-A2F1-40D4-949A-DAF2B00631B4}" type="presOf" srcId="{7EB09722-5EA0-42C7-85CD-DEE298C3BFD5}" destId="{148E1EB1-DC09-4C38-AED2-7D27E1BC5543}" srcOrd="0" destOrd="0" presId="urn:microsoft.com/office/officeart/2005/8/layout/orgChart1"/>
    <dgm:cxn modelId="{0919B272-1BDC-4493-B8AB-93BBF97E25C3}" type="presOf" srcId="{B12DDBA1-D91B-4B22-927C-7D1A4C5BB175}" destId="{FDC469C7-6288-47CB-915C-3119B942BABB}" srcOrd="0" destOrd="0" presId="urn:microsoft.com/office/officeart/2005/8/layout/orgChart1"/>
    <dgm:cxn modelId="{CE335B78-488D-41CD-93E0-51304AA78E1E}" srcId="{74907466-ECE9-4F02-BD09-93297B0EC9C5}" destId="{02086ABE-284C-420A-96E1-7432652AF222}" srcOrd="0" destOrd="0" parTransId="{70D4CF8F-6464-4457-8974-2E4AF1401BE4}" sibTransId="{A5411A26-563A-4957-A276-629B681EC316}"/>
    <dgm:cxn modelId="{F846C7DC-36FB-4000-BFE2-6353614C5502}" type="presOf" srcId="{8BFAEAC1-A8DC-4224-9320-1CDFD1C19FAD}" destId="{7A51CB17-9DC5-48B7-B58C-9B78512BB1CA}" srcOrd="1" destOrd="0" presId="urn:microsoft.com/office/officeart/2005/8/layout/orgChart1"/>
    <dgm:cxn modelId="{5763E865-EF0D-40E6-A090-62C44F288923}" type="presOf" srcId="{8E39EECA-20BE-42AE-A4E7-B8F8DEDD148A}" destId="{343DEA55-10F0-41E9-86F1-A9A061E9B86B}" srcOrd="0" destOrd="0" presId="urn:microsoft.com/office/officeart/2005/8/layout/orgChart1"/>
    <dgm:cxn modelId="{DAB51444-8ECA-4664-BA47-C8F51391F601}" type="presOf" srcId="{EF4C9FB0-6249-4792-B659-CE2D6C859EC8}" destId="{F7A57137-456B-4B66-A683-EA4A002D41F1}" srcOrd="0" destOrd="0" presId="urn:microsoft.com/office/officeart/2005/8/layout/orgChart1"/>
    <dgm:cxn modelId="{381E2098-19E3-40F1-B456-769B4D25A084}" type="presOf" srcId="{110FEB34-D980-4FF6-9B9A-ED3FD317BAF9}" destId="{608EBD84-8755-46CD-AA0B-063E368CF2A7}" srcOrd="0" destOrd="0" presId="urn:microsoft.com/office/officeart/2005/8/layout/orgChart1"/>
    <dgm:cxn modelId="{EBC2D7EE-C06A-4AAF-8CE6-653555731958}" type="presOf" srcId="{A713B955-B226-4CAA-89D2-CEFB00A7A145}" destId="{83D1A63B-9C6D-46EB-8925-4E9FE37E63D7}" srcOrd="0" destOrd="0" presId="urn:microsoft.com/office/officeart/2005/8/layout/orgChart1"/>
    <dgm:cxn modelId="{613CAF5A-2B6E-4662-8C83-567252405557}" type="presOf" srcId="{B541BED3-A677-4105-9C91-118FE87E4C41}" destId="{5A8F02D0-BA45-46C4-AAB8-0AA20AB9E98F}" srcOrd="1" destOrd="0" presId="urn:microsoft.com/office/officeart/2005/8/layout/orgChart1"/>
    <dgm:cxn modelId="{BCDF271F-3DC1-4961-A01D-9E00A2AA401C}" srcId="{D036745D-016C-40E0-BDF8-0D4584A832D3}" destId="{76137A54-66D7-4D3B-B043-3C75DC99D6F9}" srcOrd="0" destOrd="0" parTransId="{940729BD-BC5F-4998-9E58-9908DC060129}" sibTransId="{F11969DE-918F-4462-876A-B28BD10FC03F}"/>
    <dgm:cxn modelId="{B35E5F29-FDDF-4E40-A1A8-B1FAF80A623E}" type="presOf" srcId="{E504A40E-89C3-4BC5-A293-4F58EF0DA31D}" destId="{78E6F2D8-E2DB-440C-9DC7-BF1F3DF23F14}" srcOrd="1" destOrd="0" presId="urn:microsoft.com/office/officeart/2005/8/layout/orgChart1"/>
    <dgm:cxn modelId="{1F611964-0485-4B04-8B93-39E06CE8C386}" type="presOf" srcId="{940729BD-BC5F-4998-9E58-9908DC060129}" destId="{51111065-EF41-48F4-8CBD-5054411668B8}" srcOrd="0" destOrd="0" presId="urn:microsoft.com/office/officeart/2005/8/layout/orgChart1"/>
    <dgm:cxn modelId="{9AB2366D-A09A-4955-AC8F-F4A328769FA8}" srcId="{2558A96B-5907-4977-9591-B0CA1071B951}" destId="{8E39EECA-20BE-42AE-A4E7-B8F8DEDD148A}" srcOrd="0" destOrd="0" parTransId="{A1BD55C3-8737-4215-AD09-B4BBA4168A18}" sibTransId="{25818428-47B4-422F-8EF0-0BB7DE4D7BE0}"/>
    <dgm:cxn modelId="{C212DCA4-F33E-4C90-B4E8-95621491C437}" type="presOf" srcId="{75D78DF7-B1D8-4D42-B0A2-362F62987383}" destId="{A59B98F2-B8BB-404E-B519-8D36F7B2640C}" srcOrd="1" destOrd="0" presId="urn:microsoft.com/office/officeart/2005/8/layout/orgChart1"/>
    <dgm:cxn modelId="{8A1FE7A6-88BB-409F-B1D4-965690FE42CA}" type="presOf" srcId="{378F2F5F-397E-4F1F-A707-C6C1CBC6F16B}" destId="{3D3CC24A-21EC-4CFC-8F2F-A1A29E171F97}" srcOrd="1" destOrd="0" presId="urn:microsoft.com/office/officeart/2005/8/layout/orgChart1"/>
    <dgm:cxn modelId="{1528D4CA-E698-4A7C-B5DF-5F5862CBBEC6}" type="presOf" srcId="{FF7F872E-D785-42B2-8CC5-4E974E2B2C20}" destId="{736F1AA7-3DEF-48CF-AE62-5D38863E0E2A}" srcOrd="0" destOrd="0" presId="urn:microsoft.com/office/officeart/2005/8/layout/orgChart1"/>
    <dgm:cxn modelId="{C103C74A-CC23-4311-BC68-EB1B544F7E48}" type="presOf" srcId="{62AD04BC-8679-4BE5-B9FF-71A3DB0D1CE9}" destId="{2006CE8B-CA94-4607-9153-C8818AFAB59B}" srcOrd="0" destOrd="0" presId="urn:microsoft.com/office/officeart/2005/8/layout/orgChart1"/>
    <dgm:cxn modelId="{F367E5D9-8046-4C8B-892A-BDF1D45F9E1E}" srcId="{B541BED3-A677-4105-9C91-118FE87E4C41}" destId="{A28359AA-91FF-48B0-8D5C-30513C968EFE}" srcOrd="2" destOrd="0" parTransId="{78F2F1E9-A561-4322-A7C2-1FADD5AA8F95}" sibTransId="{23F6A7F8-16E2-4CE8-AA21-5AE33BEC164C}"/>
    <dgm:cxn modelId="{B4750036-BC4C-41DB-B624-67B274B22595}" srcId="{50D59E1A-B348-4039-9AA5-D5F8E4EB7848}" destId="{570CF180-E293-4E14-B885-44EBDB9B839B}" srcOrd="1" destOrd="0" parTransId="{7E9AD241-9FA1-4E83-9851-A5B9CC8B4147}" sibTransId="{5653EECD-C46D-4D8C-9D7E-DAC16EB72A52}"/>
    <dgm:cxn modelId="{F46C78D1-8778-4B4F-A8BB-DE4F67C3D1EB}" type="presOf" srcId="{60812FF4-3AE8-4996-986F-DAB1F3B998A7}" destId="{F68DACEA-7DF0-4F99-A67D-02EEFFECEEE5}" srcOrd="0" destOrd="0" presId="urn:microsoft.com/office/officeart/2005/8/layout/orgChart1"/>
    <dgm:cxn modelId="{6EE7FBBA-EDE3-4FFF-AE11-7034A34718DA}" srcId="{D4C11760-7F6F-4E62-B5D2-684DD747B6C5}" destId="{50D59E1A-B348-4039-9AA5-D5F8E4EB7848}" srcOrd="2" destOrd="0" parTransId="{C0C8B3EA-47D1-42E8-8893-9EC66FA2ACFC}" sibTransId="{BC5911C3-40E1-4290-A028-F4A353389639}"/>
    <dgm:cxn modelId="{38028658-5EA6-4666-B575-13B11B9B9809}" srcId="{FF7F872E-D785-42B2-8CC5-4E974E2B2C20}" destId="{8BFAEAC1-A8DC-4224-9320-1CDFD1C19FAD}" srcOrd="1" destOrd="0" parTransId="{2F544F3B-6EB7-4AAE-B7D8-A7FF6CE35559}" sibTransId="{AAFE44F4-FBAD-4733-9899-3AD85D009C66}"/>
    <dgm:cxn modelId="{877A9489-5779-4089-94CA-A28870B1163C}" type="presOf" srcId="{417CB8AF-25C7-4E1A-874C-AAE69ED57E3D}" destId="{FB43FE53-9835-4259-8392-717B96D2C700}" srcOrd="0" destOrd="0" presId="urn:microsoft.com/office/officeart/2005/8/layout/orgChart1"/>
    <dgm:cxn modelId="{34BAF676-6349-4412-95F4-E1DDA6D2E50C}" type="presOf" srcId="{9215AC4B-BF36-4BF9-92CF-BA2EAD3BD6F3}" destId="{F0D612BD-635D-4494-8113-766C0046605F}" srcOrd="1" destOrd="0" presId="urn:microsoft.com/office/officeart/2005/8/layout/orgChart1"/>
    <dgm:cxn modelId="{6A8EBC57-C430-4CE6-BE90-D951561C7333}" type="presOf" srcId="{C0C8B3EA-47D1-42E8-8893-9EC66FA2ACFC}" destId="{0D018380-1AD7-4EEB-8A54-A3C1D0A5C4E6}" srcOrd="0" destOrd="0" presId="urn:microsoft.com/office/officeart/2005/8/layout/orgChart1"/>
    <dgm:cxn modelId="{4D7E051D-C891-4630-A3C4-B21ABD4B3D24}" type="presOf" srcId="{8BFAEAC1-A8DC-4224-9320-1CDFD1C19FAD}" destId="{88A92C1B-B10C-4A31-9347-9EC2E4B1CD66}" srcOrd="0" destOrd="0" presId="urn:microsoft.com/office/officeart/2005/8/layout/orgChart1"/>
    <dgm:cxn modelId="{3C200F9B-6FE7-426A-A6B4-3779620C8AEC}" type="presOf" srcId="{6BC7B3E0-741F-4F50-B541-1A0094EB4645}" destId="{E5F25B6E-2DC4-433A-B0E7-6BD06B2C3FD9}" srcOrd="0" destOrd="0" presId="urn:microsoft.com/office/officeart/2005/8/layout/orgChart1"/>
    <dgm:cxn modelId="{082F6C5E-CF3C-4B3A-BACD-BC756BE48C7D}" type="presOf" srcId="{B541BED3-A677-4105-9C91-118FE87E4C41}" destId="{88B54DD5-7C57-4F0B-9545-560A88499008}" srcOrd="0" destOrd="0" presId="urn:microsoft.com/office/officeart/2005/8/layout/orgChart1"/>
    <dgm:cxn modelId="{146D6037-4EBD-40F6-B0E3-2E98D9C60064}" type="presOf" srcId="{C0AF9674-9CC7-4D81-BF36-709FE7210DEE}" destId="{A7793816-6C56-4C5A-A4D1-7F8B8B8FBB2B}" srcOrd="0" destOrd="0" presId="urn:microsoft.com/office/officeart/2005/8/layout/orgChart1"/>
    <dgm:cxn modelId="{059DBB5F-A668-48C6-9374-7C62C5D2A7AD}" type="presOf" srcId="{1B8FB35B-8C9C-49FC-B96F-43116B6C89FB}" destId="{CEDAD991-A3DF-4502-862C-A9BB4DD811BC}" srcOrd="0" destOrd="0" presId="urn:microsoft.com/office/officeart/2005/8/layout/orgChart1"/>
    <dgm:cxn modelId="{6F7D2D7C-4525-4566-BE2B-58B5E9177339}" srcId="{B541BED3-A677-4105-9C91-118FE87E4C41}" destId="{AD57D97C-C5DC-4063-9401-4BA4AA5E3E52}" srcOrd="1" destOrd="0" parTransId="{62E6C013-2757-4701-A370-73D30F24AC6E}" sibTransId="{79C93D48-0FDA-40C1-AD03-B063096155D1}"/>
    <dgm:cxn modelId="{13BEB03E-7900-4D3F-AD76-F3A73E407F00}" type="presOf" srcId="{378F2F5F-397E-4F1F-A707-C6C1CBC6F16B}" destId="{B6BAB861-0197-4BCE-BB84-A446D47BDA8D}" srcOrd="0" destOrd="0" presId="urn:microsoft.com/office/officeart/2005/8/layout/orgChart1"/>
    <dgm:cxn modelId="{8B391E50-350E-421A-9D23-60B66A4C186B}" type="presOf" srcId="{4C4E0CBE-73AC-490F-AE9F-8D0794F1FA01}" destId="{63D9FDCC-B35A-43F6-96EA-23F5077349B7}" srcOrd="1" destOrd="0" presId="urn:microsoft.com/office/officeart/2005/8/layout/orgChart1"/>
    <dgm:cxn modelId="{CAB24B2A-B36A-4864-9745-18C0AF2BE7C2}" type="presOf" srcId="{570CF180-E293-4E14-B885-44EBDB9B839B}" destId="{4240E5E2-449E-4454-8CC4-6103340F2B6F}" srcOrd="1" destOrd="0" presId="urn:microsoft.com/office/officeart/2005/8/layout/orgChart1"/>
    <dgm:cxn modelId="{1E2D4A25-D568-44B6-89E9-CFDBCE2472A4}" type="presOf" srcId="{75D78DF7-B1D8-4D42-B0A2-362F62987383}" destId="{A213D967-2BB4-480B-AB93-2DF1C244CBEB}" srcOrd="0" destOrd="0" presId="urn:microsoft.com/office/officeart/2005/8/layout/orgChart1"/>
    <dgm:cxn modelId="{D2686DCD-2B5E-4D56-910C-437EE4D5D84D}" type="presOf" srcId="{B8F7ACA6-1E0B-4682-BB52-FACA8735AF69}" destId="{3566C597-8C84-49E5-8EF9-442BA1ECE531}" srcOrd="0" destOrd="0" presId="urn:microsoft.com/office/officeart/2005/8/layout/orgChart1"/>
    <dgm:cxn modelId="{4263DA38-4D5F-469A-84CC-4CC1F42AB3CF}" type="presOf" srcId="{8E39EECA-20BE-42AE-A4E7-B8F8DEDD148A}" destId="{00DCC7A6-0077-4D32-B32C-2E7233971B2F}" srcOrd="1" destOrd="0" presId="urn:microsoft.com/office/officeart/2005/8/layout/orgChart1"/>
    <dgm:cxn modelId="{952F7BCF-6884-4057-B406-4A5CA7018DED}" type="presOf" srcId="{54B95D68-6A3A-4D05-8586-AABCD4CA4FD4}" destId="{A07B8A2E-D2A8-4491-805D-15ED937D103D}" srcOrd="0" destOrd="0" presId="urn:microsoft.com/office/officeart/2005/8/layout/orgChart1"/>
    <dgm:cxn modelId="{25C3F0A4-F4AF-41FC-944C-C756FE2F5DA0}" type="presOf" srcId="{50D59E1A-B348-4039-9AA5-D5F8E4EB7848}" destId="{4992F583-6A0B-47D0-9CA2-4AF010EFF58C}" srcOrd="1" destOrd="0" presId="urn:microsoft.com/office/officeart/2005/8/layout/orgChart1"/>
    <dgm:cxn modelId="{A4459304-8DAB-43CF-B61F-91DFDB79EA48}" type="presOf" srcId="{FE9499CA-464B-458B-838A-82F80A7A73E4}" destId="{49FC0DD1-C079-4D86-9D66-C3AA27A6F461}" srcOrd="1" destOrd="0" presId="urn:microsoft.com/office/officeart/2005/8/layout/orgChart1"/>
    <dgm:cxn modelId="{A9DBFB70-62C6-434F-94C8-29732CCA04A3}" srcId="{D4C11760-7F6F-4E62-B5D2-684DD747B6C5}" destId="{D036745D-016C-40E0-BDF8-0D4584A832D3}" srcOrd="6" destOrd="0" parTransId="{053610BC-4D15-43DC-A91A-AFEB23385F0F}" sibTransId="{C57D5FD8-6567-4EA9-9BD4-C75291C233CB}"/>
    <dgm:cxn modelId="{8BF7157C-3C39-40E8-BACC-17535B9368CD}" srcId="{D4C11760-7F6F-4E62-B5D2-684DD747B6C5}" destId="{74907466-ECE9-4F02-BD09-93297B0EC9C5}" srcOrd="3" destOrd="0" parTransId="{1B8FB35B-8C9C-49FC-B96F-43116B6C89FB}" sibTransId="{D4DC317D-E23F-40B7-BB7A-49C61C4A4C84}"/>
    <dgm:cxn modelId="{554C7D2B-B4E4-49A4-9233-01608A29854E}" type="presOf" srcId="{02086ABE-284C-420A-96E1-7432652AF222}" destId="{54557AB7-1229-4CE6-8710-5606631292F2}" srcOrd="1" destOrd="0" presId="urn:microsoft.com/office/officeart/2005/8/layout/orgChart1"/>
    <dgm:cxn modelId="{BD098AE3-F42B-4EC8-BD6E-6EEF57BF0A4F}" type="presOf" srcId="{00DAC659-CD68-4EAC-B1CC-42408DE8EFD8}" destId="{A2E040AF-4C92-4311-B30C-61096E207AA8}" srcOrd="1" destOrd="0" presId="urn:microsoft.com/office/officeart/2005/8/layout/orgChart1"/>
    <dgm:cxn modelId="{0C4495A9-767D-4230-9750-D83EDC5D3D2C}" type="presOf" srcId="{2F544F3B-6EB7-4AAE-B7D8-A7FF6CE35559}" destId="{FF2B2AD9-489D-4ACD-A2FF-56E962E94A21}" srcOrd="0" destOrd="0" presId="urn:microsoft.com/office/officeart/2005/8/layout/orgChart1"/>
    <dgm:cxn modelId="{300A7B3B-2A42-4580-A1FB-085D1A9F5A9E}" type="presOf" srcId="{00DAC659-CD68-4EAC-B1CC-42408DE8EFD8}" destId="{8A8A329C-71F7-4D13-8EAF-DF513BCB6A3A}" srcOrd="0" destOrd="0" presId="urn:microsoft.com/office/officeart/2005/8/layout/orgChart1"/>
    <dgm:cxn modelId="{F26FB380-A036-4959-AB09-FFB33AAE398E}" srcId="{A1376D9D-684A-4DA9-9F6C-B840534C3802}" destId="{90C17A25-B9C4-4EBB-B6B4-40291682CC07}" srcOrd="1" destOrd="0" parTransId="{F9EB5655-E6A7-4EA4-B145-EC3729CC7846}" sibTransId="{FF446864-1AEC-445C-AE57-9062C9477512}"/>
    <dgm:cxn modelId="{359ED939-12D7-40D9-8338-4B1DC46BF598}" type="presOf" srcId="{D036745D-016C-40E0-BDF8-0D4584A832D3}" destId="{F3DD625C-7558-4A62-92C6-1159997AA8DA}" srcOrd="0" destOrd="0" presId="urn:microsoft.com/office/officeart/2005/8/layout/orgChart1"/>
    <dgm:cxn modelId="{A3D2FAF6-78D9-4957-8B79-631E5997C1C5}" type="presOf" srcId="{D5CF7368-FC1E-4115-993A-826D0C65B7A0}" destId="{165B8BDC-6A68-4778-B751-7C855C42D195}" srcOrd="0" destOrd="0" presId="urn:microsoft.com/office/officeart/2005/8/layout/orgChart1"/>
    <dgm:cxn modelId="{4883E0AF-4687-444F-9388-51150259CB8D}" srcId="{D4C11760-7F6F-4E62-B5D2-684DD747B6C5}" destId="{FF7F872E-D785-42B2-8CC5-4E974E2B2C20}" srcOrd="8" destOrd="0" parTransId="{A96B157F-D3D8-4D59-BFEB-3CDF6EFD1056}" sibTransId="{B687D124-EB80-4972-AE0F-1F19983DC173}"/>
    <dgm:cxn modelId="{834C33B8-A98A-47CE-8E05-0A1D1FBBBB1B}" type="presOf" srcId="{435AE16F-0CB4-4890-97FD-03A7CD726E53}" destId="{38C2037F-2C98-4D3A-8175-FB75BB3BA9E4}" srcOrd="0" destOrd="0" presId="urn:microsoft.com/office/officeart/2005/8/layout/orgChart1"/>
    <dgm:cxn modelId="{8D749E58-EA6E-43B3-AF16-6359BEED83E8}" srcId="{370527F4-3094-425B-8542-2D3E25F085D3}" destId="{00DAC659-CD68-4EAC-B1CC-42408DE8EFD8}" srcOrd="0" destOrd="0" parTransId="{0BF6A5A0-DD80-42D6-9A2F-C7C0E1D752CA}" sibTransId="{3FEA047D-A18E-47FA-A70A-1173DF1248F3}"/>
    <dgm:cxn modelId="{129FC2AA-A6B8-48D1-B182-30327CE81A76}" type="presOf" srcId="{370527F4-3094-425B-8542-2D3E25F085D3}" destId="{07E6F5A3-F612-4148-A961-FFEAF8B8D1D7}" srcOrd="0" destOrd="0" presId="urn:microsoft.com/office/officeart/2005/8/layout/orgChart1"/>
    <dgm:cxn modelId="{743E6B07-83A3-453B-881A-482035D446CF}" type="presOf" srcId="{54C657E4-B5CA-44F9-9F5E-F2F227FC726F}" destId="{4FAEA76B-EFF1-41D0-9B9D-13632D9E4F2E}" srcOrd="0" destOrd="0" presId="urn:microsoft.com/office/officeart/2005/8/layout/orgChart1"/>
    <dgm:cxn modelId="{8C76975B-CBC1-45DA-B3DF-178F395C7B1E}" type="presOf" srcId="{96A07B87-7A07-4505-BC14-A2BB1F7E30C5}" destId="{7889F8FF-B337-4AB7-A027-D6EE3748A87D}" srcOrd="0" destOrd="0" presId="urn:microsoft.com/office/officeart/2005/8/layout/orgChart1"/>
    <dgm:cxn modelId="{F9FB1B0B-E133-43EF-897D-572E02EFC55D}" type="presOf" srcId="{A1BD55C3-8737-4215-AD09-B4BBA4168A18}" destId="{3C00E6FA-B5EF-4E2D-AB5C-41FB426A6197}" srcOrd="0" destOrd="0" presId="urn:microsoft.com/office/officeart/2005/8/layout/orgChart1"/>
    <dgm:cxn modelId="{71FCA40A-CF8F-4C84-9992-8FC74D5D0FE4}" type="presOf" srcId="{D1CEC8F8-2DFB-4075-AA96-D4BAF0F67FBC}" destId="{C226BD19-7CCC-4215-BBCA-A44BE58AB010}" srcOrd="0" destOrd="0" presId="urn:microsoft.com/office/officeart/2005/8/layout/orgChart1"/>
    <dgm:cxn modelId="{A2FD3023-9D30-489E-B565-F38C5463D54A}" type="presOf" srcId="{A1376D9D-684A-4DA9-9F6C-B840534C3802}" destId="{CC0129CD-A5D0-4F31-A2D9-BA6865BBE917}" srcOrd="0" destOrd="0" presId="urn:microsoft.com/office/officeart/2005/8/layout/orgChart1"/>
    <dgm:cxn modelId="{830CFEBB-0D70-4D31-8A2A-7D1862AB695C}" type="presOf" srcId="{82C540F1-FFF2-4F58-889B-73EA87F32467}" destId="{E26D8065-DE36-4A1B-AA95-05D12D02BE80}" srcOrd="0" destOrd="0" presId="urn:microsoft.com/office/officeart/2005/8/layout/orgChart1"/>
    <dgm:cxn modelId="{78C5F79D-9809-46D0-A431-600957714734}" type="presOf" srcId="{90C17A25-B9C4-4EBB-B6B4-40291682CC07}" destId="{091BCD31-601A-488C-9F85-9C3475459A09}" srcOrd="1" destOrd="0" presId="urn:microsoft.com/office/officeart/2005/8/layout/orgChart1"/>
    <dgm:cxn modelId="{5F2C59A4-567F-49FD-988A-545A1D0FA863}" type="presOf" srcId="{0A0AB341-49E9-43BC-B55D-ADF9469CEFB3}" destId="{BBCC28E1-9341-4701-8917-8C6473C6D1B6}" srcOrd="0" destOrd="0" presId="urn:microsoft.com/office/officeart/2005/8/layout/orgChart1"/>
    <dgm:cxn modelId="{4A04C04A-11CD-4CF9-BDD1-B13848ED77F2}" type="presOf" srcId="{053610BC-4D15-43DC-A91A-AFEB23385F0F}" destId="{28AC628C-69EA-4B7E-BD8D-D5D49CA6674C}" srcOrd="0" destOrd="0" presId="urn:microsoft.com/office/officeart/2005/8/layout/orgChart1"/>
    <dgm:cxn modelId="{CFD545A7-D503-4C09-87EE-AF828B9A1866}" type="presOf" srcId="{90C17A25-B9C4-4EBB-B6B4-40291682CC07}" destId="{81C2366A-40E3-4630-9A38-D5F59C0C3D3F}" srcOrd="0" destOrd="0" presId="urn:microsoft.com/office/officeart/2005/8/layout/orgChart1"/>
    <dgm:cxn modelId="{63BD02C6-A419-41D0-AEA2-4827A1E1FEC9}" type="presOf" srcId="{76137A54-66D7-4D3B-B043-3C75DC99D6F9}" destId="{710B8EF3-F454-45DF-AC3C-99302D33DC0D}" srcOrd="1" destOrd="0" presId="urn:microsoft.com/office/officeart/2005/8/layout/orgChart1"/>
    <dgm:cxn modelId="{8522F7DB-1015-4BD5-BA5F-6997670DC2C3}" type="presOf" srcId="{56777795-858C-49B9-AE41-B5143774EC1D}" destId="{0784BD8B-540F-445B-AE63-17894BBC9204}" srcOrd="0" destOrd="0" presId="urn:microsoft.com/office/officeart/2005/8/layout/orgChart1"/>
    <dgm:cxn modelId="{98FB4BF2-5A0A-42FB-9888-516647F75C63}" srcId="{D5CF7368-FC1E-4115-993A-826D0C65B7A0}" destId="{378F2F5F-397E-4F1F-A707-C6C1CBC6F16B}" srcOrd="0" destOrd="0" parTransId="{41F1F504-9EBF-4A6A-8798-9F4FE045FA15}" sibTransId="{80F95C98-0A41-4D48-B909-5829B792DC84}"/>
    <dgm:cxn modelId="{6C9FCAF6-EE03-46C3-A5A9-6B98C1CC0ACD}" type="presOf" srcId="{AD57D97C-C5DC-4063-9401-4BA4AA5E3E52}" destId="{6BDA7663-FE60-4B69-8760-999F56A6FBC8}" srcOrd="0" destOrd="0" presId="urn:microsoft.com/office/officeart/2005/8/layout/orgChart1"/>
    <dgm:cxn modelId="{CC6D0883-7F33-49C8-A078-4B565C7199E0}" type="presOf" srcId="{62AD04BC-8679-4BE5-B9FF-71A3DB0D1CE9}" destId="{C2E42E0B-F50B-42A3-A7EC-563336521254}" srcOrd="1" destOrd="0" presId="urn:microsoft.com/office/officeart/2005/8/layout/orgChart1"/>
    <dgm:cxn modelId="{CB17BD7E-4B41-4CF5-B3F4-99E9CE0788B0}" srcId="{56777795-858C-49B9-AE41-B5143774EC1D}" destId="{D4C11760-7F6F-4E62-B5D2-684DD747B6C5}" srcOrd="0" destOrd="0" parTransId="{EF4C9FB0-6249-4792-B659-CE2D6C859EC8}" sibTransId="{8FACA399-5286-4C91-9F36-A886F9A5904D}"/>
    <dgm:cxn modelId="{CF50B5F3-8411-43B0-8334-0E513A27D57C}" srcId="{D4C11760-7F6F-4E62-B5D2-684DD747B6C5}" destId="{2558A96B-5907-4977-9591-B0CA1071B951}" srcOrd="0" destOrd="0" parTransId="{06714D48-7AE5-4BDF-8AFF-EBE0FE60458B}" sibTransId="{616ED5EF-2BEE-4485-AAB1-8CCFFBA7550D}"/>
    <dgm:cxn modelId="{2135E6ED-140E-4F95-A56F-7502D4ADA406}" type="presOf" srcId="{A28359AA-91FF-48B0-8D5C-30513C968EFE}" destId="{F7CEDDD3-D619-44CA-974F-8E797ED64C58}" srcOrd="0" destOrd="0" presId="urn:microsoft.com/office/officeart/2005/8/layout/orgChart1"/>
    <dgm:cxn modelId="{3320F449-5632-40B8-9B5E-EB480B6F7663}" type="presOf" srcId="{036E3DA7-F860-4347-BAF8-BD2C7BCE2B42}" destId="{9FD5BA94-EE7B-4283-8A0B-B88C3639E1A8}" srcOrd="0" destOrd="0" presId="urn:microsoft.com/office/officeart/2005/8/layout/orgChart1"/>
    <dgm:cxn modelId="{D8907198-8D4D-44DD-8ECD-44D2FF56171F}" srcId="{D4C11760-7F6F-4E62-B5D2-684DD747B6C5}" destId="{A1376D9D-684A-4DA9-9F6C-B840534C3802}" srcOrd="7" destOrd="0" parTransId="{036E3DA7-F860-4347-BAF8-BD2C7BCE2B42}" sibTransId="{477C9FD9-26AF-4E4E-8465-07AB4CB7C2D7}"/>
    <dgm:cxn modelId="{673895C0-EC88-4FFB-A539-12BDC68E99B3}" type="presOf" srcId="{82C540F1-FFF2-4F58-889B-73EA87F32467}" destId="{59108B2B-7A54-47E5-BBFA-91F704F01582}" srcOrd="1" destOrd="0" presId="urn:microsoft.com/office/officeart/2005/8/layout/orgChart1"/>
    <dgm:cxn modelId="{0040EF89-E520-4E50-8B1F-AB19E515C4B6}" type="presOf" srcId="{4C4E0CBE-73AC-490F-AE9F-8D0794F1FA01}" destId="{0FB4247B-BE9E-4C90-BCFF-BCA8AE53E54C}" srcOrd="0" destOrd="0" presId="urn:microsoft.com/office/officeart/2005/8/layout/orgChart1"/>
    <dgm:cxn modelId="{8A046475-27F6-4746-90BA-56B3C8053A80}" srcId="{D5CF7368-FC1E-4115-993A-826D0C65B7A0}" destId="{6BC7B3E0-741F-4F50-B541-1A0094EB4645}" srcOrd="1" destOrd="0" parTransId="{68B1B16B-F0A7-49D1-AC5D-F1D5F51B7B2C}" sibTransId="{FACE17E1-1522-4D55-A79B-E58BAF4EEEC4}"/>
    <dgm:cxn modelId="{53B18E60-86A7-49E4-9891-015F2BB9FF3C}" srcId="{74907466-ECE9-4F02-BD09-93297B0EC9C5}" destId="{AAAF4EF1-B0DD-4910-B0C6-BAF4D2731E5D}" srcOrd="1" destOrd="0" parTransId="{70F5F580-88FF-4815-BA32-88D862854FBE}" sibTransId="{F440D1CC-B5E7-4E25-AC10-4527297B0B1E}"/>
    <dgm:cxn modelId="{6232ED6F-5C9C-4D3D-B93D-9AA96E03B1EE}" type="presOf" srcId="{54B95D68-6A3A-4D05-8586-AABCD4CA4FD4}" destId="{C7DBC7EA-8B07-4071-8184-9E8E346A974A}" srcOrd="1" destOrd="0" presId="urn:microsoft.com/office/officeart/2005/8/layout/orgChart1"/>
    <dgm:cxn modelId="{5C27178A-AB21-46C0-BAB4-A921BD8C30DA}" type="presOf" srcId="{74907466-ECE9-4F02-BD09-93297B0EC9C5}" destId="{FDEDB863-980C-4623-BD2B-CC3D972E514D}" srcOrd="0" destOrd="0" presId="urn:microsoft.com/office/officeart/2005/8/layout/orgChart1"/>
    <dgm:cxn modelId="{AD7FC46F-3E6A-45CB-AB6C-070DAE9D4508}" type="presOf" srcId="{FE9499CA-464B-458B-838A-82F80A7A73E4}" destId="{22A47BCE-1680-4CAF-9181-54474C5E8250}" srcOrd="0" destOrd="0" presId="urn:microsoft.com/office/officeart/2005/8/layout/orgChart1"/>
    <dgm:cxn modelId="{6136F7AE-CFEE-4CAE-B2EB-CCE2914AB94D}" type="presParOf" srcId="{3AB66BA7-6712-468A-9C87-F416F6AB6FCA}" destId="{8343C34B-0B4E-489E-9B26-01B1243EC97E}" srcOrd="0" destOrd="0" presId="urn:microsoft.com/office/officeart/2005/8/layout/orgChart1"/>
    <dgm:cxn modelId="{10FD9CE6-3EED-415C-AE1B-52FBB82F1CAB}" type="presParOf" srcId="{8343C34B-0B4E-489E-9B26-01B1243EC97E}" destId="{A33D2EC4-3EF1-46DC-A0EF-6210589E6A81}" srcOrd="0" destOrd="0" presId="urn:microsoft.com/office/officeart/2005/8/layout/orgChart1"/>
    <dgm:cxn modelId="{7BFEADD7-315F-4C09-B425-905D5F016D3B}" type="presParOf" srcId="{A33D2EC4-3EF1-46DC-A0EF-6210589E6A81}" destId="{0784BD8B-540F-445B-AE63-17894BBC9204}" srcOrd="0" destOrd="0" presId="urn:microsoft.com/office/officeart/2005/8/layout/orgChart1"/>
    <dgm:cxn modelId="{1FCFFCAD-7777-4923-8C50-BBEEEC28C293}" type="presParOf" srcId="{A33D2EC4-3EF1-46DC-A0EF-6210589E6A81}" destId="{6F5A5660-5348-4EE9-8A43-C19BD1424A85}" srcOrd="1" destOrd="0" presId="urn:microsoft.com/office/officeart/2005/8/layout/orgChart1"/>
    <dgm:cxn modelId="{48689B4F-6A9D-4A9A-806F-B188F234657F}" type="presParOf" srcId="{8343C34B-0B4E-489E-9B26-01B1243EC97E}" destId="{33BC4235-AC85-480E-857F-922086DC5C45}" srcOrd="1" destOrd="0" presId="urn:microsoft.com/office/officeart/2005/8/layout/orgChart1"/>
    <dgm:cxn modelId="{27DD6B87-F057-4D80-AEA9-2605DEEC6168}" type="presParOf" srcId="{33BC4235-AC85-480E-857F-922086DC5C45}" destId="{F7A57137-456B-4B66-A683-EA4A002D41F1}" srcOrd="0" destOrd="0" presId="urn:microsoft.com/office/officeart/2005/8/layout/orgChart1"/>
    <dgm:cxn modelId="{774F6192-CCB6-4D6E-B489-E8901B9CD205}" type="presParOf" srcId="{33BC4235-AC85-480E-857F-922086DC5C45}" destId="{107766C2-91A0-460D-A669-A2F27F7D4B2A}" srcOrd="1" destOrd="0" presId="urn:microsoft.com/office/officeart/2005/8/layout/orgChart1"/>
    <dgm:cxn modelId="{F9491B48-DFE7-4207-BCB7-A721D8C55103}" type="presParOf" srcId="{107766C2-91A0-460D-A669-A2F27F7D4B2A}" destId="{96820329-6DDC-4F6D-90FF-58D496198F01}" srcOrd="0" destOrd="0" presId="urn:microsoft.com/office/officeart/2005/8/layout/orgChart1"/>
    <dgm:cxn modelId="{36FFB2EA-D33A-403F-A94F-BBD0EA6089C1}" type="presParOf" srcId="{96820329-6DDC-4F6D-90FF-58D496198F01}" destId="{22B7B381-5EC8-4295-B2BB-58CA1A6ABC2E}" srcOrd="0" destOrd="0" presId="urn:microsoft.com/office/officeart/2005/8/layout/orgChart1"/>
    <dgm:cxn modelId="{1FFDBA10-C1C3-42BB-BC1A-902BF98C82B8}" type="presParOf" srcId="{96820329-6DDC-4F6D-90FF-58D496198F01}" destId="{DFAA909E-7635-4A02-92B1-1D7D088D0F92}" srcOrd="1" destOrd="0" presId="urn:microsoft.com/office/officeart/2005/8/layout/orgChart1"/>
    <dgm:cxn modelId="{898C724D-7CFC-41FC-B24C-55B37659F020}" type="presParOf" srcId="{107766C2-91A0-460D-A669-A2F27F7D4B2A}" destId="{FF5543D4-716C-4A15-8839-A95A23014A9E}" srcOrd="1" destOrd="0" presId="urn:microsoft.com/office/officeart/2005/8/layout/orgChart1"/>
    <dgm:cxn modelId="{25126A63-4FEB-4E84-B405-5A90D63AF7B1}" type="presParOf" srcId="{FF5543D4-716C-4A15-8839-A95A23014A9E}" destId="{51419605-F9E4-43D5-9306-793F738E0075}" srcOrd="0" destOrd="0" presId="urn:microsoft.com/office/officeart/2005/8/layout/orgChart1"/>
    <dgm:cxn modelId="{06B1ABDE-9AB5-44A0-B1B5-21E12E00ED3C}" type="presParOf" srcId="{FF5543D4-716C-4A15-8839-A95A23014A9E}" destId="{60B86410-2020-4E8A-9262-707D5C4E9447}" srcOrd="1" destOrd="0" presId="urn:microsoft.com/office/officeart/2005/8/layout/orgChart1"/>
    <dgm:cxn modelId="{4AFD3DF7-DAB8-478D-A9A6-8F759B5C502F}" type="presParOf" srcId="{60B86410-2020-4E8A-9262-707D5C4E9447}" destId="{FFE7632C-02E7-4EF1-A386-ABF66432AC6A}" srcOrd="0" destOrd="0" presId="urn:microsoft.com/office/officeart/2005/8/layout/orgChart1"/>
    <dgm:cxn modelId="{7275E8BD-8F59-4691-B5A4-210D0B5C5C9F}" type="presParOf" srcId="{FFE7632C-02E7-4EF1-A386-ABF66432AC6A}" destId="{11155948-FE67-4692-8926-0C2D9980A6FB}" srcOrd="0" destOrd="0" presId="urn:microsoft.com/office/officeart/2005/8/layout/orgChart1"/>
    <dgm:cxn modelId="{444E604F-FF34-4A7F-A44E-9E40A6EB0D42}" type="presParOf" srcId="{FFE7632C-02E7-4EF1-A386-ABF66432AC6A}" destId="{EBFE1F40-FA93-4CB2-96B7-BD7F2E0EE8EE}" srcOrd="1" destOrd="0" presId="urn:microsoft.com/office/officeart/2005/8/layout/orgChart1"/>
    <dgm:cxn modelId="{BFC19A6B-FEE7-4B51-B28B-668421FADC54}" type="presParOf" srcId="{60B86410-2020-4E8A-9262-707D5C4E9447}" destId="{924CAD08-9378-4715-823A-303156B86B82}" srcOrd="1" destOrd="0" presId="urn:microsoft.com/office/officeart/2005/8/layout/orgChart1"/>
    <dgm:cxn modelId="{798B0044-F8CE-467D-9DBC-32BD52339095}" type="presParOf" srcId="{924CAD08-9378-4715-823A-303156B86B82}" destId="{3C00E6FA-B5EF-4E2D-AB5C-41FB426A6197}" srcOrd="0" destOrd="0" presId="urn:microsoft.com/office/officeart/2005/8/layout/orgChart1"/>
    <dgm:cxn modelId="{225CAF0E-AF53-42B0-AECB-6633318FE571}" type="presParOf" srcId="{924CAD08-9378-4715-823A-303156B86B82}" destId="{42BC32FA-5146-4EB7-9721-0FFFE9082797}" srcOrd="1" destOrd="0" presId="urn:microsoft.com/office/officeart/2005/8/layout/orgChart1"/>
    <dgm:cxn modelId="{33A86D7A-E5D4-471A-A105-98E9DD915D41}" type="presParOf" srcId="{42BC32FA-5146-4EB7-9721-0FFFE9082797}" destId="{CE34B4DD-4DA7-4F7F-8310-03F0F3CE4ED3}" srcOrd="0" destOrd="0" presId="urn:microsoft.com/office/officeart/2005/8/layout/orgChart1"/>
    <dgm:cxn modelId="{C95CF6C9-23BC-4FF8-A97C-6F57D237019A}" type="presParOf" srcId="{CE34B4DD-4DA7-4F7F-8310-03F0F3CE4ED3}" destId="{343DEA55-10F0-41E9-86F1-A9A061E9B86B}" srcOrd="0" destOrd="0" presId="urn:microsoft.com/office/officeart/2005/8/layout/orgChart1"/>
    <dgm:cxn modelId="{D6AEFD17-709F-47CD-BE92-5A215F8E9F0D}" type="presParOf" srcId="{CE34B4DD-4DA7-4F7F-8310-03F0F3CE4ED3}" destId="{00DCC7A6-0077-4D32-B32C-2E7233971B2F}" srcOrd="1" destOrd="0" presId="urn:microsoft.com/office/officeart/2005/8/layout/orgChart1"/>
    <dgm:cxn modelId="{749A4AE2-99FB-4A47-9B1B-F7D5720FEEB0}" type="presParOf" srcId="{42BC32FA-5146-4EB7-9721-0FFFE9082797}" destId="{637FA023-A544-4535-A137-56EB87874D87}" srcOrd="1" destOrd="0" presId="urn:microsoft.com/office/officeart/2005/8/layout/orgChart1"/>
    <dgm:cxn modelId="{6AEEEF03-4C36-4206-B62F-4E5EB58863DE}" type="presParOf" srcId="{42BC32FA-5146-4EB7-9721-0FFFE9082797}" destId="{225242E1-5C42-4405-9ED5-D1324FA4603C}" srcOrd="2" destOrd="0" presId="urn:microsoft.com/office/officeart/2005/8/layout/orgChart1"/>
    <dgm:cxn modelId="{EB2A62A7-E78C-404F-9B8C-0091DB52BC33}" type="presParOf" srcId="{924CAD08-9378-4715-823A-303156B86B82}" destId="{FDC469C7-6288-47CB-915C-3119B942BABB}" srcOrd="2" destOrd="0" presId="urn:microsoft.com/office/officeart/2005/8/layout/orgChart1"/>
    <dgm:cxn modelId="{1A70437B-AFE5-40B6-8F2C-32932FB58E76}" type="presParOf" srcId="{924CAD08-9378-4715-823A-303156B86B82}" destId="{628B2737-E320-49AB-B49B-07793E170E25}" srcOrd="3" destOrd="0" presId="urn:microsoft.com/office/officeart/2005/8/layout/orgChart1"/>
    <dgm:cxn modelId="{AB0369EF-92B3-4E85-B9B5-586AB3E95FF4}" type="presParOf" srcId="{628B2737-E320-49AB-B49B-07793E170E25}" destId="{29A8EDE6-68D2-4779-89C0-6AB46E0D84D7}" srcOrd="0" destOrd="0" presId="urn:microsoft.com/office/officeart/2005/8/layout/orgChart1"/>
    <dgm:cxn modelId="{992A2630-2A78-4CCA-87E6-1871BBB04325}" type="presParOf" srcId="{29A8EDE6-68D2-4779-89C0-6AB46E0D84D7}" destId="{A5891508-2D00-432E-A4DD-FB0DCC55FFBD}" srcOrd="0" destOrd="0" presId="urn:microsoft.com/office/officeart/2005/8/layout/orgChart1"/>
    <dgm:cxn modelId="{BD8A5CAF-ED60-41D5-BA17-822B5DC879E8}" type="presParOf" srcId="{29A8EDE6-68D2-4779-89C0-6AB46E0D84D7}" destId="{78E6F2D8-E2DB-440C-9DC7-BF1F3DF23F14}" srcOrd="1" destOrd="0" presId="urn:microsoft.com/office/officeart/2005/8/layout/orgChart1"/>
    <dgm:cxn modelId="{DC9E2A69-44B4-47C6-B706-B4F9584C520A}" type="presParOf" srcId="{628B2737-E320-49AB-B49B-07793E170E25}" destId="{E62D7E80-19B4-4A7B-98CB-8BE00141CFDE}" srcOrd="1" destOrd="0" presId="urn:microsoft.com/office/officeart/2005/8/layout/orgChart1"/>
    <dgm:cxn modelId="{CD7DA67C-251A-47C9-8631-2AC2CB811578}" type="presParOf" srcId="{628B2737-E320-49AB-B49B-07793E170E25}" destId="{B74532D2-38C1-4001-9CCC-BD6D33429429}" srcOrd="2" destOrd="0" presId="urn:microsoft.com/office/officeart/2005/8/layout/orgChart1"/>
    <dgm:cxn modelId="{F9A8FCD5-55BD-4F6B-A2E2-ACFFBDA32DB3}" type="presParOf" srcId="{60B86410-2020-4E8A-9262-707D5C4E9447}" destId="{A2129999-E489-4CC6-8002-5AFA11DBBC38}" srcOrd="2" destOrd="0" presId="urn:microsoft.com/office/officeart/2005/8/layout/orgChart1"/>
    <dgm:cxn modelId="{9C756CD0-8B55-4887-B523-1249DB37C103}" type="presParOf" srcId="{FF5543D4-716C-4A15-8839-A95A23014A9E}" destId="{83D1A63B-9C6D-46EB-8925-4E9FE37E63D7}" srcOrd="2" destOrd="0" presId="urn:microsoft.com/office/officeart/2005/8/layout/orgChart1"/>
    <dgm:cxn modelId="{6FA91CAE-25D9-4268-BB72-881818F8B18E}" type="presParOf" srcId="{FF5543D4-716C-4A15-8839-A95A23014A9E}" destId="{36F1B896-75F5-48B1-85DA-52AF3923D47C}" srcOrd="3" destOrd="0" presId="urn:microsoft.com/office/officeart/2005/8/layout/orgChart1"/>
    <dgm:cxn modelId="{785A10C3-E8E5-4831-8AFD-F014CF46515F}" type="presParOf" srcId="{36F1B896-75F5-48B1-85DA-52AF3923D47C}" destId="{B1F539E6-1F42-4965-B0A0-238C517FC309}" srcOrd="0" destOrd="0" presId="urn:microsoft.com/office/officeart/2005/8/layout/orgChart1"/>
    <dgm:cxn modelId="{EA4C5D4D-D8EC-41EA-B487-CCA168C9FC63}" type="presParOf" srcId="{B1F539E6-1F42-4965-B0A0-238C517FC309}" destId="{07E6F5A3-F612-4148-A961-FFEAF8B8D1D7}" srcOrd="0" destOrd="0" presId="urn:microsoft.com/office/officeart/2005/8/layout/orgChart1"/>
    <dgm:cxn modelId="{ED3FBE65-02B5-4039-8761-42FA77DDEC47}" type="presParOf" srcId="{B1F539E6-1F42-4965-B0A0-238C517FC309}" destId="{2790D2A6-FDD2-4B53-84FC-7B1CBD7279CA}" srcOrd="1" destOrd="0" presId="urn:microsoft.com/office/officeart/2005/8/layout/orgChart1"/>
    <dgm:cxn modelId="{686C5972-7FF8-4C76-8621-807C6328B2E7}" type="presParOf" srcId="{36F1B896-75F5-48B1-85DA-52AF3923D47C}" destId="{3A5EAD0A-0488-42A8-A9D5-C53A341D3C50}" srcOrd="1" destOrd="0" presId="urn:microsoft.com/office/officeart/2005/8/layout/orgChart1"/>
    <dgm:cxn modelId="{CE6F150B-CF93-46AC-B6FE-1DDA75D7022F}" type="presParOf" srcId="{3A5EAD0A-0488-42A8-A9D5-C53A341D3C50}" destId="{014C20FA-301F-4CB4-9A4E-BD89D53BB3AB}" srcOrd="0" destOrd="0" presId="urn:microsoft.com/office/officeart/2005/8/layout/orgChart1"/>
    <dgm:cxn modelId="{4FB2AC81-0E44-4056-8129-30D7CA8AE2BF}" type="presParOf" srcId="{3A5EAD0A-0488-42A8-A9D5-C53A341D3C50}" destId="{69FBB156-093F-425E-8AFE-499008594462}" srcOrd="1" destOrd="0" presId="urn:microsoft.com/office/officeart/2005/8/layout/orgChart1"/>
    <dgm:cxn modelId="{0D62183E-8DE6-40BA-9415-21DF415C7BFB}" type="presParOf" srcId="{69FBB156-093F-425E-8AFE-499008594462}" destId="{49E815D2-EC88-48EB-A79C-6857C8C3CDCA}" srcOrd="0" destOrd="0" presId="urn:microsoft.com/office/officeart/2005/8/layout/orgChart1"/>
    <dgm:cxn modelId="{DE5CC69B-76E9-44CF-9E99-F82FAAE05DBA}" type="presParOf" srcId="{49E815D2-EC88-48EB-A79C-6857C8C3CDCA}" destId="{8A8A329C-71F7-4D13-8EAF-DF513BCB6A3A}" srcOrd="0" destOrd="0" presId="urn:microsoft.com/office/officeart/2005/8/layout/orgChart1"/>
    <dgm:cxn modelId="{DFDD7DC5-2ECF-4D0B-9AB2-D3AC14E66664}" type="presParOf" srcId="{49E815D2-EC88-48EB-A79C-6857C8C3CDCA}" destId="{A2E040AF-4C92-4311-B30C-61096E207AA8}" srcOrd="1" destOrd="0" presId="urn:microsoft.com/office/officeart/2005/8/layout/orgChart1"/>
    <dgm:cxn modelId="{158A7FAA-5FF5-43B3-ABFC-963FE99A6F43}" type="presParOf" srcId="{69FBB156-093F-425E-8AFE-499008594462}" destId="{DDC1A40E-91AE-4959-A5E1-1BFC82247F08}" srcOrd="1" destOrd="0" presId="urn:microsoft.com/office/officeart/2005/8/layout/orgChart1"/>
    <dgm:cxn modelId="{66F900B3-3FD8-4733-B260-FDCB0240F7DB}" type="presParOf" srcId="{69FBB156-093F-425E-8AFE-499008594462}" destId="{FE36210C-DE61-48D3-86BF-FF7717413913}" srcOrd="2" destOrd="0" presId="urn:microsoft.com/office/officeart/2005/8/layout/orgChart1"/>
    <dgm:cxn modelId="{134A08BF-3689-4563-9218-F284003AD66A}" type="presParOf" srcId="{3A5EAD0A-0488-42A8-A9D5-C53A341D3C50}" destId="{205A8E06-42A1-4D06-9B9F-06967F5CD41D}" srcOrd="2" destOrd="0" presId="urn:microsoft.com/office/officeart/2005/8/layout/orgChart1"/>
    <dgm:cxn modelId="{9583A877-2CF4-4E5F-A1F8-8D8390C75DF0}" type="presParOf" srcId="{3A5EAD0A-0488-42A8-A9D5-C53A341D3C50}" destId="{E95FA9BD-D17F-4C1A-B096-DB6A3033EE06}" srcOrd="3" destOrd="0" presId="urn:microsoft.com/office/officeart/2005/8/layout/orgChart1"/>
    <dgm:cxn modelId="{F98B33D8-3423-412D-8820-8B603066C0E2}" type="presParOf" srcId="{E95FA9BD-D17F-4C1A-B096-DB6A3033EE06}" destId="{21A04106-67DB-467E-B134-9A9DE0AA47E1}" srcOrd="0" destOrd="0" presId="urn:microsoft.com/office/officeart/2005/8/layout/orgChart1"/>
    <dgm:cxn modelId="{C2B83838-7637-4BCC-AF56-9E8BCB1100E6}" type="presParOf" srcId="{21A04106-67DB-467E-B134-9A9DE0AA47E1}" destId="{22A47BCE-1680-4CAF-9181-54474C5E8250}" srcOrd="0" destOrd="0" presId="urn:microsoft.com/office/officeart/2005/8/layout/orgChart1"/>
    <dgm:cxn modelId="{6D021C5D-8203-4415-840F-6A704D2A2BE7}" type="presParOf" srcId="{21A04106-67DB-467E-B134-9A9DE0AA47E1}" destId="{49FC0DD1-C079-4D86-9D66-C3AA27A6F461}" srcOrd="1" destOrd="0" presId="urn:microsoft.com/office/officeart/2005/8/layout/orgChart1"/>
    <dgm:cxn modelId="{EFCCFC96-BB51-4300-95EC-399545FA8012}" type="presParOf" srcId="{E95FA9BD-D17F-4C1A-B096-DB6A3033EE06}" destId="{9AA3E689-3137-471F-A352-0DC8086AB298}" srcOrd="1" destOrd="0" presId="urn:microsoft.com/office/officeart/2005/8/layout/orgChart1"/>
    <dgm:cxn modelId="{BD3C8504-DB08-4E25-9C3B-B7A0B2704CCA}" type="presParOf" srcId="{E95FA9BD-D17F-4C1A-B096-DB6A3033EE06}" destId="{85BBD951-57A0-40D1-9700-AC9A210E8508}" srcOrd="2" destOrd="0" presId="urn:microsoft.com/office/officeart/2005/8/layout/orgChart1"/>
    <dgm:cxn modelId="{6304448C-59E9-4AA6-8337-201A4A225593}" type="presParOf" srcId="{36F1B896-75F5-48B1-85DA-52AF3923D47C}" destId="{BA8EB067-33A5-4D20-A7EC-9F621C528279}" srcOrd="2" destOrd="0" presId="urn:microsoft.com/office/officeart/2005/8/layout/orgChart1"/>
    <dgm:cxn modelId="{097F0170-3154-45CE-BA3E-493919474F65}" type="presParOf" srcId="{FF5543D4-716C-4A15-8839-A95A23014A9E}" destId="{0D018380-1AD7-4EEB-8A54-A3C1D0A5C4E6}" srcOrd="4" destOrd="0" presId="urn:microsoft.com/office/officeart/2005/8/layout/orgChart1"/>
    <dgm:cxn modelId="{B9CA6D66-94B8-411E-B932-BE05F10C43B1}" type="presParOf" srcId="{FF5543D4-716C-4A15-8839-A95A23014A9E}" destId="{F088F307-D1DD-4736-984A-0123668FED98}" srcOrd="5" destOrd="0" presId="urn:microsoft.com/office/officeart/2005/8/layout/orgChart1"/>
    <dgm:cxn modelId="{2B7951D0-39C8-412E-AA4F-1DA4CBE0F1AE}" type="presParOf" srcId="{F088F307-D1DD-4736-984A-0123668FED98}" destId="{795D5D82-C4D1-44AA-ADD9-77BF3A4A76F8}" srcOrd="0" destOrd="0" presId="urn:microsoft.com/office/officeart/2005/8/layout/orgChart1"/>
    <dgm:cxn modelId="{2435EACD-BBC0-4203-83D5-E2A3ECCC8FB7}" type="presParOf" srcId="{795D5D82-C4D1-44AA-ADD9-77BF3A4A76F8}" destId="{C73FB20C-9796-4B2D-ADF8-1BD0844E0685}" srcOrd="0" destOrd="0" presId="urn:microsoft.com/office/officeart/2005/8/layout/orgChart1"/>
    <dgm:cxn modelId="{500BF70C-356B-49F2-9A7E-B46148A8DE5F}" type="presParOf" srcId="{795D5D82-C4D1-44AA-ADD9-77BF3A4A76F8}" destId="{4992F583-6A0B-47D0-9CA2-4AF010EFF58C}" srcOrd="1" destOrd="0" presId="urn:microsoft.com/office/officeart/2005/8/layout/orgChart1"/>
    <dgm:cxn modelId="{D5D8354B-75E3-4F7A-8E90-CD8B12CF4DBD}" type="presParOf" srcId="{F088F307-D1DD-4736-984A-0123668FED98}" destId="{FD465F4C-1943-4489-8D9B-D47F34A5D948}" srcOrd="1" destOrd="0" presId="urn:microsoft.com/office/officeart/2005/8/layout/orgChart1"/>
    <dgm:cxn modelId="{79236CAB-3C39-4C33-AAAB-C34687801C96}" type="presParOf" srcId="{FD465F4C-1943-4489-8D9B-D47F34A5D948}" destId="{EC842FB0-C824-4AA9-A1AB-1D336E4BC1CB}" srcOrd="0" destOrd="0" presId="urn:microsoft.com/office/officeart/2005/8/layout/orgChart1"/>
    <dgm:cxn modelId="{369F1128-F966-456E-B5CA-4DEA5CB16EE1}" type="presParOf" srcId="{FD465F4C-1943-4489-8D9B-D47F34A5D948}" destId="{75A16EB2-65B4-4823-AC73-D11B7D9007C7}" srcOrd="1" destOrd="0" presId="urn:microsoft.com/office/officeart/2005/8/layout/orgChart1"/>
    <dgm:cxn modelId="{CD43EDAA-D5B9-45F3-979A-0CA5D7D32BD3}" type="presParOf" srcId="{75A16EB2-65B4-4823-AC73-D11B7D9007C7}" destId="{345E216A-4893-4367-BB8B-1EE3E6B833EA}" srcOrd="0" destOrd="0" presId="urn:microsoft.com/office/officeart/2005/8/layout/orgChart1"/>
    <dgm:cxn modelId="{C05CE1B0-C962-4767-9417-2DB4148B524A}" type="presParOf" srcId="{345E216A-4893-4367-BB8B-1EE3E6B833EA}" destId="{BBCC28E1-9341-4701-8917-8C6473C6D1B6}" srcOrd="0" destOrd="0" presId="urn:microsoft.com/office/officeart/2005/8/layout/orgChart1"/>
    <dgm:cxn modelId="{600D606A-E3FA-475A-B4A6-FDCA0D888A45}" type="presParOf" srcId="{345E216A-4893-4367-BB8B-1EE3E6B833EA}" destId="{BF715036-6551-4E75-9250-00505D307E0B}" srcOrd="1" destOrd="0" presId="urn:microsoft.com/office/officeart/2005/8/layout/orgChart1"/>
    <dgm:cxn modelId="{49EEF194-8F89-40E6-9849-982EAFA1964D}" type="presParOf" srcId="{75A16EB2-65B4-4823-AC73-D11B7D9007C7}" destId="{38B88396-F069-40A3-B271-FDD4EE8E628F}" srcOrd="1" destOrd="0" presId="urn:microsoft.com/office/officeart/2005/8/layout/orgChart1"/>
    <dgm:cxn modelId="{0E0E0C39-042E-45A3-AC62-055A9FCB8040}" type="presParOf" srcId="{75A16EB2-65B4-4823-AC73-D11B7D9007C7}" destId="{2EE4E209-8BCB-4E8B-A516-12B3E4C05C39}" srcOrd="2" destOrd="0" presId="urn:microsoft.com/office/officeart/2005/8/layout/orgChart1"/>
    <dgm:cxn modelId="{6601E1A2-609C-48EA-A45A-3FD1524A7BBF}" type="presParOf" srcId="{FD465F4C-1943-4489-8D9B-D47F34A5D948}" destId="{22BB3880-3517-4E90-9CEA-90A2ECC3947E}" srcOrd="2" destOrd="0" presId="urn:microsoft.com/office/officeart/2005/8/layout/orgChart1"/>
    <dgm:cxn modelId="{33B4A64F-BA5F-4BFC-A50E-C4A9B3E91D9B}" type="presParOf" srcId="{FD465F4C-1943-4489-8D9B-D47F34A5D948}" destId="{95B8D27C-8B2E-4734-86EE-876FBCF4487A}" srcOrd="3" destOrd="0" presId="urn:microsoft.com/office/officeart/2005/8/layout/orgChart1"/>
    <dgm:cxn modelId="{C0ADFD97-D74C-493E-A257-DDA6F1EAE53F}" type="presParOf" srcId="{95B8D27C-8B2E-4734-86EE-876FBCF4487A}" destId="{BDCE2439-85BB-4903-BF88-35BA9808ED2B}" srcOrd="0" destOrd="0" presId="urn:microsoft.com/office/officeart/2005/8/layout/orgChart1"/>
    <dgm:cxn modelId="{E85FA6A3-EF17-4AF5-A42D-4A2CD063738E}" type="presParOf" srcId="{BDCE2439-85BB-4903-BF88-35BA9808ED2B}" destId="{3955240C-EAE9-4110-8875-3077D8B45A7C}" srcOrd="0" destOrd="0" presId="urn:microsoft.com/office/officeart/2005/8/layout/orgChart1"/>
    <dgm:cxn modelId="{AEDA18DB-31F4-49C7-AB57-393E1E3EBA6D}" type="presParOf" srcId="{BDCE2439-85BB-4903-BF88-35BA9808ED2B}" destId="{4240E5E2-449E-4454-8CC4-6103340F2B6F}" srcOrd="1" destOrd="0" presId="urn:microsoft.com/office/officeart/2005/8/layout/orgChart1"/>
    <dgm:cxn modelId="{293948B2-E13E-4080-947E-6A9363F05297}" type="presParOf" srcId="{95B8D27C-8B2E-4734-86EE-876FBCF4487A}" destId="{0A8FEF61-9880-4474-842E-0F2E8F24D60E}" srcOrd="1" destOrd="0" presId="urn:microsoft.com/office/officeart/2005/8/layout/orgChart1"/>
    <dgm:cxn modelId="{7E87FB73-1BE3-4938-976A-CEB461E909B2}" type="presParOf" srcId="{95B8D27C-8B2E-4734-86EE-876FBCF4487A}" destId="{7E0130EA-BC54-4E54-9150-9921C3ABDD39}" srcOrd="2" destOrd="0" presId="urn:microsoft.com/office/officeart/2005/8/layout/orgChart1"/>
    <dgm:cxn modelId="{ED1A52FA-DEFD-4ECE-8DF1-5A604550A3B8}" type="presParOf" srcId="{F088F307-D1DD-4736-984A-0123668FED98}" destId="{1702980F-82A0-4A71-9529-1E9471F4649C}" srcOrd="2" destOrd="0" presId="urn:microsoft.com/office/officeart/2005/8/layout/orgChart1"/>
    <dgm:cxn modelId="{2820C00A-4696-4CCC-8B3E-EB8C798870EB}" type="presParOf" srcId="{FF5543D4-716C-4A15-8839-A95A23014A9E}" destId="{CEDAD991-A3DF-4502-862C-A9BB4DD811BC}" srcOrd="6" destOrd="0" presId="urn:microsoft.com/office/officeart/2005/8/layout/orgChart1"/>
    <dgm:cxn modelId="{05B13A1E-6726-4DE2-9D48-4BA854F2FECD}" type="presParOf" srcId="{FF5543D4-716C-4A15-8839-A95A23014A9E}" destId="{B19C32FD-8544-4DA8-A7BD-CCEB3801F6C7}" srcOrd="7" destOrd="0" presId="urn:microsoft.com/office/officeart/2005/8/layout/orgChart1"/>
    <dgm:cxn modelId="{AE34219C-B465-4AE9-9454-391AA3A310E4}" type="presParOf" srcId="{B19C32FD-8544-4DA8-A7BD-CCEB3801F6C7}" destId="{7D83B6B3-AF27-49A3-8152-AAE77201030B}" srcOrd="0" destOrd="0" presId="urn:microsoft.com/office/officeart/2005/8/layout/orgChart1"/>
    <dgm:cxn modelId="{F4876894-65B9-4FA4-AE5B-454A8E835773}" type="presParOf" srcId="{7D83B6B3-AF27-49A3-8152-AAE77201030B}" destId="{FDEDB863-980C-4623-BD2B-CC3D972E514D}" srcOrd="0" destOrd="0" presId="urn:microsoft.com/office/officeart/2005/8/layout/orgChart1"/>
    <dgm:cxn modelId="{E58700C3-468C-49F8-AA1E-2806C5A1B707}" type="presParOf" srcId="{7D83B6B3-AF27-49A3-8152-AAE77201030B}" destId="{A4C6198B-4C59-4134-9C29-EE1D3E4E2C35}" srcOrd="1" destOrd="0" presId="urn:microsoft.com/office/officeart/2005/8/layout/orgChart1"/>
    <dgm:cxn modelId="{A4BFE763-E4B9-4BCA-8952-912128B5A259}" type="presParOf" srcId="{B19C32FD-8544-4DA8-A7BD-CCEB3801F6C7}" destId="{0D5F26B8-2E30-4C55-99AB-29F3637A4601}" srcOrd="1" destOrd="0" presId="urn:microsoft.com/office/officeart/2005/8/layout/orgChart1"/>
    <dgm:cxn modelId="{204DD30C-C4DD-4F32-8267-9F436E745767}" type="presParOf" srcId="{0D5F26B8-2E30-4C55-99AB-29F3637A4601}" destId="{498DA46F-BE00-429B-A710-5A4CA39C45B7}" srcOrd="0" destOrd="0" presId="urn:microsoft.com/office/officeart/2005/8/layout/orgChart1"/>
    <dgm:cxn modelId="{73DD92B2-D7DD-447D-829E-F6FB474C095A}" type="presParOf" srcId="{0D5F26B8-2E30-4C55-99AB-29F3637A4601}" destId="{6D0479F9-2799-409A-953B-6ACC1F327559}" srcOrd="1" destOrd="0" presId="urn:microsoft.com/office/officeart/2005/8/layout/orgChart1"/>
    <dgm:cxn modelId="{EF64962A-C640-4E26-9A4E-078FF11F5052}" type="presParOf" srcId="{6D0479F9-2799-409A-953B-6ACC1F327559}" destId="{6650797C-A890-4366-9DA1-E447CA1D94C5}" srcOrd="0" destOrd="0" presId="urn:microsoft.com/office/officeart/2005/8/layout/orgChart1"/>
    <dgm:cxn modelId="{F8A9FA16-BE7D-42CA-B959-251851974243}" type="presParOf" srcId="{6650797C-A890-4366-9DA1-E447CA1D94C5}" destId="{14FA171F-12D1-4FDE-8C04-B0A614AE2222}" srcOrd="0" destOrd="0" presId="urn:microsoft.com/office/officeart/2005/8/layout/orgChart1"/>
    <dgm:cxn modelId="{3FEC8796-3830-4C77-B13B-167A14F974F3}" type="presParOf" srcId="{6650797C-A890-4366-9DA1-E447CA1D94C5}" destId="{54557AB7-1229-4CE6-8710-5606631292F2}" srcOrd="1" destOrd="0" presId="urn:microsoft.com/office/officeart/2005/8/layout/orgChart1"/>
    <dgm:cxn modelId="{C603BD84-69C7-4E8B-88EE-F254EBC0B77A}" type="presParOf" srcId="{6D0479F9-2799-409A-953B-6ACC1F327559}" destId="{82D7F7C8-8D1B-4365-AF80-59815DE76532}" srcOrd="1" destOrd="0" presId="urn:microsoft.com/office/officeart/2005/8/layout/orgChart1"/>
    <dgm:cxn modelId="{DB1D61AA-19A7-4D95-A526-88D29FFE2E8F}" type="presParOf" srcId="{6D0479F9-2799-409A-953B-6ACC1F327559}" destId="{F4729677-4878-48E7-B551-0B3220D39705}" srcOrd="2" destOrd="0" presId="urn:microsoft.com/office/officeart/2005/8/layout/orgChart1"/>
    <dgm:cxn modelId="{A951B671-8AFA-4AA4-A9BC-8895E1CA92FE}" type="presParOf" srcId="{0D5F26B8-2E30-4C55-99AB-29F3637A4601}" destId="{6C9BADF3-737B-4C78-8FF8-4406A5A8D7A8}" srcOrd="2" destOrd="0" presId="urn:microsoft.com/office/officeart/2005/8/layout/orgChart1"/>
    <dgm:cxn modelId="{6227F92A-FADE-4CDA-B1F2-4AE41601EE36}" type="presParOf" srcId="{0D5F26B8-2E30-4C55-99AB-29F3637A4601}" destId="{1EB559AB-DE41-47F4-B9EA-D16EB28A9256}" srcOrd="3" destOrd="0" presId="urn:microsoft.com/office/officeart/2005/8/layout/orgChart1"/>
    <dgm:cxn modelId="{F8194DE0-1714-4229-BDA3-35A299DD0F11}" type="presParOf" srcId="{1EB559AB-DE41-47F4-B9EA-D16EB28A9256}" destId="{92A509A0-6A0D-465A-AB68-A9EACCB8EA7C}" srcOrd="0" destOrd="0" presId="urn:microsoft.com/office/officeart/2005/8/layout/orgChart1"/>
    <dgm:cxn modelId="{86031E81-EA7B-4B42-A400-58491165E07E}" type="presParOf" srcId="{92A509A0-6A0D-465A-AB68-A9EACCB8EA7C}" destId="{73AB28F7-7B13-4B41-A85D-763C340303FB}" srcOrd="0" destOrd="0" presId="urn:microsoft.com/office/officeart/2005/8/layout/orgChart1"/>
    <dgm:cxn modelId="{12ED215C-8E3D-4156-A488-92E4B3615AFE}" type="presParOf" srcId="{92A509A0-6A0D-465A-AB68-A9EACCB8EA7C}" destId="{957DD19F-73B5-448F-8876-2DB716CB952A}" srcOrd="1" destOrd="0" presId="urn:microsoft.com/office/officeart/2005/8/layout/orgChart1"/>
    <dgm:cxn modelId="{F1E95EC0-8A58-4B5A-88A3-64B3C60536B0}" type="presParOf" srcId="{1EB559AB-DE41-47F4-B9EA-D16EB28A9256}" destId="{42EFCA0D-8BFE-425C-B4F1-43D2941B3698}" srcOrd="1" destOrd="0" presId="urn:microsoft.com/office/officeart/2005/8/layout/orgChart1"/>
    <dgm:cxn modelId="{A8300293-E855-4675-8494-BC44AFB9AEF9}" type="presParOf" srcId="{1EB559AB-DE41-47F4-B9EA-D16EB28A9256}" destId="{4463B6DF-3F31-4879-B53E-30CCE1D0DDD3}" srcOrd="2" destOrd="0" presId="urn:microsoft.com/office/officeart/2005/8/layout/orgChart1"/>
    <dgm:cxn modelId="{63B78F7D-8555-4AE2-A1CC-24634E640342}" type="presParOf" srcId="{B19C32FD-8544-4DA8-A7BD-CCEB3801F6C7}" destId="{49ADB37B-2441-43A4-9218-5CB2E94EF522}" srcOrd="2" destOrd="0" presId="urn:microsoft.com/office/officeart/2005/8/layout/orgChart1"/>
    <dgm:cxn modelId="{C10F9C4A-2AD0-44B7-897D-82FDB897540A}" type="presParOf" srcId="{FF5543D4-716C-4A15-8839-A95A23014A9E}" destId="{C226BD19-7CCC-4215-BBCA-A44BE58AB010}" srcOrd="8" destOrd="0" presId="urn:microsoft.com/office/officeart/2005/8/layout/orgChart1"/>
    <dgm:cxn modelId="{A3C7D10F-BAED-4566-9B05-EC5D3FC5579F}" type="presParOf" srcId="{FF5543D4-716C-4A15-8839-A95A23014A9E}" destId="{7DEA09AF-B20B-4FEE-90C5-AF8D3844F3B7}" srcOrd="9" destOrd="0" presId="urn:microsoft.com/office/officeart/2005/8/layout/orgChart1"/>
    <dgm:cxn modelId="{9D603E09-CEA6-4CEB-A300-C2C4D0CEF2DD}" type="presParOf" srcId="{7DEA09AF-B20B-4FEE-90C5-AF8D3844F3B7}" destId="{A590002E-23B0-4CD5-8F8B-AEFF1E87761E}" srcOrd="0" destOrd="0" presId="urn:microsoft.com/office/officeart/2005/8/layout/orgChart1"/>
    <dgm:cxn modelId="{932571EA-E555-492E-983F-A4BC8E3DC5A0}" type="presParOf" srcId="{A590002E-23B0-4CD5-8F8B-AEFF1E87761E}" destId="{88B54DD5-7C57-4F0B-9545-560A88499008}" srcOrd="0" destOrd="0" presId="urn:microsoft.com/office/officeart/2005/8/layout/orgChart1"/>
    <dgm:cxn modelId="{5F578990-00AC-4728-9D41-D35F918D5A01}" type="presParOf" srcId="{A590002E-23B0-4CD5-8F8B-AEFF1E87761E}" destId="{5A8F02D0-BA45-46C4-AAB8-0AA20AB9E98F}" srcOrd="1" destOrd="0" presId="urn:microsoft.com/office/officeart/2005/8/layout/orgChart1"/>
    <dgm:cxn modelId="{50746985-455D-4074-ABB8-5C87232572C8}" type="presParOf" srcId="{7DEA09AF-B20B-4FEE-90C5-AF8D3844F3B7}" destId="{72472EAE-D41B-45A7-A42B-F9A46E899D52}" srcOrd="1" destOrd="0" presId="urn:microsoft.com/office/officeart/2005/8/layout/orgChart1"/>
    <dgm:cxn modelId="{09FB228F-8368-4DD6-BA25-C7D5F02C0CE8}" type="presParOf" srcId="{72472EAE-D41B-45A7-A42B-F9A46E899D52}" destId="{7889F8FF-B337-4AB7-A027-D6EE3748A87D}" srcOrd="0" destOrd="0" presId="urn:microsoft.com/office/officeart/2005/8/layout/orgChart1"/>
    <dgm:cxn modelId="{CDF76D28-6B5F-4BF0-9CC2-1DDDED27769F}" type="presParOf" srcId="{72472EAE-D41B-45A7-A42B-F9A46E899D52}" destId="{5735E26C-007C-4C56-9BC3-9D9E861AD161}" srcOrd="1" destOrd="0" presId="urn:microsoft.com/office/officeart/2005/8/layout/orgChart1"/>
    <dgm:cxn modelId="{1FCD79E5-0632-4906-85FD-2C4EA539CF39}" type="presParOf" srcId="{5735E26C-007C-4C56-9BC3-9D9E861AD161}" destId="{B655DF87-AAE3-4F8E-92E2-1FB62C1E865B}" srcOrd="0" destOrd="0" presId="urn:microsoft.com/office/officeart/2005/8/layout/orgChart1"/>
    <dgm:cxn modelId="{2CAC1FDF-1429-4396-9686-B88412C7190E}" type="presParOf" srcId="{B655DF87-AAE3-4F8E-92E2-1FB62C1E865B}" destId="{0FB4247B-BE9E-4C90-BCFF-BCA8AE53E54C}" srcOrd="0" destOrd="0" presId="urn:microsoft.com/office/officeart/2005/8/layout/orgChart1"/>
    <dgm:cxn modelId="{4CF5CEEA-14D6-4C4B-8715-AE16D5818BFC}" type="presParOf" srcId="{B655DF87-AAE3-4F8E-92E2-1FB62C1E865B}" destId="{63D9FDCC-B35A-43F6-96EA-23F5077349B7}" srcOrd="1" destOrd="0" presId="urn:microsoft.com/office/officeart/2005/8/layout/orgChart1"/>
    <dgm:cxn modelId="{BCD780BE-6397-4015-8AAD-BE3DDC35CE75}" type="presParOf" srcId="{5735E26C-007C-4C56-9BC3-9D9E861AD161}" destId="{3A2BF418-4517-4ADD-845D-5C4A9D718D24}" srcOrd="1" destOrd="0" presId="urn:microsoft.com/office/officeart/2005/8/layout/orgChart1"/>
    <dgm:cxn modelId="{9B765E78-B035-4819-80A7-8E9D69489835}" type="presParOf" srcId="{5735E26C-007C-4C56-9BC3-9D9E861AD161}" destId="{C4FAB990-21DF-4C8A-943D-9B5CE7779FDA}" srcOrd="2" destOrd="0" presId="urn:microsoft.com/office/officeart/2005/8/layout/orgChart1"/>
    <dgm:cxn modelId="{1B8FA8AB-448E-4ED9-A382-4927620DA8C2}" type="presParOf" srcId="{72472EAE-D41B-45A7-A42B-F9A46E899D52}" destId="{C68B5D71-466C-4A3D-A020-7AB03891777A}" srcOrd="2" destOrd="0" presId="urn:microsoft.com/office/officeart/2005/8/layout/orgChart1"/>
    <dgm:cxn modelId="{12E19876-749D-4D55-80C7-8B71647FBA4C}" type="presParOf" srcId="{72472EAE-D41B-45A7-A42B-F9A46E899D52}" destId="{E0ED705F-A1DE-4D8D-8997-69548B45192C}" srcOrd="3" destOrd="0" presId="urn:microsoft.com/office/officeart/2005/8/layout/orgChart1"/>
    <dgm:cxn modelId="{49E7BDD5-101C-49CC-807E-5EBC11A6E302}" type="presParOf" srcId="{E0ED705F-A1DE-4D8D-8997-69548B45192C}" destId="{C271AA75-1AAB-45E3-BB2F-9FA48BCB9AAB}" srcOrd="0" destOrd="0" presId="urn:microsoft.com/office/officeart/2005/8/layout/orgChart1"/>
    <dgm:cxn modelId="{96A4E1AD-382C-40FC-98E8-06418021D025}" type="presParOf" srcId="{C271AA75-1AAB-45E3-BB2F-9FA48BCB9AAB}" destId="{6BDA7663-FE60-4B69-8760-999F56A6FBC8}" srcOrd="0" destOrd="0" presId="urn:microsoft.com/office/officeart/2005/8/layout/orgChart1"/>
    <dgm:cxn modelId="{3CE97C34-C716-4BEA-9E24-82C28EBED67F}" type="presParOf" srcId="{C271AA75-1AAB-45E3-BB2F-9FA48BCB9AAB}" destId="{C074E595-07AC-4811-B51F-30B2CE6FC5C8}" srcOrd="1" destOrd="0" presId="urn:microsoft.com/office/officeart/2005/8/layout/orgChart1"/>
    <dgm:cxn modelId="{3A14D5CC-6C21-4173-BB62-5CA7C98CE0D6}" type="presParOf" srcId="{E0ED705F-A1DE-4D8D-8997-69548B45192C}" destId="{332C7382-0609-46EE-A4CD-1C186F533356}" srcOrd="1" destOrd="0" presId="urn:microsoft.com/office/officeart/2005/8/layout/orgChart1"/>
    <dgm:cxn modelId="{525C2933-8FEE-4479-BEB0-6EFA1F9DBE31}" type="presParOf" srcId="{E0ED705F-A1DE-4D8D-8997-69548B45192C}" destId="{157AE0FC-0EB4-4A77-83AD-F2879CFB9544}" srcOrd="2" destOrd="0" presId="urn:microsoft.com/office/officeart/2005/8/layout/orgChart1"/>
    <dgm:cxn modelId="{75D85E03-6E5D-4B3E-A750-41C9822895D9}" type="presParOf" srcId="{72472EAE-D41B-45A7-A42B-F9A46E899D52}" destId="{A15AEE8C-54D4-4F8A-9E5E-BC2C0AD1F1EB}" srcOrd="4" destOrd="0" presId="urn:microsoft.com/office/officeart/2005/8/layout/orgChart1"/>
    <dgm:cxn modelId="{2D0FF0B6-0CFC-4876-861B-0F86F9A3CE4E}" type="presParOf" srcId="{72472EAE-D41B-45A7-A42B-F9A46E899D52}" destId="{54341895-9849-4E4E-A467-8CA93C08BB29}" srcOrd="5" destOrd="0" presId="urn:microsoft.com/office/officeart/2005/8/layout/orgChart1"/>
    <dgm:cxn modelId="{22CBCC72-EADE-4671-A157-71D64004F911}" type="presParOf" srcId="{54341895-9849-4E4E-A467-8CA93C08BB29}" destId="{52CC4D63-9123-4E84-AAEA-73D043F8AB3C}" srcOrd="0" destOrd="0" presId="urn:microsoft.com/office/officeart/2005/8/layout/orgChart1"/>
    <dgm:cxn modelId="{C3C9AF32-C268-4F3B-9AC3-FB86769EBD6F}" type="presParOf" srcId="{52CC4D63-9123-4E84-AAEA-73D043F8AB3C}" destId="{F7CEDDD3-D619-44CA-974F-8E797ED64C58}" srcOrd="0" destOrd="0" presId="urn:microsoft.com/office/officeart/2005/8/layout/orgChart1"/>
    <dgm:cxn modelId="{85F64263-7251-4F84-8ECC-B6E0A92C8213}" type="presParOf" srcId="{52CC4D63-9123-4E84-AAEA-73D043F8AB3C}" destId="{9BCA2A8D-56BC-49A7-901B-EBDE01CBCA15}" srcOrd="1" destOrd="0" presId="urn:microsoft.com/office/officeart/2005/8/layout/orgChart1"/>
    <dgm:cxn modelId="{2F4AEC47-B184-4A06-9774-E3986DC8CD84}" type="presParOf" srcId="{54341895-9849-4E4E-A467-8CA93C08BB29}" destId="{6143CBC1-B1DD-445D-81A7-B92997F9E3F8}" srcOrd="1" destOrd="0" presId="urn:microsoft.com/office/officeart/2005/8/layout/orgChart1"/>
    <dgm:cxn modelId="{9E354589-FF9F-40D9-B4B1-5673B4A0C027}" type="presParOf" srcId="{54341895-9849-4E4E-A467-8CA93C08BB29}" destId="{47091E5E-1A5B-42AA-9CB7-C6FC066F8AB4}" srcOrd="2" destOrd="0" presId="urn:microsoft.com/office/officeart/2005/8/layout/orgChart1"/>
    <dgm:cxn modelId="{4367C03F-0676-4460-BE91-9D0DD965FFC9}" type="presParOf" srcId="{7DEA09AF-B20B-4FEE-90C5-AF8D3844F3B7}" destId="{8A0A7449-6E57-4F99-871A-F812E6918D4E}" srcOrd="2" destOrd="0" presId="urn:microsoft.com/office/officeart/2005/8/layout/orgChart1"/>
    <dgm:cxn modelId="{F0719A0B-E923-43A6-AB0F-85CBCC638A61}" type="presParOf" srcId="{FF5543D4-716C-4A15-8839-A95A23014A9E}" destId="{4FAEA76B-EFF1-41D0-9B9D-13632D9E4F2E}" srcOrd="10" destOrd="0" presId="urn:microsoft.com/office/officeart/2005/8/layout/orgChart1"/>
    <dgm:cxn modelId="{3254B38E-FA3E-482F-A0DB-C19B708CD145}" type="presParOf" srcId="{FF5543D4-716C-4A15-8839-A95A23014A9E}" destId="{41C4AC24-C56A-4A3D-B5AE-F8839FB4F8F1}" srcOrd="11" destOrd="0" presId="urn:microsoft.com/office/officeart/2005/8/layout/orgChart1"/>
    <dgm:cxn modelId="{D13B10EA-6F51-424F-8B4C-A7025AFEB3DF}" type="presParOf" srcId="{41C4AC24-C56A-4A3D-B5AE-F8839FB4F8F1}" destId="{20343A3B-370C-45F1-84CD-73AD082C826B}" srcOrd="0" destOrd="0" presId="urn:microsoft.com/office/officeart/2005/8/layout/orgChart1"/>
    <dgm:cxn modelId="{A97B7683-1C42-4895-A828-503559ACA15E}" type="presParOf" srcId="{20343A3B-370C-45F1-84CD-73AD082C826B}" destId="{608EBD84-8755-46CD-AA0B-063E368CF2A7}" srcOrd="0" destOrd="0" presId="urn:microsoft.com/office/officeart/2005/8/layout/orgChart1"/>
    <dgm:cxn modelId="{F2F6A188-DD86-4DC9-BDC1-9C4478FF76CF}" type="presParOf" srcId="{20343A3B-370C-45F1-84CD-73AD082C826B}" destId="{7703D380-071D-4EA4-8039-160505FFFB00}" srcOrd="1" destOrd="0" presId="urn:microsoft.com/office/officeart/2005/8/layout/orgChart1"/>
    <dgm:cxn modelId="{6F3251A4-73DB-4932-AC6D-7DE34849381A}" type="presParOf" srcId="{41C4AC24-C56A-4A3D-B5AE-F8839FB4F8F1}" destId="{D79B4503-CAD2-4449-9134-5454FE49A26C}" srcOrd="1" destOrd="0" presId="urn:microsoft.com/office/officeart/2005/8/layout/orgChart1"/>
    <dgm:cxn modelId="{E1F55614-05A8-4AA3-97AA-DA941ACB35EA}" type="presParOf" srcId="{D79B4503-CAD2-4449-9134-5454FE49A26C}" destId="{B5204458-F869-4A33-B299-B1A0D182578C}" srcOrd="0" destOrd="0" presId="urn:microsoft.com/office/officeart/2005/8/layout/orgChart1"/>
    <dgm:cxn modelId="{7FA6DEB4-23FC-414D-910C-591AE89AA2A4}" type="presParOf" srcId="{D79B4503-CAD2-4449-9134-5454FE49A26C}" destId="{CB9717CA-B9C7-4242-978E-930C4662768D}" srcOrd="1" destOrd="0" presId="urn:microsoft.com/office/officeart/2005/8/layout/orgChart1"/>
    <dgm:cxn modelId="{8E84286A-E7C7-4862-88EF-D9F5C4ECAB29}" type="presParOf" srcId="{CB9717CA-B9C7-4242-978E-930C4662768D}" destId="{7FE3F922-81DB-4FBE-8F60-F8065BB28143}" srcOrd="0" destOrd="0" presId="urn:microsoft.com/office/officeart/2005/8/layout/orgChart1"/>
    <dgm:cxn modelId="{FCB32EB1-2025-4DA2-BD87-B0B74DCF5961}" type="presParOf" srcId="{7FE3F922-81DB-4FBE-8F60-F8065BB28143}" destId="{2006CE8B-CA94-4607-9153-C8818AFAB59B}" srcOrd="0" destOrd="0" presId="urn:microsoft.com/office/officeart/2005/8/layout/orgChart1"/>
    <dgm:cxn modelId="{E8892E2D-96A2-4F07-BD57-5D4D7F3A9645}" type="presParOf" srcId="{7FE3F922-81DB-4FBE-8F60-F8065BB28143}" destId="{C2E42E0B-F50B-42A3-A7EC-563336521254}" srcOrd="1" destOrd="0" presId="urn:microsoft.com/office/officeart/2005/8/layout/orgChart1"/>
    <dgm:cxn modelId="{4641C33A-B5E6-4696-979A-5B1C0ABE889B}" type="presParOf" srcId="{CB9717CA-B9C7-4242-978E-930C4662768D}" destId="{14F84116-7BA4-401B-86FB-D23AD91FD34F}" srcOrd="1" destOrd="0" presId="urn:microsoft.com/office/officeart/2005/8/layout/orgChart1"/>
    <dgm:cxn modelId="{E2F89F18-2A3F-4DF7-BB94-359031318482}" type="presParOf" srcId="{CB9717CA-B9C7-4242-978E-930C4662768D}" destId="{06133198-BB49-4F5C-A589-85E6C8FBB9A8}" srcOrd="2" destOrd="0" presId="urn:microsoft.com/office/officeart/2005/8/layout/orgChart1"/>
    <dgm:cxn modelId="{134D47BE-DE0A-4CD9-B06B-378737D7EF32}" type="presParOf" srcId="{D79B4503-CAD2-4449-9134-5454FE49A26C}" destId="{243F6C9A-5FF6-4243-86DB-01363C4BDACB}" srcOrd="2" destOrd="0" presId="urn:microsoft.com/office/officeart/2005/8/layout/orgChart1"/>
    <dgm:cxn modelId="{55E8F1F3-D1EF-42CA-8F34-9F1C505C92FA}" type="presParOf" srcId="{D79B4503-CAD2-4449-9134-5454FE49A26C}" destId="{6658686E-3676-498F-82F6-2B8B72DB2E86}" srcOrd="3" destOrd="0" presId="urn:microsoft.com/office/officeart/2005/8/layout/orgChart1"/>
    <dgm:cxn modelId="{FEC6AAA7-7FDE-46DD-A12F-3C575578F19E}" type="presParOf" srcId="{6658686E-3676-498F-82F6-2B8B72DB2E86}" destId="{D68B80BB-AF03-4E63-B0D3-CBD2046B109C}" srcOrd="0" destOrd="0" presId="urn:microsoft.com/office/officeart/2005/8/layout/orgChart1"/>
    <dgm:cxn modelId="{9221CAE7-6208-4A84-9D66-0DCE571A0C04}" type="presParOf" srcId="{D68B80BB-AF03-4E63-B0D3-CBD2046B109C}" destId="{A07B8A2E-D2A8-4491-805D-15ED937D103D}" srcOrd="0" destOrd="0" presId="urn:microsoft.com/office/officeart/2005/8/layout/orgChart1"/>
    <dgm:cxn modelId="{28946423-B560-45B3-A936-051BFD98B19D}" type="presParOf" srcId="{D68B80BB-AF03-4E63-B0D3-CBD2046B109C}" destId="{C7DBC7EA-8B07-4071-8184-9E8E346A974A}" srcOrd="1" destOrd="0" presId="urn:microsoft.com/office/officeart/2005/8/layout/orgChart1"/>
    <dgm:cxn modelId="{CEEAFAD1-85F7-469C-BAAD-88BCF3149A00}" type="presParOf" srcId="{6658686E-3676-498F-82F6-2B8B72DB2E86}" destId="{5F6D3C82-6FCF-46CC-ADD4-BE789F727FCD}" srcOrd="1" destOrd="0" presId="urn:microsoft.com/office/officeart/2005/8/layout/orgChart1"/>
    <dgm:cxn modelId="{992986EC-AC6F-4122-8014-075CA6F89BD3}" type="presParOf" srcId="{6658686E-3676-498F-82F6-2B8B72DB2E86}" destId="{18C889EE-A407-4223-8651-A4351775A538}" srcOrd="2" destOrd="0" presId="urn:microsoft.com/office/officeart/2005/8/layout/orgChart1"/>
    <dgm:cxn modelId="{A8A917BE-E64C-4D9B-97AA-7473E7155C9D}" type="presParOf" srcId="{41C4AC24-C56A-4A3D-B5AE-F8839FB4F8F1}" destId="{EC5738D8-CEEF-4234-B031-66F1B0FFD6D4}" srcOrd="2" destOrd="0" presId="urn:microsoft.com/office/officeart/2005/8/layout/orgChart1"/>
    <dgm:cxn modelId="{E6A4E8A9-8F3B-40DB-A088-81722B39BF4B}" type="presParOf" srcId="{FF5543D4-716C-4A15-8839-A95A23014A9E}" destId="{28AC628C-69EA-4B7E-BD8D-D5D49CA6674C}" srcOrd="12" destOrd="0" presId="urn:microsoft.com/office/officeart/2005/8/layout/orgChart1"/>
    <dgm:cxn modelId="{B6F415DE-AE32-417D-9A3A-2B1C22B9F949}" type="presParOf" srcId="{FF5543D4-716C-4A15-8839-A95A23014A9E}" destId="{92C12DF7-F26A-4DAE-8B65-D9A55EE5028E}" srcOrd="13" destOrd="0" presId="urn:microsoft.com/office/officeart/2005/8/layout/orgChart1"/>
    <dgm:cxn modelId="{7B14F618-E768-459C-9EC9-FBF1A96DFDC4}" type="presParOf" srcId="{92C12DF7-F26A-4DAE-8B65-D9A55EE5028E}" destId="{01E6FC84-CFEF-4D0F-8A5F-E4DCF987D277}" srcOrd="0" destOrd="0" presId="urn:microsoft.com/office/officeart/2005/8/layout/orgChart1"/>
    <dgm:cxn modelId="{C59B8E92-E07A-43A4-AC0A-D1BCCCF2FA22}" type="presParOf" srcId="{01E6FC84-CFEF-4D0F-8A5F-E4DCF987D277}" destId="{F3DD625C-7558-4A62-92C6-1159997AA8DA}" srcOrd="0" destOrd="0" presId="urn:microsoft.com/office/officeart/2005/8/layout/orgChart1"/>
    <dgm:cxn modelId="{770EA880-2F4B-443F-B2E7-93BDEB67A9D3}" type="presParOf" srcId="{01E6FC84-CFEF-4D0F-8A5F-E4DCF987D277}" destId="{CFB98115-A263-47E3-A66A-45D7A6620F96}" srcOrd="1" destOrd="0" presId="urn:microsoft.com/office/officeart/2005/8/layout/orgChart1"/>
    <dgm:cxn modelId="{F473FD96-BE90-47F0-BB1C-69F470AB1578}" type="presParOf" srcId="{92C12DF7-F26A-4DAE-8B65-D9A55EE5028E}" destId="{69EEE881-3B3B-452C-ABD9-CDF556A79967}" srcOrd="1" destOrd="0" presId="urn:microsoft.com/office/officeart/2005/8/layout/orgChart1"/>
    <dgm:cxn modelId="{E71BE9F2-2B41-4B17-9EF4-3445E5A9AF90}" type="presParOf" srcId="{69EEE881-3B3B-452C-ABD9-CDF556A79967}" destId="{51111065-EF41-48F4-8CBD-5054411668B8}" srcOrd="0" destOrd="0" presId="urn:microsoft.com/office/officeart/2005/8/layout/orgChart1"/>
    <dgm:cxn modelId="{8B613F30-9D17-4A22-9119-88014DE580A6}" type="presParOf" srcId="{69EEE881-3B3B-452C-ABD9-CDF556A79967}" destId="{4CAA9290-FD17-4E86-989C-9D09BADF360B}" srcOrd="1" destOrd="0" presId="urn:microsoft.com/office/officeart/2005/8/layout/orgChart1"/>
    <dgm:cxn modelId="{6FA7B4E9-B963-4525-9585-D68D6FB75EAE}" type="presParOf" srcId="{4CAA9290-FD17-4E86-989C-9D09BADF360B}" destId="{B65889AE-6568-4445-9E94-F70250C9DFF3}" srcOrd="0" destOrd="0" presId="urn:microsoft.com/office/officeart/2005/8/layout/orgChart1"/>
    <dgm:cxn modelId="{4824909D-2B13-473E-A3BA-A1085CA0279D}" type="presParOf" srcId="{B65889AE-6568-4445-9E94-F70250C9DFF3}" destId="{B4475F83-C889-4B9F-9D02-E9EDE62FF9A4}" srcOrd="0" destOrd="0" presId="urn:microsoft.com/office/officeart/2005/8/layout/orgChart1"/>
    <dgm:cxn modelId="{9A5961AB-7678-4FF9-AF1B-4AC23B32A305}" type="presParOf" srcId="{B65889AE-6568-4445-9E94-F70250C9DFF3}" destId="{710B8EF3-F454-45DF-AC3C-99302D33DC0D}" srcOrd="1" destOrd="0" presId="urn:microsoft.com/office/officeart/2005/8/layout/orgChart1"/>
    <dgm:cxn modelId="{7B240C35-1CD1-466F-A038-10BFB59F7E35}" type="presParOf" srcId="{4CAA9290-FD17-4E86-989C-9D09BADF360B}" destId="{A047BAE7-AC1F-4562-AD28-D5EAA6BF7A49}" srcOrd="1" destOrd="0" presId="urn:microsoft.com/office/officeart/2005/8/layout/orgChart1"/>
    <dgm:cxn modelId="{7079F34F-65DB-447C-A0A3-0F8A621C6E4A}" type="presParOf" srcId="{4CAA9290-FD17-4E86-989C-9D09BADF360B}" destId="{36D16C9E-C4E5-4397-9D39-CDBCF13E0897}" srcOrd="2" destOrd="0" presId="urn:microsoft.com/office/officeart/2005/8/layout/orgChart1"/>
    <dgm:cxn modelId="{AD134A0F-A29E-471B-A4E5-A0B3AB741EF4}" type="presParOf" srcId="{69EEE881-3B3B-452C-ABD9-CDF556A79967}" destId="{148E1EB1-DC09-4C38-AED2-7D27E1BC5543}" srcOrd="2" destOrd="0" presId="urn:microsoft.com/office/officeart/2005/8/layout/orgChart1"/>
    <dgm:cxn modelId="{09600A02-E723-43A2-8053-21411EE9162E}" type="presParOf" srcId="{69EEE881-3B3B-452C-ABD9-CDF556A79967}" destId="{1DE5955C-314F-4B0E-9108-A1F1CE6744E7}" srcOrd="3" destOrd="0" presId="urn:microsoft.com/office/officeart/2005/8/layout/orgChart1"/>
    <dgm:cxn modelId="{2625620A-FD25-4672-B10F-2A5C1C2C187E}" type="presParOf" srcId="{1DE5955C-314F-4B0E-9108-A1F1CE6744E7}" destId="{1322CFE0-D586-4957-8B05-73A3A0D3083A}" srcOrd="0" destOrd="0" presId="urn:microsoft.com/office/officeart/2005/8/layout/orgChart1"/>
    <dgm:cxn modelId="{B69CC9F4-A3A5-4449-ADF6-C24972F401A5}" type="presParOf" srcId="{1322CFE0-D586-4957-8B05-73A3A0D3083A}" destId="{E26D8065-DE36-4A1B-AA95-05D12D02BE80}" srcOrd="0" destOrd="0" presId="urn:microsoft.com/office/officeart/2005/8/layout/orgChart1"/>
    <dgm:cxn modelId="{B68A3EAB-1C14-4B8F-BF60-A8FFE6179E4A}" type="presParOf" srcId="{1322CFE0-D586-4957-8B05-73A3A0D3083A}" destId="{59108B2B-7A54-47E5-BBFA-91F704F01582}" srcOrd="1" destOrd="0" presId="urn:microsoft.com/office/officeart/2005/8/layout/orgChart1"/>
    <dgm:cxn modelId="{4A5DA9CC-2978-4870-B6F7-899072B3B742}" type="presParOf" srcId="{1DE5955C-314F-4B0E-9108-A1F1CE6744E7}" destId="{EC2D6ECA-B314-4655-BA3C-4BC2E9B53584}" srcOrd="1" destOrd="0" presId="urn:microsoft.com/office/officeart/2005/8/layout/orgChart1"/>
    <dgm:cxn modelId="{574580B2-273D-4513-AAE4-AF42863912F2}" type="presParOf" srcId="{1DE5955C-314F-4B0E-9108-A1F1CE6744E7}" destId="{6E2093E4-1F65-4C4A-BE97-4B5BDF6B6DC4}" srcOrd="2" destOrd="0" presId="urn:microsoft.com/office/officeart/2005/8/layout/orgChart1"/>
    <dgm:cxn modelId="{39CA72F0-B7D7-4598-81F0-7E8DD9406EB9}" type="presParOf" srcId="{92C12DF7-F26A-4DAE-8B65-D9A55EE5028E}" destId="{00B56E87-BAB2-4608-B081-E91923B73098}" srcOrd="2" destOrd="0" presId="urn:microsoft.com/office/officeart/2005/8/layout/orgChart1"/>
    <dgm:cxn modelId="{82C3CC58-EBC0-4E3B-AC60-F45B49D76C85}" type="presParOf" srcId="{FF5543D4-716C-4A15-8839-A95A23014A9E}" destId="{9FD5BA94-EE7B-4283-8A0B-B88C3639E1A8}" srcOrd="14" destOrd="0" presId="urn:microsoft.com/office/officeart/2005/8/layout/orgChart1"/>
    <dgm:cxn modelId="{E222BFDF-0DF0-48A8-A070-9C7DB2A3627C}" type="presParOf" srcId="{FF5543D4-716C-4A15-8839-A95A23014A9E}" destId="{139A9B9E-8323-4DCC-9A35-FBD291A851FC}" srcOrd="15" destOrd="0" presId="urn:microsoft.com/office/officeart/2005/8/layout/orgChart1"/>
    <dgm:cxn modelId="{3F6EC374-7EAD-4919-8408-AAB610B551C8}" type="presParOf" srcId="{139A9B9E-8323-4DCC-9A35-FBD291A851FC}" destId="{85253134-2D1C-4F8C-AEE4-12A2E356FB52}" srcOrd="0" destOrd="0" presId="urn:microsoft.com/office/officeart/2005/8/layout/orgChart1"/>
    <dgm:cxn modelId="{D9E86856-CA07-45C5-B418-B133F43EB086}" type="presParOf" srcId="{85253134-2D1C-4F8C-AEE4-12A2E356FB52}" destId="{CC0129CD-A5D0-4F31-A2D9-BA6865BBE917}" srcOrd="0" destOrd="0" presId="urn:microsoft.com/office/officeart/2005/8/layout/orgChart1"/>
    <dgm:cxn modelId="{FAA88A6F-FDD2-4BF3-992A-00EBDF8C8149}" type="presParOf" srcId="{85253134-2D1C-4F8C-AEE4-12A2E356FB52}" destId="{4E36B63F-8FDA-4C1B-A871-22043E0EEED0}" srcOrd="1" destOrd="0" presId="urn:microsoft.com/office/officeart/2005/8/layout/orgChart1"/>
    <dgm:cxn modelId="{AD8884C7-07C8-4E17-A997-F0DE0D3B567F}" type="presParOf" srcId="{139A9B9E-8323-4DCC-9A35-FBD291A851FC}" destId="{C3816461-B8C8-4C15-B474-7FBA5A72AFF9}" srcOrd="1" destOrd="0" presId="urn:microsoft.com/office/officeart/2005/8/layout/orgChart1"/>
    <dgm:cxn modelId="{18AB120F-C045-4DB9-9905-9DF677FDBD44}" type="presParOf" srcId="{C3816461-B8C8-4C15-B474-7FBA5A72AFF9}" destId="{38C2037F-2C98-4D3A-8175-FB75BB3BA9E4}" srcOrd="0" destOrd="0" presId="urn:microsoft.com/office/officeart/2005/8/layout/orgChart1"/>
    <dgm:cxn modelId="{809BDEDE-0B09-4329-B2AB-5696B9C160FF}" type="presParOf" srcId="{C3816461-B8C8-4C15-B474-7FBA5A72AFF9}" destId="{9F62E7D0-AB71-4E49-BABF-A8BE7D02CEAE}" srcOrd="1" destOrd="0" presId="urn:microsoft.com/office/officeart/2005/8/layout/orgChart1"/>
    <dgm:cxn modelId="{F4DC601B-9BD1-46D5-9E4D-575D6D4AC914}" type="presParOf" srcId="{9F62E7D0-AB71-4E49-BABF-A8BE7D02CEAE}" destId="{FC8C7923-88E3-4A5A-8D8D-8ECFA36924B1}" srcOrd="0" destOrd="0" presId="urn:microsoft.com/office/officeart/2005/8/layout/orgChart1"/>
    <dgm:cxn modelId="{63A07C4D-F8DC-4803-BD15-B5310A633D88}" type="presParOf" srcId="{FC8C7923-88E3-4A5A-8D8D-8ECFA36924B1}" destId="{A213D967-2BB4-480B-AB93-2DF1C244CBEB}" srcOrd="0" destOrd="0" presId="urn:microsoft.com/office/officeart/2005/8/layout/orgChart1"/>
    <dgm:cxn modelId="{D7147AA2-09C2-4C0B-A65F-5CA66FA4DB7B}" type="presParOf" srcId="{FC8C7923-88E3-4A5A-8D8D-8ECFA36924B1}" destId="{A59B98F2-B8BB-404E-B519-8D36F7B2640C}" srcOrd="1" destOrd="0" presId="urn:microsoft.com/office/officeart/2005/8/layout/orgChart1"/>
    <dgm:cxn modelId="{A03A998B-0E95-4D46-8AC1-333C0D08651A}" type="presParOf" srcId="{9F62E7D0-AB71-4E49-BABF-A8BE7D02CEAE}" destId="{71DC5B39-B559-4A15-8760-DF659341A8CD}" srcOrd="1" destOrd="0" presId="urn:microsoft.com/office/officeart/2005/8/layout/orgChart1"/>
    <dgm:cxn modelId="{95191C36-C452-40AD-813E-2B45CFFB7500}" type="presParOf" srcId="{9F62E7D0-AB71-4E49-BABF-A8BE7D02CEAE}" destId="{B84E3DE3-CFAF-49AE-A1C1-1FECDC9CE2F8}" srcOrd="2" destOrd="0" presId="urn:microsoft.com/office/officeart/2005/8/layout/orgChart1"/>
    <dgm:cxn modelId="{3A8C3B48-8A87-4A3B-8891-5AFB95514B85}" type="presParOf" srcId="{C3816461-B8C8-4C15-B474-7FBA5A72AFF9}" destId="{574875E5-81D0-43EE-BA27-BE52AB6B6048}" srcOrd="2" destOrd="0" presId="urn:microsoft.com/office/officeart/2005/8/layout/orgChart1"/>
    <dgm:cxn modelId="{67558974-CDCE-4A08-86F9-8936B6B34B90}" type="presParOf" srcId="{C3816461-B8C8-4C15-B474-7FBA5A72AFF9}" destId="{E42C86A6-5F87-4EB7-98B2-9D7D1013F0C6}" srcOrd="3" destOrd="0" presId="urn:microsoft.com/office/officeart/2005/8/layout/orgChart1"/>
    <dgm:cxn modelId="{A98DAA1D-4432-42B7-9785-C6CC78D16202}" type="presParOf" srcId="{E42C86A6-5F87-4EB7-98B2-9D7D1013F0C6}" destId="{E19F7C38-3822-429A-A83B-E0CC48A8E2F5}" srcOrd="0" destOrd="0" presId="urn:microsoft.com/office/officeart/2005/8/layout/orgChart1"/>
    <dgm:cxn modelId="{A907D8E0-4DE9-4D39-9996-AA09BDB5AAD8}" type="presParOf" srcId="{E19F7C38-3822-429A-A83B-E0CC48A8E2F5}" destId="{81C2366A-40E3-4630-9A38-D5F59C0C3D3F}" srcOrd="0" destOrd="0" presId="urn:microsoft.com/office/officeart/2005/8/layout/orgChart1"/>
    <dgm:cxn modelId="{D4687338-2452-4203-A9DB-4117B7B61396}" type="presParOf" srcId="{E19F7C38-3822-429A-A83B-E0CC48A8E2F5}" destId="{091BCD31-601A-488C-9F85-9C3475459A09}" srcOrd="1" destOrd="0" presId="urn:microsoft.com/office/officeart/2005/8/layout/orgChart1"/>
    <dgm:cxn modelId="{C21712B9-39F4-4E78-972E-DCF3CFEF70EB}" type="presParOf" srcId="{E42C86A6-5F87-4EB7-98B2-9D7D1013F0C6}" destId="{FBA4253B-339E-48E8-9DF9-7B86E0727C67}" srcOrd="1" destOrd="0" presId="urn:microsoft.com/office/officeart/2005/8/layout/orgChart1"/>
    <dgm:cxn modelId="{3186D0E6-D7C7-446E-AF7F-8A7CA2005EB2}" type="presParOf" srcId="{E42C86A6-5F87-4EB7-98B2-9D7D1013F0C6}" destId="{CAE8310F-2E60-469B-83D3-CEEF76FCFCDE}" srcOrd="2" destOrd="0" presId="urn:microsoft.com/office/officeart/2005/8/layout/orgChart1"/>
    <dgm:cxn modelId="{4630B57B-9D7E-4D8A-B6FA-9C86C8983299}" type="presParOf" srcId="{139A9B9E-8323-4DCC-9A35-FBD291A851FC}" destId="{83E85B94-697C-4E35-AE6F-4CCA03404353}" srcOrd="2" destOrd="0" presId="urn:microsoft.com/office/officeart/2005/8/layout/orgChart1"/>
    <dgm:cxn modelId="{9285F96A-DAB9-45A0-B8A2-E9FE8F1353B5}" type="presParOf" srcId="{FF5543D4-716C-4A15-8839-A95A23014A9E}" destId="{D88FC9D7-7EAB-4DB7-B8A2-948BA8E141F5}" srcOrd="16" destOrd="0" presId="urn:microsoft.com/office/officeart/2005/8/layout/orgChart1"/>
    <dgm:cxn modelId="{5E318B22-9452-4EE4-A617-4DD1F78CB573}" type="presParOf" srcId="{FF5543D4-716C-4A15-8839-A95A23014A9E}" destId="{C0701028-14C0-45BE-A854-86B6057F021A}" srcOrd="17" destOrd="0" presId="urn:microsoft.com/office/officeart/2005/8/layout/orgChart1"/>
    <dgm:cxn modelId="{AF518739-1411-4E2E-8829-700A69BD1DE3}" type="presParOf" srcId="{C0701028-14C0-45BE-A854-86B6057F021A}" destId="{C4FB4290-71DD-4971-9E07-9F61CE5CFD92}" srcOrd="0" destOrd="0" presId="urn:microsoft.com/office/officeart/2005/8/layout/orgChart1"/>
    <dgm:cxn modelId="{F59E3D3F-1650-433B-9923-DC62102B9796}" type="presParOf" srcId="{C4FB4290-71DD-4971-9E07-9F61CE5CFD92}" destId="{736F1AA7-3DEF-48CF-AE62-5D38863E0E2A}" srcOrd="0" destOrd="0" presId="urn:microsoft.com/office/officeart/2005/8/layout/orgChart1"/>
    <dgm:cxn modelId="{2D00D454-7E1B-4367-8435-0F677DC9345D}" type="presParOf" srcId="{C4FB4290-71DD-4971-9E07-9F61CE5CFD92}" destId="{F8310E5B-3E3A-487F-A6FC-E704E759E91D}" srcOrd="1" destOrd="0" presId="urn:microsoft.com/office/officeart/2005/8/layout/orgChart1"/>
    <dgm:cxn modelId="{8395018E-9547-46F3-99B9-C2FE0E45BD51}" type="presParOf" srcId="{C0701028-14C0-45BE-A854-86B6057F021A}" destId="{6DE78061-0A2A-4383-A009-9C54DB5002B5}" srcOrd="1" destOrd="0" presId="urn:microsoft.com/office/officeart/2005/8/layout/orgChart1"/>
    <dgm:cxn modelId="{EDD5BC6E-3E0B-489C-9CB8-015A5533F013}" type="presParOf" srcId="{6DE78061-0A2A-4383-A009-9C54DB5002B5}" destId="{A7793816-6C56-4C5A-A4D1-7F8B8B8FBB2B}" srcOrd="0" destOrd="0" presId="urn:microsoft.com/office/officeart/2005/8/layout/orgChart1"/>
    <dgm:cxn modelId="{9041CD7C-E7F9-459F-8AFA-424BEF017D91}" type="presParOf" srcId="{6DE78061-0A2A-4383-A009-9C54DB5002B5}" destId="{169833B9-84F8-454B-AA9B-D2889D1D67A7}" srcOrd="1" destOrd="0" presId="urn:microsoft.com/office/officeart/2005/8/layout/orgChart1"/>
    <dgm:cxn modelId="{7CC3F77D-6AFE-4C9E-A240-213087DA52D8}" type="presParOf" srcId="{169833B9-84F8-454B-AA9B-D2889D1D67A7}" destId="{BF829DCB-CDAD-46AF-9305-C3D0F29A61A7}" srcOrd="0" destOrd="0" presId="urn:microsoft.com/office/officeart/2005/8/layout/orgChart1"/>
    <dgm:cxn modelId="{306E2809-12E7-4B21-827D-B9D1C86FC3DB}" type="presParOf" srcId="{BF829DCB-CDAD-46AF-9305-C3D0F29A61A7}" destId="{EF7A6279-DF14-4F18-830F-BCCA489491D7}" srcOrd="0" destOrd="0" presId="urn:microsoft.com/office/officeart/2005/8/layout/orgChart1"/>
    <dgm:cxn modelId="{21BAF148-949B-4813-85B2-0B8937044C79}" type="presParOf" srcId="{BF829DCB-CDAD-46AF-9305-C3D0F29A61A7}" destId="{F0D612BD-635D-4494-8113-766C0046605F}" srcOrd="1" destOrd="0" presId="urn:microsoft.com/office/officeart/2005/8/layout/orgChart1"/>
    <dgm:cxn modelId="{20461B32-56A3-4F40-8F0B-F2B0BAA67B06}" type="presParOf" srcId="{169833B9-84F8-454B-AA9B-D2889D1D67A7}" destId="{09973BC4-3162-42CB-B6A8-365DF70F2C13}" srcOrd="1" destOrd="0" presId="urn:microsoft.com/office/officeart/2005/8/layout/orgChart1"/>
    <dgm:cxn modelId="{0A9215C9-D48A-4F96-8F89-F3D2FA36D9B4}" type="presParOf" srcId="{169833B9-84F8-454B-AA9B-D2889D1D67A7}" destId="{36972472-E229-48E9-BFA8-8BFF730DFE66}" srcOrd="2" destOrd="0" presId="urn:microsoft.com/office/officeart/2005/8/layout/orgChart1"/>
    <dgm:cxn modelId="{50C2CA76-4CA6-425B-BC12-4A6C72160B38}" type="presParOf" srcId="{6DE78061-0A2A-4383-A009-9C54DB5002B5}" destId="{FF2B2AD9-489D-4ACD-A2FF-56E962E94A21}" srcOrd="2" destOrd="0" presId="urn:microsoft.com/office/officeart/2005/8/layout/orgChart1"/>
    <dgm:cxn modelId="{EB1B41F0-B44F-464A-855A-BD3C251D0D93}" type="presParOf" srcId="{6DE78061-0A2A-4383-A009-9C54DB5002B5}" destId="{14825D06-F4FA-4B8B-B331-A471E67F3AE6}" srcOrd="3" destOrd="0" presId="urn:microsoft.com/office/officeart/2005/8/layout/orgChart1"/>
    <dgm:cxn modelId="{7AC8FFE7-2E06-41A4-8B45-2AE219AFEDBD}" type="presParOf" srcId="{14825D06-F4FA-4B8B-B331-A471E67F3AE6}" destId="{C8D9C460-1863-40EF-840D-D946B8757147}" srcOrd="0" destOrd="0" presId="urn:microsoft.com/office/officeart/2005/8/layout/orgChart1"/>
    <dgm:cxn modelId="{122B0265-08B1-4CD3-8178-873DAE4381B4}" type="presParOf" srcId="{C8D9C460-1863-40EF-840D-D946B8757147}" destId="{88A92C1B-B10C-4A31-9347-9EC2E4B1CD66}" srcOrd="0" destOrd="0" presId="urn:microsoft.com/office/officeart/2005/8/layout/orgChart1"/>
    <dgm:cxn modelId="{F807F552-8E4C-4121-A200-183D76ACE83F}" type="presParOf" srcId="{C8D9C460-1863-40EF-840D-D946B8757147}" destId="{7A51CB17-9DC5-48B7-B58C-9B78512BB1CA}" srcOrd="1" destOrd="0" presId="urn:microsoft.com/office/officeart/2005/8/layout/orgChart1"/>
    <dgm:cxn modelId="{23FE6592-7FB6-42D5-B58F-1FCC3E8F9B19}" type="presParOf" srcId="{14825D06-F4FA-4B8B-B331-A471E67F3AE6}" destId="{73015991-B5A9-4991-BC3A-D543295133B0}" srcOrd="1" destOrd="0" presId="urn:microsoft.com/office/officeart/2005/8/layout/orgChart1"/>
    <dgm:cxn modelId="{4D840771-EA0B-496B-A13C-A21DC01F8333}" type="presParOf" srcId="{14825D06-F4FA-4B8B-B331-A471E67F3AE6}" destId="{E4847C65-A52B-4A67-93B5-2E8AC63D0D89}" srcOrd="2" destOrd="0" presId="urn:microsoft.com/office/officeart/2005/8/layout/orgChart1"/>
    <dgm:cxn modelId="{1D30BC34-14D2-45B5-94C1-55071B6551CF}" type="presParOf" srcId="{6DE78061-0A2A-4383-A009-9C54DB5002B5}" destId="{F68DACEA-7DF0-4F99-A67D-02EEFFECEEE5}" srcOrd="4" destOrd="0" presId="urn:microsoft.com/office/officeart/2005/8/layout/orgChart1"/>
    <dgm:cxn modelId="{6ED16784-6075-42C3-9082-BF6F490B85DF}" type="presParOf" srcId="{6DE78061-0A2A-4383-A009-9C54DB5002B5}" destId="{FC70E089-D815-488C-B741-63DEC8A8AEBF}" srcOrd="5" destOrd="0" presId="urn:microsoft.com/office/officeart/2005/8/layout/orgChart1"/>
    <dgm:cxn modelId="{816BA012-751A-4DE5-8DD7-849CC450C842}" type="presParOf" srcId="{FC70E089-D815-488C-B741-63DEC8A8AEBF}" destId="{CABFFC09-6E64-4A9F-A14D-C8E8C066B521}" srcOrd="0" destOrd="0" presId="urn:microsoft.com/office/officeart/2005/8/layout/orgChart1"/>
    <dgm:cxn modelId="{6B2B497A-DC60-457D-962A-5551E2B32C57}" type="presParOf" srcId="{CABFFC09-6E64-4A9F-A14D-C8E8C066B521}" destId="{3566C597-8C84-49E5-8EF9-442BA1ECE531}" srcOrd="0" destOrd="0" presId="urn:microsoft.com/office/officeart/2005/8/layout/orgChart1"/>
    <dgm:cxn modelId="{B2A6F1A3-2E5B-455D-8558-E17DA968810D}" type="presParOf" srcId="{CABFFC09-6E64-4A9F-A14D-C8E8C066B521}" destId="{7F95D545-95D7-453B-9A53-114CD8A98A0D}" srcOrd="1" destOrd="0" presId="urn:microsoft.com/office/officeart/2005/8/layout/orgChart1"/>
    <dgm:cxn modelId="{D3F3162F-0D38-433D-B738-8B4166B9663F}" type="presParOf" srcId="{FC70E089-D815-488C-B741-63DEC8A8AEBF}" destId="{EC562361-2E62-4EA1-9107-5277EC66C71C}" srcOrd="1" destOrd="0" presId="urn:microsoft.com/office/officeart/2005/8/layout/orgChart1"/>
    <dgm:cxn modelId="{CD94CC94-A28B-483E-9D94-C67237B3B6FF}" type="presParOf" srcId="{FC70E089-D815-488C-B741-63DEC8A8AEBF}" destId="{F8EF95A6-B8D0-4606-B40D-BED734CDD082}" srcOrd="2" destOrd="0" presId="urn:microsoft.com/office/officeart/2005/8/layout/orgChart1"/>
    <dgm:cxn modelId="{E30C8CF2-D39F-4D16-89E7-99F79F65362A}" type="presParOf" srcId="{C0701028-14C0-45BE-A854-86B6057F021A}" destId="{9F9E90B3-187A-482F-AED5-5F0B951E3C9D}" srcOrd="2" destOrd="0" presId="urn:microsoft.com/office/officeart/2005/8/layout/orgChart1"/>
    <dgm:cxn modelId="{456A66AB-9FBA-467D-B29F-F71EE3353B82}" type="presParOf" srcId="{FF5543D4-716C-4A15-8839-A95A23014A9E}" destId="{FB43FE53-9835-4259-8392-717B96D2C700}" srcOrd="18" destOrd="0" presId="urn:microsoft.com/office/officeart/2005/8/layout/orgChart1"/>
    <dgm:cxn modelId="{7AB5B977-2A8D-43E9-81E3-258D2A45598A}" type="presParOf" srcId="{FF5543D4-716C-4A15-8839-A95A23014A9E}" destId="{6831464E-1BC5-47B4-95C4-8D67753EF884}" srcOrd="19" destOrd="0" presId="urn:microsoft.com/office/officeart/2005/8/layout/orgChart1"/>
    <dgm:cxn modelId="{CBC66DB2-DFEA-4580-8ACD-A9D1F9E63AC5}" type="presParOf" srcId="{6831464E-1BC5-47B4-95C4-8D67753EF884}" destId="{EA1D88D7-9EDF-402E-82ED-7111EC1C777C}" srcOrd="0" destOrd="0" presId="urn:microsoft.com/office/officeart/2005/8/layout/orgChart1"/>
    <dgm:cxn modelId="{34CDFF79-D67A-40AC-AB07-F6DDBC899647}" type="presParOf" srcId="{EA1D88D7-9EDF-402E-82ED-7111EC1C777C}" destId="{165B8BDC-6A68-4778-B751-7C855C42D195}" srcOrd="0" destOrd="0" presId="urn:microsoft.com/office/officeart/2005/8/layout/orgChart1"/>
    <dgm:cxn modelId="{94BD3D8B-1DA4-41A4-BCC4-E1812A58D08F}" type="presParOf" srcId="{EA1D88D7-9EDF-402E-82ED-7111EC1C777C}" destId="{876998A6-BB17-47C6-A94A-1A15DC07AECC}" srcOrd="1" destOrd="0" presId="urn:microsoft.com/office/officeart/2005/8/layout/orgChart1"/>
    <dgm:cxn modelId="{A30EFC6A-B7B1-412D-90AF-21A43C114599}" type="presParOf" srcId="{6831464E-1BC5-47B4-95C4-8D67753EF884}" destId="{5A88C62A-369F-4C64-8AAA-AAF574E467C0}" srcOrd="1" destOrd="0" presId="urn:microsoft.com/office/officeart/2005/8/layout/orgChart1"/>
    <dgm:cxn modelId="{631824E5-4D42-4F3C-BB3B-F48D557B4CCE}" type="presParOf" srcId="{5A88C62A-369F-4C64-8AAA-AAF574E467C0}" destId="{C5D37FFB-8DFD-4043-9D1D-89436830851D}" srcOrd="0" destOrd="0" presId="urn:microsoft.com/office/officeart/2005/8/layout/orgChart1"/>
    <dgm:cxn modelId="{1E606AD7-96C6-48EE-ABB0-0F60CA32BF99}" type="presParOf" srcId="{5A88C62A-369F-4C64-8AAA-AAF574E467C0}" destId="{B95FEDF0-7A35-4D18-8BD0-CBD681D48E7C}" srcOrd="1" destOrd="0" presId="urn:microsoft.com/office/officeart/2005/8/layout/orgChart1"/>
    <dgm:cxn modelId="{96707228-62C9-4BA1-BAC2-449CD9469A4D}" type="presParOf" srcId="{B95FEDF0-7A35-4D18-8BD0-CBD681D48E7C}" destId="{114F9200-42A1-4BB0-874B-69CF0ADA5569}" srcOrd="0" destOrd="0" presId="urn:microsoft.com/office/officeart/2005/8/layout/orgChart1"/>
    <dgm:cxn modelId="{631A6F70-17F0-49D5-B11D-0CCED5BF27AC}" type="presParOf" srcId="{114F9200-42A1-4BB0-874B-69CF0ADA5569}" destId="{B6BAB861-0197-4BCE-BB84-A446D47BDA8D}" srcOrd="0" destOrd="0" presId="urn:microsoft.com/office/officeart/2005/8/layout/orgChart1"/>
    <dgm:cxn modelId="{E5D63DA0-E966-4523-B3FA-D8EF79439ED4}" type="presParOf" srcId="{114F9200-42A1-4BB0-874B-69CF0ADA5569}" destId="{3D3CC24A-21EC-4CFC-8F2F-A1A29E171F97}" srcOrd="1" destOrd="0" presId="urn:microsoft.com/office/officeart/2005/8/layout/orgChart1"/>
    <dgm:cxn modelId="{BF7A9C8A-F5B3-411F-BEE7-213812772B9B}" type="presParOf" srcId="{B95FEDF0-7A35-4D18-8BD0-CBD681D48E7C}" destId="{87697DA0-26F7-42AA-8161-D7DD2E3A34B8}" srcOrd="1" destOrd="0" presId="urn:microsoft.com/office/officeart/2005/8/layout/orgChart1"/>
    <dgm:cxn modelId="{2AEC6E7D-4C5B-4449-B4EF-4E72C45B0492}" type="presParOf" srcId="{B95FEDF0-7A35-4D18-8BD0-CBD681D48E7C}" destId="{624CD1BA-0A66-44E1-9E26-3FC090288471}" srcOrd="2" destOrd="0" presId="urn:microsoft.com/office/officeart/2005/8/layout/orgChart1"/>
    <dgm:cxn modelId="{5DD4A9DB-DC84-41B0-BED6-AA6BC7478E00}" type="presParOf" srcId="{5A88C62A-369F-4C64-8AAA-AAF574E467C0}" destId="{D8A55006-9EFA-4986-82F7-1156C1B39978}" srcOrd="2" destOrd="0" presId="urn:microsoft.com/office/officeart/2005/8/layout/orgChart1"/>
    <dgm:cxn modelId="{08D66A37-DB3D-4AFC-B7FF-BDCCEEA260B4}" type="presParOf" srcId="{5A88C62A-369F-4C64-8AAA-AAF574E467C0}" destId="{27BC67A3-3BFA-4F38-B8DD-5C164EF430CD}" srcOrd="3" destOrd="0" presId="urn:microsoft.com/office/officeart/2005/8/layout/orgChart1"/>
    <dgm:cxn modelId="{05EA1E93-6C80-488B-91F7-27F9FF90FCF1}" type="presParOf" srcId="{27BC67A3-3BFA-4F38-B8DD-5C164EF430CD}" destId="{8F9C783F-4D53-49D9-A868-0AFA496C7F17}" srcOrd="0" destOrd="0" presId="urn:microsoft.com/office/officeart/2005/8/layout/orgChart1"/>
    <dgm:cxn modelId="{86888433-8C7E-4C26-9BA5-154D63D530E5}" type="presParOf" srcId="{8F9C783F-4D53-49D9-A868-0AFA496C7F17}" destId="{E5F25B6E-2DC4-433A-B0E7-6BD06B2C3FD9}" srcOrd="0" destOrd="0" presId="urn:microsoft.com/office/officeart/2005/8/layout/orgChart1"/>
    <dgm:cxn modelId="{3758C098-DFAE-4254-8B2F-F8210E055D7F}" type="presParOf" srcId="{8F9C783F-4D53-49D9-A868-0AFA496C7F17}" destId="{7A5D94F9-56AF-4464-8124-7E3E473D3D33}" srcOrd="1" destOrd="0" presId="urn:microsoft.com/office/officeart/2005/8/layout/orgChart1"/>
    <dgm:cxn modelId="{8D7631E6-3365-4ABB-9282-234B87D1F7C8}" type="presParOf" srcId="{27BC67A3-3BFA-4F38-B8DD-5C164EF430CD}" destId="{EC23E6D4-7B6B-4113-ACCF-F0AF01759F84}" srcOrd="1" destOrd="0" presId="urn:microsoft.com/office/officeart/2005/8/layout/orgChart1"/>
    <dgm:cxn modelId="{FB84BE0F-95C8-4EAC-9F9D-709085D7CA7F}" type="presParOf" srcId="{27BC67A3-3BFA-4F38-B8DD-5C164EF430CD}" destId="{E3D96D77-5D00-44D9-BB7F-77537890BD41}" srcOrd="2" destOrd="0" presId="urn:microsoft.com/office/officeart/2005/8/layout/orgChart1"/>
    <dgm:cxn modelId="{E8937FD7-B8B5-46F6-908F-ED1A18613E7A}" type="presParOf" srcId="{6831464E-1BC5-47B4-95C4-8D67753EF884}" destId="{3F76E0EA-6E6A-460D-A122-D7B3F16B583B}" srcOrd="2" destOrd="0" presId="urn:microsoft.com/office/officeart/2005/8/layout/orgChart1"/>
    <dgm:cxn modelId="{280139C8-5260-4D47-B53B-16D9A203C365}" type="presParOf" srcId="{107766C2-91A0-460D-A669-A2F27F7D4B2A}" destId="{6E1B2DC6-9B30-40C3-BF68-C4C18F002E41}" srcOrd="2" destOrd="0" presId="urn:microsoft.com/office/officeart/2005/8/layout/orgChart1"/>
    <dgm:cxn modelId="{6E3D4835-96D8-4FEE-A2C5-7260BD2E5450}" type="presParOf" srcId="{8343C34B-0B4E-489E-9B26-01B1243EC97E}" destId="{3B050CE5-C5CE-4897-9200-5D0DBDE10EA6}" srcOrd="2" destOrd="0" presId="urn:microsoft.com/office/officeart/2005/8/layout/orgChar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55006-9EFA-4986-82F7-1156C1B39978}">
      <dsp:nvSpPr>
        <dsp:cNvPr id="0" name=""/>
        <dsp:cNvSpPr/>
      </dsp:nvSpPr>
      <dsp:spPr>
        <a:xfrm>
          <a:off x="10080150" y="2276770"/>
          <a:ext cx="137464" cy="1072219"/>
        </a:xfrm>
        <a:custGeom>
          <a:avLst/>
          <a:gdLst/>
          <a:ahLst/>
          <a:cxnLst/>
          <a:rect l="0" t="0" r="0" b="0"/>
          <a:pathLst>
            <a:path>
              <a:moveTo>
                <a:pt x="0" y="0"/>
              </a:moveTo>
              <a:lnTo>
                <a:pt x="0" y="1072219"/>
              </a:lnTo>
              <a:lnTo>
                <a:pt x="137464" y="107221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D37FFB-8DFD-4043-9D1D-89436830851D}">
      <dsp:nvSpPr>
        <dsp:cNvPr id="0" name=""/>
        <dsp:cNvSpPr/>
      </dsp:nvSpPr>
      <dsp:spPr>
        <a:xfrm>
          <a:off x="10080150" y="2276770"/>
          <a:ext cx="137464" cy="421556"/>
        </a:xfrm>
        <a:custGeom>
          <a:avLst/>
          <a:gdLst/>
          <a:ahLst/>
          <a:cxnLst/>
          <a:rect l="0" t="0" r="0" b="0"/>
          <a:pathLst>
            <a:path>
              <a:moveTo>
                <a:pt x="0" y="0"/>
              </a:moveTo>
              <a:lnTo>
                <a:pt x="0" y="421556"/>
              </a:lnTo>
              <a:lnTo>
                <a:pt x="137464" y="421556"/>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43FE53-9835-4259-8392-717B96D2C700}">
      <dsp:nvSpPr>
        <dsp:cNvPr id="0" name=""/>
        <dsp:cNvSpPr/>
      </dsp:nvSpPr>
      <dsp:spPr>
        <a:xfrm>
          <a:off x="5456777" y="1626107"/>
          <a:ext cx="4989944" cy="192449"/>
        </a:xfrm>
        <a:custGeom>
          <a:avLst/>
          <a:gdLst/>
          <a:ahLst/>
          <a:cxnLst/>
          <a:rect l="0" t="0" r="0" b="0"/>
          <a:pathLst>
            <a:path>
              <a:moveTo>
                <a:pt x="0" y="0"/>
              </a:moveTo>
              <a:lnTo>
                <a:pt x="0" y="96224"/>
              </a:lnTo>
              <a:lnTo>
                <a:pt x="4989944" y="96224"/>
              </a:lnTo>
              <a:lnTo>
                <a:pt x="4989944" y="19244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8DACEA-7DF0-4F99-A67D-02EEFFECEEE5}">
      <dsp:nvSpPr>
        <dsp:cNvPr id="0" name=""/>
        <dsp:cNvSpPr/>
      </dsp:nvSpPr>
      <dsp:spPr>
        <a:xfrm>
          <a:off x="8971274" y="2276770"/>
          <a:ext cx="137464" cy="1722882"/>
        </a:xfrm>
        <a:custGeom>
          <a:avLst/>
          <a:gdLst/>
          <a:ahLst/>
          <a:cxnLst/>
          <a:rect l="0" t="0" r="0" b="0"/>
          <a:pathLst>
            <a:path>
              <a:moveTo>
                <a:pt x="0" y="0"/>
              </a:moveTo>
              <a:lnTo>
                <a:pt x="0" y="1722882"/>
              </a:lnTo>
              <a:lnTo>
                <a:pt x="137464" y="1722882"/>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2B2AD9-489D-4ACD-A2FF-56E962E94A21}">
      <dsp:nvSpPr>
        <dsp:cNvPr id="0" name=""/>
        <dsp:cNvSpPr/>
      </dsp:nvSpPr>
      <dsp:spPr>
        <a:xfrm>
          <a:off x="8971274" y="2276770"/>
          <a:ext cx="137464" cy="1072219"/>
        </a:xfrm>
        <a:custGeom>
          <a:avLst/>
          <a:gdLst/>
          <a:ahLst/>
          <a:cxnLst/>
          <a:rect l="0" t="0" r="0" b="0"/>
          <a:pathLst>
            <a:path>
              <a:moveTo>
                <a:pt x="0" y="0"/>
              </a:moveTo>
              <a:lnTo>
                <a:pt x="0" y="1072219"/>
              </a:lnTo>
              <a:lnTo>
                <a:pt x="137464" y="107221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793816-6C56-4C5A-A4D1-7F8B8B8FBB2B}">
      <dsp:nvSpPr>
        <dsp:cNvPr id="0" name=""/>
        <dsp:cNvSpPr/>
      </dsp:nvSpPr>
      <dsp:spPr>
        <a:xfrm>
          <a:off x="8971274" y="2276770"/>
          <a:ext cx="137464" cy="421556"/>
        </a:xfrm>
        <a:custGeom>
          <a:avLst/>
          <a:gdLst/>
          <a:ahLst/>
          <a:cxnLst/>
          <a:rect l="0" t="0" r="0" b="0"/>
          <a:pathLst>
            <a:path>
              <a:moveTo>
                <a:pt x="0" y="0"/>
              </a:moveTo>
              <a:lnTo>
                <a:pt x="0" y="421556"/>
              </a:lnTo>
              <a:lnTo>
                <a:pt x="137464" y="421556"/>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8FC9D7-7EAB-4DB7-B8A2-948BA8E141F5}">
      <dsp:nvSpPr>
        <dsp:cNvPr id="0" name=""/>
        <dsp:cNvSpPr/>
      </dsp:nvSpPr>
      <dsp:spPr>
        <a:xfrm>
          <a:off x="5456777" y="1626107"/>
          <a:ext cx="3881067" cy="192449"/>
        </a:xfrm>
        <a:custGeom>
          <a:avLst/>
          <a:gdLst/>
          <a:ahLst/>
          <a:cxnLst/>
          <a:rect l="0" t="0" r="0" b="0"/>
          <a:pathLst>
            <a:path>
              <a:moveTo>
                <a:pt x="0" y="0"/>
              </a:moveTo>
              <a:lnTo>
                <a:pt x="0" y="96224"/>
              </a:lnTo>
              <a:lnTo>
                <a:pt x="3881067" y="96224"/>
              </a:lnTo>
              <a:lnTo>
                <a:pt x="3881067" y="19244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4875E5-81D0-43EE-BA27-BE52AB6B6048}">
      <dsp:nvSpPr>
        <dsp:cNvPr id="0" name=""/>
        <dsp:cNvSpPr/>
      </dsp:nvSpPr>
      <dsp:spPr>
        <a:xfrm>
          <a:off x="7862398" y="2276770"/>
          <a:ext cx="137464" cy="1072219"/>
        </a:xfrm>
        <a:custGeom>
          <a:avLst/>
          <a:gdLst/>
          <a:ahLst/>
          <a:cxnLst/>
          <a:rect l="0" t="0" r="0" b="0"/>
          <a:pathLst>
            <a:path>
              <a:moveTo>
                <a:pt x="0" y="0"/>
              </a:moveTo>
              <a:lnTo>
                <a:pt x="0" y="1072219"/>
              </a:lnTo>
              <a:lnTo>
                <a:pt x="137464" y="107221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C2037F-2C98-4D3A-8175-FB75BB3BA9E4}">
      <dsp:nvSpPr>
        <dsp:cNvPr id="0" name=""/>
        <dsp:cNvSpPr/>
      </dsp:nvSpPr>
      <dsp:spPr>
        <a:xfrm>
          <a:off x="7862398" y="2276770"/>
          <a:ext cx="137464" cy="421556"/>
        </a:xfrm>
        <a:custGeom>
          <a:avLst/>
          <a:gdLst/>
          <a:ahLst/>
          <a:cxnLst/>
          <a:rect l="0" t="0" r="0" b="0"/>
          <a:pathLst>
            <a:path>
              <a:moveTo>
                <a:pt x="0" y="0"/>
              </a:moveTo>
              <a:lnTo>
                <a:pt x="0" y="421556"/>
              </a:lnTo>
              <a:lnTo>
                <a:pt x="137464" y="421556"/>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D5BA94-EE7B-4283-8A0B-B88C3639E1A8}">
      <dsp:nvSpPr>
        <dsp:cNvPr id="0" name=""/>
        <dsp:cNvSpPr/>
      </dsp:nvSpPr>
      <dsp:spPr>
        <a:xfrm>
          <a:off x="5456777" y="1626107"/>
          <a:ext cx="2772191" cy="192449"/>
        </a:xfrm>
        <a:custGeom>
          <a:avLst/>
          <a:gdLst/>
          <a:ahLst/>
          <a:cxnLst/>
          <a:rect l="0" t="0" r="0" b="0"/>
          <a:pathLst>
            <a:path>
              <a:moveTo>
                <a:pt x="0" y="0"/>
              </a:moveTo>
              <a:lnTo>
                <a:pt x="0" y="96224"/>
              </a:lnTo>
              <a:lnTo>
                <a:pt x="2772191" y="96224"/>
              </a:lnTo>
              <a:lnTo>
                <a:pt x="2772191" y="19244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8E1EB1-DC09-4C38-AED2-7D27E1BC5543}">
      <dsp:nvSpPr>
        <dsp:cNvPr id="0" name=""/>
        <dsp:cNvSpPr/>
      </dsp:nvSpPr>
      <dsp:spPr>
        <a:xfrm>
          <a:off x="6753521" y="2276770"/>
          <a:ext cx="137464" cy="1072219"/>
        </a:xfrm>
        <a:custGeom>
          <a:avLst/>
          <a:gdLst/>
          <a:ahLst/>
          <a:cxnLst/>
          <a:rect l="0" t="0" r="0" b="0"/>
          <a:pathLst>
            <a:path>
              <a:moveTo>
                <a:pt x="0" y="0"/>
              </a:moveTo>
              <a:lnTo>
                <a:pt x="0" y="1072219"/>
              </a:lnTo>
              <a:lnTo>
                <a:pt x="137464" y="107221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111065-EF41-48F4-8CBD-5054411668B8}">
      <dsp:nvSpPr>
        <dsp:cNvPr id="0" name=""/>
        <dsp:cNvSpPr/>
      </dsp:nvSpPr>
      <dsp:spPr>
        <a:xfrm>
          <a:off x="6753521" y="2276770"/>
          <a:ext cx="137464" cy="421556"/>
        </a:xfrm>
        <a:custGeom>
          <a:avLst/>
          <a:gdLst/>
          <a:ahLst/>
          <a:cxnLst/>
          <a:rect l="0" t="0" r="0" b="0"/>
          <a:pathLst>
            <a:path>
              <a:moveTo>
                <a:pt x="0" y="0"/>
              </a:moveTo>
              <a:lnTo>
                <a:pt x="0" y="421556"/>
              </a:lnTo>
              <a:lnTo>
                <a:pt x="137464" y="421556"/>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AC628C-69EA-4B7E-BD8D-D5D49CA6674C}">
      <dsp:nvSpPr>
        <dsp:cNvPr id="0" name=""/>
        <dsp:cNvSpPr/>
      </dsp:nvSpPr>
      <dsp:spPr>
        <a:xfrm>
          <a:off x="5456777" y="1626107"/>
          <a:ext cx="1663314" cy="192449"/>
        </a:xfrm>
        <a:custGeom>
          <a:avLst/>
          <a:gdLst/>
          <a:ahLst/>
          <a:cxnLst/>
          <a:rect l="0" t="0" r="0" b="0"/>
          <a:pathLst>
            <a:path>
              <a:moveTo>
                <a:pt x="0" y="0"/>
              </a:moveTo>
              <a:lnTo>
                <a:pt x="0" y="96224"/>
              </a:lnTo>
              <a:lnTo>
                <a:pt x="1663314" y="96224"/>
              </a:lnTo>
              <a:lnTo>
                <a:pt x="1663314" y="19244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3F6C9A-5FF6-4243-86DB-01363C4BDACB}">
      <dsp:nvSpPr>
        <dsp:cNvPr id="0" name=""/>
        <dsp:cNvSpPr/>
      </dsp:nvSpPr>
      <dsp:spPr>
        <a:xfrm>
          <a:off x="5644645" y="2276770"/>
          <a:ext cx="137464" cy="1072219"/>
        </a:xfrm>
        <a:custGeom>
          <a:avLst/>
          <a:gdLst/>
          <a:ahLst/>
          <a:cxnLst/>
          <a:rect l="0" t="0" r="0" b="0"/>
          <a:pathLst>
            <a:path>
              <a:moveTo>
                <a:pt x="0" y="0"/>
              </a:moveTo>
              <a:lnTo>
                <a:pt x="0" y="1072219"/>
              </a:lnTo>
              <a:lnTo>
                <a:pt x="137464" y="107221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204458-F869-4A33-B299-B1A0D182578C}">
      <dsp:nvSpPr>
        <dsp:cNvPr id="0" name=""/>
        <dsp:cNvSpPr/>
      </dsp:nvSpPr>
      <dsp:spPr>
        <a:xfrm>
          <a:off x="5644645" y="2276770"/>
          <a:ext cx="137464" cy="421556"/>
        </a:xfrm>
        <a:custGeom>
          <a:avLst/>
          <a:gdLst/>
          <a:ahLst/>
          <a:cxnLst/>
          <a:rect l="0" t="0" r="0" b="0"/>
          <a:pathLst>
            <a:path>
              <a:moveTo>
                <a:pt x="0" y="0"/>
              </a:moveTo>
              <a:lnTo>
                <a:pt x="0" y="421556"/>
              </a:lnTo>
              <a:lnTo>
                <a:pt x="137464" y="421556"/>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AEA76B-EFF1-41D0-9B9D-13632D9E4F2E}">
      <dsp:nvSpPr>
        <dsp:cNvPr id="0" name=""/>
        <dsp:cNvSpPr/>
      </dsp:nvSpPr>
      <dsp:spPr>
        <a:xfrm>
          <a:off x="5456777" y="1626107"/>
          <a:ext cx="554438" cy="192449"/>
        </a:xfrm>
        <a:custGeom>
          <a:avLst/>
          <a:gdLst/>
          <a:ahLst/>
          <a:cxnLst/>
          <a:rect l="0" t="0" r="0" b="0"/>
          <a:pathLst>
            <a:path>
              <a:moveTo>
                <a:pt x="0" y="0"/>
              </a:moveTo>
              <a:lnTo>
                <a:pt x="0" y="96224"/>
              </a:lnTo>
              <a:lnTo>
                <a:pt x="554438" y="96224"/>
              </a:lnTo>
              <a:lnTo>
                <a:pt x="554438" y="19244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5AEE8C-54D4-4F8A-9E5E-BC2C0AD1F1EB}">
      <dsp:nvSpPr>
        <dsp:cNvPr id="0" name=""/>
        <dsp:cNvSpPr/>
      </dsp:nvSpPr>
      <dsp:spPr>
        <a:xfrm>
          <a:off x="4535768" y="2276770"/>
          <a:ext cx="137464" cy="1722882"/>
        </a:xfrm>
        <a:custGeom>
          <a:avLst/>
          <a:gdLst/>
          <a:ahLst/>
          <a:cxnLst/>
          <a:rect l="0" t="0" r="0" b="0"/>
          <a:pathLst>
            <a:path>
              <a:moveTo>
                <a:pt x="0" y="0"/>
              </a:moveTo>
              <a:lnTo>
                <a:pt x="0" y="1722882"/>
              </a:lnTo>
              <a:lnTo>
                <a:pt x="137464" y="1722882"/>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8B5D71-466C-4A3D-A020-7AB03891777A}">
      <dsp:nvSpPr>
        <dsp:cNvPr id="0" name=""/>
        <dsp:cNvSpPr/>
      </dsp:nvSpPr>
      <dsp:spPr>
        <a:xfrm>
          <a:off x="4535768" y="2276770"/>
          <a:ext cx="137464" cy="1072219"/>
        </a:xfrm>
        <a:custGeom>
          <a:avLst/>
          <a:gdLst/>
          <a:ahLst/>
          <a:cxnLst/>
          <a:rect l="0" t="0" r="0" b="0"/>
          <a:pathLst>
            <a:path>
              <a:moveTo>
                <a:pt x="0" y="0"/>
              </a:moveTo>
              <a:lnTo>
                <a:pt x="0" y="1072219"/>
              </a:lnTo>
              <a:lnTo>
                <a:pt x="137464" y="107221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89F8FF-B337-4AB7-A027-D6EE3748A87D}">
      <dsp:nvSpPr>
        <dsp:cNvPr id="0" name=""/>
        <dsp:cNvSpPr/>
      </dsp:nvSpPr>
      <dsp:spPr>
        <a:xfrm>
          <a:off x="4535768" y="2276770"/>
          <a:ext cx="137464" cy="421556"/>
        </a:xfrm>
        <a:custGeom>
          <a:avLst/>
          <a:gdLst/>
          <a:ahLst/>
          <a:cxnLst/>
          <a:rect l="0" t="0" r="0" b="0"/>
          <a:pathLst>
            <a:path>
              <a:moveTo>
                <a:pt x="0" y="0"/>
              </a:moveTo>
              <a:lnTo>
                <a:pt x="0" y="421556"/>
              </a:lnTo>
              <a:lnTo>
                <a:pt x="137464" y="421556"/>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26BD19-7CCC-4215-BBCA-A44BE58AB010}">
      <dsp:nvSpPr>
        <dsp:cNvPr id="0" name=""/>
        <dsp:cNvSpPr/>
      </dsp:nvSpPr>
      <dsp:spPr>
        <a:xfrm>
          <a:off x="4902339" y="1626107"/>
          <a:ext cx="554438" cy="192449"/>
        </a:xfrm>
        <a:custGeom>
          <a:avLst/>
          <a:gdLst/>
          <a:ahLst/>
          <a:cxnLst/>
          <a:rect l="0" t="0" r="0" b="0"/>
          <a:pathLst>
            <a:path>
              <a:moveTo>
                <a:pt x="554438" y="0"/>
              </a:moveTo>
              <a:lnTo>
                <a:pt x="554438" y="96224"/>
              </a:lnTo>
              <a:lnTo>
                <a:pt x="0" y="96224"/>
              </a:lnTo>
              <a:lnTo>
                <a:pt x="0" y="19244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BADF3-737B-4C78-8FF8-4406A5A8D7A8}">
      <dsp:nvSpPr>
        <dsp:cNvPr id="0" name=""/>
        <dsp:cNvSpPr/>
      </dsp:nvSpPr>
      <dsp:spPr>
        <a:xfrm>
          <a:off x="3426892" y="2276770"/>
          <a:ext cx="137464" cy="1072219"/>
        </a:xfrm>
        <a:custGeom>
          <a:avLst/>
          <a:gdLst/>
          <a:ahLst/>
          <a:cxnLst/>
          <a:rect l="0" t="0" r="0" b="0"/>
          <a:pathLst>
            <a:path>
              <a:moveTo>
                <a:pt x="0" y="0"/>
              </a:moveTo>
              <a:lnTo>
                <a:pt x="0" y="1072219"/>
              </a:lnTo>
              <a:lnTo>
                <a:pt x="137464" y="107221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8DA46F-BE00-429B-A710-5A4CA39C45B7}">
      <dsp:nvSpPr>
        <dsp:cNvPr id="0" name=""/>
        <dsp:cNvSpPr/>
      </dsp:nvSpPr>
      <dsp:spPr>
        <a:xfrm>
          <a:off x="3426892" y="2276770"/>
          <a:ext cx="137464" cy="421556"/>
        </a:xfrm>
        <a:custGeom>
          <a:avLst/>
          <a:gdLst/>
          <a:ahLst/>
          <a:cxnLst/>
          <a:rect l="0" t="0" r="0" b="0"/>
          <a:pathLst>
            <a:path>
              <a:moveTo>
                <a:pt x="0" y="0"/>
              </a:moveTo>
              <a:lnTo>
                <a:pt x="0" y="421556"/>
              </a:lnTo>
              <a:lnTo>
                <a:pt x="137464" y="421556"/>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DAD991-A3DF-4502-862C-A9BB4DD811BC}">
      <dsp:nvSpPr>
        <dsp:cNvPr id="0" name=""/>
        <dsp:cNvSpPr/>
      </dsp:nvSpPr>
      <dsp:spPr>
        <a:xfrm>
          <a:off x="3793462" y="1626107"/>
          <a:ext cx="1663314" cy="192449"/>
        </a:xfrm>
        <a:custGeom>
          <a:avLst/>
          <a:gdLst/>
          <a:ahLst/>
          <a:cxnLst/>
          <a:rect l="0" t="0" r="0" b="0"/>
          <a:pathLst>
            <a:path>
              <a:moveTo>
                <a:pt x="1663314" y="0"/>
              </a:moveTo>
              <a:lnTo>
                <a:pt x="1663314" y="96224"/>
              </a:lnTo>
              <a:lnTo>
                <a:pt x="0" y="96224"/>
              </a:lnTo>
              <a:lnTo>
                <a:pt x="0" y="19244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BB3880-3517-4E90-9CEA-90A2ECC3947E}">
      <dsp:nvSpPr>
        <dsp:cNvPr id="0" name=""/>
        <dsp:cNvSpPr/>
      </dsp:nvSpPr>
      <dsp:spPr>
        <a:xfrm>
          <a:off x="2318015" y="2276770"/>
          <a:ext cx="137464" cy="1072219"/>
        </a:xfrm>
        <a:custGeom>
          <a:avLst/>
          <a:gdLst/>
          <a:ahLst/>
          <a:cxnLst/>
          <a:rect l="0" t="0" r="0" b="0"/>
          <a:pathLst>
            <a:path>
              <a:moveTo>
                <a:pt x="0" y="0"/>
              </a:moveTo>
              <a:lnTo>
                <a:pt x="0" y="1072219"/>
              </a:lnTo>
              <a:lnTo>
                <a:pt x="137464" y="107221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842FB0-C824-4AA9-A1AB-1D336E4BC1CB}">
      <dsp:nvSpPr>
        <dsp:cNvPr id="0" name=""/>
        <dsp:cNvSpPr/>
      </dsp:nvSpPr>
      <dsp:spPr>
        <a:xfrm>
          <a:off x="2318015" y="2276770"/>
          <a:ext cx="137464" cy="421556"/>
        </a:xfrm>
        <a:custGeom>
          <a:avLst/>
          <a:gdLst/>
          <a:ahLst/>
          <a:cxnLst/>
          <a:rect l="0" t="0" r="0" b="0"/>
          <a:pathLst>
            <a:path>
              <a:moveTo>
                <a:pt x="0" y="0"/>
              </a:moveTo>
              <a:lnTo>
                <a:pt x="0" y="421556"/>
              </a:lnTo>
              <a:lnTo>
                <a:pt x="137464" y="421556"/>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018380-1AD7-4EEB-8A54-A3C1D0A5C4E6}">
      <dsp:nvSpPr>
        <dsp:cNvPr id="0" name=""/>
        <dsp:cNvSpPr/>
      </dsp:nvSpPr>
      <dsp:spPr>
        <a:xfrm>
          <a:off x="2684586" y="1626107"/>
          <a:ext cx="2772191" cy="192449"/>
        </a:xfrm>
        <a:custGeom>
          <a:avLst/>
          <a:gdLst/>
          <a:ahLst/>
          <a:cxnLst/>
          <a:rect l="0" t="0" r="0" b="0"/>
          <a:pathLst>
            <a:path>
              <a:moveTo>
                <a:pt x="2772191" y="0"/>
              </a:moveTo>
              <a:lnTo>
                <a:pt x="2772191" y="96224"/>
              </a:lnTo>
              <a:lnTo>
                <a:pt x="0" y="96224"/>
              </a:lnTo>
              <a:lnTo>
                <a:pt x="0" y="19244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5A8E06-42A1-4D06-9B9F-06967F5CD41D}">
      <dsp:nvSpPr>
        <dsp:cNvPr id="0" name=""/>
        <dsp:cNvSpPr/>
      </dsp:nvSpPr>
      <dsp:spPr>
        <a:xfrm>
          <a:off x="1209139" y="2276770"/>
          <a:ext cx="137464" cy="1072219"/>
        </a:xfrm>
        <a:custGeom>
          <a:avLst/>
          <a:gdLst/>
          <a:ahLst/>
          <a:cxnLst/>
          <a:rect l="0" t="0" r="0" b="0"/>
          <a:pathLst>
            <a:path>
              <a:moveTo>
                <a:pt x="0" y="0"/>
              </a:moveTo>
              <a:lnTo>
                <a:pt x="0" y="1072219"/>
              </a:lnTo>
              <a:lnTo>
                <a:pt x="137464" y="107221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4C20FA-301F-4CB4-9A4E-BD89D53BB3AB}">
      <dsp:nvSpPr>
        <dsp:cNvPr id="0" name=""/>
        <dsp:cNvSpPr/>
      </dsp:nvSpPr>
      <dsp:spPr>
        <a:xfrm>
          <a:off x="1209139" y="2276770"/>
          <a:ext cx="137464" cy="421556"/>
        </a:xfrm>
        <a:custGeom>
          <a:avLst/>
          <a:gdLst/>
          <a:ahLst/>
          <a:cxnLst/>
          <a:rect l="0" t="0" r="0" b="0"/>
          <a:pathLst>
            <a:path>
              <a:moveTo>
                <a:pt x="0" y="0"/>
              </a:moveTo>
              <a:lnTo>
                <a:pt x="0" y="421556"/>
              </a:lnTo>
              <a:lnTo>
                <a:pt x="137464" y="421556"/>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D1A63B-9C6D-46EB-8925-4E9FE37E63D7}">
      <dsp:nvSpPr>
        <dsp:cNvPr id="0" name=""/>
        <dsp:cNvSpPr/>
      </dsp:nvSpPr>
      <dsp:spPr>
        <a:xfrm>
          <a:off x="1575710" y="1626107"/>
          <a:ext cx="3881067" cy="192449"/>
        </a:xfrm>
        <a:custGeom>
          <a:avLst/>
          <a:gdLst/>
          <a:ahLst/>
          <a:cxnLst/>
          <a:rect l="0" t="0" r="0" b="0"/>
          <a:pathLst>
            <a:path>
              <a:moveTo>
                <a:pt x="3881067" y="0"/>
              </a:moveTo>
              <a:lnTo>
                <a:pt x="3881067" y="96224"/>
              </a:lnTo>
              <a:lnTo>
                <a:pt x="0" y="96224"/>
              </a:lnTo>
              <a:lnTo>
                <a:pt x="0" y="19244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C469C7-6288-47CB-915C-3119B942BABB}">
      <dsp:nvSpPr>
        <dsp:cNvPr id="0" name=""/>
        <dsp:cNvSpPr/>
      </dsp:nvSpPr>
      <dsp:spPr>
        <a:xfrm>
          <a:off x="100262" y="2276770"/>
          <a:ext cx="137464" cy="1072219"/>
        </a:xfrm>
        <a:custGeom>
          <a:avLst/>
          <a:gdLst/>
          <a:ahLst/>
          <a:cxnLst/>
          <a:rect l="0" t="0" r="0" b="0"/>
          <a:pathLst>
            <a:path>
              <a:moveTo>
                <a:pt x="0" y="0"/>
              </a:moveTo>
              <a:lnTo>
                <a:pt x="0" y="1072219"/>
              </a:lnTo>
              <a:lnTo>
                <a:pt x="137464" y="107221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00E6FA-B5EF-4E2D-AB5C-41FB426A6197}">
      <dsp:nvSpPr>
        <dsp:cNvPr id="0" name=""/>
        <dsp:cNvSpPr/>
      </dsp:nvSpPr>
      <dsp:spPr>
        <a:xfrm>
          <a:off x="100262" y="2276770"/>
          <a:ext cx="137464" cy="421556"/>
        </a:xfrm>
        <a:custGeom>
          <a:avLst/>
          <a:gdLst/>
          <a:ahLst/>
          <a:cxnLst/>
          <a:rect l="0" t="0" r="0" b="0"/>
          <a:pathLst>
            <a:path>
              <a:moveTo>
                <a:pt x="0" y="0"/>
              </a:moveTo>
              <a:lnTo>
                <a:pt x="0" y="421556"/>
              </a:lnTo>
              <a:lnTo>
                <a:pt x="137464" y="421556"/>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419605-F9E4-43D5-9306-793F738E0075}">
      <dsp:nvSpPr>
        <dsp:cNvPr id="0" name=""/>
        <dsp:cNvSpPr/>
      </dsp:nvSpPr>
      <dsp:spPr>
        <a:xfrm>
          <a:off x="466833" y="1626107"/>
          <a:ext cx="4989944" cy="192449"/>
        </a:xfrm>
        <a:custGeom>
          <a:avLst/>
          <a:gdLst/>
          <a:ahLst/>
          <a:cxnLst/>
          <a:rect l="0" t="0" r="0" b="0"/>
          <a:pathLst>
            <a:path>
              <a:moveTo>
                <a:pt x="4989944" y="0"/>
              </a:moveTo>
              <a:lnTo>
                <a:pt x="4989944" y="96224"/>
              </a:lnTo>
              <a:lnTo>
                <a:pt x="0" y="96224"/>
              </a:lnTo>
              <a:lnTo>
                <a:pt x="0" y="19244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A57137-456B-4B66-A683-EA4A002D41F1}">
      <dsp:nvSpPr>
        <dsp:cNvPr id="0" name=""/>
        <dsp:cNvSpPr/>
      </dsp:nvSpPr>
      <dsp:spPr>
        <a:xfrm>
          <a:off x="5411057" y="975444"/>
          <a:ext cx="91440" cy="192449"/>
        </a:xfrm>
        <a:custGeom>
          <a:avLst/>
          <a:gdLst/>
          <a:ahLst/>
          <a:cxnLst/>
          <a:rect l="0" t="0" r="0" b="0"/>
          <a:pathLst>
            <a:path>
              <a:moveTo>
                <a:pt x="45720" y="0"/>
              </a:moveTo>
              <a:lnTo>
                <a:pt x="45720" y="192449"/>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84BD8B-540F-445B-AE63-17894BBC9204}">
      <dsp:nvSpPr>
        <dsp:cNvPr id="0" name=""/>
        <dsp:cNvSpPr/>
      </dsp:nvSpPr>
      <dsp:spPr>
        <a:xfrm>
          <a:off x="4998564" y="517230"/>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dirty="0" smtClean="0">
              <a:ln w="0"/>
              <a:solidFill>
                <a:srgbClr val="003567"/>
              </a:solidFill>
              <a:effectLst>
                <a:outerShdw blurRad="38100" dist="25400" dir="5400000" algn="ctr" rotWithShape="0">
                  <a:srgbClr val="6E747A">
                    <a:alpha val="43000"/>
                  </a:srgbClr>
                </a:outerShdw>
              </a:effectLst>
            </a:rPr>
            <a:t>ODL</a:t>
          </a:r>
          <a:r>
            <a:rPr lang="zh-CN" altLang="en-US" sz="1400" b="0" kern="1200" cap="none" spc="0" dirty="0" smtClean="0">
              <a:ln w="0"/>
              <a:solidFill>
                <a:srgbClr val="003567"/>
              </a:solidFill>
              <a:effectLst>
                <a:outerShdw blurRad="38100" dist="25400" dir="5400000" algn="ctr" rotWithShape="0">
                  <a:srgbClr val="6E747A">
                    <a:alpha val="43000"/>
                  </a:srgbClr>
                </a:outerShdw>
              </a:effectLst>
            </a:rPr>
            <a:t>控制器</a:t>
          </a:r>
          <a:endParaRPr lang="zh-CN" altLang="en-US" sz="1400" b="0" kern="1200" cap="none" spc="0" dirty="0">
            <a:ln w="0"/>
            <a:solidFill>
              <a:srgbClr val="003567"/>
            </a:solidFill>
            <a:effectLst>
              <a:outerShdw blurRad="38100" dist="25400" dir="5400000" algn="ctr" rotWithShape="0">
                <a:srgbClr val="6E747A">
                  <a:alpha val="43000"/>
                </a:srgbClr>
              </a:outerShdw>
            </a:effectLst>
          </a:endParaRPr>
        </a:p>
      </dsp:txBody>
      <dsp:txXfrm>
        <a:off x="4998564" y="517230"/>
        <a:ext cx="916426" cy="458213"/>
      </dsp:txXfrm>
    </dsp:sp>
    <dsp:sp modelId="{22B7B381-5EC8-4295-B2BB-58CA1A6ABC2E}">
      <dsp:nvSpPr>
        <dsp:cNvPr id="0" name=""/>
        <dsp:cNvSpPr/>
      </dsp:nvSpPr>
      <dsp:spPr>
        <a:xfrm>
          <a:off x="4998564" y="1167893"/>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ADWAN</a:t>
          </a:r>
          <a:r>
            <a:rPr lang="zh-CN" altLang="en-US" sz="1400" b="0" kern="1200" cap="none" spc="0">
              <a:ln w="0"/>
              <a:solidFill>
                <a:srgbClr val="003567"/>
              </a:solidFill>
              <a:effectLst>
                <a:outerShdw blurRad="38100" dist="25400" dir="5400000" algn="ctr" rotWithShape="0">
                  <a:srgbClr val="6E747A">
                    <a:alpha val="43000"/>
                  </a:srgbClr>
                </a:outerShdw>
              </a:effectLst>
            </a:rPr>
            <a:t>平台</a:t>
          </a:r>
        </a:p>
      </dsp:txBody>
      <dsp:txXfrm>
        <a:off x="4998564" y="1167893"/>
        <a:ext cx="916426" cy="458213"/>
      </dsp:txXfrm>
    </dsp:sp>
    <dsp:sp modelId="{11155948-FE67-4692-8926-0C2D9980A6FB}">
      <dsp:nvSpPr>
        <dsp:cNvPr id="0" name=""/>
        <dsp:cNvSpPr/>
      </dsp:nvSpPr>
      <dsp:spPr>
        <a:xfrm>
          <a:off x="8620" y="1818556"/>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0" kern="1200" cap="none" spc="0">
              <a:ln w="0"/>
              <a:solidFill>
                <a:srgbClr val="003567"/>
              </a:solidFill>
              <a:effectLst>
                <a:outerShdw blurRad="38100" dist="25400" dir="5400000" algn="ctr" rotWithShape="0">
                  <a:srgbClr val="6E747A">
                    <a:alpha val="43000"/>
                  </a:srgbClr>
                </a:outerShdw>
              </a:effectLst>
            </a:rPr>
            <a:t>基础管理</a:t>
          </a:r>
        </a:p>
      </dsp:txBody>
      <dsp:txXfrm>
        <a:off x="8620" y="1818556"/>
        <a:ext cx="916426" cy="458213"/>
      </dsp:txXfrm>
    </dsp:sp>
    <dsp:sp modelId="{343DEA55-10F0-41E9-86F1-A9A061E9B86B}">
      <dsp:nvSpPr>
        <dsp:cNvPr id="0" name=""/>
        <dsp:cNvSpPr/>
      </dsp:nvSpPr>
      <dsp:spPr>
        <a:xfrm>
          <a:off x="237726" y="2469219"/>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Restful</a:t>
          </a:r>
          <a:r>
            <a:rPr lang="zh-CN" altLang="en-US" sz="1400" b="0" kern="1200" cap="none" spc="0">
              <a:ln w="0"/>
              <a:solidFill>
                <a:srgbClr val="003567"/>
              </a:solidFill>
              <a:effectLst>
                <a:outerShdw blurRad="38100" dist="25400" dir="5400000" algn="ctr" rotWithShape="0">
                  <a:srgbClr val="6E747A">
                    <a:alpha val="43000"/>
                  </a:srgbClr>
                </a:outerShdw>
              </a:effectLst>
            </a:rPr>
            <a:t>接口</a:t>
          </a:r>
        </a:p>
      </dsp:txBody>
      <dsp:txXfrm>
        <a:off x="237726" y="2469219"/>
        <a:ext cx="916426" cy="458213"/>
      </dsp:txXfrm>
    </dsp:sp>
    <dsp:sp modelId="{A5891508-2D00-432E-A4DD-FB0DCC55FFBD}">
      <dsp:nvSpPr>
        <dsp:cNvPr id="0" name=""/>
        <dsp:cNvSpPr/>
      </dsp:nvSpPr>
      <dsp:spPr>
        <a:xfrm>
          <a:off x="237726" y="3119882"/>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ODL</a:t>
          </a:r>
          <a:r>
            <a:rPr lang="zh-CN" altLang="en-US" sz="1400" b="0" kern="1200" cap="none" spc="0">
              <a:ln w="0"/>
              <a:solidFill>
                <a:srgbClr val="003567"/>
              </a:solidFill>
              <a:effectLst>
                <a:outerShdw blurRad="38100" dist="25400" dir="5400000" algn="ctr" rotWithShape="0">
                  <a:srgbClr val="6E747A">
                    <a:alpha val="43000"/>
                  </a:srgbClr>
                </a:outerShdw>
              </a:effectLst>
            </a:rPr>
            <a:t>数据模型</a:t>
          </a:r>
        </a:p>
      </dsp:txBody>
      <dsp:txXfrm>
        <a:off x="237726" y="3119882"/>
        <a:ext cx="916426" cy="458213"/>
      </dsp:txXfrm>
    </dsp:sp>
    <dsp:sp modelId="{07E6F5A3-F612-4148-A961-FFEAF8B8D1D7}">
      <dsp:nvSpPr>
        <dsp:cNvPr id="0" name=""/>
        <dsp:cNvSpPr/>
      </dsp:nvSpPr>
      <dsp:spPr>
        <a:xfrm>
          <a:off x="1117496" y="1818556"/>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0" kern="1200" cap="none" spc="0">
              <a:ln w="0"/>
              <a:solidFill>
                <a:srgbClr val="003567"/>
              </a:solidFill>
              <a:effectLst>
                <a:outerShdw blurRad="38100" dist="25400" dir="5400000" algn="ctr" rotWithShape="0">
                  <a:srgbClr val="6E747A">
                    <a:alpha val="43000"/>
                  </a:srgbClr>
                </a:outerShdw>
              </a:effectLst>
            </a:rPr>
            <a:t>设备管理</a:t>
          </a:r>
        </a:p>
      </dsp:txBody>
      <dsp:txXfrm>
        <a:off x="1117496" y="1818556"/>
        <a:ext cx="916426" cy="458213"/>
      </dsp:txXfrm>
    </dsp:sp>
    <dsp:sp modelId="{8A8A329C-71F7-4D13-8EAF-DF513BCB6A3A}">
      <dsp:nvSpPr>
        <dsp:cNvPr id="0" name=""/>
        <dsp:cNvSpPr/>
      </dsp:nvSpPr>
      <dsp:spPr>
        <a:xfrm>
          <a:off x="1346603" y="2469219"/>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Restful</a:t>
          </a:r>
          <a:r>
            <a:rPr lang="zh-CN" altLang="en-US" sz="1400" b="0" kern="1200" cap="none" spc="0">
              <a:ln w="0"/>
              <a:solidFill>
                <a:srgbClr val="003567"/>
              </a:solidFill>
              <a:effectLst>
                <a:outerShdw blurRad="38100" dist="25400" dir="5400000" algn="ctr" rotWithShape="0">
                  <a:srgbClr val="6E747A">
                    <a:alpha val="43000"/>
                  </a:srgbClr>
                </a:outerShdw>
              </a:effectLst>
            </a:rPr>
            <a:t>接口</a:t>
          </a:r>
        </a:p>
      </dsp:txBody>
      <dsp:txXfrm>
        <a:off x="1346603" y="2469219"/>
        <a:ext cx="916426" cy="458213"/>
      </dsp:txXfrm>
    </dsp:sp>
    <dsp:sp modelId="{22A47BCE-1680-4CAF-9181-54474C5E8250}">
      <dsp:nvSpPr>
        <dsp:cNvPr id="0" name=""/>
        <dsp:cNvSpPr/>
      </dsp:nvSpPr>
      <dsp:spPr>
        <a:xfrm>
          <a:off x="1346603" y="3119882"/>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ODL</a:t>
          </a:r>
          <a:r>
            <a:rPr lang="zh-CN" altLang="en-US" sz="1400" b="0" kern="1200" cap="none" spc="0">
              <a:ln w="0"/>
              <a:solidFill>
                <a:srgbClr val="003567"/>
              </a:solidFill>
              <a:effectLst>
                <a:outerShdw blurRad="38100" dist="25400" dir="5400000" algn="ctr" rotWithShape="0">
                  <a:srgbClr val="6E747A">
                    <a:alpha val="43000"/>
                  </a:srgbClr>
                </a:outerShdw>
              </a:effectLst>
            </a:rPr>
            <a:t>数据模型</a:t>
          </a:r>
        </a:p>
      </dsp:txBody>
      <dsp:txXfrm>
        <a:off x="1346603" y="3119882"/>
        <a:ext cx="916426" cy="458213"/>
      </dsp:txXfrm>
    </dsp:sp>
    <dsp:sp modelId="{C73FB20C-9796-4B2D-ADF8-1BD0844E0685}">
      <dsp:nvSpPr>
        <dsp:cNvPr id="0" name=""/>
        <dsp:cNvSpPr/>
      </dsp:nvSpPr>
      <dsp:spPr>
        <a:xfrm>
          <a:off x="2226373" y="1818556"/>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0" kern="1200" cap="none" spc="0">
              <a:ln w="0"/>
              <a:solidFill>
                <a:srgbClr val="003567"/>
              </a:solidFill>
              <a:effectLst>
                <a:outerShdw blurRad="38100" dist="25400" dir="5400000" algn="ctr" rotWithShape="0">
                  <a:srgbClr val="6E747A">
                    <a:alpha val="43000"/>
                  </a:srgbClr>
                </a:outerShdw>
              </a:effectLst>
            </a:rPr>
            <a:t>拓扑管理</a:t>
          </a:r>
        </a:p>
      </dsp:txBody>
      <dsp:txXfrm>
        <a:off x="2226373" y="1818556"/>
        <a:ext cx="916426" cy="458213"/>
      </dsp:txXfrm>
    </dsp:sp>
    <dsp:sp modelId="{BBCC28E1-9341-4701-8917-8C6473C6D1B6}">
      <dsp:nvSpPr>
        <dsp:cNvPr id="0" name=""/>
        <dsp:cNvSpPr/>
      </dsp:nvSpPr>
      <dsp:spPr>
        <a:xfrm>
          <a:off x="2455479" y="2469219"/>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Restful</a:t>
          </a:r>
          <a:r>
            <a:rPr lang="zh-CN" altLang="en-US" sz="1400" b="0" kern="1200" cap="none" spc="0">
              <a:ln w="0"/>
              <a:solidFill>
                <a:srgbClr val="003567"/>
              </a:solidFill>
              <a:effectLst>
                <a:outerShdw blurRad="38100" dist="25400" dir="5400000" algn="ctr" rotWithShape="0">
                  <a:srgbClr val="6E747A">
                    <a:alpha val="43000"/>
                  </a:srgbClr>
                </a:outerShdw>
              </a:effectLst>
            </a:rPr>
            <a:t>接口</a:t>
          </a:r>
        </a:p>
      </dsp:txBody>
      <dsp:txXfrm>
        <a:off x="2455479" y="2469219"/>
        <a:ext cx="916426" cy="458213"/>
      </dsp:txXfrm>
    </dsp:sp>
    <dsp:sp modelId="{3955240C-EAE9-4110-8875-3077D8B45A7C}">
      <dsp:nvSpPr>
        <dsp:cNvPr id="0" name=""/>
        <dsp:cNvSpPr/>
      </dsp:nvSpPr>
      <dsp:spPr>
        <a:xfrm>
          <a:off x="2455479" y="3119882"/>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ODL</a:t>
          </a:r>
          <a:r>
            <a:rPr lang="zh-CN" altLang="en-US" sz="1400" b="0" kern="1200" cap="none" spc="0">
              <a:ln w="0"/>
              <a:solidFill>
                <a:srgbClr val="003567"/>
              </a:solidFill>
              <a:effectLst>
                <a:outerShdw blurRad="38100" dist="25400" dir="5400000" algn="ctr" rotWithShape="0">
                  <a:srgbClr val="6E747A">
                    <a:alpha val="43000"/>
                  </a:srgbClr>
                </a:outerShdw>
              </a:effectLst>
            </a:rPr>
            <a:t>数据模型</a:t>
          </a:r>
        </a:p>
      </dsp:txBody>
      <dsp:txXfrm>
        <a:off x="2455479" y="3119882"/>
        <a:ext cx="916426" cy="458213"/>
      </dsp:txXfrm>
    </dsp:sp>
    <dsp:sp modelId="{FDEDB863-980C-4623-BD2B-CC3D972E514D}">
      <dsp:nvSpPr>
        <dsp:cNvPr id="0" name=""/>
        <dsp:cNvSpPr/>
      </dsp:nvSpPr>
      <dsp:spPr>
        <a:xfrm>
          <a:off x="3335249" y="1818556"/>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0" kern="1200" cap="none" spc="0">
              <a:ln w="0"/>
              <a:solidFill>
                <a:srgbClr val="003567"/>
              </a:solidFill>
              <a:effectLst>
                <a:outerShdw blurRad="38100" dist="25400" dir="5400000" algn="ctr" rotWithShape="0">
                  <a:srgbClr val="6E747A">
                    <a:alpha val="43000"/>
                  </a:srgbClr>
                </a:outerShdw>
              </a:effectLst>
            </a:rPr>
            <a:t>流采集</a:t>
          </a:r>
        </a:p>
      </dsp:txBody>
      <dsp:txXfrm>
        <a:off x="3335249" y="1818556"/>
        <a:ext cx="916426" cy="458213"/>
      </dsp:txXfrm>
    </dsp:sp>
    <dsp:sp modelId="{14FA171F-12D1-4FDE-8C04-B0A614AE2222}">
      <dsp:nvSpPr>
        <dsp:cNvPr id="0" name=""/>
        <dsp:cNvSpPr/>
      </dsp:nvSpPr>
      <dsp:spPr>
        <a:xfrm>
          <a:off x="3564356" y="2469219"/>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Restful</a:t>
          </a:r>
          <a:r>
            <a:rPr lang="zh-CN" altLang="en-US" sz="1400" b="0" kern="1200" cap="none" spc="0">
              <a:ln w="0"/>
              <a:solidFill>
                <a:srgbClr val="003567"/>
              </a:solidFill>
              <a:effectLst>
                <a:outerShdw blurRad="38100" dist="25400" dir="5400000" algn="ctr" rotWithShape="0">
                  <a:srgbClr val="6E747A">
                    <a:alpha val="43000"/>
                  </a:srgbClr>
                </a:outerShdw>
              </a:effectLst>
            </a:rPr>
            <a:t>接口</a:t>
          </a:r>
        </a:p>
      </dsp:txBody>
      <dsp:txXfrm>
        <a:off x="3564356" y="2469219"/>
        <a:ext cx="916426" cy="458213"/>
      </dsp:txXfrm>
    </dsp:sp>
    <dsp:sp modelId="{73AB28F7-7B13-4B41-A85D-763C340303FB}">
      <dsp:nvSpPr>
        <dsp:cNvPr id="0" name=""/>
        <dsp:cNvSpPr/>
      </dsp:nvSpPr>
      <dsp:spPr>
        <a:xfrm>
          <a:off x="3564356" y="3119882"/>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ODL</a:t>
          </a:r>
          <a:r>
            <a:rPr lang="zh-CN" altLang="en-US" sz="1400" b="0" kern="1200" cap="none" spc="0">
              <a:ln w="0"/>
              <a:solidFill>
                <a:srgbClr val="003567"/>
              </a:solidFill>
              <a:effectLst>
                <a:outerShdw blurRad="38100" dist="25400" dir="5400000" algn="ctr" rotWithShape="0">
                  <a:srgbClr val="6E747A">
                    <a:alpha val="43000"/>
                  </a:srgbClr>
                </a:outerShdw>
              </a:effectLst>
            </a:rPr>
            <a:t>数据模型</a:t>
          </a:r>
        </a:p>
      </dsp:txBody>
      <dsp:txXfrm>
        <a:off x="3564356" y="3119882"/>
        <a:ext cx="916426" cy="458213"/>
      </dsp:txXfrm>
    </dsp:sp>
    <dsp:sp modelId="{88B54DD5-7C57-4F0B-9545-560A88499008}">
      <dsp:nvSpPr>
        <dsp:cNvPr id="0" name=""/>
        <dsp:cNvSpPr/>
      </dsp:nvSpPr>
      <dsp:spPr>
        <a:xfrm>
          <a:off x="4444126" y="1818556"/>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0" kern="1200" cap="none" spc="0">
              <a:ln w="0"/>
              <a:solidFill>
                <a:srgbClr val="003567"/>
              </a:solidFill>
              <a:effectLst>
                <a:outerShdw blurRad="38100" dist="25400" dir="5400000" algn="ctr" rotWithShape="0">
                  <a:srgbClr val="6E747A">
                    <a:alpha val="43000"/>
                  </a:srgbClr>
                </a:outerShdw>
              </a:effectLst>
            </a:rPr>
            <a:t>运维管理</a:t>
          </a:r>
        </a:p>
      </dsp:txBody>
      <dsp:txXfrm>
        <a:off x="4444126" y="1818556"/>
        <a:ext cx="916426" cy="458213"/>
      </dsp:txXfrm>
    </dsp:sp>
    <dsp:sp modelId="{0FB4247B-BE9E-4C90-BCFF-BCA8AE53E54C}">
      <dsp:nvSpPr>
        <dsp:cNvPr id="0" name=""/>
        <dsp:cNvSpPr/>
      </dsp:nvSpPr>
      <dsp:spPr>
        <a:xfrm>
          <a:off x="4673232" y="2469219"/>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Restful</a:t>
          </a:r>
          <a:r>
            <a:rPr lang="zh-CN" altLang="en-US" sz="1400" b="0" kern="1200" cap="none" spc="0">
              <a:ln w="0"/>
              <a:solidFill>
                <a:srgbClr val="003567"/>
              </a:solidFill>
              <a:effectLst>
                <a:outerShdw blurRad="38100" dist="25400" dir="5400000" algn="ctr" rotWithShape="0">
                  <a:srgbClr val="6E747A">
                    <a:alpha val="43000"/>
                  </a:srgbClr>
                </a:outerShdw>
              </a:effectLst>
            </a:rPr>
            <a:t>接口</a:t>
          </a:r>
        </a:p>
      </dsp:txBody>
      <dsp:txXfrm>
        <a:off x="4673232" y="2469219"/>
        <a:ext cx="916426" cy="458213"/>
      </dsp:txXfrm>
    </dsp:sp>
    <dsp:sp modelId="{6BDA7663-FE60-4B69-8760-999F56A6FBC8}">
      <dsp:nvSpPr>
        <dsp:cNvPr id="0" name=""/>
        <dsp:cNvSpPr/>
      </dsp:nvSpPr>
      <dsp:spPr>
        <a:xfrm>
          <a:off x="4673232" y="3119882"/>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ODL</a:t>
          </a:r>
          <a:r>
            <a:rPr lang="zh-CN" altLang="en-US" sz="1400" b="0" kern="1200" cap="none" spc="0">
              <a:ln w="0"/>
              <a:solidFill>
                <a:srgbClr val="003567"/>
              </a:solidFill>
              <a:effectLst>
                <a:outerShdw blurRad="38100" dist="25400" dir="5400000" algn="ctr" rotWithShape="0">
                  <a:srgbClr val="6E747A">
                    <a:alpha val="43000"/>
                  </a:srgbClr>
                </a:outerShdw>
              </a:effectLst>
            </a:rPr>
            <a:t>数据模型</a:t>
          </a:r>
        </a:p>
      </dsp:txBody>
      <dsp:txXfrm>
        <a:off x="4673232" y="3119882"/>
        <a:ext cx="916426" cy="458213"/>
      </dsp:txXfrm>
    </dsp:sp>
    <dsp:sp modelId="{F7CEDDD3-D619-44CA-974F-8E797ED64C58}">
      <dsp:nvSpPr>
        <dsp:cNvPr id="0" name=""/>
        <dsp:cNvSpPr/>
      </dsp:nvSpPr>
      <dsp:spPr>
        <a:xfrm>
          <a:off x="4673232" y="3770545"/>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MongoDB</a:t>
          </a:r>
          <a:r>
            <a:rPr lang="zh-CN" altLang="en-US" sz="1400" b="0" kern="1200" cap="none" spc="0">
              <a:ln w="0"/>
              <a:solidFill>
                <a:srgbClr val="003567"/>
              </a:solidFill>
              <a:effectLst>
                <a:outerShdw blurRad="38100" dist="25400" dir="5400000" algn="ctr" rotWithShape="0">
                  <a:srgbClr val="6E747A">
                    <a:alpha val="43000"/>
                  </a:srgbClr>
                </a:outerShdw>
              </a:effectLst>
            </a:rPr>
            <a:t>存储</a:t>
          </a:r>
        </a:p>
      </dsp:txBody>
      <dsp:txXfrm>
        <a:off x="4673232" y="3770545"/>
        <a:ext cx="916426" cy="458213"/>
      </dsp:txXfrm>
    </dsp:sp>
    <dsp:sp modelId="{608EBD84-8755-46CD-AA0B-063E368CF2A7}">
      <dsp:nvSpPr>
        <dsp:cNvPr id="0" name=""/>
        <dsp:cNvSpPr/>
      </dsp:nvSpPr>
      <dsp:spPr>
        <a:xfrm>
          <a:off x="5553002" y="1818556"/>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0" kern="1200" cap="none" spc="0">
              <a:ln w="0"/>
              <a:solidFill>
                <a:srgbClr val="003567"/>
              </a:solidFill>
              <a:effectLst>
                <a:outerShdw blurRad="38100" dist="25400" dir="5400000" algn="ctr" rotWithShape="0">
                  <a:srgbClr val="6E747A">
                    <a:alpha val="43000"/>
                  </a:srgbClr>
                </a:outerShdw>
              </a:effectLst>
            </a:rPr>
            <a:t>应用管理</a:t>
          </a:r>
        </a:p>
      </dsp:txBody>
      <dsp:txXfrm>
        <a:off x="5553002" y="1818556"/>
        <a:ext cx="916426" cy="458213"/>
      </dsp:txXfrm>
    </dsp:sp>
    <dsp:sp modelId="{2006CE8B-CA94-4607-9153-C8818AFAB59B}">
      <dsp:nvSpPr>
        <dsp:cNvPr id="0" name=""/>
        <dsp:cNvSpPr/>
      </dsp:nvSpPr>
      <dsp:spPr>
        <a:xfrm>
          <a:off x="5782109" y="2469219"/>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Restful</a:t>
          </a:r>
          <a:r>
            <a:rPr lang="zh-CN" altLang="en-US" sz="1400" b="0" kern="1200" cap="none" spc="0">
              <a:ln w="0"/>
              <a:solidFill>
                <a:srgbClr val="003567"/>
              </a:solidFill>
              <a:effectLst>
                <a:outerShdw blurRad="38100" dist="25400" dir="5400000" algn="ctr" rotWithShape="0">
                  <a:srgbClr val="6E747A">
                    <a:alpha val="43000"/>
                  </a:srgbClr>
                </a:outerShdw>
              </a:effectLst>
            </a:rPr>
            <a:t>接口</a:t>
          </a:r>
        </a:p>
      </dsp:txBody>
      <dsp:txXfrm>
        <a:off x="5782109" y="2469219"/>
        <a:ext cx="916426" cy="458213"/>
      </dsp:txXfrm>
    </dsp:sp>
    <dsp:sp modelId="{A07B8A2E-D2A8-4491-805D-15ED937D103D}">
      <dsp:nvSpPr>
        <dsp:cNvPr id="0" name=""/>
        <dsp:cNvSpPr/>
      </dsp:nvSpPr>
      <dsp:spPr>
        <a:xfrm>
          <a:off x="5782109" y="3119882"/>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ODL</a:t>
          </a:r>
          <a:r>
            <a:rPr lang="zh-CN" altLang="en-US" sz="1400" b="0" kern="1200" cap="none" spc="0">
              <a:ln w="0"/>
              <a:solidFill>
                <a:srgbClr val="003567"/>
              </a:solidFill>
              <a:effectLst>
                <a:outerShdw blurRad="38100" dist="25400" dir="5400000" algn="ctr" rotWithShape="0">
                  <a:srgbClr val="6E747A">
                    <a:alpha val="43000"/>
                  </a:srgbClr>
                </a:outerShdw>
              </a:effectLst>
            </a:rPr>
            <a:t>数据模型</a:t>
          </a:r>
        </a:p>
      </dsp:txBody>
      <dsp:txXfrm>
        <a:off x="5782109" y="3119882"/>
        <a:ext cx="916426" cy="458213"/>
      </dsp:txXfrm>
    </dsp:sp>
    <dsp:sp modelId="{F3DD625C-7558-4A62-92C6-1159997AA8DA}">
      <dsp:nvSpPr>
        <dsp:cNvPr id="0" name=""/>
        <dsp:cNvSpPr/>
      </dsp:nvSpPr>
      <dsp:spPr>
        <a:xfrm>
          <a:off x="6661878" y="1818556"/>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0" kern="1200" cap="none" spc="0">
              <a:ln w="0"/>
              <a:solidFill>
                <a:srgbClr val="003567"/>
              </a:solidFill>
              <a:effectLst>
                <a:outerShdw blurRad="38100" dist="25400" dir="5400000" algn="ctr" rotWithShape="0">
                  <a:srgbClr val="6E747A">
                    <a:alpha val="43000"/>
                  </a:srgbClr>
                </a:outerShdw>
              </a:effectLst>
            </a:rPr>
            <a:t>告警管理</a:t>
          </a:r>
        </a:p>
      </dsp:txBody>
      <dsp:txXfrm>
        <a:off x="6661878" y="1818556"/>
        <a:ext cx="916426" cy="458213"/>
      </dsp:txXfrm>
    </dsp:sp>
    <dsp:sp modelId="{B4475F83-C889-4B9F-9D02-E9EDE62FF9A4}">
      <dsp:nvSpPr>
        <dsp:cNvPr id="0" name=""/>
        <dsp:cNvSpPr/>
      </dsp:nvSpPr>
      <dsp:spPr>
        <a:xfrm>
          <a:off x="6890985" y="2469219"/>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Restful</a:t>
          </a:r>
          <a:r>
            <a:rPr lang="zh-CN" altLang="en-US" sz="1400" b="0" kern="1200" cap="none" spc="0">
              <a:ln w="0"/>
              <a:solidFill>
                <a:srgbClr val="003567"/>
              </a:solidFill>
              <a:effectLst>
                <a:outerShdw blurRad="38100" dist="25400" dir="5400000" algn="ctr" rotWithShape="0">
                  <a:srgbClr val="6E747A">
                    <a:alpha val="43000"/>
                  </a:srgbClr>
                </a:outerShdw>
              </a:effectLst>
            </a:rPr>
            <a:t>接口</a:t>
          </a:r>
        </a:p>
      </dsp:txBody>
      <dsp:txXfrm>
        <a:off x="6890985" y="2469219"/>
        <a:ext cx="916426" cy="458213"/>
      </dsp:txXfrm>
    </dsp:sp>
    <dsp:sp modelId="{E26D8065-DE36-4A1B-AA95-05D12D02BE80}">
      <dsp:nvSpPr>
        <dsp:cNvPr id="0" name=""/>
        <dsp:cNvSpPr/>
      </dsp:nvSpPr>
      <dsp:spPr>
        <a:xfrm>
          <a:off x="6890985" y="3119882"/>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ODL</a:t>
          </a:r>
          <a:r>
            <a:rPr lang="zh-CN" altLang="en-US" sz="1400" b="0" kern="1200" cap="none" spc="0">
              <a:ln w="0"/>
              <a:solidFill>
                <a:srgbClr val="003567"/>
              </a:solidFill>
              <a:effectLst>
                <a:outerShdw blurRad="38100" dist="25400" dir="5400000" algn="ctr" rotWithShape="0">
                  <a:srgbClr val="6E747A">
                    <a:alpha val="43000"/>
                  </a:srgbClr>
                </a:outerShdw>
              </a:effectLst>
            </a:rPr>
            <a:t>数据模型</a:t>
          </a:r>
        </a:p>
      </dsp:txBody>
      <dsp:txXfrm>
        <a:off x="6890985" y="3119882"/>
        <a:ext cx="916426" cy="458213"/>
      </dsp:txXfrm>
    </dsp:sp>
    <dsp:sp modelId="{CC0129CD-A5D0-4F31-A2D9-BA6865BBE917}">
      <dsp:nvSpPr>
        <dsp:cNvPr id="0" name=""/>
        <dsp:cNvSpPr/>
      </dsp:nvSpPr>
      <dsp:spPr>
        <a:xfrm>
          <a:off x="7770755" y="1818556"/>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MongoDB</a:t>
          </a:r>
          <a:r>
            <a:rPr lang="zh-CN" altLang="en-US" sz="1400" b="0" kern="1200" cap="none" spc="0">
              <a:ln w="0"/>
              <a:solidFill>
                <a:srgbClr val="003567"/>
              </a:solidFill>
              <a:effectLst>
                <a:outerShdw blurRad="38100" dist="25400" dir="5400000" algn="ctr" rotWithShape="0">
                  <a:srgbClr val="6E747A">
                    <a:alpha val="43000"/>
                  </a:srgbClr>
                </a:outerShdw>
              </a:effectLst>
            </a:rPr>
            <a:t>中间层</a:t>
          </a:r>
        </a:p>
      </dsp:txBody>
      <dsp:txXfrm>
        <a:off x="7770755" y="1818556"/>
        <a:ext cx="916426" cy="458213"/>
      </dsp:txXfrm>
    </dsp:sp>
    <dsp:sp modelId="{A213D967-2BB4-480B-AB93-2DF1C244CBEB}">
      <dsp:nvSpPr>
        <dsp:cNvPr id="0" name=""/>
        <dsp:cNvSpPr/>
      </dsp:nvSpPr>
      <dsp:spPr>
        <a:xfrm>
          <a:off x="7999862" y="2469219"/>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dirty="0">
              <a:ln w="0"/>
              <a:solidFill>
                <a:srgbClr val="003567"/>
              </a:solidFill>
              <a:effectLst>
                <a:outerShdw blurRad="38100" dist="25400" dir="5400000" algn="ctr" rotWithShape="0">
                  <a:srgbClr val="6E747A">
                    <a:alpha val="43000"/>
                  </a:srgbClr>
                </a:outerShdw>
              </a:effectLst>
            </a:rPr>
            <a:t>Restful</a:t>
          </a:r>
          <a:r>
            <a:rPr lang="zh-CN" altLang="en-US" sz="1400" b="0" kern="1200" cap="none" spc="0" dirty="0" smtClean="0">
              <a:ln w="0"/>
              <a:solidFill>
                <a:srgbClr val="003567"/>
              </a:solidFill>
              <a:effectLst>
                <a:outerShdw blurRad="38100" dist="25400" dir="5400000" algn="ctr" rotWithShape="0">
                  <a:srgbClr val="6E747A">
                    <a:alpha val="43000"/>
                  </a:srgbClr>
                </a:outerShdw>
              </a:effectLst>
            </a:rPr>
            <a:t>接口</a:t>
          </a:r>
          <a:endParaRPr lang="zh-CN" altLang="en-US" sz="1400" b="0" kern="1200" cap="none" spc="0" dirty="0">
            <a:ln w="0"/>
            <a:solidFill>
              <a:srgbClr val="003567"/>
            </a:solidFill>
            <a:effectLst>
              <a:outerShdw blurRad="38100" dist="25400" dir="5400000" algn="ctr" rotWithShape="0">
                <a:srgbClr val="6E747A">
                  <a:alpha val="43000"/>
                </a:srgbClr>
              </a:outerShdw>
            </a:effectLst>
          </a:endParaRPr>
        </a:p>
      </dsp:txBody>
      <dsp:txXfrm>
        <a:off x="7999862" y="2469219"/>
        <a:ext cx="916426" cy="458213"/>
      </dsp:txXfrm>
    </dsp:sp>
    <dsp:sp modelId="{81C2366A-40E3-4630-9A38-D5F59C0C3D3F}">
      <dsp:nvSpPr>
        <dsp:cNvPr id="0" name=""/>
        <dsp:cNvSpPr/>
      </dsp:nvSpPr>
      <dsp:spPr>
        <a:xfrm>
          <a:off x="7999862" y="3119882"/>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MongoDB</a:t>
          </a:r>
          <a:r>
            <a:rPr lang="zh-CN" altLang="en-US" sz="1400" b="0" kern="1200" cap="none" spc="0">
              <a:ln w="0"/>
              <a:solidFill>
                <a:srgbClr val="003567"/>
              </a:solidFill>
              <a:effectLst>
                <a:outerShdw blurRad="38100" dist="25400" dir="5400000" algn="ctr" rotWithShape="0">
                  <a:srgbClr val="6E747A">
                    <a:alpha val="43000"/>
                  </a:srgbClr>
                </a:outerShdw>
              </a:effectLst>
            </a:rPr>
            <a:t>服务</a:t>
          </a:r>
        </a:p>
      </dsp:txBody>
      <dsp:txXfrm>
        <a:off x="7999862" y="3119882"/>
        <a:ext cx="916426" cy="458213"/>
      </dsp:txXfrm>
    </dsp:sp>
    <dsp:sp modelId="{736F1AA7-3DEF-48CF-AE62-5D38863E0E2A}">
      <dsp:nvSpPr>
        <dsp:cNvPr id="0" name=""/>
        <dsp:cNvSpPr/>
      </dsp:nvSpPr>
      <dsp:spPr>
        <a:xfrm>
          <a:off x="8879631" y="1818556"/>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0" kern="1200" cap="none" spc="0">
              <a:ln w="0"/>
              <a:solidFill>
                <a:srgbClr val="003567"/>
              </a:solidFill>
              <a:effectLst>
                <a:outerShdw blurRad="38100" dist="25400" dir="5400000" algn="ctr" rotWithShape="0">
                  <a:srgbClr val="6E747A">
                    <a:alpha val="43000"/>
                  </a:srgbClr>
                </a:outerShdw>
              </a:effectLst>
            </a:rPr>
            <a:t>流量调度</a:t>
          </a:r>
        </a:p>
      </dsp:txBody>
      <dsp:txXfrm>
        <a:off x="8879631" y="1818556"/>
        <a:ext cx="916426" cy="458213"/>
      </dsp:txXfrm>
    </dsp:sp>
    <dsp:sp modelId="{EF7A6279-DF14-4F18-830F-BCCA489491D7}">
      <dsp:nvSpPr>
        <dsp:cNvPr id="0" name=""/>
        <dsp:cNvSpPr/>
      </dsp:nvSpPr>
      <dsp:spPr>
        <a:xfrm>
          <a:off x="9108738" y="2469219"/>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Restful</a:t>
          </a:r>
          <a:r>
            <a:rPr lang="zh-CN" altLang="en-US" sz="1400" b="0" kern="1200" cap="none" spc="0">
              <a:ln w="0"/>
              <a:solidFill>
                <a:srgbClr val="003567"/>
              </a:solidFill>
              <a:effectLst>
                <a:outerShdw blurRad="38100" dist="25400" dir="5400000" algn="ctr" rotWithShape="0">
                  <a:srgbClr val="6E747A">
                    <a:alpha val="43000"/>
                  </a:srgbClr>
                </a:outerShdw>
              </a:effectLst>
            </a:rPr>
            <a:t>接口</a:t>
          </a:r>
        </a:p>
      </dsp:txBody>
      <dsp:txXfrm>
        <a:off x="9108738" y="2469219"/>
        <a:ext cx="916426" cy="458213"/>
      </dsp:txXfrm>
    </dsp:sp>
    <dsp:sp modelId="{88A92C1B-B10C-4A31-9347-9EC2E4B1CD66}">
      <dsp:nvSpPr>
        <dsp:cNvPr id="0" name=""/>
        <dsp:cNvSpPr/>
      </dsp:nvSpPr>
      <dsp:spPr>
        <a:xfrm>
          <a:off x="9108738" y="3119882"/>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ODL</a:t>
          </a:r>
          <a:r>
            <a:rPr lang="zh-CN" altLang="en-US" sz="1400" b="0" kern="1200" cap="none" spc="0">
              <a:ln w="0"/>
              <a:solidFill>
                <a:srgbClr val="003567"/>
              </a:solidFill>
              <a:effectLst>
                <a:outerShdw blurRad="38100" dist="25400" dir="5400000" algn="ctr" rotWithShape="0">
                  <a:srgbClr val="6E747A">
                    <a:alpha val="43000"/>
                  </a:srgbClr>
                </a:outerShdw>
              </a:effectLst>
            </a:rPr>
            <a:t>数据模型</a:t>
          </a:r>
        </a:p>
      </dsp:txBody>
      <dsp:txXfrm>
        <a:off x="9108738" y="3119882"/>
        <a:ext cx="916426" cy="458213"/>
      </dsp:txXfrm>
    </dsp:sp>
    <dsp:sp modelId="{3566C597-8C84-49E5-8EF9-442BA1ECE531}">
      <dsp:nvSpPr>
        <dsp:cNvPr id="0" name=""/>
        <dsp:cNvSpPr/>
      </dsp:nvSpPr>
      <dsp:spPr>
        <a:xfrm>
          <a:off x="9108738" y="3770545"/>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a:ln w="0"/>
              <a:solidFill>
                <a:srgbClr val="003567"/>
              </a:solidFill>
              <a:effectLst>
                <a:outerShdw blurRad="38100" dist="25400" dir="5400000" algn="ctr" rotWithShape="0">
                  <a:srgbClr val="6E747A">
                    <a:alpha val="43000"/>
                  </a:srgbClr>
                </a:outerShdw>
              </a:effectLst>
            </a:rPr>
            <a:t>MongoDB</a:t>
          </a:r>
          <a:r>
            <a:rPr lang="zh-CN" altLang="en-US" sz="1400" b="0" kern="1200" cap="none" spc="0">
              <a:ln w="0"/>
              <a:solidFill>
                <a:srgbClr val="003567"/>
              </a:solidFill>
              <a:effectLst>
                <a:outerShdw blurRad="38100" dist="25400" dir="5400000" algn="ctr" rotWithShape="0">
                  <a:srgbClr val="6E747A">
                    <a:alpha val="43000"/>
                  </a:srgbClr>
                </a:outerShdw>
              </a:effectLst>
            </a:rPr>
            <a:t>存储</a:t>
          </a:r>
        </a:p>
      </dsp:txBody>
      <dsp:txXfrm>
        <a:off x="9108738" y="3770545"/>
        <a:ext cx="916426" cy="458213"/>
      </dsp:txXfrm>
    </dsp:sp>
    <dsp:sp modelId="{165B8BDC-6A68-4778-B751-7C855C42D195}">
      <dsp:nvSpPr>
        <dsp:cNvPr id="0" name=""/>
        <dsp:cNvSpPr/>
      </dsp:nvSpPr>
      <dsp:spPr>
        <a:xfrm>
          <a:off x="9988508" y="1818556"/>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zh-CN" altLang="en-US" sz="1400" b="0" kern="1200" cap="none" spc="0">
              <a:ln w="0"/>
              <a:solidFill>
                <a:srgbClr val="003567"/>
              </a:solidFill>
              <a:effectLst>
                <a:outerShdw blurRad="38100" dist="25400" dir="5400000" algn="ctr" rotWithShape="0">
                  <a:srgbClr val="6E747A">
                    <a:alpha val="43000"/>
                  </a:srgbClr>
                </a:outerShdw>
              </a:effectLst>
            </a:rPr>
            <a:t>用户界面</a:t>
          </a:r>
        </a:p>
      </dsp:txBody>
      <dsp:txXfrm>
        <a:off x="9988508" y="1818556"/>
        <a:ext cx="916426" cy="458213"/>
      </dsp:txXfrm>
    </dsp:sp>
    <dsp:sp modelId="{B6BAB861-0197-4BCE-BB84-A446D47BDA8D}">
      <dsp:nvSpPr>
        <dsp:cNvPr id="0" name=""/>
        <dsp:cNvSpPr/>
      </dsp:nvSpPr>
      <dsp:spPr>
        <a:xfrm>
          <a:off x="10217614" y="2469219"/>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dirty="0">
              <a:ln w="0"/>
              <a:solidFill>
                <a:srgbClr val="003567"/>
              </a:solidFill>
              <a:effectLst>
                <a:outerShdw blurRad="38100" dist="25400" dir="5400000" algn="ctr" rotWithShape="0">
                  <a:srgbClr val="6E747A">
                    <a:alpha val="43000"/>
                  </a:srgbClr>
                </a:outerShdw>
              </a:effectLst>
            </a:rPr>
            <a:t>node.js</a:t>
          </a:r>
          <a:endParaRPr lang="zh-CN" altLang="en-US" sz="1400" b="0" kern="1200" cap="none" spc="0" dirty="0">
            <a:ln w="0"/>
            <a:solidFill>
              <a:srgbClr val="003567"/>
            </a:solidFill>
            <a:effectLst>
              <a:outerShdw blurRad="38100" dist="25400" dir="5400000" algn="ctr" rotWithShape="0">
                <a:srgbClr val="6E747A">
                  <a:alpha val="43000"/>
                </a:srgbClr>
              </a:outerShdw>
            </a:effectLst>
          </a:endParaRPr>
        </a:p>
      </dsp:txBody>
      <dsp:txXfrm>
        <a:off x="10217614" y="2469219"/>
        <a:ext cx="916426" cy="458213"/>
      </dsp:txXfrm>
    </dsp:sp>
    <dsp:sp modelId="{E5F25B6E-2DC4-433A-B0E7-6BD06B2C3FD9}">
      <dsp:nvSpPr>
        <dsp:cNvPr id="0" name=""/>
        <dsp:cNvSpPr/>
      </dsp:nvSpPr>
      <dsp:spPr>
        <a:xfrm>
          <a:off x="10217614" y="3119882"/>
          <a:ext cx="916426" cy="458213"/>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b="0" kern="1200" cap="none" spc="0" dirty="0" smtClean="0">
              <a:ln w="0"/>
              <a:solidFill>
                <a:srgbClr val="003567"/>
              </a:solidFill>
              <a:effectLst>
                <a:outerShdw blurRad="38100" dist="25400" dir="5400000" algn="ctr" rotWithShape="0">
                  <a:srgbClr val="6E747A">
                    <a:alpha val="43000"/>
                  </a:srgbClr>
                </a:outerShdw>
              </a:effectLst>
            </a:rPr>
            <a:t>HTML5</a:t>
          </a:r>
          <a:endParaRPr lang="zh-CN" altLang="en-US" sz="1400" b="0" kern="1200" cap="none" spc="0" dirty="0">
            <a:ln w="0"/>
            <a:solidFill>
              <a:srgbClr val="003567"/>
            </a:solidFill>
            <a:effectLst>
              <a:outerShdw blurRad="38100" dist="25400" dir="5400000" algn="ctr" rotWithShape="0">
                <a:srgbClr val="6E747A">
                  <a:alpha val="43000"/>
                </a:srgbClr>
              </a:outerShdw>
            </a:effectLst>
          </a:endParaRPr>
        </a:p>
      </dsp:txBody>
      <dsp:txXfrm>
        <a:off x="10217614" y="3119882"/>
        <a:ext cx="916426" cy="45821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70397928-2725-4704-A908-933B1BA1383A}" type="datetimeFigureOut">
              <a:rPr lang="zh-CN" altLang="en-US"/>
              <a:t>2017/12/25</a:t>
            </a:fld>
            <a:endParaRPr lang="zh-CN" altLang="en-US">
              <a:cs typeface="+mn-cs"/>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735DDEB3-3250-4F33-B4AA-7CE981A33E52}" type="slidenum">
              <a:rPr lang="zh-CN" altLang="en-US"/>
              <a:t>‹#›</a:t>
            </a:fld>
            <a:endParaRPr lang="zh-CN" altLang="en-US"/>
          </a:p>
        </p:txBody>
      </p:sp>
    </p:spTree>
    <p:extLst>
      <p:ext uri="{BB962C8B-B14F-4D97-AF65-F5344CB8AC3E}">
        <p14:creationId xmlns:p14="http://schemas.microsoft.com/office/powerpoint/2010/main" val="3333960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455E145F-DA98-4445-8B48-226D733ABC0E}" type="datetimeFigureOut">
              <a:rPr lang="zh-CN" altLang="en-US"/>
              <a:t>2017/12/25</a:t>
            </a:fld>
            <a:endParaRPr lang="zh-CN" altLang="en-US">
              <a:cs typeface="+mn-cs"/>
            </a:endParaRPr>
          </a:p>
        </p:txBody>
      </p:sp>
      <p:sp>
        <p:nvSpPr>
          <p:cNvPr id="26628"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15365" name="备注占位符 4"/>
          <p:cNvSpPr>
            <a:spLocks noGrp="1" noChangeArrowheads="1"/>
          </p:cNvSpPr>
          <p:nvPr>
            <p:ph type="body" sz="quarter" idx="9"/>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B8DECF49-93E9-4BC0-BC03-25E10A594174}" type="slidenum">
              <a:rPr lang="zh-CN" altLang="en-US"/>
              <a:t>‹#›</a:t>
            </a:fld>
            <a:endParaRPr lang="zh-CN" altLang="en-US"/>
          </a:p>
        </p:txBody>
      </p:sp>
    </p:spTree>
    <p:extLst>
      <p:ext uri="{BB962C8B-B14F-4D97-AF65-F5344CB8AC3E}">
        <p14:creationId xmlns:p14="http://schemas.microsoft.com/office/powerpoint/2010/main" val="1403992295"/>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FFF2CC"/>
        </a:solidFill>
        <a:effectLst/>
      </p:bgPr>
    </p:bg>
    <p:spTree>
      <p:nvGrpSpPr>
        <p:cNvPr id="1" name=""/>
        <p:cNvGrpSpPr/>
        <p:nvPr/>
      </p:nvGrpSpPr>
      <p:grpSpPr>
        <a:xfrm>
          <a:off x="0" y="0"/>
          <a:ext cx="0" cy="0"/>
          <a:chOff x="0" y="0"/>
          <a:chExt cx="0" cy="0"/>
        </a:xfrm>
      </p:grpSpPr>
      <p:sp>
        <p:nvSpPr>
          <p:cNvPr id="28674" name="任意多边形 7"/>
          <p:cNvSpPr>
            <a:spLocks noChangeArrowheads="1"/>
          </p:cNvSpPr>
          <p:nvPr/>
        </p:nvSpPr>
        <p:spPr bwMode="auto">
          <a:xfrm>
            <a:off x="0" y="1855788"/>
            <a:ext cx="12192000" cy="5002212"/>
          </a:xfrm>
          <a:custGeom>
            <a:avLst/>
            <a:gdLst>
              <a:gd name="T0" fmla="*/ 0 w 12192000"/>
              <a:gd name="T1" fmla="*/ 0 h 5002306"/>
              <a:gd name="T2" fmla="*/ 64750 w 12192000"/>
              <a:gd name="T3" fmla="*/ 0 h 5002306"/>
              <a:gd name="T4" fmla="*/ 70790 w 12192000"/>
              <a:gd name="T5" fmla="*/ 2044 h 5002306"/>
              <a:gd name="T6" fmla="*/ 4533859 w 12192000"/>
              <a:gd name="T7" fmla="*/ 717432 h 5002306"/>
              <a:gd name="T8" fmla="*/ 5215437 w 12192000"/>
              <a:gd name="T9" fmla="*/ 745097 h 5002306"/>
              <a:gd name="T10" fmla="*/ 5226599 w 12192000"/>
              <a:gd name="T11" fmla="*/ 781054 h 5002306"/>
              <a:gd name="T12" fmla="*/ 6279776 w 12192000"/>
              <a:gd name="T13" fmla="*/ 1479121 h 5002306"/>
              <a:gd name="T14" fmla="*/ 7332954 w 12192000"/>
              <a:gd name="T15" fmla="*/ 781054 h 5002306"/>
              <a:gd name="T16" fmla="*/ 7348410 w 12192000"/>
              <a:gd name="T17" fmla="*/ 731265 h 5002306"/>
              <a:gd name="T18" fmla="*/ 7689244 w 12192000"/>
              <a:gd name="T19" fmla="*/ 717432 h 5002306"/>
              <a:gd name="T20" fmla="*/ 12152313 w 12192000"/>
              <a:gd name="T21" fmla="*/ 2044 h 5002306"/>
              <a:gd name="T22" fmla="*/ 12158353 w 12192000"/>
              <a:gd name="T23" fmla="*/ 0 h 5002306"/>
              <a:gd name="T24" fmla="*/ 12192000 w 12192000"/>
              <a:gd name="T25" fmla="*/ 0 h 5002306"/>
              <a:gd name="T26" fmla="*/ 12192000 w 12192000"/>
              <a:gd name="T27" fmla="*/ 5002118 h 5002306"/>
              <a:gd name="T28" fmla="*/ 0 w 12192000"/>
              <a:gd name="T29" fmla="*/ 5002118 h 5002306"/>
              <a:gd name="T30" fmla="*/ 0 w 12192000"/>
              <a:gd name="T31" fmla="*/ 0 h 5002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192000" h="5002306">
                <a:moveTo>
                  <a:pt x="0" y="0"/>
                </a:moveTo>
                <a:lnTo>
                  <a:pt x="64750" y="0"/>
                </a:lnTo>
                <a:lnTo>
                  <a:pt x="70790" y="2044"/>
                </a:lnTo>
                <a:cubicBezTo>
                  <a:pt x="1187555" y="361966"/>
                  <a:pt x="2750228" y="620381"/>
                  <a:pt x="4533859" y="717458"/>
                </a:cubicBezTo>
                <a:lnTo>
                  <a:pt x="5215437" y="745125"/>
                </a:lnTo>
                <a:lnTo>
                  <a:pt x="5226599" y="781084"/>
                </a:lnTo>
                <a:cubicBezTo>
                  <a:pt x="5400116" y="1191324"/>
                  <a:pt x="5806331" y="1479177"/>
                  <a:pt x="6279776" y="1479177"/>
                </a:cubicBezTo>
                <a:cubicBezTo>
                  <a:pt x="6753222" y="1479177"/>
                  <a:pt x="7159437" y="1191324"/>
                  <a:pt x="7332954" y="781084"/>
                </a:cubicBezTo>
                <a:lnTo>
                  <a:pt x="7348410" y="731293"/>
                </a:lnTo>
                <a:lnTo>
                  <a:pt x="7689244" y="717458"/>
                </a:lnTo>
                <a:cubicBezTo>
                  <a:pt x="9472875" y="620381"/>
                  <a:pt x="11035548" y="361966"/>
                  <a:pt x="12152313" y="2044"/>
                </a:cubicBezTo>
                <a:lnTo>
                  <a:pt x="12158353" y="0"/>
                </a:lnTo>
                <a:lnTo>
                  <a:pt x="12192000" y="0"/>
                </a:lnTo>
                <a:lnTo>
                  <a:pt x="12192000" y="5002306"/>
                </a:lnTo>
                <a:lnTo>
                  <a:pt x="0" y="5002306"/>
                </a:lnTo>
                <a:lnTo>
                  <a:pt x="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8675" name="椭圆 3"/>
          <p:cNvGrpSpPr/>
          <p:nvPr/>
        </p:nvGrpSpPr>
        <p:grpSpPr bwMode="auto">
          <a:xfrm>
            <a:off x="5194300" y="1152525"/>
            <a:ext cx="2193925" cy="2193925"/>
            <a:chOff x="0" y="0"/>
            <a:chExt cx="1382" cy="1382"/>
          </a:xfrm>
        </p:grpSpPr>
        <p:pic>
          <p:nvPicPr>
            <p:cNvPr id="28683" name="椭圆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82" cy="1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4" name="Text Box 5"/>
            <p:cNvSpPr txBox="1">
              <a:spLocks noChangeArrowheads="1"/>
            </p:cNvSpPr>
            <p:nvPr/>
          </p:nvSpPr>
          <p:spPr bwMode="auto">
            <a:xfrm>
              <a:off x="227" y="203"/>
              <a:ext cx="928" cy="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28676" name="文本框 8"/>
          <p:cNvSpPr txBox="1">
            <a:spLocks noChangeArrowheads="1"/>
          </p:cNvSpPr>
          <p:nvPr/>
        </p:nvSpPr>
        <p:spPr bwMode="auto">
          <a:xfrm>
            <a:off x="1560513" y="3440833"/>
            <a:ext cx="94615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smtClean="0">
                <a:solidFill>
                  <a:srgbClr val="003F78"/>
                </a:solidFill>
                <a:latin typeface="微软雅黑" panose="020B0503020204020204" pitchFamily="34" charset="-122"/>
                <a:ea typeface="微软雅黑" panose="020B0503020204020204" pitchFamily="34" charset="-122"/>
              </a:rPr>
              <a:t>基于</a:t>
            </a:r>
            <a:r>
              <a:rPr lang="en-US" altLang="zh-CN" sz="3600" dirty="0" smtClean="0">
                <a:solidFill>
                  <a:srgbClr val="003F78"/>
                </a:solidFill>
                <a:latin typeface="微软雅黑" panose="020B0503020204020204" pitchFamily="34" charset="-122"/>
                <a:ea typeface="微软雅黑" panose="020B0503020204020204" pitchFamily="34" charset="-122"/>
              </a:rPr>
              <a:t>ODL</a:t>
            </a:r>
            <a:r>
              <a:rPr lang="zh-CN" altLang="en-US" sz="3600" dirty="0" smtClean="0">
                <a:solidFill>
                  <a:srgbClr val="003F78"/>
                </a:solidFill>
                <a:latin typeface="微软雅黑" panose="020B0503020204020204" pitchFamily="34" charset="-122"/>
                <a:ea typeface="微软雅黑" panose="020B0503020204020204" pitchFamily="34" charset="-122"/>
              </a:rPr>
              <a:t>控制器的一种</a:t>
            </a:r>
            <a:r>
              <a:rPr lang="en-US" altLang="zh-CN" sz="3600" dirty="0" smtClean="0">
                <a:solidFill>
                  <a:srgbClr val="003F78"/>
                </a:solidFill>
                <a:latin typeface="微软雅黑" panose="020B0503020204020204" pitchFamily="34" charset="-122"/>
                <a:ea typeface="微软雅黑" panose="020B0503020204020204" pitchFamily="34" charset="-122"/>
              </a:rPr>
              <a:t>SDN</a:t>
            </a:r>
            <a:r>
              <a:rPr lang="zh-CN" altLang="en-US" sz="3600" dirty="0" smtClean="0">
                <a:solidFill>
                  <a:srgbClr val="003F78"/>
                </a:solidFill>
                <a:latin typeface="微软雅黑" panose="020B0503020204020204" pitchFamily="34" charset="-122"/>
                <a:ea typeface="微软雅黑" panose="020B0503020204020204" pitchFamily="34" charset="-122"/>
              </a:rPr>
              <a:t>系统</a:t>
            </a:r>
            <a:endParaRPr lang="en-US" altLang="zh-CN" sz="3600" dirty="0" smtClean="0">
              <a:solidFill>
                <a:srgbClr val="003F78"/>
              </a:solidFill>
              <a:latin typeface="微软雅黑" panose="020B0503020204020204" pitchFamily="34" charset="-122"/>
              <a:ea typeface="微软雅黑" panose="020B0503020204020204" pitchFamily="34" charset="-122"/>
            </a:endParaRPr>
          </a:p>
          <a:p>
            <a:pPr algn="ctr" eaLnBrk="1" hangingPunct="1"/>
            <a:r>
              <a:rPr lang="zh-CN" altLang="en-US" sz="3600" dirty="0" smtClean="0">
                <a:solidFill>
                  <a:srgbClr val="003F78"/>
                </a:solidFill>
                <a:latin typeface="微软雅黑" panose="020B0503020204020204" pitchFamily="34" charset="-122"/>
                <a:ea typeface="微软雅黑" panose="020B0503020204020204" pitchFamily="34" charset="-122"/>
              </a:rPr>
              <a:t>的设计与实现</a:t>
            </a:r>
            <a:endParaRPr lang="zh-CN" altLang="en-US" sz="3600" dirty="0">
              <a:solidFill>
                <a:srgbClr val="003F78"/>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2703" y="1426585"/>
            <a:ext cx="2398649" cy="1552372"/>
          </a:xfrm>
          <a:prstGeom prst="rect">
            <a:avLst/>
          </a:prstGeom>
        </p:spPr>
      </p:pic>
      <p:graphicFrame>
        <p:nvGraphicFramePr>
          <p:cNvPr id="2" name="表格 1"/>
          <p:cNvGraphicFramePr>
            <a:graphicFrameLocks noGrp="1"/>
          </p:cNvGraphicFramePr>
          <p:nvPr>
            <p:extLst>
              <p:ext uri="{D42A27DB-BD31-4B8C-83A1-F6EECF244321}">
                <p14:modId xmlns:p14="http://schemas.microsoft.com/office/powerpoint/2010/main" val="1215135654"/>
              </p:ext>
            </p:extLst>
          </p:nvPr>
        </p:nvGraphicFramePr>
        <p:xfrm>
          <a:off x="4651694" y="4931495"/>
          <a:ext cx="4494212" cy="1188720"/>
        </p:xfrm>
        <a:graphic>
          <a:graphicData uri="http://schemas.openxmlformats.org/drawingml/2006/table">
            <a:tbl>
              <a:tblPr firstRow="1" bandRow="1">
                <a:tableStyleId>{1FECB4D8-DB02-4DC6-A0A2-4F2EBAE1DC90}</a:tableStyleId>
              </a:tblPr>
              <a:tblGrid>
                <a:gridCol w="1718626">
                  <a:extLst>
                    <a:ext uri="{9D8B030D-6E8A-4147-A177-3AD203B41FA5}">
                      <a16:colId xmlns:a16="http://schemas.microsoft.com/office/drawing/2014/main" val="1418019114"/>
                    </a:ext>
                  </a:extLst>
                </a:gridCol>
                <a:gridCol w="2775586">
                  <a:extLst>
                    <a:ext uri="{9D8B030D-6E8A-4147-A177-3AD203B41FA5}">
                      <a16:colId xmlns:a16="http://schemas.microsoft.com/office/drawing/2014/main" val="1486191098"/>
                    </a:ext>
                  </a:extLst>
                </a:gridCol>
              </a:tblGrid>
              <a:tr h="370840">
                <a:tc>
                  <a:txBody>
                    <a:bodyPr/>
                    <a:lstStyle/>
                    <a:p>
                      <a:r>
                        <a:rPr lang="zh-CN" altLang="en-US" sz="2000" b="0" dirty="0" smtClean="0">
                          <a:solidFill>
                            <a:srgbClr val="002060"/>
                          </a:solidFill>
                          <a:latin typeface="微软雅黑" panose="020B0503020204020204" pitchFamily="34" charset="-122"/>
                          <a:ea typeface="微软雅黑" panose="020B0503020204020204" pitchFamily="34" charset="-122"/>
                        </a:rPr>
                        <a:t>答辩人：</a:t>
                      </a:r>
                      <a:endParaRPr lang="zh-CN" altLang="en-US" sz="2000" b="0" dirty="0">
                        <a:solidFill>
                          <a:srgbClr val="002060"/>
                        </a:solidFill>
                        <a:latin typeface="微软雅黑" panose="020B0503020204020204" pitchFamily="34" charset="-122"/>
                        <a:ea typeface="微软雅黑" panose="020B0503020204020204" pitchFamily="34" charset="-122"/>
                      </a:endParaRPr>
                    </a:p>
                  </a:txBody>
                  <a:tcP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r>
                        <a:rPr lang="zh-CN" altLang="en-US" sz="2000" b="0" dirty="0" smtClean="0">
                          <a:solidFill>
                            <a:srgbClr val="002060"/>
                          </a:solidFill>
                          <a:latin typeface="微软雅黑" panose="020B0503020204020204" pitchFamily="34" charset="-122"/>
                          <a:ea typeface="微软雅黑" panose="020B0503020204020204" pitchFamily="34" charset="-122"/>
                        </a:rPr>
                        <a:t>樊开</a:t>
                      </a:r>
                      <a:endParaRPr lang="zh-CN" altLang="en-US" sz="2000" b="0" dirty="0">
                        <a:solidFill>
                          <a:srgbClr val="002060"/>
                        </a:solidFill>
                        <a:latin typeface="微软雅黑" panose="020B0503020204020204" pitchFamily="34" charset="-122"/>
                        <a:ea typeface="微软雅黑" panose="020B0503020204020204" pitchFamily="34" charset="-122"/>
                      </a:endParaRPr>
                    </a:p>
                  </a:txBody>
                  <a:tcPr>
                    <a:lnL>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1102421"/>
                  </a:ext>
                </a:extLst>
              </a:tr>
              <a:tr h="370840">
                <a:tc>
                  <a:txBody>
                    <a:bodyPr/>
                    <a:lstStyle/>
                    <a:p>
                      <a:r>
                        <a:rPr lang="zh-CN" altLang="en-US" sz="2000" b="0" dirty="0" smtClean="0">
                          <a:solidFill>
                            <a:srgbClr val="002060"/>
                          </a:solidFill>
                          <a:latin typeface="微软雅黑" panose="020B0503020204020204" pitchFamily="34" charset="-122"/>
                          <a:ea typeface="微软雅黑" panose="020B0503020204020204" pitchFamily="34" charset="-122"/>
                        </a:rPr>
                        <a:t>院系</a:t>
                      </a:r>
                      <a:r>
                        <a:rPr lang="en-US" altLang="zh-CN" sz="2000" b="0" dirty="0" smtClean="0">
                          <a:solidFill>
                            <a:srgbClr val="002060"/>
                          </a:solidFill>
                          <a:latin typeface="微软雅黑" panose="020B0503020204020204" pitchFamily="34" charset="-122"/>
                          <a:ea typeface="微软雅黑" panose="020B0503020204020204" pitchFamily="34" charset="-122"/>
                        </a:rPr>
                        <a:t>/</a:t>
                      </a:r>
                      <a:r>
                        <a:rPr lang="zh-CN" altLang="en-US" sz="2000" b="0" dirty="0" smtClean="0">
                          <a:solidFill>
                            <a:srgbClr val="002060"/>
                          </a:solidFill>
                          <a:latin typeface="微软雅黑" panose="020B0503020204020204" pitchFamily="34" charset="-122"/>
                          <a:ea typeface="微软雅黑" panose="020B0503020204020204" pitchFamily="34" charset="-122"/>
                        </a:rPr>
                        <a:t>专业：</a:t>
                      </a:r>
                      <a:endParaRPr lang="zh-CN" altLang="en-US" sz="2000" b="0" dirty="0">
                        <a:solidFill>
                          <a:srgbClr val="002060"/>
                        </a:solidFill>
                        <a:latin typeface="微软雅黑" panose="020B0503020204020204" pitchFamily="34" charset="-122"/>
                        <a:ea typeface="微软雅黑" panose="020B0503020204020204" pitchFamily="34" charset="-122"/>
                      </a:endParaRPr>
                    </a:p>
                  </a:txBody>
                  <a:tcP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r>
                        <a:rPr lang="zh-CN" altLang="en-US" sz="2000" b="0" dirty="0" smtClean="0">
                          <a:solidFill>
                            <a:srgbClr val="002060"/>
                          </a:solidFill>
                          <a:latin typeface="微软雅黑" panose="020B0503020204020204" pitchFamily="34" charset="-122"/>
                          <a:ea typeface="微软雅黑" panose="020B0503020204020204" pitchFamily="34" charset="-122"/>
                        </a:rPr>
                        <a:t>软件学院</a:t>
                      </a:r>
                      <a:r>
                        <a:rPr lang="en-US" altLang="zh-CN" sz="2000" b="0" dirty="0" smtClean="0">
                          <a:solidFill>
                            <a:srgbClr val="002060"/>
                          </a:solidFill>
                          <a:latin typeface="微软雅黑" panose="020B0503020204020204" pitchFamily="34" charset="-122"/>
                          <a:ea typeface="微软雅黑" panose="020B0503020204020204" pitchFamily="34" charset="-122"/>
                        </a:rPr>
                        <a:t>/</a:t>
                      </a:r>
                      <a:r>
                        <a:rPr lang="zh-CN" altLang="en-US" sz="2000" b="0" dirty="0" smtClean="0">
                          <a:solidFill>
                            <a:srgbClr val="002060"/>
                          </a:solidFill>
                          <a:latin typeface="微软雅黑" panose="020B0503020204020204" pitchFamily="34" charset="-122"/>
                          <a:ea typeface="微软雅黑" panose="020B0503020204020204" pitchFamily="34" charset="-122"/>
                        </a:rPr>
                        <a:t>软件工程</a:t>
                      </a:r>
                      <a:endParaRPr lang="zh-CN" altLang="en-US" sz="2000" b="0" dirty="0">
                        <a:solidFill>
                          <a:srgbClr val="002060"/>
                        </a:solidFill>
                        <a:latin typeface="微软雅黑" panose="020B0503020204020204" pitchFamily="34" charset="-122"/>
                        <a:ea typeface="微软雅黑" panose="020B0503020204020204" pitchFamily="34" charset="-122"/>
                      </a:endParaRPr>
                    </a:p>
                  </a:txBody>
                  <a:tcPr>
                    <a:lnL>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728017"/>
                  </a:ext>
                </a:extLst>
              </a:tr>
              <a:tr h="370840">
                <a:tc>
                  <a:txBody>
                    <a:bodyPr/>
                    <a:lstStyle/>
                    <a:p>
                      <a:r>
                        <a:rPr lang="zh-CN" altLang="en-US" sz="2000" b="0" dirty="0" smtClean="0">
                          <a:solidFill>
                            <a:srgbClr val="002060"/>
                          </a:solidFill>
                          <a:latin typeface="微软雅黑" panose="020B0503020204020204" pitchFamily="34" charset="-122"/>
                          <a:ea typeface="微软雅黑" panose="020B0503020204020204" pitchFamily="34" charset="-122"/>
                        </a:rPr>
                        <a:t>指导教师：</a:t>
                      </a:r>
                      <a:endParaRPr lang="zh-CN" altLang="en-US" sz="2000" b="0" dirty="0">
                        <a:solidFill>
                          <a:srgbClr val="002060"/>
                        </a:solidFill>
                        <a:latin typeface="微软雅黑" panose="020B0503020204020204" pitchFamily="34" charset="-122"/>
                        <a:ea typeface="微软雅黑" panose="020B0503020204020204" pitchFamily="34" charset="-122"/>
                      </a:endParaRPr>
                    </a:p>
                  </a:txBody>
                  <a:tcPr>
                    <a:lnL w="12700" cmpd="sng">
                      <a:noFill/>
                    </a:lnL>
                    <a:lnR>
                      <a:noFill/>
                    </a:lnR>
                    <a:lnT w="12700" cmpd="sng">
                      <a:noFill/>
                    </a:lnT>
                    <a:lnB w="12700" cmpd="sng">
                      <a:noFill/>
                    </a:lnB>
                    <a:lnTlToBr w="12700" cmpd="sng">
                      <a:noFill/>
                      <a:prstDash val="solid"/>
                    </a:lnTlToBr>
                    <a:lnBlToTr w="12700" cmpd="sng">
                      <a:noFill/>
                      <a:prstDash val="solid"/>
                    </a:lnBlToTr>
                    <a:noFill/>
                  </a:tcPr>
                </a:tc>
                <a:tc>
                  <a:txBody>
                    <a:bodyPr/>
                    <a:lstStyle/>
                    <a:p>
                      <a:r>
                        <a:rPr lang="zh-CN" altLang="en-US" sz="2000" b="0" dirty="0" smtClean="0">
                          <a:solidFill>
                            <a:srgbClr val="002060"/>
                          </a:solidFill>
                          <a:latin typeface="微软雅黑" panose="020B0503020204020204" pitchFamily="34" charset="-122"/>
                          <a:ea typeface="微软雅黑" panose="020B0503020204020204" pitchFamily="34" charset="-122"/>
                        </a:rPr>
                        <a:t>黄立群</a:t>
                      </a:r>
                      <a:endParaRPr lang="zh-CN" altLang="en-US" sz="2000" b="0" dirty="0">
                        <a:solidFill>
                          <a:srgbClr val="002060"/>
                        </a:solidFill>
                        <a:latin typeface="微软雅黑" panose="020B0503020204020204" pitchFamily="34" charset="-122"/>
                        <a:ea typeface="微软雅黑" panose="020B0503020204020204" pitchFamily="34" charset="-122"/>
                      </a:endParaRPr>
                    </a:p>
                  </a:txBody>
                  <a:tcPr>
                    <a:lnL>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04120925"/>
                  </a:ext>
                </a:extLst>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文本框 1"/>
          <p:cNvSpPr txBox="1">
            <a:spLocks noChangeArrowheads="1"/>
          </p:cNvSpPr>
          <p:nvPr/>
        </p:nvSpPr>
        <p:spPr bwMode="auto">
          <a:xfrm>
            <a:off x="685800" y="676275"/>
            <a:ext cx="5692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rgbClr val="F2F2F2"/>
                </a:solidFill>
                <a:latin typeface="微软雅黑" panose="020B0503020204020204" pitchFamily="34" charset="-122"/>
                <a:ea typeface="微软雅黑" panose="020B0503020204020204" pitchFamily="34" charset="-122"/>
              </a:rPr>
              <a:t>ADWAN</a:t>
            </a:r>
            <a:r>
              <a:rPr lang="zh-CN" altLang="en-US" sz="3200" dirty="0" smtClean="0">
                <a:solidFill>
                  <a:srgbClr val="F2F2F2"/>
                </a:solidFill>
                <a:latin typeface="微软雅黑" panose="020B0503020204020204" pitchFamily="34" charset="-122"/>
                <a:ea typeface="微软雅黑" panose="020B0503020204020204" pitchFamily="34" charset="-122"/>
              </a:rPr>
              <a:t>各功能模块</a:t>
            </a:r>
            <a:endParaRPr lang="zh-CN" altLang="en-US" sz="3200" dirty="0">
              <a:solidFill>
                <a:srgbClr val="F2F2F2"/>
              </a:solidFill>
              <a:latin typeface="微软雅黑" panose="020B0503020204020204" pitchFamily="34" charset="-122"/>
              <a:ea typeface="微软雅黑" panose="020B0503020204020204" pitchFamily="34" charset="-122"/>
            </a:endParaRPr>
          </a:p>
        </p:txBody>
      </p:sp>
      <p:cxnSp>
        <p:nvCxnSpPr>
          <p:cNvPr id="128" name="直接连接符 2"/>
          <p:cNvCxnSpPr>
            <a:cxnSpLocks noChangeShapeType="1"/>
          </p:cNvCxnSpPr>
          <p:nvPr/>
        </p:nvCxnSpPr>
        <p:spPr bwMode="auto">
          <a:xfrm>
            <a:off x="795338" y="1343025"/>
            <a:ext cx="6605587"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graphicFrame>
        <p:nvGraphicFramePr>
          <p:cNvPr id="129" name="图示 128"/>
          <p:cNvGraphicFramePr/>
          <p:nvPr>
            <p:extLst>
              <p:ext uri="{D42A27DB-BD31-4B8C-83A1-F6EECF244321}">
                <p14:modId xmlns:p14="http://schemas.microsoft.com/office/powerpoint/2010/main" val="3509451287"/>
              </p:ext>
            </p:extLst>
          </p:nvPr>
        </p:nvGraphicFramePr>
        <p:xfrm>
          <a:off x="571818" y="1512570"/>
          <a:ext cx="11142662" cy="4745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0" name="图片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文本框 1"/>
          <p:cNvSpPr txBox="1">
            <a:spLocks noChangeArrowheads="1"/>
          </p:cNvSpPr>
          <p:nvPr/>
        </p:nvSpPr>
        <p:spPr bwMode="auto">
          <a:xfrm>
            <a:off x="685800" y="676275"/>
            <a:ext cx="93421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MongoDB</a:t>
            </a:r>
            <a:r>
              <a:rPr kumimoji="0" lang="zh-CN" altLang="en-US"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数据库需求分析与设计</a:t>
            </a:r>
            <a:endParaRPr kumimoji="0" lang="zh-CN" altLang="en-US" sz="32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2"/>
          <p:cNvCxnSpPr>
            <a:cxnSpLocks noChangeShapeType="1"/>
          </p:cNvCxnSpPr>
          <p:nvPr/>
        </p:nvCxnSpPr>
        <p:spPr bwMode="auto">
          <a:xfrm>
            <a:off x="795338" y="1343025"/>
            <a:ext cx="6605587"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sp>
        <p:nvSpPr>
          <p:cNvPr id="3" name="文本框 2"/>
          <p:cNvSpPr txBox="1"/>
          <p:nvPr/>
        </p:nvSpPr>
        <p:spPr>
          <a:xfrm>
            <a:off x="943450" y="1706881"/>
            <a:ext cx="7499509" cy="1938992"/>
          </a:xfrm>
          <a:prstGeom prst="rect">
            <a:avLst/>
          </a:prstGeom>
          <a:noFill/>
        </p:spPr>
        <p:txBody>
          <a:bodyPr wrap="square" rtlCol="0">
            <a:spAutoFit/>
          </a:bodyPr>
          <a:lstStyle/>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项目需求：</a:t>
            </a:r>
            <a:endParaRPr lang="en-US" altLang="zh-CN" sz="2000" dirty="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000" dirty="0" smtClean="0">
                <a:solidFill>
                  <a:schemeClr val="bg1"/>
                </a:solidFill>
                <a:latin typeface="微软雅黑" panose="020B0503020204020204" pitchFamily="34" charset="-122"/>
                <a:ea typeface="微软雅黑" panose="020B0503020204020204" pitchFamily="34" charset="-122"/>
              </a:rPr>
              <a:t>ADWAN</a:t>
            </a:r>
            <a:r>
              <a:rPr lang="zh-CN" altLang="en-US" sz="2000" dirty="0" smtClean="0">
                <a:solidFill>
                  <a:schemeClr val="bg1"/>
                </a:solidFill>
                <a:latin typeface="微软雅黑" panose="020B0503020204020204" pitchFamily="34" charset="-122"/>
                <a:ea typeface="微软雅黑" panose="020B0503020204020204" pitchFamily="34" charset="-122"/>
              </a:rPr>
              <a:t>历史信息存储项目的数据存储支持需求</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000" dirty="0" smtClean="0">
                <a:solidFill>
                  <a:schemeClr val="bg1"/>
                </a:solidFill>
                <a:latin typeface="微软雅黑" panose="020B0503020204020204" pitchFamily="34" charset="-122"/>
                <a:ea typeface="微软雅黑" panose="020B0503020204020204" pitchFamily="34" charset="-122"/>
              </a:rPr>
              <a:t>ADWAN</a:t>
            </a:r>
            <a:r>
              <a:rPr lang="zh-CN" altLang="en-US" sz="2000" dirty="0" smtClean="0">
                <a:solidFill>
                  <a:schemeClr val="bg1"/>
                </a:solidFill>
                <a:latin typeface="微软雅黑" panose="020B0503020204020204" pitchFamily="34" charset="-122"/>
                <a:ea typeface="微软雅黑" panose="020B0503020204020204" pitchFamily="34" charset="-122"/>
              </a:rPr>
              <a:t>未知流量分析项目的数据存储支持需求</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000" dirty="0" smtClean="0">
                <a:solidFill>
                  <a:schemeClr val="bg1"/>
                </a:solidFill>
                <a:latin typeface="微软雅黑" panose="020B0503020204020204" pitchFamily="34" charset="-122"/>
                <a:ea typeface="微软雅黑" panose="020B0503020204020204" pitchFamily="34" charset="-122"/>
              </a:rPr>
              <a:t>ADWAN</a:t>
            </a:r>
            <a:r>
              <a:rPr lang="zh-CN" altLang="en-US" sz="2000" dirty="0" smtClean="0">
                <a:solidFill>
                  <a:schemeClr val="bg1"/>
                </a:solidFill>
                <a:latin typeface="微软雅黑" panose="020B0503020204020204" pitchFamily="34" charset="-122"/>
                <a:ea typeface="微软雅黑" panose="020B0503020204020204" pitchFamily="34" charset="-122"/>
              </a:rPr>
              <a:t>系统</a:t>
            </a:r>
            <a:r>
              <a:rPr lang="en-US" altLang="zh-CN" sz="2000" dirty="0" smtClean="0">
                <a:solidFill>
                  <a:schemeClr val="bg1"/>
                </a:solidFill>
                <a:latin typeface="微软雅黑" panose="020B0503020204020204" pitchFamily="34" charset="-122"/>
                <a:ea typeface="微软雅黑" panose="020B0503020204020204" pitchFamily="34" charset="-122"/>
              </a:rPr>
              <a:t>MongoDB</a:t>
            </a:r>
            <a:r>
              <a:rPr lang="zh-CN" altLang="en-US" sz="2000" dirty="0" smtClean="0">
                <a:solidFill>
                  <a:schemeClr val="bg1"/>
                </a:solidFill>
                <a:latin typeface="微软雅黑" panose="020B0503020204020204" pitchFamily="34" charset="-122"/>
                <a:ea typeface="微软雅黑" panose="020B0503020204020204" pitchFamily="34" charset="-122"/>
              </a:rPr>
              <a:t>中间层的需求</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43450" y="3645873"/>
            <a:ext cx="10659270" cy="2862322"/>
          </a:xfrm>
          <a:prstGeom prst="rect">
            <a:avLst/>
          </a:prstGeom>
          <a:noFill/>
        </p:spPr>
        <p:txBody>
          <a:bodyPr wrap="square" rtlCol="0">
            <a:spAutoFit/>
          </a:bodyPr>
          <a:lstStyle/>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核心需求：</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2000" dirty="0" smtClean="0">
                <a:solidFill>
                  <a:schemeClr val="bg1"/>
                </a:solidFill>
                <a:latin typeface="微软雅黑" panose="020B0503020204020204" pitchFamily="34" charset="-122"/>
                <a:ea typeface="微软雅黑" panose="020B0503020204020204" pitchFamily="34" charset="-122"/>
              </a:rPr>
              <a:t>原始数据量大，历史信息、未知流量等项目对外提供的接口时间跨度长，怎么样的数据存储设计可以满足快速响应结果的要求；</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sz="2000" dirty="0" smtClean="0">
                <a:solidFill>
                  <a:schemeClr val="bg1"/>
                </a:solidFill>
                <a:latin typeface="微软雅黑" panose="020B0503020204020204" pitchFamily="34" charset="-122"/>
                <a:ea typeface="微软雅黑" panose="020B0503020204020204" pitchFamily="34" charset="-122"/>
              </a:rPr>
              <a:t>MongoDB</a:t>
            </a:r>
            <a:r>
              <a:rPr lang="zh-CN" altLang="en-US" sz="2000" dirty="0" smtClean="0">
                <a:solidFill>
                  <a:schemeClr val="bg1"/>
                </a:solidFill>
                <a:latin typeface="微软雅黑" panose="020B0503020204020204" pitchFamily="34" charset="-122"/>
                <a:ea typeface="微软雅黑" panose="020B0503020204020204" pitchFamily="34" charset="-122"/>
              </a:rPr>
              <a:t>中间层需要提供可以连接本地或者远程服务器上</a:t>
            </a:r>
            <a:r>
              <a:rPr lang="en-US" altLang="zh-CN" sz="2000" dirty="0" smtClean="0">
                <a:solidFill>
                  <a:schemeClr val="bg1"/>
                </a:solidFill>
                <a:latin typeface="微软雅黑" panose="020B0503020204020204" pitchFamily="34" charset="-122"/>
                <a:ea typeface="微软雅黑" panose="020B0503020204020204" pitchFamily="34" charset="-122"/>
              </a:rPr>
              <a:t>MongoDB</a:t>
            </a:r>
            <a:r>
              <a:rPr lang="zh-CN" altLang="en-US" sz="2000" dirty="0" smtClean="0">
                <a:solidFill>
                  <a:schemeClr val="bg1"/>
                </a:solidFill>
                <a:latin typeface="微软雅黑" panose="020B0503020204020204" pitchFamily="34" charset="-122"/>
                <a:ea typeface="微软雅黑" panose="020B0503020204020204" pitchFamily="34" charset="-122"/>
              </a:rPr>
              <a:t>服务的功能；</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sz="2000" dirty="0" smtClean="0">
                <a:solidFill>
                  <a:schemeClr val="bg1"/>
                </a:solidFill>
                <a:latin typeface="微软雅黑" panose="020B0503020204020204" pitchFamily="34" charset="-122"/>
                <a:ea typeface="微软雅黑" panose="020B0503020204020204" pitchFamily="34" charset="-122"/>
              </a:rPr>
              <a:t>MongoDB</a:t>
            </a:r>
            <a:r>
              <a:rPr lang="zh-CN" altLang="en-US" sz="2000" dirty="0">
                <a:solidFill>
                  <a:schemeClr val="bg1"/>
                </a:solidFill>
                <a:latin typeface="微软雅黑" panose="020B0503020204020204" pitchFamily="34" charset="-122"/>
                <a:ea typeface="微软雅黑" panose="020B0503020204020204" pitchFamily="34" charset="-122"/>
              </a:rPr>
              <a:t>中间层</a:t>
            </a:r>
            <a:r>
              <a:rPr lang="zh-CN" altLang="en-US" sz="2000" dirty="0" smtClean="0">
                <a:solidFill>
                  <a:schemeClr val="bg1"/>
                </a:solidFill>
                <a:latin typeface="微软雅黑" panose="020B0503020204020204" pitchFamily="34" charset="-122"/>
                <a:ea typeface="微软雅黑" panose="020B0503020204020204" pitchFamily="34" charset="-122"/>
              </a:rPr>
              <a:t>需要提供</a:t>
            </a:r>
            <a:r>
              <a:rPr lang="en-US" altLang="zh-CN" sz="2000" dirty="0" smtClean="0">
                <a:solidFill>
                  <a:schemeClr val="bg1"/>
                </a:solidFill>
                <a:latin typeface="微软雅黑" panose="020B0503020204020204" pitchFamily="34" charset="-122"/>
                <a:ea typeface="微软雅黑" panose="020B0503020204020204" pitchFamily="34" charset="-122"/>
              </a:rPr>
              <a:t>MongoDB</a:t>
            </a:r>
            <a:r>
              <a:rPr lang="zh-CN" altLang="en-US" sz="2000" dirty="0" smtClean="0">
                <a:solidFill>
                  <a:schemeClr val="bg1"/>
                </a:solidFill>
                <a:latin typeface="微软雅黑" panose="020B0503020204020204" pitchFamily="34" charset="-122"/>
                <a:ea typeface="微软雅黑" panose="020B0503020204020204" pitchFamily="34" charset="-122"/>
              </a:rPr>
              <a:t>服务出现异常后的告警及告警恢复的重启建立连接的功能。</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Tree>
    <p:extLst>
      <p:ext uri="{BB962C8B-B14F-4D97-AF65-F5344CB8AC3E}">
        <p14:creationId xmlns:p14="http://schemas.microsoft.com/office/powerpoint/2010/main" val="16894695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文本框 1"/>
          <p:cNvSpPr txBox="1">
            <a:spLocks noChangeArrowheads="1"/>
          </p:cNvSpPr>
          <p:nvPr/>
        </p:nvSpPr>
        <p:spPr bwMode="auto">
          <a:xfrm>
            <a:off x="685800" y="676275"/>
            <a:ext cx="93421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MongoDB</a:t>
            </a:r>
            <a:r>
              <a:rPr kumimoji="0" lang="zh-CN" altLang="en-US"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数据库需求分析与设计</a:t>
            </a:r>
            <a:endParaRPr kumimoji="0" lang="zh-CN" altLang="en-US" sz="32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2"/>
          <p:cNvCxnSpPr>
            <a:cxnSpLocks noChangeShapeType="1"/>
          </p:cNvCxnSpPr>
          <p:nvPr/>
        </p:nvCxnSpPr>
        <p:spPr bwMode="auto">
          <a:xfrm>
            <a:off x="795338" y="1343025"/>
            <a:ext cx="6605587"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sp>
        <p:nvSpPr>
          <p:cNvPr id="3" name="文本框 2"/>
          <p:cNvSpPr txBox="1"/>
          <p:nvPr/>
        </p:nvSpPr>
        <p:spPr>
          <a:xfrm>
            <a:off x="943450" y="1487309"/>
            <a:ext cx="9907430" cy="1938992"/>
          </a:xfrm>
          <a:prstGeom prst="rect">
            <a:avLst/>
          </a:prstGeom>
          <a:noFill/>
        </p:spPr>
        <p:txBody>
          <a:bodyPr wrap="square" rtlCol="0">
            <a:spAutoFit/>
          </a:bodyPr>
          <a:lstStyle/>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项目设计：</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smtClean="0">
                <a:solidFill>
                  <a:schemeClr val="bg1"/>
                </a:solidFill>
                <a:latin typeface="微软雅黑" panose="020B0503020204020204" pitchFamily="34" charset="-122"/>
                <a:ea typeface="微软雅黑" panose="020B0503020204020204" pitchFamily="34" charset="-122"/>
              </a:rPr>
              <a:t>各需要</a:t>
            </a:r>
            <a:r>
              <a:rPr lang="en-US" altLang="zh-CN" sz="2000" dirty="0" smtClean="0">
                <a:solidFill>
                  <a:schemeClr val="bg1"/>
                </a:solidFill>
                <a:latin typeface="微软雅黑" panose="020B0503020204020204" pitchFamily="34" charset="-122"/>
                <a:ea typeface="微软雅黑" panose="020B0503020204020204" pitchFamily="34" charset="-122"/>
              </a:rPr>
              <a:t>MongoDB</a:t>
            </a:r>
            <a:r>
              <a:rPr lang="zh-CN" altLang="en-US" sz="2000" dirty="0" smtClean="0">
                <a:solidFill>
                  <a:schemeClr val="bg1"/>
                </a:solidFill>
                <a:latin typeface="微软雅黑" panose="020B0503020204020204" pitchFamily="34" charset="-122"/>
                <a:ea typeface="微软雅黑" panose="020B0503020204020204" pitchFamily="34" charset="-122"/>
              </a:rPr>
              <a:t>服务的子项目在本项目内通过</a:t>
            </a:r>
            <a:r>
              <a:rPr lang="en-US" altLang="zh-CN" sz="2000" dirty="0" smtClean="0">
                <a:solidFill>
                  <a:schemeClr val="bg1"/>
                </a:solidFill>
                <a:latin typeface="微软雅黑" panose="020B0503020204020204" pitchFamily="34" charset="-122"/>
                <a:ea typeface="微软雅黑" panose="020B0503020204020204" pitchFamily="34" charset="-122"/>
              </a:rPr>
              <a:t>MongoDB</a:t>
            </a:r>
            <a:r>
              <a:rPr lang="zh-CN" altLang="en-US" sz="2000" dirty="0" smtClean="0">
                <a:solidFill>
                  <a:schemeClr val="bg1"/>
                </a:solidFill>
                <a:latin typeface="微软雅黑" panose="020B0503020204020204" pitchFamily="34" charset="-122"/>
                <a:ea typeface="微软雅黑" panose="020B0503020204020204" pitchFamily="34" charset="-122"/>
              </a:rPr>
              <a:t>中间层提供的接口获取</a:t>
            </a:r>
            <a:r>
              <a:rPr lang="en-US" altLang="zh-CN" sz="2000" dirty="0" smtClean="0">
                <a:solidFill>
                  <a:schemeClr val="bg1"/>
                </a:solidFill>
                <a:latin typeface="微软雅黑" panose="020B0503020204020204" pitchFamily="34" charset="-122"/>
                <a:ea typeface="微软雅黑" panose="020B0503020204020204" pitchFamily="34" charset="-122"/>
              </a:rPr>
              <a:t>MongoBD</a:t>
            </a:r>
            <a:r>
              <a:rPr lang="zh-CN" altLang="en-US" sz="2000" dirty="0" smtClean="0">
                <a:solidFill>
                  <a:schemeClr val="bg1"/>
                </a:solidFill>
                <a:latin typeface="微软雅黑" panose="020B0503020204020204" pitchFamily="34" charset="-122"/>
                <a:ea typeface="微软雅黑" panose="020B0503020204020204" pitchFamily="34" charset="-122"/>
              </a:rPr>
              <a:t>连接；</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smtClean="0">
                <a:solidFill>
                  <a:schemeClr val="bg1"/>
                </a:solidFill>
                <a:latin typeface="微软雅黑" panose="020B0503020204020204" pitchFamily="34" charset="-122"/>
                <a:ea typeface="微软雅黑" panose="020B0503020204020204" pitchFamily="34" charset="-122"/>
              </a:rPr>
              <a:t>各子项目的具体数据存储方式由各子项目自身代码实现。</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43450" y="3531337"/>
            <a:ext cx="10097930" cy="3785652"/>
          </a:xfrm>
          <a:prstGeom prst="rect">
            <a:avLst/>
          </a:prstGeom>
          <a:noFill/>
        </p:spPr>
        <p:txBody>
          <a:bodyPr wrap="square" rtlCol="0">
            <a:spAutoFit/>
          </a:bodyPr>
          <a:lstStyle/>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实现设计：</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2000" dirty="0" smtClean="0">
                <a:solidFill>
                  <a:schemeClr val="bg1"/>
                </a:solidFill>
                <a:latin typeface="微软雅黑" panose="020B0503020204020204" pitchFamily="34" charset="-122"/>
                <a:ea typeface="微软雅黑" panose="020B0503020204020204" pitchFamily="34" charset="-122"/>
              </a:rPr>
              <a:t>历史信息存储、未知流量分析项目，其对外提供的数据接口参数与返回内容格式一致，具有设计相似的数据存储模型的条件；</a:t>
            </a:r>
            <a:endParaRPr lang="en-US" altLang="zh-CN" sz="20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2000" dirty="0" smtClean="0">
                <a:solidFill>
                  <a:schemeClr val="bg1"/>
                </a:solidFill>
                <a:latin typeface="微软雅黑" panose="020B0503020204020204" pitchFamily="34" charset="-122"/>
                <a:ea typeface="微软雅黑" panose="020B0503020204020204" pitchFamily="34" charset="-122"/>
              </a:rPr>
              <a:t>存储响应的历史信息时，采用数据分层、分集合的方式存储，以提升存储、提取数据的效率；</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sz="2000" dirty="0" smtClean="0">
                <a:solidFill>
                  <a:schemeClr val="bg1"/>
                </a:solidFill>
                <a:latin typeface="微软雅黑" panose="020B0503020204020204" pitchFamily="34" charset="-122"/>
                <a:ea typeface="微软雅黑" panose="020B0503020204020204" pitchFamily="34" charset="-122"/>
              </a:rPr>
              <a:t>MongoDB</a:t>
            </a:r>
            <a:r>
              <a:rPr lang="zh-CN" altLang="en-US" sz="2000" dirty="0" smtClean="0">
                <a:solidFill>
                  <a:schemeClr val="bg1"/>
                </a:solidFill>
                <a:latin typeface="微软雅黑" panose="020B0503020204020204" pitchFamily="34" charset="-122"/>
                <a:ea typeface="微软雅黑" panose="020B0503020204020204" pitchFamily="34" charset="-122"/>
              </a:rPr>
              <a:t>中间层设计用户根据配置文件配置响应不同参数的启动、连接</a:t>
            </a:r>
            <a:r>
              <a:rPr lang="en-US" altLang="zh-CN" sz="2000" dirty="0" smtClean="0">
                <a:solidFill>
                  <a:schemeClr val="bg1"/>
                </a:solidFill>
                <a:latin typeface="微软雅黑" panose="020B0503020204020204" pitchFamily="34" charset="-122"/>
                <a:ea typeface="微软雅黑" panose="020B0503020204020204" pitchFamily="34" charset="-122"/>
              </a:rPr>
              <a:t>MongoDB</a:t>
            </a:r>
            <a:r>
              <a:rPr lang="zh-CN" altLang="en-US" sz="2000" dirty="0" smtClean="0">
                <a:solidFill>
                  <a:schemeClr val="bg1"/>
                </a:solidFill>
                <a:latin typeface="微软雅黑" panose="020B0503020204020204" pitchFamily="34" charset="-122"/>
                <a:ea typeface="微软雅黑" panose="020B0503020204020204" pitchFamily="34" charset="-122"/>
              </a:rPr>
              <a:t>服务</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Tree>
    <p:extLst>
      <p:ext uri="{BB962C8B-B14F-4D97-AF65-F5344CB8AC3E}">
        <p14:creationId xmlns:p14="http://schemas.microsoft.com/office/powerpoint/2010/main" val="4271377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框 3"/>
          <p:cNvSpPr txBox="1">
            <a:spLocks noChangeArrowheads="1"/>
          </p:cNvSpPr>
          <p:nvPr/>
        </p:nvSpPr>
        <p:spPr bwMode="auto">
          <a:xfrm>
            <a:off x="4808538" y="4083050"/>
            <a:ext cx="2860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smtClean="0">
                <a:solidFill>
                  <a:schemeClr val="bg1"/>
                </a:solidFill>
                <a:latin typeface="微软雅黑" panose="020B0503020204020204" pitchFamily="34" charset="-122"/>
                <a:ea typeface="微软雅黑" panose="020B0503020204020204" pitchFamily="34" charset="-122"/>
              </a:rPr>
              <a:t>系统实现</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44035" name="椭圆 4"/>
          <p:cNvGrpSpPr/>
          <p:nvPr/>
        </p:nvGrpSpPr>
        <p:grpSpPr bwMode="auto">
          <a:xfrm>
            <a:off x="5505450" y="1809750"/>
            <a:ext cx="1535113" cy="1536700"/>
            <a:chOff x="0" y="0"/>
            <a:chExt cx="967" cy="968"/>
          </a:xfrm>
        </p:grpSpPr>
        <p:pic>
          <p:nvPicPr>
            <p:cNvPr id="44045"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6"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44036"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4</a:t>
            </a:r>
            <a:endParaRPr lang="zh-CN" altLang="en-US" sz="5400">
              <a:solidFill>
                <a:srgbClr val="003F78"/>
              </a:solidFill>
              <a:latin typeface="Impact" panose="020B0806030902050204" pitchFamily="34" charset="0"/>
            </a:endParaRPr>
          </a:p>
        </p:txBody>
      </p:sp>
      <p:sp>
        <p:nvSpPr>
          <p:cNvPr id="44037" name="空心弧 8"/>
          <p:cNvSpPr>
            <a:spLocks noChangeArrowheads="1"/>
          </p:cNvSpPr>
          <p:nvPr/>
        </p:nvSpPr>
        <p:spPr bwMode="auto">
          <a:xfrm rot="4201296">
            <a:off x="5276850" y="1581150"/>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38" name="空心弧 9"/>
          <p:cNvSpPr>
            <a:spLocks noChangeArrowheads="1"/>
          </p:cNvSpPr>
          <p:nvPr/>
        </p:nvSpPr>
        <p:spPr bwMode="auto">
          <a:xfrm rot="-6220124">
            <a:off x="5105401" y="1411287"/>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39"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4040" name="椭圆 11"/>
          <p:cNvSpPr>
            <a:spLocks noChangeArrowheads="1"/>
          </p:cNvSpPr>
          <p:nvPr/>
        </p:nvSpPr>
        <p:spPr bwMode="auto">
          <a:xfrm flipH="1">
            <a:off x="567690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4041" name="椭圆 12"/>
          <p:cNvSpPr>
            <a:spLocks noChangeArrowheads="1"/>
          </p:cNvSpPr>
          <p:nvPr/>
        </p:nvSpPr>
        <p:spPr bwMode="auto">
          <a:xfrm flipH="1">
            <a:off x="594995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4042" name="椭圆 13"/>
          <p:cNvSpPr>
            <a:spLocks noChangeArrowheads="1"/>
          </p:cNvSpPr>
          <p:nvPr/>
        </p:nvSpPr>
        <p:spPr bwMode="auto">
          <a:xfrm flipH="1">
            <a:off x="622458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4043" name="椭圆 14"/>
          <p:cNvSpPr>
            <a:spLocks noChangeArrowheads="1"/>
          </p:cNvSpPr>
          <p:nvPr/>
        </p:nvSpPr>
        <p:spPr bwMode="auto">
          <a:xfrm flipH="1">
            <a:off x="649763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4044" name="椭圆 15"/>
          <p:cNvSpPr>
            <a:spLocks noChangeArrowheads="1"/>
          </p:cNvSpPr>
          <p:nvPr/>
        </p:nvSpPr>
        <p:spPr bwMode="auto">
          <a:xfrm flipH="1">
            <a:off x="6772275"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文本框 1"/>
          <p:cNvSpPr txBox="1">
            <a:spLocks noChangeArrowheads="1"/>
          </p:cNvSpPr>
          <p:nvPr/>
        </p:nvSpPr>
        <p:spPr bwMode="auto">
          <a:xfrm>
            <a:off x="685800" y="676275"/>
            <a:ext cx="93421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MongoDB</a:t>
            </a:r>
            <a:r>
              <a:rPr kumimoji="0" lang="zh-CN" altLang="en-US"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数据库系统实现</a:t>
            </a:r>
            <a:endParaRPr kumimoji="0" lang="zh-CN" altLang="en-US" sz="32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2"/>
          <p:cNvCxnSpPr>
            <a:cxnSpLocks noChangeShapeType="1"/>
          </p:cNvCxnSpPr>
          <p:nvPr/>
        </p:nvCxnSpPr>
        <p:spPr bwMode="auto">
          <a:xfrm>
            <a:off x="795338" y="1343025"/>
            <a:ext cx="6605587"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
        <p:nvSpPr>
          <p:cNvPr id="2" name="文本框 1"/>
          <p:cNvSpPr txBox="1"/>
          <p:nvPr/>
        </p:nvSpPr>
        <p:spPr>
          <a:xfrm>
            <a:off x="795338" y="1595120"/>
            <a:ext cx="10065702" cy="2308324"/>
          </a:xfrm>
          <a:prstGeom prst="rect">
            <a:avLst/>
          </a:prstGeom>
          <a:noFill/>
        </p:spPr>
        <p:txBody>
          <a:bodyPr wrap="square" rtlCol="0">
            <a:spAutoFit/>
          </a:bodyPr>
          <a:lstStyle/>
          <a:p>
            <a:pPr>
              <a:lnSpc>
                <a:spcPct val="150000"/>
              </a:lnSpc>
            </a:pPr>
            <a:r>
              <a:rPr lang="zh-CN" altLang="en-US" sz="2400" dirty="0" smtClean="0">
                <a:solidFill>
                  <a:schemeClr val="bg1"/>
                </a:solidFill>
                <a:latin typeface="微软雅黑" panose="020B0503020204020204" pitchFamily="34" charset="-122"/>
                <a:ea typeface="微软雅黑" panose="020B0503020204020204" pitchFamily="34" charset="-122"/>
              </a:rPr>
              <a:t>历史信息、未知流量的核心接口参数说明</a:t>
            </a:r>
            <a:endParaRPr lang="en-US" altLang="zh-CN" sz="2400" dirty="0">
              <a:solidFill>
                <a:schemeClr val="bg1"/>
              </a:solidFill>
              <a:latin typeface="微软雅黑" panose="020B0503020204020204" pitchFamily="34" charset="-122"/>
              <a:ea typeface="微软雅黑" panose="020B0503020204020204" pitchFamily="34" charset="-122"/>
            </a:endParaRPr>
          </a:p>
          <a:p>
            <a:pPr indent="457200">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rPr>
              <a:t>例如</a:t>
            </a:r>
            <a:r>
              <a:rPr lang="zh-CN" altLang="zh-CN" dirty="0" smtClean="0">
                <a:solidFill>
                  <a:schemeClr val="bg1"/>
                </a:solidFill>
                <a:latin typeface="微软雅黑" panose="020B0503020204020204" pitchFamily="34" charset="-122"/>
                <a:ea typeface="微软雅黑" panose="020B0503020204020204" pitchFamily="34" charset="-122"/>
              </a:rPr>
              <a:t>在</a:t>
            </a:r>
            <a:r>
              <a:rPr lang="zh-CN" altLang="zh-CN" dirty="0">
                <a:solidFill>
                  <a:schemeClr val="bg1"/>
                </a:solidFill>
                <a:latin typeface="微软雅黑" panose="020B0503020204020204" pitchFamily="34" charset="-122"/>
                <a:ea typeface="微软雅黑" panose="020B0503020204020204" pitchFamily="34" charset="-122"/>
              </a:rPr>
              <a:t>获取</a:t>
            </a:r>
            <a:r>
              <a:rPr lang="zh-CN" altLang="zh-CN" dirty="0" smtClean="0">
                <a:solidFill>
                  <a:schemeClr val="bg1"/>
                </a:solidFill>
                <a:latin typeface="微软雅黑" panose="020B0503020204020204" pitchFamily="34" charset="-122"/>
                <a:ea typeface="微软雅黑" panose="020B0503020204020204" pitchFamily="34" charset="-122"/>
              </a:rPr>
              <a:t>指定</a:t>
            </a:r>
            <a:r>
              <a:rPr lang="zh-CN" altLang="en-US" dirty="0" smtClean="0">
                <a:solidFill>
                  <a:schemeClr val="bg1"/>
                </a:solidFill>
                <a:latin typeface="微软雅黑" panose="020B0503020204020204" pitchFamily="34" charset="-122"/>
                <a:ea typeface="微软雅黑" panose="020B0503020204020204" pitchFamily="34" charset="-122"/>
              </a:rPr>
              <a:t>设备运行的历史状态信息时</a:t>
            </a:r>
            <a:r>
              <a:rPr lang="zh-CN" altLang="zh-CN" dirty="0" smtClean="0">
                <a:solidFill>
                  <a:schemeClr val="bg1"/>
                </a:solidFill>
                <a:latin typeface="微软雅黑" panose="020B0503020204020204" pitchFamily="34" charset="-122"/>
                <a:ea typeface="微软雅黑" panose="020B0503020204020204" pitchFamily="34" charset="-122"/>
              </a:rPr>
              <a:t>，</a:t>
            </a:r>
            <a:r>
              <a:rPr lang="zh-CN" altLang="zh-CN" dirty="0">
                <a:solidFill>
                  <a:schemeClr val="bg1"/>
                </a:solidFill>
                <a:latin typeface="微软雅黑" panose="020B0503020204020204" pitchFamily="34" charset="-122"/>
                <a:ea typeface="微软雅黑" panose="020B0503020204020204" pitchFamily="34" charset="-122"/>
              </a:rPr>
              <a:t>用户通过接口查询在指定时间段</a:t>
            </a:r>
            <a:r>
              <a:rPr lang="zh-CN" altLang="zh-CN" dirty="0" smtClean="0">
                <a:solidFill>
                  <a:schemeClr val="bg1"/>
                </a:solidFill>
                <a:latin typeface="微软雅黑" panose="020B0503020204020204" pitchFamily="34" charset="-122"/>
                <a:ea typeface="微软雅黑" panose="020B0503020204020204" pitchFamily="34" charset="-122"/>
              </a:rPr>
              <a:t>内</a:t>
            </a:r>
            <a:r>
              <a:rPr lang="zh-CN" altLang="en-US" dirty="0" smtClean="0">
                <a:solidFill>
                  <a:schemeClr val="bg1"/>
                </a:solidFill>
                <a:latin typeface="微软雅黑" panose="020B0503020204020204" pitchFamily="34" charset="-122"/>
                <a:ea typeface="微软雅黑" panose="020B0503020204020204" pitchFamily="34" charset="-122"/>
              </a:rPr>
              <a:t>设备的</a:t>
            </a:r>
            <a:r>
              <a:rPr lang="zh-CN" altLang="zh-CN" dirty="0" smtClean="0">
                <a:solidFill>
                  <a:schemeClr val="bg1"/>
                </a:solidFill>
                <a:latin typeface="微软雅黑" panose="020B0503020204020204" pitchFamily="34" charset="-122"/>
                <a:ea typeface="微软雅黑" panose="020B0503020204020204" pitchFamily="34" charset="-122"/>
              </a:rPr>
              <a:t>历史信息</a:t>
            </a:r>
            <a:r>
              <a:rPr lang="zh-CN" altLang="en-US" dirty="0" smtClean="0">
                <a:solidFill>
                  <a:schemeClr val="bg1"/>
                </a:solidFill>
                <a:latin typeface="微软雅黑" panose="020B0503020204020204" pitchFamily="34" charset="-122"/>
                <a:ea typeface="微软雅黑" panose="020B0503020204020204" pitchFamily="34" charset="-122"/>
              </a:rPr>
              <a:t>，其入参为设备</a:t>
            </a:r>
            <a:r>
              <a:rPr lang="en-US" altLang="zh-CN" dirty="0" smtClean="0">
                <a:solidFill>
                  <a:schemeClr val="bg1"/>
                </a:solidFill>
                <a:latin typeface="微软雅黑" panose="020B0503020204020204" pitchFamily="34" charset="-122"/>
                <a:ea typeface="微软雅黑" panose="020B0503020204020204" pitchFamily="34" charset="-122"/>
              </a:rPr>
              <a:t>id</a:t>
            </a:r>
            <a:r>
              <a:rPr lang="zh-CN" altLang="en-US" dirty="0" smtClean="0">
                <a:solidFill>
                  <a:schemeClr val="bg1"/>
                </a:solidFill>
                <a:latin typeface="微软雅黑" panose="020B0503020204020204" pitchFamily="34" charset="-122"/>
                <a:ea typeface="微软雅黑" panose="020B0503020204020204" pitchFamily="34" charset="-122"/>
              </a:rPr>
              <a:t>、开始时间与结束时间。其中</a:t>
            </a:r>
            <a:r>
              <a:rPr lang="zh-CN" altLang="zh-CN" dirty="0" smtClean="0">
                <a:solidFill>
                  <a:schemeClr val="bg1"/>
                </a:solidFill>
                <a:latin typeface="微软雅黑" panose="020B0503020204020204" pitchFamily="34" charset="-122"/>
                <a:ea typeface="微软雅黑" panose="020B0503020204020204" pitchFamily="34" charset="-122"/>
              </a:rPr>
              <a:t>时间</a:t>
            </a:r>
            <a:r>
              <a:rPr lang="zh-CN" altLang="zh-CN" dirty="0">
                <a:solidFill>
                  <a:schemeClr val="bg1"/>
                </a:solidFill>
                <a:latin typeface="微软雅黑" panose="020B0503020204020204" pitchFamily="34" charset="-122"/>
                <a:ea typeface="微软雅黑" panose="020B0503020204020204" pitchFamily="34" charset="-122"/>
              </a:rPr>
              <a:t>格式为</a:t>
            </a:r>
            <a:r>
              <a:rPr lang="en-US" altLang="zh-CN" dirty="0">
                <a:solidFill>
                  <a:schemeClr val="bg1"/>
                </a:solidFill>
                <a:latin typeface="微软雅黑" panose="020B0503020204020204" pitchFamily="34" charset="-122"/>
                <a:ea typeface="微软雅黑" panose="020B0503020204020204" pitchFamily="34" charset="-122"/>
              </a:rPr>
              <a:t>“</a:t>
            </a:r>
            <a:r>
              <a:rPr lang="zh-CN" altLang="zh-CN" dirty="0">
                <a:solidFill>
                  <a:schemeClr val="bg1"/>
                </a:solidFill>
                <a:latin typeface="微软雅黑" panose="020B0503020204020204" pitchFamily="34" charset="-122"/>
                <a:ea typeface="微软雅黑" panose="020B0503020204020204" pitchFamily="34" charset="-122"/>
              </a:rPr>
              <a:t>年</a:t>
            </a:r>
            <a:r>
              <a:rPr lang="en-US" altLang="zh-CN" dirty="0">
                <a:solidFill>
                  <a:schemeClr val="bg1"/>
                </a:solidFill>
                <a:latin typeface="微软雅黑" panose="020B0503020204020204" pitchFamily="34" charset="-122"/>
                <a:ea typeface="微软雅黑" panose="020B0503020204020204" pitchFamily="34" charset="-122"/>
              </a:rPr>
              <a:t>-</a:t>
            </a:r>
            <a:r>
              <a:rPr lang="zh-CN" altLang="zh-CN" dirty="0">
                <a:solidFill>
                  <a:schemeClr val="bg1"/>
                </a:solidFill>
                <a:latin typeface="微软雅黑" panose="020B0503020204020204" pitchFamily="34" charset="-122"/>
                <a:ea typeface="微软雅黑" panose="020B0503020204020204" pitchFamily="34" charset="-122"/>
              </a:rPr>
              <a:t>月</a:t>
            </a:r>
            <a:r>
              <a:rPr lang="en-US" altLang="zh-CN" dirty="0">
                <a:solidFill>
                  <a:schemeClr val="bg1"/>
                </a:solidFill>
                <a:latin typeface="微软雅黑" panose="020B0503020204020204" pitchFamily="34" charset="-122"/>
                <a:ea typeface="微软雅黑" panose="020B0503020204020204" pitchFamily="34" charset="-122"/>
              </a:rPr>
              <a:t>-</a:t>
            </a:r>
            <a:r>
              <a:rPr lang="zh-CN" altLang="zh-CN" dirty="0">
                <a:solidFill>
                  <a:schemeClr val="bg1"/>
                </a:solidFill>
                <a:latin typeface="微软雅黑" panose="020B0503020204020204" pitchFamily="34" charset="-122"/>
                <a:ea typeface="微软雅黑" panose="020B0503020204020204" pitchFamily="34" charset="-122"/>
              </a:rPr>
              <a:t>日 小时</a:t>
            </a:r>
            <a:r>
              <a:rPr lang="en-US" altLang="zh-CN" dirty="0">
                <a:solidFill>
                  <a:schemeClr val="bg1"/>
                </a:solidFill>
                <a:latin typeface="微软雅黑" panose="020B0503020204020204" pitchFamily="34" charset="-122"/>
                <a:ea typeface="微软雅黑" panose="020B0503020204020204" pitchFamily="34" charset="-122"/>
              </a:rPr>
              <a:t>-</a:t>
            </a:r>
            <a:r>
              <a:rPr lang="zh-CN" altLang="zh-CN" dirty="0">
                <a:solidFill>
                  <a:schemeClr val="bg1"/>
                </a:solidFill>
                <a:latin typeface="微软雅黑" panose="020B0503020204020204" pitchFamily="34" charset="-122"/>
                <a:ea typeface="微软雅黑" panose="020B0503020204020204" pitchFamily="34" charset="-122"/>
              </a:rPr>
              <a:t>分钟</a:t>
            </a:r>
            <a:r>
              <a:rPr lang="en-US" altLang="zh-CN" dirty="0">
                <a:solidFill>
                  <a:schemeClr val="bg1"/>
                </a:solidFill>
                <a:latin typeface="微软雅黑" panose="020B0503020204020204" pitchFamily="34" charset="-122"/>
                <a:ea typeface="微软雅黑" panose="020B0503020204020204" pitchFamily="34" charset="-122"/>
              </a:rPr>
              <a:t>-</a:t>
            </a:r>
            <a:r>
              <a:rPr lang="zh-CN" altLang="zh-CN" dirty="0">
                <a:solidFill>
                  <a:schemeClr val="bg1"/>
                </a:solidFill>
                <a:latin typeface="微软雅黑" panose="020B0503020204020204" pitchFamily="34" charset="-122"/>
                <a:ea typeface="微软雅黑" panose="020B0503020204020204" pitchFamily="34" charset="-122"/>
              </a:rPr>
              <a:t>秒 时区</a:t>
            </a:r>
            <a:r>
              <a:rPr lang="en-US" altLang="zh-CN" dirty="0">
                <a:solidFill>
                  <a:schemeClr val="bg1"/>
                </a:solidFill>
                <a:latin typeface="微软雅黑" panose="020B0503020204020204" pitchFamily="34" charset="-122"/>
                <a:ea typeface="微软雅黑" panose="020B0503020204020204" pitchFamily="34" charset="-122"/>
              </a:rPr>
              <a:t>”</a:t>
            </a:r>
            <a:r>
              <a:rPr lang="zh-CN" altLang="zh-CN" dirty="0">
                <a:solidFill>
                  <a:schemeClr val="bg1"/>
                </a:solidFill>
                <a:latin typeface="微软雅黑" panose="020B0503020204020204" pitchFamily="34" charset="-122"/>
                <a:ea typeface="微软雅黑" panose="020B0503020204020204" pitchFamily="34" charset="-122"/>
              </a:rPr>
              <a:t>，如</a:t>
            </a:r>
            <a:r>
              <a:rPr lang="en-US" altLang="zh-CN" dirty="0">
                <a:solidFill>
                  <a:schemeClr val="bg1"/>
                </a:solidFill>
                <a:latin typeface="微软雅黑" panose="020B0503020204020204" pitchFamily="34" charset="-122"/>
                <a:ea typeface="微软雅黑" panose="020B0503020204020204" pitchFamily="34" charset="-122"/>
              </a:rPr>
              <a:t>2016-04-19 16:10:00 GMT+8</a:t>
            </a:r>
            <a:r>
              <a:rPr lang="zh-CN" altLang="zh-CN" dirty="0">
                <a:solidFill>
                  <a:schemeClr val="bg1"/>
                </a:solidFill>
                <a:latin typeface="微软雅黑" panose="020B0503020204020204" pitchFamily="34" charset="-122"/>
                <a:ea typeface="微软雅黑" panose="020B0503020204020204" pitchFamily="34" charset="-122"/>
              </a:rPr>
              <a:t>。返回值的时间所在时区为输入时间时区。返回值的粒度是根据输入时间段大小来确定的</a:t>
            </a:r>
            <a:r>
              <a:rPr lang="zh-CN"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下</a:t>
            </a:r>
            <a:r>
              <a:rPr lang="zh-CN" altLang="zh-CN" dirty="0" smtClean="0">
                <a:solidFill>
                  <a:schemeClr val="bg1"/>
                </a:solidFill>
                <a:latin typeface="微软雅黑" panose="020B0503020204020204" pitchFamily="34" charset="-122"/>
                <a:ea typeface="微软雅黑" panose="020B0503020204020204" pitchFamily="34" charset="-122"/>
              </a:rPr>
              <a:t>表为</a:t>
            </a:r>
            <a:r>
              <a:rPr lang="zh-CN" altLang="zh-CN" dirty="0">
                <a:solidFill>
                  <a:schemeClr val="bg1"/>
                </a:solidFill>
                <a:latin typeface="微软雅黑" panose="020B0503020204020204" pitchFamily="34" charset="-122"/>
                <a:ea typeface="微软雅黑" panose="020B0503020204020204" pitchFamily="34" charset="-122"/>
              </a:rPr>
              <a:t>请求参数时间段与响应数据的时间粒度对应表</a:t>
            </a:r>
            <a:r>
              <a:rPr lang="zh-CN" altLang="zh-CN" dirty="0" smtClean="0">
                <a:solidFill>
                  <a:schemeClr val="bg1"/>
                </a:solidFill>
                <a:latin typeface="微软雅黑" panose="020B0503020204020204" pitchFamily="34" charset="-122"/>
                <a:ea typeface="微软雅黑" panose="020B0503020204020204" pitchFamily="34" charset="-122"/>
              </a:rPr>
              <a:t>。</a:t>
            </a:r>
            <a:endParaRPr lang="zh-CN" altLang="zh-CN"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206586571"/>
              </p:ext>
            </p:extLst>
          </p:nvPr>
        </p:nvGraphicFramePr>
        <p:xfrm>
          <a:off x="795336" y="4053841"/>
          <a:ext cx="10177132" cy="2438401"/>
        </p:xfrm>
        <a:graphic>
          <a:graphicData uri="http://schemas.openxmlformats.org/drawingml/2006/table">
            <a:tbl>
              <a:tblPr firstRow="1" firstCol="1" bandRow="1">
                <a:tableStyleId>{22838BEF-8BB2-4498-84A7-C5851F593DF1}</a:tableStyleId>
              </a:tblPr>
              <a:tblGrid>
                <a:gridCol w="5088566">
                  <a:extLst>
                    <a:ext uri="{9D8B030D-6E8A-4147-A177-3AD203B41FA5}">
                      <a16:colId xmlns:a16="http://schemas.microsoft.com/office/drawing/2014/main" val="1674412728"/>
                    </a:ext>
                  </a:extLst>
                </a:gridCol>
                <a:gridCol w="5088566">
                  <a:extLst>
                    <a:ext uri="{9D8B030D-6E8A-4147-A177-3AD203B41FA5}">
                      <a16:colId xmlns:a16="http://schemas.microsoft.com/office/drawing/2014/main" val="4060445995"/>
                    </a:ext>
                  </a:extLst>
                </a:gridCol>
              </a:tblGrid>
              <a:tr h="401636">
                <a:tc>
                  <a:txBody>
                    <a:bodyPr/>
                    <a:lstStyle/>
                    <a:p>
                      <a:pPr indent="127000" algn="just">
                        <a:lnSpc>
                          <a:spcPct val="150000"/>
                        </a:lnSpc>
                        <a:spcAft>
                          <a:spcPts val="0"/>
                        </a:spcAft>
                      </a:pPr>
                      <a:r>
                        <a:rPr lang="zh-CN" sz="1800" b="1" kern="100" dirty="0">
                          <a:effectLst/>
                          <a:latin typeface="微软雅黑" panose="020B0503020204020204" pitchFamily="34" charset="-122"/>
                          <a:ea typeface="微软雅黑" panose="020B0503020204020204" pitchFamily="34" charset="-122"/>
                        </a:rPr>
                        <a:t>输入时间段长度</a:t>
                      </a:r>
                      <a:endParaRPr lang="zh-CN" sz="1800" b="1"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127000" algn="just">
                        <a:lnSpc>
                          <a:spcPct val="150000"/>
                        </a:lnSpc>
                        <a:spcAft>
                          <a:spcPts val="0"/>
                        </a:spcAft>
                      </a:pPr>
                      <a:r>
                        <a:rPr lang="zh-CN" sz="1800" b="1" kern="100" dirty="0">
                          <a:effectLst/>
                          <a:latin typeface="微软雅黑" panose="020B0503020204020204" pitchFamily="34" charset="-122"/>
                          <a:ea typeface="微软雅黑" panose="020B0503020204020204" pitchFamily="34" charset="-122"/>
                        </a:rPr>
                        <a:t>输出粒度大小</a:t>
                      </a:r>
                      <a:endParaRPr lang="zh-CN" sz="1800" b="1"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128449745"/>
                  </a:ext>
                </a:extLst>
              </a:tr>
              <a:tr h="407353">
                <a:tc>
                  <a:txBody>
                    <a:bodyPr/>
                    <a:lstStyle/>
                    <a:p>
                      <a:pPr indent="127000" algn="just">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0-3</a:t>
                      </a:r>
                      <a:r>
                        <a:rPr lang="zh-CN" sz="1800" b="0" kern="100" dirty="0">
                          <a:effectLst/>
                          <a:latin typeface="微软雅黑" panose="020B0503020204020204" pitchFamily="34" charset="-122"/>
                          <a:ea typeface="微软雅黑" panose="020B0503020204020204" pitchFamily="34" charset="-122"/>
                        </a:rPr>
                        <a:t>小时</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127000" algn="just">
                        <a:lnSpc>
                          <a:spcPct val="150000"/>
                        </a:lnSpc>
                        <a:spcAft>
                          <a:spcPts val="0"/>
                        </a:spcAft>
                      </a:pPr>
                      <a:r>
                        <a:rPr lang="en-US" sz="1800" b="0" kern="100">
                          <a:effectLst/>
                          <a:latin typeface="微软雅黑" panose="020B0503020204020204" pitchFamily="34" charset="-122"/>
                          <a:ea typeface="微软雅黑" panose="020B0503020204020204" pitchFamily="34" charset="-122"/>
                        </a:rPr>
                        <a:t>1</a:t>
                      </a:r>
                      <a:r>
                        <a:rPr lang="zh-CN" sz="1800" b="0" kern="100">
                          <a:effectLst/>
                          <a:latin typeface="微软雅黑" panose="020B0503020204020204" pitchFamily="34" charset="-122"/>
                          <a:ea typeface="微软雅黑" panose="020B0503020204020204" pitchFamily="34" charset="-122"/>
                        </a:rPr>
                        <a:t>分钟</a:t>
                      </a:r>
                      <a:endParaRPr lang="zh-CN" sz="1800" b="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3235107774"/>
                  </a:ext>
                </a:extLst>
              </a:tr>
              <a:tr h="407353">
                <a:tc>
                  <a:txBody>
                    <a:bodyPr/>
                    <a:lstStyle/>
                    <a:p>
                      <a:pPr indent="127000" algn="just">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3-24</a:t>
                      </a:r>
                      <a:r>
                        <a:rPr lang="zh-CN" sz="1800" b="0" kern="100" dirty="0">
                          <a:effectLst/>
                          <a:latin typeface="微软雅黑" panose="020B0503020204020204" pitchFamily="34" charset="-122"/>
                          <a:ea typeface="微软雅黑" panose="020B0503020204020204" pitchFamily="34" charset="-122"/>
                        </a:rPr>
                        <a:t>小时</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127000" algn="just">
                        <a:lnSpc>
                          <a:spcPct val="150000"/>
                        </a:lnSpc>
                        <a:spcAft>
                          <a:spcPts val="0"/>
                        </a:spcAft>
                      </a:pPr>
                      <a:r>
                        <a:rPr lang="en-US" sz="1800" b="0" kern="100">
                          <a:effectLst/>
                          <a:latin typeface="微软雅黑" panose="020B0503020204020204" pitchFamily="34" charset="-122"/>
                          <a:ea typeface="微软雅黑" panose="020B0503020204020204" pitchFamily="34" charset="-122"/>
                        </a:rPr>
                        <a:t>10</a:t>
                      </a:r>
                      <a:r>
                        <a:rPr lang="zh-CN" sz="1800" b="0" kern="100">
                          <a:effectLst/>
                          <a:latin typeface="微软雅黑" panose="020B0503020204020204" pitchFamily="34" charset="-122"/>
                          <a:ea typeface="微软雅黑" panose="020B0503020204020204" pitchFamily="34" charset="-122"/>
                        </a:rPr>
                        <a:t>分钟</a:t>
                      </a:r>
                      <a:endParaRPr lang="zh-CN" sz="1800" b="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363500065"/>
                  </a:ext>
                </a:extLst>
              </a:tr>
              <a:tr h="407353">
                <a:tc>
                  <a:txBody>
                    <a:bodyPr/>
                    <a:lstStyle/>
                    <a:p>
                      <a:pPr indent="127000" algn="just">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1-7</a:t>
                      </a:r>
                      <a:r>
                        <a:rPr lang="zh-CN" sz="1800" b="0" kern="100" dirty="0">
                          <a:effectLst/>
                          <a:latin typeface="微软雅黑" panose="020B0503020204020204" pitchFamily="34" charset="-122"/>
                          <a:ea typeface="微软雅黑" panose="020B0503020204020204" pitchFamily="34" charset="-122"/>
                        </a:rPr>
                        <a:t>天</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127000" algn="just">
                        <a:lnSpc>
                          <a:spcPct val="150000"/>
                        </a:lnSpc>
                        <a:spcAft>
                          <a:spcPts val="0"/>
                        </a:spcAft>
                      </a:pPr>
                      <a:r>
                        <a:rPr lang="en-US" sz="1800" b="0" kern="100">
                          <a:effectLst/>
                          <a:latin typeface="微软雅黑" panose="020B0503020204020204" pitchFamily="34" charset="-122"/>
                          <a:ea typeface="微软雅黑" panose="020B0503020204020204" pitchFamily="34" charset="-122"/>
                        </a:rPr>
                        <a:t>6</a:t>
                      </a:r>
                      <a:r>
                        <a:rPr lang="zh-CN" sz="1800" b="0" kern="100">
                          <a:effectLst/>
                          <a:latin typeface="微软雅黑" panose="020B0503020204020204" pitchFamily="34" charset="-122"/>
                          <a:ea typeface="微软雅黑" panose="020B0503020204020204" pitchFamily="34" charset="-122"/>
                        </a:rPr>
                        <a:t>小时</a:t>
                      </a:r>
                      <a:endParaRPr lang="zh-CN" sz="1800" b="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1736755749"/>
                  </a:ext>
                </a:extLst>
              </a:tr>
              <a:tr h="407353">
                <a:tc>
                  <a:txBody>
                    <a:bodyPr/>
                    <a:lstStyle/>
                    <a:p>
                      <a:pPr indent="127000" algn="just">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7-30</a:t>
                      </a:r>
                      <a:r>
                        <a:rPr lang="zh-CN" sz="1800" b="0" kern="100" dirty="0">
                          <a:effectLst/>
                          <a:latin typeface="微软雅黑" panose="020B0503020204020204" pitchFamily="34" charset="-122"/>
                          <a:ea typeface="微软雅黑" panose="020B0503020204020204" pitchFamily="34" charset="-122"/>
                        </a:rPr>
                        <a:t>天</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127000" algn="just">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24</a:t>
                      </a:r>
                      <a:r>
                        <a:rPr lang="zh-CN" sz="1800" b="0" kern="100" dirty="0">
                          <a:effectLst/>
                          <a:latin typeface="微软雅黑" panose="020B0503020204020204" pitchFamily="34" charset="-122"/>
                          <a:ea typeface="微软雅黑" panose="020B0503020204020204" pitchFamily="34" charset="-122"/>
                        </a:rPr>
                        <a:t>小时</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3230069885"/>
                  </a:ext>
                </a:extLst>
              </a:tr>
              <a:tr h="407353">
                <a:tc>
                  <a:txBody>
                    <a:bodyPr/>
                    <a:lstStyle/>
                    <a:p>
                      <a:pPr indent="127000" algn="just">
                        <a:lnSpc>
                          <a:spcPct val="150000"/>
                        </a:lnSpc>
                        <a:spcAft>
                          <a:spcPts val="0"/>
                        </a:spcAft>
                      </a:pPr>
                      <a:r>
                        <a:rPr lang="zh-CN" sz="1800" b="0" kern="100">
                          <a:effectLst/>
                          <a:latin typeface="微软雅黑" panose="020B0503020204020204" pitchFamily="34" charset="-122"/>
                          <a:ea typeface="微软雅黑" panose="020B0503020204020204" pitchFamily="34" charset="-122"/>
                        </a:rPr>
                        <a:t>大于</a:t>
                      </a:r>
                      <a:r>
                        <a:rPr lang="en-US" sz="1800" b="0" kern="100">
                          <a:effectLst/>
                          <a:latin typeface="微软雅黑" panose="020B0503020204020204" pitchFamily="34" charset="-122"/>
                          <a:ea typeface="微软雅黑" panose="020B0503020204020204" pitchFamily="34" charset="-122"/>
                        </a:rPr>
                        <a:t>30</a:t>
                      </a:r>
                      <a:r>
                        <a:rPr lang="zh-CN" sz="1800" b="0" kern="100">
                          <a:effectLst/>
                          <a:latin typeface="微软雅黑" panose="020B0503020204020204" pitchFamily="34" charset="-122"/>
                          <a:ea typeface="微软雅黑" panose="020B0503020204020204" pitchFamily="34" charset="-122"/>
                        </a:rPr>
                        <a:t>天</a:t>
                      </a:r>
                      <a:endParaRPr lang="zh-CN" sz="1800" b="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127000" algn="just">
                        <a:lnSpc>
                          <a:spcPct val="150000"/>
                        </a:lnSpc>
                        <a:spcAft>
                          <a:spcPts val="0"/>
                        </a:spcAft>
                      </a:pPr>
                      <a:r>
                        <a:rPr lang="en-US" sz="1800" b="0" kern="100" dirty="0">
                          <a:effectLst/>
                          <a:latin typeface="微软雅黑" panose="020B0503020204020204" pitchFamily="34" charset="-122"/>
                          <a:ea typeface="微软雅黑" panose="020B0503020204020204" pitchFamily="34" charset="-122"/>
                        </a:rPr>
                        <a:t>7</a:t>
                      </a:r>
                      <a:r>
                        <a:rPr lang="zh-CN" sz="1800" b="0" kern="100" dirty="0">
                          <a:effectLst/>
                          <a:latin typeface="微软雅黑" panose="020B0503020204020204" pitchFamily="34" charset="-122"/>
                          <a:ea typeface="微软雅黑" panose="020B0503020204020204" pitchFamily="34" charset="-122"/>
                        </a:rPr>
                        <a:t>天</a:t>
                      </a:r>
                      <a:endParaRPr lang="zh-CN" sz="1800" b="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3697349001"/>
                  </a:ext>
                </a:extLst>
              </a:tr>
            </a:tbl>
          </a:graphicData>
        </a:graphic>
      </p:graphicFrame>
    </p:spTree>
    <p:extLst>
      <p:ext uri="{BB962C8B-B14F-4D97-AF65-F5344CB8AC3E}">
        <p14:creationId xmlns:p14="http://schemas.microsoft.com/office/powerpoint/2010/main" val="3829518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文本框 1"/>
          <p:cNvSpPr txBox="1">
            <a:spLocks noChangeArrowheads="1"/>
          </p:cNvSpPr>
          <p:nvPr/>
        </p:nvSpPr>
        <p:spPr bwMode="auto">
          <a:xfrm>
            <a:off x="685800" y="676275"/>
            <a:ext cx="93421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MongoDB</a:t>
            </a:r>
            <a:r>
              <a:rPr kumimoji="0" lang="zh-CN" altLang="en-US"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数据库系统实现</a:t>
            </a:r>
            <a:endParaRPr kumimoji="0" lang="zh-CN" altLang="en-US" sz="32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2"/>
          <p:cNvCxnSpPr>
            <a:cxnSpLocks noChangeShapeType="1"/>
          </p:cNvCxnSpPr>
          <p:nvPr/>
        </p:nvCxnSpPr>
        <p:spPr bwMode="auto">
          <a:xfrm>
            <a:off x="795338" y="1343025"/>
            <a:ext cx="6605587"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
        <p:nvSpPr>
          <p:cNvPr id="2" name="文本框 1"/>
          <p:cNvSpPr txBox="1"/>
          <p:nvPr/>
        </p:nvSpPr>
        <p:spPr>
          <a:xfrm>
            <a:off x="795338" y="1666240"/>
            <a:ext cx="4142422" cy="400110"/>
          </a:xfrm>
          <a:prstGeom prst="rect">
            <a:avLst/>
          </a:prstGeom>
          <a:noFill/>
        </p:spPr>
        <p:txBody>
          <a:bodyPr wrap="squar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数据分层介绍</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827226508"/>
              </p:ext>
            </p:extLst>
          </p:nvPr>
        </p:nvGraphicFramePr>
        <p:xfrm>
          <a:off x="871219" y="2257484"/>
          <a:ext cx="9979661" cy="2548195"/>
        </p:xfrm>
        <a:graphic>
          <a:graphicData uri="http://schemas.openxmlformats.org/drawingml/2006/table">
            <a:tbl>
              <a:tblPr firstRow="1" firstCol="1" bandRow="1">
                <a:tableStyleId>{93296810-A885-4BE3-A3E7-6D5BEEA58F35}</a:tableStyleId>
              </a:tblPr>
              <a:tblGrid>
                <a:gridCol w="3234729">
                  <a:extLst>
                    <a:ext uri="{9D8B030D-6E8A-4147-A177-3AD203B41FA5}">
                      <a16:colId xmlns:a16="http://schemas.microsoft.com/office/drawing/2014/main" val="2714233380"/>
                    </a:ext>
                  </a:extLst>
                </a:gridCol>
                <a:gridCol w="1704578">
                  <a:extLst>
                    <a:ext uri="{9D8B030D-6E8A-4147-A177-3AD203B41FA5}">
                      <a16:colId xmlns:a16="http://schemas.microsoft.com/office/drawing/2014/main" val="1592219500"/>
                    </a:ext>
                  </a:extLst>
                </a:gridCol>
                <a:gridCol w="1534962">
                  <a:extLst>
                    <a:ext uri="{9D8B030D-6E8A-4147-A177-3AD203B41FA5}">
                      <a16:colId xmlns:a16="http://schemas.microsoft.com/office/drawing/2014/main" val="3275596693"/>
                    </a:ext>
                  </a:extLst>
                </a:gridCol>
                <a:gridCol w="1704578">
                  <a:extLst>
                    <a:ext uri="{9D8B030D-6E8A-4147-A177-3AD203B41FA5}">
                      <a16:colId xmlns:a16="http://schemas.microsoft.com/office/drawing/2014/main" val="773331202"/>
                    </a:ext>
                  </a:extLst>
                </a:gridCol>
                <a:gridCol w="1800814">
                  <a:extLst>
                    <a:ext uri="{9D8B030D-6E8A-4147-A177-3AD203B41FA5}">
                      <a16:colId xmlns:a16="http://schemas.microsoft.com/office/drawing/2014/main" val="412860632"/>
                    </a:ext>
                  </a:extLst>
                </a:gridCol>
              </a:tblGrid>
              <a:tr h="506251">
                <a:tc gridSpan="5">
                  <a:txBody>
                    <a:bodyPr/>
                    <a:lstStyle/>
                    <a:p>
                      <a:pPr indent="127000" algn="ctr">
                        <a:lnSpc>
                          <a:spcPct val="150000"/>
                        </a:lnSpc>
                        <a:spcAft>
                          <a:spcPts val="0"/>
                        </a:spcAft>
                      </a:pPr>
                      <a:r>
                        <a:rPr lang="en-US" sz="2000" kern="100" dirty="0">
                          <a:effectLst/>
                        </a:rPr>
                        <a:t>7</a:t>
                      </a:r>
                      <a:r>
                        <a:rPr lang="zh-CN" sz="2000" kern="100" dirty="0">
                          <a:effectLst/>
                        </a:rPr>
                        <a:t>天（</a:t>
                      </a:r>
                      <a:r>
                        <a:rPr lang="en-US" sz="2000" kern="100" dirty="0">
                          <a:effectLst/>
                        </a:rPr>
                        <a:t>7</a:t>
                      </a:r>
                      <a:r>
                        <a:rPr lang="zh-CN" sz="2000" kern="100" dirty="0">
                          <a:effectLst/>
                        </a:rPr>
                        <a:t>个</a:t>
                      </a:r>
                      <a:r>
                        <a:rPr lang="en-US" sz="2000" kern="100" dirty="0">
                          <a:effectLst/>
                        </a:rPr>
                        <a:t>24</a:t>
                      </a:r>
                      <a:r>
                        <a:rPr lang="zh-CN" sz="2000" kern="100" dirty="0">
                          <a:effectLst/>
                        </a:rPr>
                        <a:t>小时聚合）</a:t>
                      </a:r>
                      <a:endParaRPr lang="zh-CN" sz="20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99500651"/>
                  </a:ext>
                </a:extLst>
              </a:tr>
              <a:tr h="510486">
                <a:tc gridSpan="4">
                  <a:txBody>
                    <a:bodyPr/>
                    <a:lstStyle/>
                    <a:p>
                      <a:pPr indent="127000" algn="ctr">
                        <a:lnSpc>
                          <a:spcPct val="150000"/>
                        </a:lnSpc>
                        <a:spcAft>
                          <a:spcPts val="0"/>
                        </a:spcAft>
                      </a:pPr>
                      <a:r>
                        <a:rPr lang="en-US" sz="2000" kern="100">
                          <a:effectLst/>
                        </a:rPr>
                        <a:t>24</a:t>
                      </a:r>
                      <a:r>
                        <a:rPr lang="zh-CN" sz="2000" kern="100">
                          <a:effectLst/>
                        </a:rPr>
                        <a:t>小时（</a:t>
                      </a:r>
                      <a:r>
                        <a:rPr lang="en-US" sz="2000" kern="100">
                          <a:effectLst/>
                        </a:rPr>
                        <a:t>4</a:t>
                      </a:r>
                      <a:r>
                        <a:rPr lang="zh-CN" sz="2000" kern="100">
                          <a:effectLst/>
                        </a:rPr>
                        <a:t>个</a:t>
                      </a:r>
                      <a:r>
                        <a:rPr lang="en-US" sz="2000" kern="100">
                          <a:effectLst/>
                        </a:rPr>
                        <a:t>6</a:t>
                      </a:r>
                      <a:r>
                        <a:rPr lang="zh-CN" sz="2000" kern="100">
                          <a:effectLst/>
                        </a:rPr>
                        <a:t>小时聚合）</a:t>
                      </a:r>
                      <a:endParaRPr lang="zh-CN" sz="20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127000" algn="ctr">
                        <a:lnSpc>
                          <a:spcPct val="150000"/>
                        </a:lnSpc>
                        <a:spcAft>
                          <a:spcPts val="0"/>
                        </a:spcAft>
                      </a:pPr>
                      <a:r>
                        <a:rPr lang="en-US" sz="2000" kern="100">
                          <a:effectLst/>
                        </a:rPr>
                        <a:t>…</a:t>
                      </a:r>
                      <a:endParaRPr lang="zh-CN" sz="20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1085064353"/>
                  </a:ext>
                </a:extLst>
              </a:tr>
              <a:tr h="510486">
                <a:tc gridSpan="3">
                  <a:txBody>
                    <a:bodyPr/>
                    <a:lstStyle/>
                    <a:p>
                      <a:pPr indent="127000" algn="ctr">
                        <a:lnSpc>
                          <a:spcPct val="150000"/>
                        </a:lnSpc>
                        <a:spcAft>
                          <a:spcPts val="0"/>
                        </a:spcAft>
                      </a:pPr>
                      <a:r>
                        <a:rPr lang="en-US" sz="2000" kern="100">
                          <a:effectLst/>
                        </a:rPr>
                        <a:t>6</a:t>
                      </a:r>
                      <a:r>
                        <a:rPr lang="zh-CN" sz="2000" kern="100">
                          <a:effectLst/>
                        </a:rPr>
                        <a:t>小时（</a:t>
                      </a:r>
                      <a:r>
                        <a:rPr lang="en-US" sz="2000" kern="100">
                          <a:effectLst/>
                        </a:rPr>
                        <a:t>36</a:t>
                      </a:r>
                      <a:r>
                        <a:rPr lang="zh-CN" sz="2000" kern="100">
                          <a:effectLst/>
                        </a:rPr>
                        <a:t>个</a:t>
                      </a:r>
                      <a:r>
                        <a:rPr lang="en-US" sz="2000" kern="100">
                          <a:effectLst/>
                        </a:rPr>
                        <a:t>10</a:t>
                      </a:r>
                      <a:r>
                        <a:rPr lang="zh-CN" sz="2000" kern="100">
                          <a:effectLst/>
                        </a:rPr>
                        <a:t>分钟聚合）</a:t>
                      </a:r>
                      <a:endParaRPr lang="zh-CN" sz="20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a:txBody>
                    <a:bodyPr/>
                    <a:lstStyle/>
                    <a:p>
                      <a:pPr indent="127000" algn="ctr">
                        <a:lnSpc>
                          <a:spcPct val="150000"/>
                        </a:lnSpc>
                        <a:spcAft>
                          <a:spcPts val="0"/>
                        </a:spcAft>
                      </a:pPr>
                      <a:r>
                        <a:rPr lang="en-US" sz="2000" kern="100">
                          <a:effectLst/>
                        </a:rPr>
                        <a:t>…</a:t>
                      </a:r>
                      <a:endParaRPr lang="zh-CN" sz="20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127000" algn="ctr">
                        <a:lnSpc>
                          <a:spcPct val="150000"/>
                        </a:lnSpc>
                        <a:spcAft>
                          <a:spcPts val="0"/>
                        </a:spcAft>
                      </a:pPr>
                      <a:r>
                        <a:rPr lang="en-US" sz="2000" kern="100">
                          <a:effectLst/>
                        </a:rPr>
                        <a:t>…</a:t>
                      </a:r>
                      <a:endParaRPr lang="zh-CN" sz="20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1645632030"/>
                  </a:ext>
                </a:extLst>
              </a:tr>
              <a:tr h="510486">
                <a:tc gridSpan="2">
                  <a:txBody>
                    <a:bodyPr/>
                    <a:lstStyle/>
                    <a:p>
                      <a:pPr indent="127000" algn="ctr">
                        <a:lnSpc>
                          <a:spcPct val="150000"/>
                        </a:lnSpc>
                        <a:spcAft>
                          <a:spcPts val="0"/>
                        </a:spcAft>
                      </a:pPr>
                      <a:r>
                        <a:rPr lang="en-US" sz="2000" kern="100">
                          <a:effectLst/>
                        </a:rPr>
                        <a:t>10</a:t>
                      </a:r>
                      <a:r>
                        <a:rPr lang="zh-CN" sz="2000" kern="100">
                          <a:effectLst/>
                        </a:rPr>
                        <a:t>分钟（</a:t>
                      </a:r>
                      <a:r>
                        <a:rPr lang="en-US" sz="2000" kern="100">
                          <a:effectLst/>
                        </a:rPr>
                        <a:t>10</a:t>
                      </a:r>
                      <a:r>
                        <a:rPr lang="zh-CN" sz="2000" kern="100">
                          <a:effectLst/>
                        </a:rPr>
                        <a:t>个</a:t>
                      </a:r>
                      <a:r>
                        <a:rPr lang="en-US" sz="2000" kern="100">
                          <a:effectLst/>
                        </a:rPr>
                        <a:t>1</a:t>
                      </a:r>
                      <a:r>
                        <a:rPr lang="zh-CN" sz="2000" kern="100">
                          <a:effectLst/>
                        </a:rPr>
                        <a:t>分钟聚合）</a:t>
                      </a:r>
                      <a:endParaRPr lang="zh-CN" sz="20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hMerge="1">
                  <a:txBody>
                    <a:bodyPr/>
                    <a:lstStyle/>
                    <a:p>
                      <a:endParaRPr lang="zh-CN" altLang="en-US"/>
                    </a:p>
                  </a:txBody>
                  <a:tcPr/>
                </a:tc>
                <a:tc>
                  <a:txBody>
                    <a:bodyPr/>
                    <a:lstStyle/>
                    <a:p>
                      <a:pPr indent="127000" algn="ctr">
                        <a:lnSpc>
                          <a:spcPct val="150000"/>
                        </a:lnSpc>
                        <a:spcAft>
                          <a:spcPts val="0"/>
                        </a:spcAft>
                      </a:pPr>
                      <a:r>
                        <a:rPr lang="en-US" sz="2000" kern="100">
                          <a:effectLst/>
                        </a:rPr>
                        <a:t>…</a:t>
                      </a:r>
                      <a:endParaRPr lang="zh-CN" sz="20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127000" algn="ctr">
                        <a:lnSpc>
                          <a:spcPct val="150000"/>
                        </a:lnSpc>
                        <a:spcAft>
                          <a:spcPts val="0"/>
                        </a:spcAft>
                      </a:pPr>
                      <a:r>
                        <a:rPr lang="en-US" sz="2000" kern="100">
                          <a:effectLst/>
                        </a:rPr>
                        <a:t>…</a:t>
                      </a:r>
                      <a:endParaRPr lang="zh-CN" sz="20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127000" algn="ctr">
                        <a:lnSpc>
                          <a:spcPct val="150000"/>
                        </a:lnSpc>
                        <a:spcAft>
                          <a:spcPts val="0"/>
                        </a:spcAft>
                      </a:pPr>
                      <a:r>
                        <a:rPr lang="en-US" sz="2000" kern="100">
                          <a:effectLst/>
                        </a:rPr>
                        <a:t>…</a:t>
                      </a:r>
                      <a:endParaRPr lang="zh-CN" sz="20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116663752"/>
                  </a:ext>
                </a:extLst>
              </a:tr>
              <a:tr h="510486">
                <a:tc>
                  <a:txBody>
                    <a:bodyPr/>
                    <a:lstStyle/>
                    <a:p>
                      <a:pPr indent="127000" algn="ctr">
                        <a:lnSpc>
                          <a:spcPct val="150000"/>
                        </a:lnSpc>
                        <a:spcAft>
                          <a:spcPts val="0"/>
                        </a:spcAft>
                      </a:pPr>
                      <a:r>
                        <a:rPr lang="en-US" sz="2000" kern="100">
                          <a:effectLst/>
                        </a:rPr>
                        <a:t>1</a:t>
                      </a:r>
                      <a:r>
                        <a:rPr lang="zh-CN" sz="2000" kern="100">
                          <a:effectLst/>
                        </a:rPr>
                        <a:t>分钟</a:t>
                      </a:r>
                      <a:endParaRPr lang="zh-CN" sz="20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127000" algn="ctr">
                        <a:lnSpc>
                          <a:spcPct val="150000"/>
                        </a:lnSpc>
                        <a:spcAft>
                          <a:spcPts val="0"/>
                        </a:spcAft>
                      </a:pPr>
                      <a:r>
                        <a:rPr lang="en-US" sz="2000" kern="100">
                          <a:effectLst/>
                        </a:rPr>
                        <a:t>…</a:t>
                      </a:r>
                      <a:endParaRPr lang="zh-CN" sz="20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127000" algn="ctr">
                        <a:lnSpc>
                          <a:spcPct val="150000"/>
                        </a:lnSpc>
                        <a:spcAft>
                          <a:spcPts val="0"/>
                        </a:spcAft>
                      </a:pPr>
                      <a:r>
                        <a:rPr lang="en-US" sz="2000" kern="100">
                          <a:effectLst/>
                        </a:rPr>
                        <a:t>…</a:t>
                      </a:r>
                      <a:endParaRPr lang="zh-CN" sz="20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127000" algn="ctr">
                        <a:lnSpc>
                          <a:spcPct val="150000"/>
                        </a:lnSpc>
                        <a:spcAft>
                          <a:spcPts val="0"/>
                        </a:spcAft>
                      </a:pPr>
                      <a:r>
                        <a:rPr lang="en-US" sz="2000" kern="100">
                          <a:effectLst/>
                        </a:rPr>
                        <a:t>…</a:t>
                      </a:r>
                      <a:endParaRPr lang="zh-CN" sz="20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tc>
                  <a:txBody>
                    <a:bodyPr/>
                    <a:lstStyle/>
                    <a:p>
                      <a:pPr indent="127000" algn="ctr">
                        <a:lnSpc>
                          <a:spcPct val="150000"/>
                        </a:lnSpc>
                        <a:spcAft>
                          <a:spcPts val="0"/>
                        </a:spcAft>
                      </a:pPr>
                      <a:r>
                        <a:rPr lang="en-US" sz="2000" kern="100" dirty="0">
                          <a:effectLst/>
                        </a:rPr>
                        <a:t>…</a:t>
                      </a:r>
                      <a:endParaRPr lang="zh-CN" sz="20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tc>
                <a:extLst>
                  <a:ext uri="{0D108BD9-81ED-4DB2-BD59-A6C34878D82A}">
                    <a16:rowId xmlns:a16="http://schemas.microsoft.com/office/drawing/2014/main" val="1227022316"/>
                  </a:ext>
                </a:extLst>
              </a:tr>
            </a:tbl>
          </a:graphicData>
        </a:graphic>
      </p:graphicFrame>
      <p:sp>
        <p:nvSpPr>
          <p:cNvPr id="9" name="文本框 8"/>
          <p:cNvSpPr txBox="1"/>
          <p:nvPr/>
        </p:nvSpPr>
        <p:spPr>
          <a:xfrm>
            <a:off x="795338" y="4996813"/>
            <a:ext cx="10055542" cy="1323439"/>
          </a:xfrm>
          <a:prstGeom prst="rect">
            <a:avLst/>
          </a:prstGeom>
          <a:noFill/>
        </p:spPr>
        <p:txBody>
          <a:bodyPr wrap="squar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数据分集合介绍</a:t>
            </a:r>
            <a:endParaRPr lang="en-US" altLang="zh-CN" sz="2000" dirty="0" smtClean="0">
              <a:solidFill>
                <a:schemeClr val="bg1"/>
              </a:solidFill>
              <a:latin typeface="微软雅黑" panose="020B0503020204020204" pitchFamily="34" charset="-122"/>
              <a:ea typeface="微软雅黑" panose="020B0503020204020204" pitchFamily="34" charset="-122"/>
            </a:endParaRPr>
          </a:p>
          <a:p>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smtClean="0">
                <a:solidFill>
                  <a:schemeClr val="bg1"/>
                </a:solidFill>
                <a:latin typeface="微软雅黑" panose="020B0503020204020204" pitchFamily="34" charset="-122"/>
                <a:ea typeface="微软雅黑" panose="020B0503020204020204" pitchFamily="34" charset="-122"/>
              </a:rPr>
              <a:t>数据分集合即指数据在存储时以</a:t>
            </a:r>
            <a:r>
              <a:rPr lang="en-US" altLang="zh-CN" sz="2000" dirty="0" smtClean="0">
                <a:solidFill>
                  <a:schemeClr val="bg1"/>
                </a:solidFill>
                <a:latin typeface="微软雅黑" panose="020B0503020204020204" pitchFamily="34" charset="-122"/>
                <a:ea typeface="微软雅黑" panose="020B0503020204020204" pitchFamily="34" charset="-122"/>
              </a:rPr>
              <a:t>3</a:t>
            </a:r>
            <a:r>
              <a:rPr lang="zh-CN" altLang="en-US" sz="2000" dirty="0" smtClean="0">
                <a:solidFill>
                  <a:schemeClr val="bg1"/>
                </a:solidFill>
                <a:latin typeface="微软雅黑" panose="020B0503020204020204" pitchFamily="34" charset="-122"/>
                <a:ea typeface="微软雅黑" panose="020B0503020204020204" pitchFamily="34" charset="-122"/>
              </a:rPr>
              <a:t>个月为分隔，每隔三个月，其新的数据建立一个新的集合存储。超过</a:t>
            </a:r>
            <a:r>
              <a:rPr lang="en-US" altLang="zh-CN" sz="2000" dirty="0" smtClean="0">
                <a:solidFill>
                  <a:schemeClr val="bg1"/>
                </a:solidFill>
                <a:latin typeface="微软雅黑" panose="020B0503020204020204" pitchFamily="34" charset="-122"/>
                <a:ea typeface="微软雅黑" panose="020B0503020204020204" pitchFamily="34" charset="-122"/>
              </a:rPr>
              <a:t>5</a:t>
            </a:r>
            <a:r>
              <a:rPr lang="zh-CN" altLang="en-US" sz="2000" dirty="0" smtClean="0">
                <a:solidFill>
                  <a:schemeClr val="bg1"/>
                </a:solidFill>
                <a:latin typeface="微软雅黑" panose="020B0503020204020204" pitchFamily="34" charset="-122"/>
                <a:ea typeface="微软雅黑" panose="020B0503020204020204" pitchFamily="34" charset="-122"/>
              </a:rPr>
              <a:t>个季度的集合自动删除的模型。</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48648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文本框 1"/>
          <p:cNvSpPr txBox="1">
            <a:spLocks noChangeArrowheads="1"/>
          </p:cNvSpPr>
          <p:nvPr/>
        </p:nvSpPr>
        <p:spPr bwMode="auto">
          <a:xfrm>
            <a:off x="685800" y="676275"/>
            <a:ext cx="93421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MongoDB</a:t>
            </a:r>
            <a:r>
              <a:rPr kumimoji="0" lang="zh-CN" altLang="en-US"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数据库系统实现</a:t>
            </a:r>
            <a:endParaRPr kumimoji="0" lang="zh-CN" altLang="en-US" sz="32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2"/>
          <p:cNvCxnSpPr>
            <a:cxnSpLocks noChangeShapeType="1"/>
          </p:cNvCxnSpPr>
          <p:nvPr/>
        </p:nvCxnSpPr>
        <p:spPr bwMode="auto">
          <a:xfrm>
            <a:off x="795338" y="1343025"/>
            <a:ext cx="6605587"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
        <p:nvSpPr>
          <p:cNvPr id="2" name="文本框 1"/>
          <p:cNvSpPr txBox="1"/>
          <p:nvPr/>
        </p:nvSpPr>
        <p:spPr>
          <a:xfrm>
            <a:off x="795338" y="1666240"/>
            <a:ext cx="4142422" cy="400110"/>
          </a:xfrm>
          <a:prstGeom prst="rect">
            <a:avLst/>
          </a:prstGeom>
          <a:noFill/>
        </p:spPr>
        <p:txBody>
          <a:bodyPr wrap="squar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数据库存储的示意</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174" y="2264881"/>
            <a:ext cx="4737222" cy="4098973"/>
          </a:xfrm>
          <a:prstGeom prst="rect">
            <a:avLst/>
          </a:prstGeom>
        </p:spPr>
      </p:pic>
    </p:spTree>
    <p:extLst>
      <p:ext uri="{BB962C8B-B14F-4D97-AF65-F5344CB8AC3E}">
        <p14:creationId xmlns:p14="http://schemas.microsoft.com/office/powerpoint/2010/main" val="21738309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文本框 1"/>
          <p:cNvSpPr txBox="1">
            <a:spLocks noChangeArrowheads="1"/>
          </p:cNvSpPr>
          <p:nvPr/>
        </p:nvSpPr>
        <p:spPr bwMode="auto">
          <a:xfrm>
            <a:off x="685800" y="676275"/>
            <a:ext cx="93421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MongoDB</a:t>
            </a:r>
            <a:r>
              <a:rPr kumimoji="0" lang="zh-CN" altLang="en-US"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数据库系统实现</a:t>
            </a:r>
            <a:endParaRPr kumimoji="0" lang="zh-CN" altLang="en-US" sz="32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2"/>
          <p:cNvCxnSpPr>
            <a:cxnSpLocks noChangeShapeType="1"/>
          </p:cNvCxnSpPr>
          <p:nvPr/>
        </p:nvCxnSpPr>
        <p:spPr bwMode="auto">
          <a:xfrm>
            <a:off x="795338" y="1343025"/>
            <a:ext cx="6605587"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
        <p:nvSpPr>
          <p:cNvPr id="3" name="文本框 2"/>
          <p:cNvSpPr txBox="1"/>
          <p:nvPr/>
        </p:nvSpPr>
        <p:spPr>
          <a:xfrm>
            <a:off x="795337" y="1686560"/>
            <a:ext cx="10177131" cy="1569660"/>
          </a:xfrm>
          <a:prstGeom prst="rect">
            <a:avLst/>
          </a:prstGeom>
          <a:noFill/>
        </p:spPr>
        <p:txBody>
          <a:bodyPr wrap="square" rtlCol="0">
            <a:spAutoFit/>
          </a:bodyPr>
          <a:lstStyle/>
          <a:p>
            <a:pPr>
              <a:lnSpc>
                <a:spcPct val="150000"/>
              </a:lnSpc>
            </a:pPr>
            <a:r>
              <a:rPr lang="en-US" altLang="zh-CN" sz="2400" dirty="0" smtClean="0">
                <a:solidFill>
                  <a:schemeClr val="bg1"/>
                </a:solidFill>
                <a:latin typeface="微软雅黑" panose="020B0503020204020204" pitchFamily="34" charset="-122"/>
                <a:ea typeface="微软雅黑" panose="020B0503020204020204" pitchFamily="34" charset="-122"/>
              </a:rPr>
              <a:t>MongoDB</a:t>
            </a:r>
            <a:r>
              <a:rPr lang="zh-CN" altLang="en-US" sz="2400" dirty="0" smtClean="0">
                <a:solidFill>
                  <a:schemeClr val="bg1"/>
                </a:solidFill>
                <a:latin typeface="微软雅黑" panose="020B0503020204020204" pitchFamily="34" charset="-122"/>
                <a:ea typeface="微软雅黑" panose="020B0503020204020204" pitchFamily="34" charset="-122"/>
              </a:rPr>
              <a:t>中间层实现</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因为</a:t>
            </a:r>
            <a:r>
              <a:rPr lang="en-US" altLang="zh-CN" sz="2000" dirty="0" smtClean="0">
                <a:solidFill>
                  <a:schemeClr val="bg1"/>
                </a:solidFill>
                <a:latin typeface="微软雅黑" panose="020B0503020204020204" pitchFamily="34" charset="-122"/>
                <a:ea typeface="微软雅黑" panose="020B0503020204020204" pitchFamily="34" charset="-122"/>
              </a:rPr>
              <a:t>MongoDB</a:t>
            </a:r>
            <a:r>
              <a:rPr lang="zh-CN" altLang="en-US" sz="2000" dirty="0" smtClean="0">
                <a:solidFill>
                  <a:schemeClr val="bg1"/>
                </a:solidFill>
                <a:latin typeface="微软雅黑" panose="020B0503020204020204" pitchFamily="34" charset="-122"/>
                <a:ea typeface="微软雅黑" panose="020B0503020204020204" pitchFamily="34" charset="-122"/>
              </a:rPr>
              <a:t>中间层的各项功能可能面临不同的现场环境，因此通过提供一个配置文件的形式使用户进行自定义配置来适应不同的场景。下面是配置文件的各项参数解读。</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790949740"/>
              </p:ext>
            </p:extLst>
          </p:nvPr>
        </p:nvGraphicFramePr>
        <p:xfrm>
          <a:off x="879756" y="3330113"/>
          <a:ext cx="9989820" cy="3520440"/>
        </p:xfrm>
        <a:graphic>
          <a:graphicData uri="http://schemas.openxmlformats.org/drawingml/2006/table">
            <a:tbl>
              <a:tblPr firstRow="1" firstCol="1" bandRow="1">
                <a:tableStyleId>{FABFCF23-3B69-468F-B69F-88F6DE6A72F2}</a:tableStyleId>
              </a:tblPr>
              <a:tblGrid>
                <a:gridCol w="3578803">
                  <a:extLst>
                    <a:ext uri="{9D8B030D-6E8A-4147-A177-3AD203B41FA5}">
                      <a16:colId xmlns:a16="http://schemas.microsoft.com/office/drawing/2014/main" val="863425187"/>
                    </a:ext>
                  </a:extLst>
                </a:gridCol>
                <a:gridCol w="6411017">
                  <a:extLst>
                    <a:ext uri="{9D8B030D-6E8A-4147-A177-3AD203B41FA5}">
                      <a16:colId xmlns:a16="http://schemas.microsoft.com/office/drawing/2014/main" val="629773154"/>
                    </a:ext>
                  </a:extLst>
                </a:gridCol>
              </a:tblGrid>
              <a:tr h="190724">
                <a:tc>
                  <a:txBody>
                    <a:bodyPr/>
                    <a:lstStyle/>
                    <a:p>
                      <a:pPr indent="127000" algn="just">
                        <a:lnSpc>
                          <a:spcPct val="150000"/>
                        </a:lnSpc>
                        <a:spcAft>
                          <a:spcPts val="0"/>
                        </a:spcAft>
                      </a:pPr>
                      <a:r>
                        <a:rPr lang="zh-CN" sz="1400" kern="100" dirty="0">
                          <a:effectLst/>
                        </a:rPr>
                        <a:t>参数名称</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just">
                        <a:lnSpc>
                          <a:spcPct val="150000"/>
                        </a:lnSpc>
                        <a:spcAft>
                          <a:spcPts val="0"/>
                        </a:spcAft>
                      </a:pPr>
                      <a:r>
                        <a:rPr lang="zh-CN" sz="1400" kern="100" dirty="0">
                          <a:effectLst/>
                        </a:rPr>
                        <a:t>描述</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421366559"/>
                  </a:ext>
                </a:extLst>
              </a:tr>
              <a:tr h="194969">
                <a:tc>
                  <a:txBody>
                    <a:bodyPr/>
                    <a:lstStyle/>
                    <a:p>
                      <a:pPr indent="127000" algn="just">
                        <a:lnSpc>
                          <a:spcPct val="150000"/>
                        </a:lnSpc>
                        <a:spcAft>
                          <a:spcPts val="0"/>
                        </a:spcAft>
                      </a:pPr>
                      <a:r>
                        <a:rPr lang="en-US" sz="1400" kern="100" dirty="0" err="1">
                          <a:effectLst/>
                        </a:rPr>
                        <a:t>isStartByAdwan</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just">
                        <a:lnSpc>
                          <a:spcPct val="150000"/>
                        </a:lnSpc>
                        <a:spcAft>
                          <a:spcPts val="0"/>
                        </a:spcAft>
                      </a:pPr>
                      <a:r>
                        <a:rPr lang="zh-CN" sz="1400" kern="100" dirty="0">
                          <a:effectLst/>
                        </a:rPr>
                        <a:t>是否由</a:t>
                      </a:r>
                      <a:r>
                        <a:rPr lang="en-US" sz="1400" kern="100" dirty="0">
                          <a:effectLst/>
                        </a:rPr>
                        <a:t>ADWAN</a:t>
                      </a:r>
                      <a:r>
                        <a:rPr lang="zh-CN" sz="1400" kern="100" dirty="0">
                          <a:effectLst/>
                        </a:rPr>
                        <a:t>拉起</a:t>
                      </a:r>
                      <a:r>
                        <a:rPr lang="en-US" sz="1400" kern="100" dirty="0">
                          <a:effectLst/>
                        </a:rPr>
                        <a:t>MongoDB</a:t>
                      </a:r>
                      <a:r>
                        <a:rPr lang="zh-CN" sz="1400" kern="100" dirty="0">
                          <a:effectLst/>
                        </a:rPr>
                        <a:t>服务</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457142810"/>
                  </a:ext>
                </a:extLst>
              </a:tr>
              <a:tr h="194969">
                <a:tc>
                  <a:txBody>
                    <a:bodyPr/>
                    <a:lstStyle/>
                    <a:p>
                      <a:pPr indent="127000" algn="just">
                        <a:lnSpc>
                          <a:spcPct val="150000"/>
                        </a:lnSpc>
                        <a:spcAft>
                          <a:spcPts val="0"/>
                        </a:spcAft>
                      </a:pPr>
                      <a:r>
                        <a:rPr lang="en-US" sz="1400" kern="100" dirty="0" err="1">
                          <a:effectLst/>
                        </a:rPr>
                        <a:t>MongoDBPath</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just">
                        <a:lnSpc>
                          <a:spcPct val="150000"/>
                        </a:lnSpc>
                        <a:spcAft>
                          <a:spcPts val="0"/>
                        </a:spcAft>
                      </a:pPr>
                      <a:r>
                        <a:rPr lang="en-US" sz="1400" kern="100" dirty="0">
                          <a:effectLst/>
                        </a:rPr>
                        <a:t>MongoDB</a:t>
                      </a:r>
                      <a:r>
                        <a:rPr lang="zh-CN" sz="1400" kern="100" dirty="0">
                          <a:effectLst/>
                        </a:rPr>
                        <a:t>所在目录</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229069078"/>
                  </a:ext>
                </a:extLst>
              </a:tr>
              <a:tr h="194969">
                <a:tc>
                  <a:txBody>
                    <a:bodyPr/>
                    <a:lstStyle/>
                    <a:p>
                      <a:pPr indent="127000" algn="just">
                        <a:lnSpc>
                          <a:spcPct val="150000"/>
                        </a:lnSpc>
                        <a:spcAft>
                          <a:spcPts val="0"/>
                        </a:spcAft>
                      </a:pPr>
                      <a:r>
                        <a:rPr lang="en-US" sz="1400" kern="100" dirty="0" err="1">
                          <a:effectLst/>
                        </a:rPr>
                        <a:t>dbPath</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just">
                        <a:lnSpc>
                          <a:spcPct val="150000"/>
                        </a:lnSpc>
                        <a:spcAft>
                          <a:spcPts val="0"/>
                        </a:spcAft>
                      </a:pPr>
                      <a:r>
                        <a:rPr lang="en-US" sz="1400" kern="100">
                          <a:effectLst/>
                        </a:rPr>
                        <a:t>MongoDB</a:t>
                      </a:r>
                      <a:r>
                        <a:rPr lang="zh-CN" sz="1400" kern="100">
                          <a:effectLst/>
                        </a:rPr>
                        <a:t>数据文件目录</a:t>
                      </a:r>
                      <a:endParaRPr lang="zh-CN" sz="14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060068613"/>
                  </a:ext>
                </a:extLst>
              </a:tr>
              <a:tr h="194969">
                <a:tc>
                  <a:txBody>
                    <a:bodyPr/>
                    <a:lstStyle/>
                    <a:p>
                      <a:pPr indent="127000" algn="just">
                        <a:lnSpc>
                          <a:spcPct val="150000"/>
                        </a:lnSpc>
                        <a:spcAft>
                          <a:spcPts val="0"/>
                        </a:spcAft>
                      </a:pPr>
                      <a:r>
                        <a:rPr lang="en-US" sz="1400" kern="100" dirty="0">
                          <a:effectLst/>
                        </a:rPr>
                        <a:t>Port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just">
                        <a:lnSpc>
                          <a:spcPct val="150000"/>
                        </a:lnSpc>
                        <a:spcAft>
                          <a:spcPts val="0"/>
                        </a:spcAft>
                      </a:pPr>
                      <a:r>
                        <a:rPr lang="en-US" sz="1400" kern="100">
                          <a:effectLst/>
                        </a:rPr>
                        <a:t>MongoDB</a:t>
                      </a:r>
                      <a:r>
                        <a:rPr lang="zh-CN" sz="1400" kern="100">
                          <a:effectLst/>
                        </a:rPr>
                        <a:t>服务监听端口</a:t>
                      </a:r>
                      <a:endParaRPr lang="zh-CN" sz="14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137417322"/>
                  </a:ext>
                </a:extLst>
              </a:tr>
              <a:tr h="194969">
                <a:tc>
                  <a:txBody>
                    <a:bodyPr/>
                    <a:lstStyle/>
                    <a:p>
                      <a:pPr indent="127000" algn="just">
                        <a:lnSpc>
                          <a:spcPct val="150000"/>
                        </a:lnSpc>
                        <a:spcAft>
                          <a:spcPts val="0"/>
                        </a:spcAft>
                      </a:pPr>
                      <a:r>
                        <a:rPr lang="en-US" sz="1400" kern="100" dirty="0">
                          <a:effectLst/>
                        </a:rPr>
                        <a:t>Host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just">
                        <a:lnSpc>
                          <a:spcPct val="150000"/>
                        </a:lnSpc>
                        <a:spcAft>
                          <a:spcPts val="0"/>
                        </a:spcAft>
                      </a:pPr>
                      <a:r>
                        <a:rPr lang="en-US" sz="1400" kern="100" dirty="0">
                          <a:effectLst/>
                        </a:rPr>
                        <a:t>MongoDB</a:t>
                      </a:r>
                      <a:r>
                        <a:rPr lang="zh-CN" sz="1400" kern="100" dirty="0">
                          <a:effectLst/>
                        </a:rPr>
                        <a:t>服务所在的服务器</a:t>
                      </a:r>
                      <a:r>
                        <a:rPr lang="en-US" sz="1400" kern="100" dirty="0">
                          <a:effectLst/>
                        </a:rPr>
                        <a:t>IP</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137238537"/>
                  </a:ext>
                </a:extLst>
              </a:tr>
              <a:tr h="194969">
                <a:tc>
                  <a:txBody>
                    <a:bodyPr/>
                    <a:lstStyle/>
                    <a:p>
                      <a:pPr indent="127000" algn="just">
                        <a:lnSpc>
                          <a:spcPct val="150000"/>
                        </a:lnSpc>
                        <a:spcAft>
                          <a:spcPts val="0"/>
                        </a:spcAft>
                      </a:pPr>
                      <a:r>
                        <a:rPr lang="en-US" sz="1400" kern="100" dirty="0" err="1">
                          <a:effectLst/>
                        </a:rPr>
                        <a:t>isStartAuth</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just">
                        <a:lnSpc>
                          <a:spcPct val="150000"/>
                        </a:lnSpc>
                        <a:spcAft>
                          <a:spcPts val="0"/>
                        </a:spcAft>
                      </a:pPr>
                      <a:r>
                        <a:rPr lang="en-US" sz="1400" kern="100" dirty="0">
                          <a:effectLst/>
                        </a:rPr>
                        <a:t>MongoDB</a:t>
                      </a:r>
                      <a:r>
                        <a:rPr lang="zh-CN" sz="1400" kern="100" dirty="0">
                          <a:effectLst/>
                        </a:rPr>
                        <a:t>服务是否开启密码验证</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202529867"/>
                  </a:ext>
                </a:extLst>
              </a:tr>
              <a:tr h="194969">
                <a:tc>
                  <a:txBody>
                    <a:bodyPr/>
                    <a:lstStyle/>
                    <a:p>
                      <a:pPr indent="127000" algn="just">
                        <a:lnSpc>
                          <a:spcPct val="150000"/>
                        </a:lnSpc>
                        <a:spcAft>
                          <a:spcPts val="0"/>
                        </a:spcAft>
                      </a:pPr>
                      <a:r>
                        <a:rPr lang="en-US" sz="1400" kern="100">
                          <a:effectLst/>
                        </a:rPr>
                        <a:t>User</a:t>
                      </a:r>
                      <a:endParaRPr lang="zh-CN" sz="14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just">
                        <a:lnSpc>
                          <a:spcPct val="150000"/>
                        </a:lnSpc>
                        <a:spcAft>
                          <a:spcPts val="0"/>
                        </a:spcAft>
                      </a:pPr>
                      <a:r>
                        <a:rPr lang="en-US" sz="1400" kern="100" dirty="0">
                          <a:effectLst/>
                        </a:rPr>
                        <a:t>MongoDB</a:t>
                      </a:r>
                      <a:r>
                        <a:rPr lang="zh-CN" sz="1400" kern="100" dirty="0">
                          <a:effectLst/>
                        </a:rPr>
                        <a:t>用户名</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74979962"/>
                  </a:ext>
                </a:extLst>
              </a:tr>
              <a:tr h="194969">
                <a:tc>
                  <a:txBody>
                    <a:bodyPr/>
                    <a:lstStyle/>
                    <a:p>
                      <a:pPr indent="127000" algn="just">
                        <a:lnSpc>
                          <a:spcPct val="150000"/>
                        </a:lnSpc>
                        <a:spcAft>
                          <a:spcPts val="0"/>
                        </a:spcAft>
                      </a:pPr>
                      <a:r>
                        <a:rPr lang="en-US" sz="1400" kern="100">
                          <a:effectLst/>
                        </a:rPr>
                        <a:t>Passwd</a:t>
                      </a:r>
                      <a:endParaRPr lang="zh-CN" sz="14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just">
                        <a:lnSpc>
                          <a:spcPct val="150000"/>
                        </a:lnSpc>
                        <a:spcAft>
                          <a:spcPts val="0"/>
                        </a:spcAft>
                      </a:pPr>
                      <a:r>
                        <a:rPr lang="en-US" sz="1400" kern="100" dirty="0">
                          <a:effectLst/>
                        </a:rPr>
                        <a:t>MongoDB</a:t>
                      </a:r>
                      <a:r>
                        <a:rPr lang="zh-CN" sz="1400" kern="100" dirty="0">
                          <a:effectLst/>
                        </a:rPr>
                        <a:t>密码</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893410223"/>
                  </a:ext>
                </a:extLst>
              </a:tr>
              <a:tr h="194969">
                <a:tc>
                  <a:txBody>
                    <a:bodyPr/>
                    <a:lstStyle/>
                    <a:p>
                      <a:pPr indent="127000" algn="just">
                        <a:lnSpc>
                          <a:spcPct val="150000"/>
                        </a:lnSpc>
                        <a:spcAft>
                          <a:spcPts val="0"/>
                        </a:spcAft>
                      </a:pPr>
                      <a:r>
                        <a:rPr lang="en-US" sz="1400" kern="100">
                          <a:effectLst/>
                        </a:rPr>
                        <a:t>hostUser</a:t>
                      </a:r>
                      <a:endParaRPr lang="zh-CN" sz="14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just">
                        <a:lnSpc>
                          <a:spcPct val="150000"/>
                        </a:lnSpc>
                        <a:spcAft>
                          <a:spcPts val="0"/>
                        </a:spcAft>
                      </a:pPr>
                      <a:r>
                        <a:rPr lang="zh-CN" sz="1400" kern="100" dirty="0">
                          <a:effectLst/>
                        </a:rPr>
                        <a:t>当配置的</a:t>
                      </a:r>
                      <a:r>
                        <a:rPr lang="en-US" sz="1400" kern="100" dirty="0">
                          <a:effectLst/>
                        </a:rPr>
                        <a:t>MongoDB</a:t>
                      </a:r>
                      <a:r>
                        <a:rPr lang="zh-CN" sz="1400" kern="100" dirty="0">
                          <a:effectLst/>
                        </a:rPr>
                        <a:t>是远程服务器上的服务时的远程服务器的用户名</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929314425"/>
                  </a:ext>
                </a:extLst>
              </a:tr>
              <a:tr h="201608">
                <a:tc>
                  <a:txBody>
                    <a:bodyPr/>
                    <a:lstStyle/>
                    <a:p>
                      <a:pPr indent="127000" algn="just">
                        <a:lnSpc>
                          <a:spcPct val="150000"/>
                        </a:lnSpc>
                        <a:spcAft>
                          <a:spcPts val="0"/>
                        </a:spcAft>
                      </a:pPr>
                      <a:r>
                        <a:rPr lang="en-US" sz="1400" kern="100">
                          <a:effectLst/>
                        </a:rPr>
                        <a:t>hostPasswd</a:t>
                      </a:r>
                      <a:endParaRPr lang="zh-CN" sz="14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indent="127000" algn="just">
                        <a:lnSpc>
                          <a:spcPct val="150000"/>
                        </a:lnSpc>
                        <a:spcAft>
                          <a:spcPts val="0"/>
                        </a:spcAft>
                      </a:pPr>
                      <a:r>
                        <a:rPr lang="zh-CN" sz="1400" kern="100" dirty="0">
                          <a:effectLst/>
                        </a:rPr>
                        <a:t>当配置的</a:t>
                      </a:r>
                      <a:r>
                        <a:rPr lang="en-US" sz="1400" kern="100" dirty="0">
                          <a:effectLst/>
                        </a:rPr>
                        <a:t>MongoDB</a:t>
                      </a:r>
                      <a:r>
                        <a:rPr lang="zh-CN" sz="1400" kern="100" dirty="0">
                          <a:effectLst/>
                        </a:rPr>
                        <a:t>是远程服务器上的服务时的远程服务器的密码</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94026528"/>
                  </a:ext>
                </a:extLst>
              </a:tr>
            </a:tbl>
          </a:graphicData>
        </a:graphic>
      </p:graphicFrame>
    </p:spTree>
    <p:extLst>
      <p:ext uri="{BB962C8B-B14F-4D97-AF65-F5344CB8AC3E}">
        <p14:creationId xmlns:p14="http://schemas.microsoft.com/office/powerpoint/2010/main" val="3232273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文本框 1"/>
          <p:cNvSpPr txBox="1">
            <a:spLocks noChangeArrowheads="1"/>
          </p:cNvSpPr>
          <p:nvPr/>
        </p:nvSpPr>
        <p:spPr bwMode="auto">
          <a:xfrm>
            <a:off x="685800" y="676275"/>
            <a:ext cx="93421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MongoDB</a:t>
            </a:r>
            <a:r>
              <a:rPr kumimoji="0" lang="zh-CN" altLang="en-US"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数据库系统实现</a:t>
            </a:r>
            <a:endParaRPr kumimoji="0" lang="zh-CN" altLang="en-US" sz="32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2"/>
          <p:cNvCxnSpPr>
            <a:cxnSpLocks noChangeShapeType="1"/>
          </p:cNvCxnSpPr>
          <p:nvPr/>
        </p:nvCxnSpPr>
        <p:spPr bwMode="auto">
          <a:xfrm>
            <a:off x="795338" y="1343025"/>
            <a:ext cx="6605587"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
        <p:nvSpPr>
          <p:cNvPr id="3" name="文本框 2"/>
          <p:cNvSpPr txBox="1"/>
          <p:nvPr/>
        </p:nvSpPr>
        <p:spPr>
          <a:xfrm>
            <a:off x="795337" y="1686560"/>
            <a:ext cx="10417608" cy="1107996"/>
          </a:xfrm>
          <a:prstGeom prst="rect">
            <a:avLst/>
          </a:prstGeom>
          <a:noFill/>
        </p:spPr>
        <p:txBody>
          <a:bodyPr wrap="square" rtlCol="0">
            <a:spAutoFit/>
          </a:bodyPr>
          <a:lstStyle/>
          <a:p>
            <a:pPr>
              <a:lnSpc>
                <a:spcPct val="150000"/>
              </a:lnSpc>
            </a:pPr>
            <a:r>
              <a:rPr lang="en-US" altLang="zh-CN" sz="2400" dirty="0" smtClean="0">
                <a:solidFill>
                  <a:schemeClr val="bg1"/>
                </a:solidFill>
                <a:latin typeface="微软雅黑" panose="020B0503020204020204" pitchFamily="34" charset="-122"/>
                <a:ea typeface="微软雅黑" panose="020B0503020204020204" pitchFamily="34" charset="-122"/>
              </a:rPr>
              <a:t>MongoDB</a:t>
            </a:r>
            <a:r>
              <a:rPr lang="zh-CN" altLang="en-US" sz="2400" dirty="0" smtClean="0">
                <a:solidFill>
                  <a:schemeClr val="bg1"/>
                </a:solidFill>
                <a:latin typeface="微软雅黑" panose="020B0503020204020204" pitchFamily="34" charset="-122"/>
                <a:ea typeface="微软雅黑" panose="020B0503020204020204" pitchFamily="34" charset="-122"/>
              </a:rPr>
              <a:t>中间层实现</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向其他模块返回</a:t>
            </a:r>
            <a:r>
              <a:rPr lang="en-US" altLang="zh-CN" sz="2000" dirty="0" smtClean="0">
                <a:solidFill>
                  <a:schemeClr val="bg1"/>
                </a:solidFill>
                <a:latin typeface="微软雅黑" panose="020B0503020204020204" pitchFamily="34" charset="-122"/>
                <a:ea typeface="微软雅黑" panose="020B0503020204020204" pitchFamily="34" charset="-122"/>
              </a:rPr>
              <a:t>MongoDB</a:t>
            </a:r>
            <a:r>
              <a:rPr lang="zh-CN" altLang="en-US" sz="2000" dirty="0" smtClean="0">
                <a:solidFill>
                  <a:schemeClr val="bg1"/>
                </a:solidFill>
                <a:latin typeface="微软雅黑" panose="020B0503020204020204" pitchFamily="34" charset="-122"/>
                <a:ea typeface="微软雅黑" panose="020B0503020204020204" pitchFamily="34" charset="-122"/>
              </a:rPr>
              <a:t>连接的方式，是通过建立一个</a:t>
            </a:r>
            <a:r>
              <a:rPr lang="en-US" altLang="zh-CN" sz="2000" dirty="0" err="1" smtClean="0">
                <a:solidFill>
                  <a:schemeClr val="bg1"/>
                </a:solidFill>
                <a:latin typeface="微软雅黑" panose="020B0503020204020204" pitchFamily="34" charset="-122"/>
                <a:ea typeface="微软雅黑" panose="020B0503020204020204" pitchFamily="34" charset="-122"/>
              </a:rPr>
              <a:t>MongoClient</a:t>
            </a:r>
            <a:r>
              <a:rPr lang="zh-CN" altLang="en-US" sz="2000" dirty="0" smtClean="0">
                <a:solidFill>
                  <a:schemeClr val="bg1"/>
                </a:solidFill>
                <a:latin typeface="微软雅黑" panose="020B0503020204020204" pitchFamily="34" charset="-122"/>
                <a:ea typeface="微软雅黑" panose="020B0503020204020204" pitchFamily="34" charset="-122"/>
              </a:rPr>
              <a:t>单例的形式返回的。</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034473" y="3011058"/>
            <a:ext cx="10401171" cy="3477875"/>
          </a:xfrm>
          <a:prstGeom prst="rect">
            <a:avLst/>
          </a:prstGeom>
          <a:noFill/>
        </p:spPr>
        <p:txBody>
          <a:bodyPr wrap="square" rtlCol="0">
            <a:spAutoFit/>
          </a:bodyPr>
          <a:lstStyle/>
          <a:p>
            <a:r>
              <a:rPr lang="en-US" altLang="zh-CN" sz="2000" dirty="0">
                <a:solidFill>
                  <a:srgbClr val="00B0F0"/>
                </a:solidFill>
              </a:rPr>
              <a:t>p</a:t>
            </a:r>
            <a:r>
              <a:rPr lang="en-US" altLang="zh-CN" sz="2000" dirty="0" smtClean="0">
                <a:solidFill>
                  <a:srgbClr val="00B0F0"/>
                </a:solidFill>
              </a:rPr>
              <a:t>rivate</a:t>
            </a:r>
            <a:r>
              <a:rPr lang="en-US" altLang="zh-CN" sz="2000" dirty="0" smtClean="0">
                <a:solidFill>
                  <a:schemeClr val="bg1"/>
                </a:solidFill>
              </a:rPr>
              <a:t> </a:t>
            </a:r>
            <a:r>
              <a:rPr lang="en-US" altLang="zh-CN" sz="2000" dirty="0" smtClean="0">
                <a:solidFill>
                  <a:srgbClr val="92D050"/>
                </a:solidFill>
              </a:rPr>
              <a:t>static</a:t>
            </a:r>
            <a:r>
              <a:rPr lang="en-US" altLang="zh-CN" sz="2000" dirty="0" smtClean="0">
                <a:solidFill>
                  <a:schemeClr val="bg1"/>
                </a:solidFill>
              </a:rPr>
              <a:t> </a:t>
            </a:r>
            <a:r>
              <a:rPr lang="en-US" altLang="zh-CN" sz="2000" dirty="0" err="1" smtClean="0">
                <a:solidFill>
                  <a:schemeClr val="bg1"/>
                </a:solidFill>
              </a:rPr>
              <a:t>mongoClient</a:t>
            </a:r>
            <a:r>
              <a:rPr lang="en-US" altLang="zh-CN" sz="2000" dirty="0" smtClean="0">
                <a:solidFill>
                  <a:schemeClr val="bg1"/>
                </a:solidFill>
              </a:rPr>
              <a:t> = null;</a:t>
            </a:r>
          </a:p>
          <a:p>
            <a:r>
              <a:rPr lang="en-US" altLang="zh-CN" sz="2000" dirty="0">
                <a:solidFill>
                  <a:srgbClr val="00B0F0"/>
                </a:solidFill>
              </a:rPr>
              <a:t>p</a:t>
            </a:r>
            <a:r>
              <a:rPr lang="en-US" altLang="zh-CN" sz="2000" dirty="0" smtClean="0">
                <a:solidFill>
                  <a:srgbClr val="00B0F0"/>
                </a:solidFill>
              </a:rPr>
              <a:t>ublic</a:t>
            </a:r>
            <a:r>
              <a:rPr lang="en-US" altLang="zh-CN" sz="2000" dirty="0" smtClean="0">
                <a:solidFill>
                  <a:schemeClr val="bg1"/>
                </a:solidFill>
              </a:rPr>
              <a:t> </a:t>
            </a:r>
            <a:r>
              <a:rPr lang="en-US" altLang="zh-CN" sz="2000" dirty="0" smtClean="0">
                <a:solidFill>
                  <a:srgbClr val="92D050"/>
                </a:solidFill>
              </a:rPr>
              <a:t>static</a:t>
            </a:r>
            <a:r>
              <a:rPr lang="en-US" altLang="zh-CN" sz="2000" dirty="0" smtClean="0">
                <a:solidFill>
                  <a:schemeClr val="bg1"/>
                </a:solidFill>
              </a:rPr>
              <a:t> </a:t>
            </a:r>
            <a:r>
              <a:rPr lang="en-US" altLang="zh-CN" sz="2000" dirty="0" err="1" smtClean="0">
                <a:solidFill>
                  <a:schemeClr val="bg1"/>
                </a:solidFill>
              </a:rPr>
              <a:t>getMongoClient</a:t>
            </a:r>
            <a:r>
              <a:rPr lang="en-US" altLang="zh-CN" sz="2000" dirty="0" smtClean="0">
                <a:solidFill>
                  <a:schemeClr val="bg1"/>
                </a:solidFill>
              </a:rPr>
              <a:t>() {</a:t>
            </a:r>
          </a:p>
          <a:p>
            <a:r>
              <a:rPr lang="en-US" altLang="zh-CN" sz="2000" dirty="0" smtClean="0">
                <a:solidFill>
                  <a:schemeClr val="bg1"/>
                </a:solidFill>
              </a:rPr>
              <a:t>	if( </a:t>
            </a:r>
            <a:r>
              <a:rPr lang="en-US" altLang="zh-CN" sz="2000" dirty="0" err="1" smtClean="0">
                <a:solidFill>
                  <a:schemeClr val="bg1"/>
                </a:solidFill>
              </a:rPr>
              <a:t>mongoClient</a:t>
            </a:r>
            <a:r>
              <a:rPr lang="en-US" altLang="zh-CN" sz="2000" dirty="0" smtClean="0">
                <a:solidFill>
                  <a:schemeClr val="bg1"/>
                </a:solidFill>
              </a:rPr>
              <a:t> == null ) {</a:t>
            </a:r>
          </a:p>
          <a:p>
            <a:r>
              <a:rPr lang="en-US" altLang="zh-CN" sz="2000" dirty="0">
                <a:solidFill>
                  <a:schemeClr val="bg1"/>
                </a:solidFill>
              </a:rPr>
              <a:t>	</a:t>
            </a:r>
            <a:r>
              <a:rPr lang="en-US" altLang="zh-CN" sz="2000" dirty="0" smtClean="0">
                <a:solidFill>
                  <a:schemeClr val="bg1"/>
                </a:solidFill>
              </a:rPr>
              <a:t>	</a:t>
            </a:r>
            <a:r>
              <a:rPr lang="en-US" altLang="zh-CN" sz="2000" dirty="0" smtClean="0">
                <a:solidFill>
                  <a:schemeClr val="accent2">
                    <a:lumMod val="75000"/>
                  </a:schemeClr>
                </a:solidFill>
              </a:rPr>
              <a:t>synchronized</a:t>
            </a:r>
            <a:r>
              <a:rPr lang="en-US" altLang="zh-CN" sz="2000" dirty="0" smtClean="0">
                <a:solidFill>
                  <a:schemeClr val="bg1"/>
                </a:solidFill>
              </a:rPr>
              <a:t> {</a:t>
            </a:r>
          </a:p>
          <a:p>
            <a:r>
              <a:rPr lang="en-US" altLang="zh-CN" sz="2000" dirty="0">
                <a:solidFill>
                  <a:schemeClr val="bg1"/>
                </a:solidFill>
              </a:rPr>
              <a:t>	</a:t>
            </a:r>
            <a:r>
              <a:rPr lang="en-US" altLang="zh-CN" sz="2000" dirty="0" smtClean="0">
                <a:solidFill>
                  <a:schemeClr val="bg1"/>
                </a:solidFill>
              </a:rPr>
              <a:t>		if( </a:t>
            </a:r>
            <a:r>
              <a:rPr lang="en-US" altLang="zh-CN" sz="2000" dirty="0" err="1" smtClean="0">
                <a:solidFill>
                  <a:schemeClr val="bg1"/>
                </a:solidFill>
              </a:rPr>
              <a:t>mongoClient</a:t>
            </a:r>
            <a:r>
              <a:rPr lang="en-US" altLang="zh-CN" sz="2000" dirty="0" smtClean="0">
                <a:solidFill>
                  <a:schemeClr val="bg1"/>
                </a:solidFill>
              </a:rPr>
              <a:t> </a:t>
            </a:r>
            <a:r>
              <a:rPr lang="en-US" altLang="zh-CN" sz="2000" dirty="0">
                <a:solidFill>
                  <a:schemeClr val="bg1"/>
                </a:solidFill>
              </a:rPr>
              <a:t>== </a:t>
            </a:r>
            <a:r>
              <a:rPr lang="en-US" altLang="zh-CN" sz="2000" dirty="0" smtClean="0">
                <a:solidFill>
                  <a:schemeClr val="bg1"/>
                </a:solidFill>
              </a:rPr>
              <a:t>null ) {</a:t>
            </a:r>
          </a:p>
          <a:p>
            <a:r>
              <a:rPr lang="en-US" altLang="zh-CN" sz="2000" dirty="0" smtClean="0">
                <a:solidFill>
                  <a:schemeClr val="bg1"/>
                </a:solidFill>
              </a:rPr>
              <a:t>				</a:t>
            </a:r>
            <a:r>
              <a:rPr lang="en-US" altLang="zh-CN" sz="2000" dirty="0" err="1" smtClean="0">
                <a:solidFill>
                  <a:schemeClr val="bg1"/>
                </a:solidFill>
              </a:rPr>
              <a:t>mongoClient</a:t>
            </a:r>
            <a:r>
              <a:rPr lang="en-US" altLang="zh-CN" sz="2000" dirty="0" smtClean="0">
                <a:solidFill>
                  <a:schemeClr val="bg1"/>
                </a:solidFill>
              </a:rPr>
              <a:t> = new </a:t>
            </a:r>
            <a:r>
              <a:rPr lang="en-US" altLang="zh-CN" sz="2000" dirty="0" err="1" smtClean="0">
                <a:solidFill>
                  <a:schemeClr val="bg1"/>
                </a:solidFill>
              </a:rPr>
              <a:t>MongoClient</a:t>
            </a:r>
            <a:r>
              <a:rPr lang="en-US" altLang="zh-CN" sz="2000" dirty="0" smtClean="0">
                <a:solidFill>
                  <a:schemeClr val="bg1"/>
                </a:solidFill>
              </a:rPr>
              <a:t>();</a:t>
            </a:r>
            <a:endParaRPr lang="en-US" altLang="zh-CN" sz="2000" dirty="0">
              <a:solidFill>
                <a:schemeClr val="bg1"/>
              </a:solidFill>
            </a:endParaRPr>
          </a:p>
          <a:p>
            <a:r>
              <a:rPr lang="en-US" altLang="zh-CN" sz="2000" dirty="0" smtClean="0">
                <a:solidFill>
                  <a:schemeClr val="bg1"/>
                </a:solidFill>
              </a:rPr>
              <a:t>			}</a:t>
            </a:r>
          </a:p>
          <a:p>
            <a:r>
              <a:rPr lang="en-US" altLang="zh-CN" sz="2000" dirty="0">
                <a:solidFill>
                  <a:schemeClr val="bg1"/>
                </a:solidFill>
              </a:rPr>
              <a:t>	</a:t>
            </a:r>
            <a:r>
              <a:rPr lang="en-US" altLang="zh-CN" sz="2000" dirty="0" smtClean="0">
                <a:solidFill>
                  <a:schemeClr val="bg1"/>
                </a:solidFill>
              </a:rPr>
              <a:t>	}</a:t>
            </a:r>
          </a:p>
          <a:p>
            <a:r>
              <a:rPr lang="en-US" altLang="zh-CN" sz="2000" dirty="0">
                <a:solidFill>
                  <a:schemeClr val="bg1"/>
                </a:solidFill>
              </a:rPr>
              <a:t>	</a:t>
            </a:r>
            <a:r>
              <a:rPr lang="en-US" altLang="zh-CN" sz="2000" dirty="0" smtClean="0">
                <a:solidFill>
                  <a:schemeClr val="bg1"/>
                </a:solidFill>
              </a:rPr>
              <a:t>}</a:t>
            </a:r>
          </a:p>
          <a:p>
            <a:r>
              <a:rPr lang="en-US" altLang="zh-CN" sz="2000" dirty="0" smtClean="0">
                <a:solidFill>
                  <a:schemeClr val="bg1"/>
                </a:solidFill>
              </a:rPr>
              <a:t>	return </a:t>
            </a:r>
            <a:r>
              <a:rPr lang="en-US" altLang="zh-CN" sz="2000" dirty="0" err="1" smtClean="0">
                <a:solidFill>
                  <a:schemeClr val="bg1"/>
                </a:solidFill>
              </a:rPr>
              <a:t>mongoClient</a:t>
            </a:r>
            <a:r>
              <a:rPr lang="en-US" altLang="zh-CN" sz="2000" dirty="0" smtClean="0">
                <a:solidFill>
                  <a:schemeClr val="bg1"/>
                </a:solidFill>
              </a:rPr>
              <a:t>;</a:t>
            </a:r>
            <a:endParaRPr lang="en-US" altLang="zh-CN" sz="2000" dirty="0">
              <a:solidFill>
                <a:schemeClr val="bg1"/>
              </a:solidFill>
            </a:endParaRPr>
          </a:p>
          <a:p>
            <a:r>
              <a:rPr lang="en-US" altLang="zh-CN" sz="2000" dirty="0" smtClean="0">
                <a:solidFill>
                  <a:schemeClr val="bg1"/>
                </a:solidFill>
              </a:rPr>
              <a:t>}</a:t>
            </a:r>
            <a:endParaRPr lang="zh-CN" altLang="en-US" sz="2000" dirty="0">
              <a:solidFill>
                <a:schemeClr val="bg1"/>
              </a:solidFill>
            </a:endParaRPr>
          </a:p>
        </p:txBody>
      </p:sp>
    </p:spTree>
    <p:extLst>
      <p:ext uri="{BB962C8B-B14F-4D97-AF65-F5344CB8AC3E}">
        <p14:creationId xmlns:p14="http://schemas.microsoft.com/office/powerpoint/2010/main" val="907170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文本框 1"/>
          <p:cNvSpPr txBox="1">
            <a:spLocks noChangeArrowheads="1"/>
          </p:cNvSpPr>
          <p:nvPr/>
        </p:nvSpPr>
        <p:spPr bwMode="auto">
          <a:xfrm>
            <a:off x="685800" y="676275"/>
            <a:ext cx="93421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MongoDB</a:t>
            </a:r>
            <a:r>
              <a:rPr kumimoji="0" lang="zh-CN" altLang="en-US"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数据库系统实现</a:t>
            </a:r>
            <a:endParaRPr kumimoji="0" lang="zh-CN" altLang="en-US" sz="32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2"/>
          <p:cNvCxnSpPr>
            <a:cxnSpLocks noChangeShapeType="1"/>
          </p:cNvCxnSpPr>
          <p:nvPr/>
        </p:nvCxnSpPr>
        <p:spPr bwMode="auto">
          <a:xfrm>
            <a:off x="795338" y="1343025"/>
            <a:ext cx="6605587"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
        <p:nvSpPr>
          <p:cNvPr id="3" name="文本框 2"/>
          <p:cNvSpPr txBox="1"/>
          <p:nvPr/>
        </p:nvSpPr>
        <p:spPr>
          <a:xfrm>
            <a:off x="795337" y="1686560"/>
            <a:ext cx="10417608" cy="2492990"/>
          </a:xfrm>
          <a:prstGeom prst="rect">
            <a:avLst/>
          </a:prstGeom>
          <a:noFill/>
        </p:spPr>
        <p:txBody>
          <a:bodyPr wrap="square" rtlCol="0">
            <a:spAutoFit/>
          </a:bodyPr>
          <a:lstStyle/>
          <a:p>
            <a:pPr>
              <a:lnSpc>
                <a:spcPct val="150000"/>
              </a:lnSpc>
            </a:pPr>
            <a:r>
              <a:rPr lang="en-US" altLang="zh-CN" sz="2400" dirty="0" smtClean="0">
                <a:solidFill>
                  <a:schemeClr val="bg1"/>
                </a:solidFill>
                <a:latin typeface="微软雅黑" panose="020B0503020204020204" pitchFamily="34" charset="-122"/>
                <a:ea typeface="微软雅黑" panose="020B0503020204020204" pitchFamily="34" charset="-122"/>
              </a:rPr>
              <a:t>MongoDB</a:t>
            </a:r>
            <a:r>
              <a:rPr lang="zh-CN" altLang="en-US" sz="2400" dirty="0" smtClean="0">
                <a:solidFill>
                  <a:schemeClr val="bg1"/>
                </a:solidFill>
                <a:latin typeface="微软雅黑" panose="020B0503020204020204" pitchFamily="34" charset="-122"/>
                <a:ea typeface="微软雅黑" panose="020B0503020204020204" pitchFamily="34" charset="-122"/>
              </a:rPr>
              <a:t>中间层实现</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拉起</a:t>
            </a:r>
            <a:r>
              <a:rPr lang="en-US" altLang="zh-CN" sz="2000" dirty="0" smtClean="0">
                <a:solidFill>
                  <a:schemeClr val="bg1"/>
                </a:solidFill>
                <a:latin typeface="微软雅黑" panose="020B0503020204020204" pitchFamily="34" charset="-122"/>
                <a:ea typeface="微软雅黑" panose="020B0503020204020204" pitchFamily="34" charset="-122"/>
              </a:rPr>
              <a:t>MongoDB</a:t>
            </a:r>
            <a:r>
              <a:rPr lang="zh-CN" altLang="en-US" sz="2000" dirty="0" smtClean="0">
                <a:solidFill>
                  <a:schemeClr val="bg1"/>
                </a:solidFill>
                <a:latin typeface="微软雅黑" panose="020B0503020204020204" pitchFamily="34" charset="-122"/>
                <a:ea typeface="微软雅黑" panose="020B0503020204020204" pitchFamily="34" charset="-122"/>
              </a:rPr>
              <a:t>、连接</a:t>
            </a:r>
            <a:r>
              <a:rPr lang="en-US" altLang="zh-CN" sz="2000" dirty="0" smtClean="0">
                <a:solidFill>
                  <a:schemeClr val="bg1"/>
                </a:solidFill>
                <a:latin typeface="微软雅黑" panose="020B0503020204020204" pitchFamily="34" charset="-122"/>
                <a:ea typeface="微软雅黑" panose="020B0503020204020204" pitchFamily="34" charset="-122"/>
              </a:rPr>
              <a:t>MongoDB</a:t>
            </a:r>
            <a:r>
              <a:rPr lang="zh-CN" altLang="en-US" sz="2000" dirty="0" smtClean="0">
                <a:solidFill>
                  <a:schemeClr val="bg1"/>
                </a:solidFill>
                <a:latin typeface="微软雅黑" panose="020B0503020204020204" pitchFamily="34" charset="-122"/>
                <a:ea typeface="微软雅黑" panose="020B0503020204020204" pitchFamily="34" charset="-122"/>
              </a:rPr>
              <a:t>时出现的各类异常的告警。</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chemeClr val="bg1"/>
                </a:solidFill>
                <a:latin typeface="微软雅黑" panose="020B0503020204020204" pitchFamily="34" charset="-122"/>
                <a:ea typeface="微软雅黑" panose="020B0503020204020204" pitchFamily="34" charset="-122"/>
              </a:rPr>
              <a:t>在拉起</a:t>
            </a:r>
            <a:r>
              <a:rPr lang="en-US" altLang="zh-CN" sz="2000" dirty="0" smtClean="0">
                <a:solidFill>
                  <a:schemeClr val="bg1"/>
                </a:solidFill>
                <a:latin typeface="微软雅黑" panose="020B0503020204020204" pitchFamily="34" charset="-122"/>
                <a:ea typeface="微软雅黑" panose="020B0503020204020204" pitchFamily="34" charset="-122"/>
              </a:rPr>
              <a:t>MongoDB</a:t>
            </a:r>
            <a:r>
              <a:rPr lang="zh-CN" altLang="en-US" sz="2000" dirty="0" smtClean="0">
                <a:solidFill>
                  <a:schemeClr val="bg1"/>
                </a:solidFill>
                <a:latin typeface="微软雅黑" panose="020B0503020204020204" pitchFamily="34" charset="-122"/>
                <a:ea typeface="微软雅黑" panose="020B0503020204020204" pitchFamily="34" charset="-122"/>
              </a:rPr>
              <a:t>时，会遇到比如</a:t>
            </a:r>
            <a:r>
              <a:rPr lang="en-US" altLang="zh-CN" sz="2000" dirty="0" smtClean="0">
                <a:solidFill>
                  <a:schemeClr val="bg1"/>
                </a:solidFill>
                <a:latin typeface="微软雅黑" panose="020B0503020204020204" pitchFamily="34" charset="-122"/>
                <a:ea typeface="微软雅黑" panose="020B0503020204020204" pitchFamily="34" charset="-122"/>
              </a:rPr>
              <a:t>MongoDB</a:t>
            </a:r>
            <a:r>
              <a:rPr lang="zh-CN" altLang="en-US" sz="2000" dirty="0" smtClean="0">
                <a:solidFill>
                  <a:schemeClr val="bg1"/>
                </a:solidFill>
                <a:latin typeface="微软雅黑" panose="020B0503020204020204" pitchFamily="34" charset="-122"/>
                <a:ea typeface="微软雅黑" panose="020B0503020204020204" pitchFamily="34" charset="-122"/>
              </a:rPr>
              <a:t>版本、软件目录位置、远程服务器登陆等问题导致拉起失败。而连接时也有各类问题导致连接失败。</a:t>
            </a:r>
            <a:r>
              <a:rPr lang="en-US" altLang="zh-CN" sz="2000" dirty="0" smtClean="0">
                <a:solidFill>
                  <a:schemeClr val="bg1"/>
                </a:solidFill>
                <a:latin typeface="微软雅黑" panose="020B0503020204020204" pitchFamily="34" charset="-122"/>
                <a:ea typeface="微软雅黑" panose="020B0503020204020204" pitchFamily="34" charset="-122"/>
              </a:rPr>
              <a:t>MongoDB</a:t>
            </a:r>
            <a:r>
              <a:rPr lang="zh-CN" altLang="en-US" sz="2000" dirty="0" smtClean="0">
                <a:solidFill>
                  <a:schemeClr val="bg1"/>
                </a:solidFill>
                <a:latin typeface="微软雅黑" panose="020B0503020204020204" pitchFamily="34" charset="-122"/>
                <a:ea typeface="微软雅黑" panose="020B0503020204020204" pitchFamily="34" charset="-122"/>
              </a:rPr>
              <a:t>中间层会根据各类失败情境下的返回信息向告警模块发送告警以及相应的建议处理方式。</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3842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F8F8F8"/>
        </a:solidFill>
        <a:effectLst/>
      </p:bgPr>
    </p:bg>
    <p:spTree>
      <p:nvGrpSpPr>
        <p:cNvPr id="1" name=""/>
        <p:cNvGrpSpPr/>
        <p:nvPr/>
      </p:nvGrpSpPr>
      <p:grpSpPr>
        <a:xfrm>
          <a:off x="0" y="0"/>
          <a:ext cx="0" cy="0"/>
          <a:chOff x="0" y="0"/>
          <a:chExt cx="0" cy="0"/>
        </a:xfrm>
      </p:grpSpPr>
      <p:sp>
        <p:nvSpPr>
          <p:cNvPr id="29698" name="矩形 31"/>
          <p:cNvSpPr>
            <a:spLocks noChangeArrowheads="1"/>
          </p:cNvSpPr>
          <p:nvPr/>
        </p:nvSpPr>
        <p:spPr bwMode="auto">
          <a:xfrm>
            <a:off x="0" y="0"/>
            <a:ext cx="12192000" cy="2544763"/>
          </a:xfrm>
          <a:prstGeom prst="rect">
            <a:avLst/>
          </a:prstGeom>
          <a:gradFill rotWithShape="0">
            <a:gsLst>
              <a:gs pos="0">
                <a:srgbClr val="FFFFFF"/>
              </a:gs>
              <a:gs pos="100000">
                <a:srgbClr val="F2F2F2"/>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9699" name="文本框 4"/>
          <p:cNvSpPr txBox="1">
            <a:spLocks noChangeArrowheads="1"/>
          </p:cNvSpPr>
          <p:nvPr/>
        </p:nvSpPr>
        <p:spPr bwMode="auto">
          <a:xfrm>
            <a:off x="5180013" y="1071563"/>
            <a:ext cx="18621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a:solidFill>
                  <a:srgbClr val="003F78"/>
                </a:solidFill>
                <a:latin typeface="微软雅黑" panose="020B0503020204020204" pitchFamily="34" charset="-122"/>
                <a:ea typeface="微软雅黑" panose="020B0503020204020204" pitchFamily="34" charset="-122"/>
              </a:rPr>
              <a:t>目录</a:t>
            </a:r>
          </a:p>
        </p:txBody>
      </p:sp>
      <p:cxnSp>
        <p:nvCxnSpPr>
          <p:cNvPr id="29700" name="直接连接符 5"/>
          <p:cNvCxnSpPr>
            <a:cxnSpLocks noChangeShapeType="1"/>
          </p:cNvCxnSpPr>
          <p:nvPr/>
        </p:nvCxnSpPr>
        <p:spPr bwMode="auto">
          <a:xfrm>
            <a:off x="6916738" y="1527175"/>
            <a:ext cx="815975" cy="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1" name="直接连接符 6"/>
          <p:cNvCxnSpPr>
            <a:cxnSpLocks noChangeShapeType="1"/>
          </p:cNvCxnSpPr>
          <p:nvPr/>
        </p:nvCxnSpPr>
        <p:spPr bwMode="auto">
          <a:xfrm>
            <a:off x="4532313" y="1527175"/>
            <a:ext cx="815975" cy="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2" name="直接连接符 7"/>
          <p:cNvCxnSpPr>
            <a:cxnSpLocks noChangeShapeType="1"/>
          </p:cNvCxnSpPr>
          <p:nvPr/>
        </p:nvCxnSpPr>
        <p:spPr bwMode="auto">
          <a:xfrm>
            <a:off x="4532313" y="2276475"/>
            <a:ext cx="3200400" cy="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3" name="直接连接符 8"/>
          <p:cNvCxnSpPr>
            <a:cxnSpLocks noChangeShapeType="1"/>
          </p:cNvCxnSpPr>
          <p:nvPr/>
        </p:nvCxnSpPr>
        <p:spPr bwMode="auto">
          <a:xfrm>
            <a:off x="4543425" y="1527175"/>
            <a:ext cx="0" cy="74930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cxnSp>
        <p:nvCxnSpPr>
          <p:cNvPr id="29704" name="直接连接符 9"/>
          <p:cNvCxnSpPr>
            <a:cxnSpLocks noChangeShapeType="1"/>
          </p:cNvCxnSpPr>
          <p:nvPr/>
        </p:nvCxnSpPr>
        <p:spPr bwMode="auto">
          <a:xfrm>
            <a:off x="7721600" y="1527175"/>
            <a:ext cx="0" cy="749300"/>
          </a:xfrm>
          <a:prstGeom prst="line">
            <a:avLst/>
          </a:prstGeom>
          <a:noFill/>
          <a:ln w="38100">
            <a:solidFill>
              <a:srgbClr val="013668"/>
            </a:solidFill>
            <a:round/>
          </a:ln>
          <a:extLst>
            <a:ext uri="{909E8E84-426E-40DD-AFC4-6F175D3DCCD1}">
              <a14:hiddenFill xmlns:a14="http://schemas.microsoft.com/office/drawing/2010/main">
                <a:noFill/>
              </a14:hiddenFill>
            </a:ext>
          </a:extLst>
        </p:spPr>
      </p:cxnSp>
      <p:sp>
        <p:nvSpPr>
          <p:cNvPr id="29705" name="文本框 10"/>
          <p:cNvSpPr txBox="1">
            <a:spLocks noChangeArrowheads="1"/>
          </p:cNvSpPr>
          <p:nvPr/>
        </p:nvSpPr>
        <p:spPr bwMode="auto">
          <a:xfrm>
            <a:off x="4543425" y="1800225"/>
            <a:ext cx="3155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solidFill>
                  <a:srgbClr val="003F78"/>
                </a:solidFill>
                <a:latin typeface="冬青黑体简体中文 W3" panose="020B0300000000000000" pitchFamily="34" charset="-122"/>
                <a:ea typeface="冬青黑体简体中文 W3" panose="020B0300000000000000" pitchFamily="34" charset="-122"/>
              </a:rPr>
              <a:t>Here is your Content</a:t>
            </a:r>
            <a:endParaRPr lang="zh-CN" altLang="en-US" sz="2000">
              <a:solidFill>
                <a:srgbClr val="003F78"/>
              </a:solidFill>
              <a:latin typeface="冬青黑体简体中文 W3" panose="020B0300000000000000" pitchFamily="34" charset="-122"/>
              <a:ea typeface="冬青黑体简体中文 W3" panose="020B0300000000000000" pitchFamily="34" charset="-122"/>
            </a:endParaRPr>
          </a:p>
        </p:txBody>
      </p:sp>
      <p:cxnSp>
        <p:nvCxnSpPr>
          <p:cNvPr id="29706" name="直接连接符 11"/>
          <p:cNvCxnSpPr>
            <a:cxnSpLocks noChangeShapeType="1"/>
          </p:cNvCxnSpPr>
          <p:nvPr/>
        </p:nvCxnSpPr>
        <p:spPr bwMode="auto">
          <a:xfrm>
            <a:off x="2006600" y="2416175"/>
            <a:ext cx="8272463" cy="0"/>
          </a:xfrm>
          <a:prstGeom prst="line">
            <a:avLst/>
          </a:prstGeom>
          <a:noFill/>
          <a:ln w="6350">
            <a:solidFill>
              <a:srgbClr val="013668"/>
            </a:solidFill>
            <a:prstDash val="dash"/>
            <a:round/>
          </a:ln>
          <a:extLst>
            <a:ext uri="{909E8E84-426E-40DD-AFC4-6F175D3DCCD1}">
              <a14:hiddenFill xmlns:a14="http://schemas.microsoft.com/office/drawing/2010/main">
                <a:noFill/>
              </a14:hiddenFill>
            </a:ext>
          </a:extLst>
        </p:spPr>
      </p:cxnSp>
      <p:sp>
        <p:nvSpPr>
          <p:cNvPr id="29707" name="任意多边形 12"/>
          <p:cNvSpPr>
            <a:spLocks noChangeArrowheads="1"/>
          </p:cNvSpPr>
          <p:nvPr/>
        </p:nvSpPr>
        <p:spPr bwMode="auto">
          <a:xfrm>
            <a:off x="2112963" y="3155950"/>
            <a:ext cx="2003425" cy="754063"/>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8" name="文本框 13"/>
          <p:cNvSpPr txBox="1">
            <a:spLocks noChangeArrowheads="1"/>
          </p:cNvSpPr>
          <p:nvPr/>
        </p:nvSpPr>
        <p:spPr bwMode="auto">
          <a:xfrm>
            <a:off x="2787650" y="2913063"/>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a:solidFill>
                  <a:schemeClr val="bg1"/>
                </a:solidFill>
                <a:latin typeface="Impact" panose="020B0806030902050204" pitchFamily="34" charset="0"/>
              </a:rPr>
              <a:t>1</a:t>
            </a:r>
            <a:endParaRPr lang="zh-CN" altLang="en-US" sz="2400">
              <a:solidFill>
                <a:schemeClr val="bg1"/>
              </a:solidFill>
              <a:latin typeface="Impact" panose="020B0806030902050204" pitchFamily="34" charset="0"/>
            </a:endParaRPr>
          </a:p>
        </p:txBody>
      </p:sp>
      <p:sp>
        <p:nvSpPr>
          <p:cNvPr id="29709" name="文本框 14"/>
          <p:cNvSpPr txBox="1">
            <a:spLocks noChangeArrowheads="1"/>
          </p:cNvSpPr>
          <p:nvPr/>
        </p:nvSpPr>
        <p:spPr bwMode="auto">
          <a:xfrm>
            <a:off x="2181225" y="3343275"/>
            <a:ext cx="1866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绪论</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9710" name="任意多边形 15"/>
          <p:cNvSpPr>
            <a:spLocks noChangeArrowheads="1"/>
          </p:cNvSpPr>
          <p:nvPr/>
        </p:nvSpPr>
        <p:spPr bwMode="auto">
          <a:xfrm>
            <a:off x="5170488" y="3155950"/>
            <a:ext cx="2381250" cy="754063"/>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1" name="文本框 16"/>
          <p:cNvSpPr txBox="1">
            <a:spLocks noChangeArrowheads="1"/>
          </p:cNvSpPr>
          <p:nvPr/>
        </p:nvSpPr>
        <p:spPr bwMode="auto">
          <a:xfrm>
            <a:off x="6134544" y="2913063"/>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2</a:t>
            </a:r>
            <a:endParaRPr lang="zh-CN" altLang="en-US" sz="2400" dirty="0">
              <a:solidFill>
                <a:schemeClr val="bg1"/>
              </a:solidFill>
              <a:latin typeface="Impact" panose="020B0806030902050204" pitchFamily="34" charset="0"/>
            </a:endParaRPr>
          </a:p>
        </p:txBody>
      </p:sp>
      <p:sp>
        <p:nvSpPr>
          <p:cNvPr id="29712" name="文本框 17"/>
          <p:cNvSpPr txBox="1">
            <a:spLocks noChangeArrowheads="1"/>
          </p:cNvSpPr>
          <p:nvPr/>
        </p:nvSpPr>
        <p:spPr bwMode="auto">
          <a:xfrm>
            <a:off x="5169300" y="3328263"/>
            <a:ext cx="2482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关键技术分析</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9713" name="任意多边形 18"/>
          <p:cNvSpPr>
            <a:spLocks noChangeArrowheads="1"/>
          </p:cNvSpPr>
          <p:nvPr/>
        </p:nvSpPr>
        <p:spPr bwMode="auto">
          <a:xfrm>
            <a:off x="8228013" y="3155950"/>
            <a:ext cx="2509838" cy="754063"/>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4" name="文本框 19"/>
          <p:cNvSpPr txBox="1">
            <a:spLocks noChangeArrowheads="1"/>
          </p:cNvSpPr>
          <p:nvPr/>
        </p:nvSpPr>
        <p:spPr bwMode="auto">
          <a:xfrm>
            <a:off x="9215219" y="2913063"/>
            <a:ext cx="65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3</a:t>
            </a:r>
            <a:endParaRPr lang="zh-CN" altLang="en-US" sz="2400" dirty="0">
              <a:solidFill>
                <a:schemeClr val="bg1"/>
              </a:solidFill>
              <a:latin typeface="Impact" panose="020B0806030902050204" pitchFamily="34" charset="0"/>
            </a:endParaRPr>
          </a:p>
        </p:txBody>
      </p:sp>
      <p:sp>
        <p:nvSpPr>
          <p:cNvPr id="29715" name="文本框 20"/>
          <p:cNvSpPr txBox="1">
            <a:spLocks noChangeArrowheads="1"/>
          </p:cNvSpPr>
          <p:nvPr/>
        </p:nvSpPr>
        <p:spPr bwMode="auto">
          <a:xfrm>
            <a:off x="8296275" y="3351414"/>
            <a:ext cx="2441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系统分析与设计</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9716" name="文本框 21"/>
          <p:cNvSpPr txBox="1">
            <a:spLocks noChangeArrowheads="1"/>
          </p:cNvSpPr>
          <p:nvPr/>
        </p:nvSpPr>
        <p:spPr bwMode="auto">
          <a:xfrm>
            <a:off x="1701800" y="2214563"/>
            <a:ext cx="504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rgbClr val="003F78"/>
                </a:solidFill>
              </a:rPr>
              <a:t>&gt;</a:t>
            </a:r>
            <a:endParaRPr lang="zh-CN" altLang="en-US" sz="2000">
              <a:solidFill>
                <a:srgbClr val="003F78"/>
              </a:solidFill>
            </a:endParaRPr>
          </a:p>
        </p:txBody>
      </p:sp>
      <p:sp>
        <p:nvSpPr>
          <p:cNvPr id="29717" name="文本框 22"/>
          <p:cNvSpPr txBox="1">
            <a:spLocks noChangeArrowheads="1"/>
          </p:cNvSpPr>
          <p:nvPr/>
        </p:nvSpPr>
        <p:spPr bwMode="auto">
          <a:xfrm flipV="1">
            <a:off x="10106025" y="2233613"/>
            <a:ext cx="504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rgbClr val="003F78"/>
                </a:solidFill>
              </a:rPr>
              <a:t>&gt;</a:t>
            </a:r>
            <a:endParaRPr lang="zh-CN" altLang="en-US" sz="2000">
              <a:solidFill>
                <a:srgbClr val="003F78"/>
              </a:solidFill>
            </a:endParaRPr>
          </a:p>
        </p:txBody>
      </p:sp>
      <p:sp>
        <p:nvSpPr>
          <p:cNvPr id="29718" name="任意多边形 25"/>
          <p:cNvSpPr>
            <a:spLocks noChangeArrowheads="1"/>
          </p:cNvSpPr>
          <p:nvPr/>
        </p:nvSpPr>
        <p:spPr bwMode="auto">
          <a:xfrm>
            <a:off x="3698875" y="4479925"/>
            <a:ext cx="2001838" cy="754063"/>
          </a:xfrm>
          <a:custGeom>
            <a:avLst/>
            <a:gdLst>
              <a:gd name="T0" fmla="*/ 971686 w 1284514"/>
              <a:gd name="T1" fmla="*/ 0 h 772886"/>
              <a:gd name="T2" fmla="*/ 0 w 1284514"/>
              <a:gd name="T3" fmla="*/ 0 h 772886"/>
              <a:gd name="T4" fmla="*/ 0 w 1284514"/>
              <a:gd name="T5" fmla="*/ 735698 h 772886"/>
              <a:gd name="T6" fmla="*/ 3119744 w 1284514"/>
              <a:gd name="T7" fmla="*/ 735698 h 772886"/>
              <a:gd name="T8" fmla="*/ 3119744 w 1284514"/>
              <a:gd name="T9" fmla="*/ 3466 h 772886"/>
              <a:gd name="T10" fmla="*/ 2304381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9" name="文本框 26"/>
          <p:cNvSpPr txBox="1">
            <a:spLocks noChangeArrowheads="1"/>
          </p:cNvSpPr>
          <p:nvPr/>
        </p:nvSpPr>
        <p:spPr bwMode="auto">
          <a:xfrm>
            <a:off x="4371975" y="4237038"/>
            <a:ext cx="6556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a:solidFill>
                  <a:schemeClr val="bg1"/>
                </a:solidFill>
                <a:latin typeface="Impact" panose="020B0806030902050204" pitchFamily="34" charset="0"/>
              </a:rPr>
              <a:t>4</a:t>
            </a:r>
            <a:endParaRPr lang="zh-CN" altLang="en-US" sz="2400">
              <a:solidFill>
                <a:schemeClr val="bg1"/>
              </a:solidFill>
              <a:latin typeface="Impact" panose="020B0806030902050204" pitchFamily="34" charset="0"/>
            </a:endParaRPr>
          </a:p>
        </p:txBody>
      </p:sp>
      <p:sp>
        <p:nvSpPr>
          <p:cNvPr id="29720" name="文本框 27"/>
          <p:cNvSpPr txBox="1">
            <a:spLocks noChangeArrowheads="1"/>
          </p:cNvSpPr>
          <p:nvPr/>
        </p:nvSpPr>
        <p:spPr bwMode="auto">
          <a:xfrm>
            <a:off x="3767138" y="4667250"/>
            <a:ext cx="1866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系统实现</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9721" name="任意多边形 28"/>
          <p:cNvSpPr>
            <a:spLocks noChangeArrowheads="1"/>
          </p:cNvSpPr>
          <p:nvPr/>
        </p:nvSpPr>
        <p:spPr bwMode="auto">
          <a:xfrm>
            <a:off x="6877050" y="4479925"/>
            <a:ext cx="2003425" cy="754063"/>
          </a:xfrm>
          <a:custGeom>
            <a:avLst/>
            <a:gdLst>
              <a:gd name="T0" fmla="*/ 973227 w 1284514"/>
              <a:gd name="T1" fmla="*/ 0 h 772886"/>
              <a:gd name="T2" fmla="*/ 0 w 1284514"/>
              <a:gd name="T3" fmla="*/ 0 h 772886"/>
              <a:gd name="T4" fmla="*/ 0 w 1284514"/>
              <a:gd name="T5" fmla="*/ 735698 h 772886"/>
              <a:gd name="T6" fmla="*/ 3124693 w 1284514"/>
              <a:gd name="T7" fmla="*/ 735698 h 772886"/>
              <a:gd name="T8" fmla="*/ 3124693 w 1284514"/>
              <a:gd name="T9" fmla="*/ 3466 h 772886"/>
              <a:gd name="T10" fmla="*/ 2308037 w 1284514"/>
              <a:gd name="T11" fmla="*/ 301 h 7728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84514" h="772886">
                <a:moveTo>
                  <a:pt x="400079" y="0"/>
                </a:moveTo>
                <a:lnTo>
                  <a:pt x="0" y="0"/>
                </a:lnTo>
                <a:lnTo>
                  <a:pt x="0" y="772886"/>
                </a:lnTo>
                <a:lnTo>
                  <a:pt x="1284514" y="772886"/>
                </a:lnTo>
                <a:lnTo>
                  <a:pt x="1284514" y="3642"/>
                </a:lnTo>
                <a:lnTo>
                  <a:pt x="948799" y="317"/>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22" name="文本框 29"/>
          <p:cNvSpPr txBox="1">
            <a:spLocks noChangeArrowheads="1"/>
          </p:cNvSpPr>
          <p:nvPr/>
        </p:nvSpPr>
        <p:spPr bwMode="auto">
          <a:xfrm>
            <a:off x="7609613" y="4237038"/>
            <a:ext cx="654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dirty="0">
                <a:solidFill>
                  <a:schemeClr val="bg1"/>
                </a:solidFill>
                <a:latin typeface="Impact" panose="020B0806030902050204" pitchFamily="34" charset="0"/>
              </a:rPr>
              <a:t>5</a:t>
            </a:r>
            <a:endParaRPr lang="zh-CN" altLang="en-US" sz="2400" dirty="0">
              <a:solidFill>
                <a:schemeClr val="bg1"/>
              </a:solidFill>
              <a:latin typeface="Impact" panose="020B0806030902050204" pitchFamily="34" charset="0"/>
            </a:endParaRPr>
          </a:p>
        </p:txBody>
      </p:sp>
      <p:sp>
        <p:nvSpPr>
          <p:cNvPr id="29723" name="文本框 30"/>
          <p:cNvSpPr txBox="1">
            <a:spLocks noChangeArrowheads="1"/>
          </p:cNvSpPr>
          <p:nvPr/>
        </p:nvSpPr>
        <p:spPr bwMode="auto">
          <a:xfrm>
            <a:off x="6945313" y="4667250"/>
            <a:ext cx="1866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smtClean="0">
                <a:solidFill>
                  <a:schemeClr val="bg1"/>
                </a:solidFill>
                <a:latin typeface="微软雅黑" panose="020B0503020204020204" pitchFamily="34" charset="-122"/>
                <a:ea typeface="微软雅黑" panose="020B0503020204020204" pitchFamily="34" charset="-122"/>
              </a:rPr>
              <a:t>总结与展望</a:t>
            </a:r>
            <a:endParaRPr lang="zh-CN" altLang="en-US" sz="2400" dirty="0">
              <a:solidFill>
                <a:schemeClr val="bg1"/>
              </a:solidFill>
              <a:latin typeface="微软雅黑" panose="020B0503020204020204" pitchFamily="34" charset="-122"/>
              <a:ea typeface="微软雅黑" panose="020B0503020204020204" pitchFamily="34" charset="-122"/>
            </a:endParaRPr>
          </a:p>
        </p:txBody>
      </p:sp>
      <p:pic>
        <p:nvPicPr>
          <p:cNvPr id="29" name="图片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3"/>
          <p:cNvSpPr txBox="1">
            <a:spLocks noChangeArrowheads="1"/>
          </p:cNvSpPr>
          <p:nvPr/>
        </p:nvSpPr>
        <p:spPr bwMode="auto">
          <a:xfrm>
            <a:off x="4808538" y="4083050"/>
            <a:ext cx="2860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smtClean="0">
                <a:solidFill>
                  <a:schemeClr val="bg1"/>
                </a:solidFill>
                <a:latin typeface="微软雅黑" panose="020B0503020204020204" pitchFamily="34" charset="-122"/>
                <a:ea typeface="微软雅黑" panose="020B0503020204020204" pitchFamily="34" charset="-122"/>
              </a:rPr>
              <a:t>总结和展望</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48131" name="椭圆 4"/>
          <p:cNvGrpSpPr/>
          <p:nvPr/>
        </p:nvGrpSpPr>
        <p:grpSpPr bwMode="auto">
          <a:xfrm>
            <a:off x="5505450" y="1809750"/>
            <a:ext cx="1535113" cy="1536700"/>
            <a:chOff x="0" y="0"/>
            <a:chExt cx="967" cy="968"/>
          </a:xfrm>
        </p:grpSpPr>
        <p:pic>
          <p:nvPicPr>
            <p:cNvPr id="48141"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2"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48132"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5</a:t>
            </a:r>
            <a:endParaRPr lang="zh-CN" altLang="en-US" sz="5400">
              <a:solidFill>
                <a:srgbClr val="003F78"/>
              </a:solidFill>
              <a:latin typeface="Impact" panose="020B0806030902050204" pitchFamily="34" charset="0"/>
            </a:endParaRPr>
          </a:p>
        </p:txBody>
      </p:sp>
      <p:sp>
        <p:nvSpPr>
          <p:cNvPr id="48133" name="空心弧 8"/>
          <p:cNvSpPr>
            <a:spLocks noChangeArrowheads="1"/>
          </p:cNvSpPr>
          <p:nvPr/>
        </p:nvSpPr>
        <p:spPr bwMode="auto">
          <a:xfrm rot="4201296">
            <a:off x="5276850" y="1581150"/>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134" name="空心弧 9"/>
          <p:cNvSpPr>
            <a:spLocks noChangeArrowheads="1"/>
          </p:cNvSpPr>
          <p:nvPr/>
        </p:nvSpPr>
        <p:spPr bwMode="auto">
          <a:xfrm rot="-6220124">
            <a:off x="5105401" y="1411287"/>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135"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8136" name="椭圆 11"/>
          <p:cNvSpPr>
            <a:spLocks noChangeArrowheads="1"/>
          </p:cNvSpPr>
          <p:nvPr/>
        </p:nvSpPr>
        <p:spPr bwMode="auto">
          <a:xfrm flipH="1">
            <a:off x="567690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8137" name="椭圆 12"/>
          <p:cNvSpPr>
            <a:spLocks noChangeArrowheads="1"/>
          </p:cNvSpPr>
          <p:nvPr/>
        </p:nvSpPr>
        <p:spPr bwMode="auto">
          <a:xfrm flipH="1">
            <a:off x="594995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8138" name="椭圆 13"/>
          <p:cNvSpPr>
            <a:spLocks noChangeArrowheads="1"/>
          </p:cNvSpPr>
          <p:nvPr/>
        </p:nvSpPr>
        <p:spPr bwMode="auto">
          <a:xfrm flipH="1">
            <a:off x="622458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8139" name="椭圆 14"/>
          <p:cNvSpPr>
            <a:spLocks noChangeArrowheads="1"/>
          </p:cNvSpPr>
          <p:nvPr/>
        </p:nvSpPr>
        <p:spPr bwMode="auto">
          <a:xfrm flipH="1">
            <a:off x="649763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8140" name="椭圆 15"/>
          <p:cNvSpPr>
            <a:spLocks noChangeArrowheads="1"/>
          </p:cNvSpPr>
          <p:nvPr/>
        </p:nvSpPr>
        <p:spPr bwMode="auto">
          <a:xfrm flipH="1">
            <a:off x="6772275" y="5199063"/>
            <a:ext cx="117475" cy="117475"/>
          </a:xfrm>
          <a:prstGeom prst="ellipse">
            <a:avLst/>
          </a:prstGeom>
          <a:solidFill>
            <a:srgbClr val="003A6C"/>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文本框 1"/>
          <p:cNvSpPr txBox="1">
            <a:spLocks noChangeArrowheads="1"/>
          </p:cNvSpPr>
          <p:nvPr/>
        </p:nvSpPr>
        <p:spPr bwMode="auto">
          <a:xfrm>
            <a:off x="685800" y="676275"/>
            <a:ext cx="93421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展望和总结</a:t>
            </a:r>
            <a:endParaRPr kumimoji="0" lang="zh-CN" altLang="en-US" sz="32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2"/>
          <p:cNvCxnSpPr>
            <a:cxnSpLocks noChangeShapeType="1"/>
          </p:cNvCxnSpPr>
          <p:nvPr/>
        </p:nvCxnSpPr>
        <p:spPr bwMode="auto">
          <a:xfrm>
            <a:off x="795338" y="1343025"/>
            <a:ext cx="6605587"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
        <p:nvSpPr>
          <p:cNvPr id="2" name="文本框 1"/>
          <p:cNvSpPr txBox="1"/>
          <p:nvPr/>
        </p:nvSpPr>
        <p:spPr>
          <a:xfrm>
            <a:off x="886691" y="1699493"/>
            <a:ext cx="9956800" cy="4801314"/>
          </a:xfrm>
          <a:prstGeom prst="rect">
            <a:avLst/>
          </a:prstGeom>
          <a:noFill/>
        </p:spPr>
        <p:txBody>
          <a:bodyPr wrap="square" rtlCol="0">
            <a:spAutoFit/>
          </a:bodyPr>
          <a:lstStyle/>
          <a:p>
            <a:pPr>
              <a:lnSpc>
                <a:spcPct val="150000"/>
              </a:lnSpc>
            </a:pPr>
            <a:r>
              <a:rPr lang="zh-CN" altLang="en-US" sz="2400" dirty="0" smtClean="0">
                <a:solidFill>
                  <a:schemeClr val="bg1"/>
                </a:solidFill>
                <a:latin typeface="微软雅黑" panose="020B0503020204020204" pitchFamily="34" charset="-122"/>
                <a:ea typeface="微软雅黑" panose="020B0503020204020204" pitchFamily="34" charset="-122"/>
              </a:rPr>
              <a:t>总结</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2000" dirty="0" smtClean="0">
                <a:solidFill>
                  <a:schemeClr val="bg1"/>
                </a:solidFill>
                <a:latin typeface="微软雅黑" panose="020B0503020204020204" pitchFamily="34" charset="-122"/>
                <a:ea typeface="微软雅黑" panose="020B0503020204020204" pitchFamily="34" charset="-122"/>
              </a:rPr>
              <a:t>ADWAN</a:t>
            </a:r>
            <a:r>
              <a:rPr lang="zh-CN" altLang="en-US" sz="2000" dirty="0">
                <a:solidFill>
                  <a:schemeClr val="bg1"/>
                </a:solidFill>
                <a:latin typeface="微软雅黑" panose="020B0503020204020204" pitchFamily="34" charset="-122"/>
                <a:ea typeface="微软雅黑" panose="020B0503020204020204" pitchFamily="34" charset="-122"/>
              </a:rPr>
              <a:t>是一个具有分层、开放、灵活等特点的标准的</a:t>
            </a:r>
            <a:r>
              <a:rPr lang="en-US" altLang="zh-CN" sz="2000" dirty="0">
                <a:solidFill>
                  <a:schemeClr val="bg1"/>
                </a:solidFill>
                <a:latin typeface="微软雅黑" panose="020B0503020204020204" pitchFamily="34" charset="-122"/>
                <a:ea typeface="微软雅黑" panose="020B0503020204020204" pitchFamily="34" charset="-122"/>
              </a:rPr>
              <a:t>SDN</a:t>
            </a:r>
            <a:r>
              <a:rPr lang="zh-CN" altLang="en-US" sz="2000" dirty="0">
                <a:solidFill>
                  <a:schemeClr val="bg1"/>
                </a:solidFill>
                <a:latin typeface="微软雅黑" panose="020B0503020204020204" pitchFamily="34" charset="-122"/>
                <a:ea typeface="微软雅黑" panose="020B0503020204020204" pitchFamily="34" charset="-122"/>
              </a:rPr>
              <a:t>系统</a:t>
            </a:r>
            <a:r>
              <a:rPr lang="zh-CN" altLang="en-US" sz="2000" dirty="0" smtClean="0">
                <a:solidFill>
                  <a:schemeClr val="bg1"/>
                </a:solidFill>
                <a:latin typeface="微软雅黑" panose="020B0503020204020204" pitchFamily="34" charset="-122"/>
                <a:ea typeface="微软雅黑" panose="020B0503020204020204" pitchFamily="34" charset="-122"/>
              </a:rPr>
              <a:t>。该方案基于全局视角，统一整合全网资源，多维观测网络状态，只能分析运行数据，使整个网络实现多层次、全方位的可视化，并根据用户策略和应用需求进行集中控制、全局调速、及时调优，实现应用驱动的广域网服务。它具有如下特点：</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smtClean="0">
                <a:solidFill>
                  <a:schemeClr val="bg1"/>
                </a:solidFill>
                <a:latin typeface="微软雅黑" panose="020B0503020204020204" pitchFamily="34" charset="-122"/>
                <a:ea typeface="微软雅黑" panose="020B0503020204020204" pitchFamily="34" charset="-122"/>
              </a:rPr>
              <a:t>全开放：架构开放、接口开放；</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smtClean="0">
                <a:solidFill>
                  <a:schemeClr val="bg1"/>
                </a:solidFill>
                <a:latin typeface="微软雅黑" panose="020B0503020204020204" pitchFamily="34" charset="-122"/>
                <a:ea typeface="微软雅黑" panose="020B0503020204020204" pitchFamily="34" charset="-122"/>
              </a:rPr>
              <a:t>场景化：基于场景化的开发思路，满足不同场景用户的需求；</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smtClean="0">
                <a:solidFill>
                  <a:schemeClr val="bg1"/>
                </a:solidFill>
                <a:latin typeface="微软雅黑" panose="020B0503020204020204" pitchFamily="34" charset="-122"/>
                <a:ea typeface="微软雅黑" panose="020B0503020204020204" pitchFamily="34" charset="-122"/>
              </a:rPr>
              <a:t>全流程：全流程重构广域网，整合视角管理和控制网络，简化运维；</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smtClean="0">
                <a:solidFill>
                  <a:schemeClr val="bg1"/>
                </a:solidFill>
                <a:latin typeface="微软雅黑" panose="020B0503020204020204" pitchFamily="34" charset="-122"/>
                <a:ea typeface="微软雅黑" panose="020B0503020204020204" pitchFamily="34" charset="-122"/>
              </a:rPr>
              <a:t>端到端：业务驱动网络，提供端到端的网络服务；</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smtClean="0">
                <a:solidFill>
                  <a:schemeClr val="bg1"/>
                </a:solidFill>
                <a:latin typeface="微软雅黑" panose="020B0503020204020204" pitchFamily="34" charset="-122"/>
                <a:ea typeface="微软雅黑" panose="020B0503020204020204" pitchFamily="34" charset="-122"/>
              </a:rPr>
              <a:t>可迁移：兼容传统网络，支持平滑迁移到</a:t>
            </a:r>
            <a:r>
              <a:rPr lang="en-US" altLang="zh-CN" sz="2000" dirty="0" smtClean="0">
                <a:solidFill>
                  <a:schemeClr val="bg1"/>
                </a:solidFill>
                <a:latin typeface="微软雅黑" panose="020B0503020204020204" pitchFamily="34" charset="-122"/>
                <a:ea typeface="微软雅黑" panose="020B0503020204020204" pitchFamily="34" charset="-122"/>
              </a:rPr>
              <a:t>SDN</a:t>
            </a:r>
            <a:r>
              <a:rPr lang="zh-CN" altLang="en-US" sz="2000" dirty="0" smtClean="0">
                <a:solidFill>
                  <a:schemeClr val="bg1"/>
                </a:solidFill>
                <a:latin typeface="微软雅黑" panose="020B0503020204020204" pitchFamily="34" charset="-122"/>
                <a:ea typeface="微软雅黑" panose="020B0503020204020204" pitchFamily="34" charset="-122"/>
              </a:rPr>
              <a:t>方案。</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517866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文本框 1"/>
          <p:cNvSpPr txBox="1">
            <a:spLocks noChangeArrowheads="1"/>
          </p:cNvSpPr>
          <p:nvPr/>
        </p:nvSpPr>
        <p:spPr bwMode="auto">
          <a:xfrm>
            <a:off x="685800" y="676275"/>
            <a:ext cx="93421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200" b="0" i="0" u="none" strike="noStrike" kern="1200" cap="none" spc="0" normalizeH="0" baseline="0" noProof="0" dirty="0" smtClean="0">
                <a:ln>
                  <a:noFill/>
                </a:ln>
                <a:solidFill>
                  <a:srgbClr val="F2F2F2"/>
                </a:solidFill>
                <a:effectLst/>
                <a:uLnTx/>
                <a:uFillTx/>
                <a:latin typeface="微软雅黑" panose="020B0503020204020204" pitchFamily="34" charset="-122"/>
                <a:ea typeface="微软雅黑" panose="020B0503020204020204" pitchFamily="34" charset="-122"/>
                <a:cs typeface="+mn-cs"/>
              </a:rPr>
              <a:t>展望和总结</a:t>
            </a:r>
            <a:endParaRPr kumimoji="0" lang="zh-CN" altLang="en-US" sz="3200" b="0" i="0" u="none" strike="noStrike" kern="1200" cap="none" spc="0" normalizeH="0" baseline="0" noProof="0" dirty="0">
              <a:ln>
                <a:noFill/>
              </a:ln>
              <a:solidFill>
                <a:srgbClr val="F2F2F2"/>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2"/>
          <p:cNvCxnSpPr>
            <a:cxnSpLocks noChangeShapeType="1"/>
          </p:cNvCxnSpPr>
          <p:nvPr/>
        </p:nvCxnSpPr>
        <p:spPr bwMode="auto">
          <a:xfrm>
            <a:off x="795338" y="1343025"/>
            <a:ext cx="6605587"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
        <p:nvSpPr>
          <p:cNvPr id="2" name="文本框 1"/>
          <p:cNvSpPr txBox="1"/>
          <p:nvPr/>
        </p:nvSpPr>
        <p:spPr>
          <a:xfrm>
            <a:off x="886691" y="1976584"/>
            <a:ext cx="9956800" cy="3416320"/>
          </a:xfrm>
          <a:prstGeom prst="rect">
            <a:avLst/>
          </a:prstGeom>
          <a:noFill/>
        </p:spPr>
        <p:txBody>
          <a:bodyPr wrap="square" rtlCol="0">
            <a:spAutoFit/>
          </a:bodyPr>
          <a:lstStyle/>
          <a:p>
            <a:pPr>
              <a:lnSpc>
                <a:spcPct val="150000"/>
              </a:lnSpc>
            </a:pPr>
            <a:r>
              <a:rPr lang="zh-CN" altLang="en-US" sz="2400" dirty="0" smtClean="0">
                <a:solidFill>
                  <a:schemeClr val="bg1"/>
                </a:solidFill>
                <a:latin typeface="微软雅黑" panose="020B0503020204020204" pitchFamily="34" charset="-122"/>
                <a:ea typeface="微软雅黑" panose="020B0503020204020204" pitchFamily="34" charset="-122"/>
              </a:rPr>
              <a:t>展望</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目前</a:t>
            </a:r>
            <a:r>
              <a:rPr lang="en-US" altLang="zh-CN" sz="2000" dirty="0">
                <a:solidFill>
                  <a:schemeClr val="bg1"/>
                </a:solidFill>
                <a:latin typeface="微软雅黑" panose="020B0503020204020204" pitchFamily="34" charset="-122"/>
                <a:ea typeface="微软雅黑" panose="020B0503020204020204" pitchFamily="34" charset="-122"/>
              </a:rPr>
              <a:t>ADWAN</a:t>
            </a:r>
            <a:r>
              <a:rPr lang="zh-CN" altLang="en-US" sz="2000" dirty="0">
                <a:solidFill>
                  <a:schemeClr val="bg1"/>
                </a:solidFill>
                <a:latin typeface="微软雅黑" panose="020B0503020204020204" pitchFamily="34" charset="-122"/>
                <a:ea typeface="微软雅黑" panose="020B0503020204020204" pitchFamily="34" charset="-122"/>
              </a:rPr>
              <a:t>相较于传统网络来讲具有很多的优势，但现在也有一些问题需要等待我们对其进行改进和完善</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smtClean="0">
                <a:solidFill>
                  <a:schemeClr val="bg1"/>
                </a:solidFill>
                <a:latin typeface="微软雅黑" panose="020B0503020204020204" pitchFamily="34" charset="-122"/>
                <a:ea typeface="微软雅黑" panose="020B0503020204020204" pitchFamily="34" charset="-122"/>
              </a:rPr>
              <a:t>计算资源不足，压力大。集中式的控制，导致在极端情况下会对计算机的</a:t>
            </a:r>
            <a:r>
              <a:rPr lang="en-US" altLang="zh-CN" sz="2000" dirty="0" smtClean="0">
                <a:solidFill>
                  <a:schemeClr val="bg1"/>
                </a:solidFill>
                <a:latin typeface="微软雅黑" panose="020B0503020204020204" pitchFamily="34" charset="-122"/>
                <a:ea typeface="微软雅黑" panose="020B0503020204020204" pitchFamily="34" charset="-122"/>
              </a:rPr>
              <a:t>CPU</a:t>
            </a:r>
            <a:r>
              <a:rPr lang="zh-CN" altLang="en-US" sz="2000" dirty="0" smtClean="0">
                <a:solidFill>
                  <a:schemeClr val="bg1"/>
                </a:solidFill>
                <a:latin typeface="微软雅黑" panose="020B0503020204020204" pitchFamily="34" charset="-122"/>
                <a:ea typeface="微软雅黑" panose="020B0503020204020204" pitchFamily="34" charset="-122"/>
              </a:rPr>
              <a:t>产生极大的压力。</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smtClean="0">
                <a:solidFill>
                  <a:schemeClr val="bg1"/>
                </a:solidFill>
                <a:latin typeface="微软雅黑" panose="020B0503020204020204" pitchFamily="34" charset="-122"/>
                <a:ea typeface="微软雅黑" panose="020B0503020204020204" pitchFamily="34" charset="-122"/>
              </a:rPr>
              <a:t>不同厂商的设备兼容性。目前</a:t>
            </a:r>
            <a:r>
              <a:rPr lang="en-US" altLang="zh-CN" sz="2000" dirty="0" smtClean="0">
                <a:solidFill>
                  <a:schemeClr val="bg1"/>
                </a:solidFill>
                <a:latin typeface="微软雅黑" panose="020B0503020204020204" pitchFamily="34" charset="-122"/>
                <a:ea typeface="微软雅黑" panose="020B0503020204020204" pitchFamily="34" charset="-122"/>
              </a:rPr>
              <a:t>ADWAN</a:t>
            </a:r>
            <a:r>
              <a:rPr lang="zh-CN" altLang="en-US" sz="2000" dirty="0" smtClean="0">
                <a:solidFill>
                  <a:schemeClr val="bg1"/>
                </a:solidFill>
                <a:latin typeface="微软雅黑" panose="020B0503020204020204" pitchFamily="34" charset="-122"/>
                <a:ea typeface="微软雅黑" panose="020B0503020204020204" pitchFamily="34" charset="-122"/>
              </a:rPr>
              <a:t>对华三公司的设备支持性最佳。</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smtClean="0">
                <a:solidFill>
                  <a:schemeClr val="bg1"/>
                </a:solidFill>
                <a:latin typeface="微软雅黑" panose="020B0503020204020204" pitchFamily="34" charset="-122"/>
                <a:ea typeface="微软雅黑" panose="020B0503020204020204" pitchFamily="34" charset="-122"/>
              </a:rPr>
              <a:t>网络设备集中控制的安全隐患。控制器瘫痪时，会对整个网络造成较大影响。</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300066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任意多边形 11"/>
          <p:cNvSpPr>
            <a:spLocks noChangeArrowheads="1"/>
          </p:cNvSpPr>
          <p:nvPr/>
        </p:nvSpPr>
        <p:spPr bwMode="auto">
          <a:xfrm rot="-5400000">
            <a:off x="5237162" y="-88900"/>
            <a:ext cx="1687513" cy="12222163"/>
          </a:xfrm>
          <a:custGeom>
            <a:avLst/>
            <a:gdLst>
              <a:gd name="T0" fmla="*/ 0 w 1221161"/>
              <a:gd name="T1" fmla="*/ 0 h 6849948"/>
              <a:gd name="T2" fmla="*/ 157029 w 1221161"/>
              <a:gd name="T3" fmla="*/ 221134 h 6849948"/>
              <a:gd name="T4" fmla="*/ 2331961 w 1221161"/>
              <a:gd name="T5" fmla="*/ 10903826 h 6849948"/>
              <a:gd name="T6" fmla="*/ 157029 w 1221161"/>
              <a:gd name="T7" fmla="*/ 21586516 h 6849948"/>
              <a:gd name="T8" fmla="*/ 0 w 1221161"/>
              <a:gd name="T9" fmla="*/ 21807650 h 6849948"/>
              <a:gd name="T10" fmla="*/ 0 w 1221161"/>
              <a:gd name="T11" fmla="*/ 0 h 68499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21161" h="6849948">
                <a:moveTo>
                  <a:pt x="0" y="0"/>
                </a:moveTo>
                <a:lnTo>
                  <a:pt x="82230" y="69460"/>
                </a:lnTo>
                <a:cubicBezTo>
                  <a:pt x="760629" y="715675"/>
                  <a:pt x="1221161" y="1976019"/>
                  <a:pt x="1221161" y="3424974"/>
                </a:cubicBezTo>
                <a:cubicBezTo>
                  <a:pt x="1221161" y="4873930"/>
                  <a:pt x="760629" y="6134273"/>
                  <a:pt x="82230" y="6780488"/>
                </a:cubicBezTo>
                <a:lnTo>
                  <a:pt x="0" y="6849948"/>
                </a:lnTo>
                <a:lnTo>
                  <a:pt x="0" y="0"/>
                </a:lnTo>
                <a:close/>
              </a:path>
            </a:pathLst>
          </a:custGeom>
          <a:gradFill rotWithShape="1">
            <a:gsLst>
              <a:gs pos="0">
                <a:srgbClr val="F2F2F2"/>
              </a:gs>
              <a:gs pos="100000">
                <a:srgbClr val="D9D9D9"/>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1203" name="文本框 1"/>
          <p:cNvSpPr txBox="1">
            <a:spLocks noChangeArrowheads="1"/>
          </p:cNvSpPr>
          <p:nvPr/>
        </p:nvSpPr>
        <p:spPr bwMode="auto">
          <a:xfrm>
            <a:off x="4730750" y="2566988"/>
            <a:ext cx="37052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6600">
                <a:solidFill>
                  <a:schemeClr val="bg1"/>
                </a:solidFill>
                <a:latin typeface="微软雅黑" panose="020B0503020204020204" pitchFamily="34" charset="-122"/>
                <a:ea typeface="微软雅黑" panose="020B0503020204020204" pitchFamily="34" charset="-122"/>
              </a:rPr>
              <a:t>谢谢！</a:t>
            </a:r>
          </a:p>
        </p:txBody>
      </p:sp>
      <p:sp>
        <p:nvSpPr>
          <p:cNvPr id="5" name="矩形 4"/>
          <p:cNvSpPr/>
          <p:nvPr/>
        </p:nvSpPr>
        <p:spPr>
          <a:xfrm>
            <a:off x="-30163" y="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模板下载：</a:t>
            </a:r>
            <a:r>
              <a:rPr kumimoji="0" lang="en-US" altLang="zh-CN" sz="100" b="0" i="0" u="none" strike="noStrike" kern="0" cap="none" spc="0" normalizeH="0" baseline="0" noProof="0" dirty="0">
                <a:ln>
                  <a:noFill/>
                </a:ln>
                <a:solidFill>
                  <a:schemeClr val="accent5">
                    <a:lumMod val="25000"/>
                  </a:schemeClr>
                </a:solidFill>
                <a:effectLst/>
                <a:uLnTx/>
                <a:uFillTx/>
              </a:rPr>
              <a:t>www.1ppt.com/moban/     </a:t>
            </a:r>
            <a:r>
              <a:rPr kumimoji="0" lang="zh-CN" altLang="en-US" sz="100" b="0" i="0" u="none" strike="noStrike" kern="0" cap="none" spc="0" normalizeH="0" baseline="0" noProof="0" dirty="0">
                <a:ln>
                  <a:noFill/>
                </a:ln>
                <a:solidFill>
                  <a:schemeClr val="accent5">
                    <a:lumMod val="25000"/>
                  </a:schemeClr>
                </a:solidFill>
                <a:effectLst/>
                <a:uLnTx/>
                <a:uFillTx/>
              </a:rPr>
              <a:t>行业</a:t>
            </a: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模板：</a:t>
            </a:r>
            <a:r>
              <a:rPr kumimoji="0" lang="en-US" altLang="zh-CN" sz="100" b="0" i="0" u="none" strike="noStrike" kern="0" cap="none" spc="0" normalizeH="0" baseline="0" noProof="0" dirty="0">
                <a:ln>
                  <a:noFill/>
                </a:ln>
                <a:solidFill>
                  <a:schemeClr val="accent5">
                    <a:lumMod val="25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accent5">
                    <a:lumMod val="25000"/>
                  </a:schemeClr>
                </a:solidFill>
                <a:effectLst/>
                <a:uLnTx/>
                <a:uFillTx/>
              </a:rPr>
              <a:t>节日</a:t>
            </a: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模板：</a:t>
            </a:r>
            <a:r>
              <a:rPr kumimoji="0" lang="en-US" altLang="zh-CN" sz="100" b="0" i="0" u="none" strike="noStrike" kern="0" cap="none" spc="0" normalizeH="0" baseline="0" noProof="0" dirty="0">
                <a:ln>
                  <a:noFill/>
                </a:ln>
                <a:solidFill>
                  <a:schemeClr val="accent5">
                    <a:lumMod val="25000"/>
                  </a:schemeClr>
                </a:solidFill>
                <a:effectLst/>
                <a:uLnTx/>
                <a:uFillTx/>
              </a:rPr>
              <a:t>www.1ppt.com/jieri/           PPT</a:t>
            </a:r>
            <a:r>
              <a:rPr kumimoji="0" lang="zh-CN" altLang="en-US" sz="100" b="0" i="0" u="none" strike="noStrike" kern="0" cap="none" spc="0" normalizeH="0" baseline="0" noProof="0" dirty="0">
                <a:ln>
                  <a:noFill/>
                </a:ln>
                <a:solidFill>
                  <a:schemeClr val="accent5">
                    <a:lumMod val="25000"/>
                  </a:schemeClr>
                </a:solidFill>
                <a:effectLst/>
                <a:uLnTx/>
                <a:uFillTx/>
              </a:rPr>
              <a:t>素材下载：</a:t>
            </a:r>
            <a:r>
              <a:rPr kumimoji="0" lang="en-US" altLang="zh-CN" sz="100" b="0" i="0" u="none" strike="noStrike" kern="0" cap="none" spc="0" normalizeH="0" baseline="0" noProof="0" dirty="0">
                <a:ln>
                  <a:noFill/>
                </a:ln>
                <a:solidFill>
                  <a:schemeClr val="accent5">
                    <a:lumMod val="25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背景图片：</a:t>
            </a:r>
            <a:r>
              <a:rPr kumimoji="0" lang="en-US" altLang="zh-CN" sz="100" b="0" i="0" u="none" strike="noStrike" kern="0" cap="none" spc="0" normalizeH="0" baseline="0" noProof="0" dirty="0">
                <a:ln>
                  <a:noFill/>
                </a:ln>
                <a:solidFill>
                  <a:schemeClr val="accent5">
                    <a:lumMod val="25000"/>
                  </a:schemeClr>
                </a:solidFill>
                <a:effectLst/>
                <a:uLnTx/>
                <a:uFillTx/>
              </a:rPr>
              <a:t>www.1ppt.com/beijing/      PPT</a:t>
            </a:r>
            <a:r>
              <a:rPr kumimoji="0" lang="zh-CN" altLang="en-US" sz="100" b="0" i="0" u="none" strike="noStrike" kern="0" cap="none" spc="0" normalizeH="0" baseline="0" noProof="0" dirty="0">
                <a:ln>
                  <a:noFill/>
                </a:ln>
                <a:solidFill>
                  <a:schemeClr val="accent5">
                    <a:lumMod val="25000"/>
                  </a:schemeClr>
                </a:solidFill>
                <a:effectLst/>
                <a:uLnTx/>
                <a:uFillTx/>
              </a:rPr>
              <a:t>图表下载：</a:t>
            </a:r>
            <a:r>
              <a:rPr kumimoji="0" lang="en-US" altLang="zh-CN" sz="100" b="0" i="0" u="none" strike="noStrike" kern="0" cap="none" spc="0" normalizeH="0" baseline="0" noProof="0" dirty="0">
                <a:ln>
                  <a:noFill/>
                </a:ln>
                <a:solidFill>
                  <a:schemeClr val="accent5">
                    <a:lumMod val="25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accent5">
                    <a:lumMod val="25000"/>
                  </a:schemeClr>
                </a:solidFill>
                <a:effectLst/>
                <a:uLnTx/>
                <a:uFillTx/>
              </a:rPr>
              <a:t>优秀</a:t>
            </a:r>
            <a:r>
              <a:rPr kumimoji="0" lang="en-US" altLang="zh-CN" sz="100" b="0" i="0" u="none" strike="noStrike" kern="0" cap="none" spc="0" normalizeH="0" baseline="0" noProof="0" dirty="0">
                <a:ln>
                  <a:noFill/>
                </a:ln>
                <a:solidFill>
                  <a:schemeClr val="accent5">
                    <a:lumMod val="25000"/>
                  </a:schemeClr>
                </a:solidFill>
                <a:effectLst/>
                <a:uLnTx/>
                <a:uFillTx/>
              </a:rPr>
              <a:t>PPT</a:t>
            </a:r>
            <a:r>
              <a:rPr kumimoji="0" lang="zh-CN" altLang="en-US" sz="100" b="0" i="0" u="none" strike="noStrike" kern="0" cap="none" spc="0" normalizeH="0" baseline="0" noProof="0" dirty="0">
                <a:ln>
                  <a:noFill/>
                </a:ln>
                <a:solidFill>
                  <a:schemeClr val="accent5">
                    <a:lumMod val="25000"/>
                  </a:schemeClr>
                </a:solidFill>
                <a:effectLst/>
                <a:uLnTx/>
                <a:uFillTx/>
              </a:rPr>
              <a:t>下载：</a:t>
            </a:r>
            <a:r>
              <a:rPr kumimoji="0" lang="en-US" altLang="zh-CN" sz="100" b="0" i="0" u="none" strike="noStrike" kern="0" cap="none" spc="0" normalizeH="0" baseline="0" noProof="0" dirty="0">
                <a:ln>
                  <a:noFill/>
                </a:ln>
                <a:solidFill>
                  <a:schemeClr val="accent5">
                    <a:lumMod val="25000"/>
                  </a:schemeClr>
                </a:solidFill>
                <a:effectLst/>
                <a:uLnTx/>
                <a:uFillTx/>
              </a:rPr>
              <a:t>www.1ppt.com/xiazai/        PPT</a:t>
            </a:r>
            <a:r>
              <a:rPr kumimoji="0" lang="zh-CN" altLang="en-US" sz="100" b="0" i="0" u="none" strike="noStrike" kern="0" cap="none" spc="0" normalizeH="0" baseline="0" noProof="0" dirty="0">
                <a:ln>
                  <a:noFill/>
                </a:ln>
                <a:solidFill>
                  <a:schemeClr val="accent5">
                    <a:lumMod val="25000"/>
                  </a:schemeClr>
                </a:solidFill>
                <a:effectLst/>
                <a:uLnTx/>
                <a:uFillTx/>
              </a:rPr>
              <a:t>教程： </a:t>
            </a:r>
            <a:r>
              <a:rPr kumimoji="0" lang="en-US" altLang="zh-CN" sz="100" b="0" i="0" u="none" strike="noStrike" kern="0" cap="none" spc="0" normalizeH="0" baseline="0" noProof="0" dirty="0">
                <a:ln>
                  <a:noFill/>
                </a:ln>
                <a:solidFill>
                  <a:schemeClr val="accent5">
                    <a:lumMod val="25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accent5">
                    <a:lumMod val="25000"/>
                  </a:schemeClr>
                </a:solidFill>
                <a:effectLst/>
                <a:uLnTx/>
                <a:uFillTx/>
              </a:rPr>
              <a:t>Word</a:t>
            </a:r>
            <a:r>
              <a:rPr kumimoji="0" lang="zh-CN" altLang="en-US" sz="100" b="0" i="0" u="none" strike="noStrike" kern="0" cap="none" spc="0" normalizeH="0" baseline="0" noProof="0" dirty="0">
                <a:ln>
                  <a:noFill/>
                </a:ln>
                <a:solidFill>
                  <a:schemeClr val="accent5">
                    <a:lumMod val="25000"/>
                  </a:schemeClr>
                </a:solidFill>
                <a:effectLst/>
                <a:uLnTx/>
                <a:uFillTx/>
              </a:rPr>
              <a:t>教程： </a:t>
            </a:r>
            <a:r>
              <a:rPr kumimoji="0" lang="en-US" altLang="zh-CN" sz="100" b="0" i="0" u="none" strike="noStrike" kern="0" cap="none" spc="0" normalizeH="0" baseline="0" noProof="0" dirty="0">
                <a:ln>
                  <a:noFill/>
                </a:ln>
                <a:solidFill>
                  <a:schemeClr val="accent5">
                    <a:lumMod val="25000"/>
                  </a:schemeClr>
                </a:solidFill>
                <a:effectLst/>
                <a:uLnTx/>
                <a:uFillTx/>
              </a:rPr>
              <a:t>www.1ppt.com/word/              Excel</a:t>
            </a:r>
            <a:r>
              <a:rPr kumimoji="0" lang="zh-CN" altLang="en-US" sz="100" b="0" i="0" u="none" strike="noStrike" kern="0" cap="none" spc="0" normalizeH="0" baseline="0" noProof="0" dirty="0">
                <a:ln>
                  <a:noFill/>
                </a:ln>
                <a:solidFill>
                  <a:schemeClr val="accent5">
                    <a:lumMod val="25000"/>
                  </a:schemeClr>
                </a:solidFill>
                <a:effectLst/>
                <a:uLnTx/>
                <a:uFillTx/>
              </a:rPr>
              <a:t>教程：</a:t>
            </a:r>
            <a:r>
              <a:rPr kumimoji="0" lang="en-US" altLang="zh-CN" sz="100" b="0" i="0" u="none" strike="noStrike" kern="0" cap="none" spc="0" normalizeH="0" baseline="0" noProof="0" dirty="0">
                <a:ln>
                  <a:noFill/>
                </a:ln>
                <a:solidFill>
                  <a:schemeClr val="accent5">
                    <a:lumMod val="25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accent5">
                    <a:lumMod val="25000"/>
                  </a:schemeClr>
                </a:solidFill>
                <a:effectLst/>
                <a:uLnTx/>
                <a:uFillTx/>
              </a:rPr>
              <a:t>资料下载：</a:t>
            </a:r>
            <a:r>
              <a:rPr kumimoji="0" lang="en-US" altLang="zh-CN" sz="100" b="0" i="0" u="none" strike="noStrike" kern="0" cap="none" spc="0" normalizeH="0" baseline="0" noProof="0" dirty="0">
                <a:ln>
                  <a:noFill/>
                </a:ln>
                <a:solidFill>
                  <a:schemeClr val="accent5">
                    <a:lumMod val="25000"/>
                  </a:schemeClr>
                </a:solidFill>
                <a:effectLst/>
                <a:uLnTx/>
                <a:uFillTx/>
              </a:rPr>
              <a:t>www.1ppt.com/ziliao/                PPT</a:t>
            </a:r>
            <a:r>
              <a:rPr kumimoji="0" lang="zh-CN" altLang="en-US" sz="100" b="0" i="0" u="none" strike="noStrike" kern="0" cap="none" spc="0" normalizeH="0" baseline="0" noProof="0" dirty="0">
                <a:ln>
                  <a:noFill/>
                </a:ln>
                <a:solidFill>
                  <a:schemeClr val="accent5">
                    <a:lumMod val="25000"/>
                  </a:schemeClr>
                </a:solidFill>
                <a:effectLst/>
                <a:uLnTx/>
                <a:uFillTx/>
              </a:rPr>
              <a:t>课件下载：</a:t>
            </a:r>
            <a:r>
              <a:rPr kumimoji="0" lang="en-US" altLang="zh-CN" sz="100" b="0" i="0" u="none" strike="noStrike" kern="0" cap="none" spc="0" normalizeH="0" baseline="0" noProof="0" dirty="0">
                <a:ln>
                  <a:noFill/>
                </a:ln>
                <a:solidFill>
                  <a:schemeClr val="accent5">
                    <a:lumMod val="25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accent5">
                    <a:lumMod val="25000"/>
                  </a:schemeClr>
                </a:solidFill>
                <a:effectLst/>
                <a:uLnTx/>
                <a:uFillTx/>
              </a:rPr>
              <a:t>范文下载：</a:t>
            </a:r>
            <a:r>
              <a:rPr kumimoji="0" lang="en-US" altLang="zh-CN" sz="100" b="0" i="0" u="none" strike="noStrike" kern="0" cap="none" spc="0" normalizeH="0" baseline="0" noProof="0" dirty="0">
                <a:ln>
                  <a:noFill/>
                </a:ln>
                <a:solidFill>
                  <a:schemeClr val="accent5">
                    <a:lumMod val="25000"/>
                  </a:schemeClr>
                </a:solidFill>
                <a:effectLst/>
                <a:uLnTx/>
                <a:uFillTx/>
              </a:rPr>
              <a:t>www.1ppt.com/fanwen/             </a:t>
            </a:r>
            <a:r>
              <a:rPr kumimoji="0" lang="zh-CN" altLang="en-US" sz="100" b="0" i="0" u="none" strike="noStrike" kern="0" cap="none" spc="0" normalizeH="0" baseline="0" noProof="0" dirty="0">
                <a:ln>
                  <a:noFill/>
                </a:ln>
                <a:solidFill>
                  <a:schemeClr val="accent5">
                    <a:lumMod val="25000"/>
                  </a:schemeClr>
                </a:solidFill>
                <a:effectLst/>
                <a:uLnTx/>
                <a:uFillTx/>
              </a:rPr>
              <a:t>试卷下载：</a:t>
            </a:r>
            <a:r>
              <a:rPr kumimoji="0" lang="en-US" altLang="zh-CN" sz="100" b="0" i="0" u="none" strike="noStrike" kern="0" cap="none" spc="0" normalizeH="0" baseline="0" noProof="0" dirty="0">
                <a:ln>
                  <a:noFill/>
                </a:ln>
                <a:solidFill>
                  <a:schemeClr val="accent5">
                    <a:lumMod val="25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accent5">
                    <a:lumMod val="25000"/>
                  </a:schemeClr>
                </a:solidFill>
                <a:effectLst/>
                <a:uLnTx/>
                <a:uFillTx/>
              </a:rPr>
              <a:t>教案下载：</a:t>
            </a:r>
            <a:r>
              <a:rPr kumimoji="0" lang="en-US" altLang="zh-CN" sz="100" b="0" i="0" u="none" strike="noStrike" kern="0" cap="none" spc="0" normalizeH="0" baseline="0" noProof="0" dirty="0">
                <a:ln>
                  <a:noFill/>
                </a:ln>
                <a:solidFill>
                  <a:schemeClr val="accent5">
                    <a:lumMod val="25000"/>
                  </a:schemeClr>
                </a:solidFill>
                <a:effectLst/>
                <a:uLnTx/>
                <a:uFillTx/>
              </a:rPr>
              <a:t>www.1ppt.com/jiaoan/  </a:t>
            </a:r>
            <a:r>
              <a:rPr kumimoji="0" lang="en-US" altLang="zh-CN" sz="100" b="0" i="0" u="none" strike="noStrike" kern="0" cap="none" spc="0" normalizeH="0" baseline="0" noProof="0" dirty="0" smtClean="0">
                <a:ln>
                  <a:noFill/>
                </a:ln>
                <a:solidFill>
                  <a:schemeClr val="accent5">
                    <a:lumMod val="25000"/>
                  </a:schemeClr>
                </a:solidFill>
                <a:effectLst/>
                <a:uLnTx/>
                <a:uFillTx/>
              </a:rPr>
              <a:t>      PPT</a:t>
            </a:r>
            <a:r>
              <a:rPr kumimoji="0" lang="zh-CN" altLang="en-US" sz="100" b="0" i="0" u="none" strike="noStrike" kern="0" cap="none" spc="0" normalizeH="0" baseline="0" noProof="0" dirty="0" smtClean="0">
                <a:ln>
                  <a:noFill/>
                </a:ln>
                <a:solidFill>
                  <a:schemeClr val="accent5">
                    <a:lumMod val="25000"/>
                  </a:schemeClr>
                </a:solidFill>
                <a:effectLst/>
                <a:uLnTx/>
                <a:uFillTx/>
              </a:rPr>
              <a:t>论坛：</a:t>
            </a:r>
            <a:r>
              <a:rPr kumimoji="0" lang="en-US" altLang="zh-CN" sz="100" b="0" i="0" u="none" strike="noStrike" kern="0" cap="none" spc="0" normalizeH="0" baseline="0" noProof="0" dirty="0" smtClean="0">
                <a:ln>
                  <a:noFill/>
                </a:ln>
                <a:solidFill>
                  <a:schemeClr val="accent5">
                    <a:lumMod val="25000"/>
                  </a:schemeClr>
                </a:solidFill>
                <a:effectLst/>
                <a:uLnTx/>
                <a:uFillTx/>
              </a:rPr>
              <a:t>www.1ppt.cn</a:t>
            </a:r>
            <a:endParaRPr kumimoji="0" lang="en-US" altLang="zh-CN" sz="100" b="0" i="0" u="none" strike="noStrike" kern="0" cap="none" spc="0" normalizeH="0" baseline="0" noProof="0" dirty="0">
              <a:ln>
                <a:noFill/>
              </a:ln>
              <a:solidFill>
                <a:schemeClr val="accent5">
                  <a:lumMod val="2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accent5">
                    <a:lumMod val="25000"/>
                  </a:schemeClr>
                </a:solidFill>
                <a:effectLst/>
                <a:uLnTx/>
                <a:uFillTx/>
              </a:rPr>
              <a:t> </a:t>
            </a:r>
            <a:endParaRPr kumimoji="0" lang="zh-CN" altLang="en-US" sz="100" b="0" i="0" u="none" strike="noStrike" kern="0" cap="none" spc="0" normalizeH="0" baseline="0" noProof="0" dirty="0">
              <a:ln>
                <a:noFill/>
              </a:ln>
              <a:solidFill>
                <a:schemeClr val="accent5">
                  <a:lumMod val="25000"/>
                </a:schemeClr>
              </a:solidFill>
              <a:effectLst/>
              <a:uLnTx/>
              <a:uFillTx/>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3"/>
          <p:cNvSpPr txBox="1">
            <a:spLocks noChangeArrowheads="1"/>
          </p:cNvSpPr>
          <p:nvPr/>
        </p:nvSpPr>
        <p:spPr bwMode="auto">
          <a:xfrm>
            <a:off x="4808538" y="4083050"/>
            <a:ext cx="2860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smtClean="0">
                <a:solidFill>
                  <a:schemeClr val="bg1"/>
                </a:solidFill>
                <a:latin typeface="微软雅黑" panose="020B0503020204020204" pitchFamily="34" charset="-122"/>
                <a:ea typeface="微软雅黑" panose="020B0503020204020204" pitchFamily="34" charset="-122"/>
              </a:rPr>
              <a:t>绪论</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30723" name="椭圆 4"/>
          <p:cNvGrpSpPr/>
          <p:nvPr/>
        </p:nvGrpSpPr>
        <p:grpSpPr bwMode="auto">
          <a:xfrm>
            <a:off x="5505450" y="1809750"/>
            <a:ext cx="1535113" cy="1536700"/>
            <a:chOff x="0" y="0"/>
            <a:chExt cx="967" cy="968"/>
          </a:xfrm>
        </p:grpSpPr>
        <p:pic>
          <p:nvPicPr>
            <p:cNvPr id="30733"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4"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0724"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1</a:t>
            </a:r>
            <a:endParaRPr lang="zh-CN" altLang="en-US" sz="5400">
              <a:solidFill>
                <a:srgbClr val="003F78"/>
              </a:solidFill>
              <a:latin typeface="Impact" panose="020B0806030902050204" pitchFamily="34" charset="0"/>
            </a:endParaRPr>
          </a:p>
        </p:txBody>
      </p:sp>
      <p:sp>
        <p:nvSpPr>
          <p:cNvPr id="30725" name="空心弧 8"/>
          <p:cNvSpPr>
            <a:spLocks noChangeArrowheads="1"/>
          </p:cNvSpPr>
          <p:nvPr/>
        </p:nvSpPr>
        <p:spPr bwMode="auto">
          <a:xfrm rot="4201296">
            <a:off x="5276850" y="1581150"/>
            <a:ext cx="1981200" cy="1981200"/>
          </a:xfrm>
          <a:custGeom>
            <a:avLst/>
            <a:gdLst>
              <a:gd name="T0" fmla="*/ 0 w 1981200"/>
              <a:gd name="T1" fmla="*/ 990600 h 1981200"/>
              <a:gd name="T2" fmla="*/ 730856 w 1981200"/>
              <a:gd name="T3" fmla="*/ 34660 h 1981200"/>
              <a:gd name="T4" fmla="*/ 1844986 w 1981200"/>
              <a:gd name="T5" fmla="*/ 489288 h 1981200"/>
              <a:gd name="T6" fmla="*/ 1698400 w 1981200"/>
              <a:gd name="T7" fmla="*/ 1683643 h 1981200"/>
              <a:gd name="T8" fmla="*/ 507398 w 1981200"/>
              <a:gd name="T9" fmla="*/ 1855357 h 1981200"/>
              <a:gd name="T10" fmla="*/ 524165 w 1981200"/>
              <a:gd name="T11" fmla="*/ 1825349 h 1981200"/>
              <a:gd name="T12" fmla="*/ 1673839 w 1981200"/>
              <a:gd name="T13" fmla="*/ 1659594 h 1981200"/>
              <a:gd name="T14" fmla="*/ 1815339 w 1981200"/>
              <a:gd name="T15" fmla="*/ 506683 h 1981200"/>
              <a:gd name="T16" fmla="*/ 739870 w 1981200"/>
              <a:gd name="T17" fmla="*/ 67831 h 1981200"/>
              <a:gd name="T18" fmla="*/ 34375 w 1981200"/>
              <a:gd name="T19" fmla="*/ 990600 h 1981200"/>
              <a:gd name="T20" fmla="*/ 0 w 1981200"/>
              <a:gd name="T21" fmla="*/ 990600 h 198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1200" h="1981200">
                <a:moveTo>
                  <a:pt x="0" y="990600"/>
                </a:moveTo>
                <a:cubicBezTo>
                  <a:pt x="0" y="543541"/>
                  <a:pt x="299439" y="151883"/>
                  <a:pt x="730856" y="34660"/>
                </a:cubicBezTo>
                <a:cubicBezTo>
                  <a:pt x="1162272" y="-82563"/>
                  <a:pt x="1618743" y="103703"/>
                  <a:pt x="1844986" y="489288"/>
                </a:cubicBezTo>
                <a:cubicBezTo>
                  <a:pt x="2071229" y="874873"/>
                  <a:pt x="2011171" y="1364213"/>
                  <a:pt x="1698400" y="1683643"/>
                </a:cubicBezTo>
                <a:cubicBezTo>
                  <a:pt x="1385629" y="2003073"/>
                  <a:pt x="897663" y="2073426"/>
                  <a:pt x="507398" y="1855357"/>
                </a:cubicBezTo>
                <a:lnTo>
                  <a:pt x="524165" y="1825349"/>
                </a:lnTo>
                <a:cubicBezTo>
                  <a:pt x="900888" y="2035852"/>
                  <a:pt x="1371921" y="1967940"/>
                  <a:pt x="1673839" y="1659594"/>
                </a:cubicBezTo>
                <a:cubicBezTo>
                  <a:pt x="1975757" y="1351248"/>
                  <a:pt x="2033730" y="878888"/>
                  <a:pt x="1815339" y="506683"/>
                </a:cubicBezTo>
                <a:cubicBezTo>
                  <a:pt x="1596947" y="134478"/>
                  <a:pt x="1156316" y="-45324"/>
                  <a:pt x="739870" y="67831"/>
                </a:cubicBezTo>
                <a:cubicBezTo>
                  <a:pt x="323424" y="180986"/>
                  <a:pt x="34375" y="559054"/>
                  <a:pt x="34375" y="990600"/>
                </a:cubicBezTo>
                <a:lnTo>
                  <a:pt x="0" y="99060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26" name="空心弧 9"/>
          <p:cNvSpPr>
            <a:spLocks noChangeArrowheads="1"/>
          </p:cNvSpPr>
          <p:nvPr/>
        </p:nvSpPr>
        <p:spPr bwMode="auto">
          <a:xfrm rot="-6220124">
            <a:off x="5105401" y="1411287"/>
            <a:ext cx="2322512" cy="2322513"/>
          </a:xfrm>
          <a:custGeom>
            <a:avLst/>
            <a:gdLst>
              <a:gd name="T0" fmla="*/ 1503905 w 2322512"/>
              <a:gd name="T1" fmla="*/ 51703 h 2322513"/>
              <a:gd name="T2" fmla="*/ 2322251 w 2322512"/>
              <a:gd name="T3" fmla="*/ 1185898 h 2322513"/>
              <a:gd name="T4" fmla="*/ 2272049 w 2322512"/>
              <a:gd name="T5" fmla="*/ 1184833 h 2322513"/>
              <a:gd name="T6" fmla="*/ 1489089 w 2322512"/>
              <a:gd name="T7" fmla="*/ 99680 h 2322513"/>
              <a:gd name="T8" fmla="*/ 1503905 w 2322512"/>
              <a:gd name="T9" fmla="*/ 51703 h 2322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2512" h="2322513">
                <a:moveTo>
                  <a:pt x="1503905" y="51703"/>
                </a:moveTo>
                <a:cubicBezTo>
                  <a:pt x="1999296" y="204688"/>
                  <a:pt x="2333253" y="667539"/>
                  <a:pt x="2322251" y="1185898"/>
                </a:cubicBezTo>
                <a:lnTo>
                  <a:pt x="2272049" y="1184833"/>
                </a:lnTo>
                <a:cubicBezTo>
                  <a:pt x="2282575" y="688887"/>
                  <a:pt x="1963059" y="246051"/>
                  <a:pt x="1489089" y="99680"/>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27"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28" name="椭圆 11"/>
          <p:cNvSpPr>
            <a:spLocks noChangeArrowheads="1"/>
          </p:cNvSpPr>
          <p:nvPr/>
        </p:nvSpPr>
        <p:spPr bwMode="auto">
          <a:xfrm flipH="1">
            <a:off x="567690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729" name="椭圆 12"/>
          <p:cNvSpPr>
            <a:spLocks noChangeArrowheads="1"/>
          </p:cNvSpPr>
          <p:nvPr/>
        </p:nvSpPr>
        <p:spPr bwMode="auto">
          <a:xfrm flipH="1">
            <a:off x="5949950"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730" name="椭圆 13"/>
          <p:cNvSpPr>
            <a:spLocks noChangeArrowheads="1"/>
          </p:cNvSpPr>
          <p:nvPr/>
        </p:nvSpPr>
        <p:spPr bwMode="auto">
          <a:xfrm flipH="1">
            <a:off x="622458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731" name="椭圆 14"/>
          <p:cNvSpPr>
            <a:spLocks noChangeArrowheads="1"/>
          </p:cNvSpPr>
          <p:nvPr/>
        </p:nvSpPr>
        <p:spPr bwMode="auto">
          <a:xfrm flipH="1">
            <a:off x="649763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732" name="椭圆 15"/>
          <p:cNvSpPr>
            <a:spLocks noChangeArrowheads="1"/>
          </p:cNvSpPr>
          <p:nvPr/>
        </p:nvSpPr>
        <p:spPr bwMode="auto">
          <a:xfrm flipH="1">
            <a:off x="6772275"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组合 22"/>
          <p:cNvGrpSpPr/>
          <p:nvPr/>
        </p:nvGrpSpPr>
        <p:grpSpPr bwMode="auto">
          <a:xfrm>
            <a:off x="222250" y="220663"/>
            <a:ext cx="11742738" cy="6505575"/>
            <a:chOff x="0" y="0"/>
            <a:chExt cx="11743510" cy="6505304"/>
          </a:xfrm>
        </p:grpSpPr>
        <p:grpSp>
          <p:nvGrpSpPr>
            <p:cNvPr id="31754" name="组合 13"/>
            <p:cNvGrpSpPr/>
            <p:nvPr/>
          </p:nvGrpSpPr>
          <p:grpSpPr bwMode="auto">
            <a:xfrm>
              <a:off x="1" y="1"/>
              <a:ext cx="11743507" cy="6505303"/>
              <a:chOff x="0" y="0"/>
              <a:chExt cx="11325497" cy="6505303"/>
            </a:xfrm>
          </p:grpSpPr>
          <p:cxnSp>
            <p:nvCxnSpPr>
              <p:cNvPr id="31759" name="直接连接符 8"/>
              <p:cNvCxnSpPr>
                <a:cxnSpLocks noChangeShapeType="1"/>
              </p:cNvCxnSpPr>
              <p:nvPr/>
            </p:nvCxnSpPr>
            <p:spPr bwMode="auto">
              <a:xfrm>
                <a:off x="-1" y="-1"/>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0" name="直接连接符 9"/>
              <p:cNvCxnSpPr>
                <a:cxnSpLocks noChangeShapeType="1"/>
              </p:cNvCxnSpPr>
              <p:nvPr/>
            </p:nvCxnSpPr>
            <p:spPr bwMode="auto">
              <a:xfrm>
                <a:off x="-1" y="6505303"/>
                <a:ext cx="11325500" cy="0"/>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1" name="直接连接符 11"/>
              <p:cNvCxnSpPr>
                <a:cxnSpLocks noChangeShapeType="1"/>
              </p:cNvCxnSpPr>
              <p:nvPr/>
            </p:nvCxnSpPr>
            <p:spPr bwMode="auto">
              <a:xfrm>
                <a:off x="-1"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cxnSp>
            <p:nvCxnSpPr>
              <p:cNvPr id="31762" name="直接连接符 12"/>
              <p:cNvCxnSpPr>
                <a:cxnSpLocks noChangeShapeType="1"/>
              </p:cNvCxnSpPr>
              <p:nvPr/>
            </p:nvCxnSpPr>
            <p:spPr bwMode="auto">
              <a:xfrm>
                <a:off x="11325499" y="-1"/>
                <a:ext cx="0" cy="6505304"/>
              </a:xfrm>
              <a:prstGeom prst="line">
                <a:avLst/>
              </a:prstGeom>
              <a:noFill/>
              <a:ln w="6350">
                <a:solidFill>
                  <a:srgbClr val="F2F2F2"/>
                </a:solidFill>
                <a:round/>
              </a:ln>
              <a:extLst>
                <a:ext uri="{909E8E84-426E-40DD-AFC4-6F175D3DCCD1}">
                  <a14:hiddenFill xmlns:a14="http://schemas.microsoft.com/office/drawing/2010/main">
                    <a:noFill/>
                  </a14:hiddenFill>
                </a:ext>
              </a:extLst>
            </p:spPr>
          </p:cxnSp>
        </p:grpSp>
        <p:sp>
          <p:nvSpPr>
            <p:cNvPr id="31755" name="任意多边形 14"/>
            <p:cNvSpPr>
              <a:spLocks noChangeArrowheads="1"/>
            </p:cNvSpPr>
            <p:nvPr/>
          </p:nvSpPr>
          <p:spPr bwMode="auto">
            <a:xfrm>
              <a:off x="0"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6" name="任意多边形 15"/>
            <p:cNvSpPr>
              <a:spLocks noChangeArrowheads="1"/>
            </p:cNvSpPr>
            <p:nvPr/>
          </p:nvSpPr>
          <p:spPr bwMode="auto">
            <a:xfrm flipH="1">
              <a:off x="11549822" y="0"/>
              <a:ext cx="193688" cy="277800"/>
            </a:xfrm>
            <a:custGeom>
              <a:avLst/>
              <a:gdLst>
                <a:gd name="T0" fmla="*/ 193413 w 193963"/>
                <a:gd name="T1" fmla="*/ 0 h 277091"/>
                <a:gd name="T2" fmla="*/ 0 w 193963"/>
                <a:gd name="T3" fmla="*/ 278511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7" name="任意多边形 16"/>
            <p:cNvSpPr>
              <a:spLocks noChangeArrowheads="1"/>
            </p:cNvSpPr>
            <p:nvPr/>
          </p:nvSpPr>
          <p:spPr bwMode="auto">
            <a:xfrm flipV="1">
              <a:off x="0"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8" name="任意多边形 17"/>
            <p:cNvSpPr>
              <a:spLocks noChangeArrowheads="1"/>
            </p:cNvSpPr>
            <p:nvPr/>
          </p:nvSpPr>
          <p:spPr bwMode="auto">
            <a:xfrm flipH="1" flipV="1">
              <a:off x="11549822" y="6227503"/>
              <a:ext cx="193688" cy="277801"/>
            </a:xfrm>
            <a:custGeom>
              <a:avLst/>
              <a:gdLst>
                <a:gd name="T0" fmla="*/ 193413 w 193963"/>
                <a:gd name="T1" fmla="*/ 0 h 277091"/>
                <a:gd name="T2" fmla="*/ 0 w 193963"/>
                <a:gd name="T3" fmla="*/ 278513 h 277091"/>
                <a:gd name="T4" fmla="*/ 0 w 193963"/>
                <a:gd name="T5" fmla="*/ 0 h 277091"/>
                <a:gd name="T6" fmla="*/ 193413 w 193963"/>
                <a:gd name="T7" fmla="*/ 0 h 277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963" h="277091">
                  <a:moveTo>
                    <a:pt x="193963" y="0"/>
                  </a:moveTo>
                  <a:lnTo>
                    <a:pt x="0" y="277091"/>
                  </a:lnTo>
                  <a:lnTo>
                    <a:pt x="0" y="0"/>
                  </a:lnTo>
                  <a:lnTo>
                    <a:pt x="193963"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1747" name="任意多边形 23"/>
          <p:cNvSpPr>
            <a:spLocks noChangeArrowheads="1"/>
          </p:cNvSpPr>
          <p:nvPr/>
        </p:nvSpPr>
        <p:spPr bwMode="auto">
          <a:xfrm>
            <a:off x="0" y="2963863"/>
            <a:ext cx="12192000" cy="3894137"/>
          </a:xfrm>
          <a:custGeom>
            <a:avLst/>
            <a:gdLst>
              <a:gd name="T0" fmla="*/ 12192000 w 12192000"/>
              <a:gd name="T1" fmla="*/ 0 h 3212700"/>
              <a:gd name="T2" fmla="*/ 12192000 w 12192000"/>
              <a:gd name="T3" fmla="*/ 4720112 h 3212700"/>
              <a:gd name="T4" fmla="*/ 0 w 12192000"/>
              <a:gd name="T5" fmla="*/ 4720112 h 3212700"/>
              <a:gd name="T6" fmla="*/ 0 w 12192000"/>
              <a:gd name="T7" fmla="*/ 1919 h 3212700"/>
              <a:gd name="T8" fmla="*/ 192228 w 12192000"/>
              <a:gd name="T9" fmla="*/ 86592 h 3212700"/>
              <a:gd name="T10" fmla="*/ 6093822 w 12192000"/>
              <a:gd name="T11" fmla="*/ 926285 h 3212700"/>
              <a:gd name="T12" fmla="*/ 11995417 w 12192000"/>
              <a:gd name="T13" fmla="*/ 86592 h 3212700"/>
              <a:gd name="T14" fmla="*/ 12192000 w 12192000"/>
              <a:gd name="T15" fmla="*/ 0 h 3212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92000" h="3212700">
                <a:moveTo>
                  <a:pt x="12192000" y="0"/>
                </a:moveTo>
                <a:lnTo>
                  <a:pt x="12192000" y="3212700"/>
                </a:lnTo>
                <a:lnTo>
                  <a:pt x="0" y="3212700"/>
                </a:lnTo>
                <a:lnTo>
                  <a:pt x="0" y="1306"/>
                </a:lnTo>
                <a:lnTo>
                  <a:pt x="192228" y="58938"/>
                </a:lnTo>
                <a:cubicBezTo>
                  <a:pt x="1471218" y="403758"/>
                  <a:pt x="3637163" y="630467"/>
                  <a:pt x="6093822" y="630467"/>
                </a:cubicBezTo>
                <a:cubicBezTo>
                  <a:pt x="8550481" y="630467"/>
                  <a:pt x="10716426" y="403758"/>
                  <a:pt x="11995417" y="58938"/>
                </a:cubicBezTo>
                <a:lnTo>
                  <a:pt x="1219200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48" name="文本框 18"/>
          <p:cNvSpPr txBox="1">
            <a:spLocks noChangeArrowheads="1"/>
          </p:cNvSpPr>
          <p:nvPr/>
        </p:nvSpPr>
        <p:spPr bwMode="auto">
          <a:xfrm>
            <a:off x="1389063" y="3989788"/>
            <a:ext cx="9761537" cy="2759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ts val="2600"/>
              </a:lnSpc>
            </a:pPr>
            <a:r>
              <a:rPr lang="zh-CN" altLang="en-US" dirty="0" smtClean="0">
                <a:solidFill>
                  <a:srgbClr val="595959"/>
                </a:solidFill>
                <a:latin typeface="微软雅黑" panose="020B0503020204020204" pitchFamily="34" charset="-122"/>
                <a:ea typeface="微软雅黑" panose="020B0503020204020204" pitchFamily="34" charset="-122"/>
              </a:rPr>
              <a:t>长期以来，广域网主要负责各网络节点的互联互通，与在广域网上跑的业务应用属于两个独立的系统，基本上没有什么联系。随着云计算、移动互联网等新兴的应用模式和流量模型的快速发展，很多时候需要网络能够主动适应“业务流量”，但目前的网络管理主要是面向设备而非面向业务的管理，因此这就产生了很多问题。</a:t>
            </a:r>
            <a:endParaRPr lang="en-US" altLang="zh-CN" dirty="0" smtClean="0">
              <a:solidFill>
                <a:srgbClr val="595959"/>
              </a:solidFill>
              <a:latin typeface="微软雅黑" panose="020B0503020204020204" pitchFamily="34" charset="-122"/>
              <a:ea typeface="微软雅黑" panose="020B0503020204020204" pitchFamily="34" charset="-122"/>
            </a:endParaRPr>
          </a:p>
          <a:p>
            <a:pPr marL="285750" indent="-285750" eaLnBrk="1" hangingPunct="1">
              <a:lnSpc>
                <a:spcPts val="2600"/>
              </a:lnSpc>
              <a:buFont typeface="Wingdings" panose="05000000000000000000" pitchFamily="2" charset="2"/>
              <a:buChar char="Ø"/>
            </a:pPr>
            <a:r>
              <a:rPr lang="zh-CN" altLang="en-US" dirty="0" smtClean="0">
                <a:solidFill>
                  <a:srgbClr val="595959"/>
                </a:solidFill>
                <a:latin typeface="微软雅黑" panose="020B0503020204020204" pitchFamily="34" charset="-122"/>
                <a:ea typeface="微软雅黑" panose="020B0503020204020204" pitchFamily="34" charset="-122"/>
              </a:rPr>
              <a:t>业务部署慢，上线周期长</a:t>
            </a:r>
            <a:endParaRPr lang="en-US" altLang="zh-CN" dirty="0" smtClean="0">
              <a:solidFill>
                <a:srgbClr val="595959"/>
              </a:solidFill>
              <a:latin typeface="微软雅黑" panose="020B0503020204020204" pitchFamily="34" charset="-122"/>
              <a:ea typeface="微软雅黑" panose="020B0503020204020204" pitchFamily="34" charset="-122"/>
            </a:endParaRPr>
          </a:p>
          <a:p>
            <a:pPr marL="285750" indent="-285750" eaLnBrk="1" hangingPunct="1">
              <a:lnSpc>
                <a:spcPts val="2600"/>
              </a:lnSpc>
              <a:buFont typeface="Wingdings" panose="05000000000000000000" pitchFamily="2" charset="2"/>
              <a:buChar char="Ø"/>
            </a:pPr>
            <a:r>
              <a:rPr lang="zh-CN" altLang="en-US" dirty="0" smtClean="0">
                <a:solidFill>
                  <a:srgbClr val="595959"/>
                </a:solidFill>
                <a:latin typeface="微软雅黑" panose="020B0503020204020204" pitchFamily="34" charset="-122"/>
                <a:ea typeface="微软雅黑" panose="020B0503020204020204" pitchFamily="34" charset="-122"/>
              </a:rPr>
              <a:t>流量调度男，缺乏灵活性</a:t>
            </a:r>
            <a:endParaRPr lang="en-US" altLang="zh-CN" dirty="0" smtClean="0">
              <a:solidFill>
                <a:srgbClr val="595959"/>
              </a:solidFill>
              <a:latin typeface="微软雅黑" panose="020B0503020204020204" pitchFamily="34" charset="-122"/>
              <a:ea typeface="微软雅黑" panose="020B0503020204020204" pitchFamily="34" charset="-122"/>
            </a:endParaRPr>
          </a:p>
          <a:p>
            <a:pPr marL="285750" indent="-285750" eaLnBrk="1" hangingPunct="1">
              <a:lnSpc>
                <a:spcPts val="2600"/>
              </a:lnSpc>
              <a:buFont typeface="Wingdings" panose="05000000000000000000" pitchFamily="2" charset="2"/>
              <a:buChar char="Ø"/>
            </a:pPr>
            <a:r>
              <a:rPr lang="en-US" altLang="zh-CN" dirty="0" smtClean="0">
                <a:solidFill>
                  <a:srgbClr val="595959"/>
                </a:solidFill>
                <a:latin typeface="微软雅黑" panose="020B0503020204020204" pitchFamily="34" charset="-122"/>
                <a:ea typeface="微软雅黑" panose="020B0503020204020204" pitchFamily="34" charset="-122"/>
              </a:rPr>
              <a:t>IT</a:t>
            </a:r>
            <a:r>
              <a:rPr lang="zh-CN" altLang="en-US" dirty="0" smtClean="0">
                <a:solidFill>
                  <a:srgbClr val="595959"/>
                </a:solidFill>
                <a:latin typeface="微软雅黑" panose="020B0503020204020204" pitchFamily="34" charset="-122"/>
                <a:ea typeface="微软雅黑" panose="020B0503020204020204" pitchFamily="34" charset="-122"/>
              </a:rPr>
              <a:t>维护人员的运维体验差</a:t>
            </a:r>
            <a:endParaRPr lang="en-US" altLang="zh-CN" dirty="0" smtClean="0">
              <a:solidFill>
                <a:srgbClr val="595959"/>
              </a:solidFill>
              <a:latin typeface="微软雅黑" panose="020B0503020204020204" pitchFamily="34" charset="-122"/>
              <a:ea typeface="微软雅黑" panose="020B0503020204020204" pitchFamily="34" charset="-122"/>
            </a:endParaRPr>
          </a:p>
          <a:p>
            <a:pPr marL="285750" indent="-285750" eaLnBrk="1" hangingPunct="1">
              <a:lnSpc>
                <a:spcPts val="2600"/>
              </a:lnSpc>
              <a:buFont typeface="Wingdings" panose="05000000000000000000" pitchFamily="2" charset="2"/>
              <a:buChar char="Ø"/>
            </a:pPr>
            <a:r>
              <a:rPr lang="zh-CN" altLang="en-US" dirty="0" smtClean="0">
                <a:solidFill>
                  <a:srgbClr val="595959"/>
                </a:solidFill>
                <a:latin typeface="微软雅黑" panose="020B0503020204020204" pitchFamily="34" charset="-122"/>
                <a:ea typeface="微软雅黑" panose="020B0503020204020204" pitchFamily="34" charset="-122"/>
              </a:rPr>
              <a:t>网络开放能力弱</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31749" name="椭圆 19"/>
          <p:cNvGrpSpPr/>
          <p:nvPr/>
        </p:nvGrpSpPr>
        <p:grpSpPr bwMode="auto">
          <a:xfrm>
            <a:off x="5230813" y="615950"/>
            <a:ext cx="2084387" cy="2084388"/>
            <a:chOff x="0" y="0"/>
            <a:chExt cx="1313" cy="1313"/>
          </a:xfrm>
        </p:grpSpPr>
        <p:pic>
          <p:nvPicPr>
            <p:cNvPr id="31752" name="椭圆 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13" cy="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3" name="Text Box 16"/>
            <p:cNvSpPr txBox="1">
              <a:spLocks noChangeArrowheads="1"/>
            </p:cNvSpPr>
            <p:nvPr/>
          </p:nvSpPr>
          <p:spPr bwMode="auto">
            <a:xfrm>
              <a:off x="194" y="194"/>
              <a:ext cx="928" cy="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1750" name="KSO_Shape"/>
          <p:cNvSpPr>
            <a:spLocks noChangeArrowheads="1"/>
          </p:cNvSpPr>
          <p:nvPr/>
        </p:nvSpPr>
        <p:spPr bwMode="auto">
          <a:xfrm>
            <a:off x="5476875" y="1238250"/>
            <a:ext cx="1597025" cy="939800"/>
          </a:xfrm>
          <a:custGeom>
            <a:avLst/>
            <a:gdLst>
              <a:gd name="T0" fmla="*/ 383589841 w 6649"/>
              <a:gd name="T1" fmla="*/ 60954014 h 3908"/>
              <a:gd name="T2" fmla="*/ 191765977 w 6649"/>
              <a:gd name="T3" fmla="*/ 0 h 3908"/>
              <a:gd name="T4" fmla="*/ 0 w 6649"/>
              <a:gd name="T5" fmla="*/ 60954014 h 3908"/>
              <a:gd name="T6" fmla="*/ 98421560 w 6649"/>
              <a:gd name="T7" fmla="*/ 92182885 h 3908"/>
              <a:gd name="T8" fmla="*/ 80652525 w 6649"/>
              <a:gd name="T9" fmla="*/ 186389659 h 3908"/>
              <a:gd name="T10" fmla="*/ 191765977 w 6649"/>
              <a:gd name="T11" fmla="*/ 226004104 h 3908"/>
              <a:gd name="T12" fmla="*/ 302937316 w 6649"/>
              <a:gd name="T13" fmla="*/ 186389659 h 3908"/>
              <a:gd name="T14" fmla="*/ 285168281 w 6649"/>
              <a:gd name="T15" fmla="*/ 92182885 h 3908"/>
              <a:gd name="T16" fmla="*/ 383589841 w 6649"/>
              <a:gd name="T17" fmla="*/ 60954014 h 39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49" h="3908">
                <a:moveTo>
                  <a:pt x="6649" y="1054"/>
                </a:moveTo>
                <a:lnTo>
                  <a:pt x="3324" y="0"/>
                </a:lnTo>
                <a:lnTo>
                  <a:pt x="0" y="1054"/>
                </a:lnTo>
                <a:lnTo>
                  <a:pt x="1706" y="1594"/>
                </a:lnTo>
                <a:lnTo>
                  <a:pt x="1398" y="3223"/>
                </a:lnTo>
                <a:lnTo>
                  <a:pt x="3324" y="3908"/>
                </a:lnTo>
                <a:lnTo>
                  <a:pt x="5251" y="3223"/>
                </a:lnTo>
                <a:lnTo>
                  <a:pt x="4943" y="1594"/>
                </a:lnTo>
                <a:lnTo>
                  <a:pt x="6649" y="1054"/>
                </a:lnTo>
                <a:close/>
              </a:path>
            </a:pathLst>
          </a:custGeom>
          <a:solidFill>
            <a:srgbClr val="1F4E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1" name="矩形 21"/>
          <p:cNvSpPr>
            <a:spLocks noChangeArrowheads="1"/>
          </p:cNvSpPr>
          <p:nvPr/>
        </p:nvSpPr>
        <p:spPr bwMode="auto">
          <a:xfrm>
            <a:off x="4305140" y="2963863"/>
            <a:ext cx="39405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smtClean="0">
                <a:solidFill>
                  <a:schemeClr val="bg1"/>
                </a:solidFill>
                <a:latin typeface="微软雅黑" panose="020B0503020204020204" pitchFamily="34" charset="-122"/>
                <a:ea typeface="微软雅黑" panose="020B0503020204020204" pitchFamily="34" charset="-122"/>
              </a:rPr>
              <a:t>SDN</a:t>
            </a:r>
            <a:r>
              <a:rPr lang="zh-CN" altLang="en-US" sz="3200" dirty="0" smtClean="0">
                <a:solidFill>
                  <a:schemeClr val="bg1"/>
                </a:solidFill>
                <a:latin typeface="微软雅黑" panose="020B0503020204020204" pitchFamily="34" charset="-122"/>
                <a:ea typeface="微软雅黑" panose="020B0503020204020204" pitchFamily="34" charset="-122"/>
              </a:rPr>
              <a:t>技术的具体落地</a:t>
            </a:r>
            <a:endParaRPr lang="zh-CN" altLang="en-US" sz="320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96402" y="349308"/>
            <a:ext cx="1071748" cy="69362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任意多边形 9"/>
          <p:cNvSpPr>
            <a:spLocks noChangeArrowheads="1"/>
          </p:cNvSpPr>
          <p:nvPr/>
        </p:nvSpPr>
        <p:spPr bwMode="auto">
          <a:xfrm>
            <a:off x="4648705" y="4462463"/>
            <a:ext cx="314325" cy="304800"/>
          </a:xfrm>
          <a:custGeom>
            <a:avLst/>
            <a:gdLst>
              <a:gd name="T0" fmla="*/ 9525 w 314325"/>
              <a:gd name="T1" fmla="*/ 0 h 304800"/>
              <a:gd name="T2" fmla="*/ 9525 w 314325"/>
              <a:gd name="T3" fmla="*/ 0 h 304800"/>
              <a:gd name="T4" fmla="*/ 314325 w 314325"/>
              <a:gd name="T5" fmla="*/ 0 h 304800"/>
              <a:gd name="T6" fmla="*/ 0 w 314325"/>
              <a:gd name="T7" fmla="*/ 304800 h 304800"/>
              <a:gd name="T8" fmla="*/ 9525 w 314325"/>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4325" h="304800">
                <a:moveTo>
                  <a:pt x="9525" y="0"/>
                </a:moveTo>
                <a:lnTo>
                  <a:pt x="9525" y="0"/>
                </a:lnTo>
                <a:lnTo>
                  <a:pt x="314325" y="0"/>
                </a:lnTo>
                <a:lnTo>
                  <a:pt x="0" y="304800"/>
                </a:lnTo>
                <a:lnTo>
                  <a:pt x="9525" y="0"/>
                </a:lnTo>
                <a:close/>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71" name="任意多边形 45"/>
          <p:cNvSpPr>
            <a:spLocks noChangeArrowheads="1"/>
          </p:cNvSpPr>
          <p:nvPr/>
        </p:nvSpPr>
        <p:spPr bwMode="auto">
          <a:xfrm>
            <a:off x="7122030" y="4432300"/>
            <a:ext cx="314325" cy="304800"/>
          </a:xfrm>
          <a:custGeom>
            <a:avLst/>
            <a:gdLst>
              <a:gd name="T0" fmla="*/ 9525 w 314325"/>
              <a:gd name="T1" fmla="*/ 0 h 304800"/>
              <a:gd name="T2" fmla="*/ 9525 w 314325"/>
              <a:gd name="T3" fmla="*/ 0 h 304800"/>
              <a:gd name="T4" fmla="*/ 314325 w 314325"/>
              <a:gd name="T5" fmla="*/ 0 h 304800"/>
              <a:gd name="T6" fmla="*/ 0 w 314325"/>
              <a:gd name="T7" fmla="*/ 304800 h 304800"/>
              <a:gd name="T8" fmla="*/ 9525 w 314325"/>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4325" h="304800">
                <a:moveTo>
                  <a:pt x="9525" y="0"/>
                </a:moveTo>
                <a:lnTo>
                  <a:pt x="9525" y="0"/>
                </a:lnTo>
                <a:lnTo>
                  <a:pt x="314325" y="0"/>
                </a:lnTo>
                <a:lnTo>
                  <a:pt x="0" y="304800"/>
                </a:lnTo>
                <a:lnTo>
                  <a:pt x="9525" y="0"/>
                </a:lnTo>
                <a:close/>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72" name="任意多边形 46"/>
          <p:cNvSpPr>
            <a:spLocks noChangeArrowheads="1"/>
          </p:cNvSpPr>
          <p:nvPr/>
        </p:nvSpPr>
        <p:spPr bwMode="auto">
          <a:xfrm>
            <a:off x="9562017" y="4432300"/>
            <a:ext cx="314325" cy="304800"/>
          </a:xfrm>
          <a:custGeom>
            <a:avLst/>
            <a:gdLst>
              <a:gd name="T0" fmla="*/ 9525 w 314325"/>
              <a:gd name="T1" fmla="*/ 0 h 304800"/>
              <a:gd name="T2" fmla="*/ 9525 w 314325"/>
              <a:gd name="T3" fmla="*/ 0 h 304800"/>
              <a:gd name="T4" fmla="*/ 314325 w 314325"/>
              <a:gd name="T5" fmla="*/ 0 h 304800"/>
              <a:gd name="T6" fmla="*/ 0 w 314325"/>
              <a:gd name="T7" fmla="*/ 304800 h 304800"/>
              <a:gd name="T8" fmla="*/ 9525 w 314325"/>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4325" h="304800">
                <a:moveTo>
                  <a:pt x="9525" y="0"/>
                </a:moveTo>
                <a:lnTo>
                  <a:pt x="9525" y="0"/>
                </a:lnTo>
                <a:lnTo>
                  <a:pt x="314325" y="0"/>
                </a:lnTo>
                <a:lnTo>
                  <a:pt x="0" y="304800"/>
                </a:lnTo>
                <a:lnTo>
                  <a:pt x="9525" y="0"/>
                </a:lnTo>
                <a:close/>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74" name="矩形 7"/>
          <p:cNvSpPr>
            <a:spLocks noChangeArrowheads="1"/>
          </p:cNvSpPr>
          <p:nvPr/>
        </p:nvSpPr>
        <p:spPr bwMode="auto">
          <a:xfrm>
            <a:off x="2770692" y="3141663"/>
            <a:ext cx="1909763" cy="1625600"/>
          </a:xfrm>
          <a:prstGeom prst="rect">
            <a:avLst/>
          </a:prstGeom>
          <a:gradFill rotWithShape="0">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2775" name="矩形 33"/>
          <p:cNvSpPr>
            <a:spLocks noChangeArrowheads="1"/>
          </p:cNvSpPr>
          <p:nvPr/>
        </p:nvSpPr>
        <p:spPr bwMode="auto">
          <a:xfrm>
            <a:off x="5251955" y="3141663"/>
            <a:ext cx="1879600" cy="1597025"/>
          </a:xfrm>
          <a:prstGeom prst="rect">
            <a:avLst/>
          </a:prstGeom>
          <a:gradFill rotWithShape="0">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2776" name="矩形 34"/>
          <p:cNvSpPr>
            <a:spLocks noChangeArrowheads="1"/>
          </p:cNvSpPr>
          <p:nvPr/>
        </p:nvSpPr>
        <p:spPr bwMode="auto">
          <a:xfrm>
            <a:off x="7703055" y="3141663"/>
            <a:ext cx="1878012" cy="1597025"/>
          </a:xfrm>
          <a:prstGeom prst="rect">
            <a:avLst/>
          </a:prstGeom>
          <a:gradFill rotWithShape="0">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2778" name="Freeform 15"/>
          <p:cNvSpPr>
            <a:spLocks noEditPoints="1" noChangeArrowheads="1"/>
          </p:cNvSpPr>
          <p:nvPr/>
        </p:nvSpPr>
        <p:spPr bwMode="auto">
          <a:xfrm>
            <a:off x="7949117" y="3290888"/>
            <a:ext cx="938213" cy="638175"/>
          </a:xfrm>
          <a:custGeom>
            <a:avLst/>
            <a:gdLst>
              <a:gd name="T0" fmla="*/ 2147483646 w 108"/>
              <a:gd name="T1" fmla="*/ 2147483646 h 88"/>
              <a:gd name="T2" fmla="*/ 2147483646 w 108"/>
              <a:gd name="T3" fmla="*/ 2147483646 h 88"/>
              <a:gd name="T4" fmla="*/ 2147483646 w 108"/>
              <a:gd name="T5" fmla="*/ 2147483646 h 88"/>
              <a:gd name="T6" fmla="*/ 2147483646 w 108"/>
              <a:gd name="T7" fmla="*/ 0 h 88"/>
              <a:gd name="T8" fmla="*/ 2147483646 w 108"/>
              <a:gd name="T9" fmla="*/ 1735516913 h 88"/>
              <a:gd name="T10" fmla="*/ 2147483646 w 108"/>
              <a:gd name="T11" fmla="*/ 1262194118 h 88"/>
              <a:gd name="T12" fmla="*/ 2147483646 w 108"/>
              <a:gd name="T13" fmla="*/ 2147483646 h 88"/>
              <a:gd name="T14" fmla="*/ 2147483646 w 108"/>
              <a:gd name="T15" fmla="*/ 2147483646 h 88"/>
              <a:gd name="T16" fmla="*/ 1433867453 w 108"/>
              <a:gd name="T17" fmla="*/ 2147483646 h 88"/>
              <a:gd name="T18" fmla="*/ 0 w 108"/>
              <a:gd name="T19" fmla="*/ 2147483646 h 88"/>
              <a:gd name="T20" fmla="*/ 1811202822 w 108"/>
              <a:gd name="T21" fmla="*/ 2147483646 h 88"/>
              <a:gd name="T22" fmla="*/ 2147483646 w 108"/>
              <a:gd name="T23" fmla="*/ 2147483646 h 88"/>
              <a:gd name="T24" fmla="*/ 2147483646 w 108"/>
              <a:gd name="T25" fmla="*/ 1525151226 h 88"/>
              <a:gd name="T26" fmla="*/ 2147483646 w 108"/>
              <a:gd name="T27" fmla="*/ 2147483646 h 88"/>
              <a:gd name="T28" fmla="*/ 2147483646 w 108"/>
              <a:gd name="T29" fmla="*/ 946645589 h 88"/>
              <a:gd name="T30" fmla="*/ 2147483646 w 108"/>
              <a:gd name="T31" fmla="*/ 578505638 h 88"/>
              <a:gd name="T32" fmla="*/ 2147483646 w 108"/>
              <a:gd name="T33" fmla="*/ 0 h 88"/>
              <a:gd name="T34" fmla="*/ 1660263462 w 108"/>
              <a:gd name="T35" fmla="*/ 2147483646 h 88"/>
              <a:gd name="T36" fmla="*/ 2113064168 w 108"/>
              <a:gd name="T37" fmla="*/ 2147483646 h 88"/>
              <a:gd name="T38" fmla="*/ 1660263462 w 108"/>
              <a:gd name="T39" fmla="*/ 2147483646 h 88"/>
              <a:gd name="T40" fmla="*/ 754670738 w 108"/>
              <a:gd name="T41" fmla="*/ 2147483646 h 88"/>
              <a:gd name="T42" fmla="*/ 1282936780 w 108"/>
              <a:gd name="T43" fmla="*/ 2147483646 h 88"/>
              <a:gd name="T44" fmla="*/ 754670738 w 108"/>
              <a:gd name="T45" fmla="*/ 2147483646 h 88"/>
              <a:gd name="T46" fmla="*/ 2147483646 w 108"/>
              <a:gd name="T47" fmla="*/ 2147483646 h 88"/>
              <a:gd name="T48" fmla="*/ 2147483646 w 108"/>
              <a:gd name="T49" fmla="*/ 2147483646 h 88"/>
              <a:gd name="T50" fmla="*/ 2147483646 w 108"/>
              <a:gd name="T51" fmla="*/ 2147483646 h 88"/>
              <a:gd name="T52" fmla="*/ 2147483646 w 108"/>
              <a:gd name="T53" fmla="*/ 2147483646 h 88"/>
              <a:gd name="T54" fmla="*/ 2147483646 w 108"/>
              <a:gd name="T55" fmla="*/ 2147483646 h 88"/>
              <a:gd name="T56" fmla="*/ 2147483646 w 108"/>
              <a:gd name="T57" fmla="*/ 2147483646 h 88"/>
              <a:gd name="T58" fmla="*/ 2147483646 w 108"/>
              <a:gd name="T59" fmla="*/ 2147483646 h 88"/>
              <a:gd name="T60" fmla="*/ 2147483646 w 108"/>
              <a:gd name="T61" fmla="*/ 2147483646 h 88"/>
              <a:gd name="T62" fmla="*/ 2147483646 w 108"/>
              <a:gd name="T63" fmla="*/ 2147483646 h 88"/>
              <a:gd name="T64" fmla="*/ 2147483646 w 108"/>
              <a:gd name="T65" fmla="*/ 2147483646 h 88"/>
              <a:gd name="T66" fmla="*/ 2147483646 w 108"/>
              <a:gd name="T67" fmla="*/ 2147483646 h 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08" h="88">
                <a:moveTo>
                  <a:pt x="79" y="88"/>
                </a:moveTo>
                <a:cubicBezTo>
                  <a:pt x="86" y="88"/>
                  <a:pt x="86" y="88"/>
                  <a:pt x="86" y="88"/>
                </a:cubicBezTo>
                <a:cubicBezTo>
                  <a:pt x="86" y="43"/>
                  <a:pt x="86" y="43"/>
                  <a:pt x="86" y="43"/>
                </a:cubicBezTo>
                <a:cubicBezTo>
                  <a:pt x="83" y="44"/>
                  <a:pt x="83" y="44"/>
                  <a:pt x="83" y="44"/>
                </a:cubicBezTo>
                <a:cubicBezTo>
                  <a:pt x="82" y="69"/>
                  <a:pt x="82" y="69"/>
                  <a:pt x="82" y="69"/>
                </a:cubicBezTo>
                <a:cubicBezTo>
                  <a:pt x="79" y="70"/>
                  <a:pt x="79" y="70"/>
                  <a:pt x="79" y="70"/>
                </a:cubicBezTo>
                <a:cubicBezTo>
                  <a:pt x="79" y="88"/>
                  <a:pt x="79" y="88"/>
                  <a:pt x="79" y="88"/>
                </a:cubicBezTo>
                <a:close/>
                <a:moveTo>
                  <a:pt x="108" y="0"/>
                </a:moveTo>
                <a:cubicBezTo>
                  <a:pt x="100" y="16"/>
                  <a:pt x="100" y="16"/>
                  <a:pt x="100" y="16"/>
                </a:cubicBezTo>
                <a:cubicBezTo>
                  <a:pt x="91" y="33"/>
                  <a:pt x="91" y="33"/>
                  <a:pt x="91" y="33"/>
                </a:cubicBezTo>
                <a:cubicBezTo>
                  <a:pt x="84" y="22"/>
                  <a:pt x="84" y="22"/>
                  <a:pt x="84" y="22"/>
                </a:cubicBezTo>
                <a:cubicBezTo>
                  <a:pt x="80" y="24"/>
                  <a:pt x="80" y="24"/>
                  <a:pt x="80" y="24"/>
                </a:cubicBezTo>
                <a:cubicBezTo>
                  <a:pt x="77" y="63"/>
                  <a:pt x="77" y="63"/>
                  <a:pt x="77" y="63"/>
                </a:cubicBezTo>
                <a:cubicBezTo>
                  <a:pt x="67" y="67"/>
                  <a:pt x="67" y="67"/>
                  <a:pt x="67" y="67"/>
                </a:cubicBezTo>
                <a:cubicBezTo>
                  <a:pt x="47" y="49"/>
                  <a:pt x="47" y="49"/>
                  <a:pt x="47" y="49"/>
                </a:cubicBezTo>
                <a:cubicBezTo>
                  <a:pt x="36" y="72"/>
                  <a:pt x="36" y="72"/>
                  <a:pt x="36" y="72"/>
                </a:cubicBezTo>
                <a:cubicBezTo>
                  <a:pt x="25" y="73"/>
                  <a:pt x="25" y="73"/>
                  <a:pt x="25" y="73"/>
                </a:cubicBezTo>
                <a:cubicBezTo>
                  <a:pt x="19" y="62"/>
                  <a:pt x="19" y="62"/>
                  <a:pt x="19" y="62"/>
                </a:cubicBezTo>
                <a:cubicBezTo>
                  <a:pt x="3" y="67"/>
                  <a:pt x="3" y="67"/>
                  <a:pt x="3" y="67"/>
                </a:cubicBezTo>
                <a:cubicBezTo>
                  <a:pt x="0" y="55"/>
                  <a:pt x="0" y="55"/>
                  <a:pt x="0" y="55"/>
                </a:cubicBezTo>
                <a:cubicBezTo>
                  <a:pt x="20" y="49"/>
                  <a:pt x="20" y="49"/>
                  <a:pt x="20" y="49"/>
                </a:cubicBezTo>
                <a:cubicBezTo>
                  <a:pt x="24" y="48"/>
                  <a:pt x="24" y="48"/>
                  <a:pt x="24" y="48"/>
                </a:cubicBezTo>
                <a:cubicBezTo>
                  <a:pt x="27" y="52"/>
                  <a:pt x="27" y="52"/>
                  <a:pt x="27" y="52"/>
                </a:cubicBezTo>
                <a:cubicBezTo>
                  <a:pt x="30" y="57"/>
                  <a:pt x="30" y="57"/>
                  <a:pt x="30" y="57"/>
                </a:cubicBezTo>
                <a:cubicBezTo>
                  <a:pt x="39" y="36"/>
                  <a:pt x="39" y="36"/>
                  <a:pt x="39" y="36"/>
                </a:cubicBezTo>
                <a:cubicBezTo>
                  <a:pt x="43" y="29"/>
                  <a:pt x="43" y="29"/>
                  <a:pt x="43" y="29"/>
                </a:cubicBezTo>
                <a:cubicBezTo>
                  <a:pt x="49" y="35"/>
                  <a:pt x="49" y="35"/>
                  <a:pt x="49" y="35"/>
                </a:cubicBezTo>
                <a:cubicBezTo>
                  <a:pt x="65" y="50"/>
                  <a:pt x="65" y="50"/>
                  <a:pt x="65" y="50"/>
                </a:cubicBezTo>
                <a:cubicBezTo>
                  <a:pt x="67" y="21"/>
                  <a:pt x="67" y="21"/>
                  <a:pt x="67" y="21"/>
                </a:cubicBezTo>
                <a:cubicBezTo>
                  <a:pt x="68" y="18"/>
                  <a:pt x="68" y="18"/>
                  <a:pt x="68" y="18"/>
                </a:cubicBezTo>
                <a:cubicBezTo>
                  <a:pt x="70" y="16"/>
                  <a:pt x="70" y="16"/>
                  <a:pt x="70" y="16"/>
                </a:cubicBezTo>
                <a:cubicBezTo>
                  <a:pt x="77" y="11"/>
                  <a:pt x="77" y="11"/>
                  <a:pt x="77" y="11"/>
                </a:cubicBezTo>
                <a:cubicBezTo>
                  <a:pt x="71" y="1"/>
                  <a:pt x="71" y="1"/>
                  <a:pt x="71" y="1"/>
                </a:cubicBezTo>
                <a:cubicBezTo>
                  <a:pt x="90" y="0"/>
                  <a:pt x="90" y="0"/>
                  <a:pt x="90" y="0"/>
                </a:cubicBezTo>
                <a:cubicBezTo>
                  <a:pt x="108" y="0"/>
                  <a:pt x="108" y="0"/>
                  <a:pt x="108" y="0"/>
                </a:cubicBezTo>
                <a:close/>
                <a:moveTo>
                  <a:pt x="22" y="88"/>
                </a:moveTo>
                <a:cubicBezTo>
                  <a:pt x="24" y="88"/>
                  <a:pt x="26" y="88"/>
                  <a:pt x="28" y="88"/>
                </a:cubicBezTo>
                <a:cubicBezTo>
                  <a:pt x="28" y="80"/>
                  <a:pt x="28" y="80"/>
                  <a:pt x="28" y="80"/>
                </a:cubicBezTo>
                <a:cubicBezTo>
                  <a:pt x="23" y="80"/>
                  <a:pt x="23" y="80"/>
                  <a:pt x="23" y="80"/>
                </a:cubicBezTo>
                <a:cubicBezTo>
                  <a:pt x="22" y="78"/>
                  <a:pt x="22" y="78"/>
                  <a:pt x="22" y="78"/>
                </a:cubicBezTo>
                <a:cubicBezTo>
                  <a:pt x="22" y="88"/>
                  <a:pt x="22" y="88"/>
                  <a:pt x="22" y="88"/>
                </a:cubicBezTo>
                <a:close/>
                <a:moveTo>
                  <a:pt x="10" y="88"/>
                </a:moveTo>
                <a:cubicBezTo>
                  <a:pt x="17" y="88"/>
                  <a:pt x="17" y="88"/>
                  <a:pt x="17" y="88"/>
                </a:cubicBezTo>
                <a:cubicBezTo>
                  <a:pt x="17" y="71"/>
                  <a:pt x="17" y="71"/>
                  <a:pt x="17" y="71"/>
                </a:cubicBezTo>
                <a:cubicBezTo>
                  <a:pt x="17" y="70"/>
                  <a:pt x="17" y="70"/>
                  <a:pt x="17" y="70"/>
                </a:cubicBezTo>
                <a:cubicBezTo>
                  <a:pt x="10" y="72"/>
                  <a:pt x="10" y="72"/>
                  <a:pt x="10" y="72"/>
                </a:cubicBezTo>
                <a:cubicBezTo>
                  <a:pt x="10" y="88"/>
                  <a:pt x="10" y="88"/>
                  <a:pt x="10" y="88"/>
                </a:cubicBezTo>
                <a:close/>
                <a:moveTo>
                  <a:pt x="33" y="88"/>
                </a:moveTo>
                <a:cubicBezTo>
                  <a:pt x="35" y="88"/>
                  <a:pt x="38" y="88"/>
                  <a:pt x="40" y="88"/>
                </a:cubicBezTo>
                <a:cubicBezTo>
                  <a:pt x="40" y="78"/>
                  <a:pt x="40" y="78"/>
                  <a:pt x="40" y="78"/>
                </a:cubicBezTo>
                <a:cubicBezTo>
                  <a:pt x="39" y="79"/>
                  <a:pt x="39" y="79"/>
                  <a:pt x="39" y="79"/>
                </a:cubicBezTo>
                <a:cubicBezTo>
                  <a:pt x="33" y="80"/>
                  <a:pt x="33" y="80"/>
                  <a:pt x="33" y="80"/>
                </a:cubicBezTo>
                <a:cubicBezTo>
                  <a:pt x="33" y="88"/>
                  <a:pt x="33" y="88"/>
                  <a:pt x="33" y="88"/>
                </a:cubicBezTo>
                <a:close/>
                <a:moveTo>
                  <a:pt x="45" y="88"/>
                </a:moveTo>
                <a:cubicBezTo>
                  <a:pt x="47" y="88"/>
                  <a:pt x="49" y="88"/>
                  <a:pt x="51" y="88"/>
                </a:cubicBezTo>
                <a:cubicBezTo>
                  <a:pt x="51" y="62"/>
                  <a:pt x="51" y="62"/>
                  <a:pt x="51" y="62"/>
                </a:cubicBezTo>
                <a:cubicBezTo>
                  <a:pt x="49" y="60"/>
                  <a:pt x="49" y="60"/>
                  <a:pt x="49" y="60"/>
                </a:cubicBezTo>
                <a:cubicBezTo>
                  <a:pt x="45" y="68"/>
                  <a:pt x="45" y="68"/>
                  <a:pt x="45" y="68"/>
                </a:cubicBezTo>
                <a:cubicBezTo>
                  <a:pt x="45" y="88"/>
                  <a:pt x="45" y="88"/>
                  <a:pt x="45" y="88"/>
                </a:cubicBezTo>
                <a:close/>
                <a:moveTo>
                  <a:pt x="56" y="88"/>
                </a:moveTo>
                <a:cubicBezTo>
                  <a:pt x="58" y="88"/>
                  <a:pt x="60" y="88"/>
                  <a:pt x="63" y="88"/>
                </a:cubicBezTo>
                <a:cubicBezTo>
                  <a:pt x="63" y="73"/>
                  <a:pt x="63" y="73"/>
                  <a:pt x="63" y="73"/>
                </a:cubicBezTo>
                <a:cubicBezTo>
                  <a:pt x="56" y="67"/>
                  <a:pt x="56" y="67"/>
                  <a:pt x="56" y="67"/>
                </a:cubicBezTo>
                <a:cubicBezTo>
                  <a:pt x="56" y="88"/>
                  <a:pt x="56" y="88"/>
                  <a:pt x="56" y="88"/>
                </a:cubicBezTo>
                <a:close/>
                <a:moveTo>
                  <a:pt x="68" y="88"/>
                </a:moveTo>
                <a:cubicBezTo>
                  <a:pt x="70" y="88"/>
                  <a:pt x="72" y="88"/>
                  <a:pt x="74" y="88"/>
                </a:cubicBezTo>
                <a:cubicBezTo>
                  <a:pt x="74" y="72"/>
                  <a:pt x="74" y="72"/>
                  <a:pt x="74" y="72"/>
                </a:cubicBezTo>
                <a:cubicBezTo>
                  <a:pt x="68" y="75"/>
                  <a:pt x="68" y="75"/>
                  <a:pt x="68" y="75"/>
                </a:cubicBezTo>
                <a:lnTo>
                  <a:pt x="68" y="88"/>
                </a:lnTo>
                <a:close/>
              </a:path>
            </a:pathLst>
          </a:custGeom>
          <a:solidFill>
            <a:srgbClr val="1F4E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79" name="Freeform 33"/>
          <p:cNvSpPr>
            <a:spLocks noEditPoints="1" noChangeArrowheads="1"/>
          </p:cNvSpPr>
          <p:nvPr/>
        </p:nvSpPr>
        <p:spPr bwMode="auto">
          <a:xfrm>
            <a:off x="5404355" y="3290888"/>
            <a:ext cx="871537" cy="639762"/>
          </a:xfrm>
          <a:custGeom>
            <a:avLst/>
            <a:gdLst>
              <a:gd name="T0" fmla="*/ 2147483646 w 116"/>
              <a:gd name="T1" fmla="*/ 1964615270 h 75"/>
              <a:gd name="T2" fmla="*/ 2147483646 w 116"/>
              <a:gd name="T3" fmla="*/ 1382508622 h 75"/>
              <a:gd name="T4" fmla="*/ 2147483646 w 116"/>
              <a:gd name="T5" fmla="*/ 1455270886 h 75"/>
              <a:gd name="T6" fmla="*/ 2147483646 w 116"/>
              <a:gd name="T7" fmla="*/ 1309746357 h 75"/>
              <a:gd name="T8" fmla="*/ 2147483646 w 116"/>
              <a:gd name="T9" fmla="*/ 2110148330 h 75"/>
              <a:gd name="T10" fmla="*/ 2147483646 w 116"/>
              <a:gd name="T11" fmla="*/ 654868913 h 75"/>
              <a:gd name="T12" fmla="*/ 2147483646 w 116"/>
              <a:gd name="T13" fmla="*/ 2110148330 h 75"/>
              <a:gd name="T14" fmla="*/ 395144357 w 116"/>
              <a:gd name="T15" fmla="*/ 1673566211 h 75"/>
              <a:gd name="T16" fmla="*/ 1637016963 w 116"/>
              <a:gd name="T17" fmla="*/ 2147483646 h 75"/>
              <a:gd name="T18" fmla="*/ 1016084417 w 116"/>
              <a:gd name="T19" fmla="*/ 2147483646 h 75"/>
              <a:gd name="T20" fmla="*/ 564493012 w 116"/>
              <a:gd name="T21" fmla="*/ 2147483646 h 75"/>
              <a:gd name="T22" fmla="*/ 1411221261 w 116"/>
              <a:gd name="T23" fmla="*/ 2147483646 h 75"/>
              <a:gd name="T24" fmla="*/ 225795702 w 116"/>
              <a:gd name="T25" fmla="*/ 2147483646 h 75"/>
              <a:gd name="T26" fmla="*/ 169348655 w 116"/>
              <a:gd name="T27" fmla="*/ 2147483646 h 75"/>
              <a:gd name="T28" fmla="*/ 0 w 116"/>
              <a:gd name="T29" fmla="*/ 2147483646 h 75"/>
              <a:gd name="T30" fmla="*/ 56447047 w 116"/>
              <a:gd name="T31" fmla="*/ 2147483646 h 75"/>
              <a:gd name="T32" fmla="*/ 1467675821 w 116"/>
              <a:gd name="T33" fmla="*/ 2147483646 h 75"/>
              <a:gd name="T34" fmla="*/ 1580569916 w 116"/>
              <a:gd name="T35" fmla="*/ 2147483646 h 75"/>
              <a:gd name="T36" fmla="*/ 2147483646 w 116"/>
              <a:gd name="T37" fmla="*/ 2147483646 h 75"/>
              <a:gd name="T38" fmla="*/ 2147483646 w 116"/>
              <a:gd name="T39" fmla="*/ 2147483646 h 75"/>
              <a:gd name="T40" fmla="*/ 2147483646 w 116"/>
              <a:gd name="T41" fmla="*/ 2147483646 h 75"/>
              <a:gd name="T42" fmla="*/ 2147483646 w 116"/>
              <a:gd name="T43" fmla="*/ 2147483646 h 75"/>
              <a:gd name="T44" fmla="*/ 2147483646 w 116"/>
              <a:gd name="T45" fmla="*/ 2147483646 h 75"/>
              <a:gd name="T46" fmla="*/ 2147483646 w 116"/>
              <a:gd name="T47" fmla="*/ 2147483646 h 75"/>
              <a:gd name="T48" fmla="*/ 2147483646 w 116"/>
              <a:gd name="T49" fmla="*/ 2147483646 h 75"/>
              <a:gd name="T50" fmla="*/ 2147483646 w 116"/>
              <a:gd name="T51" fmla="*/ 2147483646 h 75"/>
              <a:gd name="T52" fmla="*/ 2147483646 w 116"/>
              <a:gd name="T53" fmla="*/ 2147483646 h 75"/>
              <a:gd name="T54" fmla="*/ 2147483646 w 116"/>
              <a:gd name="T55" fmla="*/ 2147483646 h 75"/>
              <a:gd name="T56" fmla="*/ 2147483646 w 116"/>
              <a:gd name="T57" fmla="*/ 2147483646 h 75"/>
              <a:gd name="T58" fmla="*/ 2147483646 w 116"/>
              <a:gd name="T59" fmla="*/ 2147483646 h 75"/>
              <a:gd name="T60" fmla="*/ 2147483646 w 116"/>
              <a:gd name="T61" fmla="*/ 2147483646 h 75"/>
              <a:gd name="T62" fmla="*/ 2147483646 w 116"/>
              <a:gd name="T63" fmla="*/ 2147483646 h 75"/>
              <a:gd name="T64" fmla="*/ 2147483646 w 116"/>
              <a:gd name="T65" fmla="*/ 2147483646 h 75"/>
              <a:gd name="T66" fmla="*/ 2147483646 w 116"/>
              <a:gd name="T67" fmla="*/ 2147483646 h 75"/>
              <a:gd name="T68" fmla="*/ 2147483646 w 116"/>
              <a:gd name="T69" fmla="*/ 2147483646 h 75"/>
              <a:gd name="T70" fmla="*/ 1862812665 w 116"/>
              <a:gd name="T71" fmla="*/ 2147483646 h 75"/>
              <a:gd name="T72" fmla="*/ 2147483646 w 116"/>
              <a:gd name="T73" fmla="*/ 2147483646 h 75"/>
              <a:gd name="T74" fmla="*/ 2147483646 w 116"/>
              <a:gd name="T75" fmla="*/ 1528033151 h 75"/>
              <a:gd name="T76" fmla="*/ 2147483646 w 116"/>
              <a:gd name="T77" fmla="*/ 2147483646 h 75"/>
              <a:gd name="T78" fmla="*/ 2147483646 w 116"/>
              <a:gd name="T79" fmla="*/ 2147483646 h 75"/>
              <a:gd name="T80" fmla="*/ 2147483646 w 116"/>
              <a:gd name="T81" fmla="*/ 2147483646 h 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6" h="75">
                <a:moveTo>
                  <a:pt x="72" y="29"/>
                </a:moveTo>
                <a:cubicBezTo>
                  <a:pt x="72" y="28"/>
                  <a:pt x="72" y="28"/>
                  <a:pt x="72" y="27"/>
                </a:cubicBezTo>
                <a:cubicBezTo>
                  <a:pt x="72" y="19"/>
                  <a:pt x="72" y="19"/>
                  <a:pt x="72" y="19"/>
                </a:cubicBezTo>
                <a:cubicBezTo>
                  <a:pt x="71" y="19"/>
                  <a:pt x="70" y="19"/>
                  <a:pt x="69" y="19"/>
                </a:cubicBezTo>
                <a:cubicBezTo>
                  <a:pt x="68" y="14"/>
                  <a:pt x="68" y="14"/>
                  <a:pt x="68" y="14"/>
                </a:cubicBezTo>
                <a:cubicBezTo>
                  <a:pt x="65" y="20"/>
                  <a:pt x="65" y="20"/>
                  <a:pt x="65" y="20"/>
                </a:cubicBezTo>
                <a:cubicBezTo>
                  <a:pt x="60" y="21"/>
                  <a:pt x="56" y="22"/>
                  <a:pt x="47" y="18"/>
                </a:cubicBezTo>
                <a:cubicBezTo>
                  <a:pt x="46" y="18"/>
                  <a:pt x="46" y="18"/>
                  <a:pt x="46" y="18"/>
                </a:cubicBezTo>
                <a:cubicBezTo>
                  <a:pt x="46" y="27"/>
                  <a:pt x="46" y="27"/>
                  <a:pt x="46" y="27"/>
                </a:cubicBezTo>
                <a:cubicBezTo>
                  <a:pt x="46" y="28"/>
                  <a:pt x="46" y="28"/>
                  <a:pt x="46" y="29"/>
                </a:cubicBezTo>
                <a:cubicBezTo>
                  <a:pt x="38" y="23"/>
                  <a:pt x="41" y="20"/>
                  <a:pt x="39" y="9"/>
                </a:cubicBezTo>
                <a:cubicBezTo>
                  <a:pt x="44" y="0"/>
                  <a:pt x="75" y="0"/>
                  <a:pt x="79" y="9"/>
                </a:cubicBezTo>
                <a:cubicBezTo>
                  <a:pt x="78" y="17"/>
                  <a:pt x="79" y="24"/>
                  <a:pt x="72" y="29"/>
                </a:cubicBezTo>
                <a:cubicBezTo>
                  <a:pt x="72" y="29"/>
                  <a:pt x="72" y="29"/>
                  <a:pt x="72" y="29"/>
                </a:cubicBezTo>
                <a:close/>
                <a:moveTo>
                  <a:pt x="7" y="36"/>
                </a:moveTo>
                <a:cubicBezTo>
                  <a:pt x="7" y="30"/>
                  <a:pt x="7" y="27"/>
                  <a:pt x="7" y="23"/>
                </a:cubicBezTo>
                <a:cubicBezTo>
                  <a:pt x="17" y="25"/>
                  <a:pt x="20" y="16"/>
                  <a:pt x="29" y="23"/>
                </a:cubicBezTo>
                <a:cubicBezTo>
                  <a:pt x="30" y="27"/>
                  <a:pt x="29" y="32"/>
                  <a:pt x="29" y="36"/>
                </a:cubicBezTo>
                <a:cubicBezTo>
                  <a:pt x="28" y="38"/>
                  <a:pt x="27" y="40"/>
                  <a:pt x="26" y="42"/>
                </a:cubicBezTo>
                <a:cubicBezTo>
                  <a:pt x="24" y="44"/>
                  <a:pt x="21" y="46"/>
                  <a:pt x="18" y="46"/>
                </a:cubicBezTo>
                <a:cubicBezTo>
                  <a:pt x="18" y="46"/>
                  <a:pt x="18" y="46"/>
                  <a:pt x="18" y="46"/>
                </a:cubicBezTo>
                <a:cubicBezTo>
                  <a:pt x="15" y="46"/>
                  <a:pt x="12" y="44"/>
                  <a:pt x="10" y="42"/>
                </a:cubicBezTo>
                <a:cubicBezTo>
                  <a:pt x="9" y="40"/>
                  <a:pt x="8" y="38"/>
                  <a:pt x="7" y="36"/>
                </a:cubicBezTo>
                <a:close/>
                <a:moveTo>
                  <a:pt x="25" y="46"/>
                </a:moveTo>
                <a:cubicBezTo>
                  <a:pt x="22" y="52"/>
                  <a:pt x="14" y="52"/>
                  <a:pt x="11" y="46"/>
                </a:cubicBezTo>
                <a:cubicBezTo>
                  <a:pt x="4" y="48"/>
                  <a:pt x="4" y="48"/>
                  <a:pt x="4" y="48"/>
                </a:cubicBezTo>
                <a:cubicBezTo>
                  <a:pt x="3" y="48"/>
                  <a:pt x="3" y="48"/>
                  <a:pt x="3" y="48"/>
                </a:cubicBezTo>
                <a:cubicBezTo>
                  <a:pt x="3" y="48"/>
                  <a:pt x="3" y="48"/>
                  <a:pt x="3" y="48"/>
                </a:cubicBezTo>
                <a:cubicBezTo>
                  <a:pt x="2" y="50"/>
                  <a:pt x="1" y="52"/>
                  <a:pt x="0" y="54"/>
                </a:cubicBezTo>
                <a:cubicBezTo>
                  <a:pt x="0" y="56"/>
                  <a:pt x="0" y="58"/>
                  <a:pt x="0" y="62"/>
                </a:cubicBezTo>
                <a:cubicBezTo>
                  <a:pt x="0" y="63"/>
                  <a:pt x="0" y="63"/>
                  <a:pt x="0" y="63"/>
                </a:cubicBezTo>
                <a:cubicBezTo>
                  <a:pt x="1" y="63"/>
                  <a:pt x="1" y="63"/>
                  <a:pt x="1" y="63"/>
                </a:cubicBezTo>
                <a:cubicBezTo>
                  <a:pt x="25" y="63"/>
                  <a:pt x="25" y="63"/>
                  <a:pt x="25" y="63"/>
                </a:cubicBezTo>
                <a:cubicBezTo>
                  <a:pt x="25" y="66"/>
                  <a:pt x="25" y="69"/>
                  <a:pt x="26" y="73"/>
                </a:cubicBezTo>
                <a:cubicBezTo>
                  <a:pt x="26" y="75"/>
                  <a:pt x="26" y="75"/>
                  <a:pt x="26" y="75"/>
                </a:cubicBezTo>
                <a:cubicBezTo>
                  <a:pt x="28" y="75"/>
                  <a:pt x="28" y="75"/>
                  <a:pt x="28" y="75"/>
                </a:cubicBezTo>
                <a:cubicBezTo>
                  <a:pt x="90" y="75"/>
                  <a:pt x="90" y="75"/>
                  <a:pt x="90" y="75"/>
                </a:cubicBezTo>
                <a:cubicBezTo>
                  <a:pt x="92" y="75"/>
                  <a:pt x="92" y="75"/>
                  <a:pt x="92" y="75"/>
                </a:cubicBezTo>
                <a:cubicBezTo>
                  <a:pt x="92" y="73"/>
                  <a:pt x="92" y="73"/>
                  <a:pt x="92" y="73"/>
                </a:cubicBezTo>
                <a:cubicBezTo>
                  <a:pt x="92" y="69"/>
                  <a:pt x="93" y="66"/>
                  <a:pt x="92" y="63"/>
                </a:cubicBezTo>
                <a:cubicBezTo>
                  <a:pt x="115" y="63"/>
                  <a:pt x="115" y="63"/>
                  <a:pt x="115" y="63"/>
                </a:cubicBezTo>
                <a:cubicBezTo>
                  <a:pt x="116" y="63"/>
                  <a:pt x="116" y="63"/>
                  <a:pt x="116" y="63"/>
                </a:cubicBezTo>
                <a:cubicBezTo>
                  <a:pt x="116" y="62"/>
                  <a:pt x="116" y="62"/>
                  <a:pt x="116" y="62"/>
                </a:cubicBezTo>
                <a:cubicBezTo>
                  <a:pt x="116" y="59"/>
                  <a:pt x="116" y="57"/>
                  <a:pt x="116" y="55"/>
                </a:cubicBezTo>
                <a:cubicBezTo>
                  <a:pt x="115" y="52"/>
                  <a:pt x="115" y="50"/>
                  <a:pt x="113" y="49"/>
                </a:cubicBezTo>
                <a:cubicBezTo>
                  <a:pt x="113" y="48"/>
                  <a:pt x="113" y="48"/>
                  <a:pt x="113" y="48"/>
                </a:cubicBezTo>
                <a:cubicBezTo>
                  <a:pt x="113" y="48"/>
                  <a:pt x="113" y="48"/>
                  <a:pt x="113" y="48"/>
                </a:cubicBezTo>
                <a:cubicBezTo>
                  <a:pt x="105" y="46"/>
                  <a:pt x="105" y="46"/>
                  <a:pt x="105" y="46"/>
                </a:cubicBezTo>
                <a:cubicBezTo>
                  <a:pt x="103" y="47"/>
                  <a:pt x="103" y="47"/>
                  <a:pt x="103" y="47"/>
                </a:cubicBezTo>
                <a:cubicBezTo>
                  <a:pt x="98" y="59"/>
                  <a:pt x="98" y="59"/>
                  <a:pt x="98" y="59"/>
                </a:cubicBezTo>
                <a:cubicBezTo>
                  <a:pt x="92" y="47"/>
                  <a:pt x="92" y="47"/>
                  <a:pt x="92" y="47"/>
                </a:cubicBezTo>
                <a:cubicBezTo>
                  <a:pt x="91" y="46"/>
                  <a:pt x="91" y="46"/>
                  <a:pt x="91" y="46"/>
                </a:cubicBezTo>
                <a:cubicBezTo>
                  <a:pt x="84" y="48"/>
                  <a:pt x="84" y="48"/>
                  <a:pt x="84" y="48"/>
                </a:cubicBezTo>
                <a:cubicBezTo>
                  <a:pt x="72" y="45"/>
                  <a:pt x="72" y="45"/>
                  <a:pt x="72" y="45"/>
                </a:cubicBezTo>
                <a:cubicBezTo>
                  <a:pt x="69" y="47"/>
                  <a:pt x="69" y="47"/>
                  <a:pt x="69" y="47"/>
                </a:cubicBezTo>
                <a:cubicBezTo>
                  <a:pt x="69" y="50"/>
                  <a:pt x="69" y="50"/>
                  <a:pt x="69" y="50"/>
                </a:cubicBezTo>
                <a:cubicBezTo>
                  <a:pt x="64" y="67"/>
                  <a:pt x="64" y="67"/>
                  <a:pt x="64" y="67"/>
                </a:cubicBezTo>
                <a:cubicBezTo>
                  <a:pt x="64" y="67"/>
                  <a:pt x="64" y="67"/>
                  <a:pt x="64" y="67"/>
                </a:cubicBezTo>
                <a:cubicBezTo>
                  <a:pt x="61" y="54"/>
                  <a:pt x="61" y="54"/>
                  <a:pt x="61" y="54"/>
                </a:cubicBezTo>
                <a:cubicBezTo>
                  <a:pt x="64" y="52"/>
                  <a:pt x="64" y="52"/>
                  <a:pt x="64" y="52"/>
                </a:cubicBezTo>
                <a:cubicBezTo>
                  <a:pt x="62" y="48"/>
                  <a:pt x="62" y="48"/>
                  <a:pt x="62" y="48"/>
                </a:cubicBezTo>
                <a:cubicBezTo>
                  <a:pt x="60" y="48"/>
                  <a:pt x="60" y="48"/>
                  <a:pt x="60" y="48"/>
                </a:cubicBezTo>
                <a:cubicBezTo>
                  <a:pt x="58" y="48"/>
                  <a:pt x="58" y="48"/>
                  <a:pt x="58" y="48"/>
                </a:cubicBezTo>
                <a:cubicBezTo>
                  <a:pt x="56" y="48"/>
                  <a:pt x="56" y="48"/>
                  <a:pt x="56" y="48"/>
                </a:cubicBezTo>
                <a:cubicBezTo>
                  <a:pt x="55" y="52"/>
                  <a:pt x="55" y="52"/>
                  <a:pt x="55" y="52"/>
                </a:cubicBezTo>
                <a:cubicBezTo>
                  <a:pt x="57" y="54"/>
                  <a:pt x="57" y="54"/>
                  <a:pt x="57" y="54"/>
                </a:cubicBezTo>
                <a:cubicBezTo>
                  <a:pt x="54" y="67"/>
                  <a:pt x="54" y="67"/>
                  <a:pt x="54" y="67"/>
                </a:cubicBezTo>
                <a:cubicBezTo>
                  <a:pt x="49" y="50"/>
                  <a:pt x="49" y="50"/>
                  <a:pt x="49" y="50"/>
                </a:cubicBezTo>
                <a:cubicBezTo>
                  <a:pt x="49" y="47"/>
                  <a:pt x="49" y="47"/>
                  <a:pt x="49" y="47"/>
                </a:cubicBezTo>
                <a:cubicBezTo>
                  <a:pt x="46" y="45"/>
                  <a:pt x="46" y="45"/>
                  <a:pt x="46" y="45"/>
                </a:cubicBezTo>
                <a:cubicBezTo>
                  <a:pt x="33" y="48"/>
                  <a:pt x="33" y="48"/>
                  <a:pt x="33" y="48"/>
                </a:cubicBezTo>
                <a:cubicBezTo>
                  <a:pt x="33" y="48"/>
                  <a:pt x="33" y="48"/>
                  <a:pt x="33" y="48"/>
                </a:cubicBezTo>
                <a:cubicBezTo>
                  <a:pt x="25" y="46"/>
                  <a:pt x="25" y="46"/>
                  <a:pt x="25" y="46"/>
                </a:cubicBezTo>
                <a:close/>
                <a:moveTo>
                  <a:pt x="87" y="36"/>
                </a:moveTo>
                <a:cubicBezTo>
                  <a:pt x="86" y="30"/>
                  <a:pt x="86" y="25"/>
                  <a:pt x="87" y="21"/>
                </a:cubicBezTo>
                <a:cubicBezTo>
                  <a:pt x="91" y="18"/>
                  <a:pt x="106" y="18"/>
                  <a:pt x="109" y="21"/>
                </a:cubicBezTo>
                <a:cubicBezTo>
                  <a:pt x="109" y="26"/>
                  <a:pt x="109" y="32"/>
                  <a:pt x="108" y="36"/>
                </a:cubicBezTo>
                <a:cubicBezTo>
                  <a:pt x="108" y="38"/>
                  <a:pt x="107" y="40"/>
                  <a:pt x="105" y="42"/>
                </a:cubicBezTo>
                <a:cubicBezTo>
                  <a:pt x="103" y="44"/>
                  <a:pt x="101" y="46"/>
                  <a:pt x="98" y="46"/>
                </a:cubicBezTo>
                <a:cubicBezTo>
                  <a:pt x="98" y="46"/>
                  <a:pt x="98" y="46"/>
                  <a:pt x="98" y="46"/>
                </a:cubicBezTo>
                <a:cubicBezTo>
                  <a:pt x="95" y="46"/>
                  <a:pt x="92" y="44"/>
                  <a:pt x="90" y="42"/>
                </a:cubicBezTo>
                <a:cubicBezTo>
                  <a:pt x="88" y="40"/>
                  <a:pt x="87" y="38"/>
                  <a:pt x="87" y="36"/>
                </a:cubicBezTo>
                <a:close/>
              </a:path>
            </a:pathLst>
          </a:custGeom>
          <a:solidFill>
            <a:srgbClr val="1F4E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80" name="文本框 8"/>
          <p:cNvSpPr txBox="1">
            <a:spLocks noChangeArrowheads="1"/>
          </p:cNvSpPr>
          <p:nvPr/>
        </p:nvSpPr>
        <p:spPr bwMode="auto">
          <a:xfrm>
            <a:off x="2759580" y="4398963"/>
            <a:ext cx="19208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smtClean="0">
                <a:solidFill>
                  <a:srgbClr val="003263"/>
                </a:solidFill>
                <a:latin typeface="微软雅黑" panose="020B0503020204020204" pitchFamily="34" charset="-122"/>
                <a:ea typeface="微软雅黑" panose="020B0503020204020204" pitchFamily="34" charset="-122"/>
              </a:rPr>
              <a:t>软件定义网路</a:t>
            </a:r>
            <a:endParaRPr lang="zh-CN" altLang="en-US" sz="1600" dirty="0">
              <a:solidFill>
                <a:srgbClr val="003263"/>
              </a:solidFill>
              <a:latin typeface="微软雅黑" panose="020B0503020204020204" pitchFamily="34" charset="-122"/>
              <a:ea typeface="微软雅黑" panose="020B0503020204020204" pitchFamily="34" charset="-122"/>
            </a:endParaRPr>
          </a:p>
        </p:txBody>
      </p:sp>
      <p:sp>
        <p:nvSpPr>
          <p:cNvPr id="32781" name="文本框 41"/>
          <p:cNvSpPr txBox="1">
            <a:spLocks noChangeArrowheads="1"/>
          </p:cNvSpPr>
          <p:nvPr/>
        </p:nvSpPr>
        <p:spPr bwMode="auto">
          <a:xfrm>
            <a:off x="5261480" y="4398963"/>
            <a:ext cx="18700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smtClean="0">
                <a:solidFill>
                  <a:srgbClr val="003263"/>
                </a:solidFill>
                <a:latin typeface="微软雅黑" panose="020B0503020204020204" pitchFamily="34" charset="-122"/>
                <a:ea typeface="微软雅黑" panose="020B0503020204020204" pitchFamily="34" charset="-122"/>
              </a:rPr>
              <a:t>应用驱动网络</a:t>
            </a:r>
            <a:endParaRPr lang="zh-CN" altLang="en-US" sz="1600" dirty="0">
              <a:solidFill>
                <a:srgbClr val="003263"/>
              </a:solidFill>
              <a:latin typeface="微软雅黑" panose="020B0503020204020204" pitchFamily="34" charset="-122"/>
              <a:ea typeface="微软雅黑" panose="020B0503020204020204" pitchFamily="34" charset="-122"/>
            </a:endParaRPr>
          </a:p>
        </p:txBody>
      </p:sp>
      <p:sp>
        <p:nvSpPr>
          <p:cNvPr id="32782" name="文本框 42"/>
          <p:cNvSpPr txBox="1">
            <a:spLocks noChangeArrowheads="1"/>
          </p:cNvSpPr>
          <p:nvPr/>
        </p:nvSpPr>
        <p:spPr bwMode="auto">
          <a:xfrm>
            <a:off x="7722105" y="4398963"/>
            <a:ext cx="18589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smtClean="0">
                <a:solidFill>
                  <a:srgbClr val="003263"/>
                </a:solidFill>
                <a:latin typeface="微软雅黑" panose="020B0503020204020204" pitchFamily="34" charset="-122"/>
                <a:ea typeface="微软雅黑" panose="020B0503020204020204" pitchFamily="34" charset="-122"/>
              </a:rPr>
              <a:t>软件简化运维</a:t>
            </a:r>
            <a:endParaRPr lang="zh-CN" altLang="en-US" sz="1600" dirty="0">
              <a:solidFill>
                <a:srgbClr val="003263"/>
              </a:solidFill>
              <a:latin typeface="微软雅黑" panose="020B0503020204020204" pitchFamily="34" charset="-122"/>
              <a:ea typeface="微软雅黑" panose="020B0503020204020204" pitchFamily="34" charset="-122"/>
            </a:endParaRPr>
          </a:p>
        </p:txBody>
      </p:sp>
      <p:sp>
        <p:nvSpPr>
          <p:cNvPr id="32785" name="矩形 19"/>
          <p:cNvSpPr>
            <a:spLocks noChangeArrowheads="1"/>
          </p:cNvSpPr>
          <p:nvPr/>
        </p:nvSpPr>
        <p:spPr bwMode="auto">
          <a:xfrm>
            <a:off x="1382713" y="1255713"/>
            <a:ext cx="74945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chemeClr val="bg1"/>
                </a:solidFill>
                <a:latin typeface="微软雅黑" panose="020B0503020204020204" pitchFamily="34" charset="-122"/>
                <a:ea typeface="微软雅黑" panose="020B0503020204020204" pitchFamily="34" charset="-122"/>
              </a:rPr>
              <a:t>ADWAN</a:t>
            </a:r>
            <a:r>
              <a:rPr lang="zh-CN" altLang="en-US" sz="3200" dirty="0" smtClean="0">
                <a:solidFill>
                  <a:schemeClr val="bg1"/>
                </a:solidFill>
                <a:latin typeface="微软雅黑" panose="020B0503020204020204" pitchFamily="34" charset="-122"/>
                <a:ea typeface="微软雅黑" panose="020B0503020204020204" pitchFamily="34" charset="-122"/>
              </a:rPr>
              <a:t>系统主要解决的问题</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2786" name="Freeform 66"/>
          <p:cNvSpPr>
            <a:spLocks noEditPoints="1" noChangeArrowheads="1"/>
          </p:cNvSpPr>
          <p:nvPr/>
        </p:nvSpPr>
        <p:spPr bwMode="auto">
          <a:xfrm>
            <a:off x="2989767" y="3359150"/>
            <a:ext cx="914400" cy="639763"/>
          </a:xfrm>
          <a:custGeom>
            <a:avLst/>
            <a:gdLst>
              <a:gd name="T0" fmla="*/ 0 w 108"/>
              <a:gd name="T1" fmla="*/ 2147483646 h 63"/>
              <a:gd name="T2" fmla="*/ 2007167267 w 108"/>
              <a:gd name="T3" fmla="*/ 2147483646 h 63"/>
              <a:gd name="T4" fmla="*/ 1792113933 w 108"/>
              <a:gd name="T5" fmla="*/ 2147483646 h 63"/>
              <a:gd name="T6" fmla="*/ 2078846067 w 108"/>
              <a:gd name="T7" fmla="*/ 2147483646 h 63"/>
              <a:gd name="T8" fmla="*/ 2147483646 w 108"/>
              <a:gd name="T9" fmla="*/ 1959340195 h 63"/>
              <a:gd name="T10" fmla="*/ 2147483646 w 108"/>
              <a:gd name="T11" fmla="*/ 1443731837 h 63"/>
              <a:gd name="T12" fmla="*/ 1935480000 w 108"/>
              <a:gd name="T13" fmla="*/ 1649969087 h 63"/>
              <a:gd name="T14" fmla="*/ 1648739400 w 108"/>
              <a:gd name="T15" fmla="*/ 1237484431 h 63"/>
              <a:gd name="T16" fmla="*/ 860213333 w 108"/>
              <a:gd name="T17" fmla="*/ 1134360729 h 63"/>
              <a:gd name="T18" fmla="*/ 430106667 w 108"/>
              <a:gd name="T19" fmla="*/ 1340608134 h 63"/>
              <a:gd name="T20" fmla="*/ 931900600 w 108"/>
              <a:gd name="T21" fmla="*/ 1546855539 h 63"/>
              <a:gd name="T22" fmla="*/ 1290320000 w 108"/>
              <a:gd name="T23" fmla="*/ 2147483646 h 63"/>
              <a:gd name="T24" fmla="*/ 1863792733 w 108"/>
              <a:gd name="T25" fmla="*/ 2147483646 h 63"/>
              <a:gd name="T26" fmla="*/ 2147483646 w 108"/>
              <a:gd name="T27" fmla="*/ 1753092790 h 63"/>
              <a:gd name="T28" fmla="*/ 2147483646 w 108"/>
              <a:gd name="T29" fmla="*/ 1856216492 h 63"/>
              <a:gd name="T30" fmla="*/ 2147483646 w 108"/>
              <a:gd name="T31" fmla="*/ 2147483646 h 63"/>
              <a:gd name="T32" fmla="*/ 2147483646 w 108"/>
              <a:gd name="T33" fmla="*/ 1959340195 h 63"/>
              <a:gd name="T34" fmla="*/ 2147483646 w 108"/>
              <a:gd name="T35" fmla="*/ 928113324 h 63"/>
              <a:gd name="T36" fmla="*/ 2147483646 w 108"/>
              <a:gd name="T37" fmla="*/ 1649969087 h 63"/>
              <a:gd name="T38" fmla="*/ 430106667 w 108"/>
              <a:gd name="T39" fmla="*/ 2147483646 h 63"/>
              <a:gd name="T40" fmla="*/ 2147483646 w 108"/>
              <a:gd name="T41" fmla="*/ 2147483646 h 63"/>
              <a:gd name="T42" fmla="*/ 2147483646 w 108"/>
              <a:gd name="T43" fmla="*/ 2147483646 h 63"/>
              <a:gd name="T44" fmla="*/ 2147483646 w 108"/>
              <a:gd name="T45" fmla="*/ 2147483646 h 63"/>
              <a:gd name="T46" fmla="*/ 2147483646 w 108"/>
              <a:gd name="T47" fmla="*/ 2147483646 h 63"/>
              <a:gd name="T48" fmla="*/ 2147483646 w 108"/>
              <a:gd name="T49" fmla="*/ 2147483646 h 63"/>
              <a:gd name="T50" fmla="*/ 2147483646 w 108"/>
              <a:gd name="T51" fmla="*/ 2147483646 h 63"/>
              <a:gd name="T52" fmla="*/ 2147483646 w 108"/>
              <a:gd name="T53" fmla="*/ 2147483646 h 63"/>
              <a:gd name="T54" fmla="*/ 2147483646 w 108"/>
              <a:gd name="T55" fmla="*/ 2147483646 h 63"/>
              <a:gd name="T56" fmla="*/ 2147483646 w 108"/>
              <a:gd name="T57" fmla="*/ 2147483646 h 63"/>
              <a:gd name="T58" fmla="*/ 2147483646 w 108"/>
              <a:gd name="T59" fmla="*/ 2147483646 h 63"/>
              <a:gd name="T60" fmla="*/ 2147483646 w 108"/>
              <a:gd name="T61" fmla="*/ 2147483646 h 63"/>
              <a:gd name="T62" fmla="*/ 2147483646 w 108"/>
              <a:gd name="T63" fmla="*/ 1753092790 h 63"/>
              <a:gd name="T64" fmla="*/ 2147483646 w 108"/>
              <a:gd name="T65" fmla="*/ 1546855539 h 63"/>
              <a:gd name="T66" fmla="*/ 2147483646 w 108"/>
              <a:gd name="T67" fmla="*/ 1237484431 h 63"/>
              <a:gd name="T68" fmla="*/ 2147483646 w 108"/>
              <a:gd name="T69" fmla="*/ 1031237026 h 63"/>
              <a:gd name="T70" fmla="*/ 2147483646 w 108"/>
              <a:gd name="T71" fmla="*/ 928113324 h 63"/>
              <a:gd name="T72" fmla="*/ 2147483646 w 108"/>
              <a:gd name="T73" fmla="*/ 1237484431 h 63"/>
              <a:gd name="T74" fmla="*/ 2147483646 w 108"/>
              <a:gd name="T75" fmla="*/ 1340608134 h 63"/>
              <a:gd name="T76" fmla="*/ 2147483646 w 108"/>
              <a:gd name="T77" fmla="*/ 1237484431 h 63"/>
              <a:gd name="T78" fmla="*/ 2147483646 w 108"/>
              <a:gd name="T79" fmla="*/ 1649969087 h 63"/>
              <a:gd name="T80" fmla="*/ 2147483646 w 108"/>
              <a:gd name="T81" fmla="*/ 1649969087 h 63"/>
              <a:gd name="T82" fmla="*/ 2147483646 w 108"/>
              <a:gd name="T83" fmla="*/ 2062463897 h 63"/>
              <a:gd name="T84" fmla="*/ 2147483646 w 108"/>
              <a:gd name="T85" fmla="*/ 2147483646 h 63"/>
              <a:gd name="T86" fmla="*/ 2147483646 w 108"/>
              <a:gd name="T87" fmla="*/ 2147483646 h 63"/>
              <a:gd name="T88" fmla="*/ 2147483646 w 108"/>
              <a:gd name="T89" fmla="*/ 2147483646 h 63"/>
              <a:gd name="T90" fmla="*/ 2147483646 w 108"/>
              <a:gd name="T91" fmla="*/ 2147483646 h 63"/>
              <a:gd name="T92" fmla="*/ 2147483646 w 108"/>
              <a:gd name="T93" fmla="*/ 2147483646 h 63"/>
              <a:gd name="T94" fmla="*/ 2147483646 w 108"/>
              <a:gd name="T95" fmla="*/ 2147483646 h 63"/>
              <a:gd name="T96" fmla="*/ 2147483646 w 108"/>
              <a:gd name="T97" fmla="*/ 2147483646 h 63"/>
              <a:gd name="T98" fmla="*/ 2147483646 w 108"/>
              <a:gd name="T99" fmla="*/ 2147483646 h 63"/>
              <a:gd name="T100" fmla="*/ 2147483646 w 108"/>
              <a:gd name="T101" fmla="*/ 2147483646 h 63"/>
              <a:gd name="T102" fmla="*/ 2147483646 w 108"/>
              <a:gd name="T103" fmla="*/ 2147483646 h 63"/>
              <a:gd name="T104" fmla="*/ 2147483646 w 108"/>
              <a:gd name="T105" fmla="*/ 2147483646 h 63"/>
              <a:gd name="T106" fmla="*/ 2147483646 w 108"/>
              <a:gd name="T107" fmla="*/ 2147483646 h 63"/>
              <a:gd name="T108" fmla="*/ 2147483646 w 108"/>
              <a:gd name="T109" fmla="*/ 2147483646 h 63"/>
              <a:gd name="T110" fmla="*/ 2078846067 w 108"/>
              <a:gd name="T111" fmla="*/ 2147483646 h 6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08" h="63">
                <a:moveTo>
                  <a:pt x="8" y="0"/>
                </a:moveTo>
                <a:cubicBezTo>
                  <a:pt x="101" y="0"/>
                  <a:pt x="101" y="0"/>
                  <a:pt x="101" y="0"/>
                </a:cubicBezTo>
                <a:cubicBezTo>
                  <a:pt x="105" y="0"/>
                  <a:pt x="108" y="3"/>
                  <a:pt x="108" y="7"/>
                </a:cubicBezTo>
                <a:cubicBezTo>
                  <a:pt x="108" y="56"/>
                  <a:pt x="108" y="56"/>
                  <a:pt x="108" y="56"/>
                </a:cubicBezTo>
                <a:cubicBezTo>
                  <a:pt x="108" y="60"/>
                  <a:pt x="105" y="63"/>
                  <a:pt x="101" y="63"/>
                </a:cubicBezTo>
                <a:cubicBezTo>
                  <a:pt x="8" y="63"/>
                  <a:pt x="8" y="63"/>
                  <a:pt x="8" y="63"/>
                </a:cubicBezTo>
                <a:cubicBezTo>
                  <a:pt x="4" y="63"/>
                  <a:pt x="0" y="60"/>
                  <a:pt x="0" y="56"/>
                </a:cubicBezTo>
                <a:cubicBezTo>
                  <a:pt x="0" y="7"/>
                  <a:pt x="0" y="7"/>
                  <a:pt x="0" y="7"/>
                </a:cubicBezTo>
                <a:cubicBezTo>
                  <a:pt x="0" y="3"/>
                  <a:pt x="4" y="0"/>
                  <a:pt x="8" y="0"/>
                </a:cubicBezTo>
                <a:close/>
                <a:moveTo>
                  <a:pt x="29" y="34"/>
                </a:moveTo>
                <a:cubicBezTo>
                  <a:pt x="30" y="34"/>
                  <a:pt x="30" y="34"/>
                  <a:pt x="30" y="34"/>
                </a:cubicBezTo>
                <a:cubicBezTo>
                  <a:pt x="29" y="33"/>
                  <a:pt x="29" y="33"/>
                  <a:pt x="29" y="33"/>
                </a:cubicBezTo>
                <a:cubicBezTo>
                  <a:pt x="29" y="32"/>
                  <a:pt x="29" y="32"/>
                  <a:pt x="29" y="32"/>
                </a:cubicBezTo>
                <a:cubicBezTo>
                  <a:pt x="29" y="32"/>
                  <a:pt x="29" y="32"/>
                  <a:pt x="28" y="31"/>
                </a:cubicBezTo>
                <a:cubicBezTo>
                  <a:pt x="28" y="30"/>
                  <a:pt x="28" y="30"/>
                  <a:pt x="28" y="30"/>
                </a:cubicBezTo>
                <a:cubicBezTo>
                  <a:pt x="27" y="29"/>
                  <a:pt x="27" y="29"/>
                  <a:pt x="27" y="29"/>
                </a:cubicBezTo>
                <a:cubicBezTo>
                  <a:pt x="27" y="29"/>
                  <a:pt x="27" y="30"/>
                  <a:pt x="26" y="30"/>
                </a:cubicBezTo>
                <a:cubicBezTo>
                  <a:pt x="25" y="31"/>
                  <a:pt x="26" y="30"/>
                  <a:pt x="25" y="30"/>
                </a:cubicBezTo>
                <a:cubicBezTo>
                  <a:pt x="25" y="29"/>
                  <a:pt x="25" y="29"/>
                  <a:pt x="25" y="29"/>
                </a:cubicBezTo>
                <a:cubicBezTo>
                  <a:pt x="25" y="28"/>
                  <a:pt x="25" y="28"/>
                  <a:pt x="25" y="27"/>
                </a:cubicBezTo>
                <a:cubicBezTo>
                  <a:pt x="25" y="27"/>
                  <a:pt x="25" y="26"/>
                  <a:pt x="25" y="26"/>
                </a:cubicBezTo>
                <a:cubicBezTo>
                  <a:pt x="25" y="26"/>
                  <a:pt x="26" y="26"/>
                  <a:pt x="26" y="26"/>
                </a:cubicBezTo>
                <a:cubicBezTo>
                  <a:pt x="27" y="26"/>
                  <a:pt x="27" y="26"/>
                  <a:pt x="28" y="26"/>
                </a:cubicBezTo>
                <a:cubicBezTo>
                  <a:pt x="28" y="26"/>
                  <a:pt x="28" y="27"/>
                  <a:pt x="28" y="27"/>
                </a:cubicBezTo>
                <a:cubicBezTo>
                  <a:pt x="28" y="27"/>
                  <a:pt x="29" y="27"/>
                  <a:pt x="29" y="27"/>
                </a:cubicBezTo>
                <a:cubicBezTo>
                  <a:pt x="29" y="28"/>
                  <a:pt x="29" y="28"/>
                  <a:pt x="29" y="28"/>
                </a:cubicBezTo>
                <a:cubicBezTo>
                  <a:pt x="29" y="28"/>
                  <a:pt x="29" y="27"/>
                  <a:pt x="29" y="27"/>
                </a:cubicBezTo>
                <a:cubicBezTo>
                  <a:pt x="30" y="27"/>
                  <a:pt x="29" y="26"/>
                  <a:pt x="29" y="26"/>
                </a:cubicBezTo>
                <a:cubicBezTo>
                  <a:pt x="29" y="25"/>
                  <a:pt x="30" y="25"/>
                  <a:pt x="30" y="25"/>
                </a:cubicBezTo>
                <a:cubicBezTo>
                  <a:pt x="30" y="25"/>
                  <a:pt x="31" y="24"/>
                  <a:pt x="31" y="24"/>
                </a:cubicBezTo>
                <a:cubicBezTo>
                  <a:pt x="32" y="23"/>
                  <a:pt x="32" y="22"/>
                  <a:pt x="32" y="22"/>
                </a:cubicBezTo>
                <a:cubicBezTo>
                  <a:pt x="32" y="21"/>
                  <a:pt x="32" y="21"/>
                  <a:pt x="33" y="21"/>
                </a:cubicBezTo>
                <a:cubicBezTo>
                  <a:pt x="33" y="21"/>
                  <a:pt x="33" y="21"/>
                  <a:pt x="33" y="21"/>
                </a:cubicBezTo>
                <a:cubicBezTo>
                  <a:pt x="34" y="20"/>
                  <a:pt x="33" y="20"/>
                  <a:pt x="33" y="20"/>
                </a:cubicBezTo>
                <a:cubicBezTo>
                  <a:pt x="33" y="20"/>
                  <a:pt x="33" y="19"/>
                  <a:pt x="33" y="19"/>
                </a:cubicBezTo>
                <a:cubicBezTo>
                  <a:pt x="34" y="18"/>
                  <a:pt x="34" y="18"/>
                  <a:pt x="34" y="18"/>
                </a:cubicBezTo>
                <a:cubicBezTo>
                  <a:pt x="34" y="18"/>
                  <a:pt x="35" y="18"/>
                  <a:pt x="36" y="18"/>
                </a:cubicBezTo>
                <a:cubicBezTo>
                  <a:pt x="36" y="18"/>
                  <a:pt x="36" y="18"/>
                  <a:pt x="36" y="18"/>
                </a:cubicBezTo>
                <a:cubicBezTo>
                  <a:pt x="36" y="18"/>
                  <a:pt x="36" y="17"/>
                  <a:pt x="35" y="16"/>
                </a:cubicBezTo>
                <a:cubicBezTo>
                  <a:pt x="35" y="16"/>
                  <a:pt x="35" y="16"/>
                  <a:pt x="35" y="16"/>
                </a:cubicBezTo>
                <a:cubicBezTo>
                  <a:pt x="34" y="15"/>
                  <a:pt x="34" y="15"/>
                  <a:pt x="34" y="15"/>
                </a:cubicBezTo>
                <a:cubicBezTo>
                  <a:pt x="34" y="14"/>
                  <a:pt x="34" y="14"/>
                  <a:pt x="33" y="14"/>
                </a:cubicBezTo>
                <a:cubicBezTo>
                  <a:pt x="33" y="14"/>
                  <a:pt x="32" y="14"/>
                  <a:pt x="30" y="14"/>
                </a:cubicBezTo>
                <a:cubicBezTo>
                  <a:pt x="29" y="14"/>
                  <a:pt x="30" y="15"/>
                  <a:pt x="30" y="15"/>
                </a:cubicBezTo>
                <a:cubicBezTo>
                  <a:pt x="30" y="16"/>
                  <a:pt x="30" y="16"/>
                  <a:pt x="30" y="16"/>
                </a:cubicBezTo>
                <a:cubicBezTo>
                  <a:pt x="30" y="16"/>
                  <a:pt x="30" y="17"/>
                  <a:pt x="30" y="18"/>
                </a:cubicBezTo>
                <a:cubicBezTo>
                  <a:pt x="29" y="18"/>
                  <a:pt x="29" y="18"/>
                  <a:pt x="28" y="17"/>
                </a:cubicBezTo>
                <a:cubicBezTo>
                  <a:pt x="28" y="17"/>
                  <a:pt x="28" y="17"/>
                  <a:pt x="28" y="16"/>
                </a:cubicBezTo>
                <a:cubicBezTo>
                  <a:pt x="28" y="16"/>
                  <a:pt x="27" y="16"/>
                  <a:pt x="27" y="16"/>
                </a:cubicBezTo>
                <a:cubicBezTo>
                  <a:pt x="27" y="16"/>
                  <a:pt x="26" y="15"/>
                  <a:pt x="26" y="15"/>
                </a:cubicBezTo>
                <a:cubicBezTo>
                  <a:pt x="25" y="14"/>
                  <a:pt x="26" y="14"/>
                  <a:pt x="26" y="14"/>
                </a:cubicBezTo>
                <a:cubicBezTo>
                  <a:pt x="26" y="13"/>
                  <a:pt x="26" y="13"/>
                  <a:pt x="26" y="13"/>
                </a:cubicBezTo>
                <a:cubicBezTo>
                  <a:pt x="27" y="12"/>
                  <a:pt x="27" y="12"/>
                  <a:pt x="27" y="12"/>
                </a:cubicBezTo>
                <a:cubicBezTo>
                  <a:pt x="27" y="11"/>
                  <a:pt x="27" y="11"/>
                  <a:pt x="27" y="11"/>
                </a:cubicBezTo>
                <a:cubicBezTo>
                  <a:pt x="27" y="11"/>
                  <a:pt x="26" y="11"/>
                  <a:pt x="25" y="11"/>
                </a:cubicBezTo>
                <a:cubicBezTo>
                  <a:pt x="25" y="11"/>
                  <a:pt x="24" y="12"/>
                  <a:pt x="23" y="12"/>
                </a:cubicBezTo>
                <a:cubicBezTo>
                  <a:pt x="22" y="12"/>
                  <a:pt x="22" y="12"/>
                  <a:pt x="21" y="12"/>
                </a:cubicBezTo>
                <a:cubicBezTo>
                  <a:pt x="21" y="12"/>
                  <a:pt x="21" y="12"/>
                  <a:pt x="20" y="11"/>
                </a:cubicBezTo>
                <a:cubicBezTo>
                  <a:pt x="20" y="11"/>
                  <a:pt x="20" y="11"/>
                  <a:pt x="19" y="11"/>
                </a:cubicBezTo>
                <a:cubicBezTo>
                  <a:pt x="18" y="11"/>
                  <a:pt x="18" y="11"/>
                  <a:pt x="17" y="11"/>
                </a:cubicBezTo>
                <a:cubicBezTo>
                  <a:pt x="16" y="11"/>
                  <a:pt x="16" y="11"/>
                  <a:pt x="15" y="11"/>
                </a:cubicBezTo>
                <a:cubicBezTo>
                  <a:pt x="14" y="11"/>
                  <a:pt x="15" y="11"/>
                  <a:pt x="14" y="11"/>
                </a:cubicBezTo>
                <a:cubicBezTo>
                  <a:pt x="12" y="11"/>
                  <a:pt x="13" y="11"/>
                  <a:pt x="12" y="11"/>
                </a:cubicBezTo>
                <a:cubicBezTo>
                  <a:pt x="12" y="11"/>
                  <a:pt x="12" y="11"/>
                  <a:pt x="11" y="11"/>
                </a:cubicBezTo>
                <a:cubicBezTo>
                  <a:pt x="11" y="11"/>
                  <a:pt x="11" y="11"/>
                  <a:pt x="10" y="11"/>
                </a:cubicBezTo>
                <a:cubicBezTo>
                  <a:pt x="9" y="11"/>
                  <a:pt x="9" y="11"/>
                  <a:pt x="9" y="11"/>
                </a:cubicBezTo>
                <a:cubicBezTo>
                  <a:pt x="9" y="11"/>
                  <a:pt x="8" y="11"/>
                  <a:pt x="7" y="11"/>
                </a:cubicBezTo>
                <a:cubicBezTo>
                  <a:pt x="7" y="11"/>
                  <a:pt x="6" y="11"/>
                  <a:pt x="6" y="11"/>
                </a:cubicBezTo>
                <a:cubicBezTo>
                  <a:pt x="6" y="12"/>
                  <a:pt x="6" y="12"/>
                  <a:pt x="6" y="12"/>
                </a:cubicBezTo>
                <a:cubicBezTo>
                  <a:pt x="6" y="13"/>
                  <a:pt x="6" y="13"/>
                  <a:pt x="6" y="13"/>
                </a:cubicBezTo>
                <a:cubicBezTo>
                  <a:pt x="6" y="13"/>
                  <a:pt x="6" y="15"/>
                  <a:pt x="6" y="15"/>
                </a:cubicBezTo>
                <a:cubicBezTo>
                  <a:pt x="7" y="15"/>
                  <a:pt x="7" y="15"/>
                  <a:pt x="7" y="15"/>
                </a:cubicBezTo>
                <a:cubicBezTo>
                  <a:pt x="7" y="16"/>
                  <a:pt x="7" y="16"/>
                  <a:pt x="7" y="16"/>
                </a:cubicBezTo>
                <a:cubicBezTo>
                  <a:pt x="7" y="16"/>
                  <a:pt x="8" y="16"/>
                  <a:pt x="8" y="16"/>
                </a:cubicBezTo>
                <a:cubicBezTo>
                  <a:pt x="9" y="16"/>
                  <a:pt x="9" y="15"/>
                  <a:pt x="9" y="15"/>
                </a:cubicBezTo>
                <a:cubicBezTo>
                  <a:pt x="10" y="14"/>
                  <a:pt x="10" y="15"/>
                  <a:pt x="11" y="15"/>
                </a:cubicBezTo>
                <a:cubicBezTo>
                  <a:pt x="11" y="15"/>
                  <a:pt x="13" y="15"/>
                  <a:pt x="13" y="15"/>
                </a:cubicBezTo>
                <a:cubicBezTo>
                  <a:pt x="13" y="15"/>
                  <a:pt x="14" y="16"/>
                  <a:pt x="14" y="16"/>
                </a:cubicBezTo>
                <a:cubicBezTo>
                  <a:pt x="15" y="17"/>
                  <a:pt x="15" y="17"/>
                  <a:pt x="15" y="18"/>
                </a:cubicBezTo>
                <a:cubicBezTo>
                  <a:pt x="16" y="18"/>
                  <a:pt x="16" y="18"/>
                  <a:pt x="16" y="19"/>
                </a:cubicBezTo>
                <a:cubicBezTo>
                  <a:pt x="16" y="19"/>
                  <a:pt x="16" y="19"/>
                  <a:pt x="17" y="20"/>
                </a:cubicBezTo>
                <a:cubicBezTo>
                  <a:pt x="17" y="21"/>
                  <a:pt x="17" y="21"/>
                  <a:pt x="17" y="21"/>
                </a:cubicBezTo>
                <a:cubicBezTo>
                  <a:pt x="17" y="22"/>
                  <a:pt x="17" y="22"/>
                  <a:pt x="18" y="23"/>
                </a:cubicBezTo>
                <a:cubicBezTo>
                  <a:pt x="18" y="24"/>
                  <a:pt x="18" y="24"/>
                  <a:pt x="18" y="24"/>
                </a:cubicBezTo>
                <a:cubicBezTo>
                  <a:pt x="19" y="25"/>
                  <a:pt x="19" y="25"/>
                  <a:pt x="19" y="25"/>
                </a:cubicBezTo>
                <a:cubicBezTo>
                  <a:pt x="19" y="25"/>
                  <a:pt x="20" y="26"/>
                  <a:pt x="20" y="27"/>
                </a:cubicBezTo>
                <a:cubicBezTo>
                  <a:pt x="20" y="27"/>
                  <a:pt x="20" y="27"/>
                  <a:pt x="21" y="28"/>
                </a:cubicBezTo>
                <a:cubicBezTo>
                  <a:pt x="21" y="29"/>
                  <a:pt x="21" y="29"/>
                  <a:pt x="21" y="29"/>
                </a:cubicBezTo>
                <a:cubicBezTo>
                  <a:pt x="21" y="29"/>
                  <a:pt x="22" y="30"/>
                  <a:pt x="24" y="31"/>
                </a:cubicBezTo>
                <a:cubicBezTo>
                  <a:pt x="25" y="31"/>
                  <a:pt x="24" y="31"/>
                  <a:pt x="25" y="31"/>
                </a:cubicBezTo>
                <a:cubicBezTo>
                  <a:pt x="25" y="31"/>
                  <a:pt x="25" y="31"/>
                  <a:pt x="26" y="32"/>
                </a:cubicBezTo>
                <a:cubicBezTo>
                  <a:pt x="26" y="32"/>
                  <a:pt x="26" y="32"/>
                  <a:pt x="27" y="32"/>
                </a:cubicBezTo>
                <a:cubicBezTo>
                  <a:pt x="27" y="33"/>
                  <a:pt x="27" y="33"/>
                  <a:pt x="27" y="33"/>
                </a:cubicBezTo>
                <a:cubicBezTo>
                  <a:pt x="29" y="34"/>
                  <a:pt x="29" y="34"/>
                  <a:pt x="29" y="34"/>
                </a:cubicBezTo>
                <a:close/>
                <a:moveTo>
                  <a:pt x="51" y="18"/>
                </a:moveTo>
                <a:cubicBezTo>
                  <a:pt x="52" y="18"/>
                  <a:pt x="52" y="18"/>
                  <a:pt x="52" y="18"/>
                </a:cubicBezTo>
                <a:cubicBezTo>
                  <a:pt x="53" y="18"/>
                  <a:pt x="53" y="18"/>
                  <a:pt x="53" y="18"/>
                </a:cubicBezTo>
                <a:cubicBezTo>
                  <a:pt x="53" y="18"/>
                  <a:pt x="53" y="18"/>
                  <a:pt x="53" y="17"/>
                </a:cubicBezTo>
                <a:cubicBezTo>
                  <a:pt x="52" y="16"/>
                  <a:pt x="52" y="16"/>
                  <a:pt x="52" y="16"/>
                </a:cubicBezTo>
                <a:cubicBezTo>
                  <a:pt x="52" y="15"/>
                  <a:pt x="51" y="15"/>
                  <a:pt x="51" y="15"/>
                </a:cubicBezTo>
                <a:cubicBezTo>
                  <a:pt x="51" y="15"/>
                  <a:pt x="51" y="15"/>
                  <a:pt x="51" y="15"/>
                </a:cubicBezTo>
                <a:cubicBezTo>
                  <a:pt x="51" y="15"/>
                  <a:pt x="50" y="16"/>
                  <a:pt x="51" y="16"/>
                </a:cubicBezTo>
                <a:cubicBezTo>
                  <a:pt x="51" y="16"/>
                  <a:pt x="51" y="17"/>
                  <a:pt x="51" y="17"/>
                </a:cubicBezTo>
                <a:cubicBezTo>
                  <a:pt x="51" y="17"/>
                  <a:pt x="52" y="17"/>
                  <a:pt x="51" y="17"/>
                </a:cubicBezTo>
                <a:cubicBezTo>
                  <a:pt x="51" y="18"/>
                  <a:pt x="51" y="18"/>
                  <a:pt x="51" y="18"/>
                </a:cubicBezTo>
                <a:cubicBezTo>
                  <a:pt x="51" y="18"/>
                  <a:pt x="50" y="18"/>
                  <a:pt x="50" y="18"/>
                </a:cubicBezTo>
                <a:cubicBezTo>
                  <a:pt x="51" y="18"/>
                  <a:pt x="51" y="18"/>
                  <a:pt x="51" y="18"/>
                </a:cubicBezTo>
                <a:close/>
                <a:moveTo>
                  <a:pt x="83" y="37"/>
                </a:moveTo>
                <a:cubicBezTo>
                  <a:pt x="83" y="37"/>
                  <a:pt x="84" y="38"/>
                  <a:pt x="84" y="38"/>
                </a:cubicBezTo>
                <a:cubicBezTo>
                  <a:pt x="84" y="38"/>
                  <a:pt x="85" y="38"/>
                  <a:pt x="85" y="38"/>
                </a:cubicBezTo>
                <a:cubicBezTo>
                  <a:pt x="85" y="38"/>
                  <a:pt x="86" y="37"/>
                  <a:pt x="86" y="37"/>
                </a:cubicBezTo>
                <a:cubicBezTo>
                  <a:pt x="86" y="36"/>
                  <a:pt x="86" y="35"/>
                  <a:pt x="86" y="34"/>
                </a:cubicBezTo>
                <a:cubicBezTo>
                  <a:pt x="86" y="34"/>
                  <a:pt x="85" y="34"/>
                  <a:pt x="85" y="34"/>
                </a:cubicBezTo>
                <a:cubicBezTo>
                  <a:pt x="85" y="34"/>
                  <a:pt x="85" y="34"/>
                  <a:pt x="85" y="34"/>
                </a:cubicBezTo>
                <a:cubicBezTo>
                  <a:pt x="85" y="35"/>
                  <a:pt x="84" y="36"/>
                  <a:pt x="84" y="36"/>
                </a:cubicBezTo>
                <a:cubicBezTo>
                  <a:pt x="83" y="37"/>
                  <a:pt x="83" y="37"/>
                  <a:pt x="83" y="37"/>
                </a:cubicBezTo>
                <a:close/>
                <a:moveTo>
                  <a:pt x="37" y="19"/>
                </a:moveTo>
                <a:cubicBezTo>
                  <a:pt x="38" y="20"/>
                  <a:pt x="38" y="20"/>
                  <a:pt x="38" y="20"/>
                </a:cubicBezTo>
                <a:cubicBezTo>
                  <a:pt x="38" y="20"/>
                  <a:pt x="39" y="20"/>
                  <a:pt x="40" y="19"/>
                </a:cubicBezTo>
                <a:cubicBezTo>
                  <a:pt x="40" y="19"/>
                  <a:pt x="41" y="17"/>
                  <a:pt x="42" y="17"/>
                </a:cubicBezTo>
                <a:cubicBezTo>
                  <a:pt x="43" y="17"/>
                  <a:pt x="43" y="18"/>
                  <a:pt x="44" y="17"/>
                </a:cubicBezTo>
                <a:cubicBezTo>
                  <a:pt x="44" y="17"/>
                  <a:pt x="44" y="15"/>
                  <a:pt x="45" y="15"/>
                </a:cubicBezTo>
                <a:cubicBezTo>
                  <a:pt x="46" y="14"/>
                  <a:pt x="46" y="14"/>
                  <a:pt x="46" y="13"/>
                </a:cubicBezTo>
                <a:cubicBezTo>
                  <a:pt x="46" y="12"/>
                  <a:pt x="46" y="11"/>
                  <a:pt x="46" y="11"/>
                </a:cubicBezTo>
                <a:cubicBezTo>
                  <a:pt x="45" y="10"/>
                  <a:pt x="44" y="9"/>
                  <a:pt x="44" y="9"/>
                </a:cubicBezTo>
                <a:cubicBezTo>
                  <a:pt x="43" y="9"/>
                  <a:pt x="43" y="9"/>
                  <a:pt x="42" y="9"/>
                </a:cubicBezTo>
                <a:cubicBezTo>
                  <a:pt x="41" y="9"/>
                  <a:pt x="41" y="10"/>
                  <a:pt x="39" y="10"/>
                </a:cubicBezTo>
                <a:cubicBezTo>
                  <a:pt x="38" y="10"/>
                  <a:pt x="37" y="9"/>
                  <a:pt x="36" y="9"/>
                </a:cubicBezTo>
                <a:cubicBezTo>
                  <a:pt x="36" y="9"/>
                  <a:pt x="35" y="10"/>
                  <a:pt x="35" y="10"/>
                </a:cubicBezTo>
                <a:cubicBezTo>
                  <a:pt x="35" y="10"/>
                  <a:pt x="35" y="12"/>
                  <a:pt x="35" y="12"/>
                </a:cubicBezTo>
                <a:cubicBezTo>
                  <a:pt x="36" y="12"/>
                  <a:pt x="37" y="13"/>
                  <a:pt x="37" y="13"/>
                </a:cubicBezTo>
                <a:cubicBezTo>
                  <a:pt x="38" y="14"/>
                  <a:pt x="38" y="14"/>
                  <a:pt x="38" y="14"/>
                </a:cubicBezTo>
                <a:cubicBezTo>
                  <a:pt x="38" y="14"/>
                  <a:pt x="39" y="15"/>
                  <a:pt x="38" y="16"/>
                </a:cubicBezTo>
                <a:cubicBezTo>
                  <a:pt x="38" y="16"/>
                  <a:pt x="38" y="17"/>
                  <a:pt x="38" y="17"/>
                </a:cubicBezTo>
                <a:cubicBezTo>
                  <a:pt x="37" y="19"/>
                  <a:pt x="37" y="19"/>
                  <a:pt x="37" y="19"/>
                </a:cubicBezTo>
                <a:close/>
                <a:moveTo>
                  <a:pt x="6" y="44"/>
                </a:moveTo>
                <a:cubicBezTo>
                  <a:pt x="6" y="51"/>
                  <a:pt x="6" y="51"/>
                  <a:pt x="6" y="51"/>
                </a:cubicBezTo>
                <a:cubicBezTo>
                  <a:pt x="27" y="51"/>
                  <a:pt x="27" y="51"/>
                  <a:pt x="27" y="51"/>
                </a:cubicBezTo>
                <a:cubicBezTo>
                  <a:pt x="27" y="44"/>
                  <a:pt x="27" y="44"/>
                  <a:pt x="27" y="44"/>
                </a:cubicBezTo>
                <a:cubicBezTo>
                  <a:pt x="6" y="44"/>
                  <a:pt x="6" y="44"/>
                  <a:pt x="6" y="44"/>
                </a:cubicBezTo>
                <a:close/>
                <a:moveTo>
                  <a:pt x="81" y="44"/>
                </a:moveTo>
                <a:cubicBezTo>
                  <a:pt x="81" y="51"/>
                  <a:pt x="81" y="51"/>
                  <a:pt x="81" y="51"/>
                </a:cubicBezTo>
                <a:cubicBezTo>
                  <a:pt x="92" y="51"/>
                  <a:pt x="92" y="51"/>
                  <a:pt x="92" y="51"/>
                </a:cubicBezTo>
                <a:cubicBezTo>
                  <a:pt x="92" y="51"/>
                  <a:pt x="92" y="51"/>
                  <a:pt x="93" y="51"/>
                </a:cubicBezTo>
                <a:cubicBezTo>
                  <a:pt x="93" y="51"/>
                  <a:pt x="93" y="51"/>
                  <a:pt x="94" y="51"/>
                </a:cubicBezTo>
                <a:cubicBezTo>
                  <a:pt x="94" y="51"/>
                  <a:pt x="94" y="52"/>
                  <a:pt x="95" y="51"/>
                </a:cubicBezTo>
                <a:cubicBezTo>
                  <a:pt x="95" y="51"/>
                  <a:pt x="95" y="51"/>
                  <a:pt x="95" y="51"/>
                </a:cubicBezTo>
                <a:cubicBezTo>
                  <a:pt x="102" y="51"/>
                  <a:pt x="102" y="51"/>
                  <a:pt x="102" y="51"/>
                </a:cubicBezTo>
                <a:cubicBezTo>
                  <a:pt x="102" y="44"/>
                  <a:pt x="102" y="44"/>
                  <a:pt x="102" y="44"/>
                </a:cubicBezTo>
                <a:cubicBezTo>
                  <a:pt x="94" y="44"/>
                  <a:pt x="94" y="44"/>
                  <a:pt x="94" y="44"/>
                </a:cubicBezTo>
                <a:cubicBezTo>
                  <a:pt x="94" y="43"/>
                  <a:pt x="94" y="43"/>
                  <a:pt x="94" y="43"/>
                </a:cubicBezTo>
                <a:cubicBezTo>
                  <a:pt x="94" y="43"/>
                  <a:pt x="93" y="42"/>
                  <a:pt x="93" y="42"/>
                </a:cubicBezTo>
                <a:cubicBezTo>
                  <a:pt x="93" y="42"/>
                  <a:pt x="93" y="41"/>
                  <a:pt x="93" y="41"/>
                </a:cubicBezTo>
                <a:cubicBezTo>
                  <a:pt x="93" y="42"/>
                  <a:pt x="92" y="42"/>
                  <a:pt x="92" y="42"/>
                </a:cubicBezTo>
                <a:cubicBezTo>
                  <a:pt x="92" y="43"/>
                  <a:pt x="92" y="43"/>
                  <a:pt x="92" y="43"/>
                </a:cubicBezTo>
                <a:cubicBezTo>
                  <a:pt x="92" y="43"/>
                  <a:pt x="92" y="43"/>
                  <a:pt x="91" y="42"/>
                </a:cubicBezTo>
                <a:cubicBezTo>
                  <a:pt x="91" y="42"/>
                  <a:pt x="93" y="42"/>
                  <a:pt x="91" y="42"/>
                </a:cubicBezTo>
                <a:cubicBezTo>
                  <a:pt x="89" y="42"/>
                  <a:pt x="89" y="42"/>
                  <a:pt x="89" y="42"/>
                </a:cubicBezTo>
                <a:cubicBezTo>
                  <a:pt x="89" y="42"/>
                  <a:pt x="89" y="43"/>
                  <a:pt x="89" y="43"/>
                </a:cubicBezTo>
                <a:cubicBezTo>
                  <a:pt x="89" y="43"/>
                  <a:pt x="87" y="43"/>
                  <a:pt x="87" y="43"/>
                </a:cubicBezTo>
                <a:cubicBezTo>
                  <a:pt x="86" y="44"/>
                  <a:pt x="86" y="44"/>
                  <a:pt x="86" y="44"/>
                </a:cubicBezTo>
                <a:cubicBezTo>
                  <a:pt x="81" y="44"/>
                  <a:pt x="81" y="44"/>
                  <a:pt x="81" y="44"/>
                </a:cubicBezTo>
                <a:close/>
                <a:moveTo>
                  <a:pt x="63" y="44"/>
                </a:moveTo>
                <a:cubicBezTo>
                  <a:pt x="64" y="43"/>
                  <a:pt x="64" y="43"/>
                  <a:pt x="64" y="43"/>
                </a:cubicBezTo>
                <a:cubicBezTo>
                  <a:pt x="64" y="43"/>
                  <a:pt x="64" y="43"/>
                  <a:pt x="64" y="42"/>
                </a:cubicBezTo>
                <a:cubicBezTo>
                  <a:pt x="64" y="41"/>
                  <a:pt x="64" y="40"/>
                  <a:pt x="64" y="40"/>
                </a:cubicBezTo>
                <a:cubicBezTo>
                  <a:pt x="64" y="39"/>
                  <a:pt x="63" y="38"/>
                  <a:pt x="64" y="38"/>
                </a:cubicBezTo>
                <a:cubicBezTo>
                  <a:pt x="64" y="37"/>
                  <a:pt x="64" y="37"/>
                  <a:pt x="65" y="36"/>
                </a:cubicBezTo>
                <a:cubicBezTo>
                  <a:pt x="65" y="35"/>
                  <a:pt x="66" y="34"/>
                  <a:pt x="66" y="34"/>
                </a:cubicBezTo>
                <a:cubicBezTo>
                  <a:pt x="66" y="34"/>
                  <a:pt x="67" y="33"/>
                  <a:pt x="67" y="33"/>
                </a:cubicBezTo>
                <a:cubicBezTo>
                  <a:pt x="65" y="33"/>
                  <a:pt x="65" y="33"/>
                  <a:pt x="65" y="33"/>
                </a:cubicBezTo>
                <a:cubicBezTo>
                  <a:pt x="65" y="33"/>
                  <a:pt x="65" y="33"/>
                  <a:pt x="65" y="33"/>
                </a:cubicBezTo>
                <a:cubicBezTo>
                  <a:pt x="64" y="32"/>
                  <a:pt x="64" y="32"/>
                  <a:pt x="64" y="31"/>
                </a:cubicBezTo>
                <a:cubicBezTo>
                  <a:pt x="64" y="31"/>
                  <a:pt x="63" y="30"/>
                  <a:pt x="63" y="30"/>
                </a:cubicBezTo>
                <a:cubicBezTo>
                  <a:pt x="63" y="29"/>
                  <a:pt x="63" y="29"/>
                  <a:pt x="63" y="28"/>
                </a:cubicBezTo>
                <a:cubicBezTo>
                  <a:pt x="62" y="28"/>
                  <a:pt x="62" y="28"/>
                  <a:pt x="62" y="27"/>
                </a:cubicBezTo>
                <a:cubicBezTo>
                  <a:pt x="62" y="27"/>
                  <a:pt x="62" y="27"/>
                  <a:pt x="62" y="26"/>
                </a:cubicBezTo>
                <a:cubicBezTo>
                  <a:pt x="63" y="27"/>
                  <a:pt x="63" y="27"/>
                  <a:pt x="63" y="27"/>
                </a:cubicBezTo>
                <a:cubicBezTo>
                  <a:pt x="65" y="31"/>
                  <a:pt x="65" y="31"/>
                  <a:pt x="65" y="31"/>
                </a:cubicBezTo>
                <a:cubicBezTo>
                  <a:pt x="65" y="32"/>
                  <a:pt x="65" y="32"/>
                  <a:pt x="65" y="32"/>
                </a:cubicBezTo>
                <a:cubicBezTo>
                  <a:pt x="66" y="32"/>
                  <a:pt x="66" y="32"/>
                  <a:pt x="66" y="32"/>
                </a:cubicBezTo>
                <a:cubicBezTo>
                  <a:pt x="68" y="31"/>
                  <a:pt x="68" y="31"/>
                  <a:pt x="68" y="31"/>
                </a:cubicBezTo>
                <a:cubicBezTo>
                  <a:pt x="69" y="29"/>
                  <a:pt x="69" y="29"/>
                  <a:pt x="69" y="29"/>
                </a:cubicBezTo>
                <a:cubicBezTo>
                  <a:pt x="69" y="28"/>
                  <a:pt x="69" y="28"/>
                  <a:pt x="69" y="28"/>
                </a:cubicBezTo>
                <a:cubicBezTo>
                  <a:pt x="67" y="28"/>
                  <a:pt x="67" y="28"/>
                  <a:pt x="67" y="28"/>
                </a:cubicBezTo>
                <a:cubicBezTo>
                  <a:pt x="67" y="26"/>
                  <a:pt x="67" y="26"/>
                  <a:pt x="67" y="26"/>
                </a:cubicBezTo>
                <a:cubicBezTo>
                  <a:pt x="67" y="26"/>
                  <a:pt x="67" y="26"/>
                  <a:pt x="67" y="27"/>
                </a:cubicBezTo>
                <a:cubicBezTo>
                  <a:pt x="68" y="27"/>
                  <a:pt x="69" y="27"/>
                  <a:pt x="69" y="28"/>
                </a:cubicBezTo>
                <a:cubicBezTo>
                  <a:pt x="70" y="28"/>
                  <a:pt x="70" y="28"/>
                  <a:pt x="70" y="28"/>
                </a:cubicBezTo>
                <a:cubicBezTo>
                  <a:pt x="71" y="28"/>
                  <a:pt x="72" y="28"/>
                  <a:pt x="72" y="28"/>
                </a:cubicBezTo>
                <a:cubicBezTo>
                  <a:pt x="72" y="28"/>
                  <a:pt x="72" y="29"/>
                  <a:pt x="72" y="29"/>
                </a:cubicBezTo>
                <a:cubicBezTo>
                  <a:pt x="72" y="29"/>
                  <a:pt x="74" y="32"/>
                  <a:pt x="74" y="32"/>
                </a:cubicBezTo>
                <a:cubicBezTo>
                  <a:pt x="74" y="33"/>
                  <a:pt x="74" y="33"/>
                  <a:pt x="74" y="33"/>
                </a:cubicBezTo>
                <a:cubicBezTo>
                  <a:pt x="75" y="34"/>
                  <a:pt x="75" y="34"/>
                  <a:pt x="75" y="34"/>
                </a:cubicBezTo>
                <a:cubicBezTo>
                  <a:pt x="75" y="31"/>
                  <a:pt x="75" y="31"/>
                  <a:pt x="75" y="31"/>
                </a:cubicBezTo>
                <a:cubicBezTo>
                  <a:pt x="75" y="31"/>
                  <a:pt x="76" y="31"/>
                  <a:pt x="76" y="31"/>
                </a:cubicBezTo>
                <a:cubicBezTo>
                  <a:pt x="76" y="30"/>
                  <a:pt x="77" y="29"/>
                  <a:pt x="77" y="29"/>
                </a:cubicBezTo>
                <a:cubicBezTo>
                  <a:pt x="77" y="29"/>
                  <a:pt x="77" y="29"/>
                  <a:pt x="78" y="29"/>
                </a:cubicBezTo>
                <a:cubicBezTo>
                  <a:pt x="78" y="29"/>
                  <a:pt x="78" y="29"/>
                  <a:pt x="78" y="29"/>
                </a:cubicBezTo>
                <a:cubicBezTo>
                  <a:pt x="80" y="30"/>
                  <a:pt x="80" y="30"/>
                  <a:pt x="80" y="30"/>
                </a:cubicBezTo>
                <a:cubicBezTo>
                  <a:pt x="80" y="30"/>
                  <a:pt x="79" y="31"/>
                  <a:pt x="80" y="31"/>
                </a:cubicBezTo>
                <a:cubicBezTo>
                  <a:pt x="80" y="31"/>
                  <a:pt x="81" y="31"/>
                  <a:pt x="82" y="31"/>
                </a:cubicBezTo>
                <a:cubicBezTo>
                  <a:pt x="82" y="32"/>
                  <a:pt x="82" y="32"/>
                  <a:pt x="82" y="32"/>
                </a:cubicBezTo>
                <a:cubicBezTo>
                  <a:pt x="82" y="32"/>
                  <a:pt x="82" y="33"/>
                  <a:pt x="83" y="32"/>
                </a:cubicBezTo>
                <a:cubicBezTo>
                  <a:pt x="83" y="32"/>
                  <a:pt x="83" y="32"/>
                  <a:pt x="83" y="32"/>
                </a:cubicBezTo>
                <a:cubicBezTo>
                  <a:pt x="83" y="32"/>
                  <a:pt x="83" y="30"/>
                  <a:pt x="83" y="30"/>
                </a:cubicBezTo>
                <a:cubicBezTo>
                  <a:pt x="83" y="29"/>
                  <a:pt x="83" y="29"/>
                  <a:pt x="83" y="29"/>
                </a:cubicBezTo>
                <a:cubicBezTo>
                  <a:pt x="84" y="29"/>
                  <a:pt x="84" y="29"/>
                  <a:pt x="84" y="29"/>
                </a:cubicBezTo>
                <a:cubicBezTo>
                  <a:pt x="85" y="29"/>
                  <a:pt x="85" y="29"/>
                  <a:pt x="86" y="28"/>
                </a:cubicBezTo>
                <a:cubicBezTo>
                  <a:pt x="86" y="28"/>
                  <a:pt x="86" y="28"/>
                  <a:pt x="86" y="28"/>
                </a:cubicBezTo>
                <a:cubicBezTo>
                  <a:pt x="86" y="27"/>
                  <a:pt x="87" y="26"/>
                  <a:pt x="87" y="26"/>
                </a:cubicBezTo>
                <a:cubicBezTo>
                  <a:pt x="87" y="25"/>
                  <a:pt x="87" y="26"/>
                  <a:pt x="87" y="25"/>
                </a:cubicBezTo>
                <a:cubicBezTo>
                  <a:pt x="87" y="24"/>
                  <a:pt x="86" y="25"/>
                  <a:pt x="87" y="24"/>
                </a:cubicBezTo>
                <a:cubicBezTo>
                  <a:pt x="87" y="23"/>
                  <a:pt x="87" y="23"/>
                  <a:pt x="87" y="23"/>
                </a:cubicBezTo>
                <a:cubicBezTo>
                  <a:pt x="87" y="22"/>
                  <a:pt x="87" y="22"/>
                  <a:pt x="87" y="22"/>
                </a:cubicBezTo>
                <a:cubicBezTo>
                  <a:pt x="88" y="22"/>
                  <a:pt x="88" y="23"/>
                  <a:pt x="88" y="23"/>
                </a:cubicBezTo>
                <a:cubicBezTo>
                  <a:pt x="88" y="23"/>
                  <a:pt x="88" y="24"/>
                  <a:pt x="88" y="23"/>
                </a:cubicBezTo>
                <a:cubicBezTo>
                  <a:pt x="89" y="23"/>
                  <a:pt x="89" y="23"/>
                  <a:pt x="89" y="23"/>
                </a:cubicBezTo>
                <a:cubicBezTo>
                  <a:pt x="89" y="22"/>
                  <a:pt x="89" y="22"/>
                  <a:pt x="90" y="22"/>
                </a:cubicBezTo>
                <a:cubicBezTo>
                  <a:pt x="90" y="21"/>
                  <a:pt x="90" y="21"/>
                  <a:pt x="90" y="21"/>
                </a:cubicBezTo>
                <a:cubicBezTo>
                  <a:pt x="91" y="21"/>
                  <a:pt x="90" y="21"/>
                  <a:pt x="91" y="21"/>
                </a:cubicBezTo>
                <a:cubicBezTo>
                  <a:pt x="91" y="21"/>
                  <a:pt x="91" y="20"/>
                  <a:pt x="91" y="20"/>
                </a:cubicBezTo>
                <a:cubicBezTo>
                  <a:pt x="92" y="19"/>
                  <a:pt x="92" y="19"/>
                  <a:pt x="92" y="19"/>
                </a:cubicBezTo>
                <a:cubicBezTo>
                  <a:pt x="93" y="17"/>
                  <a:pt x="93" y="17"/>
                  <a:pt x="93" y="17"/>
                </a:cubicBezTo>
                <a:cubicBezTo>
                  <a:pt x="92" y="17"/>
                  <a:pt x="92" y="17"/>
                  <a:pt x="92" y="17"/>
                </a:cubicBezTo>
                <a:cubicBezTo>
                  <a:pt x="92" y="16"/>
                  <a:pt x="92" y="16"/>
                  <a:pt x="92" y="16"/>
                </a:cubicBezTo>
                <a:cubicBezTo>
                  <a:pt x="92" y="16"/>
                  <a:pt x="93" y="15"/>
                  <a:pt x="94" y="15"/>
                </a:cubicBezTo>
                <a:cubicBezTo>
                  <a:pt x="94" y="15"/>
                  <a:pt x="94" y="15"/>
                  <a:pt x="95" y="15"/>
                </a:cubicBezTo>
                <a:cubicBezTo>
                  <a:pt x="95" y="15"/>
                  <a:pt x="96" y="15"/>
                  <a:pt x="96" y="15"/>
                </a:cubicBezTo>
                <a:cubicBezTo>
                  <a:pt x="96" y="15"/>
                  <a:pt x="97" y="14"/>
                  <a:pt x="98" y="14"/>
                </a:cubicBezTo>
                <a:cubicBezTo>
                  <a:pt x="98" y="14"/>
                  <a:pt x="98" y="15"/>
                  <a:pt x="98" y="15"/>
                </a:cubicBezTo>
                <a:cubicBezTo>
                  <a:pt x="98" y="16"/>
                  <a:pt x="97" y="16"/>
                  <a:pt x="97" y="16"/>
                </a:cubicBezTo>
                <a:cubicBezTo>
                  <a:pt x="97" y="17"/>
                  <a:pt x="98" y="18"/>
                  <a:pt x="98" y="18"/>
                </a:cubicBezTo>
                <a:cubicBezTo>
                  <a:pt x="98" y="18"/>
                  <a:pt x="99" y="18"/>
                  <a:pt x="99" y="17"/>
                </a:cubicBezTo>
                <a:cubicBezTo>
                  <a:pt x="100" y="16"/>
                  <a:pt x="100" y="15"/>
                  <a:pt x="100" y="15"/>
                </a:cubicBezTo>
                <a:cubicBezTo>
                  <a:pt x="100" y="15"/>
                  <a:pt x="100" y="15"/>
                  <a:pt x="101" y="14"/>
                </a:cubicBezTo>
                <a:cubicBezTo>
                  <a:pt x="101" y="14"/>
                  <a:pt x="102" y="13"/>
                  <a:pt x="102" y="13"/>
                </a:cubicBezTo>
                <a:cubicBezTo>
                  <a:pt x="102" y="13"/>
                  <a:pt x="102" y="12"/>
                  <a:pt x="102" y="12"/>
                </a:cubicBezTo>
                <a:cubicBezTo>
                  <a:pt x="101" y="11"/>
                  <a:pt x="101" y="11"/>
                  <a:pt x="101" y="11"/>
                </a:cubicBezTo>
                <a:cubicBezTo>
                  <a:pt x="99" y="11"/>
                  <a:pt x="99" y="11"/>
                  <a:pt x="99" y="11"/>
                </a:cubicBezTo>
                <a:cubicBezTo>
                  <a:pt x="99" y="11"/>
                  <a:pt x="97" y="11"/>
                  <a:pt x="97" y="11"/>
                </a:cubicBezTo>
                <a:cubicBezTo>
                  <a:pt x="96" y="11"/>
                  <a:pt x="96" y="11"/>
                  <a:pt x="96" y="10"/>
                </a:cubicBezTo>
                <a:cubicBezTo>
                  <a:pt x="95" y="10"/>
                  <a:pt x="96" y="10"/>
                  <a:pt x="94" y="10"/>
                </a:cubicBezTo>
                <a:cubicBezTo>
                  <a:pt x="93" y="10"/>
                  <a:pt x="93" y="10"/>
                  <a:pt x="93" y="10"/>
                </a:cubicBezTo>
                <a:cubicBezTo>
                  <a:pt x="92" y="10"/>
                  <a:pt x="92" y="10"/>
                  <a:pt x="92" y="10"/>
                </a:cubicBezTo>
                <a:cubicBezTo>
                  <a:pt x="91" y="10"/>
                  <a:pt x="91" y="11"/>
                  <a:pt x="91" y="10"/>
                </a:cubicBezTo>
                <a:cubicBezTo>
                  <a:pt x="90" y="10"/>
                  <a:pt x="90" y="10"/>
                  <a:pt x="89" y="10"/>
                </a:cubicBezTo>
                <a:cubicBezTo>
                  <a:pt x="89" y="10"/>
                  <a:pt x="89" y="10"/>
                  <a:pt x="88" y="10"/>
                </a:cubicBezTo>
                <a:cubicBezTo>
                  <a:pt x="87" y="10"/>
                  <a:pt x="87" y="10"/>
                  <a:pt x="86" y="10"/>
                </a:cubicBezTo>
                <a:cubicBezTo>
                  <a:pt x="85" y="10"/>
                  <a:pt x="85" y="10"/>
                  <a:pt x="85" y="10"/>
                </a:cubicBezTo>
                <a:cubicBezTo>
                  <a:pt x="85" y="10"/>
                  <a:pt x="85" y="10"/>
                  <a:pt x="84" y="9"/>
                </a:cubicBezTo>
                <a:cubicBezTo>
                  <a:pt x="83" y="9"/>
                  <a:pt x="84" y="9"/>
                  <a:pt x="82" y="9"/>
                </a:cubicBezTo>
                <a:cubicBezTo>
                  <a:pt x="81" y="9"/>
                  <a:pt x="81" y="9"/>
                  <a:pt x="80" y="9"/>
                </a:cubicBezTo>
                <a:cubicBezTo>
                  <a:pt x="79" y="9"/>
                  <a:pt x="78" y="9"/>
                  <a:pt x="77" y="9"/>
                </a:cubicBezTo>
                <a:cubicBezTo>
                  <a:pt x="76" y="9"/>
                  <a:pt x="75" y="9"/>
                  <a:pt x="75" y="9"/>
                </a:cubicBezTo>
                <a:cubicBezTo>
                  <a:pt x="75" y="10"/>
                  <a:pt x="76" y="10"/>
                  <a:pt x="76" y="11"/>
                </a:cubicBezTo>
                <a:cubicBezTo>
                  <a:pt x="75" y="11"/>
                  <a:pt x="76" y="10"/>
                  <a:pt x="74" y="11"/>
                </a:cubicBezTo>
                <a:cubicBezTo>
                  <a:pt x="73" y="11"/>
                  <a:pt x="73" y="11"/>
                  <a:pt x="73" y="11"/>
                </a:cubicBezTo>
                <a:cubicBezTo>
                  <a:pt x="73" y="12"/>
                  <a:pt x="73" y="12"/>
                  <a:pt x="73" y="12"/>
                </a:cubicBezTo>
                <a:cubicBezTo>
                  <a:pt x="73" y="12"/>
                  <a:pt x="73" y="12"/>
                  <a:pt x="72" y="11"/>
                </a:cubicBezTo>
                <a:cubicBezTo>
                  <a:pt x="71" y="11"/>
                  <a:pt x="71" y="11"/>
                  <a:pt x="71" y="11"/>
                </a:cubicBezTo>
                <a:cubicBezTo>
                  <a:pt x="71" y="11"/>
                  <a:pt x="70" y="12"/>
                  <a:pt x="70" y="12"/>
                </a:cubicBezTo>
                <a:cubicBezTo>
                  <a:pt x="70" y="11"/>
                  <a:pt x="69" y="11"/>
                  <a:pt x="69" y="11"/>
                </a:cubicBezTo>
                <a:cubicBezTo>
                  <a:pt x="68" y="11"/>
                  <a:pt x="67" y="11"/>
                  <a:pt x="67" y="11"/>
                </a:cubicBezTo>
                <a:cubicBezTo>
                  <a:pt x="66" y="12"/>
                  <a:pt x="65" y="12"/>
                  <a:pt x="65" y="12"/>
                </a:cubicBezTo>
                <a:cubicBezTo>
                  <a:pt x="64" y="13"/>
                  <a:pt x="64" y="13"/>
                  <a:pt x="64" y="13"/>
                </a:cubicBezTo>
                <a:cubicBezTo>
                  <a:pt x="63" y="13"/>
                  <a:pt x="63" y="13"/>
                  <a:pt x="63" y="13"/>
                </a:cubicBezTo>
                <a:cubicBezTo>
                  <a:pt x="62" y="12"/>
                  <a:pt x="62" y="12"/>
                  <a:pt x="62" y="12"/>
                </a:cubicBezTo>
                <a:cubicBezTo>
                  <a:pt x="64" y="12"/>
                  <a:pt x="64" y="12"/>
                  <a:pt x="64" y="12"/>
                </a:cubicBezTo>
                <a:cubicBezTo>
                  <a:pt x="64" y="12"/>
                  <a:pt x="64" y="12"/>
                  <a:pt x="64" y="12"/>
                </a:cubicBezTo>
                <a:cubicBezTo>
                  <a:pt x="64" y="12"/>
                  <a:pt x="61" y="11"/>
                  <a:pt x="61" y="11"/>
                </a:cubicBezTo>
                <a:cubicBezTo>
                  <a:pt x="60" y="11"/>
                  <a:pt x="59" y="11"/>
                  <a:pt x="59" y="11"/>
                </a:cubicBezTo>
                <a:cubicBezTo>
                  <a:pt x="58" y="12"/>
                  <a:pt x="58" y="12"/>
                  <a:pt x="58" y="12"/>
                </a:cubicBezTo>
                <a:cubicBezTo>
                  <a:pt x="58" y="12"/>
                  <a:pt x="57" y="13"/>
                  <a:pt x="57" y="13"/>
                </a:cubicBezTo>
                <a:cubicBezTo>
                  <a:pt x="56" y="13"/>
                  <a:pt x="56" y="13"/>
                  <a:pt x="56" y="13"/>
                </a:cubicBezTo>
                <a:cubicBezTo>
                  <a:pt x="55" y="14"/>
                  <a:pt x="55" y="14"/>
                  <a:pt x="55" y="14"/>
                </a:cubicBezTo>
                <a:cubicBezTo>
                  <a:pt x="54" y="14"/>
                  <a:pt x="54" y="14"/>
                  <a:pt x="54" y="14"/>
                </a:cubicBezTo>
                <a:cubicBezTo>
                  <a:pt x="56" y="15"/>
                  <a:pt x="56" y="15"/>
                  <a:pt x="56" y="15"/>
                </a:cubicBezTo>
                <a:cubicBezTo>
                  <a:pt x="56" y="15"/>
                  <a:pt x="56" y="16"/>
                  <a:pt x="56" y="16"/>
                </a:cubicBezTo>
                <a:cubicBezTo>
                  <a:pt x="56" y="16"/>
                  <a:pt x="57" y="16"/>
                  <a:pt x="57" y="16"/>
                </a:cubicBezTo>
                <a:cubicBezTo>
                  <a:pt x="57" y="15"/>
                  <a:pt x="57" y="15"/>
                  <a:pt x="57" y="15"/>
                </a:cubicBezTo>
                <a:cubicBezTo>
                  <a:pt x="59" y="14"/>
                  <a:pt x="59" y="14"/>
                  <a:pt x="59" y="14"/>
                </a:cubicBezTo>
                <a:cubicBezTo>
                  <a:pt x="59" y="13"/>
                  <a:pt x="59" y="13"/>
                  <a:pt x="59" y="13"/>
                </a:cubicBezTo>
                <a:cubicBezTo>
                  <a:pt x="60" y="14"/>
                  <a:pt x="60" y="14"/>
                  <a:pt x="60" y="14"/>
                </a:cubicBezTo>
                <a:cubicBezTo>
                  <a:pt x="60" y="15"/>
                  <a:pt x="60" y="15"/>
                  <a:pt x="60" y="15"/>
                </a:cubicBezTo>
                <a:cubicBezTo>
                  <a:pt x="58" y="16"/>
                  <a:pt x="58" y="16"/>
                  <a:pt x="58" y="16"/>
                </a:cubicBezTo>
                <a:cubicBezTo>
                  <a:pt x="58" y="16"/>
                  <a:pt x="58" y="16"/>
                  <a:pt x="58" y="16"/>
                </a:cubicBezTo>
                <a:cubicBezTo>
                  <a:pt x="57" y="17"/>
                  <a:pt x="57" y="17"/>
                  <a:pt x="57" y="17"/>
                </a:cubicBezTo>
                <a:cubicBezTo>
                  <a:pt x="55" y="17"/>
                  <a:pt x="55" y="17"/>
                  <a:pt x="55" y="17"/>
                </a:cubicBezTo>
                <a:cubicBezTo>
                  <a:pt x="54" y="17"/>
                  <a:pt x="54" y="17"/>
                  <a:pt x="54" y="17"/>
                </a:cubicBezTo>
                <a:cubicBezTo>
                  <a:pt x="53" y="18"/>
                  <a:pt x="53" y="18"/>
                  <a:pt x="53" y="18"/>
                </a:cubicBezTo>
                <a:cubicBezTo>
                  <a:pt x="52" y="19"/>
                  <a:pt x="52" y="19"/>
                  <a:pt x="52" y="19"/>
                </a:cubicBezTo>
                <a:cubicBezTo>
                  <a:pt x="52" y="19"/>
                  <a:pt x="52" y="19"/>
                  <a:pt x="52" y="19"/>
                </a:cubicBezTo>
                <a:cubicBezTo>
                  <a:pt x="52" y="20"/>
                  <a:pt x="52" y="20"/>
                  <a:pt x="52" y="20"/>
                </a:cubicBezTo>
                <a:cubicBezTo>
                  <a:pt x="52" y="21"/>
                  <a:pt x="52" y="21"/>
                  <a:pt x="52" y="21"/>
                </a:cubicBezTo>
                <a:cubicBezTo>
                  <a:pt x="50" y="21"/>
                  <a:pt x="50" y="21"/>
                  <a:pt x="50" y="21"/>
                </a:cubicBezTo>
                <a:cubicBezTo>
                  <a:pt x="50" y="23"/>
                  <a:pt x="50" y="23"/>
                  <a:pt x="50" y="23"/>
                </a:cubicBezTo>
                <a:cubicBezTo>
                  <a:pt x="50" y="23"/>
                  <a:pt x="50" y="23"/>
                  <a:pt x="50" y="23"/>
                </a:cubicBezTo>
                <a:cubicBezTo>
                  <a:pt x="51" y="24"/>
                  <a:pt x="51" y="24"/>
                  <a:pt x="51" y="24"/>
                </a:cubicBezTo>
                <a:cubicBezTo>
                  <a:pt x="52" y="23"/>
                  <a:pt x="52" y="23"/>
                  <a:pt x="52" y="23"/>
                </a:cubicBezTo>
                <a:cubicBezTo>
                  <a:pt x="52" y="23"/>
                  <a:pt x="53" y="23"/>
                  <a:pt x="53" y="22"/>
                </a:cubicBezTo>
                <a:cubicBezTo>
                  <a:pt x="53" y="22"/>
                  <a:pt x="54" y="21"/>
                  <a:pt x="54" y="21"/>
                </a:cubicBezTo>
                <a:cubicBezTo>
                  <a:pt x="54" y="21"/>
                  <a:pt x="54" y="21"/>
                  <a:pt x="54" y="21"/>
                </a:cubicBezTo>
                <a:cubicBezTo>
                  <a:pt x="54" y="21"/>
                  <a:pt x="55" y="21"/>
                  <a:pt x="55" y="21"/>
                </a:cubicBezTo>
                <a:cubicBezTo>
                  <a:pt x="55" y="22"/>
                  <a:pt x="56" y="22"/>
                  <a:pt x="56" y="22"/>
                </a:cubicBezTo>
                <a:cubicBezTo>
                  <a:pt x="56" y="22"/>
                  <a:pt x="57" y="22"/>
                  <a:pt x="57" y="22"/>
                </a:cubicBezTo>
                <a:cubicBezTo>
                  <a:pt x="58" y="22"/>
                  <a:pt x="58" y="22"/>
                  <a:pt x="58" y="22"/>
                </a:cubicBezTo>
                <a:cubicBezTo>
                  <a:pt x="58" y="22"/>
                  <a:pt x="58" y="22"/>
                  <a:pt x="59" y="23"/>
                </a:cubicBezTo>
                <a:cubicBezTo>
                  <a:pt x="59" y="23"/>
                  <a:pt x="59" y="24"/>
                  <a:pt x="60" y="24"/>
                </a:cubicBezTo>
                <a:cubicBezTo>
                  <a:pt x="60" y="23"/>
                  <a:pt x="60" y="23"/>
                  <a:pt x="61" y="23"/>
                </a:cubicBezTo>
                <a:cubicBezTo>
                  <a:pt x="61" y="23"/>
                  <a:pt x="61" y="23"/>
                  <a:pt x="62" y="24"/>
                </a:cubicBezTo>
                <a:cubicBezTo>
                  <a:pt x="62" y="24"/>
                  <a:pt x="63" y="24"/>
                  <a:pt x="63" y="24"/>
                </a:cubicBezTo>
                <a:cubicBezTo>
                  <a:pt x="62" y="25"/>
                  <a:pt x="62" y="25"/>
                  <a:pt x="62" y="25"/>
                </a:cubicBezTo>
                <a:cubicBezTo>
                  <a:pt x="62" y="26"/>
                  <a:pt x="62" y="26"/>
                  <a:pt x="62" y="26"/>
                </a:cubicBezTo>
                <a:cubicBezTo>
                  <a:pt x="61" y="26"/>
                  <a:pt x="58" y="25"/>
                  <a:pt x="58" y="25"/>
                </a:cubicBezTo>
                <a:cubicBezTo>
                  <a:pt x="58" y="25"/>
                  <a:pt x="58" y="25"/>
                  <a:pt x="58" y="25"/>
                </a:cubicBezTo>
                <a:cubicBezTo>
                  <a:pt x="58" y="25"/>
                  <a:pt x="58" y="26"/>
                  <a:pt x="57" y="26"/>
                </a:cubicBezTo>
                <a:cubicBezTo>
                  <a:pt x="57" y="25"/>
                  <a:pt x="56" y="25"/>
                  <a:pt x="56" y="25"/>
                </a:cubicBezTo>
                <a:cubicBezTo>
                  <a:pt x="55" y="25"/>
                  <a:pt x="57" y="24"/>
                  <a:pt x="55" y="24"/>
                </a:cubicBezTo>
                <a:cubicBezTo>
                  <a:pt x="53" y="24"/>
                  <a:pt x="52" y="24"/>
                  <a:pt x="52" y="24"/>
                </a:cubicBezTo>
                <a:cubicBezTo>
                  <a:pt x="52" y="24"/>
                  <a:pt x="52" y="24"/>
                  <a:pt x="52" y="24"/>
                </a:cubicBezTo>
                <a:cubicBezTo>
                  <a:pt x="51" y="25"/>
                  <a:pt x="51" y="25"/>
                  <a:pt x="51" y="25"/>
                </a:cubicBezTo>
                <a:cubicBezTo>
                  <a:pt x="50" y="26"/>
                  <a:pt x="50" y="26"/>
                  <a:pt x="50" y="26"/>
                </a:cubicBezTo>
                <a:cubicBezTo>
                  <a:pt x="49" y="26"/>
                  <a:pt x="48" y="27"/>
                  <a:pt x="48" y="27"/>
                </a:cubicBezTo>
                <a:cubicBezTo>
                  <a:pt x="48" y="27"/>
                  <a:pt x="48" y="29"/>
                  <a:pt x="48" y="29"/>
                </a:cubicBezTo>
                <a:cubicBezTo>
                  <a:pt x="48" y="29"/>
                  <a:pt x="48" y="30"/>
                  <a:pt x="48" y="31"/>
                </a:cubicBezTo>
                <a:cubicBezTo>
                  <a:pt x="48" y="31"/>
                  <a:pt x="48" y="33"/>
                  <a:pt x="48" y="33"/>
                </a:cubicBezTo>
                <a:cubicBezTo>
                  <a:pt x="48" y="34"/>
                  <a:pt x="48" y="34"/>
                  <a:pt x="48" y="34"/>
                </a:cubicBezTo>
                <a:cubicBezTo>
                  <a:pt x="49" y="35"/>
                  <a:pt x="49" y="35"/>
                  <a:pt x="49" y="35"/>
                </a:cubicBezTo>
                <a:cubicBezTo>
                  <a:pt x="51" y="35"/>
                  <a:pt x="51" y="35"/>
                  <a:pt x="51" y="35"/>
                </a:cubicBezTo>
                <a:cubicBezTo>
                  <a:pt x="51" y="35"/>
                  <a:pt x="52" y="36"/>
                  <a:pt x="52" y="36"/>
                </a:cubicBezTo>
                <a:cubicBezTo>
                  <a:pt x="53" y="36"/>
                  <a:pt x="53" y="36"/>
                  <a:pt x="53" y="36"/>
                </a:cubicBezTo>
                <a:cubicBezTo>
                  <a:pt x="53" y="35"/>
                  <a:pt x="54" y="35"/>
                  <a:pt x="55" y="35"/>
                </a:cubicBezTo>
                <a:cubicBezTo>
                  <a:pt x="55" y="36"/>
                  <a:pt x="55" y="35"/>
                  <a:pt x="55" y="36"/>
                </a:cubicBezTo>
                <a:cubicBezTo>
                  <a:pt x="55" y="36"/>
                  <a:pt x="56" y="37"/>
                  <a:pt x="56" y="37"/>
                </a:cubicBezTo>
                <a:cubicBezTo>
                  <a:pt x="55" y="37"/>
                  <a:pt x="55" y="37"/>
                  <a:pt x="55" y="38"/>
                </a:cubicBezTo>
                <a:cubicBezTo>
                  <a:pt x="55" y="38"/>
                  <a:pt x="56" y="38"/>
                  <a:pt x="56" y="39"/>
                </a:cubicBezTo>
                <a:cubicBezTo>
                  <a:pt x="56" y="40"/>
                  <a:pt x="56" y="39"/>
                  <a:pt x="56" y="40"/>
                </a:cubicBezTo>
                <a:cubicBezTo>
                  <a:pt x="56" y="41"/>
                  <a:pt x="56" y="44"/>
                  <a:pt x="56" y="44"/>
                </a:cubicBezTo>
                <a:cubicBezTo>
                  <a:pt x="56" y="45"/>
                  <a:pt x="56" y="45"/>
                  <a:pt x="56" y="45"/>
                </a:cubicBezTo>
                <a:cubicBezTo>
                  <a:pt x="56" y="51"/>
                  <a:pt x="56" y="51"/>
                  <a:pt x="56" y="51"/>
                </a:cubicBezTo>
                <a:cubicBezTo>
                  <a:pt x="77" y="51"/>
                  <a:pt x="77" y="51"/>
                  <a:pt x="77" y="51"/>
                </a:cubicBezTo>
                <a:cubicBezTo>
                  <a:pt x="77" y="44"/>
                  <a:pt x="77" y="44"/>
                  <a:pt x="77" y="44"/>
                </a:cubicBezTo>
                <a:cubicBezTo>
                  <a:pt x="67" y="44"/>
                  <a:pt x="67" y="44"/>
                  <a:pt x="67" y="44"/>
                </a:cubicBezTo>
                <a:cubicBezTo>
                  <a:pt x="67" y="42"/>
                  <a:pt x="67" y="42"/>
                  <a:pt x="67" y="42"/>
                </a:cubicBezTo>
                <a:cubicBezTo>
                  <a:pt x="66" y="42"/>
                  <a:pt x="66" y="42"/>
                  <a:pt x="66" y="42"/>
                </a:cubicBezTo>
                <a:cubicBezTo>
                  <a:pt x="66" y="43"/>
                  <a:pt x="66" y="43"/>
                  <a:pt x="66" y="43"/>
                </a:cubicBezTo>
                <a:cubicBezTo>
                  <a:pt x="65" y="44"/>
                  <a:pt x="65" y="44"/>
                  <a:pt x="65" y="44"/>
                </a:cubicBezTo>
                <a:cubicBezTo>
                  <a:pt x="63" y="44"/>
                  <a:pt x="63" y="44"/>
                  <a:pt x="63" y="44"/>
                </a:cubicBezTo>
                <a:close/>
                <a:moveTo>
                  <a:pt x="31" y="44"/>
                </a:moveTo>
                <a:cubicBezTo>
                  <a:pt x="31" y="51"/>
                  <a:pt x="31" y="51"/>
                  <a:pt x="31" y="51"/>
                </a:cubicBezTo>
                <a:cubicBezTo>
                  <a:pt x="31" y="51"/>
                  <a:pt x="31" y="51"/>
                  <a:pt x="31" y="51"/>
                </a:cubicBezTo>
                <a:cubicBezTo>
                  <a:pt x="31" y="51"/>
                  <a:pt x="31" y="51"/>
                  <a:pt x="31" y="51"/>
                </a:cubicBezTo>
                <a:cubicBezTo>
                  <a:pt x="31" y="52"/>
                  <a:pt x="31" y="52"/>
                  <a:pt x="31" y="52"/>
                </a:cubicBezTo>
                <a:cubicBezTo>
                  <a:pt x="32" y="53"/>
                  <a:pt x="32" y="54"/>
                  <a:pt x="32" y="54"/>
                </a:cubicBezTo>
                <a:cubicBezTo>
                  <a:pt x="32" y="54"/>
                  <a:pt x="32" y="55"/>
                  <a:pt x="32" y="55"/>
                </a:cubicBezTo>
                <a:cubicBezTo>
                  <a:pt x="32" y="55"/>
                  <a:pt x="32" y="57"/>
                  <a:pt x="32" y="57"/>
                </a:cubicBezTo>
                <a:cubicBezTo>
                  <a:pt x="32" y="58"/>
                  <a:pt x="33" y="58"/>
                  <a:pt x="33" y="58"/>
                </a:cubicBezTo>
                <a:cubicBezTo>
                  <a:pt x="34" y="58"/>
                  <a:pt x="34" y="58"/>
                  <a:pt x="34" y="58"/>
                </a:cubicBezTo>
                <a:cubicBezTo>
                  <a:pt x="34" y="58"/>
                  <a:pt x="33" y="56"/>
                  <a:pt x="33" y="56"/>
                </a:cubicBezTo>
                <a:cubicBezTo>
                  <a:pt x="33" y="56"/>
                  <a:pt x="33" y="55"/>
                  <a:pt x="33" y="55"/>
                </a:cubicBezTo>
                <a:cubicBezTo>
                  <a:pt x="33" y="55"/>
                  <a:pt x="34" y="54"/>
                  <a:pt x="35" y="54"/>
                </a:cubicBezTo>
                <a:cubicBezTo>
                  <a:pt x="35" y="54"/>
                  <a:pt x="35" y="54"/>
                  <a:pt x="35" y="53"/>
                </a:cubicBezTo>
                <a:cubicBezTo>
                  <a:pt x="35" y="53"/>
                  <a:pt x="35" y="53"/>
                  <a:pt x="35" y="53"/>
                </a:cubicBezTo>
                <a:cubicBezTo>
                  <a:pt x="35" y="52"/>
                  <a:pt x="35" y="52"/>
                  <a:pt x="35" y="52"/>
                </a:cubicBezTo>
                <a:cubicBezTo>
                  <a:pt x="36" y="52"/>
                  <a:pt x="36" y="52"/>
                  <a:pt x="36" y="52"/>
                </a:cubicBezTo>
                <a:cubicBezTo>
                  <a:pt x="36" y="52"/>
                  <a:pt x="36" y="51"/>
                  <a:pt x="36" y="51"/>
                </a:cubicBezTo>
                <a:cubicBezTo>
                  <a:pt x="36" y="51"/>
                  <a:pt x="36" y="51"/>
                  <a:pt x="36" y="51"/>
                </a:cubicBezTo>
                <a:cubicBezTo>
                  <a:pt x="52" y="51"/>
                  <a:pt x="52" y="51"/>
                  <a:pt x="52" y="51"/>
                </a:cubicBezTo>
                <a:cubicBezTo>
                  <a:pt x="52" y="44"/>
                  <a:pt x="52" y="44"/>
                  <a:pt x="52" y="44"/>
                </a:cubicBezTo>
                <a:cubicBezTo>
                  <a:pt x="41" y="44"/>
                  <a:pt x="41" y="44"/>
                  <a:pt x="41" y="44"/>
                </a:cubicBezTo>
                <a:cubicBezTo>
                  <a:pt x="41" y="43"/>
                  <a:pt x="41" y="43"/>
                  <a:pt x="41" y="43"/>
                </a:cubicBezTo>
                <a:cubicBezTo>
                  <a:pt x="41" y="43"/>
                  <a:pt x="42" y="43"/>
                  <a:pt x="42" y="42"/>
                </a:cubicBezTo>
                <a:cubicBezTo>
                  <a:pt x="43" y="42"/>
                  <a:pt x="43" y="40"/>
                  <a:pt x="43" y="40"/>
                </a:cubicBezTo>
                <a:cubicBezTo>
                  <a:pt x="43" y="40"/>
                  <a:pt x="43" y="39"/>
                  <a:pt x="43" y="39"/>
                </a:cubicBezTo>
                <a:cubicBezTo>
                  <a:pt x="42" y="39"/>
                  <a:pt x="42" y="39"/>
                  <a:pt x="41" y="39"/>
                </a:cubicBezTo>
                <a:cubicBezTo>
                  <a:pt x="40" y="39"/>
                  <a:pt x="40" y="38"/>
                  <a:pt x="40" y="38"/>
                </a:cubicBezTo>
                <a:cubicBezTo>
                  <a:pt x="40" y="38"/>
                  <a:pt x="39" y="37"/>
                  <a:pt x="39" y="37"/>
                </a:cubicBezTo>
                <a:cubicBezTo>
                  <a:pt x="39" y="37"/>
                  <a:pt x="38" y="37"/>
                  <a:pt x="38" y="37"/>
                </a:cubicBezTo>
                <a:cubicBezTo>
                  <a:pt x="38" y="36"/>
                  <a:pt x="38" y="36"/>
                  <a:pt x="38" y="36"/>
                </a:cubicBezTo>
                <a:cubicBezTo>
                  <a:pt x="37" y="36"/>
                  <a:pt x="37" y="36"/>
                  <a:pt x="37" y="36"/>
                </a:cubicBezTo>
                <a:cubicBezTo>
                  <a:pt x="37" y="36"/>
                  <a:pt x="36" y="35"/>
                  <a:pt x="36" y="35"/>
                </a:cubicBezTo>
                <a:cubicBezTo>
                  <a:pt x="36" y="35"/>
                  <a:pt x="36" y="34"/>
                  <a:pt x="36" y="34"/>
                </a:cubicBezTo>
                <a:cubicBezTo>
                  <a:pt x="36" y="34"/>
                  <a:pt x="33" y="33"/>
                  <a:pt x="33" y="33"/>
                </a:cubicBezTo>
                <a:cubicBezTo>
                  <a:pt x="33" y="33"/>
                  <a:pt x="33" y="33"/>
                  <a:pt x="33" y="33"/>
                </a:cubicBezTo>
                <a:cubicBezTo>
                  <a:pt x="33" y="33"/>
                  <a:pt x="32" y="33"/>
                  <a:pt x="31" y="33"/>
                </a:cubicBezTo>
                <a:cubicBezTo>
                  <a:pt x="31" y="33"/>
                  <a:pt x="31" y="34"/>
                  <a:pt x="31" y="34"/>
                </a:cubicBezTo>
                <a:cubicBezTo>
                  <a:pt x="30" y="34"/>
                  <a:pt x="30" y="34"/>
                  <a:pt x="30" y="34"/>
                </a:cubicBezTo>
                <a:cubicBezTo>
                  <a:pt x="30" y="34"/>
                  <a:pt x="31" y="36"/>
                  <a:pt x="31" y="36"/>
                </a:cubicBezTo>
                <a:cubicBezTo>
                  <a:pt x="31" y="36"/>
                  <a:pt x="30" y="36"/>
                  <a:pt x="29" y="37"/>
                </a:cubicBezTo>
                <a:cubicBezTo>
                  <a:pt x="29" y="37"/>
                  <a:pt x="30" y="38"/>
                  <a:pt x="30" y="38"/>
                </a:cubicBezTo>
                <a:cubicBezTo>
                  <a:pt x="29" y="39"/>
                  <a:pt x="29" y="39"/>
                  <a:pt x="29" y="39"/>
                </a:cubicBezTo>
                <a:cubicBezTo>
                  <a:pt x="29" y="40"/>
                  <a:pt x="29" y="40"/>
                  <a:pt x="29" y="40"/>
                </a:cubicBezTo>
                <a:cubicBezTo>
                  <a:pt x="29" y="40"/>
                  <a:pt x="30" y="41"/>
                  <a:pt x="30" y="41"/>
                </a:cubicBezTo>
                <a:cubicBezTo>
                  <a:pt x="30" y="41"/>
                  <a:pt x="31" y="42"/>
                  <a:pt x="31" y="42"/>
                </a:cubicBezTo>
                <a:cubicBezTo>
                  <a:pt x="31" y="42"/>
                  <a:pt x="32" y="43"/>
                  <a:pt x="32" y="43"/>
                </a:cubicBezTo>
                <a:cubicBezTo>
                  <a:pt x="32" y="43"/>
                  <a:pt x="32" y="43"/>
                  <a:pt x="32" y="44"/>
                </a:cubicBezTo>
                <a:lnTo>
                  <a:pt x="31" y="44"/>
                </a:lnTo>
                <a:close/>
              </a:path>
            </a:pathLst>
          </a:custGeom>
          <a:solidFill>
            <a:srgbClr val="1F4E7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32788" name="直接连接符 22"/>
          <p:cNvCxnSpPr>
            <a:cxnSpLocks noChangeShapeType="1"/>
          </p:cNvCxnSpPr>
          <p:nvPr/>
        </p:nvCxnSpPr>
        <p:spPr bwMode="auto">
          <a:xfrm>
            <a:off x="1470025" y="1998346"/>
            <a:ext cx="8912466" cy="62696"/>
          </a:xfrm>
          <a:prstGeom prst="line">
            <a:avLst/>
          </a:prstGeom>
          <a:noFill/>
          <a:ln w="6350">
            <a:solidFill>
              <a:srgbClr val="D9D9D9"/>
            </a:solidFill>
            <a:round/>
          </a:ln>
          <a:extLst>
            <a:ext uri="{909E8E84-426E-40DD-AFC4-6F175D3DCCD1}">
              <a14:hiddenFill xmlns:a14="http://schemas.microsoft.com/office/drawing/2010/main">
                <a:noFill/>
              </a14:hiddenFill>
            </a:ext>
          </a:extLst>
        </p:spPr>
      </p:cxnSp>
      <p:sp>
        <p:nvSpPr>
          <p:cNvPr id="32790" name="矩形 24"/>
          <p:cNvSpPr>
            <a:spLocks noChangeArrowheads="1"/>
          </p:cNvSpPr>
          <p:nvPr/>
        </p:nvSpPr>
        <p:spPr bwMode="auto">
          <a:xfrm>
            <a:off x="399366" y="250766"/>
            <a:ext cx="10573103" cy="700409"/>
          </a:xfrm>
          <a:prstGeom prst="rect">
            <a:avLst/>
          </a:prstGeom>
          <a:gradFill rotWithShape="1">
            <a:gsLst>
              <a:gs pos="0">
                <a:srgbClr val="FFFFFF"/>
              </a:gs>
              <a:gs pos="100000">
                <a:srgbClr val="D9D9D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000" dirty="0" smtClean="0">
                <a:solidFill>
                  <a:srgbClr val="FF0000"/>
                </a:solidFill>
              </a:rPr>
              <a:t>ADWAN</a:t>
            </a:r>
            <a:r>
              <a:rPr lang="zh-CN" altLang="en-US" sz="4000" dirty="0" smtClean="0">
                <a:solidFill>
                  <a:srgbClr val="FF0000"/>
                </a:solidFill>
              </a:rPr>
              <a:t>（</a:t>
            </a:r>
            <a:r>
              <a:rPr lang="en-US" altLang="zh-CN" sz="4000" dirty="0" smtClean="0">
                <a:solidFill>
                  <a:srgbClr val="FF0000"/>
                </a:solidFill>
              </a:rPr>
              <a:t>Application-driven Wide Area Network</a:t>
            </a:r>
            <a:r>
              <a:rPr lang="zh-CN" altLang="en-US" sz="4000" dirty="0" smtClean="0">
                <a:solidFill>
                  <a:srgbClr val="FF0000"/>
                </a:solidFill>
              </a:rPr>
              <a:t>）</a:t>
            </a:r>
            <a:endParaRPr lang="zh-CN" altLang="en-US" sz="4000" dirty="0">
              <a:solidFill>
                <a:srgbClr val="FF0000"/>
              </a:solidFill>
            </a:endParaRPr>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框 3"/>
          <p:cNvSpPr txBox="1">
            <a:spLocks noChangeArrowheads="1"/>
          </p:cNvSpPr>
          <p:nvPr/>
        </p:nvSpPr>
        <p:spPr bwMode="auto">
          <a:xfrm>
            <a:off x="4796963" y="4106200"/>
            <a:ext cx="31879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smtClean="0">
                <a:solidFill>
                  <a:schemeClr val="bg1"/>
                </a:solidFill>
                <a:latin typeface="微软雅黑" panose="020B0503020204020204" pitchFamily="34" charset="-122"/>
                <a:ea typeface="微软雅黑" panose="020B0503020204020204" pitchFamily="34" charset="-122"/>
              </a:rPr>
              <a:t>关键技术分析</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33795" name="椭圆 4"/>
          <p:cNvGrpSpPr/>
          <p:nvPr/>
        </p:nvGrpSpPr>
        <p:grpSpPr bwMode="auto">
          <a:xfrm>
            <a:off x="5505450" y="1809750"/>
            <a:ext cx="1535113" cy="1536700"/>
            <a:chOff x="0" y="0"/>
            <a:chExt cx="967" cy="968"/>
          </a:xfrm>
        </p:grpSpPr>
        <p:pic>
          <p:nvPicPr>
            <p:cNvPr id="33805"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6"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3796"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2</a:t>
            </a:r>
            <a:endParaRPr lang="zh-CN" altLang="en-US" sz="5400">
              <a:solidFill>
                <a:srgbClr val="003F78"/>
              </a:solidFill>
              <a:latin typeface="Impact" panose="020B0806030902050204" pitchFamily="34" charset="0"/>
            </a:endParaRPr>
          </a:p>
        </p:txBody>
      </p:sp>
      <p:sp>
        <p:nvSpPr>
          <p:cNvPr id="33797" name="空心弧 8"/>
          <p:cNvSpPr>
            <a:spLocks noChangeArrowheads="1"/>
          </p:cNvSpPr>
          <p:nvPr/>
        </p:nvSpPr>
        <p:spPr bwMode="auto">
          <a:xfrm rot="4201296">
            <a:off x="5276850" y="1581150"/>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8" name="空心弧 9"/>
          <p:cNvSpPr>
            <a:spLocks noChangeArrowheads="1"/>
          </p:cNvSpPr>
          <p:nvPr/>
        </p:nvSpPr>
        <p:spPr bwMode="auto">
          <a:xfrm rot="-6220124">
            <a:off x="5105401" y="1411287"/>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9"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00" name="椭圆 11"/>
          <p:cNvSpPr>
            <a:spLocks noChangeArrowheads="1"/>
          </p:cNvSpPr>
          <p:nvPr/>
        </p:nvSpPr>
        <p:spPr bwMode="auto">
          <a:xfrm flipH="1">
            <a:off x="567690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1" name="椭圆 12"/>
          <p:cNvSpPr>
            <a:spLocks noChangeArrowheads="1"/>
          </p:cNvSpPr>
          <p:nvPr/>
        </p:nvSpPr>
        <p:spPr bwMode="auto">
          <a:xfrm flipH="1">
            <a:off x="594995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2" name="椭圆 13"/>
          <p:cNvSpPr>
            <a:spLocks noChangeArrowheads="1"/>
          </p:cNvSpPr>
          <p:nvPr/>
        </p:nvSpPr>
        <p:spPr bwMode="auto">
          <a:xfrm flipH="1">
            <a:off x="622458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3" name="椭圆 14"/>
          <p:cNvSpPr>
            <a:spLocks noChangeArrowheads="1"/>
          </p:cNvSpPr>
          <p:nvPr/>
        </p:nvSpPr>
        <p:spPr bwMode="auto">
          <a:xfrm flipH="1">
            <a:off x="649763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3804" name="椭圆 15"/>
          <p:cNvSpPr>
            <a:spLocks noChangeArrowheads="1"/>
          </p:cNvSpPr>
          <p:nvPr/>
        </p:nvSpPr>
        <p:spPr bwMode="auto">
          <a:xfrm flipH="1">
            <a:off x="6772275"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4" name="任意多边形 24"/>
          <p:cNvSpPr>
            <a:spLocks noChangeArrowheads="1"/>
          </p:cNvSpPr>
          <p:nvPr/>
        </p:nvSpPr>
        <p:spPr bwMode="auto">
          <a:xfrm>
            <a:off x="0" y="3652838"/>
            <a:ext cx="12192000" cy="3205162"/>
          </a:xfrm>
          <a:custGeom>
            <a:avLst/>
            <a:gdLst>
              <a:gd name="T0" fmla="*/ 12192000 w 12192000"/>
              <a:gd name="T1" fmla="*/ 0 h 3212700"/>
              <a:gd name="T2" fmla="*/ 12192000 w 12192000"/>
              <a:gd name="T3" fmla="*/ 3197642 h 3212700"/>
              <a:gd name="T4" fmla="*/ 0 w 12192000"/>
              <a:gd name="T5" fmla="*/ 3197642 h 3212700"/>
              <a:gd name="T6" fmla="*/ 0 w 12192000"/>
              <a:gd name="T7" fmla="*/ 1300 h 3212700"/>
              <a:gd name="T8" fmla="*/ 192228 w 12192000"/>
              <a:gd name="T9" fmla="*/ 58662 h 3212700"/>
              <a:gd name="T10" fmla="*/ 6093822 w 12192000"/>
              <a:gd name="T11" fmla="*/ 627512 h 3212700"/>
              <a:gd name="T12" fmla="*/ 11995417 w 12192000"/>
              <a:gd name="T13" fmla="*/ 58662 h 3212700"/>
              <a:gd name="T14" fmla="*/ 12192000 w 12192000"/>
              <a:gd name="T15" fmla="*/ 0 h 32127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92000" h="3212700">
                <a:moveTo>
                  <a:pt x="12192000" y="0"/>
                </a:moveTo>
                <a:lnTo>
                  <a:pt x="12192000" y="3212700"/>
                </a:lnTo>
                <a:lnTo>
                  <a:pt x="0" y="3212700"/>
                </a:lnTo>
                <a:lnTo>
                  <a:pt x="0" y="1306"/>
                </a:lnTo>
                <a:lnTo>
                  <a:pt x="192228" y="58938"/>
                </a:lnTo>
                <a:cubicBezTo>
                  <a:pt x="1471218" y="403758"/>
                  <a:pt x="3637163" y="630467"/>
                  <a:pt x="6093822" y="630467"/>
                </a:cubicBezTo>
                <a:cubicBezTo>
                  <a:pt x="8550481" y="630467"/>
                  <a:pt x="10716426" y="403758"/>
                  <a:pt x="11995417" y="58938"/>
                </a:cubicBezTo>
                <a:lnTo>
                  <a:pt x="12192000" y="0"/>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p>
        </p:txBody>
      </p:sp>
      <p:sp>
        <p:nvSpPr>
          <p:cNvPr id="22" name="泪滴形 20"/>
          <p:cNvSpPr>
            <a:spLocks noChangeArrowheads="1"/>
          </p:cNvSpPr>
          <p:nvPr/>
        </p:nvSpPr>
        <p:spPr bwMode="auto">
          <a:xfrm rot="8100000">
            <a:off x="911847" y="1291410"/>
            <a:ext cx="1836737" cy="1836737"/>
          </a:xfrm>
          <a:custGeom>
            <a:avLst/>
            <a:gdLst>
              <a:gd name="T0" fmla="*/ 0 w 1836737"/>
              <a:gd name="T1" fmla="*/ 918369 h 1836737"/>
              <a:gd name="T2" fmla="*/ 918369 w 1836737"/>
              <a:gd name="T3" fmla="*/ 0 h 1836737"/>
              <a:gd name="T4" fmla="*/ 1836737 w 1836737"/>
              <a:gd name="T5" fmla="*/ 0 h 1836737"/>
              <a:gd name="T6" fmla="*/ 1836737 w 1836737"/>
              <a:gd name="T7" fmla="*/ 918369 h 1836737"/>
              <a:gd name="T8" fmla="*/ 918368 w 1836737"/>
              <a:gd name="T9" fmla="*/ 1836738 h 1836737"/>
              <a:gd name="T10" fmla="*/ -1 w 1836737"/>
              <a:gd name="T11" fmla="*/ 918369 h 1836737"/>
              <a:gd name="T12" fmla="*/ 0 w 1836737"/>
              <a:gd name="T13" fmla="*/ 918369 h 18367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36737" h="1836737">
                <a:moveTo>
                  <a:pt x="0" y="918369"/>
                </a:moveTo>
                <a:cubicBezTo>
                  <a:pt x="0" y="411168"/>
                  <a:pt x="411168" y="0"/>
                  <a:pt x="918369" y="0"/>
                </a:cubicBezTo>
                <a:lnTo>
                  <a:pt x="1836737" y="0"/>
                </a:lnTo>
                <a:lnTo>
                  <a:pt x="1836737" y="918369"/>
                </a:lnTo>
                <a:cubicBezTo>
                  <a:pt x="1836737" y="1425570"/>
                  <a:pt x="1425569" y="1836738"/>
                  <a:pt x="918368" y="1836738"/>
                </a:cubicBezTo>
                <a:cubicBezTo>
                  <a:pt x="411167" y="1836738"/>
                  <a:pt x="-1" y="1425570"/>
                  <a:pt x="-1" y="918369"/>
                </a:cubicBezTo>
                <a:lnTo>
                  <a:pt x="0" y="918369"/>
                </a:lnTo>
                <a:close/>
              </a:path>
            </a:pathLst>
          </a:cu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 name="同心圆 23"/>
          <p:cNvSpPr>
            <a:spLocks noChangeArrowheads="1"/>
          </p:cNvSpPr>
          <p:nvPr/>
        </p:nvSpPr>
        <p:spPr bwMode="auto">
          <a:xfrm>
            <a:off x="1696072" y="3578997"/>
            <a:ext cx="268287" cy="266700"/>
          </a:xfrm>
          <a:custGeom>
            <a:avLst/>
            <a:gdLst>
              <a:gd name="T0" fmla="*/ 0 w 268287"/>
              <a:gd name="T1" fmla="*/ 133350 h 266700"/>
              <a:gd name="T2" fmla="*/ 134144 w 268287"/>
              <a:gd name="T3" fmla="*/ 0 h 266700"/>
              <a:gd name="T4" fmla="*/ 268288 w 268287"/>
              <a:gd name="T5" fmla="*/ 133350 h 266700"/>
              <a:gd name="T6" fmla="*/ 134144 w 268287"/>
              <a:gd name="T7" fmla="*/ 266700 h 266700"/>
              <a:gd name="T8" fmla="*/ 0 w 268287"/>
              <a:gd name="T9" fmla="*/ 133350 h 266700"/>
              <a:gd name="T10" fmla="*/ 39762 w 268287"/>
              <a:gd name="T11" fmla="*/ 133350 h 266700"/>
              <a:gd name="T12" fmla="*/ 134143 w 268287"/>
              <a:gd name="T13" fmla="*/ 226938 h 266700"/>
              <a:gd name="T14" fmla="*/ 228524 w 268287"/>
              <a:gd name="T15" fmla="*/ 133350 h 266700"/>
              <a:gd name="T16" fmla="*/ 134143 w 268287"/>
              <a:gd name="T17" fmla="*/ 39762 h 266700"/>
              <a:gd name="T18" fmla="*/ 39762 w 268287"/>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287" h="266700">
                <a:moveTo>
                  <a:pt x="0" y="133350"/>
                </a:moveTo>
                <a:cubicBezTo>
                  <a:pt x="0" y="59703"/>
                  <a:pt x="60058" y="0"/>
                  <a:pt x="134144" y="0"/>
                </a:cubicBezTo>
                <a:cubicBezTo>
                  <a:pt x="208230" y="0"/>
                  <a:pt x="268288" y="59703"/>
                  <a:pt x="268288" y="133350"/>
                </a:cubicBezTo>
                <a:cubicBezTo>
                  <a:pt x="268288" y="206997"/>
                  <a:pt x="208230" y="266700"/>
                  <a:pt x="134144" y="266700"/>
                </a:cubicBezTo>
                <a:cubicBezTo>
                  <a:pt x="60058" y="266700"/>
                  <a:pt x="0" y="206997"/>
                  <a:pt x="0" y="133350"/>
                </a:cubicBezTo>
                <a:close/>
                <a:moveTo>
                  <a:pt x="39762" y="133350"/>
                </a:moveTo>
                <a:cubicBezTo>
                  <a:pt x="39762" y="185037"/>
                  <a:pt x="82018" y="226938"/>
                  <a:pt x="134143" y="226938"/>
                </a:cubicBezTo>
                <a:cubicBezTo>
                  <a:pt x="186268" y="226938"/>
                  <a:pt x="228524" y="185037"/>
                  <a:pt x="228524" y="133350"/>
                </a:cubicBezTo>
                <a:cubicBezTo>
                  <a:pt x="228524" y="81663"/>
                  <a:pt x="186268" y="39762"/>
                  <a:pt x="134143" y="39762"/>
                </a:cubicBezTo>
                <a:cubicBezTo>
                  <a:pt x="82018"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泪滴形 20"/>
          <p:cNvSpPr>
            <a:spLocks noChangeArrowheads="1"/>
          </p:cNvSpPr>
          <p:nvPr/>
        </p:nvSpPr>
        <p:spPr bwMode="auto">
          <a:xfrm rot="8100000">
            <a:off x="3703283" y="1351210"/>
            <a:ext cx="1836737" cy="1836737"/>
          </a:xfrm>
          <a:custGeom>
            <a:avLst/>
            <a:gdLst>
              <a:gd name="T0" fmla="*/ 0 w 1836737"/>
              <a:gd name="T1" fmla="*/ 918369 h 1836737"/>
              <a:gd name="T2" fmla="*/ 918369 w 1836737"/>
              <a:gd name="T3" fmla="*/ 0 h 1836737"/>
              <a:gd name="T4" fmla="*/ 1836737 w 1836737"/>
              <a:gd name="T5" fmla="*/ 0 h 1836737"/>
              <a:gd name="T6" fmla="*/ 1836737 w 1836737"/>
              <a:gd name="T7" fmla="*/ 918369 h 1836737"/>
              <a:gd name="T8" fmla="*/ 918368 w 1836737"/>
              <a:gd name="T9" fmla="*/ 1836738 h 1836737"/>
              <a:gd name="T10" fmla="*/ -1 w 1836737"/>
              <a:gd name="T11" fmla="*/ 918369 h 1836737"/>
              <a:gd name="T12" fmla="*/ 0 w 1836737"/>
              <a:gd name="T13" fmla="*/ 918369 h 18367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36737" h="1836737">
                <a:moveTo>
                  <a:pt x="0" y="918369"/>
                </a:moveTo>
                <a:cubicBezTo>
                  <a:pt x="0" y="411168"/>
                  <a:pt x="411168" y="0"/>
                  <a:pt x="918369" y="0"/>
                </a:cubicBezTo>
                <a:lnTo>
                  <a:pt x="1836737" y="0"/>
                </a:lnTo>
                <a:lnTo>
                  <a:pt x="1836737" y="918369"/>
                </a:lnTo>
                <a:cubicBezTo>
                  <a:pt x="1836737" y="1425570"/>
                  <a:pt x="1425569" y="1836738"/>
                  <a:pt x="918368" y="1836738"/>
                </a:cubicBezTo>
                <a:cubicBezTo>
                  <a:pt x="411167" y="1836738"/>
                  <a:pt x="-1" y="1425570"/>
                  <a:pt x="-1" y="918369"/>
                </a:cubicBezTo>
                <a:lnTo>
                  <a:pt x="0" y="918369"/>
                </a:lnTo>
                <a:close/>
              </a:path>
            </a:pathLst>
          </a:cu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 name="同心圆 23"/>
          <p:cNvSpPr>
            <a:spLocks noChangeArrowheads="1"/>
          </p:cNvSpPr>
          <p:nvPr/>
        </p:nvSpPr>
        <p:spPr bwMode="auto">
          <a:xfrm>
            <a:off x="4487508" y="3638797"/>
            <a:ext cx="268287" cy="266700"/>
          </a:xfrm>
          <a:custGeom>
            <a:avLst/>
            <a:gdLst>
              <a:gd name="T0" fmla="*/ 0 w 268287"/>
              <a:gd name="T1" fmla="*/ 133350 h 266700"/>
              <a:gd name="T2" fmla="*/ 134144 w 268287"/>
              <a:gd name="T3" fmla="*/ 0 h 266700"/>
              <a:gd name="T4" fmla="*/ 268288 w 268287"/>
              <a:gd name="T5" fmla="*/ 133350 h 266700"/>
              <a:gd name="T6" fmla="*/ 134144 w 268287"/>
              <a:gd name="T7" fmla="*/ 266700 h 266700"/>
              <a:gd name="T8" fmla="*/ 0 w 268287"/>
              <a:gd name="T9" fmla="*/ 133350 h 266700"/>
              <a:gd name="T10" fmla="*/ 39762 w 268287"/>
              <a:gd name="T11" fmla="*/ 133350 h 266700"/>
              <a:gd name="T12" fmla="*/ 134143 w 268287"/>
              <a:gd name="T13" fmla="*/ 226938 h 266700"/>
              <a:gd name="T14" fmla="*/ 228524 w 268287"/>
              <a:gd name="T15" fmla="*/ 133350 h 266700"/>
              <a:gd name="T16" fmla="*/ 134143 w 268287"/>
              <a:gd name="T17" fmla="*/ 39762 h 266700"/>
              <a:gd name="T18" fmla="*/ 39762 w 268287"/>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287" h="266700">
                <a:moveTo>
                  <a:pt x="0" y="133350"/>
                </a:moveTo>
                <a:cubicBezTo>
                  <a:pt x="0" y="59703"/>
                  <a:pt x="60058" y="0"/>
                  <a:pt x="134144" y="0"/>
                </a:cubicBezTo>
                <a:cubicBezTo>
                  <a:pt x="208230" y="0"/>
                  <a:pt x="268288" y="59703"/>
                  <a:pt x="268288" y="133350"/>
                </a:cubicBezTo>
                <a:cubicBezTo>
                  <a:pt x="268288" y="206997"/>
                  <a:pt x="208230" y="266700"/>
                  <a:pt x="134144" y="266700"/>
                </a:cubicBezTo>
                <a:cubicBezTo>
                  <a:pt x="60058" y="266700"/>
                  <a:pt x="0" y="206997"/>
                  <a:pt x="0" y="133350"/>
                </a:cubicBezTo>
                <a:close/>
                <a:moveTo>
                  <a:pt x="39762" y="133350"/>
                </a:moveTo>
                <a:cubicBezTo>
                  <a:pt x="39762" y="185037"/>
                  <a:pt x="82018" y="226938"/>
                  <a:pt x="134143" y="226938"/>
                </a:cubicBezTo>
                <a:cubicBezTo>
                  <a:pt x="186268" y="226938"/>
                  <a:pt x="228524" y="185037"/>
                  <a:pt x="228524" y="133350"/>
                </a:cubicBezTo>
                <a:cubicBezTo>
                  <a:pt x="228524" y="81663"/>
                  <a:pt x="186268" y="39762"/>
                  <a:pt x="134143" y="39762"/>
                </a:cubicBezTo>
                <a:cubicBezTo>
                  <a:pt x="82018"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 name="泪滴形 20"/>
          <p:cNvSpPr>
            <a:spLocks noChangeArrowheads="1"/>
          </p:cNvSpPr>
          <p:nvPr/>
        </p:nvSpPr>
        <p:spPr bwMode="auto">
          <a:xfrm rot="8100000">
            <a:off x="6520737" y="1374146"/>
            <a:ext cx="1836737" cy="1836737"/>
          </a:xfrm>
          <a:custGeom>
            <a:avLst/>
            <a:gdLst>
              <a:gd name="T0" fmla="*/ 0 w 1836737"/>
              <a:gd name="T1" fmla="*/ 918369 h 1836737"/>
              <a:gd name="T2" fmla="*/ 918369 w 1836737"/>
              <a:gd name="T3" fmla="*/ 0 h 1836737"/>
              <a:gd name="T4" fmla="*/ 1836737 w 1836737"/>
              <a:gd name="T5" fmla="*/ 0 h 1836737"/>
              <a:gd name="T6" fmla="*/ 1836737 w 1836737"/>
              <a:gd name="T7" fmla="*/ 918369 h 1836737"/>
              <a:gd name="T8" fmla="*/ 918368 w 1836737"/>
              <a:gd name="T9" fmla="*/ 1836738 h 1836737"/>
              <a:gd name="T10" fmla="*/ -1 w 1836737"/>
              <a:gd name="T11" fmla="*/ 918369 h 1836737"/>
              <a:gd name="T12" fmla="*/ 0 w 1836737"/>
              <a:gd name="T13" fmla="*/ 918369 h 18367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36737" h="1836737">
                <a:moveTo>
                  <a:pt x="0" y="918369"/>
                </a:moveTo>
                <a:cubicBezTo>
                  <a:pt x="0" y="411168"/>
                  <a:pt x="411168" y="0"/>
                  <a:pt x="918369" y="0"/>
                </a:cubicBezTo>
                <a:lnTo>
                  <a:pt x="1836737" y="0"/>
                </a:lnTo>
                <a:lnTo>
                  <a:pt x="1836737" y="918369"/>
                </a:lnTo>
                <a:cubicBezTo>
                  <a:pt x="1836737" y="1425570"/>
                  <a:pt x="1425569" y="1836738"/>
                  <a:pt x="918368" y="1836738"/>
                </a:cubicBezTo>
                <a:cubicBezTo>
                  <a:pt x="411167" y="1836738"/>
                  <a:pt x="-1" y="1425570"/>
                  <a:pt x="-1" y="918369"/>
                </a:cubicBezTo>
                <a:lnTo>
                  <a:pt x="0" y="918369"/>
                </a:lnTo>
                <a:close/>
              </a:path>
            </a:pathLst>
          </a:cu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 name="同心圆 23"/>
          <p:cNvSpPr>
            <a:spLocks noChangeArrowheads="1"/>
          </p:cNvSpPr>
          <p:nvPr/>
        </p:nvSpPr>
        <p:spPr bwMode="auto">
          <a:xfrm>
            <a:off x="7304962" y="3661733"/>
            <a:ext cx="268287" cy="266700"/>
          </a:xfrm>
          <a:custGeom>
            <a:avLst/>
            <a:gdLst>
              <a:gd name="T0" fmla="*/ 0 w 268287"/>
              <a:gd name="T1" fmla="*/ 133350 h 266700"/>
              <a:gd name="T2" fmla="*/ 134144 w 268287"/>
              <a:gd name="T3" fmla="*/ 0 h 266700"/>
              <a:gd name="T4" fmla="*/ 268288 w 268287"/>
              <a:gd name="T5" fmla="*/ 133350 h 266700"/>
              <a:gd name="T6" fmla="*/ 134144 w 268287"/>
              <a:gd name="T7" fmla="*/ 266700 h 266700"/>
              <a:gd name="T8" fmla="*/ 0 w 268287"/>
              <a:gd name="T9" fmla="*/ 133350 h 266700"/>
              <a:gd name="T10" fmla="*/ 39762 w 268287"/>
              <a:gd name="T11" fmla="*/ 133350 h 266700"/>
              <a:gd name="T12" fmla="*/ 134143 w 268287"/>
              <a:gd name="T13" fmla="*/ 226938 h 266700"/>
              <a:gd name="T14" fmla="*/ 228524 w 268287"/>
              <a:gd name="T15" fmla="*/ 133350 h 266700"/>
              <a:gd name="T16" fmla="*/ 134143 w 268287"/>
              <a:gd name="T17" fmla="*/ 39762 h 266700"/>
              <a:gd name="T18" fmla="*/ 39762 w 268287"/>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287" h="266700">
                <a:moveTo>
                  <a:pt x="0" y="133350"/>
                </a:moveTo>
                <a:cubicBezTo>
                  <a:pt x="0" y="59703"/>
                  <a:pt x="60058" y="0"/>
                  <a:pt x="134144" y="0"/>
                </a:cubicBezTo>
                <a:cubicBezTo>
                  <a:pt x="208230" y="0"/>
                  <a:pt x="268288" y="59703"/>
                  <a:pt x="268288" y="133350"/>
                </a:cubicBezTo>
                <a:cubicBezTo>
                  <a:pt x="268288" y="206997"/>
                  <a:pt x="208230" y="266700"/>
                  <a:pt x="134144" y="266700"/>
                </a:cubicBezTo>
                <a:cubicBezTo>
                  <a:pt x="60058" y="266700"/>
                  <a:pt x="0" y="206997"/>
                  <a:pt x="0" y="133350"/>
                </a:cubicBezTo>
                <a:close/>
                <a:moveTo>
                  <a:pt x="39762" y="133350"/>
                </a:moveTo>
                <a:cubicBezTo>
                  <a:pt x="39762" y="185037"/>
                  <a:pt x="82018" y="226938"/>
                  <a:pt x="134143" y="226938"/>
                </a:cubicBezTo>
                <a:cubicBezTo>
                  <a:pt x="186268" y="226938"/>
                  <a:pt x="228524" y="185037"/>
                  <a:pt x="228524" y="133350"/>
                </a:cubicBezTo>
                <a:cubicBezTo>
                  <a:pt x="228524" y="81663"/>
                  <a:pt x="186268" y="39762"/>
                  <a:pt x="134143" y="39762"/>
                </a:cubicBezTo>
                <a:cubicBezTo>
                  <a:pt x="82018"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 name="泪滴形 20"/>
          <p:cNvSpPr>
            <a:spLocks noChangeArrowheads="1"/>
          </p:cNvSpPr>
          <p:nvPr/>
        </p:nvSpPr>
        <p:spPr bwMode="auto">
          <a:xfrm rot="8100000">
            <a:off x="9224681" y="1351995"/>
            <a:ext cx="1836737" cy="1836737"/>
          </a:xfrm>
          <a:custGeom>
            <a:avLst/>
            <a:gdLst>
              <a:gd name="T0" fmla="*/ 0 w 1836737"/>
              <a:gd name="T1" fmla="*/ 918369 h 1836737"/>
              <a:gd name="T2" fmla="*/ 918369 w 1836737"/>
              <a:gd name="T3" fmla="*/ 0 h 1836737"/>
              <a:gd name="T4" fmla="*/ 1836737 w 1836737"/>
              <a:gd name="T5" fmla="*/ 0 h 1836737"/>
              <a:gd name="T6" fmla="*/ 1836737 w 1836737"/>
              <a:gd name="T7" fmla="*/ 918369 h 1836737"/>
              <a:gd name="T8" fmla="*/ 918368 w 1836737"/>
              <a:gd name="T9" fmla="*/ 1836738 h 1836737"/>
              <a:gd name="T10" fmla="*/ -1 w 1836737"/>
              <a:gd name="T11" fmla="*/ 918369 h 1836737"/>
              <a:gd name="T12" fmla="*/ 0 w 1836737"/>
              <a:gd name="T13" fmla="*/ 918369 h 18367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36737" h="1836737">
                <a:moveTo>
                  <a:pt x="0" y="918369"/>
                </a:moveTo>
                <a:cubicBezTo>
                  <a:pt x="0" y="411168"/>
                  <a:pt x="411168" y="0"/>
                  <a:pt x="918369" y="0"/>
                </a:cubicBezTo>
                <a:lnTo>
                  <a:pt x="1836737" y="0"/>
                </a:lnTo>
                <a:lnTo>
                  <a:pt x="1836737" y="918369"/>
                </a:lnTo>
                <a:cubicBezTo>
                  <a:pt x="1836737" y="1425570"/>
                  <a:pt x="1425569" y="1836738"/>
                  <a:pt x="918368" y="1836738"/>
                </a:cubicBezTo>
                <a:cubicBezTo>
                  <a:pt x="411167" y="1836738"/>
                  <a:pt x="-1" y="1425570"/>
                  <a:pt x="-1" y="918369"/>
                </a:cubicBezTo>
                <a:lnTo>
                  <a:pt x="0" y="918369"/>
                </a:lnTo>
                <a:close/>
              </a:path>
            </a:pathLst>
          </a:cu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6" name="同心圆 23"/>
          <p:cNvSpPr>
            <a:spLocks noChangeArrowheads="1"/>
          </p:cNvSpPr>
          <p:nvPr/>
        </p:nvSpPr>
        <p:spPr bwMode="auto">
          <a:xfrm>
            <a:off x="10008906" y="3639582"/>
            <a:ext cx="268287" cy="266700"/>
          </a:xfrm>
          <a:custGeom>
            <a:avLst/>
            <a:gdLst>
              <a:gd name="T0" fmla="*/ 0 w 268287"/>
              <a:gd name="T1" fmla="*/ 133350 h 266700"/>
              <a:gd name="T2" fmla="*/ 134144 w 268287"/>
              <a:gd name="T3" fmla="*/ 0 h 266700"/>
              <a:gd name="T4" fmla="*/ 268288 w 268287"/>
              <a:gd name="T5" fmla="*/ 133350 h 266700"/>
              <a:gd name="T6" fmla="*/ 134144 w 268287"/>
              <a:gd name="T7" fmla="*/ 266700 h 266700"/>
              <a:gd name="T8" fmla="*/ 0 w 268287"/>
              <a:gd name="T9" fmla="*/ 133350 h 266700"/>
              <a:gd name="T10" fmla="*/ 39762 w 268287"/>
              <a:gd name="T11" fmla="*/ 133350 h 266700"/>
              <a:gd name="T12" fmla="*/ 134143 w 268287"/>
              <a:gd name="T13" fmla="*/ 226938 h 266700"/>
              <a:gd name="T14" fmla="*/ 228524 w 268287"/>
              <a:gd name="T15" fmla="*/ 133350 h 266700"/>
              <a:gd name="T16" fmla="*/ 134143 w 268287"/>
              <a:gd name="T17" fmla="*/ 39762 h 266700"/>
              <a:gd name="T18" fmla="*/ 39762 w 268287"/>
              <a:gd name="T19" fmla="*/ 133350 h 2667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8287" h="266700">
                <a:moveTo>
                  <a:pt x="0" y="133350"/>
                </a:moveTo>
                <a:cubicBezTo>
                  <a:pt x="0" y="59703"/>
                  <a:pt x="60058" y="0"/>
                  <a:pt x="134144" y="0"/>
                </a:cubicBezTo>
                <a:cubicBezTo>
                  <a:pt x="208230" y="0"/>
                  <a:pt x="268288" y="59703"/>
                  <a:pt x="268288" y="133350"/>
                </a:cubicBezTo>
                <a:cubicBezTo>
                  <a:pt x="268288" y="206997"/>
                  <a:pt x="208230" y="266700"/>
                  <a:pt x="134144" y="266700"/>
                </a:cubicBezTo>
                <a:cubicBezTo>
                  <a:pt x="60058" y="266700"/>
                  <a:pt x="0" y="206997"/>
                  <a:pt x="0" y="133350"/>
                </a:cubicBezTo>
                <a:close/>
                <a:moveTo>
                  <a:pt x="39762" y="133350"/>
                </a:moveTo>
                <a:cubicBezTo>
                  <a:pt x="39762" y="185037"/>
                  <a:pt x="82018" y="226938"/>
                  <a:pt x="134143" y="226938"/>
                </a:cubicBezTo>
                <a:cubicBezTo>
                  <a:pt x="186268" y="226938"/>
                  <a:pt x="228524" y="185037"/>
                  <a:pt x="228524" y="133350"/>
                </a:cubicBezTo>
                <a:cubicBezTo>
                  <a:pt x="228524" y="81663"/>
                  <a:pt x="186268" y="39762"/>
                  <a:pt x="134143" y="39762"/>
                </a:cubicBezTo>
                <a:cubicBezTo>
                  <a:pt x="82018" y="39762"/>
                  <a:pt x="39762" y="81663"/>
                  <a:pt x="39762" y="133350"/>
                </a:cubicBezTo>
                <a:close/>
              </a:path>
            </a:pathLst>
          </a:custGeom>
          <a:solidFill>
            <a:schemeClr val="bg1"/>
          </a:soli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1238321" y="1794279"/>
            <a:ext cx="1354239" cy="830997"/>
          </a:xfrm>
          <a:prstGeom prst="rect">
            <a:avLst/>
          </a:prstGeom>
          <a:noFill/>
        </p:spPr>
        <p:txBody>
          <a:bodyPr wrap="square" rtlCol="0">
            <a:spAutoFit/>
          </a:bodyPr>
          <a:lstStyle/>
          <a:p>
            <a:r>
              <a:rPr lang="en-US" altLang="zh-CN" sz="2400" dirty="0" smtClean="0">
                <a:solidFill>
                  <a:srgbClr val="003263"/>
                </a:solidFill>
                <a:latin typeface="微软雅黑" panose="020B0503020204020204" pitchFamily="34" charset="-122"/>
                <a:ea typeface="微软雅黑" panose="020B0503020204020204" pitchFamily="34" charset="-122"/>
              </a:rPr>
              <a:t>ODL</a:t>
            </a:r>
          </a:p>
          <a:p>
            <a:r>
              <a:rPr lang="zh-CN" altLang="en-US" sz="2400" dirty="0" smtClean="0">
                <a:solidFill>
                  <a:srgbClr val="003263"/>
                </a:solidFill>
                <a:latin typeface="微软雅黑" panose="020B0503020204020204" pitchFamily="34" charset="-122"/>
                <a:ea typeface="微软雅黑" panose="020B0503020204020204" pitchFamily="34" charset="-122"/>
              </a:rPr>
              <a:t>控制器</a:t>
            </a:r>
            <a:endParaRPr lang="zh-CN" altLang="en-US" sz="2400" dirty="0">
              <a:solidFill>
                <a:srgbClr val="003263"/>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999020" y="1978944"/>
            <a:ext cx="1354239" cy="461665"/>
          </a:xfrm>
          <a:prstGeom prst="rect">
            <a:avLst/>
          </a:prstGeom>
          <a:noFill/>
        </p:spPr>
        <p:txBody>
          <a:bodyPr wrap="square" rtlCol="0">
            <a:spAutoFit/>
          </a:bodyPr>
          <a:lstStyle/>
          <a:p>
            <a:r>
              <a:rPr lang="en-US" altLang="zh-CN" sz="2400" dirty="0" smtClean="0">
                <a:solidFill>
                  <a:srgbClr val="003263"/>
                </a:solidFill>
                <a:latin typeface="微软雅黑" panose="020B0503020204020204" pitchFamily="34" charset="-122"/>
                <a:ea typeface="微软雅黑" panose="020B0503020204020204" pitchFamily="34" charset="-122"/>
              </a:rPr>
              <a:t>Maven</a:t>
            </a:r>
            <a:endParaRPr lang="zh-CN" altLang="en-US" sz="2400" dirty="0">
              <a:solidFill>
                <a:srgbClr val="003263"/>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6595338" y="2001766"/>
            <a:ext cx="1796729" cy="461665"/>
          </a:xfrm>
          <a:prstGeom prst="rect">
            <a:avLst/>
          </a:prstGeom>
          <a:noFill/>
        </p:spPr>
        <p:txBody>
          <a:bodyPr wrap="square" rtlCol="0">
            <a:spAutoFit/>
          </a:bodyPr>
          <a:lstStyle/>
          <a:p>
            <a:r>
              <a:rPr lang="en-US" altLang="zh-CN" sz="2400" dirty="0" smtClean="0">
                <a:solidFill>
                  <a:srgbClr val="003263"/>
                </a:solidFill>
                <a:latin typeface="微软雅黑" panose="020B0503020204020204" pitchFamily="34" charset="-122"/>
                <a:ea typeface="微软雅黑" panose="020B0503020204020204" pitchFamily="34" charset="-122"/>
              </a:rPr>
              <a:t>MongoDB</a:t>
            </a:r>
            <a:endParaRPr lang="zh-CN" altLang="en-US" sz="2400" dirty="0">
              <a:solidFill>
                <a:srgbClr val="003263"/>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9600073" y="2038745"/>
            <a:ext cx="1354239" cy="461665"/>
          </a:xfrm>
          <a:prstGeom prst="rect">
            <a:avLst/>
          </a:prstGeom>
          <a:noFill/>
        </p:spPr>
        <p:txBody>
          <a:bodyPr wrap="square" rtlCol="0">
            <a:spAutoFit/>
          </a:bodyPr>
          <a:lstStyle/>
          <a:p>
            <a:r>
              <a:rPr lang="en-US" altLang="zh-CN" sz="2400" dirty="0" smtClean="0">
                <a:solidFill>
                  <a:srgbClr val="003263"/>
                </a:solidFill>
                <a:latin typeface="微软雅黑" panose="020B0503020204020204" pitchFamily="34" charset="-122"/>
                <a:ea typeface="微软雅黑" panose="020B0503020204020204" pitchFamily="34" charset="-122"/>
              </a:rPr>
              <a:t>HTML5</a:t>
            </a:r>
            <a:endParaRPr lang="zh-CN" altLang="en-US" sz="2400" dirty="0">
              <a:solidFill>
                <a:srgbClr val="003263"/>
              </a:solidFill>
              <a:latin typeface="微软雅黑" panose="020B0503020204020204" pitchFamily="34" charset="-122"/>
              <a:ea typeface="微软雅黑" panose="020B0503020204020204" pitchFamily="34" charset="-122"/>
            </a:endParaRPr>
          </a:p>
        </p:txBody>
      </p:sp>
      <p:sp>
        <p:nvSpPr>
          <p:cNvPr id="41" name="文本框 17"/>
          <p:cNvSpPr txBox="1">
            <a:spLocks noChangeArrowheads="1"/>
          </p:cNvSpPr>
          <p:nvPr/>
        </p:nvSpPr>
        <p:spPr bwMode="auto">
          <a:xfrm>
            <a:off x="878509" y="4391818"/>
            <a:ext cx="190341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smtClean="0">
                <a:solidFill>
                  <a:srgbClr val="003263"/>
                </a:solidFill>
                <a:latin typeface="微软雅黑" panose="020B0503020204020204" pitchFamily="34" charset="-122"/>
                <a:ea typeface="微软雅黑" panose="020B0503020204020204" pitchFamily="34" charset="-122"/>
              </a:rPr>
              <a:t>OpenDaylight</a:t>
            </a:r>
            <a:r>
              <a:rPr lang="zh-CN" altLang="en-US" dirty="0" smtClean="0">
                <a:solidFill>
                  <a:srgbClr val="003263"/>
                </a:solidFill>
                <a:latin typeface="微软雅黑" panose="020B0503020204020204" pitchFamily="34" charset="-122"/>
                <a:ea typeface="微软雅黑" panose="020B0503020204020204" pitchFamily="34" charset="-122"/>
              </a:rPr>
              <a:t>控制器是一款</a:t>
            </a:r>
            <a:r>
              <a:rPr lang="en-US" altLang="zh-CN" dirty="0" smtClean="0">
                <a:solidFill>
                  <a:srgbClr val="003263"/>
                </a:solidFill>
                <a:latin typeface="微软雅黑" panose="020B0503020204020204" pitchFamily="34" charset="-122"/>
                <a:ea typeface="微软雅黑" panose="020B0503020204020204" pitchFamily="34" charset="-122"/>
              </a:rPr>
              <a:t>Java</a:t>
            </a:r>
            <a:r>
              <a:rPr lang="zh-CN" altLang="en-US" dirty="0" smtClean="0">
                <a:solidFill>
                  <a:srgbClr val="003263"/>
                </a:solidFill>
                <a:latin typeface="微软雅黑" panose="020B0503020204020204" pitchFamily="34" charset="-122"/>
                <a:ea typeface="微软雅黑" panose="020B0503020204020204" pitchFamily="34" charset="-122"/>
              </a:rPr>
              <a:t>语言编写的开源的</a:t>
            </a:r>
            <a:r>
              <a:rPr lang="en-US" altLang="zh-CN" dirty="0" smtClean="0">
                <a:solidFill>
                  <a:srgbClr val="003263"/>
                </a:solidFill>
                <a:latin typeface="微软雅黑" panose="020B0503020204020204" pitchFamily="34" charset="-122"/>
                <a:ea typeface="微软雅黑" panose="020B0503020204020204" pitchFamily="34" charset="-122"/>
              </a:rPr>
              <a:t>SDN</a:t>
            </a:r>
            <a:r>
              <a:rPr lang="zh-CN" altLang="en-US" dirty="0" smtClean="0">
                <a:solidFill>
                  <a:srgbClr val="003263"/>
                </a:solidFill>
                <a:latin typeface="微软雅黑" panose="020B0503020204020204" pitchFamily="34" charset="-122"/>
                <a:ea typeface="微软雅黑" panose="020B0503020204020204" pitchFamily="34" charset="-122"/>
              </a:rPr>
              <a:t>控制器</a:t>
            </a:r>
            <a:endParaRPr lang="zh-CN" altLang="en-US" dirty="0">
              <a:solidFill>
                <a:srgbClr val="003263"/>
              </a:solidFill>
              <a:latin typeface="微软雅黑" panose="020B0503020204020204" pitchFamily="34" charset="-122"/>
              <a:ea typeface="微软雅黑" panose="020B0503020204020204" pitchFamily="34" charset="-122"/>
            </a:endParaRPr>
          </a:p>
        </p:txBody>
      </p:sp>
      <p:sp>
        <p:nvSpPr>
          <p:cNvPr id="42" name="文本框 17"/>
          <p:cNvSpPr txBox="1">
            <a:spLocks noChangeArrowheads="1"/>
          </p:cNvSpPr>
          <p:nvPr/>
        </p:nvSpPr>
        <p:spPr bwMode="auto">
          <a:xfrm>
            <a:off x="3669945" y="4391818"/>
            <a:ext cx="190341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smtClean="0">
                <a:solidFill>
                  <a:srgbClr val="003263"/>
                </a:solidFill>
                <a:latin typeface="微软雅黑" panose="020B0503020204020204" pitchFamily="34" charset="-122"/>
                <a:ea typeface="微软雅黑" panose="020B0503020204020204" pitchFamily="34" charset="-122"/>
              </a:rPr>
              <a:t>Maven</a:t>
            </a:r>
            <a:r>
              <a:rPr lang="zh-CN" altLang="en-US" dirty="0" smtClean="0">
                <a:solidFill>
                  <a:srgbClr val="003263"/>
                </a:solidFill>
                <a:latin typeface="微软雅黑" panose="020B0503020204020204" pitchFamily="34" charset="-122"/>
                <a:ea typeface="微软雅黑" panose="020B0503020204020204" pitchFamily="34" charset="-122"/>
              </a:rPr>
              <a:t>是一款优秀的、跨平台的，基于项目对象模型的项目管理工具</a:t>
            </a:r>
            <a:endParaRPr lang="zh-CN" altLang="en-US" dirty="0">
              <a:solidFill>
                <a:srgbClr val="003263"/>
              </a:solidFill>
              <a:latin typeface="微软雅黑" panose="020B0503020204020204" pitchFamily="34" charset="-122"/>
              <a:ea typeface="微软雅黑" panose="020B0503020204020204" pitchFamily="34" charset="-122"/>
            </a:endParaRPr>
          </a:p>
        </p:txBody>
      </p:sp>
      <p:sp>
        <p:nvSpPr>
          <p:cNvPr id="43" name="文本框 17"/>
          <p:cNvSpPr txBox="1">
            <a:spLocks noChangeArrowheads="1"/>
          </p:cNvSpPr>
          <p:nvPr/>
        </p:nvSpPr>
        <p:spPr bwMode="auto">
          <a:xfrm>
            <a:off x="6461381" y="4391818"/>
            <a:ext cx="19034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smtClean="0">
                <a:solidFill>
                  <a:srgbClr val="003263"/>
                </a:solidFill>
                <a:latin typeface="微软雅黑" panose="020B0503020204020204" pitchFamily="34" charset="-122"/>
                <a:ea typeface="微软雅黑" panose="020B0503020204020204" pitchFamily="34" charset="-122"/>
              </a:rPr>
              <a:t>MongoDB</a:t>
            </a:r>
            <a:r>
              <a:rPr lang="zh-CN" altLang="en-US" dirty="0" smtClean="0">
                <a:solidFill>
                  <a:srgbClr val="003263"/>
                </a:solidFill>
                <a:latin typeface="微软雅黑" panose="020B0503020204020204" pitchFamily="34" charset="-122"/>
                <a:ea typeface="微软雅黑" panose="020B0503020204020204" pitchFamily="34" charset="-122"/>
              </a:rPr>
              <a:t>是一款流行的</a:t>
            </a:r>
            <a:r>
              <a:rPr lang="en-US" altLang="zh-CN" dirty="0" smtClean="0">
                <a:solidFill>
                  <a:srgbClr val="003263"/>
                </a:solidFill>
                <a:latin typeface="微软雅黑" panose="020B0503020204020204" pitchFamily="34" charset="-122"/>
                <a:ea typeface="微软雅黑" panose="020B0503020204020204" pitchFamily="34" charset="-122"/>
              </a:rPr>
              <a:t>NoSQL</a:t>
            </a:r>
            <a:r>
              <a:rPr lang="zh-CN" altLang="en-US" dirty="0" smtClean="0">
                <a:solidFill>
                  <a:srgbClr val="003263"/>
                </a:solidFill>
                <a:latin typeface="微软雅黑" panose="020B0503020204020204" pitchFamily="34" charset="-122"/>
                <a:ea typeface="微软雅黑" panose="020B0503020204020204" pitchFamily="34" charset="-122"/>
              </a:rPr>
              <a:t>型的文档型数据库</a:t>
            </a:r>
            <a:endParaRPr lang="zh-CN" altLang="en-US" dirty="0">
              <a:solidFill>
                <a:srgbClr val="003263"/>
              </a:solidFill>
              <a:latin typeface="微软雅黑" panose="020B0503020204020204" pitchFamily="34" charset="-122"/>
              <a:ea typeface="微软雅黑" panose="020B0503020204020204" pitchFamily="34" charset="-122"/>
            </a:endParaRPr>
          </a:p>
        </p:txBody>
      </p:sp>
      <p:sp>
        <p:nvSpPr>
          <p:cNvPr id="44" name="文本框 17"/>
          <p:cNvSpPr txBox="1">
            <a:spLocks noChangeArrowheads="1"/>
          </p:cNvSpPr>
          <p:nvPr/>
        </p:nvSpPr>
        <p:spPr bwMode="auto">
          <a:xfrm>
            <a:off x="9252817" y="4391817"/>
            <a:ext cx="19034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dirty="0" smtClean="0">
                <a:solidFill>
                  <a:srgbClr val="003263"/>
                </a:solidFill>
                <a:latin typeface="微软雅黑" panose="020B0503020204020204" pitchFamily="34" charset="-122"/>
                <a:ea typeface="微软雅黑" panose="020B0503020204020204" pitchFamily="34" charset="-122"/>
              </a:rPr>
              <a:t>HTML5</a:t>
            </a:r>
            <a:r>
              <a:rPr lang="zh-CN" altLang="en-US" dirty="0" smtClean="0">
                <a:solidFill>
                  <a:srgbClr val="003263"/>
                </a:solidFill>
                <a:latin typeface="微软雅黑" panose="020B0503020204020204" pitchFamily="34" charset="-122"/>
                <a:ea typeface="微软雅黑" panose="020B0503020204020204" pitchFamily="34" charset="-122"/>
              </a:rPr>
              <a:t>是</a:t>
            </a:r>
            <a:r>
              <a:rPr lang="en-US" altLang="zh-CN" dirty="0" smtClean="0">
                <a:solidFill>
                  <a:srgbClr val="003263"/>
                </a:solidFill>
                <a:latin typeface="微软雅黑" panose="020B0503020204020204" pitchFamily="34" charset="-122"/>
                <a:ea typeface="微软雅黑" panose="020B0503020204020204" pitchFamily="34" charset="-122"/>
              </a:rPr>
              <a:t>HTML</a:t>
            </a:r>
            <a:r>
              <a:rPr lang="zh-CN" altLang="en-US" dirty="0" smtClean="0">
                <a:solidFill>
                  <a:srgbClr val="003263"/>
                </a:solidFill>
                <a:latin typeface="微软雅黑" panose="020B0503020204020204" pitchFamily="34" charset="-122"/>
                <a:ea typeface="微软雅黑" panose="020B0503020204020204" pitchFamily="34" charset="-122"/>
              </a:rPr>
              <a:t>的最新标准，有许多新的特性，非常强大</a:t>
            </a:r>
            <a:endParaRPr lang="zh-CN" altLang="en-US" dirty="0">
              <a:solidFill>
                <a:srgbClr val="003263"/>
              </a:solidFill>
              <a:latin typeface="微软雅黑" panose="020B0503020204020204" pitchFamily="34" charset="-122"/>
              <a:ea typeface="微软雅黑" panose="020B0503020204020204" pitchFamily="34" charset="-122"/>
            </a:endParaRPr>
          </a:p>
        </p:txBody>
      </p:sp>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框 3"/>
          <p:cNvSpPr txBox="1">
            <a:spLocks noChangeArrowheads="1"/>
          </p:cNvSpPr>
          <p:nvPr/>
        </p:nvSpPr>
        <p:spPr bwMode="auto">
          <a:xfrm>
            <a:off x="4530745" y="4083050"/>
            <a:ext cx="351365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dirty="0" smtClean="0">
                <a:solidFill>
                  <a:schemeClr val="bg1"/>
                </a:solidFill>
                <a:latin typeface="微软雅黑" panose="020B0503020204020204" pitchFamily="34" charset="-122"/>
                <a:ea typeface="微软雅黑" panose="020B0503020204020204" pitchFamily="34" charset="-122"/>
              </a:rPr>
              <a:t>系统分析与设计</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nvGrpSpPr>
          <p:cNvPr id="38915" name="椭圆 4"/>
          <p:cNvGrpSpPr/>
          <p:nvPr/>
        </p:nvGrpSpPr>
        <p:grpSpPr bwMode="auto">
          <a:xfrm>
            <a:off x="5505450" y="1809750"/>
            <a:ext cx="1535113" cy="1536700"/>
            <a:chOff x="0" y="0"/>
            <a:chExt cx="967" cy="968"/>
          </a:xfrm>
        </p:grpSpPr>
        <p:pic>
          <p:nvPicPr>
            <p:cNvPr id="38925" name="椭圆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7" cy="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6" name="Text Box 5"/>
            <p:cNvSpPr txBox="1">
              <a:spLocks noChangeArrowheads="1"/>
            </p:cNvSpPr>
            <p:nvPr/>
          </p:nvSpPr>
          <p:spPr bwMode="auto">
            <a:xfrm>
              <a:off x="143" y="141"/>
              <a:ext cx="684"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38916" name="文本框 2"/>
          <p:cNvSpPr txBox="1">
            <a:spLocks noChangeArrowheads="1"/>
          </p:cNvSpPr>
          <p:nvPr/>
        </p:nvSpPr>
        <p:spPr bwMode="auto">
          <a:xfrm>
            <a:off x="5948363" y="2114550"/>
            <a:ext cx="654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5400">
                <a:solidFill>
                  <a:srgbClr val="003F78"/>
                </a:solidFill>
                <a:latin typeface="Impact" panose="020B0806030902050204" pitchFamily="34" charset="0"/>
              </a:rPr>
              <a:t>3</a:t>
            </a:r>
            <a:endParaRPr lang="zh-CN" altLang="en-US" sz="5400">
              <a:solidFill>
                <a:srgbClr val="003F78"/>
              </a:solidFill>
              <a:latin typeface="Impact" panose="020B0806030902050204" pitchFamily="34" charset="0"/>
            </a:endParaRPr>
          </a:p>
        </p:txBody>
      </p:sp>
      <p:sp>
        <p:nvSpPr>
          <p:cNvPr id="38917" name="空心弧 8"/>
          <p:cNvSpPr>
            <a:spLocks noChangeArrowheads="1"/>
          </p:cNvSpPr>
          <p:nvPr/>
        </p:nvSpPr>
        <p:spPr bwMode="auto">
          <a:xfrm rot="4201296">
            <a:off x="5276850" y="1581150"/>
            <a:ext cx="1981200" cy="1981200"/>
          </a:xfrm>
          <a:custGeom>
            <a:avLst/>
            <a:gdLst>
              <a:gd name="T0" fmla="*/ 473322 w 1981200"/>
              <a:gd name="T1" fmla="*/ 145785 h 1981200"/>
              <a:gd name="T2" fmla="*/ 1735324 w 1981200"/>
              <a:gd name="T3" fmla="*/ 337396 h 1981200"/>
              <a:gd name="T4" fmla="*/ 1760762 w 1981200"/>
              <a:gd name="T5" fmla="*/ 1613608 h 1981200"/>
              <a:gd name="T6" fmla="*/ 507398 w 1981200"/>
              <a:gd name="T7" fmla="*/ 1855356 h 1981200"/>
              <a:gd name="T8" fmla="*/ 524165 w 1981200"/>
              <a:gd name="T9" fmla="*/ 1825349 h 1981200"/>
              <a:gd name="T10" fmla="*/ 1734037 w 1981200"/>
              <a:gd name="T11" fmla="*/ 1591990 h 1981200"/>
              <a:gd name="T12" fmla="*/ 1709482 w 1981200"/>
              <a:gd name="T13" fmla="*/ 360063 h 1981200"/>
              <a:gd name="T14" fmla="*/ 491272 w 1981200"/>
              <a:gd name="T15" fmla="*/ 175101 h 1981200"/>
              <a:gd name="T16" fmla="*/ 473322 w 1981200"/>
              <a:gd name="T17" fmla="*/ 145785 h 198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81200" h="1981200">
                <a:moveTo>
                  <a:pt x="473322" y="145785"/>
                </a:moveTo>
                <a:cubicBezTo>
                  <a:pt x="884557" y="-106013"/>
                  <a:pt x="1417361" y="-25117"/>
                  <a:pt x="1735324" y="337396"/>
                </a:cubicBezTo>
                <a:cubicBezTo>
                  <a:pt x="2053287" y="699909"/>
                  <a:pt x="2064027" y="1238713"/>
                  <a:pt x="1760762" y="1613608"/>
                </a:cubicBezTo>
                <a:cubicBezTo>
                  <a:pt x="1457497" y="1988504"/>
                  <a:pt x="928340" y="2090567"/>
                  <a:pt x="507398" y="1855356"/>
                </a:cubicBezTo>
                <a:lnTo>
                  <a:pt x="524165" y="1825349"/>
                </a:lnTo>
                <a:cubicBezTo>
                  <a:pt x="930500" y="2052398"/>
                  <a:pt x="1441296" y="1953876"/>
                  <a:pt x="1734037" y="1591990"/>
                </a:cubicBezTo>
                <a:cubicBezTo>
                  <a:pt x="2026779" y="1230103"/>
                  <a:pt x="2016412" y="709997"/>
                  <a:pt x="1709482" y="360063"/>
                </a:cubicBezTo>
                <a:cubicBezTo>
                  <a:pt x="1402552" y="10129"/>
                  <a:pt x="888236" y="-67960"/>
                  <a:pt x="491272" y="175101"/>
                </a:cubicBezTo>
                <a:lnTo>
                  <a:pt x="473322" y="14578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18" name="空心弧 9"/>
          <p:cNvSpPr>
            <a:spLocks noChangeArrowheads="1"/>
          </p:cNvSpPr>
          <p:nvPr/>
        </p:nvSpPr>
        <p:spPr bwMode="auto">
          <a:xfrm rot="-6220124">
            <a:off x="5105401" y="1411287"/>
            <a:ext cx="2322512" cy="2322513"/>
          </a:xfrm>
          <a:custGeom>
            <a:avLst/>
            <a:gdLst>
              <a:gd name="T0" fmla="*/ 1503905 w 2322512"/>
              <a:gd name="T1" fmla="*/ 51703 h 2322513"/>
              <a:gd name="T2" fmla="*/ 2309583 w 2322512"/>
              <a:gd name="T3" fmla="*/ 988454 h 2322513"/>
              <a:gd name="T4" fmla="*/ 1815272 w 2322512"/>
              <a:gd name="T5" fmla="*/ 2120830 h 2322513"/>
              <a:gd name="T6" fmla="*/ 1789294 w 2322512"/>
              <a:gd name="T7" fmla="*/ 2082715 h 2322513"/>
              <a:gd name="T8" fmla="*/ 2263971 w 2322512"/>
              <a:gd name="T9" fmla="*/ 995317 h 2322513"/>
              <a:gd name="T10" fmla="*/ 1490294 w 2322512"/>
              <a:gd name="T11" fmla="*/ 95775 h 2322513"/>
              <a:gd name="T12" fmla="*/ 1503905 w 2322512"/>
              <a:gd name="T13" fmla="*/ 51703 h 23225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22512" h="2322513">
                <a:moveTo>
                  <a:pt x="1503905" y="51703"/>
                </a:moveTo>
                <a:cubicBezTo>
                  <a:pt x="1930078" y="183313"/>
                  <a:pt x="2243211" y="547387"/>
                  <a:pt x="2309583" y="988454"/>
                </a:cubicBezTo>
                <a:cubicBezTo>
                  <a:pt x="2375956" y="1429521"/>
                  <a:pt x="2183838" y="1869626"/>
                  <a:pt x="1815272" y="2120830"/>
                </a:cubicBezTo>
                <a:lnTo>
                  <a:pt x="1789294" y="2082715"/>
                </a:lnTo>
                <a:cubicBezTo>
                  <a:pt x="2143221" y="1841489"/>
                  <a:pt x="2327708" y="1418865"/>
                  <a:pt x="2263971" y="995317"/>
                </a:cubicBezTo>
                <a:cubicBezTo>
                  <a:pt x="2200235" y="571770"/>
                  <a:pt x="1899540" y="222157"/>
                  <a:pt x="1490294" y="95775"/>
                </a:cubicBezTo>
                <a:lnTo>
                  <a:pt x="1503905" y="51703"/>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19" name="空心弧 10"/>
          <p:cNvSpPr>
            <a:spLocks noChangeArrowheads="1"/>
          </p:cNvSpPr>
          <p:nvPr/>
        </p:nvSpPr>
        <p:spPr bwMode="auto">
          <a:xfrm rot="4201296">
            <a:off x="4932363" y="1189038"/>
            <a:ext cx="2686050" cy="2686050"/>
          </a:xfrm>
          <a:custGeom>
            <a:avLst/>
            <a:gdLst>
              <a:gd name="T0" fmla="*/ 2414346 w 2686050"/>
              <a:gd name="T1" fmla="*/ 533095 h 2686050"/>
              <a:gd name="T2" fmla="*/ 2607237 w 2686050"/>
              <a:gd name="T3" fmla="*/ 1796327 h 2686050"/>
              <a:gd name="T4" fmla="*/ 1655596 w 2686050"/>
              <a:gd name="T5" fmla="*/ 2649170 h 2686050"/>
              <a:gd name="T6" fmla="*/ 1650326 w 2686050"/>
              <a:gd name="T7" fmla="*/ 2627149 h 2686050"/>
              <a:gd name="T8" fmla="*/ 2585923 w 2686050"/>
              <a:gd name="T9" fmla="*/ 1788685 h 2686050"/>
              <a:gd name="T10" fmla="*/ 2396284 w 2686050"/>
              <a:gd name="T11" fmla="*/ 546751 h 2686050"/>
              <a:gd name="T12" fmla="*/ 2414346 w 2686050"/>
              <a:gd name="T13" fmla="*/ 533095 h 26860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050" h="2686050">
                <a:moveTo>
                  <a:pt x="2414346" y="533095"/>
                </a:moveTo>
                <a:cubicBezTo>
                  <a:pt x="2687683" y="894647"/>
                  <a:pt x="2760219" y="1369678"/>
                  <a:pt x="2607237" y="1796327"/>
                </a:cubicBezTo>
                <a:cubicBezTo>
                  <a:pt x="2454255" y="2222976"/>
                  <a:pt x="2096397" y="2543683"/>
                  <a:pt x="1655596" y="2649170"/>
                </a:cubicBezTo>
                <a:lnTo>
                  <a:pt x="1650326" y="2627149"/>
                </a:lnTo>
                <a:cubicBezTo>
                  <a:pt x="2083695" y="2523440"/>
                  <a:pt x="2435521" y="2208141"/>
                  <a:pt x="2585923" y="1788685"/>
                </a:cubicBezTo>
                <a:cubicBezTo>
                  <a:pt x="2736325" y="1369229"/>
                  <a:pt x="2665013" y="902207"/>
                  <a:pt x="2396284" y="546751"/>
                </a:cubicBezTo>
                <a:lnTo>
                  <a:pt x="2414346" y="533095"/>
                </a:lnTo>
                <a:close/>
              </a:path>
            </a:pathLst>
          </a:cu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20" name="椭圆 11"/>
          <p:cNvSpPr>
            <a:spLocks noChangeArrowheads="1"/>
          </p:cNvSpPr>
          <p:nvPr/>
        </p:nvSpPr>
        <p:spPr bwMode="auto">
          <a:xfrm flipH="1">
            <a:off x="567690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1" name="椭圆 12"/>
          <p:cNvSpPr>
            <a:spLocks noChangeArrowheads="1"/>
          </p:cNvSpPr>
          <p:nvPr/>
        </p:nvSpPr>
        <p:spPr bwMode="auto">
          <a:xfrm flipH="1">
            <a:off x="5949950"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2" name="椭圆 13"/>
          <p:cNvSpPr>
            <a:spLocks noChangeArrowheads="1"/>
          </p:cNvSpPr>
          <p:nvPr/>
        </p:nvSpPr>
        <p:spPr bwMode="auto">
          <a:xfrm flipH="1">
            <a:off x="6224588" y="5199063"/>
            <a:ext cx="117475" cy="117475"/>
          </a:xfrm>
          <a:prstGeom prst="ellipse">
            <a:avLst/>
          </a:prstGeom>
          <a:solidFill>
            <a:srgbClr val="003F78"/>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3" name="椭圆 14"/>
          <p:cNvSpPr>
            <a:spLocks noChangeArrowheads="1"/>
          </p:cNvSpPr>
          <p:nvPr/>
        </p:nvSpPr>
        <p:spPr bwMode="auto">
          <a:xfrm flipH="1">
            <a:off x="6497638"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8924" name="椭圆 15"/>
          <p:cNvSpPr>
            <a:spLocks noChangeArrowheads="1"/>
          </p:cNvSpPr>
          <p:nvPr/>
        </p:nvSpPr>
        <p:spPr bwMode="auto">
          <a:xfrm flipH="1">
            <a:off x="6772275" y="5199063"/>
            <a:ext cx="117475" cy="117475"/>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1"/>
          <p:cNvSpPr txBox="1">
            <a:spLocks noChangeArrowheads="1"/>
          </p:cNvSpPr>
          <p:nvPr/>
        </p:nvSpPr>
        <p:spPr bwMode="auto">
          <a:xfrm>
            <a:off x="685800" y="676275"/>
            <a:ext cx="5692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smtClean="0">
                <a:solidFill>
                  <a:srgbClr val="F2F2F2"/>
                </a:solidFill>
                <a:latin typeface="微软雅黑" panose="020B0503020204020204" pitchFamily="34" charset="-122"/>
                <a:ea typeface="微软雅黑" panose="020B0503020204020204" pitchFamily="34" charset="-122"/>
              </a:rPr>
              <a:t>ADWAN</a:t>
            </a:r>
            <a:r>
              <a:rPr lang="zh-CN" altLang="en-US" sz="3200" dirty="0" smtClean="0">
                <a:solidFill>
                  <a:srgbClr val="F2F2F2"/>
                </a:solidFill>
                <a:latin typeface="微软雅黑" panose="020B0503020204020204" pitchFamily="34" charset="-122"/>
                <a:ea typeface="微软雅黑" panose="020B0503020204020204" pitchFamily="34" charset="-122"/>
              </a:rPr>
              <a:t>系统总体架构</a:t>
            </a:r>
            <a:endParaRPr lang="zh-CN" altLang="en-US" sz="3200" dirty="0">
              <a:solidFill>
                <a:srgbClr val="F2F2F2"/>
              </a:solidFill>
              <a:latin typeface="微软雅黑" panose="020B0503020204020204" pitchFamily="34" charset="-122"/>
              <a:ea typeface="微软雅黑" panose="020B0503020204020204" pitchFamily="34" charset="-122"/>
            </a:endParaRPr>
          </a:p>
        </p:txBody>
      </p:sp>
      <p:cxnSp>
        <p:nvCxnSpPr>
          <p:cNvPr id="39939" name="直接连接符 2"/>
          <p:cNvCxnSpPr>
            <a:cxnSpLocks noChangeShapeType="1"/>
          </p:cNvCxnSpPr>
          <p:nvPr/>
        </p:nvCxnSpPr>
        <p:spPr bwMode="auto">
          <a:xfrm>
            <a:off x="795338" y="1343025"/>
            <a:ext cx="6605587" cy="0"/>
          </a:xfrm>
          <a:prstGeom prst="line">
            <a:avLst/>
          </a:prstGeom>
          <a:noFill/>
          <a:ln w="6350">
            <a:solidFill>
              <a:srgbClr val="A6A6A6"/>
            </a:solidFill>
            <a:round/>
          </a:ln>
          <a:extLst>
            <a:ext uri="{909E8E84-426E-40DD-AFC4-6F175D3DCCD1}">
              <a14:hiddenFill xmlns:a14="http://schemas.microsoft.com/office/drawing/2010/main">
                <a:noFill/>
              </a14:hiddenFill>
            </a:ext>
          </a:extLst>
        </p:spPr>
      </p:cxnSp>
      <p:sp>
        <p:nvSpPr>
          <p:cNvPr id="39940" name="文本框 3"/>
          <p:cNvSpPr txBox="1">
            <a:spLocks noChangeArrowheads="1"/>
          </p:cNvSpPr>
          <p:nvPr/>
        </p:nvSpPr>
        <p:spPr bwMode="auto">
          <a:xfrm>
            <a:off x="682625" y="1449388"/>
            <a:ext cx="6889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dirty="0" smtClean="0">
                <a:solidFill>
                  <a:srgbClr val="F2F2F2"/>
                </a:solidFill>
                <a:latin typeface="微软雅黑" panose="020B0503020204020204" pitchFamily="34" charset="-122"/>
                <a:ea typeface="微软雅黑" panose="020B0503020204020204" pitchFamily="34" charset="-122"/>
              </a:rPr>
              <a:t>下面是</a:t>
            </a:r>
            <a:r>
              <a:rPr lang="en-US" altLang="zh-CN" sz="1400" dirty="0" smtClean="0">
                <a:solidFill>
                  <a:srgbClr val="F2F2F2"/>
                </a:solidFill>
                <a:latin typeface="微软雅黑" panose="020B0503020204020204" pitchFamily="34" charset="-122"/>
                <a:ea typeface="微软雅黑" panose="020B0503020204020204" pitchFamily="34" charset="-122"/>
              </a:rPr>
              <a:t>ADWAN</a:t>
            </a:r>
            <a:r>
              <a:rPr lang="zh-CN" altLang="en-US" sz="1400" dirty="0" smtClean="0">
                <a:solidFill>
                  <a:srgbClr val="F2F2F2"/>
                </a:solidFill>
                <a:latin typeface="微软雅黑" panose="020B0503020204020204" pitchFamily="34" charset="-122"/>
                <a:ea typeface="微软雅黑" panose="020B0503020204020204" pitchFamily="34" charset="-122"/>
              </a:rPr>
              <a:t>系统的方案架构示意图</a:t>
            </a:r>
            <a:endParaRPr lang="zh-CN" altLang="en-US" sz="1400" dirty="0">
              <a:solidFill>
                <a:srgbClr val="F2F2F2"/>
              </a:solidFill>
              <a:latin typeface="微软雅黑" panose="020B0503020204020204" pitchFamily="34" charset="-122"/>
              <a:ea typeface="微软雅黑" panose="020B0503020204020204" pitchFamily="34" charset="-122"/>
            </a:endParaRPr>
          </a:p>
        </p:txBody>
      </p:sp>
      <p:pic>
        <p:nvPicPr>
          <p:cNvPr id="33" name="图片 32" descr="http://www.h3c.com/cn/res/201706/11/20170611_2951853_image006_1000460_30004_0.png"/>
          <p:cNvPicPr/>
          <p:nvPr/>
        </p:nvPicPr>
        <p:blipFill>
          <a:blip r:embed="rId2">
            <a:extLst>
              <a:ext uri="{28A0092B-C50C-407E-A947-70E740481C1C}">
                <a14:useLocalDpi xmlns:a14="http://schemas.microsoft.com/office/drawing/2010/main" val="0"/>
              </a:ext>
            </a:extLst>
          </a:blip>
          <a:srcRect/>
          <a:stretch>
            <a:fillRect/>
          </a:stretch>
        </p:blipFill>
        <p:spPr bwMode="auto">
          <a:xfrm>
            <a:off x="795338" y="1863527"/>
            <a:ext cx="8661281" cy="4732514"/>
          </a:xfrm>
          <a:prstGeom prst="rect">
            <a:avLst/>
          </a:prstGeom>
          <a:noFill/>
          <a:ln>
            <a:noFill/>
          </a:ln>
        </p:spPr>
      </p:pic>
      <p:sp>
        <p:nvSpPr>
          <p:cNvPr id="3" name="文本框 2"/>
          <p:cNvSpPr txBox="1"/>
          <p:nvPr/>
        </p:nvSpPr>
        <p:spPr>
          <a:xfrm>
            <a:off x="9745883" y="2002423"/>
            <a:ext cx="2152892" cy="523220"/>
          </a:xfrm>
          <a:prstGeom prst="rect">
            <a:avLst/>
          </a:prstGeom>
          <a:noFill/>
        </p:spPr>
        <p:txBody>
          <a:bodyPr wrap="square" rtlCol="0">
            <a:spAutoFit/>
          </a:bodyPr>
          <a:lstStyle/>
          <a:p>
            <a:r>
              <a:rPr lang="zh-CN" altLang="en-US" sz="2800" dirty="0" smtClean="0">
                <a:solidFill>
                  <a:schemeClr val="bg1"/>
                </a:solidFill>
              </a:rPr>
              <a:t>管理编排层</a:t>
            </a:r>
            <a:endParaRPr lang="zh-CN" altLang="en-US" sz="2800" dirty="0">
              <a:solidFill>
                <a:schemeClr val="bg1"/>
              </a:solidFill>
            </a:endParaRPr>
          </a:p>
        </p:txBody>
      </p:sp>
      <p:sp>
        <p:nvSpPr>
          <p:cNvPr id="36" name="文本框 35"/>
          <p:cNvSpPr txBox="1"/>
          <p:nvPr/>
        </p:nvSpPr>
        <p:spPr>
          <a:xfrm>
            <a:off x="9745883" y="3829274"/>
            <a:ext cx="2152892" cy="954107"/>
          </a:xfrm>
          <a:prstGeom prst="rect">
            <a:avLst/>
          </a:prstGeom>
          <a:noFill/>
        </p:spPr>
        <p:txBody>
          <a:bodyPr wrap="square" rtlCol="0">
            <a:spAutoFit/>
          </a:bodyPr>
          <a:lstStyle/>
          <a:p>
            <a:r>
              <a:rPr lang="zh-CN" altLang="en-US" sz="2800" dirty="0" smtClean="0">
                <a:solidFill>
                  <a:schemeClr val="bg1"/>
                </a:solidFill>
              </a:rPr>
              <a:t>控制器</a:t>
            </a:r>
            <a:r>
              <a:rPr lang="en-US" altLang="zh-CN" sz="2800" dirty="0" smtClean="0">
                <a:solidFill>
                  <a:schemeClr val="bg1"/>
                </a:solidFill>
              </a:rPr>
              <a:t>+APP</a:t>
            </a:r>
            <a:r>
              <a:rPr lang="zh-CN" altLang="en-US" sz="2800" dirty="0" smtClean="0">
                <a:solidFill>
                  <a:schemeClr val="bg1"/>
                </a:solidFill>
              </a:rPr>
              <a:t>层</a:t>
            </a:r>
            <a:endParaRPr lang="zh-CN" altLang="en-US" sz="2800" dirty="0">
              <a:solidFill>
                <a:schemeClr val="bg1"/>
              </a:solidFill>
            </a:endParaRPr>
          </a:p>
        </p:txBody>
      </p:sp>
      <p:sp>
        <p:nvSpPr>
          <p:cNvPr id="37" name="文本框 36"/>
          <p:cNvSpPr txBox="1"/>
          <p:nvPr/>
        </p:nvSpPr>
        <p:spPr>
          <a:xfrm>
            <a:off x="9745883" y="5933925"/>
            <a:ext cx="2152892" cy="523220"/>
          </a:xfrm>
          <a:prstGeom prst="rect">
            <a:avLst/>
          </a:prstGeom>
          <a:noFill/>
        </p:spPr>
        <p:txBody>
          <a:bodyPr wrap="square" rtlCol="0">
            <a:spAutoFit/>
          </a:bodyPr>
          <a:lstStyle/>
          <a:p>
            <a:r>
              <a:rPr lang="zh-CN" altLang="en-US" sz="2800" dirty="0" smtClean="0">
                <a:solidFill>
                  <a:schemeClr val="bg1"/>
                </a:solidFill>
              </a:rPr>
              <a:t>网络设备层</a:t>
            </a:r>
            <a:endParaRPr lang="zh-CN" altLang="en-US" sz="2800" dirty="0">
              <a:solidFill>
                <a:schemeClr val="bg1"/>
              </a:solidFill>
            </a:endParaRPr>
          </a:p>
        </p:txBody>
      </p:sp>
      <p:pic>
        <p:nvPicPr>
          <p:cNvPr id="38" name="图片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2469" y="194055"/>
            <a:ext cx="1071748" cy="69362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第一PPT，www.1ppt.com">
  <a:themeElements>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TotalTime>
  <Words>1423</Words>
  <Application>Microsoft Office PowerPoint</Application>
  <PresentationFormat>宽屏</PresentationFormat>
  <Paragraphs>213</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冬青黑体简体中文 W3</vt:lpstr>
      <vt:lpstr>宋体</vt:lpstr>
      <vt:lpstr>微软雅黑</vt:lpstr>
      <vt:lpstr>Arial</vt:lpstr>
      <vt:lpstr>Calibri</vt:lpstr>
      <vt:lpstr>Calibri Light</vt:lpstr>
      <vt:lpstr>Impact</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keywords>第一PPT模板网-WWW.1PPT.COM</cp:keywords>
  <cp:lastModifiedBy>fankai</cp:lastModifiedBy>
  <cp:revision>110</cp:revision>
  <dcterms:created xsi:type="dcterms:W3CDTF">2015-04-21T03:02:00Z</dcterms:created>
  <dcterms:modified xsi:type="dcterms:W3CDTF">2017-12-25T02:51:03Z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