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765D-7B8F-714C-B7BB-CBD63CFB9141}" type="datetimeFigureOut">
              <a:rPr lang="en-US" smtClean="0"/>
              <a:t>24/09/2013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6DF3-E7D1-FB4F-85CF-60B89E393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4171" y="1590427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dirty="0" smtClean="0"/>
              <a:t>(client code)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171" y="3473951"/>
            <a:ext cx="171610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DQX </a:t>
            </a:r>
          </a:p>
          <a:p>
            <a:pPr algn="ctr"/>
            <a:r>
              <a:rPr lang="en-US" dirty="0" smtClean="0"/>
              <a:t>(client code)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78270" y="1590427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8270" y="3382415"/>
            <a:ext cx="171610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DQXServer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940279" y="2047627"/>
            <a:ext cx="2737991" cy="1883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86599" y="4829632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(MySQL)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58067" y="4818190"/>
            <a:ext cx="1716108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(rooted at BASEDIR)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2082225" y="2504827"/>
            <a:ext cx="0" cy="969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536324" y="2504827"/>
            <a:ext cx="0" cy="877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>
          <a:xfrm flipH="1">
            <a:off x="5544653" y="4296815"/>
            <a:ext cx="991671" cy="5328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1" idx="0"/>
          </p:cNvCxnSpPr>
          <p:nvPr/>
        </p:nvCxnSpPr>
        <p:spPr>
          <a:xfrm>
            <a:off x="6536324" y="4296815"/>
            <a:ext cx="979797" cy="521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464131">
            <a:off x="3603831" y="2994589"/>
            <a:ext cx="14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 requests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02466" y="275796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 function calls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45124" y="2647665"/>
            <a:ext cx="131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wsgi</a:t>
            </a:r>
            <a:endParaRPr lang="en-US" dirty="0" smtClean="0"/>
          </a:p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Vauterin</dc:creator>
  <cp:lastModifiedBy>Paul Vauterin</cp:lastModifiedBy>
  <cp:revision>3</cp:revision>
  <dcterms:created xsi:type="dcterms:W3CDTF">2013-09-24T07:47:53Z</dcterms:created>
  <dcterms:modified xsi:type="dcterms:W3CDTF">2013-09-24T16:34:59Z</dcterms:modified>
</cp:coreProperties>
</file>