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765D-7B8F-714C-B7BB-CBD63CFB9141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4171" y="1590427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(client code)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171" y="3473951"/>
            <a:ext cx="171610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DQX </a:t>
            </a:r>
          </a:p>
          <a:p>
            <a:pPr algn="ctr"/>
            <a:r>
              <a:rPr lang="en-US" dirty="0" smtClean="0"/>
              <a:t>(client code)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8270" y="1590427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8270" y="3382415"/>
            <a:ext cx="171610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DQXServer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940279" y="2047627"/>
            <a:ext cx="2737991" cy="1883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86599" y="4829632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58067" y="4818190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(rooted at BASEDIR)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082225" y="2504827"/>
            <a:ext cx="0" cy="969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536324" y="2504827"/>
            <a:ext cx="0" cy="877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 flipH="1">
            <a:off x="5544653" y="4296815"/>
            <a:ext cx="991671" cy="532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>
            <a:off x="6536324" y="4296815"/>
            <a:ext cx="979797" cy="521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464131">
            <a:off x="3603831" y="2994589"/>
            <a:ext cx="14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 requests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02466" y="275796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 function calls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45124" y="2647665"/>
            <a:ext cx="131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wsgi</a:t>
            </a:r>
            <a:endParaRPr lang="en-US" dirty="0" smtClean="0"/>
          </a:p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23292" y="2291564"/>
            <a:ext cx="6086467" cy="4210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892" y="2139164"/>
            <a:ext cx="6086467" cy="42106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492" y="1986764"/>
            <a:ext cx="6086467" cy="42106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6092" y="1880082"/>
            <a:ext cx="6086467" cy="412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6092" y="1041216"/>
            <a:ext cx="6086467" cy="8388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52000">
                <a:schemeClr val="bg1">
                  <a:lumMod val="95000"/>
                </a:schemeClr>
              </a:gs>
            </a:gsLst>
            <a:lin ang="162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093" y="1880082"/>
            <a:ext cx="1990686" cy="412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6779" y="1887344"/>
            <a:ext cx="4095780" cy="165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6779" y="3546994"/>
            <a:ext cx="4095780" cy="1186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56779" y="4733347"/>
            <a:ext cx="4095780" cy="127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56779" y="1890951"/>
            <a:ext cx="914400" cy="286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 1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271179" y="1887344"/>
            <a:ext cx="914400" cy="286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 2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356779" y="2173392"/>
            <a:ext cx="4095780" cy="1366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492" y="1281495"/>
            <a:ext cx="264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Logo, app title &amp; view title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3436" y="127370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Navigation buttons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6604959" y="1041216"/>
            <a:ext cx="305228" cy="83886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55960" y="1159288"/>
            <a:ext cx="1739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Header (persistent</a:t>
            </a:r>
            <a:b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over all views)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955960" y="2306612"/>
            <a:ext cx="305228" cy="419557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98487" y="4147569"/>
            <a:ext cx="11079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Alternative</a:t>
            </a:r>
            <a:b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views</a:t>
            </a:r>
          </a:p>
        </p:txBody>
      </p:sp>
      <p:sp>
        <p:nvSpPr>
          <p:cNvPr id="22" name="TextBox 21"/>
          <p:cNvSpPr txBox="1"/>
          <p:nvPr/>
        </p:nvSpPr>
        <p:spPr>
          <a:xfrm rot="18939703">
            <a:off x="983910" y="3631503"/>
            <a:ext cx="645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Panel</a:t>
            </a:r>
          </a:p>
        </p:txBody>
      </p:sp>
      <p:sp>
        <p:nvSpPr>
          <p:cNvPr id="23" name="TextBox 22"/>
          <p:cNvSpPr txBox="1"/>
          <p:nvPr/>
        </p:nvSpPr>
        <p:spPr>
          <a:xfrm rot="18939703">
            <a:off x="3203553" y="2789214"/>
            <a:ext cx="645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Panel</a:t>
            </a:r>
          </a:p>
        </p:txBody>
      </p:sp>
      <p:sp>
        <p:nvSpPr>
          <p:cNvPr id="24" name="TextBox 23"/>
          <p:cNvSpPr txBox="1"/>
          <p:nvPr/>
        </p:nvSpPr>
        <p:spPr>
          <a:xfrm rot="18939703">
            <a:off x="3203553" y="3892619"/>
            <a:ext cx="645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Panel</a:t>
            </a:r>
          </a:p>
        </p:txBody>
      </p:sp>
      <p:sp>
        <p:nvSpPr>
          <p:cNvPr id="25" name="TextBox 24"/>
          <p:cNvSpPr txBox="1"/>
          <p:nvPr/>
        </p:nvSpPr>
        <p:spPr>
          <a:xfrm rot="18939703">
            <a:off x="3203553" y="5054279"/>
            <a:ext cx="645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Panel</a:t>
            </a:r>
          </a:p>
        </p:txBody>
      </p:sp>
      <p:sp>
        <p:nvSpPr>
          <p:cNvPr id="26" name="TextBox 25"/>
          <p:cNvSpPr txBox="1"/>
          <p:nvPr/>
        </p:nvSpPr>
        <p:spPr>
          <a:xfrm rot="18939703">
            <a:off x="4604685" y="2608784"/>
            <a:ext cx="129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Hidden panel</a:t>
            </a:r>
            <a:b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(other tab)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28230" y="5581998"/>
            <a:ext cx="145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Vertical splitter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 flipV="1">
            <a:off x="2356779" y="5570346"/>
            <a:ext cx="271451" cy="180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87649" y="3979076"/>
            <a:ext cx="168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Horizontal splitter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4185579" y="3539731"/>
            <a:ext cx="302070" cy="6086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4185579" y="4148353"/>
            <a:ext cx="302070" cy="584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7967" y="1846511"/>
            <a:ext cx="1123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Tab splitter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4185579" y="2015788"/>
            <a:ext cx="4223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62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Vauterin</dc:creator>
  <cp:lastModifiedBy>Paul Vauterin</cp:lastModifiedBy>
  <cp:revision>7</cp:revision>
  <dcterms:created xsi:type="dcterms:W3CDTF">2013-09-24T07:47:53Z</dcterms:created>
  <dcterms:modified xsi:type="dcterms:W3CDTF">2013-09-25T18:05:38Z</dcterms:modified>
</cp:coreProperties>
</file>