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0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3FB72-C646-4B52-A0ED-211412D4F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B0B54B-0BAF-4B77-A364-92B6F13E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401F5-2513-46AA-8DA6-471209E2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3CC38-19D2-4BFD-9266-4A573A03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E7FE5-6B36-4EFE-B9C3-F23C1B9D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7E222-EE1B-4C4E-B336-030EEB8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41103B-A324-467C-A1DD-93B46C7E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8F5DC-4CAF-4FC9-91CF-4CEAA03F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0E181-EAB9-421F-ADCA-62B2B835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930BF-481A-486E-BE04-FF1D6A89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2FDEA-082B-4CBB-AA70-DC6B3F1BE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17D22-F95E-4A7B-A5A4-1673B9593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7568A-D024-4BE4-9522-5A8428B3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3DD69-865A-477C-821E-214A70A6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D2E34-0461-4BC8-AA82-FB7AC8BB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406B6-F4C5-444C-B2B2-AEE548C1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6B7EF-A96F-479C-B71B-7490D518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EC3A0-7AA8-44FF-8A94-D924AE88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E309A-E6D4-4204-AFC8-875C23CA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688DE-7C29-4E03-A4CB-064DCC53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73CE-447D-4ABB-8D60-2F6D50C5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0D67D-C3AB-43E5-92A3-4721ADCB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2F85-69F5-4548-9D6F-4F5A3DD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57059-CC55-4C09-8616-495486C2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2EC00-0BDB-467B-BB03-9DD320E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1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4B55-99D4-4FE0-B1E1-E2DCCDAF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F9DDD-8819-41DC-932B-7DA907AC7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EFE43-F751-4B9E-A555-4F85076A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5AEF5-FA01-4E87-87B7-E006C6AD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9D679-822D-4CC4-A93D-5DAC89F6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CD43C-516E-46B7-B252-772732EC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1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8D10F-0338-4E88-9FE3-DB5EEDFE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D2208-D6DB-45FD-91E6-08EB3D72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0FE88-473B-401E-B6BD-8112AB319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0FCA3-DD1E-4A0C-80AB-ECBDF1D03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971DF1-A871-49C0-94EF-0ABA61E38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BD517D-8782-4EC5-9D85-F87B7AE6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F55843-F3EB-455C-83A9-BD65301A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F97B2F-A8F7-42AE-8F4F-BBC427AC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3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E222-EC1A-4857-934F-B3A80AD5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3FEBF-A711-4C4D-87A5-2A1C4B89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FE535-1DAD-423A-A39C-8F6DE03F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49F0CB-2F9D-4996-8145-5CE1C6FA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3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150BFE-D6DB-403E-995A-ACBE1973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BB035-5C59-45D8-A598-DFA094A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380CE-AE18-4DBF-A610-BA85F420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82AFD-AA54-4EF6-BF54-8A74D63D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6F69E-9D74-4F1F-8F3F-DAC3EB9A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98E628-2144-4038-8468-68F0D437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083BEE-9FB2-4DE5-BF89-1A6A9C19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9A4C2-468B-49F3-8DA2-D5667552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BCC1B-52E3-4175-8235-3975BA1C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3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30EF7-CC9D-4CE5-B0D5-3D04D36E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2A7405-2AF0-4F19-897B-0AD4E2F03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66D9-7770-4B38-B738-A234D912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02DD3-114A-4109-81B2-D32BBFE4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DA871-0EE2-47D9-9226-8F9FF06F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6A22A-F644-41E7-BFBC-854BC7AB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1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5EEA28-CDFA-4851-AF07-4511DE72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B8D1F-339E-4F9F-A32F-841E595C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AFE9E-99D9-40AE-B3A1-1C1868592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4200-E7B0-4609-A4BB-B473167DFA9E}" type="datetimeFigureOut">
              <a:rPr lang="ko-KR" altLang="en-US" smtClean="0"/>
              <a:t>2019-08-07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7E8A0-80B3-440A-B9DE-DB2283679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F4B4F-7283-4208-9FCB-324E8489C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0A12-C9FF-49E9-9C0E-6C87D1DD44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5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F7B56-F188-43CD-B96C-95BA8D372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Neural net</a:t>
            </a:r>
            <a:r>
              <a:rPr lang="ko-KR" altLang="en-US" dirty="0"/>
              <a:t>을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가능한 가정에 대하여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489845-0BFF-4163-A7CE-D89487115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CEE12-543E-4B8D-991B-EFC73915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가능한 구현의 경우의 수가 매우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20CF9-7F4B-4F19-84FB-1D885FA2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최소한 </a:t>
            </a:r>
            <a:r>
              <a:rPr lang="en-US" altLang="ko-KR" dirty="0"/>
              <a:t>10^20</a:t>
            </a:r>
            <a:r>
              <a:rPr lang="ko-KR" altLang="en-US" dirty="0"/>
              <a:t>가지 이상의 </a:t>
            </a:r>
            <a:r>
              <a:rPr lang="ko-KR" altLang="en-US" dirty="0" err="1"/>
              <a:t>경우의수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73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7AA7-B6C2-4A9A-A084-E6C6ADA1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실제스러운</a:t>
            </a:r>
            <a:r>
              <a:rPr lang="ko-KR" altLang="en-US" dirty="0"/>
              <a:t> 모사를 위해서는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395D-50BE-4F77-875A-97036AD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Neuron simulator</a:t>
            </a:r>
            <a:r>
              <a:rPr lang="ko-KR" altLang="en-US" dirty="0"/>
              <a:t>가 필요</a:t>
            </a:r>
          </a:p>
        </p:txBody>
      </p:sp>
    </p:spTree>
    <p:extLst>
      <p:ext uri="{BB962C8B-B14F-4D97-AF65-F5344CB8AC3E}">
        <p14:creationId xmlns:p14="http://schemas.microsoft.com/office/powerpoint/2010/main" val="27498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E9886-5FF3-46DF-81D8-836A8D8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제가 어렵다고 한 이유는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91283-CB1B-4139-ADC7-111B3E4A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뉴럴넷을</a:t>
            </a:r>
            <a:r>
              <a:rPr lang="ko-KR" altLang="en-US" dirty="0"/>
              <a:t> </a:t>
            </a:r>
            <a:r>
              <a:rPr lang="ko-KR" altLang="en-US" dirty="0" err="1"/>
              <a:t>만드는데에</a:t>
            </a:r>
            <a:r>
              <a:rPr lang="ko-KR" altLang="en-US" dirty="0"/>
              <a:t> 가능한 옵션이 너무 많기 때문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경우의수를</a:t>
            </a:r>
            <a:r>
              <a:rPr lang="ko-KR" altLang="en-US"/>
              <a:t> 줄이기 위해 데이터 </a:t>
            </a:r>
            <a:r>
              <a:rPr lang="ko-KR" altLang="en-US" dirty="0"/>
              <a:t>기반으로 하고싶었음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가능한 옵션에 대하여 이야기하고자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8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011AD-34EC-47A6-AC33-CAB7D0CB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0" y="365125"/>
            <a:ext cx="10777330" cy="1325563"/>
          </a:xfrm>
        </p:spPr>
        <p:txBody>
          <a:bodyPr/>
          <a:lstStyle/>
          <a:p>
            <a:r>
              <a:rPr lang="en-US" altLang="ko-KR" dirty="0"/>
              <a:t>1.Neural net</a:t>
            </a:r>
            <a:r>
              <a:rPr lang="ko-KR" altLang="en-US" dirty="0"/>
              <a:t>의 사이즈는 어떻게 </a:t>
            </a:r>
            <a:r>
              <a:rPr lang="ko-KR" altLang="en-US" dirty="0" err="1"/>
              <a:t>할것인가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79C7E-BA88-4279-90D1-28240964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Demo model</a:t>
            </a:r>
            <a:r>
              <a:rPr lang="ko-KR" altLang="en-US" dirty="0"/>
              <a:t>은 </a:t>
            </a:r>
            <a:r>
              <a:rPr lang="en-US" altLang="ko-KR" dirty="0"/>
              <a:t>2d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Layer</a:t>
            </a:r>
            <a:r>
              <a:rPr lang="ko-KR" altLang="en-US" dirty="0"/>
              <a:t>별로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en-US" altLang="ko-KR" dirty="0"/>
              <a:t>* 3</a:t>
            </a:r>
            <a:r>
              <a:rPr lang="ko-KR" altLang="en-US" dirty="0"/>
              <a:t>개 </a:t>
            </a:r>
            <a:r>
              <a:rPr lang="en-US" altLang="ko-KR" dirty="0"/>
              <a:t>layer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=7*3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Script</a:t>
            </a:r>
            <a:r>
              <a:rPr lang="ko-KR" altLang="en-US" dirty="0"/>
              <a:t>에서는 </a:t>
            </a:r>
            <a:r>
              <a:rPr lang="en-US" altLang="ko-KR" dirty="0"/>
              <a:t>12*12 </a:t>
            </a:r>
            <a:r>
              <a:rPr lang="ko-KR" altLang="en-US" dirty="0"/>
              <a:t>칸이 존재함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칸을 뉴런 </a:t>
            </a:r>
            <a:r>
              <a:rPr lang="en-US" altLang="ko-KR" dirty="0"/>
              <a:t>1</a:t>
            </a:r>
            <a:r>
              <a:rPr lang="ko-KR" altLang="en-US" dirty="0"/>
              <a:t>개라고 보면 층별로 </a:t>
            </a:r>
            <a:r>
              <a:rPr lang="en-US" altLang="ko-KR" dirty="0"/>
              <a:t>144</a:t>
            </a:r>
            <a:r>
              <a:rPr lang="ko-KR" altLang="en-US" dirty="0" err="1"/>
              <a:t>개뉴런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뉴럴넷의</a:t>
            </a:r>
            <a:r>
              <a:rPr lang="ko-KR" altLang="en-US" dirty="0"/>
              <a:t> 사이즈를 결정해 주어야함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97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544F7-8843-4694-8FB4-19D0ACDB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뉴런의 연결 규칙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7E60B-1EF9-4BF8-B1FC-0D6ECAA8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모든 뉴런의 연결이 다 규칙적이다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개씩 연결</a:t>
            </a:r>
            <a:r>
              <a:rPr lang="en-US" altLang="ko-KR" dirty="0"/>
              <a:t>, 2</a:t>
            </a:r>
            <a:r>
              <a:rPr lang="ko-KR" altLang="en-US" dirty="0"/>
              <a:t>개</a:t>
            </a:r>
            <a:r>
              <a:rPr lang="en-US" altLang="ko-KR" dirty="0"/>
              <a:t>, 3</a:t>
            </a:r>
            <a:r>
              <a:rPr lang="ko-KR" altLang="en-US" dirty="0"/>
              <a:t>개씩 연결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Layer</a:t>
            </a:r>
            <a:r>
              <a:rPr lang="ko-KR" altLang="en-US" dirty="0" err="1"/>
              <a:t>끼리의</a:t>
            </a:r>
            <a:r>
              <a:rPr lang="ko-KR" altLang="en-US" dirty="0"/>
              <a:t> 연결의 </a:t>
            </a:r>
            <a:r>
              <a:rPr lang="ko-KR" altLang="en-US" dirty="0" err="1"/>
              <a:t>경우의수는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이전 뉴런이 이후 뉴런으로 </a:t>
            </a:r>
            <a:r>
              <a:rPr lang="en-US" altLang="ko-KR" dirty="0"/>
              <a:t>3</a:t>
            </a:r>
            <a:r>
              <a:rPr lang="ko-KR" altLang="en-US" dirty="0"/>
              <a:t>개씩 연결되었다고 가정하면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Layer4-&gt;1</a:t>
            </a:r>
            <a:r>
              <a:rPr lang="ko-KR" altLang="en-US" dirty="0"/>
              <a:t>에서는 </a:t>
            </a:r>
            <a:r>
              <a:rPr lang="en-US" altLang="ko-KR" dirty="0"/>
              <a:t>(7C3)^7</a:t>
            </a:r>
            <a:r>
              <a:rPr lang="ko-KR" altLang="en-US" dirty="0"/>
              <a:t> </a:t>
            </a:r>
            <a:r>
              <a:rPr lang="ko-KR" altLang="en-US" dirty="0" err="1"/>
              <a:t>경우의수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=6.4339*10^10</a:t>
            </a:r>
            <a:r>
              <a:rPr lang="ko-KR" altLang="en-US" dirty="0" err="1"/>
              <a:t>경우의수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321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B2B6-C298-4360-9B47-73143348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연결 규칙 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AC101-D0F3-42D7-BC8F-01948E37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만약 뉴런이 </a:t>
            </a:r>
            <a:r>
              <a:rPr lang="en-US" altLang="ko-KR" dirty="0"/>
              <a:t>12</a:t>
            </a:r>
            <a:r>
              <a:rPr lang="ko-KR" altLang="en-US" dirty="0"/>
              <a:t>개라면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(12C3)^7=2.4944*10^16</a:t>
            </a:r>
            <a:r>
              <a:rPr lang="ko-KR" altLang="en-US" dirty="0"/>
              <a:t>가지 </a:t>
            </a:r>
            <a:r>
              <a:rPr lang="ko-KR" altLang="en-US" dirty="0" err="1"/>
              <a:t>경우의수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만약 </a:t>
            </a:r>
            <a:r>
              <a:rPr lang="ko-KR" altLang="en-US" dirty="0" err="1"/>
              <a:t>뉴런끼리의</a:t>
            </a:r>
            <a:r>
              <a:rPr lang="ko-KR" altLang="en-US" dirty="0"/>
              <a:t> 연결이 불규칙이다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이것 보다 훨씬 더 많은 </a:t>
            </a:r>
            <a:r>
              <a:rPr lang="ko-KR" altLang="en-US" dirty="0" err="1"/>
              <a:t>경우의수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인접 </a:t>
            </a:r>
            <a:r>
              <a:rPr lang="ko-KR" altLang="en-US" dirty="0" err="1"/>
              <a:t>뉴런끼리만</a:t>
            </a:r>
            <a:r>
              <a:rPr lang="ko-KR" altLang="en-US" dirty="0"/>
              <a:t> 연결 가능하다는 조건을 주면 </a:t>
            </a:r>
            <a:r>
              <a:rPr lang="ko-KR" altLang="en-US" dirty="0" err="1"/>
              <a:t>줄어들긴하지만</a:t>
            </a:r>
            <a:r>
              <a:rPr lang="en-US" altLang="ko-KR" dirty="0"/>
              <a:t>, </a:t>
            </a:r>
            <a:r>
              <a:rPr lang="ko-KR" altLang="en-US" dirty="0"/>
              <a:t>여전히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BB60B-B72E-4048-AE79-F7F55669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뉴런의 연결규칙 </a:t>
            </a:r>
            <a:r>
              <a:rPr lang="en-US" altLang="ko-KR" dirty="0"/>
              <a:t>- </a:t>
            </a:r>
            <a:r>
              <a:rPr lang="ko-KR" altLang="en-US" dirty="0"/>
              <a:t>데모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6ABE3-826F-4CC5-BDA2-E7378FA9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가능한 연결의 경우의 수는 너무 많지만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데모버전에서는 </a:t>
            </a:r>
            <a:r>
              <a:rPr lang="en-US" altLang="ko-KR" dirty="0"/>
              <a:t>layer4- layer1</a:t>
            </a:r>
            <a:r>
              <a:rPr lang="ko-KR" altLang="en-US" dirty="0"/>
              <a:t>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가까운 </a:t>
            </a:r>
            <a:r>
              <a:rPr lang="en-US" altLang="ko-KR" dirty="0"/>
              <a:t>3</a:t>
            </a:r>
            <a:r>
              <a:rPr lang="ko-KR" altLang="en-US" dirty="0"/>
              <a:t>개만 연결하고 </a:t>
            </a:r>
            <a:r>
              <a:rPr lang="en-US" altLang="ko-KR" dirty="0"/>
              <a:t>*0.3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Lateral connection</a:t>
            </a:r>
            <a:r>
              <a:rPr lang="ko-KR" altLang="en-US" dirty="0"/>
              <a:t>은  가까운 왼쪽 오른쪽 뉴런만 연결 </a:t>
            </a:r>
            <a:r>
              <a:rPr lang="en-US" altLang="ko-KR" dirty="0"/>
              <a:t>*0.3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4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99B87-61DA-47B7-A0CC-4F736AA1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뉴런의 활성화함수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D10F1-FCCD-42FE-808A-62626644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906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다양한 </a:t>
            </a:r>
            <a:r>
              <a:rPr lang="en-US" altLang="ko-KR" dirty="0"/>
              <a:t>activation function</a:t>
            </a:r>
            <a:r>
              <a:rPr lang="ko-KR" altLang="en-US" dirty="0"/>
              <a:t>이 존재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흔히 </a:t>
            </a:r>
            <a:r>
              <a:rPr lang="en-US" altLang="ko-KR" dirty="0"/>
              <a:t>sigmoid, RELU</a:t>
            </a:r>
            <a:r>
              <a:rPr lang="ko-KR" altLang="en-US" dirty="0"/>
              <a:t>를 많이 쓰지만</a:t>
            </a:r>
            <a:r>
              <a:rPr lang="en-US" altLang="ko-KR" dirty="0"/>
              <a:t>, </a:t>
            </a:r>
            <a:r>
              <a:rPr lang="ko-KR" altLang="en-US" dirty="0"/>
              <a:t>각 함수별로 다양한 버전이 존재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일단 </a:t>
            </a:r>
            <a:r>
              <a:rPr lang="en-US" altLang="ko-KR" dirty="0"/>
              <a:t>demo</a:t>
            </a:r>
            <a:r>
              <a:rPr lang="ko-KR" altLang="en-US" dirty="0"/>
              <a:t>버전에서는 </a:t>
            </a:r>
            <a:r>
              <a:rPr lang="en-US" altLang="ko-KR" dirty="0"/>
              <a:t>integrate-fire</a:t>
            </a:r>
            <a:r>
              <a:rPr lang="ko-KR" altLang="en-US" dirty="0"/>
              <a:t>를 </a:t>
            </a:r>
            <a:r>
              <a:rPr lang="ko-KR" altLang="en-US" dirty="0" err="1"/>
              <a:t>만들지않음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구현시</a:t>
            </a:r>
            <a:r>
              <a:rPr lang="ko-KR" altLang="en-US" dirty="0"/>
              <a:t> </a:t>
            </a:r>
            <a:r>
              <a:rPr lang="en-US" altLang="ko-KR" dirty="0"/>
              <a:t>pyramid in 2layer</a:t>
            </a:r>
            <a:r>
              <a:rPr lang="ko-KR" altLang="en-US" dirty="0"/>
              <a:t>의 논문의 </a:t>
            </a:r>
            <a:r>
              <a:rPr lang="ko-KR" altLang="en-US" dirty="0" err="1"/>
              <a:t>시그모이드를</a:t>
            </a:r>
            <a:r>
              <a:rPr lang="ko-KR" altLang="en-US" dirty="0"/>
              <a:t> 사용예정</a:t>
            </a:r>
          </a:p>
        </p:txBody>
      </p:sp>
    </p:spTree>
    <p:extLst>
      <p:ext uri="{BB962C8B-B14F-4D97-AF65-F5344CB8AC3E}">
        <p14:creationId xmlns:p14="http://schemas.microsoft.com/office/powerpoint/2010/main" val="99947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2665-9A01-46A5-8547-BF44C2ED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365125"/>
            <a:ext cx="11807686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신호전달 과정은 어떻게 구현 할 것인가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이게 핵심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EDD8B-6941-468C-B533-FDCB8A4E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신호전달 과정을 모사하는 것도 종류가 매우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데모버전에서는</a:t>
            </a:r>
            <a:r>
              <a:rPr lang="en-US" altLang="ko-KR" dirty="0"/>
              <a:t>, </a:t>
            </a:r>
            <a:r>
              <a:rPr lang="ko-KR" altLang="en-US" dirty="0"/>
              <a:t>전달하면 신호가 </a:t>
            </a:r>
            <a:r>
              <a:rPr lang="en-US" altLang="ko-KR" dirty="0"/>
              <a:t>70%</a:t>
            </a:r>
            <a:r>
              <a:rPr lang="ko-KR" altLang="en-US" dirty="0" err="1"/>
              <a:t>감소하는것으로</a:t>
            </a:r>
            <a:r>
              <a:rPr lang="ko-KR" altLang="en-US" dirty="0"/>
              <a:t> 표현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Lateral connection</a:t>
            </a:r>
            <a:r>
              <a:rPr lang="ko-KR" altLang="en-US" dirty="0"/>
              <a:t>과 </a:t>
            </a:r>
            <a:r>
              <a:rPr lang="en-US" altLang="ko-KR" dirty="0"/>
              <a:t>layer</a:t>
            </a:r>
            <a:r>
              <a:rPr lang="ko-KR" altLang="en-US" dirty="0" err="1"/>
              <a:t>끼리의</a:t>
            </a:r>
            <a:r>
              <a:rPr lang="ko-KR" altLang="en-US" dirty="0"/>
              <a:t> 전달과정을 정밀하게 표현하려면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Neuron simulator </a:t>
            </a:r>
            <a:r>
              <a:rPr lang="ko-KR" altLang="en-US" dirty="0"/>
              <a:t>필요</a:t>
            </a:r>
          </a:p>
        </p:txBody>
      </p:sp>
    </p:spTree>
    <p:extLst>
      <p:ext uri="{BB962C8B-B14F-4D97-AF65-F5344CB8AC3E}">
        <p14:creationId xmlns:p14="http://schemas.microsoft.com/office/powerpoint/2010/main" val="172382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B8753-D6C4-484A-B24D-86E6DA7A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현재 구현한 버전은 시간이 </a:t>
            </a:r>
            <a:r>
              <a:rPr lang="en-US" altLang="ko-KR" dirty="0"/>
              <a:t>discrete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152DC-0F8F-4289-8C87-1D6C9AB8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시간이 연속적이면서</a:t>
            </a:r>
            <a:r>
              <a:rPr lang="en-US" altLang="ko-KR" dirty="0"/>
              <a:t>, </a:t>
            </a:r>
            <a:r>
              <a:rPr lang="ko-KR" altLang="en-US" dirty="0"/>
              <a:t>시간정보 때문에 </a:t>
            </a:r>
            <a:r>
              <a:rPr lang="en-US" altLang="ko-KR" dirty="0"/>
              <a:t>delay</a:t>
            </a:r>
            <a:r>
              <a:rPr lang="ko-KR" altLang="en-US" dirty="0" err="1"/>
              <a:t>되는것을</a:t>
            </a:r>
            <a:r>
              <a:rPr lang="ko-KR" altLang="en-US" dirty="0"/>
              <a:t> </a:t>
            </a:r>
            <a:r>
              <a:rPr lang="ko-KR" altLang="en-US" dirty="0" err="1"/>
              <a:t>구현하는것은</a:t>
            </a:r>
            <a:r>
              <a:rPr lang="ko-KR" altLang="en-US" dirty="0"/>
              <a:t> 어떻게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79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306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Neural net을 만들때  가능한 가정에 대하여</vt:lpstr>
      <vt:lpstr>제가 어렵다고 한 이유는</vt:lpstr>
      <vt:lpstr>1.Neural net의 사이즈는 어떻게 할것인가?</vt:lpstr>
      <vt:lpstr>2. 뉴런의 연결 규칙 - 1</vt:lpstr>
      <vt:lpstr>뉴런의 연결 규칙 -2</vt:lpstr>
      <vt:lpstr>뉴런의 연결규칙 - 데모</vt:lpstr>
      <vt:lpstr>3. 뉴런의 활성화함수?</vt:lpstr>
      <vt:lpstr>4. 신호전달 과정은 어떻게 구현 할 것인가? 이게 핵심!</vt:lpstr>
      <vt:lpstr>5. 현재 구현한 버전은 시간이 discrete</vt:lpstr>
      <vt:lpstr>가능한 구현의 경우의 수가 매우 많다.</vt:lpstr>
      <vt:lpstr>실제스러운 모사를 위해서는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</dc:title>
  <dc:creator>근호 최</dc:creator>
  <cp:lastModifiedBy>근호 최</cp:lastModifiedBy>
  <cp:revision>33</cp:revision>
  <dcterms:created xsi:type="dcterms:W3CDTF">2019-08-07T07:50:48Z</dcterms:created>
  <dcterms:modified xsi:type="dcterms:W3CDTF">2019-08-07T09:26:51Z</dcterms:modified>
</cp:coreProperties>
</file>