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5" r:id="rId3"/>
    <p:sldId id="273" r:id="rId4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2" autoAdjust="0"/>
    <p:restoredTop sz="94660"/>
  </p:normalViewPr>
  <p:slideViewPr>
    <p:cSldViewPr snapToGrid="0">
      <p:cViewPr>
        <p:scale>
          <a:sx n="104" d="100"/>
          <a:sy n="104" d="100"/>
        </p:scale>
        <p:origin x="1064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6"/>
            <a:ext cx="6425724" cy="372233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8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67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03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5" y="569241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30" y="569241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14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96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1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07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49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8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79"/>
            <a:ext cx="3198096" cy="128450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3"/>
            <a:ext cx="3198096" cy="57443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8" y="2620979"/>
            <a:ext cx="3213847" cy="128450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8" y="3905483"/>
            <a:ext cx="3213847" cy="57443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6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4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22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9" y="1539426"/>
            <a:ext cx="3827085" cy="7598118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5"/>
            <a:ext cx="2438192" cy="594237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53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9" y="1539426"/>
            <a:ext cx="3827085" cy="7598118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5"/>
            <a:ext cx="2438192" cy="594237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BB67-AD47-43BE-A77E-C6AEBDDD79A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8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30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BB67-AD47-43BE-A77E-C6AEBDDD79A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8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2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493D-36F8-45FF-9651-5C13D076BDF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103" Type="http://schemas.openxmlformats.org/officeDocument/2006/relationships/image" Target="../media/image102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80.png"/><Relationship Id="rId21" Type="http://schemas.openxmlformats.org/officeDocument/2006/relationships/image" Target="../media/image930.png"/><Relationship Id="rId42" Type="http://schemas.openxmlformats.org/officeDocument/2006/relationships/image" Target="../media/image114.png"/><Relationship Id="rId47" Type="http://schemas.openxmlformats.org/officeDocument/2006/relationships/image" Target="../media/image119.png"/><Relationship Id="rId63" Type="http://schemas.openxmlformats.org/officeDocument/2006/relationships/image" Target="../media/image135.png"/><Relationship Id="rId68" Type="http://schemas.openxmlformats.org/officeDocument/2006/relationships/image" Target="../media/image1380.png"/><Relationship Id="rId112" Type="http://schemas.openxmlformats.org/officeDocument/2006/relationships/image" Target="../media/image155.png"/><Relationship Id="rId16" Type="http://schemas.openxmlformats.org/officeDocument/2006/relationships/image" Target="../media/image880.png"/><Relationship Id="rId107" Type="http://schemas.openxmlformats.org/officeDocument/2006/relationships/image" Target="../media/image150.png"/><Relationship Id="rId11" Type="http://schemas.openxmlformats.org/officeDocument/2006/relationships/image" Target="../media/image831.png"/><Relationship Id="rId32" Type="http://schemas.openxmlformats.org/officeDocument/2006/relationships/image" Target="../media/image104.png"/><Relationship Id="rId37" Type="http://schemas.openxmlformats.org/officeDocument/2006/relationships/image" Target="../media/image109.png"/><Relationship Id="rId53" Type="http://schemas.openxmlformats.org/officeDocument/2006/relationships/image" Target="../media/image125.png"/><Relationship Id="rId58" Type="http://schemas.openxmlformats.org/officeDocument/2006/relationships/image" Target="../media/image130.png"/><Relationship Id="rId74" Type="http://schemas.openxmlformats.org/officeDocument/2006/relationships/image" Target="../media/image144.png"/><Relationship Id="rId102" Type="http://schemas.openxmlformats.org/officeDocument/2006/relationships/image" Target="../media/image761.png"/><Relationship Id="rId123" Type="http://schemas.openxmlformats.org/officeDocument/2006/relationships/image" Target="../media/image161.png"/><Relationship Id="rId5" Type="http://schemas.openxmlformats.org/officeDocument/2006/relationships/image" Target="../media/image770.png"/><Relationship Id="rId22" Type="http://schemas.openxmlformats.org/officeDocument/2006/relationships/image" Target="../media/image940.png"/><Relationship Id="rId27" Type="http://schemas.openxmlformats.org/officeDocument/2006/relationships/image" Target="../media/image990.png"/><Relationship Id="rId43" Type="http://schemas.openxmlformats.org/officeDocument/2006/relationships/image" Target="../media/image115.png"/><Relationship Id="rId48" Type="http://schemas.openxmlformats.org/officeDocument/2006/relationships/image" Target="../media/image120.png"/><Relationship Id="rId64" Type="http://schemas.openxmlformats.org/officeDocument/2006/relationships/image" Target="../media/image136.png"/><Relationship Id="rId69" Type="http://schemas.openxmlformats.org/officeDocument/2006/relationships/image" Target="../media/image139.png"/><Relationship Id="rId113" Type="http://schemas.openxmlformats.org/officeDocument/2006/relationships/image" Target="../media/image156.png"/><Relationship Id="rId85" Type="http://schemas.openxmlformats.org/officeDocument/2006/relationships/image" Target="../media/image751.png"/><Relationship Id="rId3" Type="http://schemas.openxmlformats.org/officeDocument/2006/relationships/image" Target="../media/image750.png"/><Relationship Id="rId12" Type="http://schemas.openxmlformats.org/officeDocument/2006/relationships/image" Target="../media/image840.png"/><Relationship Id="rId17" Type="http://schemas.openxmlformats.org/officeDocument/2006/relationships/image" Target="../media/image890.png"/><Relationship Id="rId25" Type="http://schemas.openxmlformats.org/officeDocument/2006/relationships/image" Target="../media/image970.png"/><Relationship Id="rId33" Type="http://schemas.openxmlformats.org/officeDocument/2006/relationships/image" Target="../media/image105.png"/><Relationship Id="rId38" Type="http://schemas.openxmlformats.org/officeDocument/2006/relationships/image" Target="../media/image110.png"/><Relationship Id="rId46" Type="http://schemas.openxmlformats.org/officeDocument/2006/relationships/image" Target="../media/image118.png"/><Relationship Id="rId59" Type="http://schemas.openxmlformats.org/officeDocument/2006/relationships/image" Target="../media/image131.png"/><Relationship Id="rId67" Type="http://schemas.openxmlformats.org/officeDocument/2006/relationships/image" Target="../media/image138.png"/><Relationship Id="rId103" Type="http://schemas.openxmlformats.org/officeDocument/2006/relationships/image" Target="../media/image147.png"/><Relationship Id="rId108" Type="http://schemas.openxmlformats.org/officeDocument/2006/relationships/image" Target="../media/image151.png"/><Relationship Id="rId116" Type="http://schemas.openxmlformats.org/officeDocument/2006/relationships/image" Target="../media/image159.png"/><Relationship Id="rId20" Type="http://schemas.openxmlformats.org/officeDocument/2006/relationships/image" Target="../media/image920.png"/><Relationship Id="rId41" Type="http://schemas.openxmlformats.org/officeDocument/2006/relationships/image" Target="../media/image113.png"/><Relationship Id="rId54" Type="http://schemas.openxmlformats.org/officeDocument/2006/relationships/image" Target="../media/image126.png"/><Relationship Id="rId62" Type="http://schemas.openxmlformats.org/officeDocument/2006/relationships/image" Target="../media/image134.png"/><Relationship Id="rId70" Type="http://schemas.openxmlformats.org/officeDocument/2006/relationships/image" Target="../media/image140.png"/><Relationship Id="rId75" Type="http://schemas.openxmlformats.org/officeDocument/2006/relationships/image" Target="../media/image145.png"/><Relationship Id="rId111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0.png"/><Relationship Id="rId15" Type="http://schemas.openxmlformats.org/officeDocument/2006/relationships/image" Target="../media/image870.png"/><Relationship Id="rId23" Type="http://schemas.openxmlformats.org/officeDocument/2006/relationships/image" Target="../media/image950.png"/><Relationship Id="rId28" Type="http://schemas.openxmlformats.org/officeDocument/2006/relationships/image" Target="../media/image1000.png"/><Relationship Id="rId36" Type="http://schemas.openxmlformats.org/officeDocument/2006/relationships/image" Target="../media/image108.png"/><Relationship Id="rId49" Type="http://schemas.openxmlformats.org/officeDocument/2006/relationships/image" Target="../media/image121.png"/><Relationship Id="rId57" Type="http://schemas.openxmlformats.org/officeDocument/2006/relationships/image" Target="../media/image129.png"/><Relationship Id="rId106" Type="http://schemas.openxmlformats.org/officeDocument/2006/relationships/image" Target="../media/image149.png"/><Relationship Id="rId114" Type="http://schemas.openxmlformats.org/officeDocument/2006/relationships/image" Target="../media/image157.png"/><Relationship Id="rId10" Type="http://schemas.openxmlformats.org/officeDocument/2006/relationships/image" Target="../media/image820.png"/><Relationship Id="rId31" Type="http://schemas.openxmlformats.org/officeDocument/2006/relationships/image" Target="../media/image1030.png"/><Relationship Id="rId44" Type="http://schemas.openxmlformats.org/officeDocument/2006/relationships/image" Target="../media/image116.png"/><Relationship Id="rId52" Type="http://schemas.openxmlformats.org/officeDocument/2006/relationships/image" Target="../media/image124.png"/><Relationship Id="rId60" Type="http://schemas.openxmlformats.org/officeDocument/2006/relationships/image" Target="../media/image132.png"/><Relationship Id="rId65" Type="http://schemas.openxmlformats.org/officeDocument/2006/relationships/image" Target="../media/image1180.png"/><Relationship Id="rId73" Type="http://schemas.openxmlformats.org/officeDocument/2006/relationships/image" Target="../media/image143.png"/><Relationship Id="rId99" Type="http://schemas.openxmlformats.org/officeDocument/2006/relationships/image" Target="../media/image830.png"/><Relationship Id="rId101" Type="http://schemas.openxmlformats.org/officeDocument/2006/relationships/image" Target="../media/image1020.png"/><Relationship Id="rId122" Type="http://schemas.openxmlformats.org/officeDocument/2006/relationships/image" Target="../media/image160.png"/><Relationship Id="rId4" Type="http://schemas.openxmlformats.org/officeDocument/2006/relationships/image" Target="../media/image760.png"/><Relationship Id="rId9" Type="http://schemas.openxmlformats.org/officeDocument/2006/relationships/image" Target="../media/image811.png"/><Relationship Id="rId13" Type="http://schemas.openxmlformats.org/officeDocument/2006/relationships/image" Target="../media/image850.png"/><Relationship Id="rId18" Type="http://schemas.openxmlformats.org/officeDocument/2006/relationships/image" Target="../media/image900.png"/><Relationship Id="rId39" Type="http://schemas.openxmlformats.org/officeDocument/2006/relationships/image" Target="../media/image111.png"/><Relationship Id="rId109" Type="http://schemas.openxmlformats.org/officeDocument/2006/relationships/image" Target="../media/image152.png"/><Relationship Id="rId34" Type="http://schemas.openxmlformats.org/officeDocument/2006/relationships/image" Target="../media/image106.png"/><Relationship Id="rId50" Type="http://schemas.openxmlformats.org/officeDocument/2006/relationships/image" Target="../media/image122.png"/><Relationship Id="rId55" Type="http://schemas.openxmlformats.org/officeDocument/2006/relationships/image" Target="../media/image127.png"/><Relationship Id="rId76" Type="http://schemas.openxmlformats.org/officeDocument/2006/relationships/image" Target="../media/image146.png"/><Relationship Id="rId104" Type="http://schemas.openxmlformats.org/officeDocument/2006/relationships/image" Target="../media/image1470.png"/><Relationship Id="rId7" Type="http://schemas.openxmlformats.org/officeDocument/2006/relationships/image" Target="../media/image790.png"/><Relationship Id="rId71" Type="http://schemas.openxmlformats.org/officeDocument/2006/relationships/image" Target="../media/image141.png"/><Relationship Id="rId2" Type="http://schemas.openxmlformats.org/officeDocument/2006/relationships/image" Target="../media/image740.png"/><Relationship Id="rId29" Type="http://schemas.openxmlformats.org/officeDocument/2006/relationships/image" Target="../media/image1011.png"/><Relationship Id="rId24" Type="http://schemas.openxmlformats.org/officeDocument/2006/relationships/image" Target="../media/image960.png"/><Relationship Id="rId40" Type="http://schemas.openxmlformats.org/officeDocument/2006/relationships/image" Target="../media/image112.png"/><Relationship Id="rId45" Type="http://schemas.openxmlformats.org/officeDocument/2006/relationships/image" Target="../media/image117.png"/><Relationship Id="rId66" Type="http://schemas.openxmlformats.org/officeDocument/2006/relationships/image" Target="../media/image137.png"/><Relationship Id="rId110" Type="http://schemas.openxmlformats.org/officeDocument/2006/relationships/image" Target="../media/image153.png"/><Relationship Id="rId115" Type="http://schemas.openxmlformats.org/officeDocument/2006/relationships/image" Target="../media/image158.png"/><Relationship Id="rId61" Type="http://schemas.openxmlformats.org/officeDocument/2006/relationships/image" Target="../media/image133.png"/><Relationship Id="rId19" Type="http://schemas.openxmlformats.org/officeDocument/2006/relationships/image" Target="../media/image911.png"/><Relationship Id="rId14" Type="http://schemas.openxmlformats.org/officeDocument/2006/relationships/image" Target="../media/image860.png"/><Relationship Id="rId30" Type="http://schemas.openxmlformats.org/officeDocument/2006/relationships/image" Target="../media/image1021.png"/><Relationship Id="rId35" Type="http://schemas.openxmlformats.org/officeDocument/2006/relationships/image" Target="../media/image107.png"/><Relationship Id="rId56" Type="http://schemas.openxmlformats.org/officeDocument/2006/relationships/image" Target="../media/image128.png"/><Relationship Id="rId100" Type="http://schemas.openxmlformats.org/officeDocument/2006/relationships/image" Target="../media/image712.png"/><Relationship Id="rId105" Type="http://schemas.openxmlformats.org/officeDocument/2006/relationships/image" Target="../media/image148.png"/><Relationship Id="rId8" Type="http://schemas.openxmlformats.org/officeDocument/2006/relationships/image" Target="../media/image800.png"/><Relationship Id="rId51" Type="http://schemas.openxmlformats.org/officeDocument/2006/relationships/image" Target="../media/image123.png"/><Relationship Id="rId72" Type="http://schemas.openxmlformats.org/officeDocument/2006/relationships/image" Target="../media/image142.png"/><Relationship Id="rId121" Type="http://schemas.openxmlformats.org/officeDocument/2006/relationships/image" Target="../media/image141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0.png"/><Relationship Id="rId112" Type="http://schemas.openxmlformats.org/officeDocument/2006/relationships/image" Target="../media/image510.png"/><Relationship Id="rId133" Type="http://schemas.openxmlformats.org/officeDocument/2006/relationships/image" Target="../media/image260.png"/><Relationship Id="rId138" Type="http://schemas.openxmlformats.org/officeDocument/2006/relationships/image" Target="../media/image311.png"/><Relationship Id="rId154" Type="http://schemas.openxmlformats.org/officeDocument/2006/relationships/image" Target="../media/image470.png"/><Relationship Id="rId159" Type="http://schemas.openxmlformats.org/officeDocument/2006/relationships/image" Target="../media/image520.png"/><Relationship Id="rId175" Type="http://schemas.openxmlformats.org/officeDocument/2006/relationships/image" Target="../media/image165.png"/><Relationship Id="rId162" Type="http://schemas.openxmlformats.org/officeDocument/2006/relationships/image" Target="../media/image550.png"/><Relationship Id="rId170" Type="http://schemas.openxmlformats.org/officeDocument/2006/relationships/image" Target="../media/image630.png"/><Relationship Id="rId110" Type="http://schemas.openxmlformats.org/officeDocument/2006/relationships/image" Target="../media/image310.png"/><Relationship Id="rId115" Type="http://schemas.openxmlformats.org/officeDocument/2006/relationships/image" Target="../media/image810.png"/><Relationship Id="rId123" Type="http://schemas.openxmlformats.org/officeDocument/2006/relationships/image" Target="../media/image167.png"/><Relationship Id="rId128" Type="http://schemas.openxmlformats.org/officeDocument/2006/relationships/image" Target="../media/image211.png"/><Relationship Id="rId131" Type="http://schemas.openxmlformats.org/officeDocument/2006/relationships/image" Target="../media/image240.png"/><Relationship Id="rId136" Type="http://schemas.openxmlformats.org/officeDocument/2006/relationships/image" Target="../media/image290.png"/><Relationship Id="rId144" Type="http://schemas.openxmlformats.org/officeDocument/2006/relationships/image" Target="../media/image370.png"/><Relationship Id="rId149" Type="http://schemas.openxmlformats.org/officeDocument/2006/relationships/image" Target="../media/image420.png"/><Relationship Id="rId157" Type="http://schemas.openxmlformats.org/officeDocument/2006/relationships/image" Target="../media/image500.png"/><Relationship Id="rId152" Type="http://schemas.openxmlformats.org/officeDocument/2006/relationships/image" Target="../media/image450.png"/><Relationship Id="rId160" Type="http://schemas.openxmlformats.org/officeDocument/2006/relationships/image" Target="../media/image530.png"/><Relationship Id="rId165" Type="http://schemas.openxmlformats.org/officeDocument/2006/relationships/image" Target="../media/image580.png"/><Relationship Id="rId173" Type="http://schemas.openxmlformats.org/officeDocument/2006/relationships/image" Target="../media/image163.png"/><Relationship Id="rId113" Type="http://schemas.openxmlformats.org/officeDocument/2006/relationships/image" Target="../media/image610.png"/><Relationship Id="rId118" Type="http://schemas.openxmlformats.org/officeDocument/2006/relationships/image" Target="../media/image1110.png"/><Relationship Id="rId126" Type="http://schemas.openxmlformats.org/officeDocument/2006/relationships/image" Target="../media/image190.png"/><Relationship Id="rId134" Type="http://schemas.openxmlformats.org/officeDocument/2006/relationships/image" Target="../media/image270.png"/><Relationship Id="rId139" Type="http://schemas.openxmlformats.org/officeDocument/2006/relationships/image" Target="../media/image320.png"/><Relationship Id="rId147" Type="http://schemas.openxmlformats.org/officeDocument/2006/relationships/image" Target="../media/image400.png"/><Relationship Id="rId168" Type="http://schemas.openxmlformats.org/officeDocument/2006/relationships/image" Target="../media/image611.png"/><Relationship Id="rId121" Type="http://schemas.openxmlformats.org/officeDocument/2006/relationships/image" Target="../media/image1411.png"/><Relationship Id="rId142" Type="http://schemas.openxmlformats.org/officeDocument/2006/relationships/image" Target="../media/image350.png"/><Relationship Id="rId150" Type="http://schemas.openxmlformats.org/officeDocument/2006/relationships/image" Target="../media/image430.png"/><Relationship Id="rId155" Type="http://schemas.openxmlformats.org/officeDocument/2006/relationships/image" Target="../media/image480.png"/><Relationship Id="rId163" Type="http://schemas.openxmlformats.org/officeDocument/2006/relationships/image" Target="../media/image560.png"/><Relationship Id="rId171" Type="http://schemas.openxmlformats.org/officeDocument/2006/relationships/image" Target="../media/image640.png"/><Relationship Id="rId108" Type="http://schemas.openxmlformats.org/officeDocument/2006/relationships/image" Target="../media/image166.png"/><Relationship Id="rId116" Type="http://schemas.openxmlformats.org/officeDocument/2006/relationships/image" Target="../media/image910.png"/><Relationship Id="rId124" Type="http://schemas.openxmlformats.org/officeDocument/2006/relationships/image" Target="../media/image170.png"/><Relationship Id="rId129" Type="http://schemas.openxmlformats.org/officeDocument/2006/relationships/image" Target="../media/image220.png"/><Relationship Id="rId137" Type="http://schemas.openxmlformats.org/officeDocument/2006/relationships/image" Target="../media/image300.png"/><Relationship Id="rId158" Type="http://schemas.openxmlformats.org/officeDocument/2006/relationships/image" Target="../media/image511.png"/><Relationship Id="rId111" Type="http://schemas.openxmlformats.org/officeDocument/2006/relationships/image" Target="../media/image410.png"/><Relationship Id="rId132" Type="http://schemas.openxmlformats.org/officeDocument/2006/relationships/image" Target="../media/image250.png"/><Relationship Id="rId140" Type="http://schemas.openxmlformats.org/officeDocument/2006/relationships/image" Target="../media/image330.png"/><Relationship Id="rId145" Type="http://schemas.openxmlformats.org/officeDocument/2006/relationships/image" Target="../media/image380.png"/><Relationship Id="rId153" Type="http://schemas.openxmlformats.org/officeDocument/2006/relationships/image" Target="../media/image460.png"/><Relationship Id="rId161" Type="http://schemas.openxmlformats.org/officeDocument/2006/relationships/image" Target="../media/image540.png"/><Relationship Id="rId166" Type="http://schemas.openxmlformats.org/officeDocument/2006/relationships/image" Target="../media/image590.png"/><Relationship Id="rId174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114" Type="http://schemas.openxmlformats.org/officeDocument/2006/relationships/image" Target="../media/image710.png"/><Relationship Id="rId119" Type="http://schemas.openxmlformats.org/officeDocument/2006/relationships/image" Target="../media/image1210.png"/><Relationship Id="rId127" Type="http://schemas.openxmlformats.org/officeDocument/2006/relationships/image" Target="../media/image200.png"/><Relationship Id="rId122" Type="http://schemas.openxmlformats.org/officeDocument/2006/relationships/image" Target="../media/image1510.png"/><Relationship Id="rId130" Type="http://schemas.openxmlformats.org/officeDocument/2006/relationships/image" Target="../media/image230.png"/><Relationship Id="rId135" Type="http://schemas.openxmlformats.org/officeDocument/2006/relationships/image" Target="../media/image280.png"/><Relationship Id="rId143" Type="http://schemas.openxmlformats.org/officeDocument/2006/relationships/image" Target="../media/image360.png"/><Relationship Id="rId148" Type="http://schemas.openxmlformats.org/officeDocument/2006/relationships/image" Target="../media/image411.png"/><Relationship Id="rId151" Type="http://schemas.openxmlformats.org/officeDocument/2006/relationships/image" Target="../media/image440.png"/><Relationship Id="rId156" Type="http://schemas.openxmlformats.org/officeDocument/2006/relationships/image" Target="../media/image490.png"/><Relationship Id="rId164" Type="http://schemas.openxmlformats.org/officeDocument/2006/relationships/image" Target="../media/image570.png"/><Relationship Id="rId169" Type="http://schemas.openxmlformats.org/officeDocument/2006/relationships/image" Target="../media/image620.png"/><Relationship Id="rId172" Type="http://schemas.openxmlformats.org/officeDocument/2006/relationships/image" Target="../media/image162.png"/><Relationship Id="rId109" Type="http://schemas.openxmlformats.org/officeDocument/2006/relationships/image" Target="../media/image210.png"/><Relationship Id="rId120" Type="http://schemas.openxmlformats.org/officeDocument/2006/relationships/image" Target="../media/image1310.png"/><Relationship Id="rId125" Type="http://schemas.openxmlformats.org/officeDocument/2006/relationships/image" Target="../media/image180.png"/><Relationship Id="rId141" Type="http://schemas.openxmlformats.org/officeDocument/2006/relationships/image" Target="../media/image340.png"/><Relationship Id="rId146" Type="http://schemas.openxmlformats.org/officeDocument/2006/relationships/image" Target="../media/image390.png"/><Relationship Id="rId167" Type="http://schemas.openxmlformats.org/officeDocument/2006/relationships/image" Target="../media/image6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C3EDE21-EBDB-3A18-0C4C-84B3C646878D}"/>
              </a:ext>
            </a:extLst>
          </p:cNvPr>
          <p:cNvSpPr/>
          <p:nvPr/>
        </p:nvSpPr>
        <p:spPr>
          <a:xfrm>
            <a:off x="2227427" y="1025098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B3BEDD27-9199-5E2E-A11C-0E5269EDE52B}"/>
                  </a:ext>
                </a:extLst>
              </p:cNvPr>
              <p:cNvSpPr txBox="1"/>
              <p:nvPr/>
            </p:nvSpPr>
            <p:spPr>
              <a:xfrm>
                <a:off x="2233053" y="111294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B3BEDD27-9199-5E2E-A11C-0E5269EDE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53" y="1112940"/>
                <a:ext cx="198516" cy="12311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4A2CCD4C-5B8E-670C-6C58-B714854E1251}"/>
              </a:ext>
            </a:extLst>
          </p:cNvPr>
          <p:cNvCxnSpPr/>
          <p:nvPr/>
        </p:nvCxnSpPr>
        <p:spPr>
          <a:xfrm>
            <a:off x="2233327" y="1112940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5D447D6-1C17-4A81-50AB-3EDDD637B44E}"/>
              </a:ext>
            </a:extLst>
          </p:cNvPr>
          <p:cNvSpPr/>
          <p:nvPr/>
        </p:nvSpPr>
        <p:spPr>
          <a:xfrm>
            <a:off x="2602292" y="1022048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97DFD038-1500-09F4-E207-320FD6F182B6}"/>
              </a:ext>
            </a:extLst>
          </p:cNvPr>
          <p:cNvCxnSpPr/>
          <p:nvPr/>
        </p:nvCxnSpPr>
        <p:spPr>
          <a:xfrm flipV="1">
            <a:off x="2782292" y="1045448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C0597195-7E2F-6DCF-B9A7-0181F25808B2}"/>
                  </a:ext>
                </a:extLst>
              </p:cNvPr>
              <p:cNvSpPr txBox="1"/>
              <p:nvPr/>
            </p:nvSpPr>
            <p:spPr>
              <a:xfrm>
                <a:off x="2607918" y="110989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C0597195-7E2F-6DCF-B9A7-0181F2580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18" y="1109890"/>
                <a:ext cx="198516" cy="123111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159DDAC9-A019-A7F3-68CF-1A9283FA1C3F}"/>
              </a:ext>
            </a:extLst>
          </p:cNvPr>
          <p:cNvCxnSpPr/>
          <p:nvPr/>
        </p:nvCxnSpPr>
        <p:spPr>
          <a:xfrm>
            <a:off x="2608192" y="1109890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AFF8A16-8B70-CB9F-D502-1FAC42E81622}"/>
              </a:ext>
            </a:extLst>
          </p:cNvPr>
          <p:cNvSpPr/>
          <p:nvPr/>
        </p:nvSpPr>
        <p:spPr>
          <a:xfrm>
            <a:off x="2980273" y="1020803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92E5854-9B27-06F3-3C99-4C4951A40E02}"/>
              </a:ext>
            </a:extLst>
          </p:cNvPr>
          <p:cNvCxnSpPr/>
          <p:nvPr/>
        </p:nvCxnSpPr>
        <p:spPr>
          <a:xfrm flipV="1">
            <a:off x="3160273" y="1044203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ACC9B83-39A2-B9ED-EC94-774B45D060FB}"/>
              </a:ext>
            </a:extLst>
          </p:cNvPr>
          <p:cNvCxnSpPr/>
          <p:nvPr/>
        </p:nvCxnSpPr>
        <p:spPr>
          <a:xfrm flipV="1">
            <a:off x="2890233" y="1044203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Groupe 287">
            <a:extLst>
              <a:ext uri="{FF2B5EF4-FFF2-40B4-BE49-F238E27FC236}">
                <a16:creationId xmlns:a16="http://schemas.microsoft.com/office/drawing/2014/main" id="{944EC1AC-FD3F-D69D-4CC0-14B64C72CE1E}"/>
              </a:ext>
            </a:extLst>
          </p:cNvPr>
          <p:cNvGrpSpPr/>
          <p:nvPr/>
        </p:nvGrpSpPr>
        <p:grpSpPr>
          <a:xfrm>
            <a:off x="2834834" y="1035203"/>
            <a:ext cx="92916" cy="406245"/>
            <a:chOff x="2834834" y="1035203"/>
            <a:chExt cx="92916" cy="406245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F3D57539-01F7-1113-915F-FFBB00278269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C441F08-1BDC-D353-5F6A-423DE2B6FB84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720E869-47E0-F0DB-9B73-72E140E338B2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1D4BE83-F00C-E948-8469-A99C1D615B1D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7401CF99-0786-89A6-C844-A5D3E3569DEC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1B0C2345-C2C2-C289-BC87-67C4DE04C20C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31500C0-F8AF-C733-167C-E7294359F949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E8EAC98D-ABD5-2839-64BB-82C1BC68DC30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55740C28-13E2-498E-958A-69F95375D2E3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F4AE1133-8FEE-80F4-8839-BEB44C6AB347}"/>
                  </a:ext>
                </a:extLst>
              </p:cNvPr>
              <p:cNvSpPr txBox="1"/>
              <p:nvPr/>
            </p:nvSpPr>
            <p:spPr>
              <a:xfrm>
                <a:off x="2985899" y="110864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F4AE1133-8FEE-80F4-8839-BEB44C6AB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99" y="1108645"/>
                <a:ext cx="198516" cy="123111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F2484118-A8CE-2E2B-DA07-072F9781A712}"/>
              </a:ext>
            </a:extLst>
          </p:cNvPr>
          <p:cNvCxnSpPr/>
          <p:nvPr/>
        </p:nvCxnSpPr>
        <p:spPr>
          <a:xfrm>
            <a:off x="2986173" y="1108645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1462EBA-32D7-E8D4-51E4-E1A980736DC0}"/>
              </a:ext>
            </a:extLst>
          </p:cNvPr>
          <p:cNvSpPr/>
          <p:nvPr/>
        </p:nvSpPr>
        <p:spPr>
          <a:xfrm>
            <a:off x="3342565" y="1020152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3DAD1540-898F-4ED9-D168-7B8BA6303378}"/>
              </a:ext>
            </a:extLst>
          </p:cNvPr>
          <p:cNvCxnSpPr/>
          <p:nvPr/>
        </p:nvCxnSpPr>
        <p:spPr>
          <a:xfrm flipV="1">
            <a:off x="3522565" y="1043552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FDCFD2BD-57EE-DE24-E27A-6D47E8852129}"/>
              </a:ext>
            </a:extLst>
          </p:cNvPr>
          <p:cNvCxnSpPr/>
          <p:nvPr/>
        </p:nvCxnSpPr>
        <p:spPr>
          <a:xfrm flipV="1">
            <a:off x="3252525" y="1043552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42C1523F-FF16-57F5-37B3-E20D70A29E79}"/>
                  </a:ext>
                </a:extLst>
              </p:cNvPr>
              <p:cNvSpPr txBox="1"/>
              <p:nvPr/>
            </p:nvSpPr>
            <p:spPr>
              <a:xfrm>
                <a:off x="3348191" y="1107994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42C1523F-FF16-57F5-37B3-E20D70A29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191" y="1107994"/>
                <a:ext cx="198516" cy="123111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2160721B-39A0-3137-12D2-9B8BA3532566}"/>
              </a:ext>
            </a:extLst>
          </p:cNvPr>
          <p:cNvCxnSpPr/>
          <p:nvPr/>
        </p:nvCxnSpPr>
        <p:spPr>
          <a:xfrm>
            <a:off x="3348465" y="1107994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6BC899D-7A92-3A61-E141-688CF373DF85}"/>
              </a:ext>
            </a:extLst>
          </p:cNvPr>
          <p:cNvSpPr/>
          <p:nvPr/>
        </p:nvSpPr>
        <p:spPr>
          <a:xfrm>
            <a:off x="3578524" y="1213703"/>
            <a:ext cx="89499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1210BB-8FA7-ADD1-4A56-BD57334B1FBE}"/>
              </a:ext>
            </a:extLst>
          </p:cNvPr>
          <p:cNvSpPr/>
          <p:nvPr/>
        </p:nvSpPr>
        <p:spPr>
          <a:xfrm>
            <a:off x="3716652" y="1020152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864F0050-C627-4E41-41DA-C74A74B1423C}"/>
              </a:ext>
            </a:extLst>
          </p:cNvPr>
          <p:cNvCxnSpPr/>
          <p:nvPr/>
        </p:nvCxnSpPr>
        <p:spPr>
          <a:xfrm flipV="1">
            <a:off x="3896652" y="1043552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B2EF7EA-458C-FA5D-AF4B-0068DB222913}"/>
              </a:ext>
            </a:extLst>
          </p:cNvPr>
          <p:cNvCxnSpPr/>
          <p:nvPr/>
        </p:nvCxnSpPr>
        <p:spPr>
          <a:xfrm flipV="1">
            <a:off x="3626612" y="1043552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93F9ADB-E9C9-A8D7-647C-AF28532A724A}"/>
                  </a:ext>
                </a:extLst>
              </p:cNvPr>
              <p:cNvSpPr txBox="1"/>
              <p:nvPr/>
            </p:nvSpPr>
            <p:spPr>
              <a:xfrm>
                <a:off x="3698893" y="1115661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F93F9ADB-E9C9-A8D7-647C-AF28532A7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93" y="1115661"/>
                <a:ext cx="198516" cy="123111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677B1FCD-C2FA-D732-1DAA-E61D116C6F78}"/>
              </a:ext>
            </a:extLst>
          </p:cNvPr>
          <p:cNvCxnSpPr/>
          <p:nvPr/>
        </p:nvCxnSpPr>
        <p:spPr>
          <a:xfrm>
            <a:off x="3722552" y="1107994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3719C85D-2EF3-65F0-F3EA-740AD69A6BBD}"/>
                  </a:ext>
                </a:extLst>
              </p:cNvPr>
              <p:cNvSpPr txBox="1"/>
              <p:nvPr/>
            </p:nvSpPr>
            <p:spPr>
              <a:xfrm>
                <a:off x="2822721" y="92089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3719C85D-2EF3-65F0-F3EA-740AD69A6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21" y="920890"/>
                <a:ext cx="198516" cy="123111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104B5A8A-ABFA-C697-E502-18DFC997A377}"/>
                  </a:ext>
                </a:extLst>
              </p:cNvPr>
              <p:cNvSpPr txBox="1"/>
              <p:nvPr/>
            </p:nvSpPr>
            <p:spPr>
              <a:xfrm>
                <a:off x="3198119" y="92089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104B5A8A-ABFA-C697-E502-18DFC997A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119" y="920890"/>
                <a:ext cx="198516" cy="123111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E5A31C9C-8EDA-FFDC-1071-0A7BF0EA98D8}"/>
                  </a:ext>
                </a:extLst>
              </p:cNvPr>
              <p:cNvSpPr txBox="1"/>
              <p:nvPr/>
            </p:nvSpPr>
            <p:spPr>
              <a:xfrm>
                <a:off x="3560800" y="924009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E5A31C9C-8EDA-FFDC-1071-0A7BF0EA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800" y="924009"/>
                <a:ext cx="198516" cy="123111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1D59C211-C253-A7FF-C2FA-378FD380C6DE}"/>
                  </a:ext>
                </a:extLst>
              </p:cNvPr>
              <p:cNvSpPr txBox="1"/>
              <p:nvPr/>
            </p:nvSpPr>
            <p:spPr>
              <a:xfrm>
                <a:off x="3906066" y="923066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1D59C211-C253-A7FF-C2FA-378FD380C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066" y="923066"/>
                <a:ext cx="198516" cy="123111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Ellipse 229">
            <a:extLst>
              <a:ext uri="{FF2B5EF4-FFF2-40B4-BE49-F238E27FC236}">
                <a16:creationId xmlns:a16="http://schemas.microsoft.com/office/drawing/2014/main" id="{EDD3C135-D14A-4469-B286-CBEA783F6776}"/>
              </a:ext>
            </a:extLst>
          </p:cNvPr>
          <p:cNvSpPr/>
          <p:nvPr/>
        </p:nvSpPr>
        <p:spPr>
          <a:xfrm>
            <a:off x="3246882" y="103822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4F8AC66-D3C8-187A-B220-1FBD9AC9F0E9}"/>
              </a:ext>
            </a:extLst>
          </p:cNvPr>
          <p:cNvSpPr/>
          <p:nvPr/>
        </p:nvSpPr>
        <p:spPr>
          <a:xfrm>
            <a:off x="4075990" y="1020152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232" name="Connecteur droit 231">
            <a:extLst>
              <a:ext uri="{FF2B5EF4-FFF2-40B4-BE49-F238E27FC236}">
                <a16:creationId xmlns:a16="http://schemas.microsoft.com/office/drawing/2014/main" id="{51293CF9-E060-BA08-7A1E-33A6AD5C3E37}"/>
              </a:ext>
            </a:extLst>
          </p:cNvPr>
          <p:cNvCxnSpPr/>
          <p:nvPr/>
        </p:nvCxnSpPr>
        <p:spPr>
          <a:xfrm flipV="1">
            <a:off x="4255990" y="1043552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CD2602DC-3F12-C0B1-581E-B5D9C1F46B8E}"/>
              </a:ext>
            </a:extLst>
          </p:cNvPr>
          <p:cNvCxnSpPr/>
          <p:nvPr/>
        </p:nvCxnSpPr>
        <p:spPr>
          <a:xfrm flipV="1">
            <a:off x="3985950" y="1043552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7A113DC6-22F9-3846-380E-E30CA26FDDCF}"/>
                  </a:ext>
                </a:extLst>
              </p:cNvPr>
              <p:cNvSpPr txBox="1"/>
              <p:nvPr/>
            </p:nvSpPr>
            <p:spPr>
              <a:xfrm>
                <a:off x="4081616" y="1107994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7A113DC6-22F9-3846-380E-E30CA26FD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616" y="1107994"/>
                <a:ext cx="198516" cy="123111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9FF92317-6472-46E7-87FC-53A4564F8CD9}"/>
              </a:ext>
            </a:extLst>
          </p:cNvPr>
          <p:cNvCxnSpPr/>
          <p:nvPr/>
        </p:nvCxnSpPr>
        <p:spPr>
          <a:xfrm>
            <a:off x="4081890" y="1107994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248189F-8972-AEFA-D85F-A5987D641076}"/>
              </a:ext>
            </a:extLst>
          </p:cNvPr>
          <p:cNvSpPr/>
          <p:nvPr/>
        </p:nvSpPr>
        <p:spPr>
          <a:xfrm>
            <a:off x="4450077" y="1020152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7BD1C740-AEC9-33C5-25DA-CDF10B40AA67}"/>
              </a:ext>
            </a:extLst>
          </p:cNvPr>
          <p:cNvCxnSpPr/>
          <p:nvPr/>
        </p:nvCxnSpPr>
        <p:spPr>
          <a:xfrm flipV="1">
            <a:off x="4360037" y="1043552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ZoneTexte 247">
                <a:extLst>
                  <a:ext uri="{FF2B5EF4-FFF2-40B4-BE49-F238E27FC236}">
                    <a16:creationId xmlns:a16="http://schemas.microsoft.com/office/drawing/2014/main" id="{6FB894F0-63D3-85B5-9BFA-E364E9F926DD}"/>
                  </a:ext>
                </a:extLst>
              </p:cNvPr>
              <p:cNvSpPr txBox="1"/>
              <p:nvPr/>
            </p:nvSpPr>
            <p:spPr>
              <a:xfrm>
                <a:off x="4446719" y="1111734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248" name="ZoneTexte 247">
                <a:extLst>
                  <a:ext uri="{FF2B5EF4-FFF2-40B4-BE49-F238E27FC236}">
                    <a16:creationId xmlns:a16="http://schemas.microsoft.com/office/drawing/2014/main" id="{6FB894F0-63D3-85B5-9BFA-E364E9F92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19" y="1111734"/>
                <a:ext cx="198516" cy="123111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5E11F8F1-0AA3-FA5C-9B7A-3520E1FF0AEE}"/>
              </a:ext>
            </a:extLst>
          </p:cNvPr>
          <p:cNvCxnSpPr/>
          <p:nvPr/>
        </p:nvCxnSpPr>
        <p:spPr>
          <a:xfrm>
            <a:off x="4455977" y="1107994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ZoneTexte 249">
                <a:extLst>
                  <a:ext uri="{FF2B5EF4-FFF2-40B4-BE49-F238E27FC236}">
                    <a16:creationId xmlns:a16="http://schemas.microsoft.com/office/drawing/2014/main" id="{91D6D5C7-0CDE-EB8D-086E-D168298131C1}"/>
                  </a:ext>
                </a:extLst>
              </p:cNvPr>
              <p:cNvSpPr txBox="1"/>
              <p:nvPr/>
            </p:nvSpPr>
            <p:spPr>
              <a:xfrm>
                <a:off x="4292378" y="920239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ZoneTexte 249">
                <a:extLst>
                  <a:ext uri="{FF2B5EF4-FFF2-40B4-BE49-F238E27FC236}">
                    <a16:creationId xmlns:a16="http://schemas.microsoft.com/office/drawing/2014/main" id="{91D6D5C7-0CDE-EB8D-086E-D1682981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378" y="920239"/>
                <a:ext cx="198516" cy="123111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Ellipse 251">
            <a:extLst>
              <a:ext uri="{FF2B5EF4-FFF2-40B4-BE49-F238E27FC236}">
                <a16:creationId xmlns:a16="http://schemas.microsoft.com/office/drawing/2014/main" id="{9C46AF0D-A97E-46A9-1F34-56D29D35DC08}"/>
              </a:ext>
            </a:extLst>
          </p:cNvPr>
          <p:cNvSpPr/>
          <p:nvPr/>
        </p:nvSpPr>
        <p:spPr>
          <a:xfrm>
            <a:off x="3986657" y="103822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grpSp>
        <p:nvGrpSpPr>
          <p:cNvPr id="309" name="Groupe 308">
            <a:extLst>
              <a:ext uri="{FF2B5EF4-FFF2-40B4-BE49-F238E27FC236}">
                <a16:creationId xmlns:a16="http://schemas.microsoft.com/office/drawing/2014/main" id="{6650680C-EA20-7F29-774C-98CB4AEF5FD0}"/>
              </a:ext>
            </a:extLst>
          </p:cNvPr>
          <p:cNvGrpSpPr/>
          <p:nvPr/>
        </p:nvGrpSpPr>
        <p:grpSpPr>
          <a:xfrm>
            <a:off x="2407427" y="921884"/>
            <a:ext cx="313599" cy="523355"/>
            <a:chOff x="2407427" y="921884"/>
            <a:chExt cx="313599" cy="523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00F6B617-1D5C-479D-E148-A26A5F7EFA74}"/>
                    </a:ext>
                  </a:extLst>
                </p:cNvPr>
                <p:cNvSpPr txBox="1"/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00F6B617-1D5C-479D-E148-A26A5F7EF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blipFill>
                  <a:blip r:embed="rId14"/>
                  <a:stretch>
                    <a:fillRect l="-7143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357B3817-0350-408A-5669-E318D2AE8F21}"/>
                </a:ext>
              </a:extLst>
            </p:cNvPr>
            <p:cNvCxnSpPr/>
            <p:nvPr/>
          </p:nvCxnSpPr>
          <p:spPr>
            <a:xfrm flipV="1">
              <a:off x="2407427" y="104849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DA823454-A0DD-4DEF-8EC6-B41E0D73DDA7}"/>
                </a:ext>
              </a:extLst>
            </p:cNvPr>
            <p:cNvSpPr/>
            <p:nvPr/>
          </p:nvSpPr>
          <p:spPr>
            <a:xfrm>
              <a:off x="2494252" y="10387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64" name="Connecteur droit 263">
              <a:extLst>
                <a:ext uri="{FF2B5EF4-FFF2-40B4-BE49-F238E27FC236}">
                  <a16:creationId xmlns:a16="http://schemas.microsoft.com/office/drawing/2014/main" id="{B09ADA98-21D3-5270-6B42-6B5EB5CF61A7}"/>
                </a:ext>
              </a:extLst>
            </p:cNvPr>
            <p:cNvCxnSpPr/>
            <p:nvPr/>
          </p:nvCxnSpPr>
          <p:spPr>
            <a:xfrm flipV="1">
              <a:off x="251225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F476EDFA-1D15-4E49-67BD-0F9AB49D6C05}"/>
                </a:ext>
              </a:extLst>
            </p:cNvPr>
            <p:cNvSpPr/>
            <p:nvPr/>
          </p:nvSpPr>
          <p:spPr>
            <a:xfrm>
              <a:off x="249425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BA21F678-63B8-C0F5-8975-F81E819D9459}"/>
                </a:ext>
              </a:extLst>
            </p:cNvPr>
            <p:cNvSpPr/>
            <p:nvPr/>
          </p:nvSpPr>
          <p:spPr>
            <a:xfrm>
              <a:off x="2412839" y="1139239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cxnSp>
          <p:nvCxnSpPr>
            <p:cNvPr id="267" name="Connecteur droit 266">
              <a:extLst>
                <a:ext uri="{FF2B5EF4-FFF2-40B4-BE49-F238E27FC236}">
                  <a16:creationId xmlns:a16="http://schemas.microsoft.com/office/drawing/2014/main" id="{25BFEEAB-6068-EF7F-D0ED-22A2DB605752}"/>
                </a:ext>
              </a:extLst>
            </p:cNvPr>
            <p:cNvCxnSpPr/>
            <p:nvPr/>
          </p:nvCxnSpPr>
          <p:spPr>
            <a:xfrm flipV="1">
              <a:off x="2503199" y="1049239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avec flèche 267">
              <a:extLst>
                <a:ext uri="{FF2B5EF4-FFF2-40B4-BE49-F238E27FC236}">
                  <a16:creationId xmlns:a16="http://schemas.microsoft.com/office/drawing/2014/main" id="{2D853B7C-C524-8F5E-26E7-CED605B8C386}"/>
                </a:ext>
              </a:extLst>
            </p:cNvPr>
            <p:cNvCxnSpPr/>
            <p:nvPr/>
          </p:nvCxnSpPr>
          <p:spPr>
            <a:xfrm flipV="1">
              <a:off x="2503199" y="1139239"/>
              <a:ext cx="0" cy="18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Groupe 268">
              <a:extLst>
                <a:ext uri="{FF2B5EF4-FFF2-40B4-BE49-F238E27FC236}">
                  <a16:creationId xmlns:a16="http://schemas.microsoft.com/office/drawing/2014/main" id="{8D63459D-9EC6-EE9E-5C4D-62C82B17B9B1}"/>
                </a:ext>
              </a:extLst>
            </p:cNvPr>
            <p:cNvGrpSpPr/>
            <p:nvPr/>
          </p:nvGrpSpPr>
          <p:grpSpPr>
            <a:xfrm>
              <a:off x="2454649" y="1409239"/>
              <a:ext cx="91036" cy="36000"/>
              <a:chOff x="2356381" y="896779"/>
              <a:chExt cx="91036" cy="36000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63D4C75E-BDDA-95A1-6E50-2B31F32E459D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71" name="Connecteur droit 270">
                <a:extLst>
                  <a:ext uri="{FF2B5EF4-FFF2-40B4-BE49-F238E27FC236}">
                    <a16:creationId xmlns:a16="http://schemas.microsoft.com/office/drawing/2014/main" id="{F5295915-465C-F729-23AB-FD68596FBFE5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ZoneTexte 271">
                  <a:extLst>
                    <a:ext uri="{FF2B5EF4-FFF2-40B4-BE49-F238E27FC236}">
                      <a16:creationId xmlns:a16="http://schemas.microsoft.com/office/drawing/2014/main" id="{E35CE499-8570-2ACD-5E67-D9E234CB02C8}"/>
                    </a:ext>
                  </a:extLst>
                </p:cNvPr>
                <p:cNvSpPr txBox="1"/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ZoneTexte 271">
                  <a:extLst>
                    <a:ext uri="{FF2B5EF4-FFF2-40B4-BE49-F238E27FC236}">
                      <a16:creationId xmlns:a16="http://schemas.microsoft.com/office/drawing/2014/main" id="{E35CE499-8570-2ACD-5E67-D9E234CB0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blipFill>
                  <a:blip r:embed="rId1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F9A7650-AFE7-77FA-3937-074406924025}"/>
              </a:ext>
            </a:extLst>
          </p:cNvPr>
          <p:cNvSpPr/>
          <p:nvPr/>
        </p:nvSpPr>
        <p:spPr>
          <a:xfrm>
            <a:off x="4832051" y="1016913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286" name="Connecteur droit 285">
            <a:extLst>
              <a:ext uri="{FF2B5EF4-FFF2-40B4-BE49-F238E27FC236}">
                <a16:creationId xmlns:a16="http://schemas.microsoft.com/office/drawing/2014/main" id="{D99E4726-8FFC-2254-193B-81BCC7FBCD2C}"/>
              </a:ext>
            </a:extLst>
          </p:cNvPr>
          <p:cNvCxnSpPr/>
          <p:nvPr/>
        </p:nvCxnSpPr>
        <p:spPr>
          <a:xfrm flipV="1">
            <a:off x="2136399" y="1046720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8078959F-F71E-D939-7F37-CFBE40ED4A5A}"/>
              </a:ext>
            </a:extLst>
          </p:cNvPr>
          <p:cNvCxnSpPr/>
          <p:nvPr/>
        </p:nvCxnSpPr>
        <p:spPr>
          <a:xfrm flipV="1">
            <a:off x="5014452" y="1039982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B306D24A-343E-ECD7-A721-91CE572F989D}"/>
              </a:ext>
            </a:extLst>
          </p:cNvPr>
          <p:cNvGrpSpPr/>
          <p:nvPr/>
        </p:nvGrpSpPr>
        <p:grpSpPr>
          <a:xfrm>
            <a:off x="3577612" y="1033623"/>
            <a:ext cx="92916" cy="406245"/>
            <a:chOff x="2834834" y="1035203"/>
            <a:chExt cx="92916" cy="406245"/>
          </a:xfrm>
        </p:grpSpPr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53578B52-E8FB-2FC5-86FC-8CDD2624A383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08B335DB-C696-6AE5-B551-52C971057338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C3E4079B-9DAF-84B0-166C-F22057EB03F8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293" name="Connecteur droit 292">
              <a:extLst>
                <a:ext uri="{FF2B5EF4-FFF2-40B4-BE49-F238E27FC236}">
                  <a16:creationId xmlns:a16="http://schemas.microsoft.com/office/drawing/2014/main" id="{66ECD6F3-00C0-984C-2CF7-985D053A9F87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cteur droit 293">
              <a:extLst>
                <a:ext uri="{FF2B5EF4-FFF2-40B4-BE49-F238E27FC236}">
                  <a16:creationId xmlns:a16="http://schemas.microsoft.com/office/drawing/2014/main" id="{681FA842-7984-4725-8DBF-23DFAD600752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Groupe 294">
              <a:extLst>
                <a:ext uri="{FF2B5EF4-FFF2-40B4-BE49-F238E27FC236}">
                  <a16:creationId xmlns:a16="http://schemas.microsoft.com/office/drawing/2014/main" id="{AECB2B75-4A1C-B199-57C5-B264E810C7F2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8810BD7-15AC-0EE6-5400-A18ACCD386DB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98" name="Connecteur droit 297">
                <a:extLst>
                  <a:ext uri="{FF2B5EF4-FFF2-40B4-BE49-F238E27FC236}">
                    <a16:creationId xmlns:a16="http://schemas.microsoft.com/office/drawing/2014/main" id="{68865774-8177-2D85-8BAB-FE3F85C146BD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F4ADD8CD-535E-B5E0-9E62-5A12D114FE66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p:grpSp>
        <p:nvGrpSpPr>
          <p:cNvPr id="299" name="Groupe 298">
            <a:extLst>
              <a:ext uri="{FF2B5EF4-FFF2-40B4-BE49-F238E27FC236}">
                <a16:creationId xmlns:a16="http://schemas.microsoft.com/office/drawing/2014/main" id="{C25EECFB-7D77-6D59-ABE9-83260A868BBC}"/>
              </a:ext>
            </a:extLst>
          </p:cNvPr>
          <p:cNvGrpSpPr/>
          <p:nvPr/>
        </p:nvGrpSpPr>
        <p:grpSpPr>
          <a:xfrm>
            <a:off x="4315718" y="1034150"/>
            <a:ext cx="92916" cy="406245"/>
            <a:chOff x="2834834" y="1035203"/>
            <a:chExt cx="92916" cy="406245"/>
          </a:xfrm>
        </p:grpSpPr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7DE4B9AD-A83B-AC4B-64A6-875D71C133F0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01" name="Connecteur droit 300">
              <a:extLst>
                <a:ext uri="{FF2B5EF4-FFF2-40B4-BE49-F238E27FC236}">
                  <a16:creationId xmlns:a16="http://schemas.microsoft.com/office/drawing/2014/main" id="{9D7A8FF8-5D40-7B2C-0767-18FFEA7BF2B5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DB639937-B637-B6E4-E2E6-8AC815A705C2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EEBB4A47-034D-8209-8744-BC2F131DD39A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479EAF2-5102-7B51-6BE0-79F3E5D9D8EC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Groupe 304">
              <a:extLst>
                <a:ext uri="{FF2B5EF4-FFF2-40B4-BE49-F238E27FC236}">
                  <a16:creationId xmlns:a16="http://schemas.microsoft.com/office/drawing/2014/main" id="{E24DFF24-A53B-EF61-EF9E-B3529BAFA084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C1DC0AE-FA63-426F-D44F-64B17CF21DCE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308" name="Connecteur droit 307">
                <a:extLst>
                  <a:ext uri="{FF2B5EF4-FFF2-40B4-BE49-F238E27FC236}">
                    <a16:creationId xmlns:a16="http://schemas.microsoft.com/office/drawing/2014/main" id="{6B5419E0-9135-407D-1EAC-DEA314F720F0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B73F48AB-E7D1-140E-EBEB-FDB36861F533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p:grpSp>
        <p:nvGrpSpPr>
          <p:cNvPr id="310" name="Groupe 309">
            <a:extLst>
              <a:ext uri="{FF2B5EF4-FFF2-40B4-BE49-F238E27FC236}">
                <a16:creationId xmlns:a16="http://schemas.microsoft.com/office/drawing/2014/main" id="{BF6DD6F3-635A-55FC-7697-8378C227D79B}"/>
              </a:ext>
            </a:extLst>
          </p:cNvPr>
          <p:cNvGrpSpPr/>
          <p:nvPr/>
        </p:nvGrpSpPr>
        <p:grpSpPr>
          <a:xfrm>
            <a:off x="4635529" y="916513"/>
            <a:ext cx="313599" cy="523355"/>
            <a:chOff x="2407427" y="921884"/>
            <a:chExt cx="313599" cy="523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ZoneTexte 310">
                  <a:extLst>
                    <a:ext uri="{FF2B5EF4-FFF2-40B4-BE49-F238E27FC236}">
                      <a16:creationId xmlns:a16="http://schemas.microsoft.com/office/drawing/2014/main" id="{8A982961-E1C4-D4D9-5C98-3F307B89960E}"/>
                    </a:ext>
                  </a:extLst>
                </p:cNvPr>
                <p:cNvSpPr txBox="1"/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11" name="ZoneTexte 310">
                  <a:extLst>
                    <a:ext uri="{FF2B5EF4-FFF2-40B4-BE49-F238E27FC236}">
                      <a16:creationId xmlns:a16="http://schemas.microsoft.com/office/drawing/2014/main" id="{8A982961-E1C4-D4D9-5C98-3F307B899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blipFill>
                  <a:blip r:embed="rId16"/>
                  <a:stretch>
                    <a:fillRect t="-9091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2" name="Connecteur droit 311">
              <a:extLst>
                <a:ext uri="{FF2B5EF4-FFF2-40B4-BE49-F238E27FC236}">
                  <a16:creationId xmlns:a16="http://schemas.microsoft.com/office/drawing/2014/main" id="{10420A44-8F23-9CED-B043-D5FBC1E36372}"/>
                </a:ext>
              </a:extLst>
            </p:cNvPr>
            <p:cNvCxnSpPr/>
            <p:nvPr/>
          </p:nvCxnSpPr>
          <p:spPr>
            <a:xfrm flipV="1">
              <a:off x="2407427" y="104849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4C278B0C-8DB9-4157-3B38-ACA760E139FE}"/>
                </a:ext>
              </a:extLst>
            </p:cNvPr>
            <p:cNvSpPr/>
            <p:nvPr/>
          </p:nvSpPr>
          <p:spPr>
            <a:xfrm>
              <a:off x="2494252" y="10387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14" name="Connecteur droit 313">
              <a:extLst>
                <a:ext uri="{FF2B5EF4-FFF2-40B4-BE49-F238E27FC236}">
                  <a16:creationId xmlns:a16="http://schemas.microsoft.com/office/drawing/2014/main" id="{068316CD-A41F-547B-4377-E50317DB7ABC}"/>
                </a:ext>
              </a:extLst>
            </p:cNvPr>
            <p:cNvCxnSpPr/>
            <p:nvPr/>
          </p:nvCxnSpPr>
          <p:spPr>
            <a:xfrm flipV="1">
              <a:off x="251225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0C04B0C1-925E-054F-AB1D-63590AC9DE05}"/>
                </a:ext>
              </a:extLst>
            </p:cNvPr>
            <p:cNvSpPr/>
            <p:nvPr/>
          </p:nvSpPr>
          <p:spPr>
            <a:xfrm>
              <a:off x="249425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9FA6387A-DE3F-4869-D107-173A322DE635}"/>
                </a:ext>
              </a:extLst>
            </p:cNvPr>
            <p:cNvSpPr/>
            <p:nvPr/>
          </p:nvSpPr>
          <p:spPr>
            <a:xfrm>
              <a:off x="2412839" y="1139239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6C50E650-B0E2-8A0C-FC87-46EDC9E7E56C}"/>
                </a:ext>
              </a:extLst>
            </p:cNvPr>
            <p:cNvCxnSpPr/>
            <p:nvPr/>
          </p:nvCxnSpPr>
          <p:spPr>
            <a:xfrm flipV="1">
              <a:off x="2503199" y="1049239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cteur droit avec flèche 317">
              <a:extLst>
                <a:ext uri="{FF2B5EF4-FFF2-40B4-BE49-F238E27FC236}">
                  <a16:creationId xmlns:a16="http://schemas.microsoft.com/office/drawing/2014/main" id="{0B438153-1EF0-06FE-1993-2CBFFB8388CB}"/>
                </a:ext>
              </a:extLst>
            </p:cNvPr>
            <p:cNvCxnSpPr/>
            <p:nvPr/>
          </p:nvCxnSpPr>
          <p:spPr>
            <a:xfrm flipV="1">
              <a:off x="2503199" y="1139239"/>
              <a:ext cx="0" cy="18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990A89B0-E001-803F-84E8-3F8284489ACD}"/>
                </a:ext>
              </a:extLst>
            </p:cNvPr>
            <p:cNvGrpSpPr/>
            <p:nvPr/>
          </p:nvGrpSpPr>
          <p:grpSpPr>
            <a:xfrm>
              <a:off x="2454649" y="1409239"/>
              <a:ext cx="91036" cy="36000"/>
              <a:chOff x="2356381" y="896779"/>
              <a:chExt cx="91036" cy="36000"/>
            </a:xfrm>
          </p:grpSpPr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1A24F11E-7EDF-8000-941B-3F363E8674CA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507BA6DF-8BFC-804E-D682-8E7CA01A8A75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ZoneTexte 319">
                  <a:extLst>
                    <a:ext uri="{FF2B5EF4-FFF2-40B4-BE49-F238E27FC236}">
                      <a16:creationId xmlns:a16="http://schemas.microsoft.com/office/drawing/2014/main" id="{FE3AB58B-B9DD-EDC8-D03C-E1F591293207}"/>
                    </a:ext>
                  </a:extLst>
                </p:cNvPr>
                <p:cNvSpPr txBox="1"/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0" name="ZoneTexte 319">
                  <a:extLst>
                    <a:ext uri="{FF2B5EF4-FFF2-40B4-BE49-F238E27FC236}">
                      <a16:creationId xmlns:a16="http://schemas.microsoft.com/office/drawing/2014/main" id="{FE3AB58B-B9DD-EDC8-D03C-E1F591293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4" name="Ellipse 663">
            <a:extLst>
              <a:ext uri="{FF2B5EF4-FFF2-40B4-BE49-F238E27FC236}">
                <a16:creationId xmlns:a16="http://schemas.microsoft.com/office/drawing/2014/main" id="{A419F3BF-D79F-A32C-1410-5730F8AD33D9}"/>
              </a:ext>
            </a:extLst>
          </p:cNvPr>
          <p:cNvSpPr/>
          <p:nvPr/>
        </p:nvSpPr>
        <p:spPr>
          <a:xfrm>
            <a:off x="2132302" y="1039623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666" name="Ellipse 665">
            <a:extLst>
              <a:ext uri="{FF2B5EF4-FFF2-40B4-BE49-F238E27FC236}">
                <a16:creationId xmlns:a16="http://schemas.microsoft.com/office/drawing/2014/main" id="{EBF8EC01-2450-A44F-DC45-B79F99174A67}"/>
              </a:ext>
            </a:extLst>
          </p:cNvPr>
          <p:cNvSpPr/>
          <p:nvPr/>
        </p:nvSpPr>
        <p:spPr>
          <a:xfrm>
            <a:off x="5108896" y="1025505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ZoneTexte 666">
                <a:extLst>
                  <a:ext uri="{FF2B5EF4-FFF2-40B4-BE49-F238E27FC236}">
                    <a16:creationId xmlns:a16="http://schemas.microsoft.com/office/drawing/2014/main" id="{6F07F8B3-66E9-B4B2-3302-34C8D67760BB}"/>
                  </a:ext>
                </a:extLst>
              </p:cNvPr>
              <p:cNvSpPr txBox="1"/>
              <p:nvPr/>
            </p:nvSpPr>
            <p:spPr>
              <a:xfrm>
                <a:off x="2069899" y="930871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7" name="ZoneTexte 666">
                <a:extLst>
                  <a:ext uri="{FF2B5EF4-FFF2-40B4-BE49-F238E27FC236}">
                    <a16:creationId xmlns:a16="http://schemas.microsoft.com/office/drawing/2014/main" id="{6F07F8B3-66E9-B4B2-3302-34C8D6776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899" y="930871"/>
                <a:ext cx="198516" cy="12311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8" name="ZoneTexte 667">
                <a:extLst>
                  <a:ext uri="{FF2B5EF4-FFF2-40B4-BE49-F238E27FC236}">
                    <a16:creationId xmlns:a16="http://schemas.microsoft.com/office/drawing/2014/main" id="{4F08FD44-1A6A-5843-E57A-022E4241A1C7}"/>
                  </a:ext>
                </a:extLst>
              </p:cNvPr>
              <p:cNvSpPr txBox="1"/>
              <p:nvPr/>
            </p:nvSpPr>
            <p:spPr>
              <a:xfrm>
                <a:off x="5048450" y="911668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8" name="ZoneTexte 667">
                <a:extLst>
                  <a:ext uri="{FF2B5EF4-FFF2-40B4-BE49-F238E27FC236}">
                    <a16:creationId xmlns:a16="http://schemas.microsoft.com/office/drawing/2014/main" id="{4F08FD44-1A6A-5843-E57A-022E4241A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50" y="911668"/>
                <a:ext cx="198516" cy="123111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2" name="ZoneTexte 671">
                <a:extLst>
                  <a:ext uri="{FF2B5EF4-FFF2-40B4-BE49-F238E27FC236}">
                    <a16:creationId xmlns:a16="http://schemas.microsoft.com/office/drawing/2014/main" id="{A6F36C99-9C77-4509-3C59-4D2B678B4F21}"/>
                  </a:ext>
                </a:extLst>
              </p:cNvPr>
              <p:cNvSpPr txBox="1"/>
              <p:nvPr/>
            </p:nvSpPr>
            <p:spPr>
              <a:xfrm>
                <a:off x="4830894" y="1108559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672" name="ZoneTexte 671">
                <a:extLst>
                  <a:ext uri="{FF2B5EF4-FFF2-40B4-BE49-F238E27FC236}">
                    <a16:creationId xmlns:a16="http://schemas.microsoft.com/office/drawing/2014/main" id="{A6F36C99-9C77-4509-3C59-4D2B678B4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894" y="1108559"/>
                <a:ext cx="198516" cy="123111"/>
              </a:xfrm>
              <a:prstGeom prst="rect">
                <a:avLst/>
              </a:prstGeom>
              <a:blipFill>
                <a:blip r:embed="rId2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3" name="Connecteur droit avec flèche 672">
            <a:extLst>
              <a:ext uri="{FF2B5EF4-FFF2-40B4-BE49-F238E27FC236}">
                <a16:creationId xmlns:a16="http://schemas.microsoft.com/office/drawing/2014/main" id="{9F2D96AC-7301-7E8A-4FD3-6A4D1244D865}"/>
              </a:ext>
            </a:extLst>
          </p:cNvPr>
          <p:cNvCxnSpPr/>
          <p:nvPr/>
        </p:nvCxnSpPr>
        <p:spPr>
          <a:xfrm>
            <a:off x="4840152" y="1104819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6" name="Groupe 675">
            <a:extLst>
              <a:ext uri="{FF2B5EF4-FFF2-40B4-BE49-F238E27FC236}">
                <a16:creationId xmlns:a16="http://schemas.microsoft.com/office/drawing/2014/main" id="{26BF8A7F-BA1C-FFD3-FFD8-0725DE678EBF}"/>
              </a:ext>
            </a:extLst>
          </p:cNvPr>
          <p:cNvGrpSpPr/>
          <p:nvPr/>
        </p:nvGrpSpPr>
        <p:grpSpPr>
          <a:xfrm>
            <a:off x="1772182" y="3409103"/>
            <a:ext cx="3673751" cy="528726"/>
            <a:chOff x="1772182" y="3409103"/>
            <a:chExt cx="3673751" cy="528726"/>
          </a:xfrm>
        </p:grpSpPr>
        <p:sp>
          <p:nvSpPr>
            <p:cNvPr id="551" name="Ellipse 550">
              <a:extLst>
                <a:ext uri="{FF2B5EF4-FFF2-40B4-BE49-F238E27FC236}">
                  <a16:creationId xmlns:a16="http://schemas.microsoft.com/office/drawing/2014/main" id="{F88A73EF-23D3-12F1-B6E6-3CD6C650E8C9}"/>
                </a:ext>
              </a:extLst>
            </p:cNvPr>
            <p:cNvSpPr/>
            <p:nvPr/>
          </p:nvSpPr>
          <p:spPr>
            <a:xfrm>
              <a:off x="1927329" y="3452485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552" name="ZoneTexte 551">
              <a:extLst>
                <a:ext uri="{FF2B5EF4-FFF2-40B4-BE49-F238E27FC236}">
                  <a16:creationId xmlns:a16="http://schemas.microsoft.com/office/drawing/2014/main" id="{5DD05235-ACF2-868B-A881-F3B1A56FEA67}"/>
                </a:ext>
              </a:extLst>
            </p:cNvPr>
            <p:cNvSpPr txBox="1"/>
            <p:nvPr/>
          </p:nvSpPr>
          <p:spPr>
            <a:xfrm>
              <a:off x="1948706" y="3462366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- +</a:t>
              </a:r>
            </a:p>
          </p:txBody>
        </p:sp>
        <p:cxnSp>
          <p:nvCxnSpPr>
            <p:cNvPr id="553" name="Connecteur droit 552">
              <a:extLst>
                <a:ext uri="{FF2B5EF4-FFF2-40B4-BE49-F238E27FC236}">
                  <a16:creationId xmlns:a16="http://schemas.microsoft.com/office/drawing/2014/main" id="{5E42209B-3021-2A8A-514B-C05FC5B4E5B7}"/>
                </a:ext>
              </a:extLst>
            </p:cNvPr>
            <p:cNvCxnSpPr/>
            <p:nvPr/>
          </p:nvCxnSpPr>
          <p:spPr>
            <a:xfrm flipV="1">
              <a:off x="1842485" y="3543552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ZoneTexte 553">
                  <a:extLst>
                    <a:ext uri="{FF2B5EF4-FFF2-40B4-BE49-F238E27FC236}">
                      <a16:creationId xmlns:a16="http://schemas.microsoft.com/office/drawing/2014/main" id="{B2218F81-FA8B-4507-85E3-699648BF92A0}"/>
                    </a:ext>
                  </a:extLst>
                </p:cNvPr>
                <p:cNvSpPr txBox="1"/>
                <p:nvPr/>
              </p:nvSpPr>
              <p:spPr>
                <a:xfrm>
                  <a:off x="1944764" y="366035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54" name="ZoneTexte 553">
                  <a:extLst>
                    <a:ext uri="{FF2B5EF4-FFF2-40B4-BE49-F238E27FC236}">
                      <a16:creationId xmlns:a16="http://schemas.microsoft.com/office/drawing/2014/main" id="{B2218F81-FA8B-4507-85E3-699648BF9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64" y="3660352"/>
                  <a:ext cx="198516" cy="123111"/>
                </a:xfrm>
                <a:prstGeom prst="rect">
                  <a:avLst/>
                </a:prstGeom>
                <a:blipFill>
                  <a:blip r:embed="rId2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227CE8E5-BEC7-07B7-6161-203006FBD8E6}"/>
                </a:ext>
              </a:extLst>
            </p:cNvPr>
            <p:cNvSpPr/>
            <p:nvPr/>
          </p:nvSpPr>
          <p:spPr>
            <a:xfrm>
              <a:off x="2215347" y="351768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6" name="ZoneTexte 555">
                  <a:extLst>
                    <a:ext uri="{FF2B5EF4-FFF2-40B4-BE49-F238E27FC236}">
                      <a16:creationId xmlns:a16="http://schemas.microsoft.com/office/drawing/2014/main" id="{ABBE3279-D601-80FD-7885-3EFFF947C110}"/>
                    </a:ext>
                  </a:extLst>
                </p:cNvPr>
                <p:cNvSpPr txBox="1"/>
                <p:nvPr/>
              </p:nvSpPr>
              <p:spPr>
                <a:xfrm>
                  <a:off x="2220973" y="360553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6" name="ZoneTexte 555">
                  <a:extLst>
                    <a:ext uri="{FF2B5EF4-FFF2-40B4-BE49-F238E27FC236}">
                      <a16:creationId xmlns:a16="http://schemas.microsoft.com/office/drawing/2014/main" id="{ABBE3279-D601-80FD-7885-3EFFF947C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973" y="3605530"/>
                  <a:ext cx="198516" cy="123111"/>
                </a:xfrm>
                <a:prstGeom prst="rect">
                  <a:avLst/>
                </a:prstGeom>
                <a:blipFill>
                  <a:blip r:embed="rId2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7" name="Connecteur droit avec flèche 556">
              <a:extLst>
                <a:ext uri="{FF2B5EF4-FFF2-40B4-BE49-F238E27FC236}">
                  <a16:creationId xmlns:a16="http://schemas.microsoft.com/office/drawing/2014/main" id="{36244646-898B-F9CC-52B8-D7673CE935FB}"/>
                </a:ext>
              </a:extLst>
            </p:cNvPr>
            <p:cNvCxnSpPr/>
            <p:nvPr/>
          </p:nvCxnSpPr>
          <p:spPr>
            <a:xfrm>
              <a:off x="2221247" y="3605530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32ADCC60-0A28-AD33-00B1-66828AF59748}"/>
                </a:ext>
              </a:extLst>
            </p:cNvPr>
            <p:cNvSpPr/>
            <p:nvPr/>
          </p:nvSpPr>
          <p:spPr>
            <a:xfrm>
              <a:off x="2590212" y="351463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59" name="Connecteur droit 558">
              <a:extLst>
                <a:ext uri="{FF2B5EF4-FFF2-40B4-BE49-F238E27FC236}">
                  <a16:creationId xmlns:a16="http://schemas.microsoft.com/office/drawing/2014/main" id="{D55B9D5E-C45F-DB7E-5FD9-AB77CA58B5B8}"/>
                </a:ext>
              </a:extLst>
            </p:cNvPr>
            <p:cNvCxnSpPr/>
            <p:nvPr/>
          </p:nvCxnSpPr>
          <p:spPr>
            <a:xfrm flipV="1">
              <a:off x="2770212" y="353803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ZoneTexte 559">
                  <a:extLst>
                    <a:ext uri="{FF2B5EF4-FFF2-40B4-BE49-F238E27FC236}">
                      <a16:creationId xmlns:a16="http://schemas.microsoft.com/office/drawing/2014/main" id="{CA61C7E7-0FF3-D581-6C57-CA92DFF95FBA}"/>
                    </a:ext>
                  </a:extLst>
                </p:cNvPr>
                <p:cNvSpPr txBox="1"/>
                <p:nvPr/>
              </p:nvSpPr>
              <p:spPr>
                <a:xfrm>
                  <a:off x="2595838" y="360248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60" name="ZoneTexte 559">
                  <a:extLst>
                    <a:ext uri="{FF2B5EF4-FFF2-40B4-BE49-F238E27FC236}">
                      <a16:creationId xmlns:a16="http://schemas.microsoft.com/office/drawing/2014/main" id="{CA61C7E7-0FF3-D581-6C57-CA92DFF95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838" y="3602480"/>
                  <a:ext cx="198516" cy="123111"/>
                </a:xfrm>
                <a:prstGeom prst="rect">
                  <a:avLst/>
                </a:prstGeom>
                <a:blipFill>
                  <a:blip r:embed="rId2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1" name="Connecteur droit avec flèche 560">
              <a:extLst>
                <a:ext uri="{FF2B5EF4-FFF2-40B4-BE49-F238E27FC236}">
                  <a16:creationId xmlns:a16="http://schemas.microsoft.com/office/drawing/2014/main" id="{842D8839-B6CB-E794-ECD8-70ADF52FFDDA}"/>
                </a:ext>
              </a:extLst>
            </p:cNvPr>
            <p:cNvCxnSpPr/>
            <p:nvPr/>
          </p:nvCxnSpPr>
          <p:spPr>
            <a:xfrm>
              <a:off x="2596112" y="3602480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0955BA80-1735-5DD6-EE2F-E4DE97A6F25C}"/>
                </a:ext>
              </a:extLst>
            </p:cNvPr>
            <p:cNvSpPr/>
            <p:nvPr/>
          </p:nvSpPr>
          <p:spPr>
            <a:xfrm>
              <a:off x="2968193" y="3513393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63" name="Connecteur droit 562">
              <a:extLst>
                <a:ext uri="{FF2B5EF4-FFF2-40B4-BE49-F238E27FC236}">
                  <a16:creationId xmlns:a16="http://schemas.microsoft.com/office/drawing/2014/main" id="{C35AAE8A-1007-ACB3-5A38-81B366AB022A}"/>
                </a:ext>
              </a:extLst>
            </p:cNvPr>
            <p:cNvCxnSpPr/>
            <p:nvPr/>
          </p:nvCxnSpPr>
          <p:spPr>
            <a:xfrm flipV="1">
              <a:off x="3148193" y="353679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Connecteur droit 563">
              <a:extLst>
                <a:ext uri="{FF2B5EF4-FFF2-40B4-BE49-F238E27FC236}">
                  <a16:creationId xmlns:a16="http://schemas.microsoft.com/office/drawing/2014/main" id="{84CD9DE8-87C4-0C45-6D63-6B24D8E3D435}"/>
                </a:ext>
              </a:extLst>
            </p:cNvPr>
            <p:cNvCxnSpPr/>
            <p:nvPr/>
          </p:nvCxnSpPr>
          <p:spPr>
            <a:xfrm flipV="1">
              <a:off x="2878153" y="353679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5" name="Groupe 564">
              <a:extLst>
                <a:ext uri="{FF2B5EF4-FFF2-40B4-BE49-F238E27FC236}">
                  <a16:creationId xmlns:a16="http://schemas.microsoft.com/office/drawing/2014/main" id="{0CCAB91D-FA7B-FCCA-BBC0-65529B8797F1}"/>
                </a:ext>
              </a:extLst>
            </p:cNvPr>
            <p:cNvGrpSpPr/>
            <p:nvPr/>
          </p:nvGrpSpPr>
          <p:grpSpPr>
            <a:xfrm>
              <a:off x="2822754" y="3527793"/>
              <a:ext cx="92916" cy="406245"/>
              <a:chOff x="2834834" y="1035203"/>
              <a:chExt cx="92916" cy="406245"/>
            </a:xfrm>
          </p:grpSpPr>
          <p:sp>
            <p:nvSpPr>
              <p:cNvPr id="654" name="Ellipse 653">
                <a:extLst>
                  <a:ext uri="{FF2B5EF4-FFF2-40B4-BE49-F238E27FC236}">
                    <a16:creationId xmlns:a16="http://schemas.microsoft.com/office/drawing/2014/main" id="{3E1DCCCA-97B7-1232-C454-6E45C5AD792A}"/>
                  </a:ext>
                </a:extLst>
              </p:cNvPr>
              <p:cNvSpPr/>
              <p:nvPr/>
            </p:nvSpPr>
            <p:spPr>
              <a:xfrm>
                <a:off x="2872292" y="103644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655" name="Connecteur droit 654">
                <a:extLst>
                  <a:ext uri="{FF2B5EF4-FFF2-40B4-BE49-F238E27FC236}">
                    <a16:creationId xmlns:a16="http://schemas.microsoft.com/office/drawing/2014/main" id="{0DA840F3-2906-A08B-835D-1DC92FF1D598}"/>
                  </a:ext>
                </a:extLst>
              </p:cNvPr>
              <p:cNvCxnSpPr/>
              <p:nvPr/>
            </p:nvCxnSpPr>
            <p:spPr>
              <a:xfrm flipV="1">
                <a:off x="2882843" y="1045448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800DA2E2-9235-743E-291A-E49F3421732D}"/>
                  </a:ext>
                </a:extLst>
              </p:cNvPr>
              <p:cNvSpPr/>
              <p:nvPr/>
            </p:nvSpPr>
            <p:spPr>
              <a:xfrm>
                <a:off x="2838251" y="1218249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657" name="Connecteur droit 656">
                <a:extLst>
                  <a:ext uri="{FF2B5EF4-FFF2-40B4-BE49-F238E27FC236}">
                    <a16:creationId xmlns:a16="http://schemas.microsoft.com/office/drawing/2014/main" id="{0B2817BD-017D-C7DA-2790-355397C477B6}"/>
                  </a:ext>
                </a:extLst>
              </p:cNvPr>
              <p:cNvCxnSpPr/>
              <p:nvPr/>
            </p:nvCxnSpPr>
            <p:spPr>
              <a:xfrm>
                <a:off x="2835870" y="1209465"/>
                <a:ext cx="90000" cy="8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Connecteur droit 657">
                <a:extLst>
                  <a:ext uri="{FF2B5EF4-FFF2-40B4-BE49-F238E27FC236}">
                    <a16:creationId xmlns:a16="http://schemas.microsoft.com/office/drawing/2014/main" id="{7E5AD009-91A0-B0C4-C8DF-84A773ED6243}"/>
                  </a:ext>
                </a:extLst>
              </p:cNvPr>
              <p:cNvCxnSpPr/>
              <p:nvPr/>
            </p:nvCxnSpPr>
            <p:spPr>
              <a:xfrm>
                <a:off x="2835870" y="1241935"/>
                <a:ext cx="90000" cy="8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9" name="Groupe 658">
                <a:extLst>
                  <a:ext uri="{FF2B5EF4-FFF2-40B4-BE49-F238E27FC236}">
                    <a16:creationId xmlns:a16="http://schemas.microsoft.com/office/drawing/2014/main" id="{501962AD-5881-F236-EBCC-E08615080F86}"/>
                  </a:ext>
                </a:extLst>
              </p:cNvPr>
              <p:cNvGrpSpPr/>
              <p:nvPr/>
            </p:nvGrpSpPr>
            <p:grpSpPr>
              <a:xfrm>
                <a:off x="2834834" y="1405448"/>
                <a:ext cx="91036" cy="36000"/>
                <a:chOff x="2356381" y="896779"/>
                <a:chExt cx="91036" cy="36000"/>
              </a:xfrm>
            </p:grpSpPr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9121CAA6-40F6-4A7E-397D-CC90211DDDBB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3995DDAF-1E2E-83B7-2FD6-545C9F75912C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0" name="Ellipse 659">
                <a:extLst>
                  <a:ext uri="{FF2B5EF4-FFF2-40B4-BE49-F238E27FC236}">
                    <a16:creationId xmlns:a16="http://schemas.microsoft.com/office/drawing/2014/main" id="{AEBFEC75-76E6-B94D-4EC3-F023362CF70F}"/>
                  </a:ext>
                </a:extLst>
              </p:cNvPr>
              <p:cNvSpPr/>
              <p:nvPr/>
            </p:nvSpPr>
            <p:spPr>
              <a:xfrm>
                <a:off x="2872233" y="1035203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ZoneTexte 565">
                  <a:extLst>
                    <a:ext uri="{FF2B5EF4-FFF2-40B4-BE49-F238E27FC236}">
                      <a16:creationId xmlns:a16="http://schemas.microsoft.com/office/drawing/2014/main" id="{6353795E-879A-00A3-0D58-A9D2B477B70D}"/>
                    </a:ext>
                  </a:extLst>
                </p:cNvPr>
                <p:cNvSpPr txBox="1"/>
                <p:nvPr/>
              </p:nvSpPr>
              <p:spPr>
                <a:xfrm>
                  <a:off x="2973819" y="360123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66" name="ZoneTexte 565">
                  <a:extLst>
                    <a:ext uri="{FF2B5EF4-FFF2-40B4-BE49-F238E27FC236}">
                      <a16:creationId xmlns:a16="http://schemas.microsoft.com/office/drawing/2014/main" id="{6353795E-879A-00A3-0D58-A9D2B477B7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819" y="3601235"/>
                  <a:ext cx="198516" cy="123111"/>
                </a:xfrm>
                <a:prstGeom prst="rect">
                  <a:avLst/>
                </a:prstGeom>
                <a:blipFill>
                  <a:blip r:embed="rId2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7" name="Connecteur droit avec flèche 566">
              <a:extLst>
                <a:ext uri="{FF2B5EF4-FFF2-40B4-BE49-F238E27FC236}">
                  <a16:creationId xmlns:a16="http://schemas.microsoft.com/office/drawing/2014/main" id="{BB922F86-1695-BE40-4C22-648672894149}"/>
                </a:ext>
              </a:extLst>
            </p:cNvPr>
            <p:cNvCxnSpPr/>
            <p:nvPr/>
          </p:nvCxnSpPr>
          <p:spPr>
            <a:xfrm>
              <a:off x="2974093" y="3601235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8E5B1D8A-D81E-9871-3BA2-85A8B277E7FD}"/>
                </a:ext>
              </a:extLst>
            </p:cNvPr>
            <p:cNvSpPr/>
            <p:nvPr/>
          </p:nvSpPr>
          <p:spPr>
            <a:xfrm>
              <a:off x="3330485" y="3512742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69" name="Connecteur droit 568">
              <a:extLst>
                <a:ext uri="{FF2B5EF4-FFF2-40B4-BE49-F238E27FC236}">
                  <a16:creationId xmlns:a16="http://schemas.microsoft.com/office/drawing/2014/main" id="{1C7FB9C6-D61B-E2B2-91BC-19E5D55BF77C}"/>
                </a:ext>
              </a:extLst>
            </p:cNvPr>
            <p:cNvCxnSpPr/>
            <p:nvPr/>
          </p:nvCxnSpPr>
          <p:spPr>
            <a:xfrm flipV="1">
              <a:off x="3510485" y="3536142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Connecteur droit 569">
              <a:extLst>
                <a:ext uri="{FF2B5EF4-FFF2-40B4-BE49-F238E27FC236}">
                  <a16:creationId xmlns:a16="http://schemas.microsoft.com/office/drawing/2014/main" id="{ED1AB885-8152-E4DD-ED6A-ABD1BC218661}"/>
                </a:ext>
              </a:extLst>
            </p:cNvPr>
            <p:cNvCxnSpPr/>
            <p:nvPr/>
          </p:nvCxnSpPr>
          <p:spPr>
            <a:xfrm flipV="1">
              <a:off x="3240445" y="3536142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ZoneTexte 570">
                  <a:extLst>
                    <a:ext uri="{FF2B5EF4-FFF2-40B4-BE49-F238E27FC236}">
                      <a16:creationId xmlns:a16="http://schemas.microsoft.com/office/drawing/2014/main" id="{102E9BAF-807C-8E68-B51D-E411515BFBF0}"/>
                    </a:ext>
                  </a:extLst>
                </p:cNvPr>
                <p:cNvSpPr txBox="1"/>
                <p:nvPr/>
              </p:nvSpPr>
              <p:spPr>
                <a:xfrm>
                  <a:off x="3336111" y="36005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71" name="ZoneTexte 570">
                  <a:extLst>
                    <a:ext uri="{FF2B5EF4-FFF2-40B4-BE49-F238E27FC236}">
                      <a16:creationId xmlns:a16="http://schemas.microsoft.com/office/drawing/2014/main" id="{102E9BAF-807C-8E68-B51D-E411515BF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6111" y="3600584"/>
                  <a:ext cx="198516" cy="123111"/>
                </a:xfrm>
                <a:prstGeom prst="rect">
                  <a:avLst/>
                </a:prstGeom>
                <a:blipFill>
                  <a:blip r:embed="rId2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2" name="Connecteur droit avec flèche 571">
              <a:extLst>
                <a:ext uri="{FF2B5EF4-FFF2-40B4-BE49-F238E27FC236}">
                  <a16:creationId xmlns:a16="http://schemas.microsoft.com/office/drawing/2014/main" id="{D9927E1A-BFC8-8AE5-6FB5-1D8DC0C61C45}"/>
                </a:ext>
              </a:extLst>
            </p:cNvPr>
            <p:cNvCxnSpPr/>
            <p:nvPr/>
          </p:nvCxnSpPr>
          <p:spPr>
            <a:xfrm>
              <a:off x="3336385" y="3600584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21E43693-9108-8266-7E62-CB753C12BDFE}"/>
                </a:ext>
              </a:extLst>
            </p:cNvPr>
            <p:cNvSpPr/>
            <p:nvPr/>
          </p:nvSpPr>
          <p:spPr>
            <a:xfrm>
              <a:off x="3566444" y="3706293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C075B3B2-6441-0910-8F64-52CCEF877CA9}"/>
                </a:ext>
              </a:extLst>
            </p:cNvPr>
            <p:cNvSpPr/>
            <p:nvPr/>
          </p:nvSpPr>
          <p:spPr>
            <a:xfrm>
              <a:off x="3704572" y="3512742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75" name="Connecteur droit 574">
              <a:extLst>
                <a:ext uri="{FF2B5EF4-FFF2-40B4-BE49-F238E27FC236}">
                  <a16:creationId xmlns:a16="http://schemas.microsoft.com/office/drawing/2014/main" id="{4AC4787F-CB11-2A6B-B85E-01D64DEE3047}"/>
                </a:ext>
              </a:extLst>
            </p:cNvPr>
            <p:cNvCxnSpPr/>
            <p:nvPr/>
          </p:nvCxnSpPr>
          <p:spPr>
            <a:xfrm flipV="1">
              <a:off x="3884572" y="3536142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0D1308A8-69C2-0C1A-3F9F-D2FB63CDE80A}"/>
                </a:ext>
              </a:extLst>
            </p:cNvPr>
            <p:cNvCxnSpPr/>
            <p:nvPr/>
          </p:nvCxnSpPr>
          <p:spPr>
            <a:xfrm flipV="1">
              <a:off x="3614532" y="3536142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ZoneTexte 576">
                  <a:extLst>
                    <a:ext uri="{FF2B5EF4-FFF2-40B4-BE49-F238E27FC236}">
                      <a16:creationId xmlns:a16="http://schemas.microsoft.com/office/drawing/2014/main" id="{A94A7089-F977-280D-2CB7-9DBAD0955B3F}"/>
                    </a:ext>
                  </a:extLst>
                </p:cNvPr>
                <p:cNvSpPr txBox="1"/>
                <p:nvPr/>
              </p:nvSpPr>
              <p:spPr>
                <a:xfrm>
                  <a:off x="3686813" y="360825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77" name="ZoneTexte 576">
                  <a:extLst>
                    <a:ext uri="{FF2B5EF4-FFF2-40B4-BE49-F238E27FC236}">
                      <a16:creationId xmlns:a16="http://schemas.microsoft.com/office/drawing/2014/main" id="{A94A7089-F977-280D-2CB7-9DBAD0955B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813" y="3608251"/>
                  <a:ext cx="198516" cy="123111"/>
                </a:xfrm>
                <a:prstGeom prst="rect">
                  <a:avLst/>
                </a:prstGeom>
                <a:blipFill>
                  <a:blip r:embed="rId2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8" name="Connecteur droit avec flèche 577">
              <a:extLst>
                <a:ext uri="{FF2B5EF4-FFF2-40B4-BE49-F238E27FC236}">
                  <a16:creationId xmlns:a16="http://schemas.microsoft.com/office/drawing/2014/main" id="{3DB34037-7E3D-A3A4-7D6C-8BF2EEE37AF2}"/>
                </a:ext>
              </a:extLst>
            </p:cNvPr>
            <p:cNvCxnSpPr/>
            <p:nvPr/>
          </p:nvCxnSpPr>
          <p:spPr>
            <a:xfrm>
              <a:off x="3710472" y="3600584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ZoneTexte 578">
                  <a:extLst>
                    <a:ext uri="{FF2B5EF4-FFF2-40B4-BE49-F238E27FC236}">
                      <a16:creationId xmlns:a16="http://schemas.microsoft.com/office/drawing/2014/main" id="{F1E8EB57-E6FE-6583-6489-5ABB7FD4A422}"/>
                    </a:ext>
                  </a:extLst>
                </p:cNvPr>
                <p:cNvSpPr txBox="1"/>
                <p:nvPr/>
              </p:nvSpPr>
              <p:spPr>
                <a:xfrm>
                  <a:off x="2810641" y="341348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9" name="ZoneTexte 578">
                  <a:extLst>
                    <a:ext uri="{FF2B5EF4-FFF2-40B4-BE49-F238E27FC236}">
                      <a16:creationId xmlns:a16="http://schemas.microsoft.com/office/drawing/2014/main" id="{F1E8EB57-E6FE-6583-6489-5ABB7FD4A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641" y="3413480"/>
                  <a:ext cx="198516" cy="123111"/>
                </a:xfrm>
                <a:prstGeom prst="rect">
                  <a:avLst/>
                </a:prstGeom>
                <a:blipFill>
                  <a:blip r:embed="rId2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ZoneTexte 579">
                  <a:extLst>
                    <a:ext uri="{FF2B5EF4-FFF2-40B4-BE49-F238E27FC236}">
                      <a16:creationId xmlns:a16="http://schemas.microsoft.com/office/drawing/2014/main" id="{0CD803E0-DBDD-BCD0-5617-59AC243F367A}"/>
                    </a:ext>
                  </a:extLst>
                </p:cNvPr>
                <p:cNvSpPr txBox="1"/>
                <p:nvPr/>
              </p:nvSpPr>
              <p:spPr>
                <a:xfrm>
                  <a:off x="3186039" y="341348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0" name="ZoneTexte 579">
                  <a:extLst>
                    <a:ext uri="{FF2B5EF4-FFF2-40B4-BE49-F238E27FC236}">
                      <a16:creationId xmlns:a16="http://schemas.microsoft.com/office/drawing/2014/main" id="{0CD803E0-DBDD-BCD0-5617-59AC243F3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039" y="3413480"/>
                  <a:ext cx="198516" cy="123111"/>
                </a:xfrm>
                <a:prstGeom prst="rect">
                  <a:avLst/>
                </a:prstGeom>
                <a:blipFill>
                  <a:blip r:embed="rId2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ZoneTexte 580">
                  <a:extLst>
                    <a:ext uri="{FF2B5EF4-FFF2-40B4-BE49-F238E27FC236}">
                      <a16:creationId xmlns:a16="http://schemas.microsoft.com/office/drawing/2014/main" id="{67696B5E-E3A5-D462-9A9E-39B4AD931BB4}"/>
                    </a:ext>
                  </a:extLst>
                </p:cNvPr>
                <p:cNvSpPr txBox="1"/>
                <p:nvPr/>
              </p:nvSpPr>
              <p:spPr>
                <a:xfrm>
                  <a:off x="3548720" y="341659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1" name="ZoneTexte 580">
                  <a:extLst>
                    <a:ext uri="{FF2B5EF4-FFF2-40B4-BE49-F238E27FC236}">
                      <a16:creationId xmlns:a16="http://schemas.microsoft.com/office/drawing/2014/main" id="{67696B5E-E3A5-D462-9A9E-39B4AD931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720" y="3416599"/>
                  <a:ext cx="198516" cy="123111"/>
                </a:xfrm>
                <a:prstGeom prst="rect">
                  <a:avLst/>
                </a:prstGeom>
                <a:blipFill>
                  <a:blip r:embed="rId2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2" name="Groupe 581">
              <a:extLst>
                <a:ext uri="{FF2B5EF4-FFF2-40B4-BE49-F238E27FC236}">
                  <a16:creationId xmlns:a16="http://schemas.microsoft.com/office/drawing/2014/main" id="{AF97F298-F3E9-6E64-771C-B99D0C94674A}"/>
                </a:ext>
              </a:extLst>
            </p:cNvPr>
            <p:cNvGrpSpPr/>
            <p:nvPr/>
          </p:nvGrpSpPr>
          <p:grpSpPr>
            <a:xfrm>
              <a:off x="1772182" y="3524369"/>
              <a:ext cx="111404" cy="36000"/>
              <a:chOff x="678151" y="2473406"/>
              <a:chExt cx="111404" cy="36000"/>
            </a:xfrm>
          </p:grpSpPr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A7EFD2DC-44A7-3C2E-0114-868E79C8079F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653" name="Connecteur droit 652">
                <a:extLst>
                  <a:ext uri="{FF2B5EF4-FFF2-40B4-BE49-F238E27FC236}">
                    <a16:creationId xmlns:a16="http://schemas.microsoft.com/office/drawing/2014/main" id="{897A5B51-4843-2CB0-DD93-1A7C09BEF288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ZoneTexte 582">
                  <a:extLst>
                    <a:ext uri="{FF2B5EF4-FFF2-40B4-BE49-F238E27FC236}">
                      <a16:creationId xmlns:a16="http://schemas.microsoft.com/office/drawing/2014/main" id="{384E1BC8-E139-FA53-A10B-7350EB499742}"/>
                    </a:ext>
                  </a:extLst>
                </p:cNvPr>
                <p:cNvSpPr txBox="1"/>
                <p:nvPr/>
              </p:nvSpPr>
              <p:spPr>
                <a:xfrm>
                  <a:off x="3893986" y="341565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3" name="ZoneTexte 582">
                  <a:extLst>
                    <a:ext uri="{FF2B5EF4-FFF2-40B4-BE49-F238E27FC236}">
                      <a16:creationId xmlns:a16="http://schemas.microsoft.com/office/drawing/2014/main" id="{384E1BC8-E139-FA53-A10B-7350EB49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986" y="3415656"/>
                  <a:ext cx="198516" cy="123111"/>
                </a:xfrm>
                <a:prstGeom prst="rect">
                  <a:avLst/>
                </a:prstGeom>
                <a:blipFill>
                  <a:blip r:embed="rId3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090487C4-C6FB-2C6D-7DD0-AF6C170D6DD6}"/>
                </a:ext>
              </a:extLst>
            </p:cNvPr>
            <p:cNvSpPr/>
            <p:nvPr/>
          </p:nvSpPr>
          <p:spPr>
            <a:xfrm>
              <a:off x="3234802" y="353081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691CE5CB-D08D-022D-8564-A1D0FF98C6AC}"/>
                </a:ext>
              </a:extLst>
            </p:cNvPr>
            <p:cNvSpPr/>
            <p:nvPr/>
          </p:nvSpPr>
          <p:spPr>
            <a:xfrm>
              <a:off x="4063910" y="3512742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86" name="Connecteur droit 585">
              <a:extLst>
                <a:ext uri="{FF2B5EF4-FFF2-40B4-BE49-F238E27FC236}">
                  <a16:creationId xmlns:a16="http://schemas.microsoft.com/office/drawing/2014/main" id="{0F24A485-ACD6-6600-191A-792BF60853A1}"/>
                </a:ext>
              </a:extLst>
            </p:cNvPr>
            <p:cNvCxnSpPr/>
            <p:nvPr/>
          </p:nvCxnSpPr>
          <p:spPr>
            <a:xfrm flipV="1">
              <a:off x="4243910" y="3536142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Connecteur droit 586">
              <a:extLst>
                <a:ext uri="{FF2B5EF4-FFF2-40B4-BE49-F238E27FC236}">
                  <a16:creationId xmlns:a16="http://schemas.microsoft.com/office/drawing/2014/main" id="{915A9E0C-6AAA-0740-7A3A-16A27084780F}"/>
                </a:ext>
              </a:extLst>
            </p:cNvPr>
            <p:cNvCxnSpPr/>
            <p:nvPr/>
          </p:nvCxnSpPr>
          <p:spPr>
            <a:xfrm flipV="1">
              <a:off x="3973870" y="3536142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ZoneTexte 587">
                  <a:extLst>
                    <a:ext uri="{FF2B5EF4-FFF2-40B4-BE49-F238E27FC236}">
                      <a16:creationId xmlns:a16="http://schemas.microsoft.com/office/drawing/2014/main" id="{6B8FBCDF-4CE7-F451-15BA-F4913D902D31}"/>
                    </a:ext>
                  </a:extLst>
                </p:cNvPr>
                <p:cNvSpPr txBox="1"/>
                <p:nvPr/>
              </p:nvSpPr>
              <p:spPr>
                <a:xfrm>
                  <a:off x="4069536" y="36005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88" name="ZoneTexte 587">
                  <a:extLst>
                    <a:ext uri="{FF2B5EF4-FFF2-40B4-BE49-F238E27FC236}">
                      <a16:creationId xmlns:a16="http://schemas.microsoft.com/office/drawing/2014/main" id="{6B8FBCDF-4CE7-F451-15BA-F4913D902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536" y="3600584"/>
                  <a:ext cx="198516" cy="123111"/>
                </a:xfrm>
                <a:prstGeom prst="rect">
                  <a:avLst/>
                </a:prstGeom>
                <a:blipFill>
                  <a:blip r:embed="rId3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9" name="Connecteur droit avec flèche 588">
              <a:extLst>
                <a:ext uri="{FF2B5EF4-FFF2-40B4-BE49-F238E27FC236}">
                  <a16:creationId xmlns:a16="http://schemas.microsoft.com/office/drawing/2014/main" id="{4AFFEE5D-1163-3ADC-7285-7744E20727C6}"/>
                </a:ext>
              </a:extLst>
            </p:cNvPr>
            <p:cNvCxnSpPr/>
            <p:nvPr/>
          </p:nvCxnSpPr>
          <p:spPr>
            <a:xfrm>
              <a:off x="4069810" y="3600584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1FA6BD69-1D78-A6FE-82C2-276F3AF34FE7}"/>
                </a:ext>
              </a:extLst>
            </p:cNvPr>
            <p:cNvSpPr/>
            <p:nvPr/>
          </p:nvSpPr>
          <p:spPr>
            <a:xfrm>
              <a:off x="4437997" y="3512742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91" name="Connecteur droit 590">
              <a:extLst>
                <a:ext uri="{FF2B5EF4-FFF2-40B4-BE49-F238E27FC236}">
                  <a16:creationId xmlns:a16="http://schemas.microsoft.com/office/drawing/2014/main" id="{86B6B4DD-B4BD-8856-9444-E5556F1C70DC}"/>
                </a:ext>
              </a:extLst>
            </p:cNvPr>
            <p:cNvCxnSpPr/>
            <p:nvPr/>
          </p:nvCxnSpPr>
          <p:spPr>
            <a:xfrm flipV="1">
              <a:off x="4347957" y="3536142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ZoneTexte 591">
                  <a:extLst>
                    <a:ext uri="{FF2B5EF4-FFF2-40B4-BE49-F238E27FC236}">
                      <a16:creationId xmlns:a16="http://schemas.microsoft.com/office/drawing/2014/main" id="{37FDEA91-822E-A59B-135E-AC488F6B7B1C}"/>
                    </a:ext>
                  </a:extLst>
                </p:cNvPr>
                <p:cNvSpPr txBox="1"/>
                <p:nvPr/>
              </p:nvSpPr>
              <p:spPr>
                <a:xfrm>
                  <a:off x="4434639" y="360432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92" name="ZoneTexte 591">
                  <a:extLst>
                    <a:ext uri="{FF2B5EF4-FFF2-40B4-BE49-F238E27FC236}">
                      <a16:creationId xmlns:a16="http://schemas.microsoft.com/office/drawing/2014/main" id="{37FDEA91-822E-A59B-135E-AC488F6B7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39" y="3604324"/>
                  <a:ext cx="198516" cy="123111"/>
                </a:xfrm>
                <a:prstGeom prst="rect">
                  <a:avLst/>
                </a:prstGeom>
                <a:blipFill>
                  <a:blip r:embed="rId1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3" name="Connecteur droit avec flèche 592">
              <a:extLst>
                <a:ext uri="{FF2B5EF4-FFF2-40B4-BE49-F238E27FC236}">
                  <a16:creationId xmlns:a16="http://schemas.microsoft.com/office/drawing/2014/main" id="{F0C9ADA3-4071-3B4A-EF8E-F86913D3DB36}"/>
                </a:ext>
              </a:extLst>
            </p:cNvPr>
            <p:cNvCxnSpPr/>
            <p:nvPr/>
          </p:nvCxnSpPr>
          <p:spPr>
            <a:xfrm>
              <a:off x="4443897" y="3600584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ZoneTexte 593">
                  <a:extLst>
                    <a:ext uri="{FF2B5EF4-FFF2-40B4-BE49-F238E27FC236}">
                      <a16:creationId xmlns:a16="http://schemas.microsoft.com/office/drawing/2014/main" id="{DCA9D894-E096-C4A8-3EB3-3AF3D9848FF0}"/>
                    </a:ext>
                  </a:extLst>
                </p:cNvPr>
                <p:cNvSpPr txBox="1"/>
                <p:nvPr/>
              </p:nvSpPr>
              <p:spPr>
                <a:xfrm>
                  <a:off x="4280298" y="341282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4" name="ZoneTexte 593">
                  <a:extLst>
                    <a:ext uri="{FF2B5EF4-FFF2-40B4-BE49-F238E27FC236}">
                      <a16:creationId xmlns:a16="http://schemas.microsoft.com/office/drawing/2014/main" id="{DCA9D894-E096-C4A8-3EB3-3AF3D9848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298" y="3412829"/>
                  <a:ext cx="198516" cy="123111"/>
                </a:xfrm>
                <a:prstGeom prst="rect">
                  <a:avLst/>
                </a:prstGeom>
                <a:blipFill>
                  <a:blip r:embed="rId3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818F310C-A34C-D836-A8C1-AC0257C19D2B}"/>
                </a:ext>
              </a:extLst>
            </p:cNvPr>
            <p:cNvSpPr/>
            <p:nvPr/>
          </p:nvSpPr>
          <p:spPr>
            <a:xfrm>
              <a:off x="3968227" y="353081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9F219C0F-7103-3DCF-BC53-5C16122E9227}"/>
                </a:ext>
              </a:extLst>
            </p:cNvPr>
            <p:cNvSpPr/>
            <p:nvPr/>
          </p:nvSpPr>
          <p:spPr>
            <a:xfrm>
              <a:off x="5095378" y="3443318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597" name="ZoneTexte 596">
              <a:extLst>
                <a:ext uri="{FF2B5EF4-FFF2-40B4-BE49-F238E27FC236}">
                  <a16:creationId xmlns:a16="http://schemas.microsoft.com/office/drawing/2014/main" id="{7FAFEB68-7A6B-8149-D4F9-212A069E415D}"/>
                </a:ext>
              </a:extLst>
            </p:cNvPr>
            <p:cNvSpPr txBox="1"/>
            <p:nvPr/>
          </p:nvSpPr>
          <p:spPr>
            <a:xfrm>
              <a:off x="5116755" y="3453199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+ -</a:t>
              </a:r>
            </a:p>
          </p:txBody>
        </p:sp>
        <p:cxnSp>
          <p:nvCxnSpPr>
            <p:cNvPr id="598" name="Connecteur droit 597">
              <a:extLst>
                <a:ext uri="{FF2B5EF4-FFF2-40B4-BE49-F238E27FC236}">
                  <a16:creationId xmlns:a16="http://schemas.microsoft.com/office/drawing/2014/main" id="{164A4017-0541-B343-3F48-19F56B8022C4}"/>
                </a:ext>
              </a:extLst>
            </p:cNvPr>
            <p:cNvCxnSpPr>
              <a:cxnSpLocks/>
            </p:cNvCxnSpPr>
            <p:nvPr/>
          </p:nvCxnSpPr>
          <p:spPr>
            <a:xfrm>
              <a:off x="5293334" y="3541548"/>
              <a:ext cx="78304" cy="29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ZoneTexte 598">
                  <a:extLst>
                    <a:ext uri="{FF2B5EF4-FFF2-40B4-BE49-F238E27FC236}">
                      <a16:creationId xmlns:a16="http://schemas.microsoft.com/office/drawing/2014/main" id="{CAE04AEC-D7F9-687C-41CD-D8173D8C4588}"/>
                    </a:ext>
                  </a:extLst>
                </p:cNvPr>
                <p:cNvSpPr txBox="1"/>
                <p:nvPr/>
              </p:nvSpPr>
              <p:spPr>
                <a:xfrm>
                  <a:off x="5112813" y="365118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99" name="ZoneTexte 598">
                  <a:extLst>
                    <a:ext uri="{FF2B5EF4-FFF2-40B4-BE49-F238E27FC236}">
                      <a16:creationId xmlns:a16="http://schemas.microsoft.com/office/drawing/2014/main" id="{CAE04AEC-D7F9-687C-41CD-D8173D8C45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813" y="3651185"/>
                  <a:ext cx="198516" cy="123111"/>
                </a:xfrm>
                <a:prstGeom prst="rect">
                  <a:avLst/>
                </a:prstGeom>
                <a:blipFill>
                  <a:blip r:embed="rId33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0" name="Groupe 599">
              <a:extLst>
                <a:ext uri="{FF2B5EF4-FFF2-40B4-BE49-F238E27FC236}">
                  <a16:creationId xmlns:a16="http://schemas.microsoft.com/office/drawing/2014/main" id="{FA5BCD78-C181-FF3A-60A9-6098102BCD41}"/>
                </a:ext>
              </a:extLst>
            </p:cNvPr>
            <p:cNvGrpSpPr/>
            <p:nvPr/>
          </p:nvGrpSpPr>
          <p:grpSpPr>
            <a:xfrm rot="10800000">
              <a:off x="5334529" y="3521962"/>
              <a:ext cx="111404" cy="36000"/>
              <a:chOff x="678151" y="2473406"/>
              <a:chExt cx="111404" cy="36000"/>
            </a:xfrm>
          </p:grpSpPr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3C7DC701-2C24-59EF-4BBC-5C3D23D1DD7E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651" name="Connecteur droit 650">
                <a:extLst>
                  <a:ext uri="{FF2B5EF4-FFF2-40B4-BE49-F238E27FC236}">
                    <a16:creationId xmlns:a16="http://schemas.microsoft.com/office/drawing/2014/main" id="{13D21D8E-768D-D138-EC29-B7C9ADCD8FDD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1" name="Groupe 600">
              <a:extLst>
                <a:ext uri="{FF2B5EF4-FFF2-40B4-BE49-F238E27FC236}">
                  <a16:creationId xmlns:a16="http://schemas.microsoft.com/office/drawing/2014/main" id="{220CF68B-5AD6-7344-6432-6B4C541E082A}"/>
                </a:ext>
              </a:extLst>
            </p:cNvPr>
            <p:cNvGrpSpPr/>
            <p:nvPr/>
          </p:nvGrpSpPr>
          <p:grpSpPr>
            <a:xfrm>
              <a:off x="2395347" y="3414474"/>
              <a:ext cx="313599" cy="523355"/>
              <a:chOff x="2407427" y="921884"/>
              <a:chExt cx="313599" cy="5233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8" name="ZoneTexte 637">
                    <a:extLst>
                      <a:ext uri="{FF2B5EF4-FFF2-40B4-BE49-F238E27FC236}">
                        <a16:creationId xmlns:a16="http://schemas.microsoft.com/office/drawing/2014/main" id="{5FB867EF-468E-4E91-7880-D36349EC2D60}"/>
                      </a:ext>
                    </a:extLst>
                  </p:cNvPr>
                  <p:cNvSpPr txBox="1"/>
                  <p:nvPr/>
                </p:nvSpPr>
                <p:spPr>
                  <a:xfrm>
                    <a:off x="2558693" y="1226908"/>
                    <a:ext cx="162333" cy="1277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638" name="ZoneTexte 637">
                    <a:extLst>
                      <a:ext uri="{FF2B5EF4-FFF2-40B4-BE49-F238E27FC236}">
                        <a16:creationId xmlns:a16="http://schemas.microsoft.com/office/drawing/2014/main" id="{5FB867EF-468E-4E91-7880-D36349EC2D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8693" y="1226908"/>
                    <a:ext cx="162333" cy="12772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7143" t="-9091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9" name="Connecteur droit 638">
                <a:extLst>
                  <a:ext uri="{FF2B5EF4-FFF2-40B4-BE49-F238E27FC236}">
                    <a16:creationId xmlns:a16="http://schemas.microsoft.com/office/drawing/2014/main" id="{DA6CB62E-C082-77B8-F10A-CF72247F5D50}"/>
                  </a:ext>
                </a:extLst>
              </p:cNvPr>
              <p:cNvCxnSpPr/>
              <p:nvPr/>
            </p:nvCxnSpPr>
            <p:spPr>
              <a:xfrm flipV="1">
                <a:off x="2407427" y="1048498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0" name="Ellipse 639">
                <a:extLst>
                  <a:ext uri="{FF2B5EF4-FFF2-40B4-BE49-F238E27FC236}">
                    <a16:creationId xmlns:a16="http://schemas.microsoft.com/office/drawing/2014/main" id="{6271BA3A-E6DD-9831-842F-9583E314CAD3}"/>
                  </a:ext>
                </a:extLst>
              </p:cNvPr>
              <p:cNvSpPr/>
              <p:nvPr/>
            </p:nvSpPr>
            <p:spPr>
              <a:xfrm>
                <a:off x="2494252" y="103875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641" name="Connecteur droit 640">
                <a:extLst>
                  <a:ext uri="{FF2B5EF4-FFF2-40B4-BE49-F238E27FC236}">
                    <a16:creationId xmlns:a16="http://schemas.microsoft.com/office/drawing/2014/main" id="{639631E1-BE29-81A4-E2A6-DD38AE4E0E27}"/>
                  </a:ext>
                </a:extLst>
              </p:cNvPr>
              <p:cNvCxnSpPr/>
              <p:nvPr/>
            </p:nvCxnSpPr>
            <p:spPr>
              <a:xfrm flipV="1">
                <a:off x="2512252" y="1045448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2" name="Ellipse 641">
                <a:extLst>
                  <a:ext uri="{FF2B5EF4-FFF2-40B4-BE49-F238E27FC236}">
                    <a16:creationId xmlns:a16="http://schemas.microsoft.com/office/drawing/2014/main" id="{F84D0C77-0201-3EB1-8310-0B3BD659B9F9}"/>
                  </a:ext>
                </a:extLst>
              </p:cNvPr>
              <p:cNvSpPr/>
              <p:nvPr/>
            </p:nvSpPr>
            <p:spPr>
              <a:xfrm>
                <a:off x="2494252" y="103644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sp>
            <p:nvSpPr>
              <p:cNvPr id="643" name="Ellipse 642">
                <a:extLst>
                  <a:ext uri="{FF2B5EF4-FFF2-40B4-BE49-F238E27FC236}">
                    <a16:creationId xmlns:a16="http://schemas.microsoft.com/office/drawing/2014/main" id="{15E3314B-14E9-433F-314B-D442631E1709}"/>
                  </a:ext>
                </a:extLst>
              </p:cNvPr>
              <p:cNvSpPr/>
              <p:nvPr/>
            </p:nvSpPr>
            <p:spPr>
              <a:xfrm>
                <a:off x="2412839" y="1139239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cxnSp>
            <p:nvCxnSpPr>
              <p:cNvPr id="644" name="Connecteur droit 643">
                <a:extLst>
                  <a:ext uri="{FF2B5EF4-FFF2-40B4-BE49-F238E27FC236}">
                    <a16:creationId xmlns:a16="http://schemas.microsoft.com/office/drawing/2014/main" id="{9136013A-7FA4-B4D4-C16D-6562192E2B91}"/>
                  </a:ext>
                </a:extLst>
              </p:cNvPr>
              <p:cNvCxnSpPr/>
              <p:nvPr/>
            </p:nvCxnSpPr>
            <p:spPr>
              <a:xfrm flipV="1">
                <a:off x="2503199" y="1049239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Connecteur droit avec flèche 644">
                <a:extLst>
                  <a:ext uri="{FF2B5EF4-FFF2-40B4-BE49-F238E27FC236}">
                    <a16:creationId xmlns:a16="http://schemas.microsoft.com/office/drawing/2014/main" id="{FCE5E1FB-DCBC-FA8C-45C2-01793DB0142D}"/>
                  </a:ext>
                </a:extLst>
              </p:cNvPr>
              <p:cNvCxnSpPr/>
              <p:nvPr/>
            </p:nvCxnSpPr>
            <p:spPr>
              <a:xfrm flipV="1">
                <a:off x="2503199" y="1139239"/>
                <a:ext cx="0" cy="1800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6" name="Groupe 645">
                <a:extLst>
                  <a:ext uri="{FF2B5EF4-FFF2-40B4-BE49-F238E27FC236}">
                    <a16:creationId xmlns:a16="http://schemas.microsoft.com/office/drawing/2014/main" id="{29627F0A-65B9-E442-F670-9D96903E11E7}"/>
                  </a:ext>
                </a:extLst>
              </p:cNvPr>
              <p:cNvGrpSpPr/>
              <p:nvPr/>
            </p:nvGrpSpPr>
            <p:grpSpPr>
              <a:xfrm>
                <a:off x="2454649" y="1409239"/>
                <a:ext cx="91036" cy="36000"/>
                <a:chOff x="2356381" y="896779"/>
                <a:chExt cx="91036" cy="36000"/>
              </a:xfrm>
            </p:grpSpPr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25A4C638-3371-B3E4-301C-7F814CA77EC2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649" name="Connecteur droit 648">
                  <a:extLst>
                    <a:ext uri="{FF2B5EF4-FFF2-40B4-BE49-F238E27FC236}">
                      <a16:creationId xmlns:a16="http://schemas.microsoft.com/office/drawing/2014/main" id="{88C186B0-6056-A255-C468-A04954F3161D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7" name="ZoneTexte 646">
                    <a:extLst>
                      <a:ext uri="{FF2B5EF4-FFF2-40B4-BE49-F238E27FC236}">
                        <a16:creationId xmlns:a16="http://schemas.microsoft.com/office/drawing/2014/main" id="{A6C76149-CAA5-096D-9727-7790BE8E2E2E}"/>
                      </a:ext>
                    </a:extLst>
                  </p:cNvPr>
                  <p:cNvSpPr txBox="1"/>
                  <p:nvPr/>
                </p:nvSpPr>
                <p:spPr>
                  <a:xfrm>
                    <a:off x="2444261" y="921884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7" name="ZoneTexte 646">
                    <a:extLst>
                      <a:ext uri="{FF2B5EF4-FFF2-40B4-BE49-F238E27FC236}">
                        <a16:creationId xmlns:a16="http://schemas.microsoft.com/office/drawing/2014/main" id="{A6C76149-CAA5-096D-9727-7790BE8E2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4261" y="921884"/>
                    <a:ext cx="198516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75EAAC11-00A0-4604-C814-7F14E513C2FF}"/>
                </a:ext>
              </a:extLst>
            </p:cNvPr>
            <p:cNvSpPr/>
            <p:nvPr/>
          </p:nvSpPr>
          <p:spPr>
            <a:xfrm>
              <a:off x="4819971" y="3509503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603" name="Connecteur droit 602">
              <a:extLst>
                <a:ext uri="{FF2B5EF4-FFF2-40B4-BE49-F238E27FC236}">
                  <a16:creationId xmlns:a16="http://schemas.microsoft.com/office/drawing/2014/main" id="{2B3E855E-A69C-2367-60E8-3C969BCF1867}"/>
                </a:ext>
              </a:extLst>
            </p:cNvPr>
            <p:cNvCxnSpPr/>
            <p:nvPr/>
          </p:nvCxnSpPr>
          <p:spPr>
            <a:xfrm flipV="1">
              <a:off x="2124319" y="3539310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Connecteur droit 603">
              <a:extLst>
                <a:ext uri="{FF2B5EF4-FFF2-40B4-BE49-F238E27FC236}">
                  <a16:creationId xmlns:a16="http://schemas.microsoft.com/office/drawing/2014/main" id="{A8172A9C-E1D8-58FA-1514-66F2D9B891FD}"/>
                </a:ext>
              </a:extLst>
            </p:cNvPr>
            <p:cNvCxnSpPr/>
            <p:nvPr/>
          </p:nvCxnSpPr>
          <p:spPr>
            <a:xfrm flipV="1">
              <a:off x="5002372" y="3532572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5" name="Groupe 604">
              <a:extLst>
                <a:ext uri="{FF2B5EF4-FFF2-40B4-BE49-F238E27FC236}">
                  <a16:creationId xmlns:a16="http://schemas.microsoft.com/office/drawing/2014/main" id="{972921F2-DE97-F398-8682-8239C9602DFB}"/>
                </a:ext>
              </a:extLst>
            </p:cNvPr>
            <p:cNvGrpSpPr/>
            <p:nvPr/>
          </p:nvGrpSpPr>
          <p:grpSpPr>
            <a:xfrm>
              <a:off x="3565532" y="3526213"/>
              <a:ext cx="92916" cy="406245"/>
              <a:chOff x="2834834" y="1035203"/>
              <a:chExt cx="92916" cy="406245"/>
            </a:xfrm>
          </p:grpSpPr>
          <p:sp>
            <p:nvSpPr>
              <p:cNvPr id="629" name="Ellipse 628">
                <a:extLst>
                  <a:ext uri="{FF2B5EF4-FFF2-40B4-BE49-F238E27FC236}">
                    <a16:creationId xmlns:a16="http://schemas.microsoft.com/office/drawing/2014/main" id="{723E0961-5BDD-97F4-1C71-1F5EEB7293A0}"/>
                  </a:ext>
                </a:extLst>
              </p:cNvPr>
              <p:cNvSpPr/>
              <p:nvPr/>
            </p:nvSpPr>
            <p:spPr>
              <a:xfrm>
                <a:off x="2872292" y="103644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630" name="Connecteur droit 629">
                <a:extLst>
                  <a:ext uri="{FF2B5EF4-FFF2-40B4-BE49-F238E27FC236}">
                    <a16:creationId xmlns:a16="http://schemas.microsoft.com/office/drawing/2014/main" id="{ABD07288-B4E5-D17E-4EEA-A7181E47282B}"/>
                  </a:ext>
                </a:extLst>
              </p:cNvPr>
              <p:cNvCxnSpPr/>
              <p:nvPr/>
            </p:nvCxnSpPr>
            <p:spPr>
              <a:xfrm flipV="1">
                <a:off x="2882843" y="1045448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9779DEE3-9531-C9DF-6717-4650308BEBE1}"/>
                  </a:ext>
                </a:extLst>
              </p:cNvPr>
              <p:cNvSpPr/>
              <p:nvPr/>
            </p:nvSpPr>
            <p:spPr>
              <a:xfrm>
                <a:off x="2838251" y="1218249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632" name="Connecteur droit 631">
                <a:extLst>
                  <a:ext uri="{FF2B5EF4-FFF2-40B4-BE49-F238E27FC236}">
                    <a16:creationId xmlns:a16="http://schemas.microsoft.com/office/drawing/2014/main" id="{97B747D9-15AF-BA44-6885-F8B0A6225BE5}"/>
                  </a:ext>
                </a:extLst>
              </p:cNvPr>
              <p:cNvCxnSpPr/>
              <p:nvPr/>
            </p:nvCxnSpPr>
            <p:spPr>
              <a:xfrm>
                <a:off x="2835870" y="1209465"/>
                <a:ext cx="90000" cy="8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Connecteur droit 632">
                <a:extLst>
                  <a:ext uri="{FF2B5EF4-FFF2-40B4-BE49-F238E27FC236}">
                    <a16:creationId xmlns:a16="http://schemas.microsoft.com/office/drawing/2014/main" id="{69B0D738-3845-B904-3EC6-BFA3A68673B9}"/>
                  </a:ext>
                </a:extLst>
              </p:cNvPr>
              <p:cNvCxnSpPr/>
              <p:nvPr/>
            </p:nvCxnSpPr>
            <p:spPr>
              <a:xfrm>
                <a:off x="2835870" y="1241935"/>
                <a:ext cx="90000" cy="8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4" name="Groupe 633">
                <a:extLst>
                  <a:ext uri="{FF2B5EF4-FFF2-40B4-BE49-F238E27FC236}">
                    <a16:creationId xmlns:a16="http://schemas.microsoft.com/office/drawing/2014/main" id="{AA5AFD3C-6287-644C-578A-5B5650D35BFB}"/>
                  </a:ext>
                </a:extLst>
              </p:cNvPr>
              <p:cNvGrpSpPr/>
              <p:nvPr/>
            </p:nvGrpSpPr>
            <p:grpSpPr>
              <a:xfrm>
                <a:off x="2834834" y="1405448"/>
                <a:ext cx="91036" cy="36000"/>
                <a:chOff x="2356381" y="896779"/>
                <a:chExt cx="91036" cy="36000"/>
              </a:xfrm>
            </p:grpSpPr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2B58FEB8-70AB-EE3E-61FA-7C7BCC1834E8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637" name="Connecteur droit 636">
                  <a:extLst>
                    <a:ext uri="{FF2B5EF4-FFF2-40B4-BE49-F238E27FC236}">
                      <a16:creationId xmlns:a16="http://schemas.microsoft.com/office/drawing/2014/main" id="{67078B31-F972-28C1-7353-9BD10809B2A4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5" name="Ellipse 634">
                <a:extLst>
                  <a:ext uri="{FF2B5EF4-FFF2-40B4-BE49-F238E27FC236}">
                    <a16:creationId xmlns:a16="http://schemas.microsoft.com/office/drawing/2014/main" id="{74A433BD-60D8-FB26-99B7-A6174CF91965}"/>
                  </a:ext>
                </a:extLst>
              </p:cNvPr>
              <p:cNvSpPr/>
              <p:nvPr/>
            </p:nvSpPr>
            <p:spPr>
              <a:xfrm>
                <a:off x="2872233" y="1035203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</p:grpSp>
        <p:grpSp>
          <p:nvGrpSpPr>
            <p:cNvPr id="606" name="Groupe 605">
              <a:extLst>
                <a:ext uri="{FF2B5EF4-FFF2-40B4-BE49-F238E27FC236}">
                  <a16:creationId xmlns:a16="http://schemas.microsoft.com/office/drawing/2014/main" id="{F279E43C-EF71-CCF5-9855-9F1F74402284}"/>
                </a:ext>
              </a:extLst>
            </p:cNvPr>
            <p:cNvGrpSpPr/>
            <p:nvPr/>
          </p:nvGrpSpPr>
          <p:grpSpPr>
            <a:xfrm>
              <a:off x="4303638" y="3526740"/>
              <a:ext cx="92916" cy="406245"/>
              <a:chOff x="2834834" y="1035203"/>
              <a:chExt cx="92916" cy="406245"/>
            </a:xfrm>
          </p:grpSpPr>
          <p:sp>
            <p:nvSpPr>
              <p:cNvPr id="620" name="Ellipse 619">
                <a:extLst>
                  <a:ext uri="{FF2B5EF4-FFF2-40B4-BE49-F238E27FC236}">
                    <a16:creationId xmlns:a16="http://schemas.microsoft.com/office/drawing/2014/main" id="{3516C598-B98D-B42C-A3AD-9E03E3192EA4}"/>
                  </a:ext>
                </a:extLst>
              </p:cNvPr>
              <p:cNvSpPr/>
              <p:nvPr/>
            </p:nvSpPr>
            <p:spPr>
              <a:xfrm>
                <a:off x="2872292" y="103644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621" name="Connecteur droit 620">
                <a:extLst>
                  <a:ext uri="{FF2B5EF4-FFF2-40B4-BE49-F238E27FC236}">
                    <a16:creationId xmlns:a16="http://schemas.microsoft.com/office/drawing/2014/main" id="{443D34D7-3EB8-0123-0A8E-166A5F99B891}"/>
                  </a:ext>
                </a:extLst>
              </p:cNvPr>
              <p:cNvCxnSpPr/>
              <p:nvPr/>
            </p:nvCxnSpPr>
            <p:spPr>
              <a:xfrm flipV="1">
                <a:off x="2882843" y="1045448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DE2046E8-BB23-30D4-A321-674B7C0D4395}"/>
                  </a:ext>
                </a:extLst>
              </p:cNvPr>
              <p:cNvSpPr/>
              <p:nvPr/>
            </p:nvSpPr>
            <p:spPr>
              <a:xfrm>
                <a:off x="2838251" y="1218249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623" name="Connecteur droit 622">
                <a:extLst>
                  <a:ext uri="{FF2B5EF4-FFF2-40B4-BE49-F238E27FC236}">
                    <a16:creationId xmlns:a16="http://schemas.microsoft.com/office/drawing/2014/main" id="{33B05A7B-7EEF-02DD-C26A-238290D8C35B}"/>
                  </a:ext>
                </a:extLst>
              </p:cNvPr>
              <p:cNvCxnSpPr/>
              <p:nvPr/>
            </p:nvCxnSpPr>
            <p:spPr>
              <a:xfrm>
                <a:off x="2835870" y="1209465"/>
                <a:ext cx="90000" cy="8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Connecteur droit 623">
                <a:extLst>
                  <a:ext uri="{FF2B5EF4-FFF2-40B4-BE49-F238E27FC236}">
                    <a16:creationId xmlns:a16="http://schemas.microsoft.com/office/drawing/2014/main" id="{FA70B60D-8A4F-8893-260C-9C7B58DD1ACA}"/>
                  </a:ext>
                </a:extLst>
              </p:cNvPr>
              <p:cNvCxnSpPr/>
              <p:nvPr/>
            </p:nvCxnSpPr>
            <p:spPr>
              <a:xfrm>
                <a:off x="2835870" y="1241935"/>
                <a:ext cx="90000" cy="8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5" name="Groupe 624">
                <a:extLst>
                  <a:ext uri="{FF2B5EF4-FFF2-40B4-BE49-F238E27FC236}">
                    <a16:creationId xmlns:a16="http://schemas.microsoft.com/office/drawing/2014/main" id="{50BCC246-E732-B5B8-0148-1C8CDE820616}"/>
                  </a:ext>
                </a:extLst>
              </p:cNvPr>
              <p:cNvGrpSpPr/>
              <p:nvPr/>
            </p:nvGrpSpPr>
            <p:grpSpPr>
              <a:xfrm>
                <a:off x="2834834" y="1405448"/>
                <a:ext cx="91036" cy="36000"/>
                <a:chOff x="2356381" y="896779"/>
                <a:chExt cx="91036" cy="36000"/>
              </a:xfrm>
            </p:grpSpPr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C58080D0-50A9-98B1-06DF-E0877889879E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628" name="Connecteur droit 627">
                  <a:extLst>
                    <a:ext uri="{FF2B5EF4-FFF2-40B4-BE49-F238E27FC236}">
                      <a16:creationId xmlns:a16="http://schemas.microsoft.com/office/drawing/2014/main" id="{504A917F-402E-805E-2E11-00E6B483E734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6" name="Ellipse 625">
                <a:extLst>
                  <a:ext uri="{FF2B5EF4-FFF2-40B4-BE49-F238E27FC236}">
                    <a16:creationId xmlns:a16="http://schemas.microsoft.com/office/drawing/2014/main" id="{236F9352-1D1F-B858-F174-9B7083E0F855}"/>
                  </a:ext>
                </a:extLst>
              </p:cNvPr>
              <p:cNvSpPr/>
              <p:nvPr/>
            </p:nvSpPr>
            <p:spPr>
              <a:xfrm>
                <a:off x="2872233" y="1035203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</p:grpSp>
        <p:grpSp>
          <p:nvGrpSpPr>
            <p:cNvPr id="607" name="Groupe 606">
              <a:extLst>
                <a:ext uri="{FF2B5EF4-FFF2-40B4-BE49-F238E27FC236}">
                  <a16:creationId xmlns:a16="http://schemas.microsoft.com/office/drawing/2014/main" id="{DB7D533C-CDF8-A833-080C-5DE1162BD3D6}"/>
                </a:ext>
              </a:extLst>
            </p:cNvPr>
            <p:cNvGrpSpPr/>
            <p:nvPr/>
          </p:nvGrpSpPr>
          <p:grpSpPr>
            <a:xfrm>
              <a:off x="4623449" y="3409103"/>
              <a:ext cx="313599" cy="523355"/>
              <a:chOff x="2407427" y="921884"/>
              <a:chExt cx="313599" cy="5233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8" name="ZoneTexte 607">
                    <a:extLst>
                      <a:ext uri="{FF2B5EF4-FFF2-40B4-BE49-F238E27FC236}">
                        <a16:creationId xmlns:a16="http://schemas.microsoft.com/office/drawing/2014/main" id="{A77747AF-49CA-8899-87CC-567AFEBB12E1}"/>
                      </a:ext>
                    </a:extLst>
                  </p:cNvPr>
                  <p:cNvSpPr txBox="1"/>
                  <p:nvPr/>
                </p:nvSpPr>
                <p:spPr>
                  <a:xfrm>
                    <a:off x="2558693" y="1226908"/>
                    <a:ext cx="162333" cy="1277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608" name="ZoneTexte 607">
                    <a:extLst>
                      <a:ext uri="{FF2B5EF4-FFF2-40B4-BE49-F238E27FC236}">
                        <a16:creationId xmlns:a16="http://schemas.microsoft.com/office/drawing/2014/main" id="{A77747AF-49CA-8899-87CC-567AFEBB12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8693" y="1226908"/>
                    <a:ext cx="162333" cy="12772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t="-9091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9" name="Connecteur droit 608">
                <a:extLst>
                  <a:ext uri="{FF2B5EF4-FFF2-40B4-BE49-F238E27FC236}">
                    <a16:creationId xmlns:a16="http://schemas.microsoft.com/office/drawing/2014/main" id="{1CF6A61C-5044-E82F-CB42-218A7762B4D5}"/>
                  </a:ext>
                </a:extLst>
              </p:cNvPr>
              <p:cNvCxnSpPr/>
              <p:nvPr/>
            </p:nvCxnSpPr>
            <p:spPr>
              <a:xfrm flipV="1">
                <a:off x="2407427" y="1048498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Ellipse 609">
                <a:extLst>
                  <a:ext uri="{FF2B5EF4-FFF2-40B4-BE49-F238E27FC236}">
                    <a16:creationId xmlns:a16="http://schemas.microsoft.com/office/drawing/2014/main" id="{F96082EC-1977-9F8C-2C15-3611B77F6C74}"/>
                  </a:ext>
                </a:extLst>
              </p:cNvPr>
              <p:cNvSpPr/>
              <p:nvPr/>
            </p:nvSpPr>
            <p:spPr>
              <a:xfrm>
                <a:off x="2494252" y="103875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611" name="Connecteur droit 610">
                <a:extLst>
                  <a:ext uri="{FF2B5EF4-FFF2-40B4-BE49-F238E27FC236}">
                    <a16:creationId xmlns:a16="http://schemas.microsoft.com/office/drawing/2014/main" id="{22600E23-C190-E2BD-953C-F888749C98B2}"/>
                  </a:ext>
                </a:extLst>
              </p:cNvPr>
              <p:cNvCxnSpPr/>
              <p:nvPr/>
            </p:nvCxnSpPr>
            <p:spPr>
              <a:xfrm flipV="1">
                <a:off x="2512252" y="1045448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2" name="Ellipse 611">
                <a:extLst>
                  <a:ext uri="{FF2B5EF4-FFF2-40B4-BE49-F238E27FC236}">
                    <a16:creationId xmlns:a16="http://schemas.microsoft.com/office/drawing/2014/main" id="{DAF64154-84DD-5E0D-A065-C929442543F0}"/>
                  </a:ext>
                </a:extLst>
              </p:cNvPr>
              <p:cNvSpPr/>
              <p:nvPr/>
            </p:nvSpPr>
            <p:spPr>
              <a:xfrm>
                <a:off x="2494252" y="103644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sp>
            <p:nvSpPr>
              <p:cNvPr id="613" name="Ellipse 612">
                <a:extLst>
                  <a:ext uri="{FF2B5EF4-FFF2-40B4-BE49-F238E27FC236}">
                    <a16:creationId xmlns:a16="http://schemas.microsoft.com/office/drawing/2014/main" id="{18739B1E-77AA-E565-D928-81F66CA3D038}"/>
                  </a:ext>
                </a:extLst>
              </p:cNvPr>
              <p:cNvSpPr/>
              <p:nvPr/>
            </p:nvSpPr>
            <p:spPr>
              <a:xfrm>
                <a:off x="2412839" y="1139239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cxnSp>
            <p:nvCxnSpPr>
              <p:cNvPr id="614" name="Connecteur droit 613">
                <a:extLst>
                  <a:ext uri="{FF2B5EF4-FFF2-40B4-BE49-F238E27FC236}">
                    <a16:creationId xmlns:a16="http://schemas.microsoft.com/office/drawing/2014/main" id="{248181FF-034F-684F-C8E7-315C08F22B64}"/>
                  </a:ext>
                </a:extLst>
              </p:cNvPr>
              <p:cNvCxnSpPr/>
              <p:nvPr/>
            </p:nvCxnSpPr>
            <p:spPr>
              <a:xfrm flipV="1">
                <a:off x="2503199" y="1049239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Connecteur droit avec flèche 614">
                <a:extLst>
                  <a:ext uri="{FF2B5EF4-FFF2-40B4-BE49-F238E27FC236}">
                    <a16:creationId xmlns:a16="http://schemas.microsoft.com/office/drawing/2014/main" id="{AEEA1919-537A-3128-532D-A9487AFDB135}"/>
                  </a:ext>
                </a:extLst>
              </p:cNvPr>
              <p:cNvCxnSpPr/>
              <p:nvPr/>
            </p:nvCxnSpPr>
            <p:spPr>
              <a:xfrm flipV="1">
                <a:off x="2503199" y="1139239"/>
                <a:ext cx="0" cy="1800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6" name="Groupe 615">
                <a:extLst>
                  <a:ext uri="{FF2B5EF4-FFF2-40B4-BE49-F238E27FC236}">
                    <a16:creationId xmlns:a16="http://schemas.microsoft.com/office/drawing/2014/main" id="{4A54C8D9-98D9-E26E-6B93-80561A490ADE}"/>
                  </a:ext>
                </a:extLst>
              </p:cNvPr>
              <p:cNvGrpSpPr/>
              <p:nvPr/>
            </p:nvGrpSpPr>
            <p:grpSpPr>
              <a:xfrm>
                <a:off x="2454649" y="1409239"/>
                <a:ext cx="91036" cy="36000"/>
                <a:chOff x="2356381" y="896779"/>
                <a:chExt cx="91036" cy="36000"/>
              </a:xfrm>
            </p:grpSpPr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80A46C8A-111B-1D22-0B6C-B6BC196D84EE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619" name="Connecteur droit 618">
                  <a:extLst>
                    <a:ext uri="{FF2B5EF4-FFF2-40B4-BE49-F238E27FC236}">
                      <a16:creationId xmlns:a16="http://schemas.microsoft.com/office/drawing/2014/main" id="{5D2D6082-C760-8AF9-2632-3528FC84F218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ZoneTexte 616">
                    <a:extLst>
                      <a:ext uri="{FF2B5EF4-FFF2-40B4-BE49-F238E27FC236}">
                        <a16:creationId xmlns:a16="http://schemas.microsoft.com/office/drawing/2014/main" id="{E92192FE-87F7-6921-7BC4-FB1ACF6F53F6}"/>
                      </a:ext>
                    </a:extLst>
                  </p:cNvPr>
                  <p:cNvSpPr txBox="1"/>
                  <p:nvPr/>
                </p:nvSpPr>
                <p:spPr>
                  <a:xfrm>
                    <a:off x="2444261" y="921884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7" name="ZoneTexte 616">
                    <a:extLst>
                      <a:ext uri="{FF2B5EF4-FFF2-40B4-BE49-F238E27FC236}">
                        <a16:creationId xmlns:a16="http://schemas.microsoft.com/office/drawing/2014/main" id="{E92192FE-87F7-6921-7BC4-FB1ACF6F53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4261" y="921884"/>
                    <a:ext cx="198516" cy="12311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4" name="ZoneTexte 673">
                  <a:extLst>
                    <a:ext uri="{FF2B5EF4-FFF2-40B4-BE49-F238E27FC236}">
                      <a16:creationId xmlns:a16="http://schemas.microsoft.com/office/drawing/2014/main" id="{77BF7B6B-6731-C3D0-D87B-19914E80CBF5}"/>
                    </a:ext>
                  </a:extLst>
                </p:cNvPr>
                <p:cNvSpPr txBox="1"/>
                <p:nvPr/>
              </p:nvSpPr>
              <p:spPr>
                <a:xfrm>
                  <a:off x="4815639" y="360114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74" name="ZoneTexte 673">
                  <a:extLst>
                    <a:ext uri="{FF2B5EF4-FFF2-40B4-BE49-F238E27FC236}">
                      <a16:creationId xmlns:a16="http://schemas.microsoft.com/office/drawing/2014/main" id="{77BF7B6B-6731-C3D0-D87B-19914E80C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639" y="3601149"/>
                  <a:ext cx="198516" cy="123111"/>
                </a:xfrm>
                <a:prstGeom prst="rect">
                  <a:avLst/>
                </a:prstGeom>
                <a:blipFill>
                  <a:blip r:embed="rId3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5" name="Connecteur droit avec flèche 674">
              <a:extLst>
                <a:ext uri="{FF2B5EF4-FFF2-40B4-BE49-F238E27FC236}">
                  <a16:creationId xmlns:a16="http://schemas.microsoft.com/office/drawing/2014/main" id="{3930B635-9574-7477-83A5-7C057C9AE2BA}"/>
                </a:ext>
              </a:extLst>
            </p:cNvPr>
            <p:cNvCxnSpPr/>
            <p:nvPr/>
          </p:nvCxnSpPr>
          <p:spPr>
            <a:xfrm>
              <a:off x="4824897" y="3597409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8" name="Ellipse 677">
            <a:extLst>
              <a:ext uri="{FF2B5EF4-FFF2-40B4-BE49-F238E27FC236}">
                <a16:creationId xmlns:a16="http://schemas.microsoft.com/office/drawing/2014/main" id="{F97007E6-5938-5CAD-35CC-CAD00B367578}"/>
              </a:ext>
            </a:extLst>
          </p:cNvPr>
          <p:cNvSpPr/>
          <p:nvPr/>
        </p:nvSpPr>
        <p:spPr>
          <a:xfrm>
            <a:off x="1928803" y="1776121"/>
            <a:ext cx="195231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679" name="ZoneTexte 678">
            <a:extLst>
              <a:ext uri="{FF2B5EF4-FFF2-40B4-BE49-F238E27FC236}">
                <a16:creationId xmlns:a16="http://schemas.microsoft.com/office/drawing/2014/main" id="{BFD8E348-3BED-887F-3EBD-D93E6B78BAB5}"/>
              </a:ext>
            </a:extLst>
          </p:cNvPr>
          <p:cNvSpPr txBox="1"/>
          <p:nvPr/>
        </p:nvSpPr>
        <p:spPr>
          <a:xfrm>
            <a:off x="1950180" y="1786002"/>
            <a:ext cx="1428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- +</a:t>
            </a:r>
          </a:p>
        </p:txBody>
      </p:sp>
      <p:cxnSp>
        <p:nvCxnSpPr>
          <p:cNvPr id="680" name="Connecteur droit 679">
            <a:extLst>
              <a:ext uri="{FF2B5EF4-FFF2-40B4-BE49-F238E27FC236}">
                <a16:creationId xmlns:a16="http://schemas.microsoft.com/office/drawing/2014/main" id="{3D9789BC-0DAC-5311-E741-6C5F448A5694}"/>
              </a:ext>
            </a:extLst>
          </p:cNvPr>
          <p:cNvCxnSpPr/>
          <p:nvPr/>
        </p:nvCxnSpPr>
        <p:spPr>
          <a:xfrm flipV="1">
            <a:off x="1843959" y="1867188"/>
            <a:ext cx="90000" cy="3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ZoneTexte 680">
                <a:extLst>
                  <a:ext uri="{FF2B5EF4-FFF2-40B4-BE49-F238E27FC236}">
                    <a16:creationId xmlns:a16="http://schemas.microsoft.com/office/drawing/2014/main" id="{B2EE1833-75F4-5261-4689-B98C3193C6F9}"/>
                  </a:ext>
                </a:extLst>
              </p:cNvPr>
              <p:cNvSpPr txBox="1"/>
              <p:nvPr/>
            </p:nvSpPr>
            <p:spPr>
              <a:xfrm>
                <a:off x="1946238" y="1983988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681" name="ZoneTexte 680">
                <a:extLst>
                  <a:ext uri="{FF2B5EF4-FFF2-40B4-BE49-F238E27FC236}">
                    <a16:creationId xmlns:a16="http://schemas.microsoft.com/office/drawing/2014/main" id="{B2EE1833-75F4-5261-4689-B98C3193C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238" y="1983988"/>
                <a:ext cx="198516" cy="123111"/>
              </a:xfrm>
              <a:prstGeom prst="rect">
                <a:avLst/>
              </a:prstGeom>
              <a:blipFill>
                <a:blip r:embed="rId3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Rectangle 681">
            <a:extLst>
              <a:ext uri="{FF2B5EF4-FFF2-40B4-BE49-F238E27FC236}">
                <a16:creationId xmlns:a16="http://schemas.microsoft.com/office/drawing/2014/main" id="{7428B568-BBC8-350B-FF5B-039B725083E1}"/>
              </a:ext>
            </a:extLst>
          </p:cNvPr>
          <p:cNvSpPr/>
          <p:nvPr/>
        </p:nvSpPr>
        <p:spPr>
          <a:xfrm>
            <a:off x="2216821" y="1841324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3" name="ZoneTexte 682">
                <a:extLst>
                  <a:ext uri="{FF2B5EF4-FFF2-40B4-BE49-F238E27FC236}">
                    <a16:creationId xmlns:a16="http://schemas.microsoft.com/office/drawing/2014/main" id="{CF1F5DA4-8432-6A6A-20E9-D14988A840B5}"/>
                  </a:ext>
                </a:extLst>
              </p:cNvPr>
              <p:cNvSpPr txBox="1"/>
              <p:nvPr/>
            </p:nvSpPr>
            <p:spPr>
              <a:xfrm>
                <a:off x="2222447" y="1929166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3" name="ZoneTexte 682">
                <a:extLst>
                  <a:ext uri="{FF2B5EF4-FFF2-40B4-BE49-F238E27FC236}">
                    <a16:creationId xmlns:a16="http://schemas.microsoft.com/office/drawing/2014/main" id="{CF1F5DA4-8432-6A6A-20E9-D14988A84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447" y="1929166"/>
                <a:ext cx="198516" cy="123111"/>
              </a:xfrm>
              <a:prstGeom prst="rect">
                <a:avLst/>
              </a:prstGeom>
              <a:blipFill>
                <a:blip r:embed="rId3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4" name="Connecteur droit avec flèche 683">
            <a:extLst>
              <a:ext uri="{FF2B5EF4-FFF2-40B4-BE49-F238E27FC236}">
                <a16:creationId xmlns:a16="http://schemas.microsoft.com/office/drawing/2014/main" id="{C45CA901-931E-F4D3-B77C-C61AFFE343C4}"/>
              </a:ext>
            </a:extLst>
          </p:cNvPr>
          <p:cNvCxnSpPr/>
          <p:nvPr/>
        </p:nvCxnSpPr>
        <p:spPr>
          <a:xfrm>
            <a:off x="2222721" y="1929166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Rectangle 684">
            <a:extLst>
              <a:ext uri="{FF2B5EF4-FFF2-40B4-BE49-F238E27FC236}">
                <a16:creationId xmlns:a16="http://schemas.microsoft.com/office/drawing/2014/main" id="{C64968E7-DA8F-FD68-BB31-F78E420843BF}"/>
              </a:ext>
            </a:extLst>
          </p:cNvPr>
          <p:cNvSpPr/>
          <p:nvPr/>
        </p:nvSpPr>
        <p:spPr>
          <a:xfrm>
            <a:off x="2591686" y="1838274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686" name="Connecteur droit 685">
            <a:extLst>
              <a:ext uri="{FF2B5EF4-FFF2-40B4-BE49-F238E27FC236}">
                <a16:creationId xmlns:a16="http://schemas.microsoft.com/office/drawing/2014/main" id="{9DAE8592-FF1C-5DFD-8F54-C220F48F4B1A}"/>
              </a:ext>
            </a:extLst>
          </p:cNvPr>
          <p:cNvCxnSpPr/>
          <p:nvPr/>
        </p:nvCxnSpPr>
        <p:spPr>
          <a:xfrm flipV="1">
            <a:off x="2771686" y="1861674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ZoneTexte 686">
                <a:extLst>
                  <a:ext uri="{FF2B5EF4-FFF2-40B4-BE49-F238E27FC236}">
                    <a16:creationId xmlns:a16="http://schemas.microsoft.com/office/drawing/2014/main" id="{A4DE0CD0-39FB-3905-8B4B-9875CEC67FA5}"/>
                  </a:ext>
                </a:extLst>
              </p:cNvPr>
              <p:cNvSpPr txBox="1"/>
              <p:nvPr/>
            </p:nvSpPr>
            <p:spPr>
              <a:xfrm>
                <a:off x="2597312" y="1926116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687" name="ZoneTexte 686">
                <a:extLst>
                  <a:ext uri="{FF2B5EF4-FFF2-40B4-BE49-F238E27FC236}">
                    <a16:creationId xmlns:a16="http://schemas.microsoft.com/office/drawing/2014/main" id="{A4DE0CD0-39FB-3905-8B4B-9875CEC67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312" y="1926116"/>
                <a:ext cx="198516" cy="123111"/>
              </a:xfrm>
              <a:prstGeom prst="rect">
                <a:avLst/>
              </a:prstGeom>
              <a:blipFill>
                <a:blip r:embed="rId4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8" name="Connecteur droit avec flèche 687">
            <a:extLst>
              <a:ext uri="{FF2B5EF4-FFF2-40B4-BE49-F238E27FC236}">
                <a16:creationId xmlns:a16="http://schemas.microsoft.com/office/drawing/2014/main" id="{59B916D4-F137-20C5-3E70-674BEC9364D7}"/>
              </a:ext>
            </a:extLst>
          </p:cNvPr>
          <p:cNvCxnSpPr/>
          <p:nvPr/>
        </p:nvCxnSpPr>
        <p:spPr>
          <a:xfrm>
            <a:off x="2597586" y="1926116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Rectangle 688">
            <a:extLst>
              <a:ext uri="{FF2B5EF4-FFF2-40B4-BE49-F238E27FC236}">
                <a16:creationId xmlns:a16="http://schemas.microsoft.com/office/drawing/2014/main" id="{4AEF3D03-5EF8-8346-7882-C1159583E9F9}"/>
              </a:ext>
            </a:extLst>
          </p:cNvPr>
          <p:cNvSpPr/>
          <p:nvPr/>
        </p:nvSpPr>
        <p:spPr>
          <a:xfrm>
            <a:off x="2969667" y="1837029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690" name="Connecteur droit 689">
            <a:extLst>
              <a:ext uri="{FF2B5EF4-FFF2-40B4-BE49-F238E27FC236}">
                <a16:creationId xmlns:a16="http://schemas.microsoft.com/office/drawing/2014/main" id="{FA50C1BE-07CE-4C62-0A2B-C09D2C1DA677}"/>
              </a:ext>
            </a:extLst>
          </p:cNvPr>
          <p:cNvCxnSpPr/>
          <p:nvPr/>
        </p:nvCxnSpPr>
        <p:spPr>
          <a:xfrm flipV="1">
            <a:off x="3149667" y="1860429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cteur droit 690">
            <a:extLst>
              <a:ext uri="{FF2B5EF4-FFF2-40B4-BE49-F238E27FC236}">
                <a16:creationId xmlns:a16="http://schemas.microsoft.com/office/drawing/2014/main" id="{AE186596-627D-DB03-F880-5DCF1249784C}"/>
              </a:ext>
            </a:extLst>
          </p:cNvPr>
          <p:cNvCxnSpPr/>
          <p:nvPr/>
        </p:nvCxnSpPr>
        <p:spPr>
          <a:xfrm flipV="1">
            <a:off x="2879627" y="1860429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2" name="Groupe 691">
            <a:extLst>
              <a:ext uri="{FF2B5EF4-FFF2-40B4-BE49-F238E27FC236}">
                <a16:creationId xmlns:a16="http://schemas.microsoft.com/office/drawing/2014/main" id="{0DD57F3A-97F6-82EE-DB2C-5FADADFBFEF3}"/>
              </a:ext>
            </a:extLst>
          </p:cNvPr>
          <p:cNvGrpSpPr/>
          <p:nvPr/>
        </p:nvGrpSpPr>
        <p:grpSpPr>
          <a:xfrm>
            <a:off x="2824228" y="1851429"/>
            <a:ext cx="92916" cy="406245"/>
            <a:chOff x="2834834" y="1035203"/>
            <a:chExt cx="92916" cy="406245"/>
          </a:xfrm>
        </p:grpSpPr>
        <p:sp>
          <p:nvSpPr>
            <p:cNvPr id="783" name="Ellipse 782">
              <a:extLst>
                <a:ext uri="{FF2B5EF4-FFF2-40B4-BE49-F238E27FC236}">
                  <a16:creationId xmlns:a16="http://schemas.microsoft.com/office/drawing/2014/main" id="{57D904C2-7428-5931-319A-72E04DCFE246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784" name="Connecteur droit 783">
              <a:extLst>
                <a:ext uri="{FF2B5EF4-FFF2-40B4-BE49-F238E27FC236}">
                  <a16:creationId xmlns:a16="http://schemas.microsoft.com/office/drawing/2014/main" id="{EFE80C24-A5CF-53AB-83F8-A71D23AF6087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Rectangle 784">
              <a:extLst>
                <a:ext uri="{FF2B5EF4-FFF2-40B4-BE49-F238E27FC236}">
                  <a16:creationId xmlns:a16="http://schemas.microsoft.com/office/drawing/2014/main" id="{E6B285FE-5ED7-3A01-0DA2-10A8FE346470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786" name="Connecteur droit 785">
              <a:extLst>
                <a:ext uri="{FF2B5EF4-FFF2-40B4-BE49-F238E27FC236}">
                  <a16:creationId xmlns:a16="http://schemas.microsoft.com/office/drawing/2014/main" id="{E5592C61-A7BA-099E-14FF-C44BE71E9B66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Connecteur droit 786">
              <a:extLst>
                <a:ext uri="{FF2B5EF4-FFF2-40B4-BE49-F238E27FC236}">
                  <a16:creationId xmlns:a16="http://schemas.microsoft.com/office/drawing/2014/main" id="{2D07C869-BC87-8AE0-E081-3602298C5CBF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8" name="Groupe 787">
              <a:extLst>
                <a:ext uri="{FF2B5EF4-FFF2-40B4-BE49-F238E27FC236}">
                  <a16:creationId xmlns:a16="http://schemas.microsoft.com/office/drawing/2014/main" id="{BE971151-FE1A-4723-EB4B-AC81BFFC94A7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AD684741-1DF9-27B6-7829-36BA18680D89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91" name="Connecteur droit 790">
                <a:extLst>
                  <a:ext uri="{FF2B5EF4-FFF2-40B4-BE49-F238E27FC236}">
                    <a16:creationId xmlns:a16="http://schemas.microsoft.com/office/drawing/2014/main" id="{5C11F597-C289-4507-66E8-6613DD6B8A01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9" name="Ellipse 788">
              <a:extLst>
                <a:ext uri="{FF2B5EF4-FFF2-40B4-BE49-F238E27FC236}">
                  <a16:creationId xmlns:a16="http://schemas.microsoft.com/office/drawing/2014/main" id="{073EEAFC-7366-3BEE-D9E7-F3C010BBDF7B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3" name="ZoneTexte 692">
                <a:extLst>
                  <a:ext uri="{FF2B5EF4-FFF2-40B4-BE49-F238E27FC236}">
                    <a16:creationId xmlns:a16="http://schemas.microsoft.com/office/drawing/2014/main" id="{4D235487-AD9B-BB86-DAA7-D5A161FFE0FD}"/>
                  </a:ext>
                </a:extLst>
              </p:cNvPr>
              <p:cNvSpPr txBox="1"/>
              <p:nvPr/>
            </p:nvSpPr>
            <p:spPr>
              <a:xfrm>
                <a:off x="2975293" y="1924871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693" name="ZoneTexte 692">
                <a:extLst>
                  <a:ext uri="{FF2B5EF4-FFF2-40B4-BE49-F238E27FC236}">
                    <a16:creationId xmlns:a16="http://schemas.microsoft.com/office/drawing/2014/main" id="{4D235487-AD9B-BB86-DAA7-D5A161FFE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93" y="1924871"/>
                <a:ext cx="198516" cy="123111"/>
              </a:xfrm>
              <a:prstGeom prst="rect">
                <a:avLst/>
              </a:prstGeom>
              <a:blipFill>
                <a:blip r:embed="rId4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4" name="Connecteur droit avec flèche 693">
            <a:extLst>
              <a:ext uri="{FF2B5EF4-FFF2-40B4-BE49-F238E27FC236}">
                <a16:creationId xmlns:a16="http://schemas.microsoft.com/office/drawing/2014/main" id="{A5B45A32-2E97-319B-EBAA-EF3E78A2C4B7}"/>
              </a:ext>
            </a:extLst>
          </p:cNvPr>
          <p:cNvCxnSpPr/>
          <p:nvPr/>
        </p:nvCxnSpPr>
        <p:spPr>
          <a:xfrm>
            <a:off x="2975567" y="1924871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Rectangle 694">
            <a:extLst>
              <a:ext uri="{FF2B5EF4-FFF2-40B4-BE49-F238E27FC236}">
                <a16:creationId xmlns:a16="http://schemas.microsoft.com/office/drawing/2014/main" id="{F68F48BD-546A-999F-E3BC-486E0FBF73E4}"/>
              </a:ext>
            </a:extLst>
          </p:cNvPr>
          <p:cNvSpPr/>
          <p:nvPr/>
        </p:nvSpPr>
        <p:spPr>
          <a:xfrm>
            <a:off x="3331959" y="1836378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696" name="Connecteur droit 695">
            <a:extLst>
              <a:ext uri="{FF2B5EF4-FFF2-40B4-BE49-F238E27FC236}">
                <a16:creationId xmlns:a16="http://schemas.microsoft.com/office/drawing/2014/main" id="{3863C2CD-09E7-97D3-A59A-CA022DD4EB3E}"/>
              </a:ext>
            </a:extLst>
          </p:cNvPr>
          <p:cNvCxnSpPr/>
          <p:nvPr/>
        </p:nvCxnSpPr>
        <p:spPr>
          <a:xfrm flipV="1">
            <a:off x="3511959" y="1859778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Connecteur droit 696">
            <a:extLst>
              <a:ext uri="{FF2B5EF4-FFF2-40B4-BE49-F238E27FC236}">
                <a16:creationId xmlns:a16="http://schemas.microsoft.com/office/drawing/2014/main" id="{15135D65-4B31-7EDB-6699-CABBB8C8B323}"/>
              </a:ext>
            </a:extLst>
          </p:cNvPr>
          <p:cNvCxnSpPr/>
          <p:nvPr/>
        </p:nvCxnSpPr>
        <p:spPr>
          <a:xfrm flipV="1">
            <a:off x="3241919" y="1859778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ZoneTexte 697">
                <a:extLst>
                  <a:ext uri="{FF2B5EF4-FFF2-40B4-BE49-F238E27FC236}">
                    <a16:creationId xmlns:a16="http://schemas.microsoft.com/office/drawing/2014/main" id="{25D409D5-CF02-8DF5-0144-270C5CCEA13F}"/>
                  </a:ext>
                </a:extLst>
              </p:cNvPr>
              <p:cNvSpPr txBox="1"/>
              <p:nvPr/>
            </p:nvSpPr>
            <p:spPr>
              <a:xfrm>
                <a:off x="3337585" y="192422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698" name="ZoneTexte 697">
                <a:extLst>
                  <a:ext uri="{FF2B5EF4-FFF2-40B4-BE49-F238E27FC236}">
                    <a16:creationId xmlns:a16="http://schemas.microsoft.com/office/drawing/2014/main" id="{25D409D5-CF02-8DF5-0144-270C5CCEA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585" y="1924220"/>
                <a:ext cx="198516" cy="123111"/>
              </a:xfrm>
              <a:prstGeom prst="rect">
                <a:avLst/>
              </a:prstGeom>
              <a:blipFill>
                <a:blip r:embed="rId4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9" name="Connecteur droit avec flèche 698">
            <a:extLst>
              <a:ext uri="{FF2B5EF4-FFF2-40B4-BE49-F238E27FC236}">
                <a16:creationId xmlns:a16="http://schemas.microsoft.com/office/drawing/2014/main" id="{ED6F3CBC-D505-BCE0-1B50-080D07FB2E89}"/>
              </a:ext>
            </a:extLst>
          </p:cNvPr>
          <p:cNvCxnSpPr/>
          <p:nvPr/>
        </p:nvCxnSpPr>
        <p:spPr>
          <a:xfrm>
            <a:off x="3337859" y="1924220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69648D39-E904-EE9F-470D-3FE4F65B6858}"/>
              </a:ext>
            </a:extLst>
          </p:cNvPr>
          <p:cNvSpPr/>
          <p:nvPr/>
        </p:nvSpPr>
        <p:spPr>
          <a:xfrm>
            <a:off x="3567918" y="2029929"/>
            <a:ext cx="89499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3D7B6178-DDFB-54E8-F670-1622AEE87B32}"/>
              </a:ext>
            </a:extLst>
          </p:cNvPr>
          <p:cNvSpPr/>
          <p:nvPr/>
        </p:nvSpPr>
        <p:spPr>
          <a:xfrm>
            <a:off x="3706046" y="1836378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702" name="Connecteur droit 701">
            <a:extLst>
              <a:ext uri="{FF2B5EF4-FFF2-40B4-BE49-F238E27FC236}">
                <a16:creationId xmlns:a16="http://schemas.microsoft.com/office/drawing/2014/main" id="{AE1B2419-3567-9ACD-7869-DCA73ECA2CDC}"/>
              </a:ext>
            </a:extLst>
          </p:cNvPr>
          <p:cNvCxnSpPr/>
          <p:nvPr/>
        </p:nvCxnSpPr>
        <p:spPr>
          <a:xfrm flipV="1">
            <a:off x="3886046" y="1859778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Connecteur droit 702">
            <a:extLst>
              <a:ext uri="{FF2B5EF4-FFF2-40B4-BE49-F238E27FC236}">
                <a16:creationId xmlns:a16="http://schemas.microsoft.com/office/drawing/2014/main" id="{A78B439B-20C4-A4BC-E7ED-B8FEEE389341}"/>
              </a:ext>
            </a:extLst>
          </p:cNvPr>
          <p:cNvCxnSpPr/>
          <p:nvPr/>
        </p:nvCxnSpPr>
        <p:spPr>
          <a:xfrm flipV="1">
            <a:off x="3616006" y="1859778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ZoneTexte 703">
                <a:extLst>
                  <a:ext uri="{FF2B5EF4-FFF2-40B4-BE49-F238E27FC236}">
                    <a16:creationId xmlns:a16="http://schemas.microsoft.com/office/drawing/2014/main" id="{6349AE2D-9A99-CD6F-65BE-7B9E129BFEAB}"/>
                  </a:ext>
                </a:extLst>
              </p:cNvPr>
              <p:cNvSpPr txBox="1"/>
              <p:nvPr/>
            </p:nvSpPr>
            <p:spPr>
              <a:xfrm>
                <a:off x="3688287" y="1931887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704" name="ZoneTexte 703">
                <a:extLst>
                  <a:ext uri="{FF2B5EF4-FFF2-40B4-BE49-F238E27FC236}">
                    <a16:creationId xmlns:a16="http://schemas.microsoft.com/office/drawing/2014/main" id="{6349AE2D-9A99-CD6F-65BE-7B9E129BF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287" y="1931887"/>
                <a:ext cx="198516" cy="123111"/>
              </a:xfrm>
              <a:prstGeom prst="rect">
                <a:avLst/>
              </a:prstGeom>
              <a:blipFill>
                <a:blip r:embed="rId4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5" name="Connecteur droit avec flèche 704">
            <a:extLst>
              <a:ext uri="{FF2B5EF4-FFF2-40B4-BE49-F238E27FC236}">
                <a16:creationId xmlns:a16="http://schemas.microsoft.com/office/drawing/2014/main" id="{4AD14F38-4914-6F5A-58F0-753EF37F30B3}"/>
              </a:ext>
            </a:extLst>
          </p:cNvPr>
          <p:cNvCxnSpPr/>
          <p:nvPr/>
        </p:nvCxnSpPr>
        <p:spPr>
          <a:xfrm>
            <a:off x="3711946" y="1924220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6" name="ZoneTexte 705">
                <a:extLst>
                  <a:ext uri="{FF2B5EF4-FFF2-40B4-BE49-F238E27FC236}">
                    <a16:creationId xmlns:a16="http://schemas.microsoft.com/office/drawing/2014/main" id="{F2174674-B1D4-B6A9-593C-7CC3614E9170}"/>
                  </a:ext>
                </a:extLst>
              </p:cNvPr>
              <p:cNvSpPr txBox="1"/>
              <p:nvPr/>
            </p:nvSpPr>
            <p:spPr>
              <a:xfrm>
                <a:off x="2812115" y="1737116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6" name="ZoneTexte 705">
                <a:extLst>
                  <a:ext uri="{FF2B5EF4-FFF2-40B4-BE49-F238E27FC236}">
                    <a16:creationId xmlns:a16="http://schemas.microsoft.com/office/drawing/2014/main" id="{F2174674-B1D4-B6A9-593C-7CC3614E9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15" y="1737116"/>
                <a:ext cx="198516" cy="123111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ZoneTexte 706">
                <a:extLst>
                  <a:ext uri="{FF2B5EF4-FFF2-40B4-BE49-F238E27FC236}">
                    <a16:creationId xmlns:a16="http://schemas.microsoft.com/office/drawing/2014/main" id="{1C4AA580-3066-0FE5-EE97-A5973748374A}"/>
                  </a:ext>
                </a:extLst>
              </p:cNvPr>
              <p:cNvSpPr txBox="1"/>
              <p:nvPr/>
            </p:nvSpPr>
            <p:spPr>
              <a:xfrm>
                <a:off x="3187513" y="1737116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7" name="ZoneTexte 706">
                <a:extLst>
                  <a:ext uri="{FF2B5EF4-FFF2-40B4-BE49-F238E27FC236}">
                    <a16:creationId xmlns:a16="http://schemas.microsoft.com/office/drawing/2014/main" id="{1C4AA580-3066-0FE5-EE97-A59737483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13" y="1737116"/>
                <a:ext cx="198516" cy="123111"/>
              </a:xfrm>
              <a:prstGeom prst="rect">
                <a:avLst/>
              </a:prstGeom>
              <a:blipFill>
                <a:blip r:embed="rId4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8" name="ZoneTexte 707">
                <a:extLst>
                  <a:ext uri="{FF2B5EF4-FFF2-40B4-BE49-F238E27FC236}">
                    <a16:creationId xmlns:a16="http://schemas.microsoft.com/office/drawing/2014/main" id="{DAF77245-B89A-5E08-7222-DBA904F40F97}"/>
                  </a:ext>
                </a:extLst>
              </p:cNvPr>
              <p:cNvSpPr txBox="1"/>
              <p:nvPr/>
            </p:nvSpPr>
            <p:spPr>
              <a:xfrm>
                <a:off x="3550194" y="174023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8" name="ZoneTexte 707">
                <a:extLst>
                  <a:ext uri="{FF2B5EF4-FFF2-40B4-BE49-F238E27FC236}">
                    <a16:creationId xmlns:a16="http://schemas.microsoft.com/office/drawing/2014/main" id="{DAF77245-B89A-5E08-7222-DBA904F40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194" y="1740235"/>
                <a:ext cx="198516" cy="123111"/>
              </a:xfrm>
              <a:prstGeom prst="rect">
                <a:avLst/>
              </a:prstGeom>
              <a:blipFill>
                <a:blip r:embed="rId4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9" name="Groupe 708">
            <a:extLst>
              <a:ext uri="{FF2B5EF4-FFF2-40B4-BE49-F238E27FC236}">
                <a16:creationId xmlns:a16="http://schemas.microsoft.com/office/drawing/2014/main" id="{43AF6F46-0B29-7DF6-2BF2-411833CAE186}"/>
              </a:ext>
            </a:extLst>
          </p:cNvPr>
          <p:cNvGrpSpPr/>
          <p:nvPr/>
        </p:nvGrpSpPr>
        <p:grpSpPr>
          <a:xfrm>
            <a:off x="1773656" y="1848005"/>
            <a:ext cx="111404" cy="36000"/>
            <a:chOff x="678151" y="2473406"/>
            <a:chExt cx="111404" cy="36000"/>
          </a:xfrm>
        </p:grpSpPr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1D4C7FDF-A6B7-D3E1-6111-E38B22473AEB}"/>
                </a:ext>
              </a:extLst>
            </p:cNvPr>
            <p:cNvSpPr/>
            <p:nvPr/>
          </p:nvSpPr>
          <p:spPr>
            <a:xfrm>
              <a:off x="678151" y="2473406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79B22B71-B586-5217-F47A-39567484119C}"/>
                </a:ext>
              </a:extLst>
            </p:cNvPr>
            <p:cNvCxnSpPr/>
            <p:nvPr/>
          </p:nvCxnSpPr>
          <p:spPr>
            <a:xfrm>
              <a:off x="699555" y="2497199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ZoneTexte 709">
                <a:extLst>
                  <a:ext uri="{FF2B5EF4-FFF2-40B4-BE49-F238E27FC236}">
                    <a16:creationId xmlns:a16="http://schemas.microsoft.com/office/drawing/2014/main" id="{06AB3D06-7394-2170-9227-816FF0669CBD}"/>
                  </a:ext>
                </a:extLst>
              </p:cNvPr>
              <p:cNvSpPr txBox="1"/>
              <p:nvPr/>
            </p:nvSpPr>
            <p:spPr>
              <a:xfrm>
                <a:off x="3895460" y="1739292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0" name="ZoneTexte 709">
                <a:extLst>
                  <a:ext uri="{FF2B5EF4-FFF2-40B4-BE49-F238E27FC236}">
                    <a16:creationId xmlns:a16="http://schemas.microsoft.com/office/drawing/2014/main" id="{06AB3D06-7394-2170-9227-816FF066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460" y="1739292"/>
                <a:ext cx="198516" cy="123111"/>
              </a:xfrm>
              <a:prstGeom prst="rect">
                <a:avLst/>
              </a:prstGeom>
              <a:blipFill>
                <a:blip r:embed="rId4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1" name="Ellipse 710">
            <a:extLst>
              <a:ext uri="{FF2B5EF4-FFF2-40B4-BE49-F238E27FC236}">
                <a16:creationId xmlns:a16="http://schemas.microsoft.com/office/drawing/2014/main" id="{F5A4C28C-26F8-53FD-B4A8-6D0F632D897E}"/>
              </a:ext>
            </a:extLst>
          </p:cNvPr>
          <p:cNvSpPr/>
          <p:nvPr/>
        </p:nvSpPr>
        <p:spPr>
          <a:xfrm>
            <a:off x="3236276" y="1854451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B530298A-0382-9699-5B40-5017E8F12C49}"/>
              </a:ext>
            </a:extLst>
          </p:cNvPr>
          <p:cNvSpPr/>
          <p:nvPr/>
        </p:nvSpPr>
        <p:spPr>
          <a:xfrm>
            <a:off x="4065384" y="1836378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713" name="Connecteur droit 712">
            <a:extLst>
              <a:ext uri="{FF2B5EF4-FFF2-40B4-BE49-F238E27FC236}">
                <a16:creationId xmlns:a16="http://schemas.microsoft.com/office/drawing/2014/main" id="{A23B035B-1334-922F-2BFE-0042A2852C6D}"/>
              </a:ext>
            </a:extLst>
          </p:cNvPr>
          <p:cNvCxnSpPr/>
          <p:nvPr/>
        </p:nvCxnSpPr>
        <p:spPr>
          <a:xfrm flipV="1">
            <a:off x="4245384" y="1859778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Connecteur droit 713">
            <a:extLst>
              <a:ext uri="{FF2B5EF4-FFF2-40B4-BE49-F238E27FC236}">
                <a16:creationId xmlns:a16="http://schemas.microsoft.com/office/drawing/2014/main" id="{12B53DF7-77B7-9BE6-68A2-DA093F1102FE}"/>
              </a:ext>
            </a:extLst>
          </p:cNvPr>
          <p:cNvCxnSpPr/>
          <p:nvPr/>
        </p:nvCxnSpPr>
        <p:spPr>
          <a:xfrm flipV="1">
            <a:off x="3975344" y="1859778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5" name="ZoneTexte 714">
                <a:extLst>
                  <a:ext uri="{FF2B5EF4-FFF2-40B4-BE49-F238E27FC236}">
                    <a16:creationId xmlns:a16="http://schemas.microsoft.com/office/drawing/2014/main" id="{CAA98762-86FC-AD7E-EFD9-C093D5E90103}"/>
                  </a:ext>
                </a:extLst>
              </p:cNvPr>
              <p:cNvSpPr txBox="1"/>
              <p:nvPr/>
            </p:nvSpPr>
            <p:spPr>
              <a:xfrm>
                <a:off x="4071010" y="192422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715" name="ZoneTexte 714">
                <a:extLst>
                  <a:ext uri="{FF2B5EF4-FFF2-40B4-BE49-F238E27FC236}">
                    <a16:creationId xmlns:a16="http://schemas.microsoft.com/office/drawing/2014/main" id="{CAA98762-86FC-AD7E-EFD9-C093D5E9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010" y="1924220"/>
                <a:ext cx="198516" cy="123111"/>
              </a:xfrm>
              <a:prstGeom prst="rect">
                <a:avLst/>
              </a:prstGeom>
              <a:blipFill>
                <a:blip r:embed="rId4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6" name="Connecteur droit avec flèche 715">
            <a:extLst>
              <a:ext uri="{FF2B5EF4-FFF2-40B4-BE49-F238E27FC236}">
                <a16:creationId xmlns:a16="http://schemas.microsoft.com/office/drawing/2014/main" id="{E742CBAD-0B83-F1A1-FB14-9A7FE28B266F}"/>
              </a:ext>
            </a:extLst>
          </p:cNvPr>
          <p:cNvCxnSpPr/>
          <p:nvPr/>
        </p:nvCxnSpPr>
        <p:spPr>
          <a:xfrm>
            <a:off x="4071284" y="1924220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Rectangle 716">
            <a:extLst>
              <a:ext uri="{FF2B5EF4-FFF2-40B4-BE49-F238E27FC236}">
                <a16:creationId xmlns:a16="http://schemas.microsoft.com/office/drawing/2014/main" id="{C0AC915A-4365-E7DB-EF50-EDF243EFBC00}"/>
              </a:ext>
            </a:extLst>
          </p:cNvPr>
          <p:cNvSpPr/>
          <p:nvPr/>
        </p:nvSpPr>
        <p:spPr>
          <a:xfrm>
            <a:off x="4439471" y="1836378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718" name="Connecteur droit 717">
            <a:extLst>
              <a:ext uri="{FF2B5EF4-FFF2-40B4-BE49-F238E27FC236}">
                <a16:creationId xmlns:a16="http://schemas.microsoft.com/office/drawing/2014/main" id="{7DE0AFA9-45CF-B57F-3774-FA2B94863780}"/>
              </a:ext>
            </a:extLst>
          </p:cNvPr>
          <p:cNvCxnSpPr/>
          <p:nvPr/>
        </p:nvCxnSpPr>
        <p:spPr>
          <a:xfrm flipV="1">
            <a:off x="4349431" y="1859778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" name="ZoneTexte 718">
                <a:extLst>
                  <a:ext uri="{FF2B5EF4-FFF2-40B4-BE49-F238E27FC236}">
                    <a16:creationId xmlns:a16="http://schemas.microsoft.com/office/drawing/2014/main" id="{8F1CFF5B-E81C-6B41-BDF4-AE0A8833D202}"/>
                  </a:ext>
                </a:extLst>
              </p:cNvPr>
              <p:cNvSpPr txBox="1"/>
              <p:nvPr/>
            </p:nvSpPr>
            <p:spPr>
              <a:xfrm>
                <a:off x="4436113" y="192796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719" name="ZoneTexte 718">
                <a:extLst>
                  <a:ext uri="{FF2B5EF4-FFF2-40B4-BE49-F238E27FC236}">
                    <a16:creationId xmlns:a16="http://schemas.microsoft.com/office/drawing/2014/main" id="{8F1CFF5B-E81C-6B41-BDF4-AE0A8833D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13" y="1927960"/>
                <a:ext cx="198516" cy="123111"/>
              </a:xfrm>
              <a:prstGeom prst="rect">
                <a:avLst/>
              </a:prstGeom>
              <a:blipFill>
                <a:blip r:embed="rId4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0" name="Connecteur droit avec flèche 719">
            <a:extLst>
              <a:ext uri="{FF2B5EF4-FFF2-40B4-BE49-F238E27FC236}">
                <a16:creationId xmlns:a16="http://schemas.microsoft.com/office/drawing/2014/main" id="{28AFA520-624F-EE49-D35F-A566F01C90BD}"/>
              </a:ext>
            </a:extLst>
          </p:cNvPr>
          <p:cNvCxnSpPr/>
          <p:nvPr/>
        </p:nvCxnSpPr>
        <p:spPr>
          <a:xfrm>
            <a:off x="4445371" y="1924220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1" name="ZoneTexte 720">
                <a:extLst>
                  <a:ext uri="{FF2B5EF4-FFF2-40B4-BE49-F238E27FC236}">
                    <a16:creationId xmlns:a16="http://schemas.microsoft.com/office/drawing/2014/main" id="{45D02A21-EDD9-E42A-A73A-7C5AA64E3644}"/>
                  </a:ext>
                </a:extLst>
              </p:cNvPr>
              <p:cNvSpPr txBox="1"/>
              <p:nvPr/>
            </p:nvSpPr>
            <p:spPr>
              <a:xfrm>
                <a:off x="4281772" y="173646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1" name="ZoneTexte 720">
                <a:extLst>
                  <a:ext uri="{FF2B5EF4-FFF2-40B4-BE49-F238E27FC236}">
                    <a16:creationId xmlns:a16="http://schemas.microsoft.com/office/drawing/2014/main" id="{45D02A21-EDD9-E42A-A73A-7C5AA64E3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72" y="1736465"/>
                <a:ext cx="198516" cy="123111"/>
              </a:xfrm>
              <a:prstGeom prst="rect">
                <a:avLst/>
              </a:prstGeom>
              <a:blipFill>
                <a:blip r:embed="rId4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" name="Ellipse 721">
            <a:extLst>
              <a:ext uri="{FF2B5EF4-FFF2-40B4-BE49-F238E27FC236}">
                <a16:creationId xmlns:a16="http://schemas.microsoft.com/office/drawing/2014/main" id="{5744C87C-5ED5-2775-AD0D-FBF78AE12F15}"/>
              </a:ext>
            </a:extLst>
          </p:cNvPr>
          <p:cNvSpPr/>
          <p:nvPr/>
        </p:nvSpPr>
        <p:spPr>
          <a:xfrm>
            <a:off x="3969701" y="1854451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grpSp>
        <p:nvGrpSpPr>
          <p:cNvPr id="728" name="Groupe 727">
            <a:extLst>
              <a:ext uri="{FF2B5EF4-FFF2-40B4-BE49-F238E27FC236}">
                <a16:creationId xmlns:a16="http://schemas.microsoft.com/office/drawing/2014/main" id="{A692CAE6-27CE-8BAC-CA46-DBD51EE0133F}"/>
              </a:ext>
            </a:extLst>
          </p:cNvPr>
          <p:cNvGrpSpPr/>
          <p:nvPr/>
        </p:nvGrpSpPr>
        <p:grpSpPr>
          <a:xfrm>
            <a:off x="2396821" y="1738110"/>
            <a:ext cx="313599" cy="523355"/>
            <a:chOff x="2407427" y="921884"/>
            <a:chExt cx="313599" cy="523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7" name="ZoneTexte 766">
                  <a:extLst>
                    <a:ext uri="{FF2B5EF4-FFF2-40B4-BE49-F238E27FC236}">
                      <a16:creationId xmlns:a16="http://schemas.microsoft.com/office/drawing/2014/main" id="{02FAEB13-91D0-4A14-A9F6-EC6EFE91D854}"/>
                    </a:ext>
                  </a:extLst>
                </p:cNvPr>
                <p:cNvSpPr txBox="1"/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67" name="ZoneTexte 766">
                  <a:extLst>
                    <a:ext uri="{FF2B5EF4-FFF2-40B4-BE49-F238E27FC236}">
                      <a16:creationId xmlns:a16="http://schemas.microsoft.com/office/drawing/2014/main" id="{02FAEB13-91D0-4A14-A9F6-EC6EFE91D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blipFill>
                  <a:blip r:embed="rId50"/>
                  <a:stretch>
                    <a:fillRect l="-7143" t="-9091" b="-2727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8" name="Connecteur droit 767">
              <a:extLst>
                <a:ext uri="{FF2B5EF4-FFF2-40B4-BE49-F238E27FC236}">
                  <a16:creationId xmlns:a16="http://schemas.microsoft.com/office/drawing/2014/main" id="{C14FFE22-81E7-6B32-174B-FB2622C4473A}"/>
                </a:ext>
              </a:extLst>
            </p:cNvPr>
            <p:cNvCxnSpPr/>
            <p:nvPr/>
          </p:nvCxnSpPr>
          <p:spPr>
            <a:xfrm flipV="1">
              <a:off x="2407427" y="104849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9" name="Ellipse 768">
              <a:extLst>
                <a:ext uri="{FF2B5EF4-FFF2-40B4-BE49-F238E27FC236}">
                  <a16:creationId xmlns:a16="http://schemas.microsoft.com/office/drawing/2014/main" id="{3F688F04-9D54-C6E5-1ECB-EC391B18047E}"/>
                </a:ext>
              </a:extLst>
            </p:cNvPr>
            <p:cNvSpPr/>
            <p:nvPr/>
          </p:nvSpPr>
          <p:spPr>
            <a:xfrm>
              <a:off x="2494252" y="10387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770" name="Connecteur droit 769">
              <a:extLst>
                <a:ext uri="{FF2B5EF4-FFF2-40B4-BE49-F238E27FC236}">
                  <a16:creationId xmlns:a16="http://schemas.microsoft.com/office/drawing/2014/main" id="{D992158B-230D-CFAE-FF47-C8264E6219C7}"/>
                </a:ext>
              </a:extLst>
            </p:cNvPr>
            <p:cNvCxnSpPr/>
            <p:nvPr/>
          </p:nvCxnSpPr>
          <p:spPr>
            <a:xfrm flipV="1">
              <a:off x="251225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" name="Ellipse 770">
              <a:extLst>
                <a:ext uri="{FF2B5EF4-FFF2-40B4-BE49-F238E27FC236}">
                  <a16:creationId xmlns:a16="http://schemas.microsoft.com/office/drawing/2014/main" id="{9885C9D3-09BB-84B3-3783-1579BB1816FB}"/>
                </a:ext>
              </a:extLst>
            </p:cNvPr>
            <p:cNvSpPr/>
            <p:nvPr/>
          </p:nvSpPr>
          <p:spPr>
            <a:xfrm>
              <a:off x="249425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id="{41230FB6-360F-6186-75F7-61350BBEB603}"/>
                </a:ext>
              </a:extLst>
            </p:cNvPr>
            <p:cNvSpPr/>
            <p:nvPr/>
          </p:nvSpPr>
          <p:spPr>
            <a:xfrm>
              <a:off x="2412839" y="1139239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cxnSp>
          <p:nvCxnSpPr>
            <p:cNvPr id="773" name="Connecteur droit 772">
              <a:extLst>
                <a:ext uri="{FF2B5EF4-FFF2-40B4-BE49-F238E27FC236}">
                  <a16:creationId xmlns:a16="http://schemas.microsoft.com/office/drawing/2014/main" id="{D9C128B0-EF5B-AC94-CF56-029A965E7DA9}"/>
                </a:ext>
              </a:extLst>
            </p:cNvPr>
            <p:cNvCxnSpPr/>
            <p:nvPr/>
          </p:nvCxnSpPr>
          <p:spPr>
            <a:xfrm flipV="1">
              <a:off x="2503199" y="1049239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Connecteur droit avec flèche 773">
              <a:extLst>
                <a:ext uri="{FF2B5EF4-FFF2-40B4-BE49-F238E27FC236}">
                  <a16:creationId xmlns:a16="http://schemas.microsoft.com/office/drawing/2014/main" id="{6D493CB3-EC33-D0FF-A71B-0112CAD82348}"/>
                </a:ext>
              </a:extLst>
            </p:cNvPr>
            <p:cNvCxnSpPr/>
            <p:nvPr/>
          </p:nvCxnSpPr>
          <p:spPr>
            <a:xfrm flipV="1">
              <a:off x="2503199" y="1139239"/>
              <a:ext cx="0" cy="18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5" name="Groupe 774">
              <a:extLst>
                <a:ext uri="{FF2B5EF4-FFF2-40B4-BE49-F238E27FC236}">
                  <a16:creationId xmlns:a16="http://schemas.microsoft.com/office/drawing/2014/main" id="{AD5D3F3D-CE28-88FB-3B89-A934F142F63B}"/>
                </a:ext>
              </a:extLst>
            </p:cNvPr>
            <p:cNvGrpSpPr/>
            <p:nvPr/>
          </p:nvGrpSpPr>
          <p:grpSpPr>
            <a:xfrm>
              <a:off x="2454649" y="1409239"/>
              <a:ext cx="91036" cy="36000"/>
              <a:chOff x="2356381" y="896779"/>
              <a:chExt cx="91036" cy="36000"/>
            </a:xfrm>
          </p:grpSpPr>
          <p:sp>
            <p:nvSpPr>
              <p:cNvPr id="777" name="Rectangle 776">
                <a:extLst>
                  <a:ext uri="{FF2B5EF4-FFF2-40B4-BE49-F238E27FC236}">
                    <a16:creationId xmlns:a16="http://schemas.microsoft.com/office/drawing/2014/main" id="{214C8F57-2446-0EE0-998B-79867A09972A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78" name="Connecteur droit 777">
                <a:extLst>
                  <a:ext uri="{FF2B5EF4-FFF2-40B4-BE49-F238E27FC236}">
                    <a16:creationId xmlns:a16="http://schemas.microsoft.com/office/drawing/2014/main" id="{E359ABF7-9C27-2BD0-B467-C410E81DD07D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6" name="ZoneTexte 775">
                  <a:extLst>
                    <a:ext uri="{FF2B5EF4-FFF2-40B4-BE49-F238E27FC236}">
                      <a16:creationId xmlns:a16="http://schemas.microsoft.com/office/drawing/2014/main" id="{0A01ECC1-7BE6-A737-3F2D-164CEB839186}"/>
                    </a:ext>
                  </a:extLst>
                </p:cNvPr>
                <p:cNvSpPr txBox="1"/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6" name="ZoneTexte 775">
                  <a:extLst>
                    <a:ext uri="{FF2B5EF4-FFF2-40B4-BE49-F238E27FC236}">
                      <a16:creationId xmlns:a16="http://schemas.microsoft.com/office/drawing/2014/main" id="{0A01ECC1-7BE6-A737-3F2D-164CEB839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blipFill>
                  <a:blip r:embed="rId5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9" name="Rectangle 728">
            <a:extLst>
              <a:ext uri="{FF2B5EF4-FFF2-40B4-BE49-F238E27FC236}">
                <a16:creationId xmlns:a16="http://schemas.microsoft.com/office/drawing/2014/main" id="{57446375-336C-B22E-B98F-B821CD12C8D4}"/>
              </a:ext>
            </a:extLst>
          </p:cNvPr>
          <p:cNvSpPr/>
          <p:nvPr/>
        </p:nvSpPr>
        <p:spPr>
          <a:xfrm>
            <a:off x="4821445" y="1833139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730" name="Connecteur droit 729">
            <a:extLst>
              <a:ext uri="{FF2B5EF4-FFF2-40B4-BE49-F238E27FC236}">
                <a16:creationId xmlns:a16="http://schemas.microsoft.com/office/drawing/2014/main" id="{BEFADA8F-F20D-0A1F-18AA-9134D9147AFA}"/>
              </a:ext>
            </a:extLst>
          </p:cNvPr>
          <p:cNvCxnSpPr/>
          <p:nvPr/>
        </p:nvCxnSpPr>
        <p:spPr>
          <a:xfrm flipV="1">
            <a:off x="2125793" y="1862946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Connecteur droit 730">
            <a:extLst>
              <a:ext uri="{FF2B5EF4-FFF2-40B4-BE49-F238E27FC236}">
                <a16:creationId xmlns:a16="http://schemas.microsoft.com/office/drawing/2014/main" id="{8B828F97-2C16-18B9-3479-55F001ABAA4A}"/>
              </a:ext>
            </a:extLst>
          </p:cNvPr>
          <p:cNvCxnSpPr/>
          <p:nvPr/>
        </p:nvCxnSpPr>
        <p:spPr>
          <a:xfrm flipV="1">
            <a:off x="5003846" y="1856208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2" name="Groupe 731">
            <a:extLst>
              <a:ext uri="{FF2B5EF4-FFF2-40B4-BE49-F238E27FC236}">
                <a16:creationId xmlns:a16="http://schemas.microsoft.com/office/drawing/2014/main" id="{7AFBC75E-9ED6-7378-9E33-EFD72612862D}"/>
              </a:ext>
            </a:extLst>
          </p:cNvPr>
          <p:cNvGrpSpPr/>
          <p:nvPr/>
        </p:nvGrpSpPr>
        <p:grpSpPr>
          <a:xfrm>
            <a:off x="3567006" y="1849849"/>
            <a:ext cx="92916" cy="406245"/>
            <a:chOff x="2834834" y="1035203"/>
            <a:chExt cx="92916" cy="406245"/>
          </a:xfrm>
        </p:grpSpPr>
        <p:sp>
          <p:nvSpPr>
            <p:cNvPr id="758" name="Ellipse 757">
              <a:extLst>
                <a:ext uri="{FF2B5EF4-FFF2-40B4-BE49-F238E27FC236}">
                  <a16:creationId xmlns:a16="http://schemas.microsoft.com/office/drawing/2014/main" id="{D1526B23-7738-A7C0-CC95-A3220EF1DA56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759" name="Connecteur droit 758">
              <a:extLst>
                <a:ext uri="{FF2B5EF4-FFF2-40B4-BE49-F238E27FC236}">
                  <a16:creationId xmlns:a16="http://schemas.microsoft.com/office/drawing/2014/main" id="{4CD99F39-D7B9-432A-DE17-3085FDE3032A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0" name="Rectangle 759">
              <a:extLst>
                <a:ext uri="{FF2B5EF4-FFF2-40B4-BE49-F238E27FC236}">
                  <a16:creationId xmlns:a16="http://schemas.microsoft.com/office/drawing/2014/main" id="{CDEEDBD8-6B17-6A19-39BB-0AD39AF0EB60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761" name="Connecteur droit 760">
              <a:extLst>
                <a:ext uri="{FF2B5EF4-FFF2-40B4-BE49-F238E27FC236}">
                  <a16:creationId xmlns:a16="http://schemas.microsoft.com/office/drawing/2014/main" id="{64B72FAE-AB77-F37C-4AAB-4C5CFA241F25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Connecteur droit 761">
              <a:extLst>
                <a:ext uri="{FF2B5EF4-FFF2-40B4-BE49-F238E27FC236}">
                  <a16:creationId xmlns:a16="http://schemas.microsoft.com/office/drawing/2014/main" id="{5F6A0B76-5D14-A047-1B3B-B5F8BCE90AAF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3" name="Groupe 762">
              <a:extLst>
                <a:ext uri="{FF2B5EF4-FFF2-40B4-BE49-F238E27FC236}">
                  <a16:creationId xmlns:a16="http://schemas.microsoft.com/office/drawing/2014/main" id="{DF24F33F-8AD6-93B7-BCDE-F6F4AE10BDFD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412428F4-C9EF-0B66-4BAA-85ECEF4AC7AF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66" name="Connecteur droit 765">
                <a:extLst>
                  <a:ext uri="{FF2B5EF4-FFF2-40B4-BE49-F238E27FC236}">
                    <a16:creationId xmlns:a16="http://schemas.microsoft.com/office/drawing/2014/main" id="{22431148-0381-D5A0-62E2-28DC39BF9627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4" name="Ellipse 763">
              <a:extLst>
                <a:ext uri="{FF2B5EF4-FFF2-40B4-BE49-F238E27FC236}">
                  <a16:creationId xmlns:a16="http://schemas.microsoft.com/office/drawing/2014/main" id="{CB43AFCE-4573-D92C-4D8D-762625D079AC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p:grpSp>
        <p:nvGrpSpPr>
          <p:cNvPr id="733" name="Groupe 732">
            <a:extLst>
              <a:ext uri="{FF2B5EF4-FFF2-40B4-BE49-F238E27FC236}">
                <a16:creationId xmlns:a16="http://schemas.microsoft.com/office/drawing/2014/main" id="{FA2E4A3F-0E89-16AE-CE95-8402817F8D18}"/>
              </a:ext>
            </a:extLst>
          </p:cNvPr>
          <p:cNvGrpSpPr/>
          <p:nvPr/>
        </p:nvGrpSpPr>
        <p:grpSpPr>
          <a:xfrm>
            <a:off x="4305112" y="1850376"/>
            <a:ext cx="92916" cy="406245"/>
            <a:chOff x="2834834" y="1035203"/>
            <a:chExt cx="92916" cy="406245"/>
          </a:xfrm>
        </p:grpSpPr>
        <p:sp>
          <p:nvSpPr>
            <p:cNvPr id="749" name="Ellipse 748">
              <a:extLst>
                <a:ext uri="{FF2B5EF4-FFF2-40B4-BE49-F238E27FC236}">
                  <a16:creationId xmlns:a16="http://schemas.microsoft.com/office/drawing/2014/main" id="{E21748E1-CCFB-C1E5-239A-6E8AB0F39BC8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750" name="Connecteur droit 749">
              <a:extLst>
                <a:ext uri="{FF2B5EF4-FFF2-40B4-BE49-F238E27FC236}">
                  <a16:creationId xmlns:a16="http://schemas.microsoft.com/office/drawing/2014/main" id="{DED00232-3444-D0FB-C875-2B0F9E92C3D0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BC5BAC45-C388-2E8C-0378-2589A3B57423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752" name="Connecteur droit 751">
              <a:extLst>
                <a:ext uri="{FF2B5EF4-FFF2-40B4-BE49-F238E27FC236}">
                  <a16:creationId xmlns:a16="http://schemas.microsoft.com/office/drawing/2014/main" id="{5EDB1461-A5EA-BB4B-C7CD-8A2BB1746F49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Connecteur droit 752">
              <a:extLst>
                <a:ext uri="{FF2B5EF4-FFF2-40B4-BE49-F238E27FC236}">
                  <a16:creationId xmlns:a16="http://schemas.microsoft.com/office/drawing/2014/main" id="{8DF0488C-7200-0F55-125E-A1D7173046E6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4" name="Groupe 753">
              <a:extLst>
                <a:ext uri="{FF2B5EF4-FFF2-40B4-BE49-F238E27FC236}">
                  <a16:creationId xmlns:a16="http://schemas.microsoft.com/office/drawing/2014/main" id="{6E4D8D1C-DD35-0118-2F5B-3ECE5BDFB582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71A13B53-DBC3-320F-D1A0-181D15598C24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57" name="Connecteur droit 756">
                <a:extLst>
                  <a:ext uri="{FF2B5EF4-FFF2-40B4-BE49-F238E27FC236}">
                    <a16:creationId xmlns:a16="http://schemas.microsoft.com/office/drawing/2014/main" id="{A3479578-8354-9348-455A-71153A982337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5" name="Ellipse 754">
              <a:extLst>
                <a:ext uri="{FF2B5EF4-FFF2-40B4-BE49-F238E27FC236}">
                  <a16:creationId xmlns:a16="http://schemas.microsoft.com/office/drawing/2014/main" id="{7CBC0AAC-8D2C-213B-F87A-88E76500375B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p:grpSp>
        <p:nvGrpSpPr>
          <p:cNvPr id="734" name="Groupe 733">
            <a:extLst>
              <a:ext uri="{FF2B5EF4-FFF2-40B4-BE49-F238E27FC236}">
                <a16:creationId xmlns:a16="http://schemas.microsoft.com/office/drawing/2014/main" id="{5D58DB2C-737D-4ACA-6729-FF62A8FE853B}"/>
              </a:ext>
            </a:extLst>
          </p:cNvPr>
          <p:cNvGrpSpPr/>
          <p:nvPr/>
        </p:nvGrpSpPr>
        <p:grpSpPr>
          <a:xfrm>
            <a:off x="4624923" y="1732739"/>
            <a:ext cx="313599" cy="523355"/>
            <a:chOff x="2407427" y="921884"/>
            <a:chExt cx="313599" cy="523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ZoneTexte 736">
                  <a:extLst>
                    <a:ext uri="{FF2B5EF4-FFF2-40B4-BE49-F238E27FC236}">
                      <a16:creationId xmlns:a16="http://schemas.microsoft.com/office/drawing/2014/main" id="{0C9D01DA-11A9-3C67-3FDB-F72577CD5C78}"/>
                    </a:ext>
                  </a:extLst>
                </p:cNvPr>
                <p:cNvSpPr txBox="1"/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37" name="ZoneTexte 736">
                  <a:extLst>
                    <a:ext uri="{FF2B5EF4-FFF2-40B4-BE49-F238E27FC236}">
                      <a16:creationId xmlns:a16="http://schemas.microsoft.com/office/drawing/2014/main" id="{0C9D01DA-11A9-3C67-3FDB-F72577CD5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blipFill>
                  <a:blip r:embed="rId52"/>
                  <a:stretch>
                    <a:fillRect t="-9091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71875FCC-3C4B-8358-C790-034E8A044EFF}"/>
                </a:ext>
              </a:extLst>
            </p:cNvPr>
            <p:cNvCxnSpPr/>
            <p:nvPr/>
          </p:nvCxnSpPr>
          <p:spPr>
            <a:xfrm flipV="1">
              <a:off x="2407427" y="104849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Ellipse 738">
              <a:extLst>
                <a:ext uri="{FF2B5EF4-FFF2-40B4-BE49-F238E27FC236}">
                  <a16:creationId xmlns:a16="http://schemas.microsoft.com/office/drawing/2014/main" id="{A7AFE0F6-0A7A-156B-F5A4-3CBDB366237A}"/>
                </a:ext>
              </a:extLst>
            </p:cNvPr>
            <p:cNvSpPr/>
            <p:nvPr/>
          </p:nvSpPr>
          <p:spPr>
            <a:xfrm>
              <a:off x="2494252" y="10387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740" name="Connecteur droit 739">
              <a:extLst>
                <a:ext uri="{FF2B5EF4-FFF2-40B4-BE49-F238E27FC236}">
                  <a16:creationId xmlns:a16="http://schemas.microsoft.com/office/drawing/2014/main" id="{91D39D5B-97FE-15CB-79C0-299E8640B8DA}"/>
                </a:ext>
              </a:extLst>
            </p:cNvPr>
            <p:cNvCxnSpPr/>
            <p:nvPr/>
          </p:nvCxnSpPr>
          <p:spPr>
            <a:xfrm flipV="1">
              <a:off x="251225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Ellipse 740">
              <a:extLst>
                <a:ext uri="{FF2B5EF4-FFF2-40B4-BE49-F238E27FC236}">
                  <a16:creationId xmlns:a16="http://schemas.microsoft.com/office/drawing/2014/main" id="{ED558879-3667-D5C0-22EE-6A509243FDFC}"/>
                </a:ext>
              </a:extLst>
            </p:cNvPr>
            <p:cNvSpPr/>
            <p:nvPr/>
          </p:nvSpPr>
          <p:spPr>
            <a:xfrm>
              <a:off x="249425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742" name="Ellipse 741">
              <a:extLst>
                <a:ext uri="{FF2B5EF4-FFF2-40B4-BE49-F238E27FC236}">
                  <a16:creationId xmlns:a16="http://schemas.microsoft.com/office/drawing/2014/main" id="{5C86AE1B-F66B-1F6A-45C8-6894BAFA781F}"/>
                </a:ext>
              </a:extLst>
            </p:cNvPr>
            <p:cNvSpPr/>
            <p:nvPr/>
          </p:nvSpPr>
          <p:spPr>
            <a:xfrm>
              <a:off x="2412839" y="1139239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cxnSp>
          <p:nvCxnSpPr>
            <p:cNvPr id="743" name="Connecteur droit 742">
              <a:extLst>
                <a:ext uri="{FF2B5EF4-FFF2-40B4-BE49-F238E27FC236}">
                  <a16:creationId xmlns:a16="http://schemas.microsoft.com/office/drawing/2014/main" id="{FF0FBF75-590A-60B3-54E9-611F574467E9}"/>
                </a:ext>
              </a:extLst>
            </p:cNvPr>
            <p:cNvCxnSpPr/>
            <p:nvPr/>
          </p:nvCxnSpPr>
          <p:spPr>
            <a:xfrm flipV="1">
              <a:off x="2503199" y="1049239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Connecteur droit avec flèche 743">
              <a:extLst>
                <a:ext uri="{FF2B5EF4-FFF2-40B4-BE49-F238E27FC236}">
                  <a16:creationId xmlns:a16="http://schemas.microsoft.com/office/drawing/2014/main" id="{6BEF1790-5E49-B987-CDB0-8AADF35ECD9B}"/>
                </a:ext>
              </a:extLst>
            </p:cNvPr>
            <p:cNvCxnSpPr/>
            <p:nvPr/>
          </p:nvCxnSpPr>
          <p:spPr>
            <a:xfrm flipV="1">
              <a:off x="2503199" y="1139239"/>
              <a:ext cx="0" cy="18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5" name="Groupe 744">
              <a:extLst>
                <a:ext uri="{FF2B5EF4-FFF2-40B4-BE49-F238E27FC236}">
                  <a16:creationId xmlns:a16="http://schemas.microsoft.com/office/drawing/2014/main" id="{F65038C0-95E9-748D-28FB-B8651AAF4182}"/>
                </a:ext>
              </a:extLst>
            </p:cNvPr>
            <p:cNvGrpSpPr/>
            <p:nvPr/>
          </p:nvGrpSpPr>
          <p:grpSpPr>
            <a:xfrm>
              <a:off x="2454649" y="1409239"/>
              <a:ext cx="91036" cy="36000"/>
              <a:chOff x="2356381" y="896779"/>
              <a:chExt cx="91036" cy="36000"/>
            </a:xfrm>
          </p:grpSpPr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F55ED5CB-5F79-2A15-E7CD-0EE48B3BF36D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748" name="Connecteur droit 747">
                <a:extLst>
                  <a:ext uri="{FF2B5EF4-FFF2-40B4-BE49-F238E27FC236}">
                    <a16:creationId xmlns:a16="http://schemas.microsoft.com/office/drawing/2014/main" id="{D4345695-D457-F660-3526-77A05AD16C51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ZoneTexte 745">
                  <a:extLst>
                    <a:ext uri="{FF2B5EF4-FFF2-40B4-BE49-F238E27FC236}">
                      <a16:creationId xmlns:a16="http://schemas.microsoft.com/office/drawing/2014/main" id="{6AE54790-4353-5C2F-2272-665F943328D4}"/>
                    </a:ext>
                  </a:extLst>
                </p:cNvPr>
                <p:cNvSpPr txBox="1"/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6" name="ZoneTexte 745">
                  <a:extLst>
                    <a:ext uri="{FF2B5EF4-FFF2-40B4-BE49-F238E27FC236}">
                      <a16:creationId xmlns:a16="http://schemas.microsoft.com/office/drawing/2014/main" id="{6AE54790-4353-5C2F-2272-665F94332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blipFill>
                  <a:blip r:embed="rId5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ZoneTexte 734">
                <a:extLst>
                  <a:ext uri="{FF2B5EF4-FFF2-40B4-BE49-F238E27FC236}">
                    <a16:creationId xmlns:a16="http://schemas.microsoft.com/office/drawing/2014/main" id="{09DE0059-96F1-854A-5897-9B75A79CF82E}"/>
                  </a:ext>
                </a:extLst>
              </p:cNvPr>
              <p:cNvSpPr txBox="1"/>
              <p:nvPr/>
            </p:nvSpPr>
            <p:spPr>
              <a:xfrm>
                <a:off x="4817113" y="192478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735" name="ZoneTexte 734">
                <a:extLst>
                  <a:ext uri="{FF2B5EF4-FFF2-40B4-BE49-F238E27FC236}">
                    <a16:creationId xmlns:a16="http://schemas.microsoft.com/office/drawing/2014/main" id="{09DE0059-96F1-854A-5897-9B75A79CF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3" y="1924785"/>
                <a:ext cx="198516" cy="123111"/>
              </a:xfrm>
              <a:prstGeom prst="rect">
                <a:avLst/>
              </a:prstGeom>
              <a:blipFill>
                <a:blip r:embed="rId5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6" name="Connecteur droit avec flèche 735">
            <a:extLst>
              <a:ext uri="{FF2B5EF4-FFF2-40B4-BE49-F238E27FC236}">
                <a16:creationId xmlns:a16="http://schemas.microsoft.com/office/drawing/2014/main" id="{7D2DF71B-A643-165A-69C8-FA10C9B5FC0C}"/>
              </a:ext>
            </a:extLst>
          </p:cNvPr>
          <p:cNvCxnSpPr/>
          <p:nvPr/>
        </p:nvCxnSpPr>
        <p:spPr>
          <a:xfrm>
            <a:off x="4826371" y="1921045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Rectangle 796">
            <a:extLst>
              <a:ext uri="{FF2B5EF4-FFF2-40B4-BE49-F238E27FC236}">
                <a16:creationId xmlns:a16="http://schemas.microsoft.com/office/drawing/2014/main" id="{4449B47A-8437-D2A3-3DF2-E1AAA1EE3EDF}"/>
              </a:ext>
            </a:extLst>
          </p:cNvPr>
          <p:cNvSpPr/>
          <p:nvPr/>
        </p:nvSpPr>
        <p:spPr>
          <a:xfrm>
            <a:off x="2206774" y="2702487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" name="ZoneTexte 797">
                <a:extLst>
                  <a:ext uri="{FF2B5EF4-FFF2-40B4-BE49-F238E27FC236}">
                    <a16:creationId xmlns:a16="http://schemas.microsoft.com/office/drawing/2014/main" id="{C1D3B5CB-7E57-D913-0F34-78AC09BB5C95}"/>
                  </a:ext>
                </a:extLst>
              </p:cNvPr>
              <p:cNvSpPr txBox="1"/>
              <p:nvPr/>
            </p:nvSpPr>
            <p:spPr>
              <a:xfrm>
                <a:off x="2212400" y="2790329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8" name="ZoneTexte 797">
                <a:extLst>
                  <a:ext uri="{FF2B5EF4-FFF2-40B4-BE49-F238E27FC236}">
                    <a16:creationId xmlns:a16="http://schemas.microsoft.com/office/drawing/2014/main" id="{C1D3B5CB-7E57-D913-0F34-78AC09BB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00" y="2790329"/>
                <a:ext cx="198516" cy="123111"/>
              </a:xfrm>
              <a:prstGeom prst="rect">
                <a:avLst/>
              </a:prstGeom>
              <a:blipFill>
                <a:blip r:embed="rId5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9" name="Connecteur droit avec flèche 798">
            <a:extLst>
              <a:ext uri="{FF2B5EF4-FFF2-40B4-BE49-F238E27FC236}">
                <a16:creationId xmlns:a16="http://schemas.microsoft.com/office/drawing/2014/main" id="{1BBC2BEB-30E5-C9B4-8AC7-7F322869743A}"/>
              </a:ext>
            </a:extLst>
          </p:cNvPr>
          <p:cNvCxnSpPr/>
          <p:nvPr/>
        </p:nvCxnSpPr>
        <p:spPr>
          <a:xfrm>
            <a:off x="2212674" y="2790329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Rectangle 799">
            <a:extLst>
              <a:ext uri="{FF2B5EF4-FFF2-40B4-BE49-F238E27FC236}">
                <a16:creationId xmlns:a16="http://schemas.microsoft.com/office/drawing/2014/main" id="{5A74831D-F4F3-E40E-CAD7-0A05DBB48475}"/>
              </a:ext>
            </a:extLst>
          </p:cNvPr>
          <p:cNvSpPr/>
          <p:nvPr/>
        </p:nvSpPr>
        <p:spPr>
          <a:xfrm>
            <a:off x="2581639" y="2699437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801" name="Connecteur droit 800">
            <a:extLst>
              <a:ext uri="{FF2B5EF4-FFF2-40B4-BE49-F238E27FC236}">
                <a16:creationId xmlns:a16="http://schemas.microsoft.com/office/drawing/2014/main" id="{DF867507-6B45-A7CB-ACE5-CD8BE40B5899}"/>
              </a:ext>
            </a:extLst>
          </p:cNvPr>
          <p:cNvCxnSpPr/>
          <p:nvPr/>
        </p:nvCxnSpPr>
        <p:spPr>
          <a:xfrm flipV="1">
            <a:off x="2761639" y="2722837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2" name="ZoneTexte 801">
                <a:extLst>
                  <a:ext uri="{FF2B5EF4-FFF2-40B4-BE49-F238E27FC236}">
                    <a16:creationId xmlns:a16="http://schemas.microsoft.com/office/drawing/2014/main" id="{B2BF0AC6-B79B-842B-C993-1FC028C97B0C}"/>
                  </a:ext>
                </a:extLst>
              </p:cNvPr>
              <p:cNvSpPr txBox="1"/>
              <p:nvPr/>
            </p:nvSpPr>
            <p:spPr>
              <a:xfrm>
                <a:off x="2587265" y="2787279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802" name="ZoneTexte 801">
                <a:extLst>
                  <a:ext uri="{FF2B5EF4-FFF2-40B4-BE49-F238E27FC236}">
                    <a16:creationId xmlns:a16="http://schemas.microsoft.com/office/drawing/2014/main" id="{B2BF0AC6-B79B-842B-C993-1FC028C97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265" y="2787279"/>
                <a:ext cx="198516" cy="123111"/>
              </a:xfrm>
              <a:prstGeom prst="rect">
                <a:avLst/>
              </a:prstGeom>
              <a:blipFill>
                <a:blip r:embed="rId5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3" name="Connecteur droit avec flèche 802">
            <a:extLst>
              <a:ext uri="{FF2B5EF4-FFF2-40B4-BE49-F238E27FC236}">
                <a16:creationId xmlns:a16="http://schemas.microsoft.com/office/drawing/2014/main" id="{870DAE26-A903-489E-6122-984752F42854}"/>
              </a:ext>
            </a:extLst>
          </p:cNvPr>
          <p:cNvCxnSpPr/>
          <p:nvPr/>
        </p:nvCxnSpPr>
        <p:spPr>
          <a:xfrm>
            <a:off x="2587539" y="2787279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4" name="Rectangle 803">
            <a:extLst>
              <a:ext uri="{FF2B5EF4-FFF2-40B4-BE49-F238E27FC236}">
                <a16:creationId xmlns:a16="http://schemas.microsoft.com/office/drawing/2014/main" id="{7BB847A2-82F4-5168-9A58-DC4C1B90EF50}"/>
              </a:ext>
            </a:extLst>
          </p:cNvPr>
          <p:cNvSpPr/>
          <p:nvPr/>
        </p:nvSpPr>
        <p:spPr>
          <a:xfrm>
            <a:off x="2959620" y="2698192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805" name="Connecteur droit 804">
            <a:extLst>
              <a:ext uri="{FF2B5EF4-FFF2-40B4-BE49-F238E27FC236}">
                <a16:creationId xmlns:a16="http://schemas.microsoft.com/office/drawing/2014/main" id="{D14723D1-5EB3-82B6-5F53-B4ACAD1750B5}"/>
              </a:ext>
            </a:extLst>
          </p:cNvPr>
          <p:cNvCxnSpPr/>
          <p:nvPr/>
        </p:nvCxnSpPr>
        <p:spPr>
          <a:xfrm flipV="1">
            <a:off x="3139620" y="2721592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Connecteur droit 805">
            <a:extLst>
              <a:ext uri="{FF2B5EF4-FFF2-40B4-BE49-F238E27FC236}">
                <a16:creationId xmlns:a16="http://schemas.microsoft.com/office/drawing/2014/main" id="{1CF69426-A36F-CFDE-849C-5AA53F3D4769}"/>
              </a:ext>
            </a:extLst>
          </p:cNvPr>
          <p:cNvCxnSpPr/>
          <p:nvPr/>
        </p:nvCxnSpPr>
        <p:spPr>
          <a:xfrm flipV="1">
            <a:off x="2869580" y="2721592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7" name="Groupe 806">
            <a:extLst>
              <a:ext uri="{FF2B5EF4-FFF2-40B4-BE49-F238E27FC236}">
                <a16:creationId xmlns:a16="http://schemas.microsoft.com/office/drawing/2014/main" id="{040D1C21-76AF-3C11-7398-E42A892A73B8}"/>
              </a:ext>
            </a:extLst>
          </p:cNvPr>
          <p:cNvGrpSpPr/>
          <p:nvPr/>
        </p:nvGrpSpPr>
        <p:grpSpPr>
          <a:xfrm>
            <a:off x="2814181" y="2712592"/>
            <a:ext cx="92916" cy="406245"/>
            <a:chOff x="2834834" y="1035203"/>
            <a:chExt cx="92916" cy="406245"/>
          </a:xfrm>
        </p:grpSpPr>
        <p:sp>
          <p:nvSpPr>
            <p:cNvPr id="898" name="Ellipse 897">
              <a:extLst>
                <a:ext uri="{FF2B5EF4-FFF2-40B4-BE49-F238E27FC236}">
                  <a16:creationId xmlns:a16="http://schemas.microsoft.com/office/drawing/2014/main" id="{E19AB450-27DE-C36D-B72B-B7C4A24E4413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899" name="Connecteur droit 898">
              <a:extLst>
                <a:ext uri="{FF2B5EF4-FFF2-40B4-BE49-F238E27FC236}">
                  <a16:creationId xmlns:a16="http://schemas.microsoft.com/office/drawing/2014/main" id="{E5F76E20-6D3A-BE4E-66B7-19C4233D5AD6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725C1F61-EDDF-67D5-F236-21D8BB49713E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EB26A38A-9384-5574-EB89-94329E00B3F6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F903582A-7888-845F-E344-288D8DA58D80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3" name="Groupe 902">
              <a:extLst>
                <a:ext uri="{FF2B5EF4-FFF2-40B4-BE49-F238E27FC236}">
                  <a16:creationId xmlns:a16="http://schemas.microsoft.com/office/drawing/2014/main" id="{7BE4F8B2-49B1-7F8B-8E9B-AF4D18AFD8CB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57B338F0-4C5D-C0A2-406C-7992FD2DEAC4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906" name="Connecteur droit 905">
                <a:extLst>
                  <a:ext uri="{FF2B5EF4-FFF2-40B4-BE49-F238E27FC236}">
                    <a16:creationId xmlns:a16="http://schemas.microsoft.com/office/drawing/2014/main" id="{4680970E-58DC-C6C1-E59D-61CA3BD6A4B9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4" name="Ellipse 903">
              <a:extLst>
                <a:ext uri="{FF2B5EF4-FFF2-40B4-BE49-F238E27FC236}">
                  <a16:creationId xmlns:a16="http://schemas.microsoft.com/office/drawing/2014/main" id="{D7B90D61-8CEA-C683-FB4A-8C0A209352F8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8" name="ZoneTexte 807">
                <a:extLst>
                  <a:ext uri="{FF2B5EF4-FFF2-40B4-BE49-F238E27FC236}">
                    <a16:creationId xmlns:a16="http://schemas.microsoft.com/office/drawing/2014/main" id="{03CE095B-283D-58F7-6168-F9657B2017E9}"/>
                  </a:ext>
                </a:extLst>
              </p:cNvPr>
              <p:cNvSpPr txBox="1"/>
              <p:nvPr/>
            </p:nvSpPr>
            <p:spPr>
              <a:xfrm>
                <a:off x="2965246" y="2786034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808" name="ZoneTexte 807">
                <a:extLst>
                  <a:ext uri="{FF2B5EF4-FFF2-40B4-BE49-F238E27FC236}">
                    <a16:creationId xmlns:a16="http://schemas.microsoft.com/office/drawing/2014/main" id="{03CE095B-283D-58F7-6168-F9657B201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46" y="2786034"/>
                <a:ext cx="198516" cy="123111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9" name="Connecteur droit avec flèche 808">
            <a:extLst>
              <a:ext uri="{FF2B5EF4-FFF2-40B4-BE49-F238E27FC236}">
                <a16:creationId xmlns:a16="http://schemas.microsoft.com/office/drawing/2014/main" id="{904D6259-92A3-C197-79D8-587D8F0C47DA}"/>
              </a:ext>
            </a:extLst>
          </p:cNvPr>
          <p:cNvCxnSpPr/>
          <p:nvPr/>
        </p:nvCxnSpPr>
        <p:spPr>
          <a:xfrm>
            <a:off x="2965520" y="2786034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Rectangle 809">
            <a:extLst>
              <a:ext uri="{FF2B5EF4-FFF2-40B4-BE49-F238E27FC236}">
                <a16:creationId xmlns:a16="http://schemas.microsoft.com/office/drawing/2014/main" id="{319AD86B-3F8F-ACBA-4F58-329163E46FCB}"/>
              </a:ext>
            </a:extLst>
          </p:cNvPr>
          <p:cNvSpPr/>
          <p:nvPr/>
        </p:nvSpPr>
        <p:spPr>
          <a:xfrm>
            <a:off x="3321912" y="2697541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811" name="Connecteur droit 810">
            <a:extLst>
              <a:ext uri="{FF2B5EF4-FFF2-40B4-BE49-F238E27FC236}">
                <a16:creationId xmlns:a16="http://schemas.microsoft.com/office/drawing/2014/main" id="{E45323F7-0DE9-0E94-7F6B-F271A1B123A1}"/>
              </a:ext>
            </a:extLst>
          </p:cNvPr>
          <p:cNvCxnSpPr/>
          <p:nvPr/>
        </p:nvCxnSpPr>
        <p:spPr>
          <a:xfrm flipV="1">
            <a:off x="3501912" y="2720941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Connecteur droit 811">
            <a:extLst>
              <a:ext uri="{FF2B5EF4-FFF2-40B4-BE49-F238E27FC236}">
                <a16:creationId xmlns:a16="http://schemas.microsoft.com/office/drawing/2014/main" id="{FDD07681-F120-C267-7E87-6889949C9D74}"/>
              </a:ext>
            </a:extLst>
          </p:cNvPr>
          <p:cNvCxnSpPr/>
          <p:nvPr/>
        </p:nvCxnSpPr>
        <p:spPr>
          <a:xfrm flipV="1">
            <a:off x="3231872" y="2720941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3" name="ZoneTexte 812">
                <a:extLst>
                  <a:ext uri="{FF2B5EF4-FFF2-40B4-BE49-F238E27FC236}">
                    <a16:creationId xmlns:a16="http://schemas.microsoft.com/office/drawing/2014/main" id="{CE6FB780-DD81-239D-715F-A8E640F542EF}"/>
                  </a:ext>
                </a:extLst>
              </p:cNvPr>
              <p:cNvSpPr txBox="1"/>
              <p:nvPr/>
            </p:nvSpPr>
            <p:spPr>
              <a:xfrm>
                <a:off x="3327538" y="2785383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813" name="ZoneTexte 812">
                <a:extLst>
                  <a:ext uri="{FF2B5EF4-FFF2-40B4-BE49-F238E27FC236}">
                    <a16:creationId xmlns:a16="http://schemas.microsoft.com/office/drawing/2014/main" id="{CE6FB780-DD81-239D-715F-A8E640F54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538" y="2785383"/>
                <a:ext cx="198516" cy="123111"/>
              </a:xfrm>
              <a:prstGeom prst="rect">
                <a:avLst/>
              </a:prstGeom>
              <a:blipFill>
                <a:blip r:embed="rId5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4" name="Connecteur droit avec flèche 813">
            <a:extLst>
              <a:ext uri="{FF2B5EF4-FFF2-40B4-BE49-F238E27FC236}">
                <a16:creationId xmlns:a16="http://schemas.microsoft.com/office/drawing/2014/main" id="{D95ECA4E-16A1-E31F-2C03-59654E0EC48E}"/>
              </a:ext>
            </a:extLst>
          </p:cNvPr>
          <p:cNvCxnSpPr/>
          <p:nvPr/>
        </p:nvCxnSpPr>
        <p:spPr>
          <a:xfrm>
            <a:off x="3327812" y="2785383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Rectangle 814">
            <a:extLst>
              <a:ext uri="{FF2B5EF4-FFF2-40B4-BE49-F238E27FC236}">
                <a16:creationId xmlns:a16="http://schemas.microsoft.com/office/drawing/2014/main" id="{F56F24A2-78C6-BFDD-67AD-F7C4CAA59C84}"/>
              </a:ext>
            </a:extLst>
          </p:cNvPr>
          <p:cNvSpPr/>
          <p:nvPr/>
        </p:nvSpPr>
        <p:spPr>
          <a:xfrm>
            <a:off x="3557871" y="2891092"/>
            <a:ext cx="89499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C80917BA-D04C-7F11-C6EC-0B82C1C90DF2}"/>
              </a:ext>
            </a:extLst>
          </p:cNvPr>
          <p:cNvSpPr/>
          <p:nvPr/>
        </p:nvSpPr>
        <p:spPr>
          <a:xfrm>
            <a:off x="3695999" y="2697541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817" name="Connecteur droit 816">
            <a:extLst>
              <a:ext uri="{FF2B5EF4-FFF2-40B4-BE49-F238E27FC236}">
                <a16:creationId xmlns:a16="http://schemas.microsoft.com/office/drawing/2014/main" id="{6F2ED602-777E-FCC5-A9C4-5C1BB3DEE1B1}"/>
              </a:ext>
            </a:extLst>
          </p:cNvPr>
          <p:cNvCxnSpPr/>
          <p:nvPr/>
        </p:nvCxnSpPr>
        <p:spPr>
          <a:xfrm flipV="1">
            <a:off x="3875999" y="2720941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Connecteur droit 817">
            <a:extLst>
              <a:ext uri="{FF2B5EF4-FFF2-40B4-BE49-F238E27FC236}">
                <a16:creationId xmlns:a16="http://schemas.microsoft.com/office/drawing/2014/main" id="{3A5A1001-3ADF-0CB8-6492-975D363A63FF}"/>
              </a:ext>
            </a:extLst>
          </p:cNvPr>
          <p:cNvCxnSpPr/>
          <p:nvPr/>
        </p:nvCxnSpPr>
        <p:spPr>
          <a:xfrm flipV="1">
            <a:off x="3605959" y="2720941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9" name="ZoneTexte 818">
                <a:extLst>
                  <a:ext uri="{FF2B5EF4-FFF2-40B4-BE49-F238E27FC236}">
                    <a16:creationId xmlns:a16="http://schemas.microsoft.com/office/drawing/2014/main" id="{E94FF71E-2EDA-55B5-9A25-7AF89DCE7E9F}"/>
                  </a:ext>
                </a:extLst>
              </p:cNvPr>
              <p:cNvSpPr txBox="1"/>
              <p:nvPr/>
            </p:nvSpPr>
            <p:spPr>
              <a:xfrm>
                <a:off x="3678240" y="279305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819" name="ZoneTexte 818">
                <a:extLst>
                  <a:ext uri="{FF2B5EF4-FFF2-40B4-BE49-F238E27FC236}">
                    <a16:creationId xmlns:a16="http://schemas.microsoft.com/office/drawing/2014/main" id="{E94FF71E-2EDA-55B5-9A25-7AF89DCE7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240" y="2793050"/>
                <a:ext cx="198516" cy="123111"/>
              </a:xfrm>
              <a:prstGeom prst="rect">
                <a:avLst/>
              </a:prstGeom>
              <a:blipFill>
                <a:blip r:embed="rId5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0" name="Connecteur droit avec flèche 819">
            <a:extLst>
              <a:ext uri="{FF2B5EF4-FFF2-40B4-BE49-F238E27FC236}">
                <a16:creationId xmlns:a16="http://schemas.microsoft.com/office/drawing/2014/main" id="{A186F6A9-9C3B-1800-2877-4AB75815A2B2}"/>
              </a:ext>
            </a:extLst>
          </p:cNvPr>
          <p:cNvCxnSpPr/>
          <p:nvPr/>
        </p:nvCxnSpPr>
        <p:spPr>
          <a:xfrm>
            <a:off x="3701899" y="2785383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1" name="ZoneTexte 820">
                <a:extLst>
                  <a:ext uri="{FF2B5EF4-FFF2-40B4-BE49-F238E27FC236}">
                    <a16:creationId xmlns:a16="http://schemas.microsoft.com/office/drawing/2014/main" id="{B8B3A104-0697-30E0-34E0-8762E6752066}"/>
                  </a:ext>
                </a:extLst>
              </p:cNvPr>
              <p:cNvSpPr txBox="1"/>
              <p:nvPr/>
            </p:nvSpPr>
            <p:spPr>
              <a:xfrm>
                <a:off x="2802068" y="2598279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1" name="ZoneTexte 820">
                <a:extLst>
                  <a:ext uri="{FF2B5EF4-FFF2-40B4-BE49-F238E27FC236}">
                    <a16:creationId xmlns:a16="http://schemas.microsoft.com/office/drawing/2014/main" id="{B8B3A104-0697-30E0-34E0-8762E6752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068" y="2598279"/>
                <a:ext cx="198516" cy="123111"/>
              </a:xfrm>
              <a:prstGeom prst="rect">
                <a:avLst/>
              </a:prstGeom>
              <a:blipFill>
                <a:blip r:embed="rId6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2" name="ZoneTexte 821">
                <a:extLst>
                  <a:ext uri="{FF2B5EF4-FFF2-40B4-BE49-F238E27FC236}">
                    <a16:creationId xmlns:a16="http://schemas.microsoft.com/office/drawing/2014/main" id="{4A21D054-16E7-84F0-BBA0-69514E9FEFAC}"/>
                  </a:ext>
                </a:extLst>
              </p:cNvPr>
              <p:cNvSpPr txBox="1"/>
              <p:nvPr/>
            </p:nvSpPr>
            <p:spPr>
              <a:xfrm>
                <a:off x="3177466" y="2598279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2" name="ZoneTexte 821">
                <a:extLst>
                  <a:ext uri="{FF2B5EF4-FFF2-40B4-BE49-F238E27FC236}">
                    <a16:creationId xmlns:a16="http://schemas.microsoft.com/office/drawing/2014/main" id="{4A21D054-16E7-84F0-BBA0-69514E9F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466" y="2598279"/>
                <a:ext cx="198516" cy="123111"/>
              </a:xfrm>
              <a:prstGeom prst="rect">
                <a:avLst/>
              </a:prstGeom>
              <a:blipFill>
                <a:blip r:embed="rId6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3" name="ZoneTexte 822">
                <a:extLst>
                  <a:ext uri="{FF2B5EF4-FFF2-40B4-BE49-F238E27FC236}">
                    <a16:creationId xmlns:a16="http://schemas.microsoft.com/office/drawing/2014/main" id="{92CE686C-A7EF-8EAA-F987-2C4020E8D428}"/>
                  </a:ext>
                </a:extLst>
              </p:cNvPr>
              <p:cNvSpPr txBox="1"/>
              <p:nvPr/>
            </p:nvSpPr>
            <p:spPr>
              <a:xfrm>
                <a:off x="3540147" y="2601398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3" name="ZoneTexte 822">
                <a:extLst>
                  <a:ext uri="{FF2B5EF4-FFF2-40B4-BE49-F238E27FC236}">
                    <a16:creationId xmlns:a16="http://schemas.microsoft.com/office/drawing/2014/main" id="{92CE686C-A7EF-8EAA-F987-2C4020E8D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47" y="2601398"/>
                <a:ext cx="198516" cy="123111"/>
              </a:xfrm>
              <a:prstGeom prst="rect">
                <a:avLst/>
              </a:prstGeom>
              <a:blipFill>
                <a:blip r:embed="rId6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5" name="ZoneTexte 824">
                <a:extLst>
                  <a:ext uri="{FF2B5EF4-FFF2-40B4-BE49-F238E27FC236}">
                    <a16:creationId xmlns:a16="http://schemas.microsoft.com/office/drawing/2014/main" id="{96C9945E-FBBF-6070-8619-AAEDF4B71112}"/>
                  </a:ext>
                </a:extLst>
              </p:cNvPr>
              <p:cNvSpPr txBox="1"/>
              <p:nvPr/>
            </p:nvSpPr>
            <p:spPr>
              <a:xfrm>
                <a:off x="3885413" y="260045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5" name="ZoneTexte 824">
                <a:extLst>
                  <a:ext uri="{FF2B5EF4-FFF2-40B4-BE49-F238E27FC236}">
                    <a16:creationId xmlns:a16="http://schemas.microsoft.com/office/drawing/2014/main" id="{96C9945E-FBBF-6070-8619-AAEDF4B7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13" y="2600455"/>
                <a:ext cx="198516" cy="123111"/>
              </a:xfrm>
              <a:prstGeom prst="rect">
                <a:avLst/>
              </a:prstGeom>
              <a:blipFill>
                <a:blip r:embed="rId6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6" name="Ellipse 825">
            <a:extLst>
              <a:ext uri="{FF2B5EF4-FFF2-40B4-BE49-F238E27FC236}">
                <a16:creationId xmlns:a16="http://schemas.microsoft.com/office/drawing/2014/main" id="{53BA01E1-A295-D27D-45C9-3745F3C59943}"/>
              </a:ext>
            </a:extLst>
          </p:cNvPr>
          <p:cNvSpPr/>
          <p:nvPr/>
        </p:nvSpPr>
        <p:spPr>
          <a:xfrm>
            <a:off x="3226229" y="2715614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2331C8CC-EE93-7817-3C62-EB374B366A43}"/>
              </a:ext>
            </a:extLst>
          </p:cNvPr>
          <p:cNvSpPr/>
          <p:nvPr/>
        </p:nvSpPr>
        <p:spPr>
          <a:xfrm>
            <a:off x="4055337" y="2697541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0A6E4599-59F2-D749-3CB8-B630CBD94149}"/>
              </a:ext>
            </a:extLst>
          </p:cNvPr>
          <p:cNvCxnSpPr/>
          <p:nvPr/>
        </p:nvCxnSpPr>
        <p:spPr>
          <a:xfrm flipV="1">
            <a:off x="4235337" y="2720941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Connecteur droit 828">
            <a:extLst>
              <a:ext uri="{FF2B5EF4-FFF2-40B4-BE49-F238E27FC236}">
                <a16:creationId xmlns:a16="http://schemas.microsoft.com/office/drawing/2014/main" id="{39FA3A0A-0087-B3AB-7114-552B3B96E7F8}"/>
              </a:ext>
            </a:extLst>
          </p:cNvPr>
          <p:cNvCxnSpPr/>
          <p:nvPr/>
        </p:nvCxnSpPr>
        <p:spPr>
          <a:xfrm flipV="1">
            <a:off x="3965297" y="2720941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ZoneTexte 829">
                <a:extLst>
                  <a:ext uri="{FF2B5EF4-FFF2-40B4-BE49-F238E27FC236}">
                    <a16:creationId xmlns:a16="http://schemas.microsoft.com/office/drawing/2014/main" id="{5B5F09C6-29AD-3900-DBAE-7D0F835E5943}"/>
                  </a:ext>
                </a:extLst>
              </p:cNvPr>
              <p:cNvSpPr txBox="1"/>
              <p:nvPr/>
            </p:nvSpPr>
            <p:spPr>
              <a:xfrm>
                <a:off x="4060963" y="2785383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830" name="ZoneTexte 829">
                <a:extLst>
                  <a:ext uri="{FF2B5EF4-FFF2-40B4-BE49-F238E27FC236}">
                    <a16:creationId xmlns:a16="http://schemas.microsoft.com/office/drawing/2014/main" id="{5B5F09C6-29AD-3900-DBAE-7D0F835E5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963" y="2785383"/>
                <a:ext cx="198516" cy="123111"/>
              </a:xfrm>
              <a:prstGeom prst="rect">
                <a:avLst/>
              </a:prstGeom>
              <a:blipFill>
                <a:blip r:embed="rId6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1" name="Connecteur droit avec flèche 830">
            <a:extLst>
              <a:ext uri="{FF2B5EF4-FFF2-40B4-BE49-F238E27FC236}">
                <a16:creationId xmlns:a16="http://schemas.microsoft.com/office/drawing/2014/main" id="{50216C32-D562-FCEA-C224-8E3EB2320CAB}"/>
              </a:ext>
            </a:extLst>
          </p:cNvPr>
          <p:cNvCxnSpPr/>
          <p:nvPr/>
        </p:nvCxnSpPr>
        <p:spPr>
          <a:xfrm>
            <a:off x="4061237" y="2785383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" name="Rectangle 831">
            <a:extLst>
              <a:ext uri="{FF2B5EF4-FFF2-40B4-BE49-F238E27FC236}">
                <a16:creationId xmlns:a16="http://schemas.microsoft.com/office/drawing/2014/main" id="{C3B491B4-C7A5-6D03-6332-2830EF088476}"/>
              </a:ext>
            </a:extLst>
          </p:cNvPr>
          <p:cNvSpPr/>
          <p:nvPr/>
        </p:nvSpPr>
        <p:spPr>
          <a:xfrm>
            <a:off x="4429424" y="2697541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607B51CE-4370-B2D3-B77C-4368897A5DED}"/>
              </a:ext>
            </a:extLst>
          </p:cNvPr>
          <p:cNvCxnSpPr/>
          <p:nvPr/>
        </p:nvCxnSpPr>
        <p:spPr>
          <a:xfrm flipV="1">
            <a:off x="4339384" y="2720941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4" name="ZoneTexte 833">
                <a:extLst>
                  <a:ext uri="{FF2B5EF4-FFF2-40B4-BE49-F238E27FC236}">
                    <a16:creationId xmlns:a16="http://schemas.microsoft.com/office/drawing/2014/main" id="{97FF78F3-7444-34DD-DC3C-B9C4EEDA8135}"/>
                  </a:ext>
                </a:extLst>
              </p:cNvPr>
              <p:cNvSpPr txBox="1"/>
              <p:nvPr/>
            </p:nvSpPr>
            <p:spPr>
              <a:xfrm>
                <a:off x="4426066" y="2789123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834" name="ZoneTexte 833">
                <a:extLst>
                  <a:ext uri="{FF2B5EF4-FFF2-40B4-BE49-F238E27FC236}">
                    <a16:creationId xmlns:a16="http://schemas.microsoft.com/office/drawing/2014/main" id="{97FF78F3-7444-34DD-DC3C-B9C4EEDA8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66" y="2789123"/>
                <a:ext cx="198516" cy="123111"/>
              </a:xfrm>
              <a:prstGeom prst="rect">
                <a:avLst/>
              </a:prstGeom>
              <a:blipFill>
                <a:blip r:embed="rId6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5" name="Connecteur droit avec flèche 834">
            <a:extLst>
              <a:ext uri="{FF2B5EF4-FFF2-40B4-BE49-F238E27FC236}">
                <a16:creationId xmlns:a16="http://schemas.microsoft.com/office/drawing/2014/main" id="{6565A959-D163-7B0E-884A-38D092890FF7}"/>
              </a:ext>
            </a:extLst>
          </p:cNvPr>
          <p:cNvCxnSpPr/>
          <p:nvPr/>
        </p:nvCxnSpPr>
        <p:spPr>
          <a:xfrm>
            <a:off x="4435324" y="2785383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6" name="ZoneTexte 835">
                <a:extLst>
                  <a:ext uri="{FF2B5EF4-FFF2-40B4-BE49-F238E27FC236}">
                    <a16:creationId xmlns:a16="http://schemas.microsoft.com/office/drawing/2014/main" id="{5AD73ECB-C220-0666-EFEF-C44EF204757B}"/>
                  </a:ext>
                </a:extLst>
              </p:cNvPr>
              <p:cNvSpPr txBox="1"/>
              <p:nvPr/>
            </p:nvSpPr>
            <p:spPr>
              <a:xfrm>
                <a:off x="4271725" y="2597628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6" name="ZoneTexte 835">
                <a:extLst>
                  <a:ext uri="{FF2B5EF4-FFF2-40B4-BE49-F238E27FC236}">
                    <a16:creationId xmlns:a16="http://schemas.microsoft.com/office/drawing/2014/main" id="{5AD73ECB-C220-0666-EFEF-C44EF204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25" y="2597628"/>
                <a:ext cx="198516" cy="123111"/>
              </a:xfrm>
              <a:prstGeom prst="rect">
                <a:avLst/>
              </a:prstGeom>
              <a:blipFill>
                <a:blip r:embed="rId6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7" name="Ellipse 836">
            <a:extLst>
              <a:ext uri="{FF2B5EF4-FFF2-40B4-BE49-F238E27FC236}">
                <a16:creationId xmlns:a16="http://schemas.microsoft.com/office/drawing/2014/main" id="{F13AF1A8-366F-C9D1-3BA9-52D6B778E1C1}"/>
              </a:ext>
            </a:extLst>
          </p:cNvPr>
          <p:cNvSpPr/>
          <p:nvPr/>
        </p:nvSpPr>
        <p:spPr>
          <a:xfrm>
            <a:off x="3959654" y="2715614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838" name="Ellipse 837">
            <a:extLst>
              <a:ext uri="{FF2B5EF4-FFF2-40B4-BE49-F238E27FC236}">
                <a16:creationId xmlns:a16="http://schemas.microsoft.com/office/drawing/2014/main" id="{0329DD5A-D9F5-2EDF-DC0D-0E9836B1390A}"/>
              </a:ext>
            </a:extLst>
          </p:cNvPr>
          <p:cNvSpPr/>
          <p:nvPr/>
        </p:nvSpPr>
        <p:spPr>
          <a:xfrm>
            <a:off x="5086805" y="2628117"/>
            <a:ext cx="195231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39" name="ZoneTexte 838">
            <a:extLst>
              <a:ext uri="{FF2B5EF4-FFF2-40B4-BE49-F238E27FC236}">
                <a16:creationId xmlns:a16="http://schemas.microsoft.com/office/drawing/2014/main" id="{9B637DB9-8B64-B9A3-8938-44F296AF800B}"/>
              </a:ext>
            </a:extLst>
          </p:cNvPr>
          <p:cNvSpPr txBox="1"/>
          <p:nvPr/>
        </p:nvSpPr>
        <p:spPr>
          <a:xfrm>
            <a:off x="5108182" y="2637998"/>
            <a:ext cx="1428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+ -</a:t>
            </a:r>
          </a:p>
        </p:txBody>
      </p:sp>
      <p:cxnSp>
        <p:nvCxnSpPr>
          <p:cNvPr id="840" name="Connecteur droit 839">
            <a:extLst>
              <a:ext uri="{FF2B5EF4-FFF2-40B4-BE49-F238E27FC236}">
                <a16:creationId xmlns:a16="http://schemas.microsoft.com/office/drawing/2014/main" id="{F175711F-10C4-3C6C-821E-EB4F1F092208}"/>
              </a:ext>
            </a:extLst>
          </p:cNvPr>
          <p:cNvCxnSpPr>
            <a:cxnSpLocks/>
          </p:cNvCxnSpPr>
          <p:nvPr/>
        </p:nvCxnSpPr>
        <p:spPr>
          <a:xfrm>
            <a:off x="5284761" y="2726347"/>
            <a:ext cx="78304" cy="2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1" name="ZoneTexte 840">
                <a:extLst>
                  <a:ext uri="{FF2B5EF4-FFF2-40B4-BE49-F238E27FC236}">
                    <a16:creationId xmlns:a16="http://schemas.microsoft.com/office/drawing/2014/main" id="{DD577461-41BB-B94B-4F3D-EA079D6235A2}"/>
                  </a:ext>
                </a:extLst>
              </p:cNvPr>
              <p:cNvSpPr txBox="1"/>
              <p:nvPr/>
            </p:nvSpPr>
            <p:spPr>
              <a:xfrm>
                <a:off x="5104240" y="2835984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841" name="ZoneTexte 840">
                <a:extLst>
                  <a:ext uri="{FF2B5EF4-FFF2-40B4-BE49-F238E27FC236}">
                    <a16:creationId xmlns:a16="http://schemas.microsoft.com/office/drawing/2014/main" id="{DD577461-41BB-B94B-4F3D-EA079D623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240" y="2835984"/>
                <a:ext cx="198516" cy="123111"/>
              </a:xfrm>
              <a:prstGeom prst="rect">
                <a:avLst/>
              </a:prstGeom>
              <a:blipFill>
                <a:blip r:embed="rId67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2" name="Groupe 841">
            <a:extLst>
              <a:ext uri="{FF2B5EF4-FFF2-40B4-BE49-F238E27FC236}">
                <a16:creationId xmlns:a16="http://schemas.microsoft.com/office/drawing/2014/main" id="{90615D3F-5E60-F2A2-4DAB-725A4D5ABC13}"/>
              </a:ext>
            </a:extLst>
          </p:cNvPr>
          <p:cNvGrpSpPr/>
          <p:nvPr/>
        </p:nvGrpSpPr>
        <p:grpSpPr>
          <a:xfrm rot="10800000">
            <a:off x="5325956" y="2706761"/>
            <a:ext cx="111404" cy="36000"/>
            <a:chOff x="678151" y="2473406"/>
            <a:chExt cx="111404" cy="36000"/>
          </a:xfrm>
        </p:grpSpPr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7BCCE125-1E27-DB16-A185-59512E05B108}"/>
                </a:ext>
              </a:extLst>
            </p:cNvPr>
            <p:cNvSpPr/>
            <p:nvPr/>
          </p:nvSpPr>
          <p:spPr>
            <a:xfrm>
              <a:off x="678151" y="2473406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A5CAB40A-DE00-00CD-605D-89CEF716C8A9}"/>
                </a:ext>
              </a:extLst>
            </p:cNvPr>
            <p:cNvCxnSpPr/>
            <p:nvPr/>
          </p:nvCxnSpPr>
          <p:spPr>
            <a:xfrm>
              <a:off x="699555" y="2497199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3" name="Groupe 842">
            <a:extLst>
              <a:ext uri="{FF2B5EF4-FFF2-40B4-BE49-F238E27FC236}">
                <a16:creationId xmlns:a16="http://schemas.microsoft.com/office/drawing/2014/main" id="{51FDB490-DDFC-9CC5-1294-EC33D8823683}"/>
              </a:ext>
            </a:extLst>
          </p:cNvPr>
          <p:cNvGrpSpPr/>
          <p:nvPr/>
        </p:nvGrpSpPr>
        <p:grpSpPr>
          <a:xfrm>
            <a:off x="2386774" y="2599273"/>
            <a:ext cx="313599" cy="523355"/>
            <a:chOff x="2407427" y="921884"/>
            <a:chExt cx="313599" cy="523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2" name="ZoneTexte 881">
                  <a:extLst>
                    <a:ext uri="{FF2B5EF4-FFF2-40B4-BE49-F238E27FC236}">
                      <a16:creationId xmlns:a16="http://schemas.microsoft.com/office/drawing/2014/main" id="{92E2B6C7-AA4C-6005-6FCB-D199D49879C3}"/>
                    </a:ext>
                  </a:extLst>
                </p:cNvPr>
                <p:cNvSpPr txBox="1"/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882" name="ZoneTexte 881">
                  <a:extLst>
                    <a:ext uri="{FF2B5EF4-FFF2-40B4-BE49-F238E27FC236}">
                      <a16:creationId xmlns:a16="http://schemas.microsoft.com/office/drawing/2014/main" id="{92E2B6C7-AA4C-6005-6FCB-D199D4987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blipFill>
                  <a:blip r:embed="rId68"/>
                  <a:stretch>
                    <a:fillRect l="-7143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64CE0FE3-E437-5D5D-F9D9-8A380D530750}"/>
                </a:ext>
              </a:extLst>
            </p:cNvPr>
            <p:cNvCxnSpPr/>
            <p:nvPr/>
          </p:nvCxnSpPr>
          <p:spPr>
            <a:xfrm flipV="1">
              <a:off x="2407427" y="104849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4" name="Ellipse 883">
              <a:extLst>
                <a:ext uri="{FF2B5EF4-FFF2-40B4-BE49-F238E27FC236}">
                  <a16:creationId xmlns:a16="http://schemas.microsoft.com/office/drawing/2014/main" id="{150E78C1-90A4-C5F8-8B22-B0096E926398}"/>
                </a:ext>
              </a:extLst>
            </p:cNvPr>
            <p:cNvSpPr/>
            <p:nvPr/>
          </p:nvSpPr>
          <p:spPr>
            <a:xfrm>
              <a:off x="2494252" y="10387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E24D6DAF-A863-A814-0250-71EB29B036F6}"/>
                </a:ext>
              </a:extLst>
            </p:cNvPr>
            <p:cNvCxnSpPr/>
            <p:nvPr/>
          </p:nvCxnSpPr>
          <p:spPr>
            <a:xfrm flipV="1">
              <a:off x="251225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6" name="Ellipse 885">
              <a:extLst>
                <a:ext uri="{FF2B5EF4-FFF2-40B4-BE49-F238E27FC236}">
                  <a16:creationId xmlns:a16="http://schemas.microsoft.com/office/drawing/2014/main" id="{90AD26C3-C261-45F6-86B7-AED1D3436AF2}"/>
                </a:ext>
              </a:extLst>
            </p:cNvPr>
            <p:cNvSpPr/>
            <p:nvPr/>
          </p:nvSpPr>
          <p:spPr>
            <a:xfrm>
              <a:off x="249425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887" name="Ellipse 886">
              <a:extLst>
                <a:ext uri="{FF2B5EF4-FFF2-40B4-BE49-F238E27FC236}">
                  <a16:creationId xmlns:a16="http://schemas.microsoft.com/office/drawing/2014/main" id="{4F6FE04B-10AE-3E7E-E6FE-7243B0863448}"/>
                </a:ext>
              </a:extLst>
            </p:cNvPr>
            <p:cNvSpPr/>
            <p:nvPr/>
          </p:nvSpPr>
          <p:spPr>
            <a:xfrm>
              <a:off x="2412839" y="1139239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cxnSp>
          <p:nvCxnSpPr>
            <p:cNvPr id="888" name="Connecteur droit 887">
              <a:extLst>
                <a:ext uri="{FF2B5EF4-FFF2-40B4-BE49-F238E27FC236}">
                  <a16:creationId xmlns:a16="http://schemas.microsoft.com/office/drawing/2014/main" id="{802B7CC3-D788-E9D0-B8D8-17B4B3A29F0A}"/>
                </a:ext>
              </a:extLst>
            </p:cNvPr>
            <p:cNvCxnSpPr/>
            <p:nvPr/>
          </p:nvCxnSpPr>
          <p:spPr>
            <a:xfrm flipV="1">
              <a:off x="2503199" y="1049239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Connecteur droit avec flèche 888">
              <a:extLst>
                <a:ext uri="{FF2B5EF4-FFF2-40B4-BE49-F238E27FC236}">
                  <a16:creationId xmlns:a16="http://schemas.microsoft.com/office/drawing/2014/main" id="{EB1C440D-37C7-61DA-2BE3-A32D0E853C24}"/>
                </a:ext>
              </a:extLst>
            </p:cNvPr>
            <p:cNvCxnSpPr/>
            <p:nvPr/>
          </p:nvCxnSpPr>
          <p:spPr>
            <a:xfrm flipV="1">
              <a:off x="2503199" y="1139239"/>
              <a:ext cx="0" cy="18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0" name="Groupe 889">
              <a:extLst>
                <a:ext uri="{FF2B5EF4-FFF2-40B4-BE49-F238E27FC236}">
                  <a16:creationId xmlns:a16="http://schemas.microsoft.com/office/drawing/2014/main" id="{42B4EFF7-2C23-0747-0B23-616C53DD5069}"/>
                </a:ext>
              </a:extLst>
            </p:cNvPr>
            <p:cNvGrpSpPr/>
            <p:nvPr/>
          </p:nvGrpSpPr>
          <p:grpSpPr>
            <a:xfrm>
              <a:off x="2454649" y="1409239"/>
              <a:ext cx="91036" cy="36000"/>
              <a:chOff x="2356381" y="896779"/>
              <a:chExt cx="91036" cy="36000"/>
            </a:xfrm>
          </p:grpSpPr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FA78BA55-5EA1-B04F-441A-41F362D0789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893" name="Connecteur droit 892">
                <a:extLst>
                  <a:ext uri="{FF2B5EF4-FFF2-40B4-BE49-F238E27FC236}">
                    <a16:creationId xmlns:a16="http://schemas.microsoft.com/office/drawing/2014/main" id="{769DFC74-D9CF-5C48-66CF-914742692F21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1" name="ZoneTexte 890">
                  <a:extLst>
                    <a:ext uri="{FF2B5EF4-FFF2-40B4-BE49-F238E27FC236}">
                      <a16:creationId xmlns:a16="http://schemas.microsoft.com/office/drawing/2014/main" id="{164EEA64-2BCD-FA09-16BE-CA4310E915BF}"/>
                    </a:ext>
                  </a:extLst>
                </p:cNvPr>
                <p:cNvSpPr txBox="1"/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1" name="ZoneTexte 890">
                  <a:extLst>
                    <a:ext uri="{FF2B5EF4-FFF2-40B4-BE49-F238E27FC236}">
                      <a16:creationId xmlns:a16="http://schemas.microsoft.com/office/drawing/2014/main" id="{164EEA64-2BCD-FA09-16BE-CA4310E91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blipFill>
                  <a:blip r:embed="rId6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4" name="Rectangle 843">
            <a:extLst>
              <a:ext uri="{FF2B5EF4-FFF2-40B4-BE49-F238E27FC236}">
                <a16:creationId xmlns:a16="http://schemas.microsoft.com/office/drawing/2014/main" id="{B30A88C8-A244-1028-3F99-2AB87220E938}"/>
              </a:ext>
            </a:extLst>
          </p:cNvPr>
          <p:cNvSpPr/>
          <p:nvPr/>
        </p:nvSpPr>
        <p:spPr>
          <a:xfrm>
            <a:off x="4811398" y="2694302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845" name="Connecteur droit 844">
            <a:extLst>
              <a:ext uri="{FF2B5EF4-FFF2-40B4-BE49-F238E27FC236}">
                <a16:creationId xmlns:a16="http://schemas.microsoft.com/office/drawing/2014/main" id="{07689074-6E68-83ED-81DE-6B8B3171DC40}"/>
              </a:ext>
            </a:extLst>
          </p:cNvPr>
          <p:cNvCxnSpPr/>
          <p:nvPr/>
        </p:nvCxnSpPr>
        <p:spPr>
          <a:xfrm flipV="1">
            <a:off x="2115746" y="2724109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Connecteur droit 845">
            <a:extLst>
              <a:ext uri="{FF2B5EF4-FFF2-40B4-BE49-F238E27FC236}">
                <a16:creationId xmlns:a16="http://schemas.microsoft.com/office/drawing/2014/main" id="{72651CB8-690C-B550-DF62-A5093D3F7E4B}"/>
              </a:ext>
            </a:extLst>
          </p:cNvPr>
          <p:cNvCxnSpPr/>
          <p:nvPr/>
        </p:nvCxnSpPr>
        <p:spPr>
          <a:xfrm flipV="1">
            <a:off x="4993799" y="2717371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7" name="Groupe 846">
            <a:extLst>
              <a:ext uri="{FF2B5EF4-FFF2-40B4-BE49-F238E27FC236}">
                <a16:creationId xmlns:a16="http://schemas.microsoft.com/office/drawing/2014/main" id="{D9C1A10B-20C8-05C0-6C74-38F7EE541AE8}"/>
              </a:ext>
            </a:extLst>
          </p:cNvPr>
          <p:cNvGrpSpPr/>
          <p:nvPr/>
        </p:nvGrpSpPr>
        <p:grpSpPr>
          <a:xfrm>
            <a:off x="3556959" y="2711012"/>
            <a:ext cx="92916" cy="406245"/>
            <a:chOff x="2834834" y="1035203"/>
            <a:chExt cx="92916" cy="406245"/>
          </a:xfrm>
        </p:grpSpPr>
        <p:sp>
          <p:nvSpPr>
            <p:cNvPr id="873" name="Ellipse 872">
              <a:extLst>
                <a:ext uri="{FF2B5EF4-FFF2-40B4-BE49-F238E27FC236}">
                  <a16:creationId xmlns:a16="http://schemas.microsoft.com/office/drawing/2014/main" id="{12E9EF02-7CB3-A13F-D962-3896549266E4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EBC19FFA-B31D-5D73-E6A6-FAEB01A2D1B3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51FCBF61-3532-362D-C682-C62DB1A1D548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876" name="Connecteur droit 875">
              <a:extLst>
                <a:ext uri="{FF2B5EF4-FFF2-40B4-BE49-F238E27FC236}">
                  <a16:creationId xmlns:a16="http://schemas.microsoft.com/office/drawing/2014/main" id="{277AB70F-90E9-0E1C-291A-5DCC485D3605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C6E1D292-142D-1897-3E66-71D7494821D7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8" name="Groupe 877">
              <a:extLst>
                <a:ext uri="{FF2B5EF4-FFF2-40B4-BE49-F238E27FC236}">
                  <a16:creationId xmlns:a16="http://schemas.microsoft.com/office/drawing/2014/main" id="{9F7EB310-E9FA-B472-C5BD-FEEDAF1FAA90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6EA15340-3DA0-20B1-F2E3-154456F24E2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881" name="Connecteur droit 880">
                <a:extLst>
                  <a:ext uri="{FF2B5EF4-FFF2-40B4-BE49-F238E27FC236}">
                    <a16:creationId xmlns:a16="http://schemas.microsoft.com/office/drawing/2014/main" id="{91807AF1-30A1-543E-A3A8-F558BFF3FD62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9" name="Ellipse 878">
              <a:extLst>
                <a:ext uri="{FF2B5EF4-FFF2-40B4-BE49-F238E27FC236}">
                  <a16:creationId xmlns:a16="http://schemas.microsoft.com/office/drawing/2014/main" id="{4AB7176E-CD63-DC58-A5A1-DB3DE6DA85AF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p:grpSp>
        <p:nvGrpSpPr>
          <p:cNvPr id="848" name="Groupe 847">
            <a:extLst>
              <a:ext uri="{FF2B5EF4-FFF2-40B4-BE49-F238E27FC236}">
                <a16:creationId xmlns:a16="http://schemas.microsoft.com/office/drawing/2014/main" id="{D40A6198-24DA-6470-9FB9-D00013A68147}"/>
              </a:ext>
            </a:extLst>
          </p:cNvPr>
          <p:cNvGrpSpPr/>
          <p:nvPr/>
        </p:nvGrpSpPr>
        <p:grpSpPr>
          <a:xfrm>
            <a:off x="4295065" y="2711539"/>
            <a:ext cx="92916" cy="406245"/>
            <a:chOff x="2834834" y="1035203"/>
            <a:chExt cx="92916" cy="406245"/>
          </a:xfrm>
        </p:grpSpPr>
        <p:sp>
          <p:nvSpPr>
            <p:cNvPr id="864" name="Ellipse 863">
              <a:extLst>
                <a:ext uri="{FF2B5EF4-FFF2-40B4-BE49-F238E27FC236}">
                  <a16:creationId xmlns:a16="http://schemas.microsoft.com/office/drawing/2014/main" id="{77B08881-E71B-73CD-A637-CA54F1D8DC8D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865" name="Connecteur droit 864">
              <a:extLst>
                <a:ext uri="{FF2B5EF4-FFF2-40B4-BE49-F238E27FC236}">
                  <a16:creationId xmlns:a16="http://schemas.microsoft.com/office/drawing/2014/main" id="{AF8BB791-47C3-A3F7-8370-FED3F759F7A0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5641E66C-B1CC-FD0B-326B-F615E376B189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867" name="Connecteur droit 866">
              <a:extLst>
                <a:ext uri="{FF2B5EF4-FFF2-40B4-BE49-F238E27FC236}">
                  <a16:creationId xmlns:a16="http://schemas.microsoft.com/office/drawing/2014/main" id="{AC693392-FBAA-9D98-F0B8-FB30AE7B2157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Connecteur droit 867">
              <a:extLst>
                <a:ext uri="{FF2B5EF4-FFF2-40B4-BE49-F238E27FC236}">
                  <a16:creationId xmlns:a16="http://schemas.microsoft.com/office/drawing/2014/main" id="{514E99F4-7AFF-11B5-D84F-1FEB12E930B1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9" name="Groupe 868">
              <a:extLst>
                <a:ext uri="{FF2B5EF4-FFF2-40B4-BE49-F238E27FC236}">
                  <a16:creationId xmlns:a16="http://schemas.microsoft.com/office/drawing/2014/main" id="{A3CE6A90-E063-E6FA-F191-4BF40C4C6BC7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871" name="Rectangle 870">
                <a:extLst>
                  <a:ext uri="{FF2B5EF4-FFF2-40B4-BE49-F238E27FC236}">
                    <a16:creationId xmlns:a16="http://schemas.microsoft.com/office/drawing/2014/main" id="{EB791621-747D-D858-FDEF-39A9FA71565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872" name="Connecteur droit 871">
                <a:extLst>
                  <a:ext uri="{FF2B5EF4-FFF2-40B4-BE49-F238E27FC236}">
                    <a16:creationId xmlns:a16="http://schemas.microsoft.com/office/drawing/2014/main" id="{31A89CBC-782D-891C-CC6A-5B95F5FE805B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0" name="Ellipse 869">
              <a:extLst>
                <a:ext uri="{FF2B5EF4-FFF2-40B4-BE49-F238E27FC236}">
                  <a16:creationId xmlns:a16="http://schemas.microsoft.com/office/drawing/2014/main" id="{027A3E71-52A4-8A46-FAD6-F3205FB4D948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p:grpSp>
        <p:nvGrpSpPr>
          <p:cNvPr id="849" name="Groupe 848">
            <a:extLst>
              <a:ext uri="{FF2B5EF4-FFF2-40B4-BE49-F238E27FC236}">
                <a16:creationId xmlns:a16="http://schemas.microsoft.com/office/drawing/2014/main" id="{50BA4247-764D-0A19-AC8E-E47098AC7A9D}"/>
              </a:ext>
            </a:extLst>
          </p:cNvPr>
          <p:cNvGrpSpPr/>
          <p:nvPr/>
        </p:nvGrpSpPr>
        <p:grpSpPr>
          <a:xfrm>
            <a:off x="4614876" y="2593902"/>
            <a:ext cx="313599" cy="523355"/>
            <a:chOff x="2407427" y="921884"/>
            <a:chExt cx="313599" cy="523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2" name="ZoneTexte 851">
                  <a:extLst>
                    <a:ext uri="{FF2B5EF4-FFF2-40B4-BE49-F238E27FC236}">
                      <a16:creationId xmlns:a16="http://schemas.microsoft.com/office/drawing/2014/main" id="{6DB032DF-937D-FF7A-FC63-B28916F066ED}"/>
                    </a:ext>
                  </a:extLst>
                </p:cNvPr>
                <p:cNvSpPr txBox="1"/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852" name="ZoneTexte 851">
                  <a:extLst>
                    <a:ext uri="{FF2B5EF4-FFF2-40B4-BE49-F238E27FC236}">
                      <a16:creationId xmlns:a16="http://schemas.microsoft.com/office/drawing/2014/main" id="{6DB032DF-937D-FF7A-FC63-B28916F06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blipFill>
                  <a:blip r:embed="rId70"/>
                  <a:stretch>
                    <a:fillRect l="-7692" t="-9091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3" name="Connecteur droit 852">
              <a:extLst>
                <a:ext uri="{FF2B5EF4-FFF2-40B4-BE49-F238E27FC236}">
                  <a16:creationId xmlns:a16="http://schemas.microsoft.com/office/drawing/2014/main" id="{BB161D5E-E22D-2F80-6A86-127C2134D875}"/>
                </a:ext>
              </a:extLst>
            </p:cNvPr>
            <p:cNvCxnSpPr/>
            <p:nvPr/>
          </p:nvCxnSpPr>
          <p:spPr>
            <a:xfrm flipV="1">
              <a:off x="2407427" y="104849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Ellipse 853">
              <a:extLst>
                <a:ext uri="{FF2B5EF4-FFF2-40B4-BE49-F238E27FC236}">
                  <a16:creationId xmlns:a16="http://schemas.microsoft.com/office/drawing/2014/main" id="{3B880334-C2FD-A34A-FAB9-9893B7CC07CB}"/>
                </a:ext>
              </a:extLst>
            </p:cNvPr>
            <p:cNvSpPr/>
            <p:nvPr/>
          </p:nvSpPr>
          <p:spPr>
            <a:xfrm>
              <a:off x="2494252" y="10387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62977815-8794-F8F5-949D-129F1135F2D8}"/>
                </a:ext>
              </a:extLst>
            </p:cNvPr>
            <p:cNvCxnSpPr/>
            <p:nvPr/>
          </p:nvCxnSpPr>
          <p:spPr>
            <a:xfrm flipV="1">
              <a:off x="251225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6" name="Ellipse 855">
              <a:extLst>
                <a:ext uri="{FF2B5EF4-FFF2-40B4-BE49-F238E27FC236}">
                  <a16:creationId xmlns:a16="http://schemas.microsoft.com/office/drawing/2014/main" id="{BB6A8B03-A3CF-279C-8666-9456B20B731C}"/>
                </a:ext>
              </a:extLst>
            </p:cNvPr>
            <p:cNvSpPr/>
            <p:nvPr/>
          </p:nvSpPr>
          <p:spPr>
            <a:xfrm>
              <a:off x="249425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28F0F33E-4621-E2A2-7C79-5C7E74EEDA9A}"/>
                </a:ext>
              </a:extLst>
            </p:cNvPr>
            <p:cNvSpPr/>
            <p:nvPr/>
          </p:nvSpPr>
          <p:spPr>
            <a:xfrm>
              <a:off x="2412839" y="1139239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cxnSp>
          <p:nvCxnSpPr>
            <p:cNvPr id="858" name="Connecteur droit 857">
              <a:extLst>
                <a:ext uri="{FF2B5EF4-FFF2-40B4-BE49-F238E27FC236}">
                  <a16:creationId xmlns:a16="http://schemas.microsoft.com/office/drawing/2014/main" id="{357E7536-5367-A656-8A30-DE330A4408B9}"/>
                </a:ext>
              </a:extLst>
            </p:cNvPr>
            <p:cNvCxnSpPr/>
            <p:nvPr/>
          </p:nvCxnSpPr>
          <p:spPr>
            <a:xfrm flipV="1">
              <a:off x="2503199" y="1049239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Connecteur droit avec flèche 858">
              <a:extLst>
                <a:ext uri="{FF2B5EF4-FFF2-40B4-BE49-F238E27FC236}">
                  <a16:creationId xmlns:a16="http://schemas.microsoft.com/office/drawing/2014/main" id="{763FF6D6-45FE-537B-005D-7CBFB114305D}"/>
                </a:ext>
              </a:extLst>
            </p:cNvPr>
            <p:cNvCxnSpPr/>
            <p:nvPr/>
          </p:nvCxnSpPr>
          <p:spPr>
            <a:xfrm flipV="1">
              <a:off x="2503199" y="1139239"/>
              <a:ext cx="0" cy="18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0" name="Groupe 859">
              <a:extLst>
                <a:ext uri="{FF2B5EF4-FFF2-40B4-BE49-F238E27FC236}">
                  <a16:creationId xmlns:a16="http://schemas.microsoft.com/office/drawing/2014/main" id="{765A2134-D89F-38F0-D238-9CB3DB2C3524}"/>
                </a:ext>
              </a:extLst>
            </p:cNvPr>
            <p:cNvGrpSpPr/>
            <p:nvPr/>
          </p:nvGrpSpPr>
          <p:grpSpPr>
            <a:xfrm>
              <a:off x="2454649" y="1409239"/>
              <a:ext cx="91036" cy="36000"/>
              <a:chOff x="2356381" y="896779"/>
              <a:chExt cx="91036" cy="36000"/>
            </a:xfrm>
          </p:grpSpPr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80FF0034-8457-D9EC-75C5-CE70B4A73FCE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863" name="Connecteur droit 862">
                <a:extLst>
                  <a:ext uri="{FF2B5EF4-FFF2-40B4-BE49-F238E27FC236}">
                    <a16:creationId xmlns:a16="http://schemas.microsoft.com/office/drawing/2014/main" id="{5DA7808E-4BE3-17F3-731C-2F72A0F202FC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1" name="ZoneTexte 860">
                  <a:extLst>
                    <a:ext uri="{FF2B5EF4-FFF2-40B4-BE49-F238E27FC236}">
                      <a16:creationId xmlns:a16="http://schemas.microsoft.com/office/drawing/2014/main" id="{B7D781A5-BD42-29CD-BD51-B523B6C4CCA1}"/>
                    </a:ext>
                  </a:extLst>
                </p:cNvPr>
                <p:cNvSpPr txBox="1"/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1" name="ZoneTexte 860">
                  <a:extLst>
                    <a:ext uri="{FF2B5EF4-FFF2-40B4-BE49-F238E27FC236}">
                      <a16:creationId xmlns:a16="http://schemas.microsoft.com/office/drawing/2014/main" id="{B7D781A5-BD42-29CD-BD51-B523B6C4C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blipFill>
                  <a:blip r:embed="rId7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0" name="ZoneTexte 849">
                <a:extLst>
                  <a:ext uri="{FF2B5EF4-FFF2-40B4-BE49-F238E27FC236}">
                    <a16:creationId xmlns:a16="http://schemas.microsoft.com/office/drawing/2014/main" id="{6775B9C3-35EE-9381-0E96-ED9DB1E6700A}"/>
                  </a:ext>
                </a:extLst>
              </p:cNvPr>
              <p:cNvSpPr txBox="1"/>
              <p:nvPr/>
            </p:nvSpPr>
            <p:spPr>
              <a:xfrm>
                <a:off x="4807066" y="2785948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 xmlns="">
          <p:sp>
            <p:nvSpPr>
              <p:cNvPr id="850" name="ZoneTexte 849">
                <a:extLst>
                  <a:ext uri="{FF2B5EF4-FFF2-40B4-BE49-F238E27FC236}">
                    <a16:creationId xmlns:a16="http://schemas.microsoft.com/office/drawing/2014/main" id="{6775B9C3-35EE-9381-0E96-ED9DB1E6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066" y="2785948"/>
                <a:ext cx="198516" cy="123111"/>
              </a:xfrm>
              <a:prstGeom prst="rect">
                <a:avLst/>
              </a:prstGeom>
              <a:blipFill>
                <a:blip r:embed="rId7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1" name="Connecteur droit avec flèche 850">
            <a:extLst>
              <a:ext uri="{FF2B5EF4-FFF2-40B4-BE49-F238E27FC236}">
                <a16:creationId xmlns:a16="http://schemas.microsoft.com/office/drawing/2014/main" id="{37B0C3A7-F520-4FB8-0AB3-47F8329C82F7}"/>
              </a:ext>
            </a:extLst>
          </p:cNvPr>
          <p:cNvCxnSpPr/>
          <p:nvPr/>
        </p:nvCxnSpPr>
        <p:spPr>
          <a:xfrm>
            <a:off x="4816324" y="2782208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Ellipse 907">
            <a:extLst>
              <a:ext uri="{FF2B5EF4-FFF2-40B4-BE49-F238E27FC236}">
                <a16:creationId xmlns:a16="http://schemas.microsoft.com/office/drawing/2014/main" id="{B7C95A81-283C-F07A-C655-D1D47E8C0D08}"/>
              </a:ext>
            </a:extLst>
          </p:cNvPr>
          <p:cNvSpPr/>
          <p:nvPr/>
        </p:nvSpPr>
        <p:spPr>
          <a:xfrm>
            <a:off x="5101360" y="1846663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9" name="ZoneTexte 908">
                <a:extLst>
                  <a:ext uri="{FF2B5EF4-FFF2-40B4-BE49-F238E27FC236}">
                    <a16:creationId xmlns:a16="http://schemas.microsoft.com/office/drawing/2014/main" id="{6991717C-2765-6B96-9D21-186192FD68F2}"/>
                  </a:ext>
                </a:extLst>
              </p:cNvPr>
              <p:cNvSpPr txBox="1"/>
              <p:nvPr/>
            </p:nvSpPr>
            <p:spPr>
              <a:xfrm>
                <a:off x="5054569" y="1720276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9" name="ZoneTexte 908">
                <a:extLst>
                  <a:ext uri="{FF2B5EF4-FFF2-40B4-BE49-F238E27FC236}">
                    <a16:creationId xmlns:a16="http://schemas.microsoft.com/office/drawing/2014/main" id="{6991717C-2765-6B96-9D21-186192FD6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569" y="1720276"/>
                <a:ext cx="198516" cy="123111"/>
              </a:xfrm>
              <a:prstGeom prst="rect">
                <a:avLst/>
              </a:prstGeom>
              <a:blipFill>
                <a:blip r:embed="rId7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0" name="Ellipse 909">
            <a:extLst>
              <a:ext uri="{FF2B5EF4-FFF2-40B4-BE49-F238E27FC236}">
                <a16:creationId xmlns:a16="http://schemas.microsoft.com/office/drawing/2014/main" id="{541DFDAF-4259-BA3A-97FE-1D9CAE985E00}"/>
              </a:ext>
            </a:extLst>
          </p:cNvPr>
          <p:cNvSpPr/>
          <p:nvPr/>
        </p:nvSpPr>
        <p:spPr>
          <a:xfrm>
            <a:off x="2108947" y="2713837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" name="ZoneTexte 910">
                <a:extLst>
                  <a:ext uri="{FF2B5EF4-FFF2-40B4-BE49-F238E27FC236}">
                    <a16:creationId xmlns:a16="http://schemas.microsoft.com/office/drawing/2014/main" id="{B54F3910-A32B-503D-3D52-5C9D2B9E251A}"/>
                  </a:ext>
                </a:extLst>
              </p:cNvPr>
              <p:cNvSpPr txBox="1"/>
              <p:nvPr/>
            </p:nvSpPr>
            <p:spPr>
              <a:xfrm>
                <a:off x="2044198" y="2602459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1" name="ZoneTexte 910">
                <a:extLst>
                  <a:ext uri="{FF2B5EF4-FFF2-40B4-BE49-F238E27FC236}">
                    <a16:creationId xmlns:a16="http://schemas.microsoft.com/office/drawing/2014/main" id="{B54F3910-A32B-503D-3D52-5C9D2B9E2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98" y="2602459"/>
                <a:ext cx="198516" cy="123111"/>
              </a:xfrm>
              <a:prstGeom prst="rect">
                <a:avLst/>
              </a:prstGeom>
              <a:blipFill>
                <a:blip r:embed="rId7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3" name="Groupe 952">
            <a:extLst>
              <a:ext uri="{FF2B5EF4-FFF2-40B4-BE49-F238E27FC236}">
                <a16:creationId xmlns:a16="http://schemas.microsoft.com/office/drawing/2014/main" id="{D677DAEF-B881-6992-BB44-10CCC43F75A3}"/>
              </a:ext>
            </a:extLst>
          </p:cNvPr>
          <p:cNvGrpSpPr/>
          <p:nvPr/>
        </p:nvGrpSpPr>
        <p:grpSpPr>
          <a:xfrm>
            <a:off x="2156317" y="5280144"/>
            <a:ext cx="3177067" cy="533571"/>
            <a:chOff x="2156317" y="5280144"/>
            <a:chExt cx="3177067" cy="5335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17BC4E3-E1CB-94FF-DC7C-743BFE214E51}"/>
                </a:ext>
              </a:extLst>
            </p:cNvPr>
            <p:cNvSpPr/>
            <p:nvPr/>
          </p:nvSpPr>
          <p:spPr>
            <a:xfrm>
              <a:off x="2313845" y="5393574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9C32F923-25EA-838A-0EC7-0FA859BBC366}"/>
                    </a:ext>
                  </a:extLst>
                </p:cNvPr>
                <p:cNvSpPr txBox="1"/>
                <p:nvPr/>
              </p:nvSpPr>
              <p:spPr>
                <a:xfrm>
                  <a:off x="2319471" y="548141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9C32F923-25EA-838A-0EC7-0FA859BBC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471" y="5481416"/>
                  <a:ext cx="198516" cy="123111"/>
                </a:xfrm>
                <a:prstGeom prst="rect">
                  <a:avLst/>
                </a:prstGeom>
                <a:blipFill>
                  <a:blip r:embed="rId7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BE31223F-7022-0AF2-F052-20D6548F3980}"/>
                </a:ext>
              </a:extLst>
            </p:cNvPr>
            <p:cNvCxnSpPr/>
            <p:nvPr/>
          </p:nvCxnSpPr>
          <p:spPr>
            <a:xfrm>
              <a:off x="2319745" y="5481416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823F8A-9BCB-E182-21BF-B5A73D9F48C2}"/>
                </a:ext>
              </a:extLst>
            </p:cNvPr>
            <p:cNvSpPr/>
            <p:nvPr/>
          </p:nvSpPr>
          <p:spPr>
            <a:xfrm>
              <a:off x="2688710" y="5390524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A301EA8-1D35-D970-6A79-C9D772015B53}"/>
                </a:ext>
              </a:extLst>
            </p:cNvPr>
            <p:cNvCxnSpPr/>
            <p:nvPr/>
          </p:nvCxnSpPr>
          <p:spPr>
            <a:xfrm flipV="1">
              <a:off x="2868710" y="5413924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27293232-1EEF-B4C5-F4FC-3E02F1344C5B}"/>
                    </a:ext>
                  </a:extLst>
                </p:cNvPr>
                <p:cNvSpPr txBox="1"/>
                <p:nvPr/>
              </p:nvSpPr>
              <p:spPr>
                <a:xfrm>
                  <a:off x="2694336" y="547836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27293232-1EEF-B4C5-F4FC-3E02F1344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336" y="5478366"/>
                  <a:ext cx="198516" cy="123111"/>
                </a:xfrm>
                <a:prstGeom prst="rect">
                  <a:avLst/>
                </a:prstGeom>
                <a:blipFill>
                  <a:blip r:embed="rId7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CA5CFBE9-2F54-629A-49C6-916F4B86AAB9}"/>
                </a:ext>
              </a:extLst>
            </p:cNvPr>
            <p:cNvCxnSpPr/>
            <p:nvPr/>
          </p:nvCxnSpPr>
          <p:spPr>
            <a:xfrm>
              <a:off x="2694610" y="5478366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87ED29-5F08-93CB-8B1A-AE75864B0DCE}"/>
                </a:ext>
              </a:extLst>
            </p:cNvPr>
            <p:cNvSpPr/>
            <p:nvPr/>
          </p:nvSpPr>
          <p:spPr>
            <a:xfrm>
              <a:off x="3066691" y="5389279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89E233A9-4004-072F-A58E-B022DCD16973}"/>
                </a:ext>
              </a:extLst>
            </p:cNvPr>
            <p:cNvCxnSpPr/>
            <p:nvPr/>
          </p:nvCxnSpPr>
          <p:spPr>
            <a:xfrm flipV="1">
              <a:off x="3246691" y="5412679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2ACC1A2-1AB8-4810-237A-7AE1A273FAFF}"/>
                </a:ext>
              </a:extLst>
            </p:cNvPr>
            <p:cNvCxnSpPr/>
            <p:nvPr/>
          </p:nvCxnSpPr>
          <p:spPr>
            <a:xfrm flipV="1">
              <a:off x="2976651" y="5412679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62BBBD5F-C180-5180-4277-B5068D3BB65A}"/>
                </a:ext>
              </a:extLst>
            </p:cNvPr>
            <p:cNvGrpSpPr/>
            <p:nvPr/>
          </p:nvGrpSpPr>
          <p:grpSpPr>
            <a:xfrm>
              <a:off x="2921252" y="5403679"/>
              <a:ext cx="92916" cy="406245"/>
              <a:chOff x="2834834" y="1035203"/>
              <a:chExt cx="92916" cy="406245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6AEBE30C-6322-0DAB-6E0A-57AAD963E4CC}"/>
                  </a:ext>
                </a:extLst>
              </p:cNvPr>
              <p:cNvSpPr/>
              <p:nvPr/>
            </p:nvSpPr>
            <p:spPr>
              <a:xfrm>
                <a:off x="2872292" y="103644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347AE59B-B38D-8132-5BC6-606F9879D4EA}"/>
                  </a:ext>
                </a:extLst>
              </p:cNvPr>
              <p:cNvCxnSpPr/>
              <p:nvPr/>
            </p:nvCxnSpPr>
            <p:spPr>
              <a:xfrm flipV="1">
                <a:off x="2882843" y="1045448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6CE0EB3-E0C2-977A-5F6F-239B66F7022D}"/>
                  </a:ext>
                </a:extLst>
              </p:cNvPr>
              <p:cNvSpPr/>
              <p:nvPr/>
            </p:nvSpPr>
            <p:spPr>
              <a:xfrm>
                <a:off x="2838251" y="1218249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971EEA7A-45C3-014E-3C8C-0283CA4079C5}"/>
                  </a:ext>
                </a:extLst>
              </p:cNvPr>
              <p:cNvCxnSpPr/>
              <p:nvPr/>
            </p:nvCxnSpPr>
            <p:spPr>
              <a:xfrm>
                <a:off x="2835870" y="1209465"/>
                <a:ext cx="90000" cy="8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4C9F8F00-7517-F20C-3097-2ECBA25545FD}"/>
                  </a:ext>
                </a:extLst>
              </p:cNvPr>
              <p:cNvCxnSpPr/>
              <p:nvPr/>
            </p:nvCxnSpPr>
            <p:spPr>
              <a:xfrm>
                <a:off x="2835870" y="1241935"/>
                <a:ext cx="90000" cy="8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D5914B12-CB06-AB04-A24B-94F5FF32F6E0}"/>
                  </a:ext>
                </a:extLst>
              </p:cNvPr>
              <p:cNvGrpSpPr/>
              <p:nvPr/>
            </p:nvGrpSpPr>
            <p:grpSpPr>
              <a:xfrm>
                <a:off x="2834834" y="1405448"/>
                <a:ext cx="91036" cy="36000"/>
                <a:chOff x="2356381" y="896779"/>
                <a:chExt cx="91036" cy="3600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14129BE-918A-592A-A64D-5FD4590178E5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55F94E9-6552-2881-BBB4-EA64E06728FA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A0EF5AF1-098C-0570-ABC0-749FFA5CC4C6}"/>
                  </a:ext>
                </a:extLst>
              </p:cNvPr>
              <p:cNvSpPr/>
              <p:nvPr/>
            </p:nvSpPr>
            <p:spPr>
              <a:xfrm>
                <a:off x="2872233" y="1035203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D61A5B6-E405-7008-C1DB-345AF69C4E27}"/>
                    </a:ext>
                  </a:extLst>
                </p:cNvPr>
                <p:cNvSpPr txBox="1"/>
                <p:nvPr/>
              </p:nvSpPr>
              <p:spPr>
                <a:xfrm>
                  <a:off x="3072317" y="547712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D61A5B6-E405-7008-C1DB-345AF69C4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317" y="5477121"/>
                  <a:ext cx="198516" cy="123111"/>
                </a:xfrm>
                <a:prstGeom prst="rect">
                  <a:avLst/>
                </a:prstGeom>
                <a:blipFill>
                  <a:blip r:embed="rId7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C37407A7-6347-96BA-8E25-FA1F1A82F532}"/>
                </a:ext>
              </a:extLst>
            </p:cNvPr>
            <p:cNvCxnSpPr/>
            <p:nvPr/>
          </p:nvCxnSpPr>
          <p:spPr>
            <a:xfrm>
              <a:off x="3072591" y="5477121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B9894A-1007-236F-DC01-49769F68BA4C}"/>
                </a:ext>
              </a:extLst>
            </p:cNvPr>
            <p:cNvSpPr/>
            <p:nvPr/>
          </p:nvSpPr>
          <p:spPr>
            <a:xfrm>
              <a:off x="3428983" y="538862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895BDF4B-F703-2995-BD8B-E769790A7B9B}"/>
                </a:ext>
              </a:extLst>
            </p:cNvPr>
            <p:cNvCxnSpPr/>
            <p:nvPr/>
          </p:nvCxnSpPr>
          <p:spPr>
            <a:xfrm flipV="1">
              <a:off x="3608983" y="541202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6F37DBF6-FCE1-5A49-FF53-08A6EAA90D16}"/>
                </a:ext>
              </a:extLst>
            </p:cNvPr>
            <p:cNvCxnSpPr/>
            <p:nvPr/>
          </p:nvCxnSpPr>
          <p:spPr>
            <a:xfrm flipV="1">
              <a:off x="3338943" y="541202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34A3A807-8807-D843-B4CF-965CE1211237}"/>
                    </a:ext>
                  </a:extLst>
                </p:cNvPr>
                <p:cNvSpPr txBox="1"/>
                <p:nvPr/>
              </p:nvSpPr>
              <p:spPr>
                <a:xfrm>
                  <a:off x="3434609" y="547647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34A3A807-8807-D843-B4CF-965CE1211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609" y="5476470"/>
                  <a:ext cx="198516" cy="123111"/>
                </a:xfrm>
                <a:prstGeom prst="rect">
                  <a:avLst/>
                </a:prstGeom>
                <a:blipFill>
                  <a:blip r:embed="rId7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BDD6DA48-11AB-730B-39D9-D8EB87FF55E3}"/>
                </a:ext>
              </a:extLst>
            </p:cNvPr>
            <p:cNvCxnSpPr/>
            <p:nvPr/>
          </p:nvCxnSpPr>
          <p:spPr>
            <a:xfrm>
              <a:off x="3434883" y="5476470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EA76EC-5B2B-A1BB-713D-E9E59F570212}"/>
                </a:ext>
              </a:extLst>
            </p:cNvPr>
            <p:cNvSpPr/>
            <p:nvPr/>
          </p:nvSpPr>
          <p:spPr>
            <a:xfrm>
              <a:off x="3664942" y="558217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CB1414-F7D8-DB86-1CA0-299ED0CFBFAA}"/>
                </a:ext>
              </a:extLst>
            </p:cNvPr>
            <p:cNvSpPr/>
            <p:nvPr/>
          </p:nvSpPr>
          <p:spPr>
            <a:xfrm>
              <a:off x="3803070" y="538862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5A6FB77-581B-2644-5C30-92C0F8C3F9E0}"/>
                </a:ext>
              </a:extLst>
            </p:cNvPr>
            <p:cNvCxnSpPr/>
            <p:nvPr/>
          </p:nvCxnSpPr>
          <p:spPr>
            <a:xfrm flipV="1">
              <a:off x="3983070" y="541202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5EC8180A-D816-8C6F-70A1-85572CDE5F26}"/>
                </a:ext>
              </a:extLst>
            </p:cNvPr>
            <p:cNvCxnSpPr/>
            <p:nvPr/>
          </p:nvCxnSpPr>
          <p:spPr>
            <a:xfrm flipV="1">
              <a:off x="3713030" y="541202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CAB62269-4067-D45D-7CAF-686450F228F3}"/>
                    </a:ext>
                  </a:extLst>
                </p:cNvPr>
                <p:cNvSpPr txBox="1"/>
                <p:nvPr/>
              </p:nvSpPr>
              <p:spPr>
                <a:xfrm>
                  <a:off x="3785311" y="548413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CAB62269-4067-D45D-7CAF-686450F22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311" y="5484137"/>
                  <a:ext cx="198516" cy="123111"/>
                </a:xfrm>
                <a:prstGeom prst="rect">
                  <a:avLst/>
                </a:prstGeom>
                <a:blipFill>
                  <a:blip r:embed="rId7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94B918DE-0724-B17A-AB3A-59B9ECA18E15}"/>
                </a:ext>
              </a:extLst>
            </p:cNvPr>
            <p:cNvCxnSpPr/>
            <p:nvPr/>
          </p:nvCxnSpPr>
          <p:spPr>
            <a:xfrm>
              <a:off x="3808970" y="5476470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DC1D880A-9B50-3068-DADA-F28D5AB3FFAD}"/>
                    </a:ext>
                  </a:extLst>
                </p:cNvPr>
                <p:cNvSpPr txBox="1"/>
                <p:nvPr/>
              </p:nvSpPr>
              <p:spPr>
                <a:xfrm>
                  <a:off x="2909139" y="528936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DC1D880A-9B50-3068-DADA-F28D5AB3F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39" y="5289366"/>
                  <a:ext cx="198516" cy="123111"/>
                </a:xfrm>
                <a:prstGeom prst="rect">
                  <a:avLst/>
                </a:prstGeom>
                <a:blipFill>
                  <a:blip r:embed="rId8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71BEFE92-8CA5-2B16-1237-D9FDF13243A4}"/>
                    </a:ext>
                  </a:extLst>
                </p:cNvPr>
                <p:cNvSpPr txBox="1"/>
                <p:nvPr/>
              </p:nvSpPr>
              <p:spPr>
                <a:xfrm>
                  <a:off x="3284537" y="528936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71BEFE92-8CA5-2B16-1237-D9FDF1324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537" y="5289366"/>
                  <a:ext cx="198516" cy="123111"/>
                </a:xfrm>
                <a:prstGeom prst="rect">
                  <a:avLst/>
                </a:prstGeom>
                <a:blipFill>
                  <a:blip r:embed="rId8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A5E99FDE-6A46-4C5B-AC86-7288618AD6BC}"/>
                    </a:ext>
                  </a:extLst>
                </p:cNvPr>
                <p:cNvSpPr txBox="1"/>
                <p:nvPr/>
              </p:nvSpPr>
              <p:spPr>
                <a:xfrm>
                  <a:off x="3647218" y="529248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A5E99FDE-6A46-4C5B-AC86-7288618AD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218" y="5292485"/>
                  <a:ext cx="198516" cy="123111"/>
                </a:xfrm>
                <a:prstGeom prst="rect">
                  <a:avLst/>
                </a:prstGeom>
                <a:blipFill>
                  <a:blip r:embed="rId8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8AAF8DE1-E225-87E0-2808-0FD79C244D0D}"/>
                    </a:ext>
                  </a:extLst>
                </p:cNvPr>
                <p:cNvSpPr txBox="1"/>
                <p:nvPr/>
              </p:nvSpPr>
              <p:spPr>
                <a:xfrm>
                  <a:off x="3992484" y="529154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8AAF8DE1-E225-87E0-2808-0FD79C244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484" y="5291542"/>
                  <a:ext cx="198516" cy="123111"/>
                </a:xfrm>
                <a:prstGeom prst="rect">
                  <a:avLst/>
                </a:prstGeom>
                <a:blipFill>
                  <a:blip r:embed="rId8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097EA70-1C26-A1C9-A62C-C5C281A2370D}"/>
                </a:ext>
              </a:extLst>
            </p:cNvPr>
            <p:cNvSpPr/>
            <p:nvPr/>
          </p:nvSpPr>
          <p:spPr>
            <a:xfrm>
              <a:off x="3333300" y="540670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F3104C0-1698-9884-AB36-7B40AD960202}"/>
                </a:ext>
              </a:extLst>
            </p:cNvPr>
            <p:cNvSpPr/>
            <p:nvPr/>
          </p:nvSpPr>
          <p:spPr>
            <a:xfrm>
              <a:off x="4162408" y="538862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BF78966-1D9E-6469-334E-560B9BBB85F0}"/>
                </a:ext>
              </a:extLst>
            </p:cNvPr>
            <p:cNvCxnSpPr/>
            <p:nvPr/>
          </p:nvCxnSpPr>
          <p:spPr>
            <a:xfrm flipV="1">
              <a:off x="4342408" y="541202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8A58B40-B5FE-1EBF-B23F-D2AD11BEB978}"/>
                </a:ext>
              </a:extLst>
            </p:cNvPr>
            <p:cNvCxnSpPr/>
            <p:nvPr/>
          </p:nvCxnSpPr>
          <p:spPr>
            <a:xfrm flipV="1">
              <a:off x="4072368" y="541202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EE13DCB-DCB6-12FB-D2F1-ED3EB62B2A28}"/>
                    </a:ext>
                  </a:extLst>
                </p:cNvPr>
                <p:cNvSpPr txBox="1"/>
                <p:nvPr/>
              </p:nvSpPr>
              <p:spPr>
                <a:xfrm>
                  <a:off x="4168034" y="547647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0EE13DCB-DCB6-12FB-D2F1-ED3EB62B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034" y="5476470"/>
                  <a:ext cx="198516" cy="123111"/>
                </a:xfrm>
                <a:prstGeom prst="rect">
                  <a:avLst/>
                </a:prstGeom>
                <a:blipFill>
                  <a:blip r:embed="rId8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4F1937C3-4A13-693A-0D5A-EE5922B70FD6}"/>
                </a:ext>
              </a:extLst>
            </p:cNvPr>
            <p:cNvCxnSpPr/>
            <p:nvPr/>
          </p:nvCxnSpPr>
          <p:spPr>
            <a:xfrm>
              <a:off x="4168308" y="5476470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2332AE-6814-0147-68FC-B5AED82C875C}"/>
                </a:ext>
              </a:extLst>
            </p:cNvPr>
            <p:cNvSpPr/>
            <p:nvPr/>
          </p:nvSpPr>
          <p:spPr>
            <a:xfrm>
              <a:off x="4536495" y="538862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2637FDC-C03E-81EF-0FB9-0AD61B18A594}"/>
                </a:ext>
              </a:extLst>
            </p:cNvPr>
            <p:cNvCxnSpPr/>
            <p:nvPr/>
          </p:nvCxnSpPr>
          <p:spPr>
            <a:xfrm flipV="1">
              <a:off x="4446455" y="541202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2E438315-70A6-C7AE-2706-BD361BC55F51}"/>
                    </a:ext>
                  </a:extLst>
                </p:cNvPr>
                <p:cNvSpPr txBox="1"/>
                <p:nvPr/>
              </p:nvSpPr>
              <p:spPr>
                <a:xfrm>
                  <a:off x="4533137" y="548021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2E438315-70A6-C7AE-2706-BD361BC55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3137" y="5480210"/>
                  <a:ext cx="198516" cy="123111"/>
                </a:xfrm>
                <a:prstGeom prst="rect">
                  <a:avLst/>
                </a:prstGeom>
                <a:blipFill>
                  <a:blip r:embed="rId8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D973A0BB-7271-3596-44F1-3CE94FFFC9C9}"/>
                </a:ext>
              </a:extLst>
            </p:cNvPr>
            <p:cNvCxnSpPr/>
            <p:nvPr/>
          </p:nvCxnSpPr>
          <p:spPr>
            <a:xfrm>
              <a:off x="4542395" y="5476470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D8625106-978D-A08E-CE43-EDDA4286BA35}"/>
                    </a:ext>
                  </a:extLst>
                </p:cNvPr>
                <p:cNvSpPr txBox="1"/>
                <p:nvPr/>
              </p:nvSpPr>
              <p:spPr>
                <a:xfrm>
                  <a:off x="4378796" y="528871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D8625106-978D-A08E-CE43-EDDA4286B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796" y="5288715"/>
                  <a:ext cx="198516" cy="123111"/>
                </a:xfrm>
                <a:prstGeom prst="rect">
                  <a:avLst/>
                </a:prstGeom>
                <a:blipFill>
                  <a:blip r:embed="rId8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E52F20F-B45B-B76C-255D-9EF172705943}"/>
                </a:ext>
              </a:extLst>
            </p:cNvPr>
            <p:cNvSpPr/>
            <p:nvPr/>
          </p:nvSpPr>
          <p:spPr>
            <a:xfrm>
              <a:off x="4073075" y="540670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7E029737-E827-8CBE-F330-B11167319E1E}"/>
                </a:ext>
              </a:extLst>
            </p:cNvPr>
            <p:cNvGrpSpPr/>
            <p:nvPr/>
          </p:nvGrpSpPr>
          <p:grpSpPr>
            <a:xfrm>
              <a:off x="2493845" y="5290360"/>
              <a:ext cx="313599" cy="523355"/>
              <a:chOff x="2407427" y="921884"/>
              <a:chExt cx="313599" cy="5233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ZoneTexte 52">
                    <a:extLst>
                      <a:ext uri="{FF2B5EF4-FFF2-40B4-BE49-F238E27FC236}">
                        <a16:creationId xmlns:a16="http://schemas.microsoft.com/office/drawing/2014/main" id="{8BBD9B68-55EE-BC89-B4C0-CC89FF42104A}"/>
                      </a:ext>
                    </a:extLst>
                  </p:cNvPr>
                  <p:cNvSpPr txBox="1"/>
                  <p:nvPr/>
                </p:nvSpPr>
                <p:spPr>
                  <a:xfrm>
                    <a:off x="2558693" y="1226908"/>
                    <a:ext cx="162333" cy="1277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00F6B617-1D5C-479D-E148-A26A5F7EFA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8693" y="1226908"/>
                    <a:ext cx="162333" cy="12772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14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9F499B0E-4089-22E0-D720-80F63B21D6F2}"/>
                  </a:ext>
                </a:extLst>
              </p:cNvPr>
              <p:cNvCxnSpPr/>
              <p:nvPr/>
            </p:nvCxnSpPr>
            <p:spPr>
              <a:xfrm flipV="1">
                <a:off x="2407427" y="1048498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10A86F89-ECB6-659A-0406-F209580A1057}"/>
                  </a:ext>
                </a:extLst>
              </p:cNvPr>
              <p:cNvSpPr/>
              <p:nvPr/>
            </p:nvSpPr>
            <p:spPr>
              <a:xfrm>
                <a:off x="2494252" y="103875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22164B39-F14F-2F71-6BAB-9D82A6CB99A4}"/>
                  </a:ext>
                </a:extLst>
              </p:cNvPr>
              <p:cNvCxnSpPr/>
              <p:nvPr/>
            </p:nvCxnSpPr>
            <p:spPr>
              <a:xfrm flipV="1">
                <a:off x="2512252" y="1045448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BC54297-A16C-ADE6-A52F-24B51F58047B}"/>
                  </a:ext>
                </a:extLst>
              </p:cNvPr>
              <p:cNvSpPr/>
              <p:nvPr/>
            </p:nvSpPr>
            <p:spPr>
              <a:xfrm>
                <a:off x="2494252" y="103644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2B66697F-6402-5B99-B05B-5B53F5CE7C1E}"/>
                  </a:ext>
                </a:extLst>
              </p:cNvPr>
              <p:cNvSpPr/>
              <p:nvPr/>
            </p:nvSpPr>
            <p:spPr>
              <a:xfrm>
                <a:off x="2412839" y="1139239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13623A3A-F61C-9E34-E87E-5913C5EE92BD}"/>
                  </a:ext>
                </a:extLst>
              </p:cNvPr>
              <p:cNvCxnSpPr/>
              <p:nvPr/>
            </p:nvCxnSpPr>
            <p:spPr>
              <a:xfrm flipV="1">
                <a:off x="2503199" y="1049239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FE2F2A0D-9C45-75A2-637A-52B2C49FAAA4}"/>
                  </a:ext>
                </a:extLst>
              </p:cNvPr>
              <p:cNvCxnSpPr/>
              <p:nvPr/>
            </p:nvCxnSpPr>
            <p:spPr>
              <a:xfrm flipV="1">
                <a:off x="2503199" y="1139239"/>
                <a:ext cx="0" cy="1800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56C8D767-C36F-31EA-2F6E-7824C33C334E}"/>
                  </a:ext>
                </a:extLst>
              </p:cNvPr>
              <p:cNvGrpSpPr/>
              <p:nvPr/>
            </p:nvGrpSpPr>
            <p:grpSpPr>
              <a:xfrm>
                <a:off x="2454649" y="1409239"/>
                <a:ext cx="91036" cy="36000"/>
                <a:chOff x="2356381" y="896779"/>
                <a:chExt cx="91036" cy="36000"/>
              </a:xfrm>
            </p:grpSpPr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7FBA3EE8-44BC-242C-01D3-6D263C177914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897" name="Connecteur droit 896">
                  <a:extLst>
                    <a:ext uri="{FF2B5EF4-FFF2-40B4-BE49-F238E27FC236}">
                      <a16:creationId xmlns:a16="http://schemas.microsoft.com/office/drawing/2014/main" id="{128DCA0B-3019-E035-866B-4461BFA3E619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3C367C83-E195-6793-FF2F-9E1C753ADB5F}"/>
                      </a:ext>
                    </a:extLst>
                  </p:cNvPr>
                  <p:cNvSpPr txBox="1"/>
                  <p:nvPr/>
                </p:nvSpPr>
                <p:spPr>
                  <a:xfrm>
                    <a:off x="2444261" y="921884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2" name="ZoneTexte 271">
                    <a:extLst>
                      <a:ext uri="{FF2B5EF4-FFF2-40B4-BE49-F238E27FC236}">
                        <a16:creationId xmlns:a16="http://schemas.microsoft.com/office/drawing/2014/main" id="{E35CE499-8570-2ACD-5E67-D9E234CB02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4261" y="921884"/>
                    <a:ext cx="198516" cy="12311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DE8FB5EA-3C08-626F-094E-0A526AF7AF46}"/>
                </a:ext>
              </a:extLst>
            </p:cNvPr>
            <p:cNvSpPr/>
            <p:nvPr/>
          </p:nvSpPr>
          <p:spPr>
            <a:xfrm>
              <a:off x="4918469" y="5385389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912" name="Connecteur droit 911">
              <a:extLst>
                <a:ext uri="{FF2B5EF4-FFF2-40B4-BE49-F238E27FC236}">
                  <a16:creationId xmlns:a16="http://schemas.microsoft.com/office/drawing/2014/main" id="{143AA044-6409-CF42-CC62-09FCA0D80293}"/>
                </a:ext>
              </a:extLst>
            </p:cNvPr>
            <p:cNvCxnSpPr/>
            <p:nvPr/>
          </p:nvCxnSpPr>
          <p:spPr>
            <a:xfrm flipV="1">
              <a:off x="2222817" y="5415196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DA14CD10-1A1C-6F3C-447B-2F768FB4569A}"/>
                </a:ext>
              </a:extLst>
            </p:cNvPr>
            <p:cNvCxnSpPr/>
            <p:nvPr/>
          </p:nvCxnSpPr>
          <p:spPr>
            <a:xfrm flipV="1">
              <a:off x="5100870" y="540845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4" name="Groupe 913">
              <a:extLst>
                <a:ext uri="{FF2B5EF4-FFF2-40B4-BE49-F238E27FC236}">
                  <a16:creationId xmlns:a16="http://schemas.microsoft.com/office/drawing/2014/main" id="{E42B1133-42E4-728D-C248-D1E5016D04D0}"/>
                </a:ext>
              </a:extLst>
            </p:cNvPr>
            <p:cNvGrpSpPr/>
            <p:nvPr/>
          </p:nvGrpSpPr>
          <p:grpSpPr>
            <a:xfrm>
              <a:off x="3664030" y="5402099"/>
              <a:ext cx="92916" cy="406245"/>
              <a:chOff x="2834834" y="1035203"/>
              <a:chExt cx="92916" cy="406245"/>
            </a:xfrm>
          </p:grpSpPr>
          <p:sp>
            <p:nvSpPr>
              <p:cNvPr id="915" name="Ellipse 914">
                <a:extLst>
                  <a:ext uri="{FF2B5EF4-FFF2-40B4-BE49-F238E27FC236}">
                    <a16:creationId xmlns:a16="http://schemas.microsoft.com/office/drawing/2014/main" id="{64F6B3DF-FAD8-897E-EAC0-96B004B4D4F9}"/>
                  </a:ext>
                </a:extLst>
              </p:cNvPr>
              <p:cNvSpPr/>
              <p:nvPr/>
            </p:nvSpPr>
            <p:spPr>
              <a:xfrm>
                <a:off x="2872292" y="103644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916" name="Connecteur droit 915">
                <a:extLst>
                  <a:ext uri="{FF2B5EF4-FFF2-40B4-BE49-F238E27FC236}">
                    <a16:creationId xmlns:a16="http://schemas.microsoft.com/office/drawing/2014/main" id="{8479D10E-6C44-16B3-D59F-9C0504570C77}"/>
                  </a:ext>
                </a:extLst>
              </p:cNvPr>
              <p:cNvCxnSpPr/>
              <p:nvPr/>
            </p:nvCxnSpPr>
            <p:spPr>
              <a:xfrm flipV="1">
                <a:off x="2882843" y="1045448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8A9BED7B-6A1D-00ED-4D55-B0A29C688443}"/>
                  </a:ext>
                </a:extLst>
              </p:cNvPr>
              <p:cNvSpPr/>
              <p:nvPr/>
            </p:nvSpPr>
            <p:spPr>
              <a:xfrm>
                <a:off x="2838251" y="1218249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918" name="Connecteur droit 917">
                <a:extLst>
                  <a:ext uri="{FF2B5EF4-FFF2-40B4-BE49-F238E27FC236}">
                    <a16:creationId xmlns:a16="http://schemas.microsoft.com/office/drawing/2014/main" id="{BB2F6C7E-8D61-65CE-B90E-080E04805073}"/>
                  </a:ext>
                </a:extLst>
              </p:cNvPr>
              <p:cNvCxnSpPr/>
              <p:nvPr/>
            </p:nvCxnSpPr>
            <p:spPr>
              <a:xfrm>
                <a:off x="2835870" y="1209465"/>
                <a:ext cx="90000" cy="8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Connecteur droit 918">
                <a:extLst>
                  <a:ext uri="{FF2B5EF4-FFF2-40B4-BE49-F238E27FC236}">
                    <a16:creationId xmlns:a16="http://schemas.microsoft.com/office/drawing/2014/main" id="{4A81CF2F-CC29-DBAC-3774-78028DE984CE}"/>
                  </a:ext>
                </a:extLst>
              </p:cNvPr>
              <p:cNvCxnSpPr/>
              <p:nvPr/>
            </p:nvCxnSpPr>
            <p:spPr>
              <a:xfrm>
                <a:off x="2835870" y="1241935"/>
                <a:ext cx="90000" cy="8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0" name="Groupe 919">
                <a:extLst>
                  <a:ext uri="{FF2B5EF4-FFF2-40B4-BE49-F238E27FC236}">
                    <a16:creationId xmlns:a16="http://schemas.microsoft.com/office/drawing/2014/main" id="{8C4A211B-70F8-5F81-F4B1-467EDFA37304}"/>
                  </a:ext>
                </a:extLst>
              </p:cNvPr>
              <p:cNvGrpSpPr/>
              <p:nvPr/>
            </p:nvGrpSpPr>
            <p:grpSpPr>
              <a:xfrm>
                <a:off x="2834834" y="1405448"/>
                <a:ext cx="91036" cy="36000"/>
                <a:chOff x="2356381" y="896779"/>
                <a:chExt cx="91036" cy="36000"/>
              </a:xfrm>
            </p:grpSpPr>
            <p:sp>
              <p:nvSpPr>
                <p:cNvPr id="922" name="Rectangle 921">
                  <a:extLst>
                    <a:ext uri="{FF2B5EF4-FFF2-40B4-BE49-F238E27FC236}">
                      <a16:creationId xmlns:a16="http://schemas.microsoft.com/office/drawing/2014/main" id="{E40FE38B-EDB1-D672-C60F-02EBD86BD611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923" name="Connecteur droit 922">
                  <a:extLst>
                    <a:ext uri="{FF2B5EF4-FFF2-40B4-BE49-F238E27FC236}">
                      <a16:creationId xmlns:a16="http://schemas.microsoft.com/office/drawing/2014/main" id="{B0DEFA88-5F49-C671-28D4-E02B716F393C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1" name="Ellipse 920">
                <a:extLst>
                  <a:ext uri="{FF2B5EF4-FFF2-40B4-BE49-F238E27FC236}">
                    <a16:creationId xmlns:a16="http://schemas.microsoft.com/office/drawing/2014/main" id="{7F09B92A-238E-F9A3-D50B-2394A7D30CA2}"/>
                  </a:ext>
                </a:extLst>
              </p:cNvPr>
              <p:cNvSpPr/>
              <p:nvPr/>
            </p:nvSpPr>
            <p:spPr>
              <a:xfrm>
                <a:off x="2872233" y="1035203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</p:grpSp>
        <p:grpSp>
          <p:nvGrpSpPr>
            <p:cNvPr id="924" name="Groupe 923">
              <a:extLst>
                <a:ext uri="{FF2B5EF4-FFF2-40B4-BE49-F238E27FC236}">
                  <a16:creationId xmlns:a16="http://schemas.microsoft.com/office/drawing/2014/main" id="{0AD698FA-5B73-0E92-0081-622A1316D134}"/>
                </a:ext>
              </a:extLst>
            </p:cNvPr>
            <p:cNvGrpSpPr/>
            <p:nvPr/>
          </p:nvGrpSpPr>
          <p:grpSpPr>
            <a:xfrm>
              <a:off x="4402136" y="5402626"/>
              <a:ext cx="92916" cy="406245"/>
              <a:chOff x="2834834" y="1035203"/>
              <a:chExt cx="92916" cy="406245"/>
            </a:xfrm>
          </p:grpSpPr>
          <p:sp>
            <p:nvSpPr>
              <p:cNvPr id="925" name="Ellipse 924">
                <a:extLst>
                  <a:ext uri="{FF2B5EF4-FFF2-40B4-BE49-F238E27FC236}">
                    <a16:creationId xmlns:a16="http://schemas.microsoft.com/office/drawing/2014/main" id="{95A1FDB0-24AC-B651-AC29-73DFC37FC40B}"/>
                  </a:ext>
                </a:extLst>
              </p:cNvPr>
              <p:cNvSpPr/>
              <p:nvPr/>
            </p:nvSpPr>
            <p:spPr>
              <a:xfrm>
                <a:off x="2872292" y="103644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926" name="Connecteur droit 925">
                <a:extLst>
                  <a:ext uri="{FF2B5EF4-FFF2-40B4-BE49-F238E27FC236}">
                    <a16:creationId xmlns:a16="http://schemas.microsoft.com/office/drawing/2014/main" id="{2664AB6A-8077-BCFD-6D1A-2752FB69C0D8}"/>
                  </a:ext>
                </a:extLst>
              </p:cNvPr>
              <p:cNvCxnSpPr/>
              <p:nvPr/>
            </p:nvCxnSpPr>
            <p:spPr>
              <a:xfrm flipV="1">
                <a:off x="2882843" y="1045448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7" name="Rectangle 926">
                <a:extLst>
                  <a:ext uri="{FF2B5EF4-FFF2-40B4-BE49-F238E27FC236}">
                    <a16:creationId xmlns:a16="http://schemas.microsoft.com/office/drawing/2014/main" id="{1E68212A-C288-E310-FE0D-141A99E981C5}"/>
                  </a:ext>
                </a:extLst>
              </p:cNvPr>
              <p:cNvSpPr/>
              <p:nvPr/>
            </p:nvSpPr>
            <p:spPr>
              <a:xfrm>
                <a:off x="2838251" y="1218249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928" name="Connecteur droit 927">
                <a:extLst>
                  <a:ext uri="{FF2B5EF4-FFF2-40B4-BE49-F238E27FC236}">
                    <a16:creationId xmlns:a16="http://schemas.microsoft.com/office/drawing/2014/main" id="{8184D25B-A6A8-42EE-244F-557E6F27AAD3}"/>
                  </a:ext>
                </a:extLst>
              </p:cNvPr>
              <p:cNvCxnSpPr/>
              <p:nvPr/>
            </p:nvCxnSpPr>
            <p:spPr>
              <a:xfrm>
                <a:off x="2835870" y="1209465"/>
                <a:ext cx="90000" cy="8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9" name="Connecteur droit 928">
                <a:extLst>
                  <a:ext uri="{FF2B5EF4-FFF2-40B4-BE49-F238E27FC236}">
                    <a16:creationId xmlns:a16="http://schemas.microsoft.com/office/drawing/2014/main" id="{0B12A858-7676-BB79-7C44-1E3DF012327E}"/>
                  </a:ext>
                </a:extLst>
              </p:cNvPr>
              <p:cNvCxnSpPr/>
              <p:nvPr/>
            </p:nvCxnSpPr>
            <p:spPr>
              <a:xfrm>
                <a:off x="2835870" y="1241935"/>
                <a:ext cx="90000" cy="8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0" name="Groupe 929">
                <a:extLst>
                  <a:ext uri="{FF2B5EF4-FFF2-40B4-BE49-F238E27FC236}">
                    <a16:creationId xmlns:a16="http://schemas.microsoft.com/office/drawing/2014/main" id="{73A01F88-628B-EA33-6982-1DB6C5C319BD}"/>
                  </a:ext>
                </a:extLst>
              </p:cNvPr>
              <p:cNvGrpSpPr/>
              <p:nvPr/>
            </p:nvGrpSpPr>
            <p:grpSpPr>
              <a:xfrm>
                <a:off x="2834834" y="1405448"/>
                <a:ext cx="91036" cy="36000"/>
                <a:chOff x="2356381" y="896779"/>
                <a:chExt cx="91036" cy="36000"/>
              </a:xfrm>
            </p:grpSpPr>
            <p:sp>
              <p:nvSpPr>
                <p:cNvPr id="932" name="Rectangle 931">
                  <a:extLst>
                    <a:ext uri="{FF2B5EF4-FFF2-40B4-BE49-F238E27FC236}">
                      <a16:creationId xmlns:a16="http://schemas.microsoft.com/office/drawing/2014/main" id="{C935A0E1-0677-58C8-E529-838E4BDB19F3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933" name="Connecteur droit 932">
                  <a:extLst>
                    <a:ext uri="{FF2B5EF4-FFF2-40B4-BE49-F238E27FC236}">
                      <a16:creationId xmlns:a16="http://schemas.microsoft.com/office/drawing/2014/main" id="{C68AC200-0F94-3A2F-E2CA-3639F656AA6D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E2E1B751-E7CC-1FE4-49C0-F1F684EC71A3}"/>
                  </a:ext>
                </a:extLst>
              </p:cNvPr>
              <p:cNvSpPr/>
              <p:nvPr/>
            </p:nvSpPr>
            <p:spPr>
              <a:xfrm>
                <a:off x="2872233" y="1035203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</p:grpSp>
        <p:grpSp>
          <p:nvGrpSpPr>
            <p:cNvPr id="934" name="Groupe 933">
              <a:extLst>
                <a:ext uri="{FF2B5EF4-FFF2-40B4-BE49-F238E27FC236}">
                  <a16:creationId xmlns:a16="http://schemas.microsoft.com/office/drawing/2014/main" id="{AE35F3B5-25CF-51B4-1F3D-3F7DAA0939E8}"/>
                </a:ext>
              </a:extLst>
            </p:cNvPr>
            <p:cNvGrpSpPr/>
            <p:nvPr/>
          </p:nvGrpSpPr>
          <p:grpSpPr>
            <a:xfrm>
              <a:off x="4721947" y="5284989"/>
              <a:ext cx="313599" cy="523355"/>
              <a:chOff x="2407427" y="921884"/>
              <a:chExt cx="313599" cy="5233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5" name="ZoneTexte 934">
                    <a:extLst>
                      <a:ext uri="{FF2B5EF4-FFF2-40B4-BE49-F238E27FC236}">
                        <a16:creationId xmlns:a16="http://schemas.microsoft.com/office/drawing/2014/main" id="{729D19D8-B4CD-9D26-767C-A0F64AA8AC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58693" y="1226908"/>
                    <a:ext cx="162333" cy="1277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311" name="ZoneTexte 310">
                    <a:extLst>
                      <a:ext uri="{FF2B5EF4-FFF2-40B4-BE49-F238E27FC236}">
                        <a16:creationId xmlns:a16="http://schemas.microsoft.com/office/drawing/2014/main" id="{8A982961-E1C4-D4D9-5C98-3F307B899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8693" y="1226908"/>
                    <a:ext cx="162333" cy="12772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9091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6" name="Connecteur droit 935">
                <a:extLst>
                  <a:ext uri="{FF2B5EF4-FFF2-40B4-BE49-F238E27FC236}">
                    <a16:creationId xmlns:a16="http://schemas.microsoft.com/office/drawing/2014/main" id="{A46FB8E3-FE57-D057-32CA-C62104629AA8}"/>
                  </a:ext>
                </a:extLst>
              </p:cNvPr>
              <p:cNvCxnSpPr/>
              <p:nvPr/>
            </p:nvCxnSpPr>
            <p:spPr>
              <a:xfrm flipV="1">
                <a:off x="2407427" y="1048498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7" name="Ellipse 936">
                <a:extLst>
                  <a:ext uri="{FF2B5EF4-FFF2-40B4-BE49-F238E27FC236}">
                    <a16:creationId xmlns:a16="http://schemas.microsoft.com/office/drawing/2014/main" id="{C37B1416-7B9F-D64F-1423-A20E33D6A1A7}"/>
                  </a:ext>
                </a:extLst>
              </p:cNvPr>
              <p:cNvSpPr/>
              <p:nvPr/>
            </p:nvSpPr>
            <p:spPr>
              <a:xfrm>
                <a:off x="2494252" y="103875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938" name="Connecteur droit 937">
                <a:extLst>
                  <a:ext uri="{FF2B5EF4-FFF2-40B4-BE49-F238E27FC236}">
                    <a16:creationId xmlns:a16="http://schemas.microsoft.com/office/drawing/2014/main" id="{79C81314-6873-8BBA-F7EA-F78D6983ED58}"/>
                  </a:ext>
                </a:extLst>
              </p:cNvPr>
              <p:cNvCxnSpPr/>
              <p:nvPr/>
            </p:nvCxnSpPr>
            <p:spPr>
              <a:xfrm flipV="1">
                <a:off x="2512252" y="1045448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9" name="Ellipse 938">
                <a:extLst>
                  <a:ext uri="{FF2B5EF4-FFF2-40B4-BE49-F238E27FC236}">
                    <a16:creationId xmlns:a16="http://schemas.microsoft.com/office/drawing/2014/main" id="{F926C228-C0C2-693A-6429-E9F905EF292B}"/>
                  </a:ext>
                </a:extLst>
              </p:cNvPr>
              <p:cNvSpPr/>
              <p:nvPr/>
            </p:nvSpPr>
            <p:spPr>
              <a:xfrm>
                <a:off x="2494252" y="1036448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sp>
            <p:nvSpPr>
              <p:cNvPr id="940" name="Ellipse 939">
                <a:extLst>
                  <a:ext uri="{FF2B5EF4-FFF2-40B4-BE49-F238E27FC236}">
                    <a16:creationId xmlns:a16="http://schemas.microsoft.com/office/drawing/2014/main" id="{E2C61D32-5E22-BE09-5338-3E0B0F9CF426}"/>
                  </a:ext>
                </a:extLst>
              </p:cNvPr>
              <p:cNvSpPr/>
              <p:nvPr/>
            </p:nvSpPr>
            <p:spPr>
              <a:xfrm>
                <a:off x="2412839" y="1139239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/>
              </a:p>
            </p:txBody>
          </p:sp>
          <p:cxnSp>
            <p:nvCxnSpPr>
              <p:cNvPr id="941" name="Connecteur droit 940">
                <a:extLst>
                  <a:ext uri="{FF2B5EF4-FFF2-40B4-BE49-F238E27FC236}">
                    <a16:creationId xmlns:a16="http://schemas.microsoft.com/office/drawing/2014/main" id="{F6ADBF76-0BEF-5AF0-0C80-9DE178B67F67}"/>
                  </a:ext>
                </a:extLst>
              </p:cNvPr>
              <p:cNvCxnSpPr/>
              <p:nvPr/>
            </p:nvCxnSpPr>
            <p:spPr>
              <a:xfrm flipV="1">
                <a:off x="2503199" y="1049239"/>
                <a:ext cx="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Connecteur droit avec flèche 941">
                <a:extLst>
                  <a:ext uri="{FF2B5EF4-FFF2-40B4-BE49-F238E27FC236}">
                    <a16:creationId xmlns:a16="http://schemas.microsoft.com/office/drawing/2014/main" id="{2B852F6C-8825-8253-0967-22FE64FF877E}"/>
                  </a:ext>
                </a:extLst>
              </p:cNvPr>
              <p:cNvCxnSpPr/>
              <p:nvPr/>
            </p:nvCxnSpPr>
            <p:spPr>
              <a:xfrm flipV="1">
                <a:off x="2503199" y="1139239"/>
                <a:ext cx="0" cy="1800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3" name="Groupe 942">
                <a:extLst>
                  <a:ext uri="{FF2B5EF4-FFF2-40B4-BE49-F238E27FC236}">
                    <a16:creationId xmlns:a16="http://schemas.microsoft.com/office/drawing/2014/main" id="{FF9474A2-8167-5535-A28C-1993FD55AC9C}"/>
                  </a:ext>
                </a:extLst>
              </p:cNvPr>
              <p:cNvGrpSpPr/>
              <p:nvPr/>
            </p:nvGrpSpPr>
            <p:grpSpPr>
              <a:xfrm>
                <a:off x="2454649" y="1409239"/>
                <a:ext cx="91036" cy="36000"/>
                <a:chOff x="2356381" y="896779"/>
                <a:chExt cx="91036" cy="36000"/>
              </a:xfrm>
            </p:grpSpPr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F098F9FA-5FF7-65F6-596B-4FE771A4F4BB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946" name="Connecteur droit 945">
                  <a:extLst>
                    <a:ext uri="{FF2B5EF4-FFF2-40B4-BE49-F238E27FC236}">
                      <a16:creationId xmlns:a16="http://schemas.microsoft.com/office/drawing/2014/main" id="{24A77D2F-298A-9C25-11A4-A949B18DF7C5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4" name="ZoneTexte 943">
                    <a:extLst>
                      <a:ext uri="{FF2B5EF4-FFF2-40B4-BE49-F238E27FC236}">
                        <a16:creationId xmlns:a16="http://schemas.microsoft.com/office/drawing/2014/main" id="{C30EDB51-2C93-A551-13C6-CE8E7E603D54}"/>
                      </a:ext>
                    </a:extLst>
                  </p:cNvPr>
                  <p:cNvSpPr txBox="1"/>
                  <p:nvPr/>
                </p:nvSpPr>
                <p:spPr>
                  <a:xfrm>
                    <a:off x="2444261" y="921884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fr-FR" sz="8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0" name="ZoneTexte 319">
                    <a:extLst>
                      <a:ext uri="{FF2B5EF4-FFF2-40B4-BE49-F238E27FC236}">
                        <a16:creationId xmlns:a16="http://schemas.microsoft.com/office/drawing/2014/main" id="{FE3AB58B-B9DD-EDC8-D03C-E1F5912932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4261" y="921884"/>
                    <a:ext cx="198516" cy="12311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47" name="Ellipse 946">
              <a:extLst>
                <a:ext uri="{FF2B5EF4-FFF2-40B4-BE49-F238E27FC236}">
                  <a16:creationId xmlns:a16="http://schemas.microsoft.com/office/drawing/2014/main" id="{211021E4-8592-B078-E6BF-399A05FB3752}"/>
                </a:ext>
              </a:extLst>
            </p:cNvPr>
            <p:cNvSpPr/>
            <p:nvPr/>
          </p:nvSpPr>
          <p:spPr>
            <a:xfrm>
              <a:off x="2218720" y="540809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948" name="Ellipse 947">
              <a:extLst>
                <a:ext uri="{FF2B5EF4-FFF2-40B4-BE49-F238E27FC236}">
                  <a16:creationId xmlns:a16="http://schemas.microsoft.com/office/drawing/2014/main" id="{581D3377-CC82-9E12-257A-8CDD799DBAB8}"/>
                </a:ext>
              </a:extLst>
            </p:cNvPr>
            <p:cNvSpPr/>
            <p:nvPr/>
          </p:nvSpPr>
          <p:spPr>
            <a:xfrm>
              <a:off x="5195314" y="539398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9" name="ZoneTexte 948">
                  <a:extLst>
                    <a:ext uri="{FF2B5EF4-FFF2-40B4-BE49-F238E27FC236}">
                      <a16:creationId xmlns:a16="http://schemas.microsoft.com/office/drawing/2014/main" id="{2A40A9CD-2EE7-A226-99FB-4AE5C2FFFC33}"/>
                    </a:ext>
                  </a:extLst>
                </p:cNvPr>
                <p:cNvSpPr txBox="1"/>
                <p:nvPr/>
              </p:nvSpPr>
              <p:spPr>
                <a:xfrm>
                  <a:off x="2156317" y="529934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9" name="ZoneTexte 948">
                  <a:extLst>
                    <a:ext uri="{FF2B5EF4-FFF2-40B4-BE49-F238E27FC236}">
                      <a16:creationId xmlns:a16="http://schemas.microsoft.com/office/drawing/2014/main" id="{2A40A9CD-2EE7-A226-99FB-4AE5C2FFF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317" y="5299347"/>
                  <a:ext cx="198516" cy="123111"/>
                </a:xfrm>
                <a:prstGeom prst="rect">
                  <a:avLst/>
                </a:prstGeom>
                <a:blipFill>
                  <a:blip r:embed="rId8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0" name="ZoneTexte 949">
                  <a:extLst>
                    <a:ext uri="{FF2B5EF4-FFF2-40B4-BE49-F238E27FC236}">
                      <a16:creationId xmlns:a16="http://schemas.microsoft.com/office/drawing/2014/main" id="{FB2408B3-B4FF-0ABF-ADA5-BBCC43A7103D}"/>
                    </a:ext>
                  </a:extLst>
                </p:cNvPr>
                <p:cNvSpPr txBox="1"/>
                <p:nvPr/>
              </p:nvSpPr>
              <p:spPr>
                <a:xfrm>
                  <a:off x="5134868" y="528014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0" name="ZoneTexte 949">
                  <a:extLst>
                    <a:ext uri="{FF2B5EF4-FFF2-40B4-BE49-F238E27FC236}">
                      <a16:creationId xmlns:a16="http://schemas.microsoft.com/office/drawing/2014/main" id="{FB2408B3-B4FF-0ABF-ADA5-BBCC43A71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868" y="5280144"/>
                  <a:ext cx="198516" cy="123111"/>
                </a:xfrm>
                <a:prstGeom prst="rect">
                  <a:avLst/>
                </a:prstGeom>
                <a:blipFill>
                  <a:blip r:embed="rId8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1" name="ZoneTexte 950">
                  <a:extLst>
                    <a:ext uri="{FF2B5EF4-FFF2-40B4-BE49-F238E27FC236}">
                      <a16:creationId xmlns:a16="http://schemas.microsoft.com/office/drawing/2014/main" id="{43BD160A-EF4F-1F3B-FF89-44E203AFB16D}"/>
                    </a:ext>
                  </a:extLst>
                </p:cNvPr>
                <p:cNvSpPr txBox="1"/>
                <p:nvPr/>
              </p:nvSpPr>
              <p:spPr>
                <a:xfrm>
                  <a:off x="4917312" y="547703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>
            <p:sp>
              <p:nvSpPr>
                <p:cNvPr id="951" name="ZoneTexte 950">
                  <a:extLst>
                    <a:ext uri="{FF2B5EF4-FFF2-40B4-BE49-F238E27FC236}">
                      <a16:creationId xmlns:a16="http://schemas.microsoft.com/office/drawing/2014/main" id="{43BD160A-EF4F-1F3B-FF89-44E203AFB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312" y="5477035"/>
                  <a:ext cx="198516" cy="123111"/>
                </a:xfrm>
                <a:prstGeom prst="rect">
                  <a:avLst/>
                </a:prstGeom>
                <a:blipFill>
                  <a:blip r:embed="rId8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2" name="Connecteur droit avec flèche 951">
              <a:extLst>
                <a:ext uri="{FF2B5EF4-FFF2-40B4-BE49-F238E27FC236}">
                  <a16:creationId xmlns:a16="http://schemas.microsoft.com/office/drawing/2014/main" id="{E48A6FFA-B62D-A0DB-C69D-4772D9645592}"/>
                </a:ext>
              </a:extLst>
            </p:cNvPr>
            <p:cNvCxnSpPr/>
            <p:nvPr/>
          </p:nvCxnSpPr>
          <p:spPr>
            <a:xfrm>
              <a:off x="4926570" y="5473295"/>
              <a:ext cx="180000" cy="27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4" name="ZoneTexte 953">
            <a:extLst>
              <a:ext uri="{FF2B5EF4-FFF2-40B4-BE49-F238E27FC236}">
                <a16:creationId xmlns:a16="http://schemas.microsoft.com/office/drawing/2014/main" id="{964E4FD8-D653-D617-D52C-96E4DAE5295D}"/>
              </a:ext>
            </a:extLst>
          </p:cNvPr>
          <p:cNvSpPr txBox="1"/>
          <p:nvPr/>
        </p:nvSpPr>
        <p:spPr>
          <a:xfrm>
            <a:off x="197502" y="5412183"/>
            <a:ext cx="119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wall_in.csv</a:t>
            </a:r>
            <a:endParaRPr lang="en-GB" dirty="0"/>
          </a:p>
        </p:txBody>
      </p:sp>
      <p:sp>
        <p:nvSpPr>
          <p:cNvPr id="955" name="Ellipse 954">
            <a:extLst>
              <a:ext uri="{FF2B5EF4-FFF2-40B4-BE49-F238E27FC236}">
                <a16:creationId xmlns:a16="http://schemas.microsoft.com/office/drawing/2014/main" id="{625D21FF-56FC-7FAC-6ED2-5B16469AE055}"/>
              </a:ext>
            </a:extLst>
          </p:cNvPr>
          <p:cNvSpPr/>
          <p:nvPr/>
        </p:nvSpPr>
        <p:spPr>
          <a:xfrm>
            <a:off x="2031239" y="6392266"/>
            <a:ext cx="195231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956" name="ZoneTexte 955">
            <a:extLst>
              <a:ext uri="{FF2B5EF4-FFF2-40B4-BE49-F238E27FC236}">
                <a16:creationId xmlns:a16="http://schemas.microsoft.com/office/drawing/2014/main" id="{945424D7-7511-2634-A5B2-78ED04F7A05D}"/>
              </a:ext>
            </a:extLst>
          </p:cNvPr>
          <p:cNvSpPr txBox="1"/>
          <p:nvPr/>
        </p:nvSpPr>
        <p:spPr>
          <a:xfrm>
            <a:off x="2052616" y="6402147"/>
            <a:ext cx="1428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- +</a:t>
            </a:r>
          </a:p>
        </p:txBody>
      </p:sp>
      <p:cxnSp>
        <p:nvCxnSpPr>
          <p:cNvPr id="957" name="Connecteur droit 956">
            <a:extLst>
              <a:ext uri="{FF2B5EF4-FFF2-40B4-BE49-F238E27FC236}">
                <a16:creationId xmlns:a16="http://schemas.microsoft.com/office/drawing/2014/main" id="{F036A0DC-DF1D-FE69-EF30-F4B94B34901D}"/>
              </a:ext>
            </a:extLst>
          </p:cNvPr>
          <p:cNvCxnSpPr/>
          <p:nvPr/>
        </p:nvCxnSpPr>
        <p:spPr>
          <a:xfrm flipV="1">
            <a:off x="1946395" y="6483333"/>
            <a:ext cx="90000" cy="3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8" name="ZoneTexte 957">
                <a:extLst>
                  <a:ext uri="{FF2B5EF4-FFF2-40B4-BE49-F238E27FC236}">
                    <a16:creationId xmlns:a16="http://schemas.microsoft.com/office/drawing/2014/main" id="{4B93B9D5-A118-1E6B-D184-4C10D3FE9565}"/>
                  </a:ext>
                </a:extLst>
              </p:cNvPr>
              <p:cNvSpPr txBox="1"/>
              <p:nvPr/>
            </p:nvSpPr>
            <p:spPr>
              <a:xfrm>
                <a:off x="2048674" y="6600133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fr-FR" sz="800" b="0" dirty="0"/>
              </a:p>
            </p:txBody>
          </p:sp>
        </mc:Choice>
        <mc:Fallback>
          <p:sp>
            <p:nvSpPr>
              <p:cNvPr id="958" name="ZoneTexte 957">
                <a:extLst>
                  <a:ext uri="{FF2B5EF4-FFF2-40B4-BE49-F238E27FC236}">
                    <a16:creationId xmlns:a16="http://schemas.microsoft.com/office/drawing/2014/main" id="{4B93B9D5-A118-1E6B-D184-4C10D3FE9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674" y="6600133"/>
                <a:ext cx="198516" cy="123111"/>
              </a:xfrm>
              <a:prstGeom prst="rect">
                <a:avLst/>
              </a:prstGeom>
              <a:blipFill>
                <a:blip r:embed="rId9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9" name="Rectangle 958">
            <a:extLst>
              <a:ext uri="{FF2B5EF4-FFF2-40B4-BE49-F238E27FC236}">
                <a16:creationId xmlns:a16="http://schemas.microsoft.com/office/drawing/2014/main" id="{6AF72378-D503-E185-82D0-C69D984FA2A2}"/>
              </a:ext>
            </a:extLst>
          </p:cNvPr>
          <p:cNvSpPr/>
          <p:nvPr/>
        </p:nvSpPr>
        <p:spPr>
          <a:xfrm>
            <a:off x="2319257" y="6457469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4733C35C-6665-DEAB-982F-B521BD5CEAFF}"/>
                  </a:ext>
                </a:extLst>
              </p:cNvPr>
              <p:cNvSpPr txBox="1"/>
              <p:nvPr/>
            </p:nvSpPr>
            <p:spPr>
              <a:xfrm>
                <a:off x="2324883" y="6545311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8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4733C35C-6665-DEAB-982F-B521BD5CE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883" y="6545311"/>
                <a:ext cx="198516" cy="123111"/>
              </a:xfrm>
              <a:prstGeom prst="rect">
                <a:avLst/>
              </a:prstGeom>
              <a:blipFill>
                <a:blip r:embed="rId9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81C8EB97-6526-380C-F633-535F06E29957}"/>
              </a:ext>
            </a:extLst>
          </p:cNvPr>
          <p:cNvCxnSpPr/>
          <p:nvPr/>
        </p:nvCxnSpPr>
        <p:spPr>
          <a:xfrm>
            <a:off x="2325157" y="6545311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F1FC1B3-173B-5883-2D5F-51FEC1BD3F13}"/>
              </a:ext>
            </a:extLst>
          </p:cNvPr>
          <p:cNvSpPr/>
          <p:nvPr/>
        </p:nvSpPr>
        <p:spPr>
          <a:xfrm>
            <a:off x="2694122" y="6454419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91FD80E-C0CB-6E53-E18C-1723BA8E739E}"/>
              </a:ext>
            </a:extLst>
          </p:cNvPr>
          <p:cNvCxnSpPr/>
          <p:nvPr/>
        </p:nvCxnSpPr>
        <p:spPr>
          <a:xfrm flipV="1">
            <a:off x="2874122" y="6477819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713B54C-E7F3-CA0B-CA09-DEA26161CCA3}"/>
                  </a:ext>
                </a:extLst>
              </p:cNvPr>
              <p:cNvSpPr txBox="1"/>
              <p:nvPr/>
            </p:nvSpPr>
            <p:spPr>
              <a:xfrm>
                <a:off x="2699748" y="6542261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713B54C-E7F3-CA0B-CA09-DEA26161C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48" y="6542261"/>
                <a:ext cx="198516" cy="123111"/>
              </a:xfrm>
              <a:prstGeom prst="rect">
                <a:avLst/>
              </a:prstGeom>
              <a:blipFill>
                <a:blip r:embed="rId9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0CB3EDE1-5C06-70D5-D1C7-E2E0CB71434C}"/>
              </a:ext>
            </a:extLst>
          </p:cNvPr>
          <p:cNvCxnSpPr/>
          <p:nvPr/>
        </p:nvCxnSpPr>
        <p:spPr>
          <a:xfrm>
            <a:off x="2700022" y="6542261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78524CD-A465-2D42-95FB-3715424CE709}"/>
              </a:ext>
            </a:extLst>
          </p:cNvPr>
          <p:cNvSpPr/>
          <p:nvPr/>
        </p:nvSpPr>
        <p:spPr>
          <a:xfrm>
            <a:off x="3072103" y="6453174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4A70AF6-E5D2-52AC-883D-0B119F73897B}"/>
              </a:ext>
            </a:extLst>
          </p:cNvPr>
          <p:cNvCxnSpPr/>
          <p:nvPr/>
        </p:nvCxnSpPr>
        <p:spPr>
          <a:xfrm flipV="1">
            <a:off x="3252103" y="6476574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1B131160-790B-BBCC-8122-F809A8D0449A}"/>
              </a:ext>
            </a:extLst>
          </p:cNvPr>
          <p:cNvCxnSpPr/>
          <p:nvPr/>
        </p:nvCxnSpPr>
        <p:spPr>
          <a:xfrm flipV="1">
            <a:off x="2982063" y="6476574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651DFF89-01A3-0F34-B4F4-288DA05BCB40}"/>
              </a:ext>
            </a:extLst>
          </p:cNvPr>
          <p:cNvGrpSpPr/>
          <p:nvPr/>
        </p:nvGrpSpPr>
        <p:grpSpPr>
          <a:xfrm>
            <a:off x="2926664" y="6467574"/>
            <a:ext cx="92916" cy="406245"/>
            <a:chOff x="2834834" y="1035203"/>
            <a:chExt cx="92916" cy="406245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BCA1A17-917F-1B1F-C586-8FBE3B96384B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C2822DF-CBE7-61F4-ECDC-96EFFCF6CF80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56D9A16-AF4C-98DA-CC17-8AEF9B3C3D0A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BFB45CC2-2B75-F571-C829-4B51221AC35E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5397BEB2-8B06-084A-1A12-6496CF8CDD35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FC7743E8-3D3F-6886-65E7-1762E50FCF3D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290DA3D-8DFB-A7DD-B1A2-8AC700BE43A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E0BB0E6A-DD31-4BC9-522F-AAC76A4A889A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12EF897-3B6A-70EE-1381-E6265602983A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B4731E65-7BEA-535B-5ABA-C835591B518F}"/>
                  </a:ext>
                </a:extLst>
              </p:cNvPr>
              <p:cNvSpPr txBox="1"/>
              <p:nvPr/>
            </p:nvSpPr>
            <p:spPr>
              <a:xfrm>
                <a:off x="3077729" y="6541016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B4731E65-7BEA-535B-5ABA-C835591B5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29" y="6541016"/>
                <a:ext cx="198516" cy="123111"/>
              </a:xfrm>
              <a:prstGeom prst="rect">
                <a:avLst/>
              </a:prstGeom>
              <a:blipFill>
                <a:blip r:embed="rId9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29F2A7CF-0EA6-BEDA-1F69-04C9206FB275}"/>
              </a:ext>
            </a:extLst>
          </p:cNvPr>
          <p:cNvCxnSpPr/>
          <p:nvPr/>
        </p:nvCxnSpPr>
        <p:spPr>
          <a:xfrm>
            <a:off x="3078003" y="6541016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6C42CDE-D22C-CA67-162E-8DA0448A6B74}"/>
              </a:ext>
            </a:extLst>
          </p:cNvPr>
          <p:cNvSpPr/>
          <p:nvPr/>
        </p:nvSpPr>
        <p:spPr>
          <a:xfrm>
            <a:off x="3434395" y="6452523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C8598E4D-A4EF-CB91-31BF-B75198D30774}"/>
              </a:ext>
            </a:extLst>
          </p:cNvPr>
          <p:cNvCxnSpPr/>
          <p:nvPr/>
        </p:nvCxnSpPr>
        <p:spPr>
          <a:xfrm flipV="1">
            <a:off x="3614395" y="6475923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5F5EB556-9686-7A01-3046-2F7D85F77FE4}"/>
              </a:ext>
            </a:extLst>
          </p:cNvPr>
          <p:cNvCxnSpPr/>
          <p:nvPr/>
        </p:nvCxnSpPr>
        <p:spPr>
          <a:xfrm flipV="1">
            <a:off x="3344355" y="6475923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ABB7E859-C10A-4D9C-D488-40F3B2997BCD}"/>
                  </a:ext>
                </a:extLst>
              </p:cNvPr>
              <p:cNvSpPr txBox="1"/>
              <p:nvPr/>
            </p:nvSpPr>
            <p:spPr>
              <a:xfrm>
                <a:off x="3440021" y="654036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ABB7E859-C10A-4D9C-D488-40F3B2997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021" y="6540365"/>
                <a:ext cx="198516" cy="123111"/>
              </a:xfrm>
              <a:prstGeom prst="rect">
                <a:avLst/>
              </a:prstGeom>
              <a:blipFill>
                <a:blip r:embed="rId9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0BF2DFEC-CCE6-1739-9228-354375A453E7}"/>
              </a:ext>
            </a:extLst>
          </p:cNvPr>
          <p:cNvCxnSpPr/>
          <p:nvPr/>
        </p:nvCxnSpPr>
        <p:spPr>
          <a:xfrm>
            <a:off x="3440295" y="6540365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928D3C4-B9D5-42E7-B3A8-A41E57C72750}"/>
              </a:ext>
            </a:extLst>
          </p:cNvPr>
          <p:cNvSpPr/>
          <p:nvPr/>
        </p:nvSpPr>
        <p:spPr>
          <a:xfrm>
            <a:off x="3670354" y="6646074"/>
            <a:ext cx="89499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5358F7B-191D-D488-D1F8-B97B1C353B29}"/>
              </a:ext>
            </a:extLst>
          </p:cNvPr>
          <p:cNvSpPr/>
          <p:nvPr/>
        </p:nvSpPr>
        <p:spPr>
          <a:xfrm>
            <a:off x="3808482" y="6452523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1D25A734-35C3-3EBA-A089-31F6E68AC0CD}"/>
              </a:ext>
            </a:extLst>
          </p:cNvPr>
          <p:cNvCxnSpPr/>
          <p:nvPr/>
        </p:nvCxnSpPr>
        <p:spPr>
          <a:xfrm flipV="1">
            <a:off x="3988482" y="6475923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753C2057-20EF-9915-4D19-848D5D634FB1}"/>
              </a:ext>
            </a:extLst>
          </p:cNvPr>
          <p:cNvCxnSpPr/>
          <p:nvPr/>
        </p:nvCxnSpPr>
        <p:spPr>
          <a:xfrm flipV="1">
            <a:off x="3718442" y="6475923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0364C93F-8699-D0C7-4183-564623320A3C}"/>
                  </a:ext>
                </a:extLst>
              </p:cNvPr>
              <p:cNvSpPr txBox="1"/>
              <p:nvPr/>
            </p:nvSpPr>
            <p:spPr>
              <a:xfrm>
                <a:off x="3790723" y="6548032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0364C93F-8699-D0C7-4183-564623320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723" y="6548032"/>
                <a:ext cx="198516" cy="123111"/>
              </a:xfrm>
              <a:prstGeom prst="rect">
                <a:avLst/>
              </a:prstGeom>
              <a:blipFill>
                <a:blip r:embed="rId9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2" name="Connecteur droit avec flèche 511">
            <a:extLst>
              <a:ext uri="{FF2B5EF4-FFF2-40B4-BE49-F238E27FC236}">
                <a16:creationId xmlns:a16="http://schemas.microsoft.com/office/drawing/2014/main" id="{D06255A9-55C1-4AEC-1D18-DCA1D6F6F057}"/>
              </a:ext>
            </a:extLst>
          </p:cNvPr>
          <p:cNvCxnSpPr/>
          <p:nvPr/>
        </p:nvCxnSpPr>
        <p:spPr>
          <a:xfrm>
            <a:off x="3814382" y="6540365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3" name="ZoneTexte 512">
                <a:extLst>
                  <a:ext uri="{FF2B5EF4-FFF2-40B4-BE49-F238E27FC236}">
                    <a16:creationId xmlns:a16="http://schemas.microsoft.com/office/drawing/2014/main" id="{656CC635-4AD1-7620-52CD-CFE4D8C2F114}"/>
                  </a:ext>
                </a:extLst>
              </p:cNvPr>
              <p:cNvSpPr txBox="1"/>
              <p:nvPr/>
            </p:nvSpPr>
            <p:spPr>
              <a:xfrm>
                <a:off x="2914551" y="6353261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3" name="ZoneTexte 512">
                <a:extLst>
                  <a:ext uri="{FF2B5EF4-FFF2-40B4-BE49-F238E27FC236}">
                    <a16:creationId xmlns:a16="http://schemas.microsoft.com/office/drawing/2014/main" id="{656CC635-4AD1-7620-52CD-CFE4D8C2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551" y="6353261"/>
                <a:ext cx="198516" cy="123111"/>
              </a:xfrm>
              <a:prstGeom prst="rect">
                <a:avLst/>
              </a:prstGeom>
              <a:blipFill>
                <a:blip r:embed="rId9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4" name="ZoneTexte 513">
                <a:extLst>
                  <a:ext uri="{FF2B5EF4-FFF2-40B4-BE49-F238E27FC236}">
                    <a16:creationId xmlns:a16="http://schemas.microsoft.com/office/drawing/2014/main" id="{7F63AC55-467D-FF70-F782-C9C2C40398D4}"/>
                  </a:ext>
                </a:extLst>
              </p:cNvPr>
              <p:cNvSpPr txBox="1"/>
              <p:nvPr/>
            </p:nvSpPr>
            <p:spPr>
              <a:xfrm>
                <a:off x="3289949" y="6353261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4" name="ZoneTexte 513">
                <a:extLst>
                  <a:ext uri="{FF2B5EF4-FFF2-40B4-BE49-F238E27FC236}">
                    <a16:creationId xmlns:a16="http://schemas.microsoft.com/office/drawing/2014/main" id="{7F63AC55-467D-FF70-F782-C9C2C4039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49" y="6353261"/>
                <a:ext cx="198516" cy="123111"/>
              </a:xfrm>
              <a:prstGeom prst="rect">
                <a:avLst/>
              </a:prstGeom>
              <a:blipFill>
                <a:blip r:embed="rId9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5" name="ZoneTexte 514">
                <a:extLst>
                  <a:ext uri="{FF2B5EF4-FFF2-40B4-BE49-F238E27FC236}">
                    <a16:creationId xmlns:a16="http://schemas.microsoft.com/office/drawing/2014/main" id="{F8E9333F-DA81-B330-ADB2-A340A2CF70B3}"/>
                  </a:ext>
                </a:extLst>
              </p:cNvPr>
              <p:cNvSpPr txBox="1"/>
              <p:nvPr/>
            </p:nvSpPr>
            <p:spPr>
              <a:xfrm>
                <a:off x="3652630" y="635638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5" name="ZoneTexte 514">
                <a:extLst>
                  <a:ext uri="{FF2B5EF4-FFF2-40B4-BE49-F238E27FC236}">
                    <a16:creationId xmlns:a16="http://schemas.microsoft.com/office/drawing/2014/main" id="{F8E9333F-DA81-B330-ADB2-A340A2CF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630" y="6356380"/>
                <a:ext cx="198516" cy="123111"/>
              </a:xfrm>
              <a:prstGeom prst="rect">
                <a:avLst/>
              </a:prstGeom>
              <a:blipFill>
                <a:blip r:embed="rId9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6" name="Groupe 515">
            <a:extLst>
              <a:ext uri="{FF2B5EF4-FFF2-40B4-BE49-F238E27FC236}">
                <a16:creationId xmlns:a16="http://schemas.microsoft.com/office/drawing/2014/main" id="{458AA27A-0900-B475-499E-268166BC135C}"/>
              </a:ext>
            </a:extLst>
          </p:cNvPr>
          <p:cNvGrpSpPr/>
          <p:nvPr/>
        </p:nvGrpSpPr>
        <p:grpSpPr>
          <a:xfrm>
            <a:off x="1876092" y="6464150"/>
            <a:ext cx="111404" cy="36000"/>
            <a:chOff x="678151" y="2473406"/>
            <a:chExt cx="111404" cy="36000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126E5B79-4998-AE42-9AA3-BE314433B470}"/>
                </a:ext>
              </a:extLst>
            </p:cNvPr>
            <p:cNvSpPr/>
            <p:nvPr/>
          </p:nvSpPr>
          <p:spPr>
            <a:xfrm>
              <a:off x="678151" y="2473406"/>
              <a:ext cx="90000" cy="36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518" name="Connecteur droit 517">
              <a:extLst>
                <a:ext uri="{FF2B5EF4-FFF2-40B4-BE49-F238E27FC236}">
                  <a16:creationId xmlns:a16="http://schemas.microsoft.com/office/drawing/2014/main" id="{56CC7295-0863-0DBA-850C-A089B7BC4DAA}"/>
                </a:ext>
              </a:extLst>
            </p:cNvPr>
            <p:cNvCxnSpPr/>
            <p:nvPr/>
          </p:nvCxnSpPr>
          <p:spPr>
            <a:xfrm>
              <a:off x="699555" y="2497199"/>
              <a:ext cx="90000" cy="85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9" name="ZoneTexte 518">
                <a:extLst>
                  <a:ext uri="{FF2B5EF4-FFF2-40B4-BE49-F238E27FC236}">
                    <a16:creationId xmlns:a16="http://schemas.microsoft.com/office/drawing/2014/main" id="{DB7B7B33-46CD-93E5-CB12-E3BE92698F04}"/>
                  </a:ext>
                </a:extLst>
              </p:cNvPr>
              <p:cNvSpPr txBox="1"/>
              <p:nvPr/>
            </p:nvSpPr>
            <p:spPr>
              <a:xfrm>
                <a:off x="3997896" y="6355437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9" name="ZoneTexte 518">
                <a:extLst>
                  <a:ext uri="{FF2B5EF4-FFF2-40B4-BE49-F238E27FC236}">
                    <a16:creationId xmlns:a16="http://schemas.microsoft.com/office/drawing/2014/main" id="{DB7B7B33-46CD-93E5-CB12-E3BE9269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896" y="6355437"/>
                <a:ext cx="198516" cy="123111"/>
              </a:xfrm>
              <a:prstGeom prst="rect">
                <a:avLst/>
              </a:prstGeom>
              <a:blipFill>
                <a:blip r:embed="rId9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0" name="Ellipse 519">
            <a:extLst>
              <a:ext uri="{FF2B5EF4-FFF2-40B4-BE49-F238E27FC236}">
                <a16:creationId xmlns:a16="http://schemas.microsoft.com/office/drawing/2014/main" id="{7659AC7F-4BFF-4C88-5579-84FC921976F9}"/>
              </a:ext>
            </a:extLst>
          </p:cNvPr>
          <p:cNvSpPr/>
          <p:nvPr/>
        </p:nvSpPr>
        <p:spPr>
          <a:xfrm>
            <a:off x="3338712" y="6470596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63B81E5C-8DC8-DFE8-BBFD-D205ED0814BB}"/>
              </a:ext>
            </a:extLst>
          </p:cNvPr>
          <p:cNvSpPr/>
          <p:nvPr/>
        </p:nvSpPr>
        <p:spPr>
          <a:xfrm>
            <a:off x="4167820" y="6452523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522" name="Connecteur droit 521">
            <a:extLst>
              <a:ext uri="{FF2B5EF4-FFF2-40B4-BE49-F238E27FC236}">
                <a16:creationId xmlns:a16="http://schemas.microsoft.com/office/drawing/2014/main" id="{9DB92D0D-8F47-57C9-0905-A055F6DCF5E4}"/>
              </a:ext>
            </a:extLst>
          </p:cNvPr>
          <p:cNvCxnSpPr/>
          <p:nvPr/>
        </p:nvCxnSpPr>
        <p:spPr>
          <a:xfrm flipV="1">
            <a:off x="4347820" y="6475923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necteur droit 522">
            <a:extLst>
              <a:ext uri="{FF2B5EF4-FFF2-40B4-BE49-F238E27FC236}">
                <a16:creationId xmlns:a16="http://schemas.microsoft.com/office/drawing/2014/main" id="{09F77BD3-B193-DA80-D3F7-763B89094015}"/>
              </a:ext>
            </a:extLst>
          </p:cNvPr>
          <p:cNvCxnSpPr/>
          <p:nvPr/>
        </p:nvCxnSpPr>
        <p:spPr>
          <a:xfrm flipV="1">
            <a:off x="4077780" y="6475923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4" name="ZoneTexte 523">
                <a:extLst>
                  <a:ext uri="{FF2B5EF4-FFF2-40B4-BE49-F238E27FC236}">
                    <a16:creationId xmlns:a16="http://schemas.microsoft.com/office/drawing/2014/main" id="{4636A773-D12A-24AB-2561-2B4CF3698178}"/>
                  </a:ext>
                </a:extLst>
              </p:cNvPr>
              <p:cNvSpPr txBox="1"/>
              <p:nvPr/>
            </p:nvSpPr>
            <p:spPr>
              <a:xfrm>
                <a:off x="4173446" y="654036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>
          <p:sp>
            <p:nvSpPr>
              <p:cNvPr id="524" name="ZoneTexte 523">
                <a:extLst>
                  <a:ext uri="{FF2B5EF4-FFF2-40B4-BE49-F238E27FC236}">
                    <a16:creationId xmlns:a16="http://schemas.microsoft.com/office/drawing/2014/main" id="{4636A773-D12A-24AB-2561-2B4CF3698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446" y="6540365"/>
                <a:ext cx="198516" cy="123111"/>
              </a:xfrm>
              <a:prstGeom prst="rect">
                <a:avLst/>
              </a:prstGeom>
              <a:blipFill>
                <a:blip r:embed="rId10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5" name="Connecteur droit avec flèche 524">
            <a:extLst>
              <a:ext uri="{FF2B5EF4-FFF2-40B4-BE49-F238E27FC236}">
                <a16:creationId xmlns:a16="http://schemas.microsoft.com/office/drawing/2014/main" id="{F4984EA5-5CCB-7037-FF61-2170711FFC78}"/>
              </a:ext>
            </a:extLst>
          </p:cNvPr>
          <p:cNvCxnSpPr/>
          <p:nvPr/>
        </p:nvCxnSpPr>
        <p:spPr>
          <a:xfrm>
            <a:off x="4173720" y="6540365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Rectangle 525">
            <a:extLst>
              <a:ext uri="{FF2B5EF4-FFF2-40B4-BE49-F238E27FC236}">
                <a16:creationId xmlns:a16="http://schemas.microsoft.com/office/drawing/2014/main" id="{B50911DA-7892-A76F-F5EE-899231488819}"/>
              </a:ext>
            </a:extLst>
          </p:cNvPr>
          <p:cNvSpPr/>
          <p:nvPr/>
        </p:nvSpPr>
        <p:spPr>
          <a:xfrm>
            <a:off x="4541907" y="6452523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527" name="Connecteur droit 526">
            <a:extLst>
              <a:ext uri="{FF2B5EF4-FFF2-40B4-BE49-F238E27FC236}">
                <a16:creationId xmlns:a16="http://schemas.microsoft.com/office/drawing/2014/main" id="{74C5BD3C-F774-CDC1-9343-CD37EA2D3F67}"/>
              </a:ext>
            </a:extLst>
          </p:cNvPr>
          <p:cNvCxnSpPr/>
          <p:nvPr/>
        </p:nvCxnSpPr>
        <p:spPr>
          <a:xfrm flipV="1">
            <a:off x="4451867" y="6475923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8" name="ZoneTexte 527">
                <a:extLst>
                  <a:ext uri="{FF2B5EF4-FFF2-40B4-BE49-F238E27FC236}">
                    <a16:creationId xmlns:a16="http://schemas.microsoft.com/office/drawing/2014/main" id="{E16EE3F1-4871-3488-4B5A-DE6999757274}"/>
                  </a:ext>
                </a:extLst>
              </p:cNvPr>
              <p:cNvSpPr txBox="1"/>
              <p:nvPr/>
            </p:nvSpPr>
            <p:spPr>
              <a:xfrm>
                <a:off x="4538549" y="6544105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>
          <p:sp>
            <p:nvSpPr>
              <p:cNvPr id="528" name="ZoneTexte 527">
                <a:extLst>
                  <a:ext uri="{FF2B5EF4-FFF2-40B4-BE49-F238E27FC236}">
                    <a16:creationId xmlns:a16="http://schemas.microsoft.com/office/drawing/2014/main" id="{E16EE3F1-4871-3488-4B5A-DE6999757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549" y="6544105"/>
                <a:ext cx="198516" cy="123111"/>
              </a:xfrm>
              <a:prstGeom prst="rect">
                <a:avLst/>
              </a:prstGeom>
              <a:blipFill>
                <a:blip r:embed="rId10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9" name="Connecteur droit avec flèche 528">
            <a:extLst>
              <a:ext uri="{FF2B5EF4-FFF2-40B4-BE49-F238E27FC236}">
                <a16:creationId xmlns:a16="http://schemas.microsoft.com/office/drawing/2014/main" id="{B14CE5C3-898D-CEAD-6197-AB6EE7D00C2D}"/>
              </a:ext>
            </a:extLst>
          </p:cNvPr>
          <p:cNvCxnSpPr/>
          <p:nvPr/>
        </p:nvCxnSpPr>
        <p:spPr>
          <a:xfrm>
            <a:off x="4547807" y="6540365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0" name="ZoneTexte 529">
                <a:extLst>
                  <a:ext uri="{FF2B5EF4-FFF2-40B4-BE49-F238E27FC236}">
                    <a16:creationId xmlns:a16="http://schemas.microsoft.com/office/drawing/2014/main" id="{9396AA30-FA93-E337-96B1-512B641E7DE8}"/>
                  </a:ext>
                </a:extLst>
              </p:cNvPr>
              <p:cNvSpPr txBox="1"/>
              <p:nvPr/>
            </p:nvSpPr>
            <p:spPr>
              <a:xfrm>
                <a:off x="4384208" y="635261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0" name="ZoneTexte 529">
                <a:extLst>
                  <a:ext uri="{FF2B5EF4-FFF2-40B4-BE49-F238E27FC236}">
                    <a16:creationId xmlns:a16="http://schemas.microsoft.com/office/drawing/2014/main" id="{9396AA30-FA93-E337-96B1-512B641E7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08" y="6352610"/>
                <a:ext cx="198516" cy="123111"/>
              </a:xfrm>
              <a:prstGeom prst="rect">
                <a:avLst/>
              </a:prstGeom>
              <a:blipFill>
                <a:blip r:embed="rId10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1" name="Ellipse 530">
            <a:extLst>
              <a:ext uri="{FF2B5EF4-FFF2-40B4-BE49-F238E27FC236}">
                <a16:creationId xmlns:a16="http://schemas.microsoft.com/office/drawing/2014/main" id="{04005E5D-DBA1-A23E-855A-C07CE3D4332A}"/>
              </a:ext>
            </a:extLst>
          </p:cNvPr>
          <p:cNvSpPr/>
          <p:nvPr/>
        </p:nvSpPr>
        <p:spPr>
          <a:xfrm>
            <a:off x="4072137" y="6470596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grpSp>
        <p:nvGrpSpPr>
          <p:cNvPr id="532" name="Groupe 531">
            <a:extLst>
              <a:ext uri="{FF2B5EF4-FFF2-40B4-BE49-F238E27FC236}">
                <a16:creationId xmlns:a16="http://schemas.microsoft.com/office/drawing/2014/main" id="{B2B7E0D5-3482-C007-09A6-E497CE272D0C}"/>
              </a:ext>
            </a:extLst>
          </p:cNvPr>
          <p:cNvGrpSpPr/>
          <p:nvPr/>
        </p:nvGrpSpPr>
        <p:grpSpPr>
          <a:xfrm>
            <a:off x="2499257" y="6354255"/>
            <a:ext cx="313599" cy="523355"/>
            <a:chOff x="2407427" y="921884"/>
            <a:chExt cx="313599" cy="523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ZoneTexte 532">
                  <a:extLst>
                    <a:ext uri="{FF2B5EF4-FFF2-40B4-BE49-F238E27FC236}">
                      <a16:creationId xmlns:a16="http://schemas.microsoft.com/office/drawing/2014/main" id="{3BE22FD7-EBF4-85E0-8A67-BA7EB775C688}"/>
                    </a:ext>
                  </a:extLst>
                </p:cNvPr>
                <p:cNvSpPr txBox="1"/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67" name="ZoneTexte 766">
                  <a:extLst>
                    <a:ext uri="{FF2B5EF4-FFF2-40B4-BE49-F238E27FC236}">
                      <a16:creationId xmlns:a16="http://schemas.microsoft.com/office/drawing/2014/main" id="{02FAEB13-91D0-4A14-A9F6-EC6EFE91D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blipFill>
                  <a:blip r:embed="rId50"/>
                  <a:stretch>
                    <a:fillRect l="-7143" t="-9091" b="-2727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4" name="Connecteur droit 533">
              <a:extLst>
                <a:ext uri="{FF2B5EF4-FFF2-40B4-BE49-F238E27FC236}">
                  <a16:creationId xmlns:a16="http://schemas.microsoft.com/office/drawing/2014/main" id="{90A53966-1694-F1A7-A57A-6A348AEDC477}"/>
                </a:ext>
              </a:extLst>
            </p:cNvPr>
            <p:cNvCxnSpPr/>
            <p:nvPr/>
          </p:nvCxnSpPr>
          <p:spPr>
            <a:xfrm flipV="1">
              <a:off x="2407427" y="104849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Ellipse 534">
              <a:extLst>
                <a:ext uri="{FF2B5EF4-FFF2-40B4-BE49-F238E27FC236}">
                  <a16:creationId xmlns:a16="http://schemas.microsoft.com/office/drawing/2014/main" id="{DDBAA038-AF1C-1AAB-8170-DE7BE63D2F90}"/>
                </a:ext>
              </a:extLst>
            </p:cNvPr>
            <p:cNvSpPr/>
            <p:nvPr/>
          </p:nvSpPr>
          <p:spPr>
            <a:xfrm>
              <a:off x="2494252" y="10387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36" name="Connecteur droit 535">
              <a:extLst>
                <a:ext uri="{FF2B5EF4-FFF2-40B4-BE49-F238E27FC236}">
                  <a16:creationId xmlns:a16="http://schemas.microsoft.com/office/drawing/2014/main" id="{E9D8F760-86BC-83A3-5A4B-78C7651F8D23}"/>
                </a:ext>
              </a:extLst>
            </p:cNvPr>
            <p:cNvCxnSpPr/>
            <p:nvPr/>
          </p:nvCxnSpPr>
          <p:spPr>
            <a:xfrm flipV="1">
              <a:off x="251225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Ellipse 536">
              <a:extLst>
                <a:ext uri="{FF2B5EF4-FFF2-40B4-BE49-F238E27FC236}">
                  <a16:creationId xmlns:a16="http://schemas.microsoft.com/office/drawing/2014/main" id="{B0CDCBF7-C665-71EE-FC7F-49D2F99CD1C8}"/>
                </a:ext>
              </a:extLst>
            </p:cNvPr>
            <p:cNvSpPr/>
            <p:nvPr/>
          </p:nvSpPr>
          <p:spPr>
            <a:xfrm>
              <a:off x="249425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538" name="Ellipse 537">
              <a:extLst>
                <a:ext uri="{FF2B5EF4-FFF2-40B4-BE49-F238E27FC236}">
                  <a16:creationId xmlns:a16="http://schemas.microsoft.com/office/drawing/2014/main" id="{36F54B1E-A0A5-57BD-3BB5-74BA45FB50E5}"/>
                </a:ext>
              </a:extLst>
            </p:cNvPr>
            <p:cNvSpPr/>
            <p:nvPr/>
          </p:nvSpPr>
          <p:spPr>
            <a:xfrm>
              <a:off x="2412839" y="1139239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cxnSp>
          <p:nvCxnSpPr>
            <p:cNvPr id="539" name="Connecteur droit 538">
              <a:extLst>
                <a:ext uri="{FF2B5EF4-FFF2-40B4-BE49-F238E27FC236}">
                  <a16:creationId xmlns:a16="http://schemas.microsoft.com/office/drawing/2014/main" id="{E2DDAD49-5EBF-DD01-3769-9F54EB22A1DB}"/>
                </a:ext>
              </a:extLst>
            </p:cNvPr>
            <p:cNvCxnSpPr/>
            <p:nvPr/>
          </p:nvCxnSpPr>
          <p:spPr>
            <a:xfrm flipV="1">
              <a:off x="2503199" y="1049239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Connecteur droit avec flèche 539">
              <a:extLst>
                <a:ext uri="{FF2B5EF4-FFF2-40B4-BE49-F238E27FC236}">
                  <a16:creationId xmlns:a16="http://schemas.microsoft.com/office/drawing/2014/main" id="{3B669679-B67E-7AD4-EA49-D4E3F39D41ED}"/>
                </a:ext>
              </a:extLst>
            </p:cNvPr>
            <p:cNvCxnSpPr/>
            <p:nvPr/>
          </p:nvCxnSpPr>
          <p:spPr>
            <a:xfrm flipV="1">
              <a:off x="2503199" y="1139239"/>
              <a:ext cx="0" cy="18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1" name="Groupe 540">
              <a:extLst>
                <a:ext uri="{FF2B5EF4-FFF2-40B4-BE49-F238E27FC236}">
                  <a16:creationId xmlns:a16="http://schemas.microsoft.com/office/drawing/2014/main" id="{2211945C-D240-CA01-7BEA-3E340DAAC62E}"/>
                </a:ext>
              </a:extLst>
            </p:cNvPr>
            <p:cNvGrpSpPr/>
            <p:nvPr/>
          </p:nvGrpSpPr>
          <p:grpSpPr>
            <a:xfrm>
              <a:off x="2454649" y="1409239"/>
              <a:ext cx="91036" cy="36000"/>
              <a:chOff x="2356381" y="896779"/>
              <a:chExt cx="91036" cy="36000"/>
            </a:xfrm>
          </p:grpSpPr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6D97341E-C9D5-4987-9CAF-E58BB11353EA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544" name="Connecteur droit 543">
                <a:extLst>
                  <a:ext uri="{FF2B5EF4-FFF2-40B4-BE49-F238E27FC236}">
                    <a16:creationId xmlns:a16="http://schemas.microsoft.com/office/drawing/2014/main" id="{31AB1F16-6496-ACD5-6900-CF07CF397AE7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ZoneTexte 541">
                  <a:extLst>
                    <a:ext uri="{FF2B5EF4-FFF2-40B4-BE49-F238E27FC236}">
                      <a16:creationId xmlns:a16="http://schemas.microsoft.com/office/drawing/2014/main" id="{861224CE-B59A-60A6-C646-A5BC90369C2D}"/>
                    </a:ext>
                  </a:extLst>
                </p:cNvPr>
                <p:cNvSpPr txBox="1"/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6" name="ZoneTexte 775">
                  <a:extLst>
                    <a:ext uri="{FF2B5EF4-FFF2-40B4-BE49-F238E27FC236}">
                      <a16:creationId xmlns:a16="http://schemas.microsoft.com/office/drawing/2014/main" id="{0A01ECC1-7BE6-A737-3F2D-164CEB839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blipFill>
                  <a:blip r:embed="rId5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5" name="Rectangle 544">
            <a:extLst>
              <a:ext uri="{FF2B5EF4-FFF2-40B4-BE49-F238E27FC236}">
                <a16:creationId xmlns:a16="http://schemas.microsoft.com/office/drawing/2014/main" id="{6A185FA6-7E57-C075-7B16-7A4AF3E1D32D}"/>
              </a:ext>
            </a:extLst>
          </p:cNvPr>
          <p:cNvSpPr/>
          <p:nvPr/>
        </p:nvSpPr>
        <p:spPr>
          <a:xfrm>
            <a:off x="4923881" y="6449284"/>
            <a:ext cx="180000" cy="4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p:cxnSp>
        <p:nvCxnSpPr>
          <p:cNvPr id="546" name="Connecteur droit 545">
            <a:extLst>
              <a:ext uri="{FF2B5EF4-FFF2-40B4-BE49-F238E27FC236}">
                <a16:creationId xmlns:a16="http://schemas.microsoft.com/office/drawing/2014/main" id="{D20DC261-2B27-A020-AB90-BAD1B127097C}"/>
              </a:ext>
            </a:extLst>
          </p:cNvPr>
          <p:cNvCxnSpPr/>
          <p:nvPr/>
        </p:nvCxnSpPr>
        <p:spPr>
          <a:xfrm flipV="1">
            <a:off x="2228229" y="6479091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Connecteur droit 546">
            <a:extLst>
              <a:ext uri="{FF2B5EF4-FFF2-40B4-BE49-F238E27FC236}">
                <a16:creationId xmlns:a16="http://schemas.microsoft.com/office/drawing/2014/main" id="{3EB7DB7F-14B3-65E5-6B58-4F656966C4F0}"/>
              </a:ext>
            </a:extLst>
          </p:cNvPr>
          <p:cNvCxnSpPr/>
          <p:nvPr/>
        </p:nvCxnSpPr>
        <p:spPr>
          <a:xfrm flipV="1">
            <a:off x="5106282" y="6472353"/>
            <a:ext cx="90000" cy="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8" name="Groupe 547">
            <a:extLst>
              <a:ext uri="{FF2B5EF4-FFF2-40B4-BE49-F238E27FC236}">
                <a16:creationId xmlns:a16="http://schemas.microsoft.com/office/drawing/2014/main" id="{F5A76195-0289-DBD9-BBDA-49457A991497}"/>
              </a:ext>
            </a:extLst>
          </p:cNvPr>
          <p:cNvGrpSpPr/>
          <p:nvPr/>
        </p:nvGrpSpPr>
        <p:grpSpPr>
          <a:xfrm>
            <a:off x="3669442" y="6465994"/>
            <a:ext cx="92916" cy="406245"/>
            <a:chOff x="2834834" y="1035203"/>
            <a:chExt cx="92916" cy="406245"/>
          </a:xfrm>
        </p:grpSpPr>
        <p:sp>
          <p:nvSpPr>
            <p:cNvPr id="549" name="Ellipse 548">
              <a:extLst>
                <a:ext uri="{FF2B5EF4-FFF2-40B4-BE49-F238E27FC236}">
                  <a16:creationId xmlns:a16="http://schemas.microsoft.com/office/drawing/2014/main" id="{1FE057D8-1F70-CD5B-2A8B-214144666FED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A2099A23-8FD1-A875-B6A9-82684326FF6B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ED699FE-EEDE-D4E8-6C0E-63C40BC28CBA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93" name="Connecteur droit 192">
              <a:extLst>
                <a:ext uri="{FF2B5EF4-FFF2-40B4-BE49-F238E27FC236}">
                  <a16:creationId xmlns:a16="http://schemas.microsoft.com/office/drawing/2014/main" id="{2147A5EB-A97C-1120-5702-EC098704EC7A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>
              <a:extLst>
                <a:ext uri="{FF2B5EF4-FFF2-40B4-BE49-F238E27FC236}">
                  <a16:creationId xmlns:a16="http://schemas.microsoft.com/office/drawing/2014/main" id="{75A527BA-EDEF-B663-BB6F-83C5AFAA1C92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DF73DE2E-1F73-D5F4-DD3F-63889F627DE2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1008946-E498-B21F-0FD7-BA995E392B0D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42E7FB3C-E74A-76ED-2B75-C2C9434BC9EF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126222CD-6921-1558-A622-473402725CC7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0E58607C-F1CD-620F-5344-61EEA46AA50E}"/>
              </a:ext>
            </a:extLst>
          </p:cNvPr>
          <p:cNvGrpSpPr/>
          <p:nvPr/>
        </p:nvGrpSpPr>
        <p:grpSpPr>
          <a:xfrm>
            <a:off x="4407548" y="6466521"/>
            <a:ext cx="92916" cy="406245"/>
            <a:chOff x="2834834" y="1035203"/>
            <a:chExt cx="92916" cy="406245"/>
          </a:xfrm>
        </p:grpSpPr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5E656BA2-8260-C673-6F61-337834A8D279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F52E0F33-4EBB-758D-97EC-4A0562118B27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C8D01E7-C475-E740-4C1F-3201BE715B33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2DA6B80E-6752-4ED7-3457-BA55E1645FC8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F4736AA3-A723-9655-04A9-C37F58FB5722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Groupe 204">
              <a:extLst>
                <a:ext uri="{FF2B5EF4-FFF2-40B4-BE49-F238E27FC236}">
                  <a16:creationId xmlns:a16="http://schemas.microsoft.com/office/drawing/2014/main" id="{7F3B196C-826C-2DBF-B107-128AA123175D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3B459B72-FC22-2B0B-0CD9-927C6FA06B1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52B04E59-590C-168F-84DB-2ACA075C5241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D3BE5561-BEDA-F6BB-39A1-EF048472E1E1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p:grpSp>
        <p:nvGrpSpPr>
          <p:cNvPr id="209" name="Groupe 208">
            <a:extLst>
              <a:ext uri="{FF2B5EF4-FFF2-40B4-BE49-F238E27FC236}">
                <a16:creationId xmlns:a16="http://schemas.microsoft.com/office/drawing/2014/main" id="{9134A9AF-B078-0406-8740-8CF1D0710F13}"/>
              </a:ext>
            </a:extLst>
          </p:cNvPr>
          <p:cNvGrpSpPr/>
          <p:nvPr/>
        </p:nvGrpSpPr>
        <p:grpSpPr>
          <a:xfrm>
            <a:off x="4727359" y="6348884"/>
            <a:ext cx="313599" cy="523355"/>
            <a:chOff x="2407427" y="921884"/>
            <a:chExt cx="313599" cy="523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>
                  <a:extLst>
                    <a:ext uri="{FF2B5EF4-FFF2-40B4-BE49-F238E27FC236}">
                      <a16:creationId xmlns:a16="http://schemas.microsoft.com/office/drawing/2014/main" id="{18E3D9E6-A338-BAE6-B8A2-3B1C8EAEB5E9}"/>
                    </a:ext>
                  </a:extLst>
                </p:cNvPr>
                <p:cNvSpPr txBox="1"/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737" name="ZoneTexte 736">
                  <a:extLst>
                    <a:ext uri="{FF2B5EF4-FFF2-40B4-BE49-F238E27FC236}">
                      <a16:creationId xmlns:a16="http://schemas.microsoft.com/office/drawing/2014/main" id="{0C9D01DA-11A9-3C67-3FDB-F72577CD5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693" y="1226908"/>
                  <a:ext cx="162333" cy="127727"/>
                </a:xfrm>
                <a:prstGeom prst="rect">
                  <a:avLst/>
                </a:prstGeom>
                <a:blipFill>
                  <a:blip r:embed="rId52"/>
                  <a:stretch>
                    <a:fillRect t="-9091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B67E2A78-5909-029E-1324-8E0CFBA87866}"/>
                </a:ext>
              </a:extLst>
            </p:cNvPr>
            <p:cNvCxnSpPr/>
            <p:nvPr/>
          </p:nvCxnSpPr>
          <p:spPr>
            <a:xfrm flipV="1">
              <a:off x="2407427" y="104849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Ellipse 211">
              <a:extLst>
                <a:ext uri="{FF2B5EF4-FFF2-40B4-BE49-F238E27FC236}">
                  <a16:creationId xmlns:a16="http://schemas.microsoft.com/office/drawing/2014/main" id="{0A2FBEA7-F94F-3A4B-ADF8-F5332B0B4920}"/>
                </a:ext>
              </a:extLst>
            </p:cNvPr>
            <p:cNvSpPr/>
            <p:nvPr/>
          </p:nvSpPr>
          <p:spPr>
            <a:xfrm>
              <a:off x="2494252" y="10387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15" name="Connecteur droit 214">
              <a:extLst>
                <a:ext uri="{FF2B5EF4-FFF2-40B4-BE49-F238E27FC236}">
                  <a16:creationId xmlns:a16="http://schemas.microsoft.com/office/drawing/2014/main" id="{5FA2F29A-27FA-F24A-A54B-AD5956B11301}"/>
                </a:ext>
              </a:extLst>
            </p:cNvPr>
            <p:cNvCxnSpPr/>
            <p:nvPr/>
          </p:nvCxnSpPr>
          <p:spPr>
            <a:xfrm flipV="1">
              <a:off x="251225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id="{F64D82E8-B2F8-8DB9-6177-EAB493EA18BC}"/>
                </a:ext>
              </a:extLst>
            </p:cNvPr>
            <p:cNvSpPr/>
            <p:nvPr/>
          </p:nvSpPr>
          <p:spPr>
            <a:xfrm>
              <a:off x="249425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AA563FE3-9E93-B868-F6E8-D595558DAA29}"/>
                </a:ext>
              </a:extLst>
            </p:cNvPr>
            <p:cNvSpPr/>
            <p:nvPr/>
          </p:nvSpPr>
          <p:spPr>
            <a:xfrm>
              <a:off x="2412839" y="1139239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cxnSp>
          <p:nvCxnSpPr>
            <p:cNvPr id="218" name="Connecteur droit 217">
              <a:extLst>
                <a:ext uri="{FF2B5EF4-FFF2-40B4-BE49-F238E27FC236}">
                  <a16:creationId xmlns:a16="http://schemas.microsoft.com/office/drawing/2014/main" id="{1778FA19-60C9-DF18-0374-B703BD7BAC71}"/>
                </a:ext>
              </a:extLst>
            </p:cNvPr>
            <p:cNvCxnSpPr/>
            <p:nvPr/>
          </p:nvCxnSpPr>
          <p:spPr>
            <a:xfrm flipV="1">
              <a:off x="2503199" y="1049239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avec flèche 218">
              <a:extLst>
                <a:ext uri="{FF2B5EF4-FFF2-40B4-BE49-F238E27FC236}">
                  <a16:creationId xmlns:a16="http://schemas.microsoft.com/office/drawing/2014/main" id="{AD15E415-F7B1-8F23-F5A8-73FC5AC5DE77}"/>
                </a:ext>
              </a:extLst>
            </p:cNvPr>
            <p:cNvCxnSpPr/>
            <p:nvPr/>
          </p:nvCxnSpPr>
          <p:spPr>
            <a:xfrm flipV="1">
              <a:off x="2503199" y="1139239"/>
              <a:ext cx="0" cy="18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e 219">
              <a:extLst>
                <a:ext uri="{FF2B5EF4-FFF2-40B4-BE49-F238E27FC236}">
                  <a16:creationId xmlns:a16="http://schemas.microsoft.com/office/drawing/2014/main" id="{5E8DEAE2-9DAB-96F2-D2F7-B993C5EE61CE}"/>
                </a:ext>
              </a:extLst>
            </p:cNvPr>
            <p:cNvGrpSpPr/>
            <p:nvPr/>
          </p:nvGrpSpPr>
          <p:grpSpPr>
            <a:xfrm>
              <a:off x="2454649" y="1409239"/>
              <a:ext cx="91036" cy="36000"/>
              <a:chOff x="2356381" y="896779"/>
              <a:chExt cx="91036" cy="36000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42253AD-FBBC-4E06-75C0-98A0C30C582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23" name="Connecteur droit 222">
                <a:extLst>
                  <a:ext uri="{FF2B5EF4-FFF2-40B4-BE49-F238E27FC236}">
                    <a16:creationId xmlns:a16="http://schemas.microsoft.com/office/drawing/2014/main" id="{A4DE7D04-90E6-9F85-C41F-B4EA4BF0408B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ZoneTexte 220">
                  <a:extLst>
                    <a:ext uri="{FF2B5EF4-FFF2-40B4-BE49-F238E27FC236}">
                      <a16:creationId xmlns:a16="http://schemas.microsoft.com/office/drawing/2014/main" id="{34FC7D0C-9EE2-7977-D29F-961F38BB607E}"/>
                    </a:ext>
                  </a:extLst>
                </p:cNvPr>
                <p:cNvSpPr txBox="1"/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6" name="ZoneTexte 745">
                  <a:extLst>
                    <a:ext uri="{FF2B5EF4-FFF2-40B4-BE49-F238E27FC236}">
                      <a16:creationId xmlns:a16="http://schemas.microsoft.com/office/drawing/2014/main" id="{6AE54790-4353-5C2F-2272-665F94332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blipFill>
                  <a:blip r:embed="rId5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ZoneTexte 223">
                <a:extLst>
                  <a:ext uri="{FF2B5EF4-FFF2-40B4-BE49-F238E27FC236}">
                    <a16:creationId xmlns:a16="http://schemas.microsoft.com/office/drawing/2014/main" id="{2329494F-2578-4C27-BC06-8365C78D18AF}"/>
                  </a:ext>
                </a:extLst>
              </p:cNvPr>
              <p:cNvSpPr txBox="1"/>
              <p:nvPr/>
            </p:nvSpPr>
            <p:spPr>
              <a:xfrm>
                <a:off x="4919549" y="6540930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FR" sz="800" b="0" dirty="0"/>
              </a:p>
            </p:txBody>
          </p:sp>
        </mc:Choice>
        <mc:Fallback>
          <p:sp>
            <p:nvSpPr>
              <p:cNvPr id="224" name="ZoneTexte 223">
                <a:extLst>
                  <a:ext uri="{FF2B5EF4-FFF2-40B4-BE49-F238E27FC236}">
                    <a16:creationId xmlns:a16="http://schemas.microsoft.com/office/drawing/2014/main" id="{2329494F-2578-4C27-BC06-8365C78D1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549" y="6540930"/>
                <a:ext cx="198516" cy="123111"/>
              </a:xfrm>
              <a:prstGeom prst="rect">
                <a:avLst/>
              </a:prstGeom>
              <a:blipFill>
                <a:blip r:embed="rId10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Connecteur droit avec flèche 224">
            <a:extLst>
              <a:ext uri="{FF2B5EF4-FFF2-40B4-BE49-F238E27FC236}">
                <a16:creationId xmlns:a16="http://schemas.microsoft.com/office/drawing/2014/main" id="{F7A839A5-5679-F0FC-FF42-12414410C015}"/>
              </a:ext>
            </a:extLst>
          </p:cNvPr>
          <p:cNvCxnSpPr/>
          <p:nvPr/>
        </p:nvCxnSpPr>
        <p:spPr>
          <a:xfrm>
            <a:off x="4928807" y="6537190"/>
            <a:ext cx="180000" cy="272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lipse 225">
            <a:extLst>
              <a:ext uri="{FF2B5EF4-FFF2-40B4-BE49-F238E27FC236}">
                <a16:creationId xmlns:a16="http://schemas.microsoft.com/office/drawing/2014/main" id="{1E4925B0-7F90-08F7-FB06-4DCAAA46390B}"/>
              </a:ext>
            </a:extLst>
          </p:cNvPr>
          <p:cNvSpPr/>
          <p:nvPr/>
        </p:nvSpPr>
        <p:spPr>
          <a:xfrm>
            <a:off x="5203796" y="6462808"/>
            <a:ext cx="18000" cy="1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ZoneTexte 226">
                <a:extLst>
                  <a:ext uri="{FF2B5EF4-FFF2-40B4-BE49-F238E27FC236}">
                    <a16:creationId xmlns:a16="http://schemas.microsoft.com/office/drawing/2014/main" id="{416014B1-228A-A1D6-6C30-1203CCC7E0D3}"/>
                  </a:ext>
                </a:extLst>
              </p:cNvPr>
              <p:cNvSpPr txBox="1"/>
              <p:nvPr/>
            </p:nvSpPr>
            <p:spPr>
              <a:xfrm>
                <a:off x="5157005" y="6336421"/>
                <a:ext cx="19851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fr-FR" sz="8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7" name="ZoneTexte 226">
                <a:extLst>
                  <a:ext uri="{FF2B5EF4-FFF2-40B4-BE49-F238E27FC236}">
                    <a16:creationId xmlns:a16="http://schemas.microsoft.com/office/drawing/2014/main" id="{416014B1-228A-A1D6-6C30-1203CCC7E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005" y="6336421"/>
                <a:ext cx="198516" cy="123111"/>
              </a:xfrm>
              <a:prstGeom prst="rect">
                <a:avLst/>
              </a:prstGeom>
              <a:blipFill>
                <a:blip r:embed="rId10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ZoneTexte 227">
            <a:extLst>
              <a:ext uri="{FF2B5EF4-FFF2-40B4-BE49-F238E27FC236}">
                <a16:creationId xmlns:a16="http://schemas.microsoft.com/office/drawing/2014/main" id="{27A7159D-A8E7-BC33-66A0-42AC8F8DF617}"/>
              </a:ext>
            </a:extLst>
          </p:cNvPr>
          <p:cNvSpPr txBox="1"/>
          <p:nvPr/>
        </p:nvSpPr>
        <p:spPr>
          <a:xfrm>
            <a:off x="214351" y="6310846"/>
            <a:ext cx="13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wall_out.csv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35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ZoneTexte 496">
                <a:extLst>
                  <a:ext uri="{FF2B5EF4-FFF2-40B4-BE49-F238E27FC236}">
                    <a16:creationId xmlns:a16="http://schemas.microsoft.com/office/drawing/2014/main" id="{E5839464-DFF0-1346-B824-D342441C929E}"/>
                  </a:ext>
                </a:extLst>
              </p:cNvPr>
              <p:cNvSpPr txBox="1"/>
              <p:nvPr/>
            </p:nvSpPr>
            <p:spPr>
              <a:xfrm>
                <a:off x="362544" y="5132140"/>
                <a:ext cx="2844901" cy="795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fr-FR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fr-FR" sz="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ro-RO" sz="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fr-FR" sz="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r>
                          <a:rPr lang="fr-FR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begChr m:val="["/>
                        <m:endChr m:val="]"/>
                        <m:ctrlPr>
                          <a:rPr lang="fr-FR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fr-F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fr-FR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fr-FR" sz="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800" dirty="0">
                    <a:solidFill>
                      <a:srgbClr val="FF000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497" name="ZoneTexte 496">
                <a:extLst>
                  <a:ext uri="{FF2B5EF4-FFF2-40B4-BE49-F238E27FC236}">
                    <a16:creationId xmlns:a16="http://schemas.microsoft.com/office/drawing/2014/main" id="{E5839464-DFF0-1346-B824-D342441C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44" y="5132140"/>
                <a:ext cx="2844901" cy="795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ZoneTexte 497">
                <a:extLst>
                  <a:ext uri="{FF2B5EF4-FFF2-40B4-BE49-F238E27FC236}">
                    <a16:creationId xmlns:a16="http://schemas.microsoft.com/office/drawing/2014/main" id="{AC9A6D11-3986-554E-B2D8-3C345FAD0073}"/>
                  </a:ext>
                </a:extLst>
              </p:cNvPr>
              <p:cNvSpPr txBox="1"/>
              <p:nvPr/>
            </p:nvSpPr>
            <p:spPr>
              <a:xfrm>
                <a:off x="175471" y="5881270"/>
                <a:ext cx="22209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fr-FR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r>
                      <a:rPr lang="fr-FR" sz="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o-RO" sz="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ro-RO" sz="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o-RO" sz="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o-RO" sz="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ro-RO" sz="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o-RO" sz="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ro-RO" sz="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0 </m:t>
                                  </m:r>
                                </m:e>
                                <m:e>
                                  <m:r>
                                    <a:rPr lang="ro-RO" sz="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sz="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8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98" name="ZoneTexte 497">
                <a:extLst>
                  <a:ext uri="{FF2B5EF4-FFF2-40B4-BE49-F238E27FC236}">
                    <a16:creationId xmlns:a16="http://schemas.microsoft.com/office/drawing/2014/main" id="{AC9A6D11-3986-554E-B2D8-3C345FAD0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1" y="5881270"/>
                <a:ext cx="2220928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ZoneTexte 498">
                <a:extLst>
                  <a:ext uri="{FF2B5EF4-FFF2-40B4-BE49-F238E27FC236}">
                    <a16:creationId xmlns:a16="http://schemas.microsoft.com/office/drawing/2014/main" id="{0AF19B78-4BE5-FC40-B1B2-59E1934EE19D}"/>
                  </a:ext>
                </a:extLst>
              </p:cNvPr>
              <p:cNvSpPr txBox="1"/>
              <p:nvPr/>
            </p:nvSpPr>
            <p:spPr>
              <a:xfrm>
                <a:off x="404032" y="6026408"/>
                <a:ext cx="19923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fr-FR" sz="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fr-FR" sz="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o-RO" sz="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ro-RO" sz="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0</m:t>
                                  </m:r>
                                </m:e>
                                <m:e>
                                  <m:r>
                                    <a:rPr lang="ro-RO" sz="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0 </m:t>
                                  </m:r>
                                </m:e>
                                <m:e>
                                  <m:r>
                                    <a:rPr lang="ro-RO" sz="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sz="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8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99" name="ZoneTexte 498">
                <a:extLst>
                  <a:ext uri="{FF2B5EF4-FFF2-40B4-BE49-F238E27FC236}">
                    <a16:creationId xmlns:a16="http://schemas.microsoft.com/office/drawing/2014/main" id="{0AF19B78-4BE5-FC40-B1B2-59E1934EE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32" y="6026408"/>
                <a:ext cx="1992367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0" name="Groupe 499">
            <a:extLst>
              <a:ext uri="{FF2B5EF4-FFF2-40B4-BE49-F238E27FC236}">
                <a16:creationId xmlns:a16="http://schemas.microsoft.com/office/drawing/2014/main" id="{1812AD9F-9C8E-A84F-8B32-68F7B583ED5B}"/>
              </a:ext>
            </a:extLst>
          </p:cNvPr>
          <p:cNvGrpSpPr/>
          <p:nvPr/>
        </p:nvGrpSpPr>
        <p:grpSpPr>
          <a:xfrm>
            <a:off x="190480" y="6210226"/>
            <a:ext cx="2411115" cy="754936"/>
            <a:chOff x="3141581" y="4500758"/>
            <a:chExt cx="2395416" cy="754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2A867C69-B638-7546-9118-0AEE16B8A199}"/>
                    </a:ext>
                  </a:extLst>
                </p:cNvPr>
                <p:cNvSpPr txBox="1"/>
                <p:nvPr/>
              </p:nvSpPr>
              <p:spPr>
                <a:xfrm>
                  <a:off x="3345181" y="4500758"/>
                  <a:ext cx="2191816" cy="3209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8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fr-FR" sz="8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o-RO" sz="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o-RO" sz="8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ro-RO" sz="8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o-RO" sz="8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o-RO" sz="8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o-RO" sz="8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ro-RO" sz="8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o-RO" sz="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8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8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fr-FR" sz="8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o-RO" sz="8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ro-RO" sz="8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diag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ro-RO" sz="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ro-RO" sz="8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ro-RO" sz="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8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8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fr-FR" sz="8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o-RO" sz="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o-RO" sz="8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o-RO" sz="8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2A867C69-B638-7546-9118-0AEE16B8A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181" y="4500758"/>
                  <a:ext cx="2191816" cy="32092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ZoneTexte 501">
                  <a:extLst>
                    <a:ext uri="{FF2B5EF4-FFF2-40B4-BE49-F238E27FC236}">
                      <a16:creationId xmlns:a16="http://schemas.microsoft.com/office/drawing/2014/main" id="{8DC93438-C446-9145-B8F4-4E6B600932D2}"/>
                    </a:ext>
                  </a:extLst>
                </p:cNvPr>
                <p:cNvSpPr txBox="1"/>
                <p:nvPr/>
              </p:nvSpPr>
              <p:spPr>
                <a:xfrm>
                  <a:off x="3141581" y="4878460"/>
                  <a:ext cx="142887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fr-FR" sz="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0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8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fr-FR" sz="8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fr-FR" sz="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2" name="ZoneTexte 501">
                  <a:extLst>
                    <a:ext uri="{FF2B5EF4-FFF2-40B4-BE49-F238E27FC236}">
                      <a16:creationId xmlns:a16="http://schemas.microsoft.com/office/drawing/2014/main" id="{8DC93438-C446-9145-B8F4-4E6B60093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81" y="4878460"/>
                  <a:ext cx="1428870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ZoneTexte 502">
                  <a:extLst>
                    <a:ext uri="{FF2B5EF4-FFF2-40B4-BE49-F238E27FC236}">
                      <a16:creationId xmlns:a16="http://schemas.microsoft.com/office/drawing/2014/main" id="{B59B8505-2920-1740-ACEB-DA6AA278BC47}"/>
                    </a:ext>
                  </a:extLst>
                </p:cNvPr>
                <p:cNvSpPr txBox="1"/>
                <p:nvPr/>
              </p:nvSpPr>
              <p:spPr>
                <a:xfrm>
                  <a:off x="3364819" y="5040250"/>
                  <a:ext cx="127954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0 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3" name="ZoneTexte 502">
                  <a:extLst>
                    <a:ext uri="{FF2B5EF4-FFF2-40B4-BE49-F238E27FC236}">
                      <a16:creationId xmlns:a16="http://schemas.microsoft.com/office/drawing/2014/main" id="{B59B8505-2920-1740-ACEB-DA6AA278B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819" y="5040250"/>
                  <a:ext cx="1279546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4" name="Groupe 503">
            <a:extLst>
              <a:ext uri="{FF2B5EF4-FFF2-40B4-BE49-F238E27FC236}">
                <a16:creationId xmlns:a16="http://schemas.microsoft.com/office/drawing/2014/main" id="{BF760CBE-5CA8-4844-9A21-4053132B92F6}"/>
              </a:ext>
            </a:extLst>
          </p:cNvPr>
          <p:cNvGrpSpPr/>
          <p:nvPr/>
        </p:nvGrpSpPr>
        <p:grpSpPr>
          <a:xfrm>
            <a:off x="171708" y="7078090"/>
            <a:ext cx="2124914" cy="681067"/>
            <a:chOff x="302489" y="5511308"/>
            <a:chExt cx="2111079" cy="681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2D002113-5431-E34C-9C0D-1B8A650D4730}"/>
                    </a:ext>
                  </a:extLst>
                </p:cNvPr>
                <p:cNvSpPr txBox="1"/>
                <p:nvPr/>
              </p:nvSpPr>
              <p:spPr>
                <a:xfrm>
                  <a:off x="454265" y="5511308"/>
                  <a:ext cx="1959303" cy="3211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800" b="1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8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diag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800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fr-FR" sz="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sz="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2D002113-5431-E34C-9C0D-1B8A650D4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65" y="5511308"/>
                  <a:ext cx="1959303" cy="3211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ZoneTexte 505">
                  <a:extLst>
                    <a:ext uri="{FF2B5EF4-FFF2-40B4-BE49-F238E27FC236}">
                      <a16:creationId xmlns:a16="http://schemas.microsoft.com/office/drawing/2014/main" id="{58BF0CFD-2384-E041-B46B-4F3EC3F4E78D}"/>
                    </a:ext>
                  </a:extLst>
                </p:cNvPr>
                <p:cNvSpPr txBox="1"/>
                <p:nvPr/>
              </p:nvSpPr>
              <p:spPr>
                <a:xfrm>
                  <a:off x="302489" y="5814082"/>
                  <a:ext cx="1126261" cy="215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80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6" name="ZoneTexte 505">
                  <a:extLst>
                    <a:ext uri="{FF2B5EF4-FFF2-40B4-BE49-F238E27FC236}">
                      <a16:creationId xmlns:a16="http://schemas.microsoft.com/office/drawing/2014/main" id="{58BF0CFD-2384-E041-B46B-4F3EC3F4E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89" y="5814082"/>
                  <a:ext cx="1126261" cy="215508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ZoneTexte 506">
                  <a:extLst>
                    <a:ext uri="{FF2B5EF4-FFF2-40B4-BE49-F238E27FC236}">
                      <a16:creationId xmlns:a16="http://schemas.microsoft.com/office/drawing/2014/main" id="{A206BF7E-F8A1-504A-A363-CE50F7465111}"/>
                    </a:ext>
                  </a:extLst>
                </p:cNvPr>
                <p:cNvSpPr txBox="1"/>
                <p:nvPr/>
              </p:nvSpPr>
              <p:spPr>
                <a:xfrm>
                  <a:off x="524738" y="5976931"/>
                  <a:ext cx="90401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fr-FR" sz="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7" name="ZoneTexte 506">
                  <a:extLst>
                    <a:ext uri="{FF2B5EF4-FFF2-40B4-BE49-F238E27FC236}">
                      <a16:creationId xmlns:a16="http://schemas.microsoft.com/office/drawing/2014/main" id="{A206BF7E-F8A1-504A-A363-CE50F7465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738" y="5976931"/>
                  <a:ext cx="904012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8" name="Groupe 507">
            <a:extLst>
              <a:ext uri="{FF2B5EF4-FFF2-40B4-BE49-F238E27FC236}">
                <a16:creationId xmlns:a16="http://schemas.microsoft.com/office/drawing/2014/main" id="{083D503C-82AF-424C-BE15-A5AA58BB5AC6}"/>
              </a:ext>
            </a:extLst>
          </p:cNvPr>
          <p:cNvGrpSpPr/>
          <p:nvPr/>
        </p:nvGrpSpPr>
        <p:grpSpPr>
          <a:xfrm>
            <a:off x="130979" y="7877206"/>
            <a:ext cx="1507188" cy="632686"/>
            <a:chOff x="3184399" y="5447828"/>
            <a:chExt cx="1497375" cy="632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9" name="ZoneTexte 508">
                  <a:extLst>
                    <a:ext uri="{FF2B5EF4-FFF2-40B4-BE49-F238E27FC236}">
                      <a16:creationId xmlns:a16="http://schemas.microsoft.com/office/drawing/2014/main" id="{FE60D9E0-13B2-6941-85E9-192EAD277A44}"/>
                    </a:ext>
                  </a:extLst>
                </p:cNvPr>
                <p:cNvSpPr txBox="1"/>
                <p:nvPr/>
              </p:nvSpPr>
              <p:spPr>
                <a:xfrm>
                  <a:off x="3422691" y="5447828"/>
                  <a:ext cx="1259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 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sz="8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GB" sz="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9" name="ZoneTexte 508">
                  <a:extLst>
                    <a:ext uri="{FF2B5EF4-FFF2-40B4-BE49-F238E27FC236}">
                      <a16:creationId xmlns:a16="http://schemas.microsoft.com/office/drawing/2014/main" id="{FE60D9E0-13B2-6941-85E9-192EAD277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691" y="5447828"/>
                  <a:ext cx="1259083" cy="215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ZoneTexte 509">
                  <a:extLst>
                    <a:ext uri="{FF2B5EF4-FFF2-40B4-BE49-F238E27FC236}">
                      <a16:creationId xmlns:a16="http://schemas.microsoft.com/office/drawing/2014/main" id="{6966758D-9691-8E43-8876-1A1D2D389B64}"/>
                    </a:ext>
                  </a:extLst>
                </p:cNvPr>
                <p:cNvSpPr txBox="1"/>
                <p:nvPr/>
              </p:nvSpPr>
              <p:spPr>
                <a:xfrm>
                  <a:off x="3184399" y="5707010"/>
                  <a:ext cx="112626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1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fr-FR" sz="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fr-FR" sz="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GB" sz="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0" name="ZoneTexte 509">
                  <a:extLst>
                    <a:ext uri="{FF2B5EF4-FFF2-40B4-BE49-F238E27FC236}">
                      <a16:creationId xmlns:a16="http://schemas.microsoft.com/office/drawing/2014/main" id="{6966758D-9691-8E43-8876-1A1D2D389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399" y="5707010"/>
                  <a:ext cx="1126261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ZoneTexte 510">
                  <a:extLst>
                    <a:ext uri="{FF2B5EF4-FFF2-40B4-BE49-F238E27FC236}">
                      <a16:creationId xmlns:a16="http://schemas.microsoft.com/office/drawing/2014/main" id="{0D12FC7E-2D47-D94E-8CAE-6A18DC53B237}"/>
                    </a:ext>
                  </a:extLst>
                </p:cNvPr>
                <p:cNvSpPr txBox="1"/>
                <p:nvPr/>
              </p:nvSpPr>
              <p:spPr>
                <a:xfrm>
                  <a:off x="3435286" y="5865070"/>
                  <a:ext cx="67096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8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fr-FR" sz="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</m:oMath>
                  </a14:m>
                  <a:r>
                    <a:rPr lang="en-GB" sz="800" dirty="0">
                      <a:solidFill>
                        <a:srgbClr val="7030A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11" name="ZoneTexte 510">
                  <a:extLst>
                    <a:ext uri="{FF2B5EF4-FFF2-40B4-BE49-F238E27FC236}">
                      <a16:creationId xmlns:a16="http://schemas.microsoft.com/office/drawing/2014/main" id="{0D12FC7E-2D47-D94E-8CAE-6A18DC53B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5286" y="5865070"/>
                  <a:ext cx="670968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2" name="ZoneTexte 511">
            <a:extLst>
              <a:ext uri="{FF2B5EF4-FFF2-40B4-BE49-F238E27FC236}">
                <a16:creationId xmlns:a16="http://schemas.microsoft.com/office/drawing/2014/main" id="{F8DAA23F-5DE6-7A4F-BF88-BF5622981476}"/>
              </a:ext>
            </a:extLst>
          </p:cNvPr>
          <p:cNvSpPr txBox="1"/>
          <p:nvPr/>
        </p:nvSpPr>
        <p:spPr>
          <a:xfrm>
            <a:off x="1086932" y="8391037"/>
            <a:ext cx="540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ZoneTexte 513">
                <a:extLst>
                  <a:ext uri="{FF2B5EF4-FFF2-40B4-BE49-F238E27FC236}">
                    <a16:creationId xmlns:a16="http://schemas.microsoft.com/office/drawing/2014/main" id="{E41C5568-DB09-914E-A8B9-FF5A4FD7CA06}"/>
                  </a:ext>
                </a:extLst>
              </p:cNvPr>
              <p:cNvSpPr txBox="1"/>
              <p:nvPr/>
            </p:nvSpPr>
            <p:spPr>
              <a:xfrm>
                <a:off x="1813411" y="4096121"/>
                <a:ext cx="2195622" cy="69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o-RO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ro-RO" sz="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o-RO" sz="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o-RO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o-RO" sz="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800" dirty="0"/>
              </a:p>
              <a:p>
                <a:endParaRPr lang="en-GB" sz="800" dirty="0"/>
              </a:p>
            </p:txBody>
          </p:sp>
        </mc:Choice>
        <mc:Fallback xmlns="">
          <p:sp>
            <p:nvSpPr>
              <p:cNvPr id="514" name="ZoneTexte 513">
                <a:extLst>
                  <a:ext uri="{FF2B5EF4-FFF2-40B4-BE49-F238E27FC236}">
                    <a16:creationId xmlns:a16="http://schemas.microsoft.com/office/drawing/2014/main" id="{E41C5568-DB09-914E-A8B9-FF5A4FD7C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411" y="4096121"/>
                <a:ext cx="2195622" cy="69647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8" name="Connecteur droit 517">
            <a:extLst>
              <a:ext uri="{FF2B5EF4-FFF2-40B4-BE49-F238E27FC236}">
                <a16:creationId xmlns:a16="http://schemas.microsoft.com/office/drawing/2014/main" id="{F2175F8D-878C-6D4F-9835-21CD8E764211}"/>
              </a:ext>
            </a:extLst>
          </p:cNvPr>
          <p:cNvCxnSpPr/>
          <p:nvPr/>
        </p:nvCxnSpPr>
        <p:spPr>
          <a:xfrm flipV="1">
            <a:off x="352741" y="4117513"/>
            <a:ext cx="4777022" cy="1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necteur droit 518">
            <a:extLst>
              <a:ext uri="{FF2B5EF4-FFF2-40B4-BE49-F238E27FC236}">
                <a16:creationId xmlns:a16="http://schemas.microsoft.com/office/drawing/2014/main" id="{B7911BBA-6E71-A543-89AA-48D994BA49EC}"/>
              </a:ext>
            </a:extLst>
          </p:cNvPr>
          <p:cNvCxnSpPr/>
          <p:nvPr/>
        </p:nvCxnSpPr>
        <p:spPr>
          <a:xfrm flipV="1">
            <a:off x="361945" y="4775881"/>
            <a:ext cx="4777022" cy="1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ZoneTexte 519">
            <a:extLst>
              <a:ext uri="{FF2B5EF4-FFF2-40B4-BE49-F238E27FC236}">
                <a16:creationId xmlns:a16="http://schemas.microsoft.com/office/drawing/2014/main" id="{0409CE9C-1E57-B041-87D2-1CB72D16A2BB}"/>
              </a:ext>
            </a:extLst>
          </p:cNvPr>
          <p:cNvSpPr txBox="1"/>
          <p:nvPr/>
        </p:nvSpPr>
        <p:spPr>
          <a:xfrm>
            <a:off x="2822123" y="4560328"/>
            <a:ext cx="540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(a)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EC94B0D-18E1-D2CE-0BCC-B0D66BF1D4D1}"/>
              </a:ext>
            </a:extLst>
          </p:cNvPr>
          <p:cNvGrpSpPr/>
          <p:nvPr/>
        </p:nvGrpSpPr>
        <p:grpSpPr>
          <a:xfrm>
            <a:off x="3792007" y="500648"/>
            <a:ext cx="3521267" cy="2467833"/>
            <a:chOff x="1714777" y="631730"/>
            <a:chExt cx="3521267" cy="246783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7381DDF-9580-8A43-8816-BBD4ACA54FD7}"/>
                </a:ext>
              </a:extLst>
            </p:cNvPr>
            <p:cNvSpPr/>
            <p:nvPr/>
          </p:nvSpPr>
          <p:spPr>
            <a:xfrm>
              <a:off x="3000334" y="209723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65FA610-A186-474D-BAFB-5FCC88F6B1A8}"/>
                </a:ext>
              </a:extLst>
            </p:cNvPr>
            <p:cNvSpPr txBox="1"/>
            <p:nvPr/>
          </p:nvSpPr>
          <p:spPr>
            <a:xfrm>
              <a:off x="3021710" y="2107116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4CC4025-60B0-DA4C-94AF-86A53037DBAD}"/>
                </a:ext>
              </a:extLst>
            </p:cNvPr>
            <p:cNvCxnSpPr/>
            <p:nvPr/>
          </p:nvCxnSpPr>
          <p:spPr>
            <a:xfrm flipV="1">
              <a:off x="3180334" y="2184750"/>
              <a:ext cx="90000" cy="31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6DE6678-BBCA-984F-A497-95118398DC15}"/>
                </a:ext>
              </a:extLst>
            </p:cNvPr>
            <p:cNvCxnSpPr/>
            <p:nvPr/>
          </p:nvCxnSpPr>
          <p:spPr>
            <a:xfrm flipV="1">
              <a:off x="2915489" y="2185127"/>
              <a:ext cx="90000" cy="31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AD3761F-E640-F54F-BCD2-7EC65617303B}"/>
                    </a:ext>
                  </a:extLst>
                </p:cNvPr>
                <p:cNvSpPr txBox="1"/>
                <p:nvPr/>
              </p:nvSpPr>
              <p:spPr>
                <a:xfrm>
                  <a:off x="3017768" y="230510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AD3761F-E640-F54F-BCD2-7EC656173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768" y="2305102"/>
                  <a:ext cx="198516" cy="123111"/>
                </a:xfrm>
                <a:prstGeom prst="rect">
                  <a:avLst/>
                </a:prstGeom>
                <a:blipFill>
                  <a:blip r:embed="rId1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53FC3F-9F46-AA4C-9C18-C34FB3A01169}"/>
                </a:ext>
              </a:extLst>
            </p:cNvPr>
            <p:cNvSpPr/>
            <p:nvPr/>
          </p:nvSpPr>
          <p:spPr>
            <a:xfrm>
              <a:off x="3731048" y="2161127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5073FC8D-277A-2E4C-937E-8C374D6A0829}"/>
                </a:ext>
              </a:extLst>
            </p:cNvPr>
            <p:cNvCxnSpPr/>
            <p:nvPr/>
          </p:nvCxnSpPr>
          <p:spPr>
            <a:xfrm flipV="1">
              <a:off x="3641008" y="2184527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10D494F-25C7-534B-B88A-0160F306635B}"/>
                </a:ext>
              </a:extLst>
            </p:cNvPr>
            <p:cNvSpPr/>
            <p:nvPr/>
          </p:nvSpPr>
          <p:spPr>
            <a:xfrm>
              <a:off x="3623008" y="21755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72433328-A88A-404B-B63A-78B8185308C9}"/>
                    </a:ext>
                  </a:extLst>
                </p:cNvPr>
                <p:cNvSpPr txBox="1"/>
                <p:nvPr/>
              </p:nvSpPr>
              <p:spPr>
                <a:xfrm>
                  <a:off x="3736674" y="224896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72433328-A88A-404B-B63A-78B818530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674" y="2248969"/>
                  <a:ext cx="198516" cy="123111"/>
                </a:xfrm>
                <a:prstGeom prst="rect">
                  <a:avLst/>
                </a:prstGeom>
                <a:blipFill>
                  <a:blip r:embed="rId1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1940B931-D751-0C41-9805-726ECA85D2DD}"/>
                </a:ext>
              </a:extLst>
            </p:cNvPr>
            <p:cNvCxnSpPr/>
            <p:nvPr/>
          </p:nvCxnSpPr>
          <p:spPr>
            <a:xfrm>
              <a:off x="3736948" y="224896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08F523F-DA58-7A45-9FFF-6A2B8F9B7AD5}"/>
                </a:ext>
              </a:extLst>
            </p:cNvPr>
            <p:cNvCxnSpPr/>
            <p:nvPr/>
          </p:nvCxnSpPr>
          <p:spPr>
            <a:xfrm flipV="1">
              <a:off x="4394191" y="2189607"/>
              <a:ext cx="0" cy="3600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1FDF13E2-365F-CD48-9C2A-A2356A0E5313}"/>
                </a:ext>
              </a:extLst>
            </p:cNvPr>
            <p:cNvGrpSpPr/>
            <p:nvPr/>
          </p:nvGrpSpPr>
          <p:grpSpPr>
            <a:xfrm>
              <a:off x="4341848" y="2549607"/>
              <a:ext cx="94211" cy="36000"/>
              <a:chOff x="2353206" y="896779"/>
              <a:chExt cx="94211" cy="36000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99463E8-49CB-AA49-AC65-CD30D7EFCD10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32" name="Connecteur droit 231">
                <a:extLst>
                  <a:ext uri="{FF2B5EF4-FFF2-40B4-BE49-F238E27FC236}">
                    <a16:creationId xmlns:a16="http://schemas.microsoft.com/office/drawing/2014/main" id="{71BCB2F2-A5BF-7E4B-9AA0-B45D5BDE405C}"/>
                  </a:ext>
                </a:extLst>
              </p:cNvPr>
              <p:cNvCxnSpPr/>
              <p:nvPr/>
            </p:nvCxnSpPr>
            <p:spPr>
              <a:xfrm>
                <a:off x="2353206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1FB5B72-5ABA-7547-998C-AA357371EE7E}"/>
                </a:ext>
              </a:extLst>
            </p:cNvPr>
            <p:cNvCxnSpPr/>
            <p:nvPr/>
          </p:nvCxnSpPr>
          <p:spPr>
            <a:xfrm flipV="1">
              <a:off x="3632751" y="2170072"/>
              <a:ext cx="0" cy="360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AADB79-1722-A046-B40A-011517F55E3B}"/>
                </a:ext>
              </a:extLst>
            </p:cNvPr>
            <p:cNvSpPr/>
            <p:nvPr/>
          </p:nvSpPr>
          <p:spPr>
            <a:xfrm>
              <a:off x="3588159" y="2342873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0E2AFB6-0E45-1641-B965-A9C78A0932B2}"/>
                </a:ext>
              </a:extLst>
            </p:cNvPr>
            <p:cNvCxnSpPr/>
            <p:nvPr/>
          </p:nvCxnSpPr>
          <p:spPr>
            <a:xfrm>
              <a:off x="3585778" y="2334089"/>
              <a:ext cx="90000" cy="8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C493AA7A-8E09-BA40-B0C6-48AE11BF10C0}"/>
                </a:ext>
              </a:extLst>
            </p:cNvPr>
            <p:cNvCxnSpPr/>
            <p:nvPr/>
          </p:nvCxnSpPr>
          <p:spPr>
            <a:xfrm>
              <a:off x="3585778" y="2366559"/>
              <a:ext cx="90000" cy="8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1DCB0936-5595-B442-B479-F35D58E93636}"/>
                </a:ext>
              </a:extLst>
            </p:cNvPr>
            <p:cNvGrpSpPr/>
            <p:nvPr/>
          </p:nvGrpSpPr>
          <p:grpSpPr>
            <a:xfrm>
              <a:off x="3584742" y="2530072"/>
              <a:ext cx="91036" cy="36000"/>
              <a:chOff x="2356381" y="896779"/>
              <a:chExt cx="91036" cy="36000"/>
            </a:xfrm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7D4407C8-D99E-9548-BED4-E5F86229B804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15BBDB4C-510D-FF4E-9A4B-5BFAACAB3739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13E64DA-7C41-DF4A-84BB-D93B3EB65DD2}"/>
                </a:ext>
              </a:extLst>
            </p:cNvPr>
            <p:cNvSpPr/>
            <p:nvPr/>
          </p:nvSpPr>
          <p:spPr>
            <a:xfrm>
              <a:off x="3623008" y="21755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FB3DB3-385B-FA4D-B1F3-6D5544CC5477}"/>
                </a:ext>
              </a:extLst>
            </p:cNvPr>
            <p:cNvSpPr/>
            <p:nvPr/>
          </p:nvSpPr>
          <p:spPr>
            <a:xfrm>
              <a:off x="3345206" y="2161012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D16C2DA-D19A-D840-8832-4E0D0A52ADAC}"/>
                </a:ext>
              </a:extLst>
            </p:cNvPr>
            <p:cNvCxnSpPr/>
            <p:nvPr/>
          </p:nvCxnSpPr>
          <p:spPr>
            <a:xfrm flipV="1">
              <a:off x="3525206" y="2184412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F3200CD-68B3-F647-8F82-7A4A8543F11C}"/>
                </a:ext>
              </a:extLst>
            </p:cNvPr>
            <p:cNvCxnSpPr/>
            <p:nvPr/>
          </p:nvCxnSpPr>
          <p:spPr>
            <a:xfrm flipV="1">
              <a:off x="3255166" y="2184412"/>
              <a:ext cx="90000" cy="8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DE3E746-B67E-D04D-AF4B-44F56B590318}"/>
                    </a:ext>
                  </a:extLst>
                </p:cNvPr>
                <p:cNvSpPr txBox="1"/>
                <p:nvPr/>
              </p:nvSpPr>
              <p:spPr>
                <a:xfrm>
                  <a:off x="3350832" y="224885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DE3E746-B67E-D04D-AF4B-44F56B590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832" y="2248854"/>
                  <a:ext cx="198516" cy="123111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2F5B6C87-7A8D-2C48-BEA8-F60F4BD46CA5}"/>
                </a:ext>
              </a:extLst>
            </p:cNvPr>
            <p:cNvCxnSpPr/>
            <p:nvPr/>
          </p:nvCxnSpPr>
          <p:spPr>
            <a:xfrm>
              <a:off x="3351106" y="2248854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9F93088-26B4-6C47-9F5E-2A03FAC731D5}"/>
                </a:ext>
              </a:extLst>
            </p:cNvPr>
            <p:cNvSpPr/>
            <p:nvPr/>
          </p:nvSpPr>
          <p:spPr>
            <a:xfrm>
              <a:off x="3356072" y="2832528"/>
              <a:ext cx="180000" cy="468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0D30476-CE47-D149-BC5F-6A50D3680125}"/>
                </a:ext>
              </a:extLst>
            </p:cNvPr>
            <p:cNvCxnSpPr/>
            <p:nvPr/>
          </p:nvCxnSpPr>
          <p:spPr>
            <a:xfrm flipV="1">
              <a:off x="3536072" y="2855928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78BBD1FE-AADB-8243-817E-F4E362B05310}"/>
                </a:ext>
              </a:extLst>
            </p:cNvPr>
            <p:cNvCxnSpPr/>
            <p:nvPr/>
          </p:nvCxnSpPr>
          <p:spPr>
            <a:xfrm flipV="1">
              <a:off x="3266032" y="2855928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C48CFC2C-498F-814C-9729-CAC0F2FBA7D5}"/>
                    </a:ext>
                  </a:extLst>
                </p:cNvPr>
                <p:cNvSpPr txBox="1"/>
                <p:nvPr/>
              </p:nvSpPr>
              <p:spPr>
                <a:xfrm>
                  <a:off x="3361698" y="292037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C48CFC2C-498F-814C-9729-CAC0F2FB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698" y="2920370"/>
                  <a:ext cx="198516" cy="123111"/>
                </a:xfrm>
                <a:prstGeom prst="rect">
                  <a:avLst/>
                </a:prstGeom>
                <a:blipFill>
                  <a:blip r:embed="rId1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CC17AF9A-F8E3-8847-9A6C-1FDA66548552}"/>
                </a:ext>
              </a:extLst>
            </p:cNvPr>
            <p:cNvCxnSpPr/>
            <p:nvPr/>
          </p:nvCxnSpPr>
          <p:spPr>
            <a:xfrm>
              <a:off x="3361972" y="292037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50ECC198-BE30-1946-9F4E-AB3FC5034604}"/>
                </a:ext>
              </a:extLst>
            </p:cNvPr>
            <p:cNvSpPr/>
            <p:nvPr/>
          </p:nvSpPr>
          <p:spPr>
            <a:xfrm>
              <a:off x="3017550" y="276858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B92E9B0-6FAD-6747-B7D4-5536020483B4}"/>
                </a:ext>
              </a:extLst>
            </p:cNvPr>
            <p:cNvSpPr txBox="1"/>
            <p:nvPr/>
          </p:nvSpPr>
          <p:spPr>
            <a:xfrm>
              <a:off x="3038926" y="2778466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4787344-4BA4-AF47-97F1-0F36CDFCBC44}"/>
                </a:ext>
              </a:extLst>
            </p:cNvPr>
            <p:cNvCxnSpPr>
              <a:stCxn id="34" idx="6"/>
            </p:cNvCxnSpPr>
            <p:nvPr/>
          </p:nvCxnSpPr>
          <p:spPr>
            <a:xfrm flipV="1">
              <a:off x="3197550" y="2855410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711CD6BA-8398-A14B-999D-C3591EA5DE16}"/>
                </a:ext>
              </a:extLst>
            </p:cNvPr>
            <p:cNvCxnSpPr/>
            <p:nvPr/>
          </p:nvCxnSpPr>
          <p:spPr>
            <a:xfrm flipV="1">
              <a:off x="2932705" y="2856477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772C0720-EDEC-634F-AFDE-7BA26DD8C3B8}"/>
                    </a:ext>
                  </a:extLst>
                </p:cNvPr>
                <p:cNvSpPr txBox="1"/>
                <p:nvPr/>
              </p:nvSpPr>
              <p:spPr>
                <a:xfrm>
                  <a:off x="3034984" y="297645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772C0720-EDEC-634F-AFDE-7BA26DD8C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984" y="2976452"/>
                  <a:ext cx="198516" cy="123111"/>
                </a:xfrm>
                <a:prstGeom prst="rect">
                  <a:avLst/>
                </a:prstGeom>
                <a:blipFill>
                  <a:blip r:embed="rId1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7E94466-B98F-C849-A1AC-9AA4ACE9E4BE}"/>
                </a:ext>
              </a:extLst>
            </p:cNvPr>
            <p:cNvGrpSpPr/>
            <p:nvPr/>
          </p:nvGrpSpPr>
          <p:grpSpPr>
            <a:xfrm>
              <a:off x="2879609" y="2843371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6200000"/>
              </a:camera>
              <a:lightRig rig="threePt" dir="t"/>
            </a:scene3d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BB3E1A0-7FE7-FD4F-ACF7-757800D3E29E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28" name="Connecteur droit 227">
                <a:extLst>
                  <a:ext uri="{FF2B5EF4-FFF2-40B4-BE49-F238E27FC236}">
                    <a16:creationId xmlns:a16="http://schemas.microsoft.com/office/drawing/2014/main" id="{E3CF568B-42AF-F44B-ACF4-5E23947B3219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C2B4976-D0FF-C041-8A2A-DB5B373137AF}"/>
                </a:ext>
              </a:extLst>
            </p:cNvPr>
            <p:cNvCxnSpPr/>
            <p:nvPr/>
          </p:nvCxnSpPr>
          <p:spPr>
            <a:xfrm flipH="1">
              <a:off x="3617387" y="2182459"/>
              <a:ext cx="777267" cy="68088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391B8D2-06DB-ED4A-92C6-696D6E73E81C}"/>
                </a:ext>
              </a:extLst>
            </p:cNvPr>
            <p:cNvSpPr/>
            <p:nvPr/>
          </p:nvSpPr>
          <p:spPr>
            <a:xfrm rot="2858513">
              <a:off x="4573155" y="1833811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5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A03EC8A-2F91-6045-9C97-C14FD1CB8C31}"/>
                </a:ext>
              </a:extLst>
            </p:cNvPr>
            <p:cNvGrpSpPr/>
            <p:nvPr/>
          </p:nvGrpSpPr>
          <p:grpSpPr>
            <a:xfrm rot="2670334">
              <a:off x="4786060" y="1742405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B4C6E16F-6F99-BD47-86AF-095610AB23E0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98E4F3D9-E0D5-3147-82D0-2070FFE0FCC2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E55E3776-7B69-E647-A048-513411663542}"/>
                    </a:ext>
                  </a:extLst>
                </p:cNvPr>
                <p:cNvSpPr txBox="1"/>
                <p:nvPr/>
              </p:nvSpPr>
              <p:spPr>
                <a:xfrm rot="18870334">
                  <a:off x="4372906" y="1677280"/>
                  <a:ext cx="465247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𝑎𝑢𝑥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E55E3776-7B69-E647-A048-513411663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70334">
                  <a:off x="4372906" y="1677280"/>
                  <a:ext cx="465247" cy="12772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328A3E62-C83D-B347-89BF-A418FB2B3942}"/>
                    </a:ext>
                  </a:extLst>
                </p:cNvPr>
                <p:cNvSpPr txBox="1"/>
                <p:nvPr/>
              </p:nvSpPr>
              <p:spPr>
                <a:xfrm>
                  <a:off x="4274056" y="219036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328A3E62-C83D-B347-89BF-A418FB2B3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4056" y="2190366"/>
                  <a:ext cx="198516" cy="123111"/>
                </a:xfrm>
                <a:prstGeom prst="rect">
                  <a:avLst/>
                </a:prstGeom>
                <a:blipFill>
                  <a:blip r:embed="rId2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2351435-90DF-6F43-94F7-F2997891E90E}"/>
                </a:ext>
              </a:extLst>
            </p:cNvPr>
            <p:cNvSpPr/>
            <p:nvPr/>
          </p:nvSpPr>
          <p:spPr>
            <a:xfrm>
              <a:off x="4841292" y="209862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991B76CB-F70B-DC4E-9C99-32B703B828D4}"/>
                </a:ext>
              </a:extLst>
            </p:cNvPr>
            <p:cNvSpPr txBox="1"/>
            <p:nvPr/>
          </p:nvSpPr>
          <p:spPr>
            <a:xfrm>
              <a:off x="4862668" y="2108507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+ -</a:t>
              </a:r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3E062D18-E819-444A-97D2-7BA318FEE492}"/>
                </a:ext>
              </a:extLst>
            </p:cNvPr>
            <p:cNvCxnSpPr/>
            <p:nvPr/>
          </p:nvCxnSpPr>
          <p:spPr>
            <a:xfrm flipV="1">
              <a:off x="5021292" y="2185926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9334E1D0-7982-B349-B817-A988A901F3AA}"/>
                </a:ext>
              </a:extLst>
            </p:cNvPr>
            <p:cNvCxnSpPr/>
            <p:nvPr/>
          </p:nvCxnSpPr>
          <p:spPr>
            <a:xfrm flipV="1">
              <a:off x="4756447" y="2186518"/>
              <a:ext cx="90000" cy="317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DF1B3D44-5D22-6544-B71B-59D8D85BDF3D}"/>
                    </a:ext>
                  </a:extLst>
                </p:cNvPr>
                <p:cNvSpPr txBox="1"/>
                <p:nvPr/>
              </p:nvSpPr>
              <p:spPr>
                <a:xfrm>
                  <a:off x="4835580" y="2276993"/>
                  <a:ext cx="198516" cy="13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𝑠𝑝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DF1B3D44-5D22-6544-B71B-59D8D85BD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580" y="2276993"/>
                  <a:ext cx="198516" cy="132729"/>
                </a:xfrm>
                <a:prstGeom prst="rect">
                  <a:avLst/>
                </a:prstGeom>
                <a:blipFill>
                  <a:blip r:embed="rId22"/>
                  <a:stretch>
                    <a:fillRect l="-11765" r="-5882" b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A993BE4-D853-B04E-9A39-6B638B263167}"/>
                </a:ext>
              </a:extLst>
            </p:cNvPr>
            <p:cNvSpPr/>
            <p:nvPr/>
          </p:nvSpPr>
          <p:spPr>
            <a:xfrm>
              <a:off x="4483687" y="2165076"/>
              <a:ext cx="180000" cy="468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4DA5525F-73F2-0F45-80C8-D2E06BC7EA24}"/>
                </a:ext>
              </a:extLst>
            </p:cNvPr>
            <p:cNvCxnSpPr/>
            <p:nvPr/>
          </p:nvCxnSpPr>
          <p:spPr>
            <a:xfrm flipV="1">
              <a:off x="4663687" y="2188476"/>
              <a:ext cx="90000" cy="8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B5DA7988-982C-024B-909B-07FA413C3501}"/>
                </a:ext>
              </a:extLst>
            </p:cNvPr>
            <p:cNvCxnSpPr/>
            <p:nvPr/>
          </p:nvCxnSpPr>
          <p:spPr>
            <a:xfrm flipV="1">
              <a:off x="4393647" y="2183160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F580181-8B20-7D47-8A0F-48731BC33D9C}"/>
                    </a:ext>
                  </a:extLst>
                </p:cNvPr>
                <p:cNvSpPr txBox="1"/>
                <p:nvPr/>
              </p:nvSpPr>
              <p:spPr>
                <a:xfrm>
                  <a:off x="4489313" y="225291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F580181-8B20-7D47-8A0F-48731BC33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313" y="2252918"/>
                  <a:ext cx="198516" cy="123111"/>
                </a:xfrm>
                <a:prstGeom prst="rect">
                  <a:avLst/>
                </a:prstGeom>
                <a:blipFill>
                  <a:blip r:embed="rId2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CF87C2D7-4001-4748-9F8E-8E260F529888}"/>
                </a:ext>
              </a:extLst>
            </p:cNvPr>
            <p:cNvCxnSpPr/>
            <p:nvPr/>
          </p:nvCxnSpPr>
          <p:spPr>
            <a:xfrm>
              <a:off x="4489587" y="2252918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2D49C285-E7B3-904D-A529-2785FA9FD63B}"/>
                </a:ext>
              </a:extLst>
            </p:cNvPr>
            <p:cNvGrpSpPr/>
            <p:nvPr/>
          </p:nvGrpSpPr>
          <p:grpSpPr>
            <a:xfrm>
              <a:off x="5081523" y="2172696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26709D91-0C35-A544-81EC-BF4EC3608FE8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7882A0C5-1051-FA44-93E8-9CE0EA5707AE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0F28E3-F005-7543-A4AD-5ED2CD9A3A8B}"/>
                </a:ext>
              </a:extLst>
            </p:cNvPr>
            <p:cNvCxnSpPr/>
            <p:nvPr/>
          </p:nvCxnSpPr>
          <p:spPr>
            <a:xfrm flipV="1">
              <a:off x="4391236" y="1769925"/>
              <a:ext cx="434307" cy="41245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7A332F9E-0584-AF4D-BE23-072163678092}"/>
                </a:ext>
              </a:extLst>
            </p:cNvPr>
            <p:cNvGrpSpPr/>
            <p:nvPr/>
          </p:nvGrpSpPr>
          <p:grpSpPr>
            <a:xfrm>
              <a:off x="2851187" y="2167526"/>
              <a:ext cx="111404" cy="36000"/>
              <a:chOff x="678151" y="2473406"/>
              <a:chExt cx="111404" cy="3600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1FB8766-2B9D-5943-9AE4-38A4C7D87384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22" name="Connecteur droit 221">
                <a:extLst>
                  <a:ext uri="{FF2B5EF4-FFF2-40B4-BE49-F238E27FC236}">
                    <a16:creationId xmlns:a16="http://schemas.microsoft.com/office/drawing/2014/main" id="{E97F257D-6E4D-0A4C-94D8-66D7C47D976E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BD33F79B-E982-2642-95A6-A9027E02F2CC}"/>
                </a:ext>
              </a:extLst>
            </p:cNvPr>
            <p:cNvSpPr/>
            <p:nvPr/>
          </p:nvSpPr>
          <p:spPr>
            <a:xfrm>
              <a:off x="1869924" y="953545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A67BCB5B-AC9E-4A4D-9560-B9E1A90C330B}"/>
                </a:ext>
              </a:extLst>
            </p:cNvPr>
            <p:cNvSpPr txBox="1"/>
            <p:nvPr/>
          </p:nvSpPr>
          <p:spPr>
            <a:xfrm>
              <a:off x="1891301" y="963426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D87409B4-45CB-5E4E-8636-8A0C9D15ACD3}"/>
                </a:ext>
              </a:extLst>
            </p:cNvPr>
            <p:cNvCxnSpPr/>
            <p:nvPr/>
          </p:nvCxnSpPr>
          <p:spPr>
            <a:xfrm flipV="1">
              <a:off x="1785080" y="1041437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53380DBA-9130-5041-8A95-0E4C28E301E0}"/>
                    </a:ext>
                  </a:extLst>
                </p:cNvPr>
                <p:cNvSpPr txBox="1"/>
                <p:nvPr/>
              </p:nvSpPr>
              <p:spPr>
                <a:xfrm>
                  <a:off x="1887359" y="116141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53380DBA-9130-5041-8A95-0E4C28E30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359" y="1161412"/>
                  <a:ext cx="198516" cy="123111"/>
                </a:xfrm>
                <a:prstGeom prst="rect">
                  <a:avLst/>
                </a:prstGeom>
                <a:blipFill>
                  <a:blip r:embed="rId2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25EB4A9-A544-1345-9799-AA5292B6D984}"/>
                </a:ext>
              </a:extLst>
            </p:cNvPr>
            <p:cNvSpPr/>
            <p:nvPr/>
          </p:nvSpPr>
          <p:spPr>
            <a:xfrm>
              <a:off x="2224252" y="101874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7320BAF0-5BAB-8A4A-8F2B-964DE0C10ECD}"/>
                </a:ext>
              </a:extLst>
            </p:cNvPr>
            <p:cNvCxnSpPr/>
            <p:nvPr/>
          </p:nvCxnSpPr>
          <p:spPr>
            <a:xfrm flipV="1">
              <a:off x="2404252" y="10421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21F9567F-0E8C-1746-ACF1-EC774A9AA298}"/>
                </a:ext>
              </a:extLst>
            </p:cNvPr>
            <p:cNvCxnSpPr>
              <a:stCxn id="143" idx="6"/>
            </p:cNvCxnSpPr>
            <p:nvPr/>
          </p:nvCxnSpPr>
          <p:spPr>
            <a:xfrm flipV="1">
              <a:off x="2065155" y="1042148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3D94923A-6E30-FD46-BC15-8BF011E43AFA}"/>
                </a:ext>
              </a:extLst>
            </p:cNvPr>
            <p:cNvSpPr/>
            <p:nvPr/>
          </p:nvSpPr>
          <p:spPr>
            <a:xfrm>
              <a:off x="2494252" y="10387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89C9A678-DBEB-5442-8AEC-E17D81516CDD}"/>
                    </a:ext>
                  </a:extLst>
                </p:cNvPr>
                <p:cNvSpPr txBox="1"/>
                <p:nvPr/>
              </p:nvSpPr>
              <p:spPr>
                <a:xfrm>
                  <a:off x="2229878" y="11065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89C9A678-DBEB-5442-8AEC-E17D81516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878" y="1106590"/>
                  <a:ext cx="198516" cy="123111"/>
                </a:xfrm>
                <a:prstGeom prst="rect">
                  <a:avLst/>
                </a:prstGeom>
                <a:blipFill>
                  <a:blip r:embed="rId2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1A5DE489-6E8D-614A-9E95-998EF1D51010}"/>
                </a:ext>
              </a:extLst>
            </p:cNvPr>
            <p:cNvCxnSpPr/>
            <p:nvPr/>
          </p:nvCxnSpPr>
          <p:spPr>
            <a:xfrm>
              <a:off x="2230152" y="110659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F7707AE-CA14-E044-B3A2-310ACD2A7CF2}"/>
                </a:ext>
              </a:extLst>
            </p:cNvPr>
            <p:cNvSpPr/>
            <p:nvPr/>
          </p:nvSpPr>
          <p:spPr>
            <a:xfrm>
              <a:off x="2602292" y="102204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CE98A55D-C08B-F843-A914-998EA5370800}"/>
                </a:ext>
              </a:extLst>
            </p:cNvPr>
            <p:cNvCxnSpPr/>
            <p:nvPr/>
          </p:nvCxnSpPr>
          <p:spPr>
            <a:xfrm flipV="1">
              <a:off x="278229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CE95B632-DA3A-3143-AC90-ABB5542DE8DF}"/>
                </a:ext>
              </a:extLst>
            </p:cNvPr>
            <p:cNvCxnSpPr/>
            <p:nvPr/>
          </p:nvCxnSpPr>
          <p:spPr>
            <a:xfrm flipV="1">
              <a:off x="251225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60221169-4E12-5049-BFE2-0756F92A5902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4ABC9F1C-7FC0-704F-B287-596618F52332}"/>
                </a:ext>
              </a:extLst>
            </p:cNvPr>
            <p:cNvSpPr/>
            <p:nvPr/>
          </p:nvSpPr>
          <p:spPr>
            <a:xfrm>
              <a:off x="249425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D6701E1E-E41D-4140-9473-36278BD62756}"/>
                    </a:ext>
                  </a:extLst>
                </p:cNvPr>
                <p:cNvSpPr txBox="1"/>
                <p:nvPr/>
              </p:nvSpPr>
              <p:spPr>
                <a:xfrm>
                  <a:off x="2607918" y="11098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D6701E1E-E41D-4140-9473-36278BD62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918" y="1109890"/>
                  <a:ext cx="198516" cy="123111"/>
                </a:xfrm>
                <a:prstGeom prst="rect">
                  <a:avLst/>
                </a:prstGeom>
                <a:blipFill>
                  <a:blip r:embed="rId2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Connecteur droit avec flèche 159">
              <a:extLst>
                <a:ext uri="{FF2B5EF4-FFF2-40B4-BE49-F238E27FC236}">
                  <a16:creationId xmlns:a16="http://schemas.microsoft.com/office/drawing/2014/main" id="{1D09350F-3A58-9242-A33C-EF7183A48F6A}"/>
                </a:ext>
              </a:extLst>
            </p:cNvPr>
            <p:cNvCxnSpPr/>
            <p:nvPr/>
          </p:nvCxnSpPr>
          <p:spPr>
            <a:xfrm>
              <a:off x="2608192" y="110989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1AB22C43-4FBE-CB40-9011-F7C8B680D08F}"/>
                </a:ext>
              </a:extLst>
            </p:cNvPr>
            <p:cNvSpPr/>
            <p:nvPr/>
          </p:nvSpPr>
          <p:spPr>
            <a:xfrm>
              <a:off x="2412839" y="1139239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69EDD0FC-DF6D-C94D-8C49-D923579965E3}"/>
                </a:ext>
              </a:extLst>
            </p:cNvPr>
            <p:cNvCxnSpPr/>
            <p:nvPr/>
          </p:nvCxnSpPr>
          <p:spPr>
            <a:xfrm flipV="1">
              <a:off x="2503199" y="1049239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579F266B-99C1-C747-9E3A-DC9D9ACF2BC7}"/>
                </a:ext>
              </a:extLst>
            </p:cNvPr>
            <p:cNvCxnSpPr/>
            <p:nvPr/>
          </p:nvCxnSpPr>
          <p:spPr>
            <a:xfrm flipV="1">
              <a:off x="2503199" y="1139239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0FFE5FB4-9EAB-924B-B554-8237F288108E}"/>
                    </a:ext>
                  </a:extLst>
                </p:cNvPr>
                <p:cNvSpPr txBox="1"/>
                <p:nvPr/>
              </p:nvSpPr>
              <p:spPr>
                <a:xfrm>
                  <a:off x="2578752" y="1235087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0FFE5FB4-9EAB-924B-B554-8237F28810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752" y="1235087"/>
                  <a:ext cx="142844" cy="123111"/>
                </a:xfrm>
                <a:prstGeom prst="rect">
                  <a:avLst/>
                </a:prstGeom>
                <a:blipFill>
                  <a:blip r:embed="rId27"/>
                  <a:stretch>
                    <a:fillRect l="-16667" r="-8333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8C581D20-1680-8E46-8FBB-EEE7A25B9AAF}"/>
                </a:ext>
              </a:extLst>
            </p:cNvPr>
            <p:cNvGrpSpPr/>
            <p:nvPr/>
          </p:nvGrpSpPr>
          <p:grpSpPr>
            <a:xfrm>
              <a:off x="2454649" y="1409239"/>
              <a:ext cx="91036" cy="36000"/>
              <a:chOff x="2356381" y="896779"/>
              <a:chExt cx="91036" cy="36000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625B0E1-2D45-594B-B35A-A4333E16D0B4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20" name="Connecteur droit 219">
                <a:extLst>
                  <a:ext uri="{FF2B5EF4-FFF2-40B4-BE49-F238E27FC236}">
                    <a16:creationId xmlns:a16="http://schemas.microsoft.com/office/drawing/2014/main" id="{0B9F73BA-B4A8-8B49-B6A9-D4CD8E89B439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4DEBF594-A6E5-3343-8B19-C384B1A2B521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507C5F9-3332-6B46-BFE1-DA32A4845E7F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FCD0D049-9427-4C4D-8E86-F8430ED4D387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CA36E480-4EFD-A947-BDF6-4012D73BAA8C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321AD0A6-D1BE-B744-95F8-6511C17D35FB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9C0FEDF-C05D-F14E-A315-31A77D9B9607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9D2590F1-2C24-394A-BC2E-A5CCB5065E64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5DB8B35-46E9-6043-BAED-4F24120C244A}"/>
                </a:ext>
              </a:extLst>
            </p:cNvPr>
            <p:cNvSpPr/>
            <p:nvPr/>
          </p:nvSpPr>
          <p:spPr>
            <a:xfrm>
              <a:off x="2980273" y="1020803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72" name="Connecteur droit 171">
              <a:extLst>
                <a:ext uri="{FF2B5EF4-FFF2-40B4-BE49-F238E27FC236}">
                  <a16:creationId xmlns:a16="http://schemas.microsoft.com/office/drawing/2014/main" id="{3C6CCF6B-2E2E-4F4A-8B20-79B96045F9F7}"/>
                </a:ext>
              </a:extLst>
            </p:cNvPr>
            <p:cNvCxnSpPr/>
            <p:nvPr/>
          </p:nvCxnSpPr>
          <p:spPr>
            <a:xfrm flipV="1">
              <a:off x="3160273" y="104420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>
              <a:extLst>
                <a:ext uri="{FF2B5EF4-FFF2-40B4-BE49-F238E27FC236}">
                  <a16:creationId xmlns:a16="http://schemas.microsoft.com/office/drawing/2014/main" id="{2A105864-6BF3-0443-A0E3-D257CF118ECA}"/>
                </a:ext>
              </a:extLst>
            </p:cNvPr>
            <p:cNvCxnSpPr/>
            <p:nvPr/>
          </p:nvCxnSpPr>
          <p:spPr>
            <a:xfrm flipV="1">
              <a:off x="2890233" y="104420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C03CE0B5-7522-EE4C-82BA-117208A2D7F2}"/>
                </a:ext>
              </a:extLst>
            </p:cNvPr>
            <p:cNvSpPr/>
            <p:nvPr/>
          </p:nvSpPr>
          <p:spPr>
            <a:xfrm>
              <a:off x="325027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3284FAF1-81C6-D445-8910-4249D336F6F3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79A7155A-BF3F-1C49-9D4B-94E29EB38EF4}"/>
                    </a:ext>
                  </a:extLst>
                </p:cNvPr>
                <p:cNvSpPr txBox="1"/>
                <p:nvPr/>
              </p:nvSpPr>
              <p:spPr>
                <a:xfrm>
                  <a:off x="2985899" y="110864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79A7155A-BF3F-1C49-9D4B-94E29EB38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899" y="1108645"/>
                  <a:ext cx="198516" cy="123111"/>
                </a:xfrm>
                <a:prstGeom prst="rect">
                  <a:avLst/>
                </a:prstGeom>
                <a:blipFill>
                  <a:blip r:embed="rId2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Connecteur droit avec flèche 176">
              <a:extLst>
                <a:ext uri="{FF2B5EF4-FFF2-40B4-BE49-F238E27FC236}">
                  <a16:creationId xmlns:a16="http://schemas.microsoft.com/office/drawing/2014/main" id="{1BF9F2E5-F18A-544A-86F6-9B5E892584B8}"/>
                </a:ext>
              </a:extLst>
            </p:cNvPr>
            <p:cNvCxnSpPr/>
            <p:nvPr/>
          </p:nvCxnSpPr>
          <p:spPr>
            <a:xfrm>
              <a:off x="2986173" y="1108645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C855740-8E72-6348-89F3-6B07E8721BC3}"/>
                </a:ext>
              </a:extLst>
            </p:cNvPr>
            <p:cNvSpPr/>
            <p:nvPr/>
          </p:nvSpPr>
          <p:spPr>
            <a:xfrm>
              <a:off x="3358440" y="1023327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540F99B3-3586-DF4E-B284-5AD37C774DAC}"/>
                </a:ext>
              </a:extLst>
            </p:cNvPr>
            <p:cNvCxnSpPr/>
            <p:nvPr/>
          </p:nvCxnSpPr>
          <p:spPr>
            <a:xfrm flipV="1">
              <a:off x="3538440" y="104672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6DED3E8F-4815-F041-A85A-13C7447466C4}"/>
                </a:ext>
              </a:extLst>
            </p:cNvPr>
            <p:cNvCxnSpPr/>
            <p:nvPr/>
          </p:nvCxnSpPr>
          <p:spPr>
            <a:xfrm flipV="1">
              <a:off x="3268400" y="104672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DF2DFCAB-4398-574D-BB3B-27533B89FFA0}"/>
                </a:ext>
              </a:extLst>
            </p:cNvPr>
            <p:cNvSpPr/>
            <p:nvPr/>
          </p:nvSpPr>
          <p:spPr>
            <a:xfrm>
              <a:off x="3628440" y="10377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AC2CD15A-4E69-6549-B3CE-2EDFED0ECA03}"/>
                </a:ext>
              </a:extLst>
            </p:cNvPr>
            <p:cNvSpPr/>
            <p:nvPr/>
          </p:nvSpPr>
          <p:spPr>
            <a:xfrm>
              <a:off x="3250400" y="10377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44F30CD-4213-3447-BE32-4A63D556C91A}"/>
                    </a:ext>
                  </a:extLst>
                </p:cNvPr>
                <p:cNvSpPr txBox="1"/>
                <p:nvPr/>
              </p:nvSpPr>
              <p:spPr>
                <a:xfrm>
                  <a:off x="3364066" y="111116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44F30CD-4213-3447-BE32-4A63D556C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066" y="1111169"/>
                  <a:ext cx="198516" cy="123111"/>
                </a:xfrm>
                <a:prstGeom prst="rect">
                  <a:avLst/>
                </a:prstGeom>
                <a:blipFill>
                  <a:blip r:embed="rId2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Connecteur droit avec flèche 183">
              <a:extLst>
                <a:ext uri="{FF2B5EF4-FFF2-40B4-BE49-F238E27FC236}">
                  <a16:creationId xmlns:a16="http://schemas.microsoft.com/office/drawing/2014/main" id="{F9A7BDF7-66FD-0449-9DF7-E58B7693D0EF}"/>
                </a:ext>
              </a:extLst>
            </p:cNvPr>
            <p:cNvCxnSpPr/>
            <p:nvPr/>
          </p:nvCxnSpPr>
          <p:spPr>
            <a:xfrm>
              <a:off x="3364340" y="111116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56FDD504-29DC-F740-B1F3-7DA0786ADCDF}"/>
                </a:ext>
              </a:extLst>
            </p:cNvPr>
            <p:cNvCxnSpPr/>
            <p:nvPr/>
          </p:nvCxnSpPr>
          <p:spPr>
            <a:xfrm flipV="1">
              <a:off x="3638991" y="1044077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9474AC0-0B8C-F947-A428-E529DF2267C0}"/>
                </a:ext>
              </a:extLst>
            </p:cNvPr>
            <p:cNvSpPr/>
            <p:nvPr/>
          </p:nvSpPr>
          <p:spPr>
            <a:xfrm>
              <a:off x="3594399" y="1216878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F2447B3C-E85A-EC42-A756-9770BDB9EA1C}"/>
                </a:ext>
              </a:extLst>
            </p:cNvPr>
            <p:cNvCxnSpPr/>
            <p:nvPr/>
          </p:nvCxnSpPr>
          <p:spPr>
            <a:xfrm>
              <a:off x="3592018" y="1208094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F021E30C-2FEA-AB45-8C57-9549BC5A2552}"/>
                </a:ext>
              </a:extLst>
            </p:cNvPr>
            <p:cNvCxnSpPr/>
            <p:nvPr/>
          </p:nvCxnSpPr>
          <p:spPr>
            <a:xfrm>
              <a:off x="3592018" y="1240564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7FB39103-0714-6243-ACC3-5DA3FFDA2515}"/>
                </a:ext>
              </a:extLst>
            </p:cNvPr>
            <p:cNvGrpSpPr/>
            <p:nvPr/>
          </p:nvGrpSpPr>
          <p:grpSpPr>
            <a:xfrm>
              <a:off x="3590982" y="1404077"/>
              <a:ext cx="91036" cy="36000"/>
              <a:chOff x="2356381" y="896779"/>
              <a:chExt cx="91036" cy="3600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F5BEEA1-4FAA-614F-B870-1CA69CF6A973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04EE7362-D0E9-C34E-A804-88890AB96F46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86BDD6-D4F8-8343-98D9-8714C8B94854}"/>
                </a:ext>
              </a:extLst>
            </p:cNvPr>
            <p:cNvSpPr/>
            <p:nvPr/>
          </p:nvSpPr>
          <p:spPr>
            <a:xfrm>
              <a:off x="3732527" y="1023327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38148EE5-906B-B647-ABFC-43D54EBCE41F}"/>
                </a:ext>
              </a:extLst>
            </p:cNvPr>
            <p:cNvCxnSpPr/>
            <p:nvPr/>
          </p:nvCxnSpPr>
          <p:spPr>
            <a:xfrm flipV="1">
              <a:off x="3912527" y="104672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FF8443B8-5ABB-7348-AE2F-287CAF29D74E}"/>
                </a:ext>
              </a:extLst>
            </p:cNvPr>
            <p:cNvCxnSpPr/>
            <p:nvPr/>
          </p:nvCxnSpPr>
          <p:spPr>
            <a:xfrm flipV="1">
              <a:off x="3642487" y="104672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230A750C-3D9C-0F4E-A62D-EF669BE293B4}"/>
                </a:ext>
              </a:extLst>
            </p:cNvPr>
            <p:cNvSpPr/>
            <p:nvPr/>
          </p:nvSpPr>
          <p:spPr>
            <a:xfrm>
              <a:off x="3628821" y="10377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D328B9CA-93A6-E342-A7BB-D3DDD0BAD0A1}"/>
                    </a:ext>
                  </a:extLst>
                </p:cNvPr>
                <p:cNvSpPr txBox="1"/>
                <p:nvPr/>
              </p:nvSpPr>
              <p:spPr>
                <a:xfrm>
                  <a:off x="3712800" y="11046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D328B9CA-93A6-E342-A7BB-D3DDD0BA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800" y="1104684"/>
                  <a:ext cx="198516" cy="123111"/>
                </a:xfrm>
                <a:prstGeom prst="rect">
                  <a:avLst/>
                </a:prstGeom>
                <a:blipFill>
                  <a:blip r:embed="rId3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Connecteur droit avec flèche 194">
              <a:extLst>
                <a:ext uri="{FF2B5EF4-FFF2-40B4-BE49-F238E27FC236}">
                  <a16:creationId xmlns:a16="http://schemas.microsoft.com/office/drawing/2014/main" id="{E2C8EDB2-13EB-574F-9ECB-0CEB8417A609}"/>
                </a:ext>
              </a:extLst>
            </p:cNvPr>
            <p:cNvCxnSpPr/>
            <p:nvPr/>
          </p:nvCxnSpPr>
          <p:spPr>
            <a:xfrm>
              <a:off x="3738427" y="111116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F3C1CD1D-4253-964A-A422-276C01BFAFCC}"/>
                    </a:ext>
                  </a:extLst>
                </p:cNvPr>
                <p:cNvSpPr txBox="1"/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F3C1CD1D-4253-964A-A422-276C01BFA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blipFill>
                  <a:blip r:embed="rId3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52E184C-D8AE-FA46-B786-11B71428E968}"/>
                    </a:ext>
                  </a:extLst>
                </p:cNvPr>
                <p:cNvSpPr txBox="1"/>
                <p:nvPr/>
              </p:nvSpPr>
              <p:spPr>
                <a:xfrm>
                  <a:off x="2822721" y="9208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52E184C-D8AE-FA46-B786-11B71428E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721" y="920890"/>
                  <a:ext cx="198516" cy="123111"/>
                </a:xfrm>
                <a:prstGeom prst="rect">
                  <a:avLst/>
                </a:prstGeom>
                <a:blipFill>
                  <a:blip r:embed="rId3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388A7497-FD13-5A43-8EE0-B2636BC4A739}"/>
                    </a:ext>
                  </a:extLst>
                </p:cNvPr>
                <p:cNvSpPr txBox="1"/>
                <p:nvPr/>
              </p:nvSpPr>
              <p:spPr>
                <a:xfrm>
                  <a:off x="3198119" y="9208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388A7497-FD13-5A43-8EE0-B2636BC4A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119" y="920890"/>
                  <a:ext cx="198516" cy="123111"/>
                </a:xfrm>
                <a:prstGeom prst="rect">
                  <a:avLst/>
                </a:prstGeom>
                <a:blipFill>
                  <a:blip r:embed="rId3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C586364F-CC41-FD42-822E-A741EDE3FE12}"/>
                    </a:ext>
                  </a:extLst>
                </p:cNvPr>
                <p:cNvSpPr txBox="1"/>
                <p:nvPr/>
              </p:nvSpPr>
              <p:spPr>
                <a:xfrm>
                  <a:off x="3574828" y="92341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C586364F-CC41-FD42-822E-A741EDE3F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828" y="923414"/>
                  <a:ext cx="198516" cy="123111"/>
                </a:xfrm>
                <a:prstGeom prst="rect">
                  <a:avLst/>
                </a:prstGeom>
                <a:blipFill>
                  <a:blip r:embed="rId3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521842AE-2788-5E42-B27F-0237F8570BC1}"/>
                    </a:ext>
                  </a:extLst>
                </p:cNvPr>
                <p:cNvSpPr txBox="1"/>
                <p:nvPr/>
              </p:nvSpPr>
              <p:spPr>
                <a:xfrm>
                  <a:off x="2827982" y="102791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521842AE-2788-5E42-B27F-0237F857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82" y="1027915"/>
                  <a:ext cx="198516" cy="123111"/>
                </a:xfrm>
                <a:prstGeom prst="rect">
                  <a:avLst/>
                </a:prstGeom>
                <a:blipFill>
                  <a:blip r:embed="rId3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0126EC5D-1262-C645-B18E-6463C36D67C1}"/>
                </a:ext>
              </a:extLst>
            </p:cNvPr>
            <p:cNvGrpSpPr/>
            <p:nvPr/>
          </p:nvGrpSpPr>
          <p:grpSpPr>
            <a:xfrm>
              <a:off x="1714777" y="1022254"/>
              <a:ext cx="111404" cy="36000"/>
              <a:chOff x="678151" y="2473406"/>
              <a:chExt cx="111404" cy="360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065921A-D2A0-AE42-BE2B-BB13A6FE7BC9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4A2A0467-6162-564B-9546-E4ED2000FB33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DFC7EC66-D5F3-B440-BA3E-F0F4BA7FD21C}"/>
                    </a:ext>
                  </a:extLst>
                </p:cNvPr>
                <p:cNvSpPr txBox="1"/>
                <p:nvPr/>
              </p:nvSpPr>
              <p:spPr>
                <a:xfrm>
                  <a:off x="2444401" y="103123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DFC7EC66-D5F3-B440-BA3E-F0F4BA7FD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401" y="1031236"/>
                  <a:ext cx="198516" cy="123111"/>
                </a:xfrm>
                <a:prstGeom prst="rect">
                  <a:avLst/>
                </a:prstGeom>
                <a:blipFill>
                  <a:blip r:embed="rId3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B1987C69-CF76-164B-A1B1-FB3147A459B5}"/>
                    </a:ext>
                  </a:extLst>
                </p:cNvPr>
                <p:cNvSpPr txBox="1"/>
                <p:nvPr/>
              </p:nvSpPr>
              <p:spPr>
                <a:xfrm>
                  <a:off x="3197510" y="104017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B1987C69-CF76-164B-A1B1-FB3147A45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510" y="1040174"/>
                  <a:ext cx="198516" cy="123111"/>
                </a:xfrm>
                <a:prstGeom prst="rect">
                  <a:avLst/>
                </a:prstGeom>
                <a:blipFill>
                  <a:blip r:embed="rId3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8FF2A6CB-2FAC-3649-B22C-FCDE4945BCB4}"/>
                    </a:ext>
                  </a:extLst>
                </p:cNvPr>
                <p:cNvSpPr txBox="1"/>
                <p:nvPr/>
              </p:nvSpPr>
              <p:spPr>
                <a:xfrm>
                  <a:off x="3572617" y="103996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8FF2A6CB-2FAC-3649-B22C-FCDE4945B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617" y="1039969"/>
                  <a:ext cx="198516" cy="123111"/>
                </a:xfrm>
                <a:prstGeom prst="rect">
                  <a:avLst/>
                </a:prstGeom>
                <a:blipFill>
                  <a:blip r:embed="rId3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C00FFBB5-4195-E945-B86B-E108F454BB55}"/>
                    </a:ext>
                  </a:extLst>
                </p:cNvPr>
                <p:cNvSpPr txBox="1"/>
                <p:nvPr/>
              </p:nvSpPr>
              <p:spPr>
                <a:xfrm>
                  <a:off x="2225573" y="89707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C00FFBB5-4195-E945-B86B-E108F454B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573" y="897075"/>
                  <a:ext cx="198516" cy="123111"/>
                </a:xfrm>
                <a:prstGeom prst="rect">
                  <a:avLst/>
                </a:prstGeom>
                <a:blipFill>
                  <a:blip r:embed="rId3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>
                  <a:extLst>
                    <a:ext uri="{FF2B5EF4-FFF2-40B4-BE49-F238E27FC236}">
                      <a16:creationId xmlns:a16="http://schemas.microsoft.com/office/drawing/2014/main" id="{756CE712-73CF-0142-8D6F-CAA3007A3F32}"/>
                    </a:ext>
                  </a:extLst>
                </p:cNvPr>
                <p:cNvSpPr txBox="1"/>
                <p:nvPr/>
              </p:nvSpPr>
              <p:spPr>
                <a:xfrm>
                  <a:off x="2591121" y="89707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ZoneTexte 205">
                  <a:extLst>
                    <a:ext uri="{FF2B5EF4-FFF2-40B4-BE49-F238E27FC236}">
                      <a16:creationId xmlns:a16="http://schemas.microsoft.com/office/drawing/2014/main" id="{756CE712-73CF-0142-8D6F-CAA3007A3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121" y="897075"/>
                  <a:ext cx="198516" cy="123111"/>
                </a:xfrm>
                <a:prstGeom prst="rect">
                  <a:avLst/>
                </a:prstGeom>
                <a:blipFill>
                  <a:blip r:embed="rId4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ZoneTexte 206">
                  <a:extLst>
                    <a:ext uri="{FF2B5EF4-FFF2-40B4-BE49-F238E27FC236}">
                      <a16:creationId xmlns:a16="http://schemas.microsoft.com/office/drawing/2014/main" id="{996DDB10-D7DD-8346-8CB0-B5DA989BC1C5}"/>
                    </a:ext>
                  </a:extLst>
                </p:cNvPr>
                <p:cNvSpPr txBox="1"/>
                <p:nvPr/>
              </p:nvSpPr>
              <p:spPr>
                <a:xfrm>
                  <a:off x="2970493" y="89447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ZoneTexte 206">
                  <a:extLst>
                    <a:ext uri="{FF2B5EF4-FFF2-40B4-BE49-F238E27FC236}">
                      <a16:creationId xmlns:a16="http://schemas.microsoft.com/office/drawing/2014/main" id="{996DDB10-D7DD-8346-8CB0-B5DA989BC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493" y="894472"/>
                  <a:ext cx="198516" cy="123111"/>
                </a:xfrm>
                <a:prstGeom prst="rect">
                  <a:avLst/>
                </a:prstGeom>
                <a:blipFill>
                  <a:blip r:embed="rId4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FA11565A-6E05-4C41-80FC-FF841A78D36E}"/>
                    </a:ext>
                  </a:extLst>
                </p:cNvPr>
                <p:cNvSpPr txBox="1"/>
                <p:nvPr/>
              </p:nvSpPr>
              <p:spPr>
                <a:xfrm>
                  <a:off x="3352764" y="89707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FA11565A-6E05-4C41-80FC-FF841A78D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764" y="897075"/>
                  <a:ext cx="198516" cy="123111"/>
                </a:xfrm>
                <a:prstGeom prst="rect">
                  <a:avLst/>
                </a:prstGeom>
                <a:blipFill>
                  <a:blip r:embed="rId4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>
                  <a:extLst>
                    <a:ext uri="{FF2B5EF4-FFF2-40B4-BE49-F238E27FC236}">
                      <a16:creationId xmlns:a16="http://schemas.microsoft.com/office/drawing/2014/main" id="{9AB971DE-637A-BD47-A29C-F9F2B10D07B8}"/>
                    </a:ext>
                  </a:extLst>
                </p:cNvPr>
                <p:cNvSpPr txBox="1"/>
                <p:nvPr/>
              </p:nvSpPr>
              <p:spPr>
                <a:xfrm>
                  <a:off x="3714381" y="89760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ZoneTexte 208">
                  <a:extLst>
                    <a:ext uri="{FF2B5EF4-FFF2-40B4-BE49-F238E27FC236}">
                      <a16:creationId xmlns:a16="http://schemas.microsoft.com/office/drawing/2014/main" id="{9AB971DE-637A-BD47-A29C-F9F2B10D0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381" y="897604"/>
                  <a:ext cx="198516" cy="123111"/>
                </a:xfrm>
                <a:prstGeom prst="rect">
                  <a:avLst/>
                </a:prstGeom>
                <a:blipFill>
                  <a:blip r:embed="rId4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>
                  <a:extLst>
                    <a:ext uri="{FF2B5EF4-FFF2-40B4-BE49-F238E27FC236}">
                      <a16:creationId xmlns:a16="http://schemas.microsoft.com/office/drawing/2014/main" id="{C35820F8-2BB4-C24F-B495-5341107922E1}"/>
                    </a:ext>
                  </a:extLst>
                </p:cNvPr>
                <p:cNvSpPr txBox="1"/>
                <p:nvPr/>
              </p:nvSpPr>
              <p:spPr>
                <a:xfrm>
                  <a:off x="3871618" y="103996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0" name="ZoneTexte 209">
                  <a:extLst>
                    <a:ext uri="{FF2B5EF4-FFF2-40B4-BE49-F238E27FC236}">
                      <a16:creationId xmlns:a16="http://schemas.microsoft.com/office/drawing/2014/main" id="{C35820F8-2BB4-C24F-B495-534110792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618" y="1039969"/>
                  <a:ext cx="198516" cy="123111"/>
                </a:xfrm>
                <a:prstGeom prst="rect">
                  <a:avLst/>
                </a:prstGeom>
                <a:blipFill>
                  <a:blip r:embed="rId4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ZoneTexte 210">
                  <a:extLst>
                    <a:ext uri="{FF2B5EF4-FFF2-40B4-BE49-F238E27FC236}">
                      <a16:creationId xmlns:a16="http://schemas.microsoft.com/office/drawing/2014/main" id="{78F9EF8F-FFF6-E341-AE77-C38EE1189C61}"/>
                    </a:ext>
                  </a:extLst>
                </p:cNvPr>
                <p:cNvSpPr txBox="1"/>
                <p:nvPr/>
              </p:nvSpPr>
              <p:spPr>
                <a:xfrm>
                  <a:off x="3946429" y="92385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ZoneTexte 210">
                  <a:extLst>
                    <a:ext uri="{FF2B5EF4-FFF2-40B4-BE49-F238E27FC236}">
                      <a16:creationId xmlns:a16="http://schemas.microsoft.com/office/drawing/2014/main" id="{78F9EF8F-FFF6-E341-AE77-C38EE1189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429" y="923857"/>
                  <a:ext cx="198516" cy="123111"/>
                </a:xfrm>
                <a:prstGeom prst="rect">
                  <a:avLst/>
                </a:prstGeom>
                <a:blipFill>
                  <a:blip r:embed="rId4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ZoneTexte 211">
                  <a:extLst>
                    <a:ext uri="{FF2B5EF4-FFF2-40B4-BE49-F238E27FC236}">
                      <a16:creationId xmlns:a16="http://schemas.microsoft.com/office/drawing/2014/main" id="{3C4CFE10-3260-2A42-910C-0FE0AAD64952}"/>
                    </a:ext>
                  </a:extLst>
                </p:cNvPr>
                <p:cNvSpPr txBox="1"/>
                <p:nvPr/>
              </p:nvSpPr>
              <p:spPr>
                <a:xfrm>
                  <a:off x="4012510" y="1039556"/>
                  <a:ext cx="9317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ZoneTexte 211">
                  <a:extLst>
                    <a:ext uri="{FF2B5EF4-FFF2-40B4-BE49-F238E27FC236}">
                      <a16:creationId xmlns:a16="http://schemas.microsoft.com/office/drawing/2014/main" id="{3C4CFE10-3260-2A42-910C-0FE0AAD64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510" y="1039556"/>
                  <a:ext cx="93170" cy="123111"/>
                </a:xfrm>
                <a:prstGeom prst="rect">
                  <a:avLst/>
                </a:prstGeom>
                <a:blipFill>
                  <a:blip r:embed="rId46"/>
                  <a:stretch>
                    <a:fillRect l="-12500" r="-25000"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3F22E24D-C2CC-FE4E-9D52-A88488672859}"/>
                </a:ext>
              </a:extLst>
            </p:cNvPr>
            <p:cNvSpPr/>
            <p:nvPr/>
          </p:nvSpPr>
          <p:spPr>
            <a:xfrm rot="2858513">
              <a:off x="4630631" y="2432901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7030A0"/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466893B7-823A-3045-A26C-AA0C022050E2}"/>
                </a:ext>
              </a:extLst>
            </p:cNvPr>
            <p:cNvCxnSpPr/>
            <p:nvPr/>
          </p:nvCxnSpPr>
          <p:spPr>
            <a:xfrm>
              <a:off x="4394287" y="2187433"/>
              <a:ext cx="478711" cy="4799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F4FCA86C-31DF-D54D-933A-7FB33010F720}"/>
                </a:ext>
              </a:extLst>
            </p:cNvPr>
            <p:cNvCxnSpPr/>
            <p:nvPr/>
          </p:nvCxnSpPr>
          <p:spPr>
            <a:xfrm flipH="1">
              <a:off x="4591887" y="1858409"/>
              <a:ext cx="133010" cy="121278"/>
            </a:xfrm>
            <a:prstGeom prst="straightConnector1">
              <a:avLst/>
            </a:prstGeom>
            <a:ln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A485A842-D0C8-2948-82AA-8D03013B7603}"/>
                </a:ext>
              </a:extLst>
            </p:cNvPr>
            <p:cNvGrpSpPr/>
            <p:nvPr/>
          </p:nvGrpSpPr>
          <p:grpSpPr>
            <a:xfrm>
              <a:off x="4843012" y="2662489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8FC711E-69FA-8A46-995C-18B598F5E2E9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1F5030EF-589D-F644-8634-8D1D00500FC5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ADC46D96-4C06-F445-B7A1-C9AE24D4ECAC}"/>
                </a:ext>
              </a:extLst>
            </p:cNvPr>
            <p:cNvCxnSpPr>
              <a:stCxn id="62" idx="6"/>
              <a:endCxn id="62" idx="2"/>
            </p:cNvCxnSpPr>
            <p:nvPr/>
          </p:nvCxnSpPr>
          <p:spPr>
            <a:xfrm flipH="1" flipV="1">
              <a:off x="4659992" y="2456396"/>
              <a:ext cx="121278" cy="13301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E96EB0DF-F14B-044F-A163-CE39BF762DE8}"/>
                    </a:ext>
                  </a:extLst>
                </p:cNvPr>
                <p:cNvSpPr txBox="1"/>
                <p:nvPr/>
              </p:nvSpPr>
              <p:spPr>
                <a:xfrm rot="2597198">
                  <a:off x="4770797" y="2537355"/>
                  <a:ext cx="465247" cy="1277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𝑎𝑢𝑥</m:t>
                            </m:r>
                          </m:sub>
                        </m:sSub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E96EB0DF-F14B-044F-A163-CE39BF762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97198">
                  <a:off x="4770797" y="2537355"/>
                  <a:ext cx="465247" cy="127727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9902EA-B1B1-A048-B65D-FF362CA46C3A}"/>
                </a:ext>
              </a:extLst>
            </p:cNvPr>
            <p:cNvSpPr/>
            <p:nvPr/>
          </p:nvSpPr>
          <p:spPr>
            <a:xfrm>
              <a:off x="4500840" y="2514808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BE0DC6A0-49FF-644B-89CC-DD895775AE47}"/>
                </a:ext>
              </a:extLst>
            </p:cNvPr>
            <p:cNvCxnSpPr/>
            <p:nvPr/>
          </p:nvCxnSpPr>
          <p:spPr>
            <a:xfrm flipH="1">
              <a:off x="4273298" y="1818855"/>
              <a:ext cx="3392" cy="215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D586712-973F-4049-87F3-938138A03795}"/>
                </a:ext>
              </a:extLst>
            </p:cNvPr>
            <p:cNvSpPr/>
            <p:nvPr/>
          </p:nvSpPr>
          <p:spPr>
            <a:xfrm>
              <a:off x="4230644" y="1890140"/>
              <a:ext cx="8475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A737A25B-6B33-8C48-BD59-03714370D8FC}"/>
                </a:ext>
              </a:extLst>
            </p:cNvPr>
            <p:cNvSpPr/>
            <p:nvPr/>
          </p:nvSpPr>
          <p:spPr>
            <a:xfrm>
              <a:off x="4004895" y="104163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4016DC77-87BA-3641-8A4A-8EFF82A09D43}"/>
                </a:ext>
              </a:extLst>
            </p:cNvPr>
            <p:cNvCxnSpPr>
              <a:stCxn id="90" idx="0"/>
              <a:endCxn id="80" idx="1"/>
            </p:cNvCxnSpPr>
            <p:nvPr/>
          </p:nvCxnSpPr>
          <p:spPr>
            <a:xfrm flipH="1">
              <a:off x="4012510" y="1041630"/>
              <a:ext cx="2696" cy="49094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7F6FF09-CEA5-B648-B09D-FC8AD15BD7EE}"/>
                </a:ext>
              </a:extLst>
            </p:cNvPr>
            <p:cNvSpPr/>
            <p:nvPr/>
          </p:nvSpPr>
          <p:spPr>
            <a:xfrm rot="5400000">
              <a:off x="4003510" y="104465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EE7303E-DF08-3143-9285-BAE3A4D0A255}"/>
                </a:ext>
              </a:extLst>
            </p:cNvPr>
            <p:cNvSpPr/>
            <p:nvPr/>
          </p:nvSpPr>
          <p:spPr>
            <a:xfrm rot="5400000">
              <a:off x="3922510" y="1599177"/>
              <a:ext cx="180000" cy="46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61E4D631-F611-6547-84B8-5DD98D3A974C}"/>
                </a:ext>
              </a:extLst>
            </p:cNvPr>
            <p:cNvCxnSpPr>
              <a:endCxn id="97" idx="4"/>
            </p:cNvCxnSpPr>
            <p:nvPr/>
          </p:nvCxnSpPr>
          <p:spPr>
            <a:xfrm>
              <a:off x="4011710" y="1712577"/>
              <a:ext cx="3516" cy="48083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57290D40-AEF7-3348-84FB-98DFB0F4A58B}"/>
                    </a:ext>
                  </a:extLst>
                </p:cNvPr>
                <p:cNvSpPr txBox="1"/>
                <p:nvPr/>
              </p:nvSpPr>
              <p:spPr>
                <a:xfrm rot="5400000">
                  <a:off x="3787254" y="157266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57290D40-AEF7-3348-84FB-98DFB0F4A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787254" y="1572662"/>
                  <a:ext cx="198516" cy="123111"/>
                </a:xfrm>
                <a:prstGeom prst="rect">
                  <a:avLst/>
                </a:prstGeom>
                <a:blipFill>
                  <a:blip r:embed="rId48"/>
                  <a:stretch>
                    <a:fillRect l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FEC8BCE5-5754-0444-8E36-2A31076C4C80}"/>
                </a:ext>
              </a:extLst>
            </p:cNvPr>
            <p:cNvCxnSpPr/>
            <p:nvPr/>
          </p:nvCxnSpPr>
          <p:spPr>
            <a:xfrm rot="5400000">
              <a:off x="3856707" y="1643331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5B5FA332-05DC-F640-B6F9-52BE4DEBB725}"/>
                </a:ext>
              </a:extLst>
            </p:cNvPr>
            <p:cNvSpPr/>
            <p:nvPr/>
          </p:nvSpPr>
          <p:spPr>
            <a:xfrm rot="5400000">
              <a:off x="4003510" y="218168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0EF08FC-0FB9-6D40-9608-09FC7CDCC31B}"/>
                </a:ext>
              </a:extLst>
            </p:cNvPr>
            <p:cNvCxnSpPr/>
            <p:nvPr/>
          </p:nvCxnSpPr>
          <p:spPr>
            <a:xfrm flipV="1">
              <a:off x="3911048" y="2184527"/>
              <a:ext cx="90000" cy="8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F99CA464-F3CE-D64A-BA1C-9CE0FF447175}"/>
                </a:ext>
              </a:extLst>
            </p:cNvPr>
            <p:cNvSpPr/>
            <p:nvPr/>
          </p:nvSpPr>
          <p:spPr>
            <a:xfrm>
              <a:off x="4001048" y="21755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177491-4DF0-0D41-927F-40EF09CE5D38}"/>
                </a:ext>
              </a:extLst>
            </p:cNvPr>
            <p:cNvSpPr/>
            <p:nvPr/>
          </p:nvSpPr>
          <p:spPr>
            <a:xfrm>
              <a:off x="4114246" y="1027230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 dirty="0">
                <a:highlight>
                  <a:srgbClr val="FF0000"/>
                </a:highlight>
              </a:endParaRP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C64AD80-8D12-5C44-90F1-63FA09FC7C6A}"/>
                </a:ext>
              </a:extLst>
            </p:cNvPr>
            <p:cNvCxnSpPr/>
            <p:nvPr/>
          </p:nvCxnSpPr>
          <p:spPr>
            <a:xfrm flipV="1">
              <a:off x="4294246" y="1050630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4C9428C-751C-3D45-818E-B250549C2DC4}"/>
                </a:ext>
              </a:extLst>
            </p:cNvPr>
            <p:cNvCxnSpPr/>
            <p:nvPr/>
          </p:nvCxnSpPr>
          <p:spPr>
            <a:xfrm flipV="1">
              <a:off x="4024206" y="1050630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D44903C-2366-8748-836F-D3FEBE6D0B1F}"/>
                </a:ext>
              </a:extLst>
            </p:cNvPr>
            <p:cNvSpPr/>
            <p:nvPr/>
          </p:nvSpPr>
          <p:spPr>
            <a:xfrm>
              <a:off x="4006206" y="104163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DD685FE7-B8DF-4D4B-9ADF-92CEB8100C57}"/>
                    </a:ext>
                  </a:extLst>
                </p:cNvPr>
                <p:cNvSpPr txBox="1"/>
                <p:nvPr/>
              </p:nvSpPr>
              <p:spPr>
                <a:xfrm>
                  <a:off x="4119872" y="111507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DD685FE7-B8DF-4D4B-9ADF-92CEB8100C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872" y="1115072"/>
                  <a:ext cx="198516" cy="123111"/>
                </a:xfrm>
                <a:prstGeom prst="rect">
                  <a:avLst/>
                </a:prstGeom>
                <a:blipFill>
                  <a:blip r:embed="rId4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9B3A7BB9-69FF-E543-80EC-9BD3573582AB}"/>
                </a:ext>
              </a:extLst>
            </p:cNvPr>
            <p:cNvCxnSpPr/>
            <p:nvPr/>
          </p:nvCxnSpPr>
          <p:spPr>
            <a:xfrm>
              <a:off x="4120146" y="1115072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0669BC7-700B-2E47-920D-47532B0F25D8}"/>
                </a:ext>
              </a:extLst>
            </p:cNvPr>
            <p:cNvSpPr/>
            <p:nvPr/>
          </p:nvSpPr>
          <p:spPr>
            <a:xfrm>
              <a:off x="4114266" y="2161012"/>
              <a:ext cx="180000" cy="46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62FEBF96-B088-564D-9E92-C529B8EDA135}"/>
                </a:ext>
              </a:extLst>
            </p:cNvPr>
            <p:cNvCxnSpPr/>
            <p:nvPr/>
          </p:nvCxnSpPr>
          <p:spPr>
            <a:xfrm flipV="1">
              <a:off x="4294266" y="2184412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EB81D2F7-E114-E642-9432-7133E3B56094}"/>
                </a:ext>
              </a:extLst>
            </p:cNvPr>
            <p:cNvCxnSpPr/>
            <p:nvPr/>
          </p:nvCxnSpPr>
          <p:spPr>
            <a:xfrm flipV="1">
              <a:off x="4024226" y="2184412"/>
              <a:ext cx="90000" cy="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ACBEC51C-A3B2-0A4E-BC62-7349147F5EB1}"/>
                </a:ext>
              </a:extLst>
            </p:cNvPr>
            <p:cNvSpPr/>
            <p:nvPr/>
          </p:nvSpPr>
          <p:spPr>
            <a:xfrm>
              <a:off x="4384266" y="217541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4E7C048-4EAE-E748-AC6C-6AD84C3E44A6}"/>
                </a:ext>
              </a:extLst>
            </p:cNvPr>
            <p:cNvSpPr/>
            <p:nvPr/>
          </p:nvSpPr>
          <p:spPr>
            <a:xfrm>
              <a:off x="4006226" y="2175412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5418C818-B50B-3E44-B1E6-998313F7066C}"/>
                    </a:ext>
                  </a:extLst>
                </p:cNvPr>
                <p:cNvSpPr txBox="1"/>
                <p:nvPr/>
              </p:nvSpPr>
              <p:spPr>
                <a:xfrm>
                  <a:off x="4084798" y="223871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5418C818-B50B-3E44-B1E6-998313F70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798" y="2238719"/>
                  <a:ext cx="198516" cy="123111"/>
                </a:xfrm>
                <a:prstGeom prst="rect">
                  <a:avLst/>
                </a:prstGeom>
                <a:blipFill>
                  <a:blip r:embed="rId5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92F1DF9B-E12A-F24D-9694-5DD534624B1B}"/>
                </a:ext>
              </a:extLst>
            </p:cNvPr>
            <p:cNvCxnSpPr/>
            <p:nvPr/>
          </p:nvCxnSpPr>
          <p:spPr>
            <a:xfrm>
              <a:off x="4120166" y="2248854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04D9C16-8462-324B-A3D8-1EFE235E9962}"/>
                </a:ext>
              </a:extLst>
            </p:cNvPr>
            <p:cNvSpPr/>
            <p:nvPr/>
          </p:nvSpPr>
          <p:spPr>
            <a:xfrm>
              <a:off x="4348440" y="2362408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684E05FF-F23D-5D41-A721-82573B834AC8}"/>
                </a:ext>
              </a:extLst>
            </p:cNvPr>
            <p:cNvCxnSpPr/>
            <p:nvPr/>
          </p:nvCxnSpPr>
          <p:spPr>
            <a:xfrm>
              <a:off x="4347218" y="2353624"/>
              <a:ext cx="90000" cy="85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FFE773B0-026F-0948-9353-55C24D6F49DE}"/>
                </a:ext>
              </a:extLst>
            </p:cNvPr>
            <p:cNvCxnSpPr/>
            <p:nvPr/>
          </p:nvCxnSpPr>
          <p:spPr>
            <a:xfrm>
              <a:off x="4347218" y="2386094"/>
              <a:ext cx="90000" cy="85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8D06CD5A-F0DD-BA42-A9D6-37D2B84C49EE}"/>
                </a:ext>
              </a:extLst>
            </p:cNvPr>
            <p:cNvCxnSpPr/>
            <p:nvPr/>
          </p:nvCxnSpPr>
          <p:spPr>
            <a:xfrm>
              <a:off x="4385719" y="1041630"/>
              <a:ext cx="7533" cy="11491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220A8338-91FE-B34F-A67D-21E74D7E37B8}"/>
                    </a:ext>
                  </a:extLst>
                </p:cNvPr>
                <p:cNvSpPr txBox="1"/>
                <p:nvPr/>
              </p:nvSpPr>
              <p:spPr>
                <a:xfrm>
                  <a:off x="4082936" y="203557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220A8338-91FE-B34F-A67D-21E74D7E3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936" y="2035573"/>
                  <a:ext cx="198516" cy="123111"/>
                </a:xfrm>
                <a:prstGeom prst="rect">
                  <a:avLst/>
                </a:prstGeom>
                <a:blipFill>
                  <a:blip r:embed="rId5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411D3E65-23F7-1E48-A7CE-4E91A2FBB3A3}"/>
                </a:ext>
              </a:extLst>
            </p:cNvPr>
            <p:cNvCxnSpPr/>
            <p:nvPr/>
          </p:nvCxnSpPr>
          <p:spPr>
            <a:xfrm>
              <a:off x="4228298" y="1896265"/>
              <a:ext cx="90000" cy="85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6661C4FD-6BDF-F846-83A1-DAFC10995292}"/>
                </a:ext>
              </a:extLst>
            </p:cNvPr>
            <p:cNvCxnSpPr/>
            <p:nvPr/>
          </p:nvCxnSpPr>
          <p:spPr>
            <a:xfrm>
              <a:off x="4228298" y="1928735"/>
              <a:ext cx="90000" cy="85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192535CC-9DBB-2943-A1A7-1BA2EA9B7E9E}"/>
                </a:ext>
              </a:extLst>
            </p:cNvPr>
            <p:cNvGrpSpPr/>
            <p:nvPr/>
          </p:nvGrpSpPr>
          <p:grpSpPr>
            <a:xfrm>
              <a:off x="4232241" y="1782855"/>
              <a:ext cx="94211" cy="36000"/>
              <a:chOff x="2353206" y="896779"/>
              <a:chExt cx="94211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31D488A-759A-0546-8233-09D1C7458B63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136" name="Connecteur droit 135">
                <a:extLst>
                  <a:ext uri="{FF2B5EF4-FFF2-40B4-BE49-F238E27FC236}">
                    <a16:creationId xmlns:a16="http://schemas.microsoft.com/office/drawing/2014/main" id="{005697E2-AF1C-E445-B94D-7A5B2908F251}"/>
                  </a:ext>
                </a:extLst>
              </p:cNvPr>
              <p:cNvCxnSpPr/>
              <p:nvPr/>
            </p:nvCxnSpPr>
            <p:spPr>
              <a:xfrm>
                <a:off x="2353206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0B917A74-00CE-A44B-A8F7-E8FD5BF46D66}"/>
                </a:ext>
              </a:extLst>
            </p:cNvPr>
            <p:cNvCxnSpPr>
              <a:stCxn id="96" idx="1"/>
            </p:cNvCxnSpPr>
            <p:nvPr/>
          </p:nvCxnSpPr>
          <p:spPr>
            <a:xfrm flipH="1" flipV="1">
              <a:off x="4270114" y="2034667"/>
              <a:ext cx="116788" cy="1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534D5506-3F48-DC46-827F-99B4F41187B0}"/>
                    </a:ext>
                  </a:extLst>
                </p:cNvPr>
                <p:cNvSpPr txBox="1"/>
                <p:nvPr/>
              </p:nvSpPr>
              <p:spPr>
                <a:xfrm>
                  <a:off x="3957145" y="207509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534D5506-3F48-DC46-827F-99B4F4118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145" y="2075095"/>
                  <a:ext cx="198516" cy="123111"/>
                </a:xfrm>
                <a:prstGeom prst="rect">
                  <a:avLst/>
                </a:prstGeom>
                <a:blipFill>
                  <a:blip r:embed="rId5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AB0D3DD-F463-E146-883C-694480449DB9}"/>
                    </a:ext>
                  </a:extLst>
                </p:cNvPr>
                <p:cNvSpPr txBox="1"/>
                <p:nvPr/>
              </p:nvSpPr>
              <p:spPr>
                <a:xfrm>
                  <a:off x="4251597" y="206700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AB0D3DD-F463-E146-883C-694480449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597" y="2067005"/>
                  <a:ext cx="198516" cy="123111"/>
                </a:xfrm>
                <a:prstGeom prst="rect">
                  <a:avLst/>
                </a:prstGeom>
                <a:blipFill>
                  <a:blip r:embed="rId5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07C0B1C4-E24A-4E43-AF3F-A41397B35086}"/>
                    </a:ext>
                  </a:extLst>
                </p:cNvPr>
                <p:cNvSpPr txBox="1"/>
                <p:nvPr/>
              </p:nvSpPr>
              <p:spPr>
                <a:xfrm>
                  <a:off x="3566790" y="217526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07C0B1C4-E24A-4E43-AF3F-A41397B35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790" y="2175267"/>
                  <a:ext cx="198516" cy="123111"/>
                </a:xfrm>
                <a:prstGeom prst="rect">
                  <a:avLst/>
                </a:prstGeom>
                <a:blipFill>
                  <a:blip r:embed="rId5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BA657680-9A2A-4946-B34D-4E398279FE6F}"/>
                    </a:ext>
                  </a:extLst>
                </p:cNvPr>
                <p:cNvSpPr txBox="1"/>
                <p:nvPr/>
              </p:nvSpPr>
              <p:spPr>
                <a:xfrm>
                  <a:off x="3910154" y="2072499"/>
                  <a:ext cx="119808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BA657680-9A2A-4946-B34D-4E398279F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154" y="2072499"/>
                  <a:ext cx="119808" cy="123111"/>
                </a:xfrm>
                <a:prstGeom prst="rect">
                  <a:avLst/>
                </a:prstGeom>
                <a:blipFill>
                  <a:blip r:embed="rId54"/>
                  <a:stretch>
                    <a:fillRect l="-10000" r="-10000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6D3B8CBD-345B-5A43-8F04-FEF23414A19F}"/>
                    </a:ext>
                  </a:extLst>
                </p:cNvPr>
                <p:cNvSpPr txBox="1"/>
                <p:nvPr/>
              </p:nvSpPr>
              <p:spPr>
                <a:xfrm>
                  <a:off x="3877385" y="217526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6D3B8CBD-345B-5A43-8F04-FEF23414A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385" y="2175267"/>
                  <a:ext cx="198516" cy="123111"/>
                </a:xfrm>
                <a:prstGeom prst="rect">
                  <a:avLst/>
                </a:prstGeom>
                <a:blipFill>
                  <a:blip r:embed="rId5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>
                  <a:extLst>
                    <a:ext uri="{FF2B5EF4-FFF2-40B4-BE49-F238E27FC236}">
                      <a16:creationId xmlns:a16="http://schemas.microsoft.com/office/drawing/2014/main" id="{9AB0254A-CB72-D448-A15A-BF15E927DF89}"/>
                    </a:ext>
                  </a:extLst>
                </p:cNvPr>
                <p:cNvSpPr txBox="1"/>
                <p:nvPr/>
              </p:nvSpPr>
              <p:spPr>
                <a:xfrm>
                  <a:off x="4328678" y="206773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ZoneTexte 120">
                  <a:extLst>
                    <a:ext uri="{FF2B5EF4-FFF2-40B4-BE49-F238E27FC236}">
                      <a16:creationId xmlns:a16="http://schemas.microsoft.com/office/drawing/2014/main" id="{9AB0254A-CB72-D448-A15A-BF15E927D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678" y="2067736"/>
                  <a:ext cx="198516" cy="123111"/>
                </a:xfrm>
                <a:prstGeom prst="rect">
                  <a:avLst/>
                </a:prstGeom>
                <a:blipFill>
                  <a:blip r:embed="rId5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25A485E3-CCA7-8F4E-B788-58321E8B72B7}"/>
                </a:ext>
              </a:extLst>
            </p:cNvPr>
            <p:cNvSpPr/>
            <p:nvPr/>
          </p:nvSpPr>
          <p:spPr>
            <a:xfrm>
              <a:off x="3542232" y="1922144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8B1769CA-471D-E84A-866F-27451F599ACD}"/>
                </a:ext>
              </a:extLst>
            </p:cNvPr>
            <p:cNvCxnSpPr/>
            <p:nvPr/>
          </p:nvCxnSpPr>
          <p:spPr>
            <a:xfrm flipV="1">
              <a:off x="3632592" y="1832144"/>
              <a:ext cx="0" cy="360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65B9FBF8-978F-D24A-8255-766BB4246F72}"/>
                </a:ext>
              </a:extLst>
            </p:cNvPr>
            <p:cNvGrpSpPr/>
            <p:nvPr/>
          </p:nvGrpSpPr>
          <p:grpSpPr>
            <a:xfrm>
              <a:off x="3587968" y="1802773"/>
              <a:ext cx="95314" cy="36000"/>
              <a:chOff x="2351067" y="896779"/>
              <a:chExt cx="95314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318D33B-8B61-F84A-A81C-A212D5204D22}"/>
                  </a:ext>
                </a:extLst>
              </p:cNvPr>
              <p:cNvSpPr/>
              <p:nvPr/>
            </p:nvSpPr>
            <p:spPr>
              <a:xfrm>
                <a:off x="235106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4" name="Connecteur droit 133">
                <a:extLst>
                  <a:ext uri="{FF2B5EF4-FFF2-40B4-BE49-F238E27FC236}">
                    <a16:creationId xmlns:a16="http://schemas.microsoft.com/office/drawing/2014/main" id="{22945531-CA87-854A-B75C-50D56D2B76E2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6C8A19FF-94F8-AC44-96AC-7478096F9632}"/>
                    </a:ext>
                  </a:extLst>
                </p:cNvPr>
                <p:cNvSpPr txBox="1"/>
                <p:nvPr/>
              </p:nvSpPr>
              <p:spPr>
                <a:xfrm>
                  <a:off x="3709171" y="1858002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6C8A19FF-94F8-AC44-96AC-7478096F9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171" y="1858002"/>
                  <a:ext cx="142844" cy="123111"/>
                </a:xfrm>
                <a:prstGeom prst="rect">
                  <a:avLst/>
                </a:prstGeom>
                <a:blipFill>
                  <a:blip r:embed="rId57"/>
                  <a:stretch>
                    <a:fillRect l="-15385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BC325FB3-5838-C842-9990-877832706A49}"/>
                    </a:ext>
                  </a:extLst>
                </p:cNvPr>
                <p:cNvSpPr txBox="1"/>
                <p:nvPr/>
              </p:nvSpPr>
              <p:spPr>
                <a:xfrm>
                  <a:off x="3573197" y="208202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BC325FB3-5838-C842-9990-877832706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97" y="2082025"/>
                  <a:ext cx="198516" cy="123111"/>
                </a:xfrm>
                <a:prstGeom prst="rect">
                  <a:avLst/>
                </a:prstGeom>
                <a:blipFill>
                  <a:blip r:embed="rId5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>
                  <a:extLst>
                    <a:ext uri="{FF2B5EF4-FFF2-40B4-BE49-F238E27FC236}">
                      <a16:creationId xmlns:a16="http://schemas.microsoft.com/office/drawing/2014/main" id="{0BE99EAA-A152-5640-8724-38DEEF5E40BF}"/>
                    </a:ext>
                  </a:extLst>
                </p:cNvPr>
                <p:cNvSpPr txBox="1"/>
                <p:nvPr/>
              </p:nvSpPr>
              <p:spPr>
                <a:xfrm>
                  <a:off x="4119872" y="90125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27" name="ZoneTexte 126">
                  <a:extLst>
                    <a:ext uri="{FF2B5EF4-FFF2-40B4-BE49-F238E27FC236}">
                      <a16:creationId xmlns:a16="http://schemas.microsoft.com/office/drawing/2014/main" id="{0BE99EAA-A152-5640-8724-38DEEF5E4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872" y="901251"/>
                  <a:ext cx="198516" cy="123111"/>
                </a:xfrm>
                <a:prstGeom prst="rect">
                  <a:avLst/>
                </a:prstGeom>
                <a:blipFill>
                  <a:blip r:embed="rId5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C5D87042-E219-B14A-9A34-5B41B8E92619}"/>
                    </a:ext>
                  </a:extLst>
                </p:cNvPr>
                <p:cNvSpPr txBox="1"/>
                <p:nvPr/>
              </p:nvSpPr>
              <p:spPr>
                <a:xfrm rot="5400000">
                  <a:off x="3998787" y="157590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C5D87042-E219-B14A-9A34-5B41B8E92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998787" y="1575906"/>
                  <a:ext cx="198516" cy="123111"/>
                </a:xfrm>
                <a:prstGeom prst="rect">
                  <a:avLst/>
                </a:prstGeom>
                <a:blipFill>
                  <a:blip r:embed="rId60"/>
                  <a:stretch>
                    <a:fillRect l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1645F8C1-59F7-E448-876B-AC63FC5C51E4}"/>
                    </a:ext>
                  </a:extLst>
                </p:cNvPr>
                <p:cNvSpPr txBox="1"/>
                <p:nvPr/>
              </p:nvSpPr>
              <p:spPr>
                <a:xfrm>
                  <a:off x="3346260" y="204663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1645F8C1-59F7-E448-876B-AC63FC5C5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260" y="2046632"/>
                  <a:ext cx="198516" cy="123111"/>
                </a:xfrm>
                <a:prstGeom prst="rect">
                  <a:avLst/>
                </a:prstGeom>
                <a:blipFill>
                  <a:blip r:embed="rId6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4AA20A66-2221-D842-B9A9-2A9C1723CA2C}"/>
                    </a:ext>
                  </a:extLst>
                </p:cNvPr>
                <p:cNvSpPr txBox="1"/>
                <p:nvPr/>
              </p:nvSpPr>
              <p:spPr>
                <a:xfrm>
                  <a:off x="3736674" y="204955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4AA20A66-2221-D842-B9A9-2A9C1723C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674" y="2049558"/>
                  <a:ext cx="198516" cy="123111"/>
                </a:xfrm>
                <a:prstGeom prst="rect">
                  <a:avLst/>
                </a:prstGeom>
                <a:blipFill>
                  <a:blip r:embed="rId6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84E94A7F-0AA2-A742-B453-333FB6294867}"/>
                    </a:ext>
                  </a:extLst>
                </p:cNvPr>
                <p:cNvSpPr txBox="1"/>
                <p:nvPr/>
              </p:nvSpPr>
              <p:spPr>
                <a:xfrm>
                  <a:off x="3361698" y="271098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84E94A7F-0AA2-A742-B453-333FB6294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698" y="2710985"/>
                  <a:ext cx="198516" cy="123111"/>
                </a:xfrm>
                <a:prstGeom prst="rect">
                  <a:avLst/>
                </a:prstGeom>
                <a:blipFill>
                  <a:blip r:embed="rId6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24797C61-5FB2-2549-BC99-8B4931F7C566}"/>
                    </a:ext>
                  </a:extLst>
                </p:cNvPr>
                <p:cNvSpPr txBox="1"/>
                <p:nvPr/>
              </p:nvSpPr>
              <p:spPr>
                <a:xfrm>
                  <a:off x="4489313" y="204840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24797C61-5FB2-2549-BC99-8B4931F7C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313" y="2048401"/>
                  <a:ext cx="198516" cy="123111"/>
                </a:xfrm>
                <a:prstGeom prst="rect">
                  <a:avLst/>
                </a:prstGeom>
                <a:blipFill>
                  <a:blip r:embed="rId6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C6BF2A2B-C50E-826E-EB38-07B3853146F3}"/>
                </a:ext>
              </a:extLst>
            </p:cNvPr>
            <p:cNvGrpSpPr/>
            <p:nvPr/>
          </p:nvGrpSpPr>
          <p:grpSpPr>
            <a:xfrm>
              <a:off x="3923896" y="631730"/>
              <a:ext cx="318080" cy="398348"/>
              <a:chOff x="3760077" y="465897"/>
              <a:chExt cx="318080" cy="398348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522860E6-0E63-1846-9DC2-6E47AA99B54B}"/>
                  </a:ext>
                </a:extLst>
              </p:cNvPr>
              <p:cNvSpPr/>
              <p:nvPr/>
            </p:nvSpPr>
            <p:spPr>
              <a:xfrm>
                <a:off x="3760077" y="58526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1368B00-014C-2B47-8C06-3AFC42184D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0437" y="495268"/>
                <a:ext cx="0" cy="3689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A0F1BBD2-1A2E-6E47-9EAC-71A12763F00F}"/>
                  </a:ext>
                </a:extLst>
              </p:cNvPr>
              <p:cNvGrpSpPr/>
              <p:nvPr/>
            </p:nvGrpSpPr>
            <p:grpSpPr>
              <a:xfrm>
                <a:off x="3807081" y="465897"/>
                <a:ext cx="91036" cy="36000"/>
                <a:chOff x="2356381" y="896779"/>
                <a:chExt cx="91036" cy="3600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3CB2BE84-858D-BA4F-9AAA-067E50579B23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9BEEB9F6-D382-7F4E-BB8C-CC86540662B1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ZoneTexte 76">
                    <a:extLst>
                      <a:ext uri="{FF2B5EF4-FFF2-40B4-BE49-F238E27FC236}">
                        <a16:creationId xmlns:a16="http://schemas.microsoft.com/office/drawing/2014/main" id="{BEAF8F1F-108D-0841-9CDD-6D341F6BB59D}"/>
                      </a:ext>
                    </a:extLst>
                  </p:cNvPr>
                  <p:cNvSpPr txBox="1"/>
                  <p:nvPr/>
                </p:nvSpPr>
                <p:spPr>
                  <a:xfrm>
                    <a:off x="3935313" y="477617"/>
                    <a:ext cx="14284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  <a:p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77" name="ZoneTexte 76">
                    <a:extLst>
                      <a:ext uri="{FF2B5EF4-FFF2-40B4-BE49-F238E27FC236}">
                        <a16:creationId xmlns:a16="http://schemas.microsoft.com/office/drawing/2014/main" id="{BEAF8F1F-108D-0841-9CDD-6D341F6BB5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5313" y="477617"/>
                    <a:ext cx="142844" cy="246221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l="-769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4" name="Connecteur droit avec flèche 233">
                <a:extLst>
                  <a:ext uri="{FF2B5EF4-FFF2-40B4-BE49-F238E27FC236}">
                    <a16:creationId xmlns:a16="http://schemas.microsoft.com/office/drawing/2014/main" id="{30C49015-C88E-794C-BEB7-A4CF1D51CC91}"/>
                  </a:ext>
                </a:extLst>
              </p:cNvPr>
              <p:cNvCxnSpPr/>
              <p:nvPr/>
            </p:nvCxnSpPr>
            <p:spPr>
              <a:xfrm flipV="1">
                <a:off x="3850077" y="599276"/>
                <a:ext cx="0" cy="1800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Connecteur droit avec flèche 237">
              <a:extLst>
                <a:ext uri="{FF2B5EF4-FFF2-40B4-BE49-F238E27FC236}">
                  <a16:creationId xmlns:a16="http://schemas.microsoft.com/office/drawing/2014/main" id="{A2D00DED-2C88-7F4B-948E-A077C444E828}"/>
                </a:ext>
              </a:extLst>
            </p:cNvPr>
            <p:cNvCxnSpPr/>
            <p:nvPr/>
          </p:nvCxnSpPr>
          <p:spPr>
            <a:xfrm flipV="1">
              <a:off x="3630778" y="1923811"/>
              <a:ext cx="0" cy="1800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9E75752-6854-B175-8205-416190B963BC}"/>
                    </a:ext>
                  </a:extLst>
                </p:cNvPr>
                <p:cNvSpPr txBox="1"/>
                <p:nvPr/>
              </p:nvSpPr>
              <p:spPr>
                <a:xfrm>
                  <a:off x="4326452" y="194634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C9E75752-6854-B175-8205-416190B96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452" y="1946342"/>
                  <a:ext cx="198516" cy="123111"/>
                </a:xfrm>
                <a:prstGeom prst="rect">
                  <a:avLst/>
                </a:prstGeom>
                <a:blipFill>
                  <a:blip r:embed="rId6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87770A4-23E1-4D52-3B79-D08261D6BD39}"/>
              </a:ext>
            </a:extLst>
          </p:cNvPr>
          <p:cNvGrpSpPr/>
          <p:nvPr/>
        </p:nvGrpSpPr>
        <p:grpSpPr>
          <a:xfrm>
            <a:off x="317721" y="511979"/>
            <a:ext cx="3688650" cy="2833631"/>
            <a:chOff x="2221303" y="3720343"/>
            <a:chExt cx="3688650" cy="2833631"/>
          </a:xfrm>
        </p:grpSpPr>
        <p:cxnSp>
          <p:nvCxnSpPr>
            <p:cNvPr id="240" name="Connecteur droit 239">
              <a:extLst>
                <a:ext uri="{FF2B5EF4-FFF2-40B4-BE49-F238E27FC236}">
                  <a16:creationId xmlns:a16="http://schemas.microsoft.com/office/drawing/2014/main" id="{DB0FAE17-3568-4D42-9DD6-90DEBFF9448A}"/>
                </a:ext>
              </a:extLst>
            </p:cNvPr>
            <p:cNvCxnSpPr/>
            <p:nvPr/>
          </p:nvCxnSpPr>
          <p:spPr>
            <a:xfrm flipV="1">
              <a:off x="4898143" y="4851514"/>
              <a:ext cx="434307" cy="412457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e 241">
              <a:extLst>
                <a:ext uri="{FF2B5EF4-FFF2-40B4-BE49-F238E27FC236}">
                  <a16:creationId xmlns:a16="http://schemas.microsoft.com/office/drawing/2014/main" id="{C728F99F-9C4D-A24F-9173-C996B20FFDF0}"/>
                </a:ext>
              </a:extLst>
            </p:cNvPr>
            <p:cNvGrpSpPr/>
            <p:nvPr/>
          </p:nvGrpSpPr>
          <p:grpSpPr>
            <a:xfrm>
              <a:off x="5042664" y="4605262"/>
              <a:ext cx="335430" cy="505291"/>
              <a:chOff x="6776908" y="2950156"/>
              <a:chExt cx="335430" cy="505291"/>
            </a:xfrm>
          </p:grpSpPr>
          <p:sp>
            <p:nvSpPr>
              <p:cNvPr id="243" name="Ellipse 242">
                <a:extLst>
                  <a:ext uri="{FF2B5EF4-FFF2-40B4-BE49-F238E27FC236}">
                    <a16:creationId xmlns:a16="http://schemas.microsoft.com/office/drawing/2014/main" id="{A4B16FE3-4FD8-5A4A-A2B3-5786330A91D9}"/>
                  </a:ext>
                </a:extLst>
              </p:cNvPr>
              <p:cNvSpPr/>
              <p:nvPr/>
            </p:nvSpPr>
            <p:spPr>
              <a:xfrm rot="2858513">
                <a:off x="6808397" y="3275447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5"/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44" name="Groupe 243">
                <a:extLst>
                  <a:ext uri="{FF2B5EF4-FFF2-40B4-BE49-F238E27FC236}">
                    <a16:creationId xmlns:a16="http://schemas.microsoft.com/office/drawing/2014/main" id="{D42A0981-F980-0A48-9E9D-03538C9A7842}"/>
                  </a:ext>
                </a:extLst>
              </p:cNvPr>
              <p:cNvGrpSpPr/>
              <p:nvPr/>
            </p:nvGrpSpPr>
            <p:grpSpPr>
              <a:xfrm rot="2670334">
                <a:off x="7021302" y="3184041"/>
                <a:ext cx="91036" cy="36000"/>
                <a:chOff x="2356381" y="896779"/>
                <a:chExt cx="91036" cy="3600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C576AEF-A243-1D4D-A170-0D66FED17915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48" name="Connecteur droit 247">
                  <a:extLst>
                    <a:ext uri="{FF2B5EF4-FFF2-40B4-BE49-F238E27FC236}">
                      <a16:creationId xmlns:a16="http://schemas.microsoft.com/office/drawing/2014/main" id="{FFC891F1-7687-C448-BAD1-1956BCFA469E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ZoneTexte 244">
                    <a:extLst>
                      <a:ext uri="{FF2B5EF4-FFF2-40B4-BE49-F238E27FC236}">
                        <a16:creationId xmlns:a16="http://schemas.microsoft.com/office/drawing/2014/main" id="{C8B3A545-5B1F-AA4D-AA9A-B34B37FC479C}"/>
                      </a:ext>
                    </a:extLst>
                  </p:cNvPr>
                  <p:cNvSpPr txBox="1"/>
                  <p:nvPr/>
                </p:nvSpPr>
                <p:spPr>
                  <a:xfrm rot="18870334">
                    <a:off x="6608148" y="3118916"/>
                    <a:ext cx="465247" cy="1277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245" name="ZoneTexte 244">
                    <a:extLst>
                      <a:ext uri="{FF2B5EF4-FFF2-40B4-BE49-F238E27FC236}">
                        <a16:creationId xmlns:a16="http://schemas.microsoft.com/office/drawing/2014/main" id="{C8B3A545-5B1F-AA4D-AA9A-B34B37FC47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70334">
                    <a:off x="6608148" y="3118916"/>
                    <a:ext cx="465247" cy="127727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6" name="Connecteur droit avec flèche 245">
                <a:extLst>
                  <a:ext uri="{FF2B5EF4-FFF2-40B4-BE49-F238E27FC236}">
                    <a16:creationId xmlns:a16="http://schemas.microsoft.com/office/drawing/2014/main" id="{21453CFC-D740-B94F-8256-FF436B5AF028}"/>
                  </a:ext>
                </a:extLst>
              </p:cNvPr>
              <p:cNvCxnSpPr/>
              <p:nvPr/>
            </p:nvCxnSpPr>
            <p:spPr>
              <a:xfrm flipH="1">
                <a:off x="6827129" y="3300046"/>
                <a:ext cx="133010" cy="121277"/>
              </a:xfrm>
              <a:prstGeom prst="straightConnector1">
                <a:avLst/>
              </a:prstGeom>
              <a:ln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9" name="Connecteur droit 248">
              <a:extLst>
                <a:ext uri="{FF2B5EF4-FFF2-40B4-BE49-F238E27FC236}">
                  <a16:creationId xmlns:a16="http://schemas.microsoft.com/office/drawing/2014/main" id="{E429AB0C-42E3-3C49-AE75-64E476DC497B}"/>
                </a:ext>
              </a:extLst>
            </p:cNvPr>
            <p:cNvCxnSpPr/>
            <p:nvPr/>
          </p:nvCxnSpPr>
          <p:spPr>
            <a:xfrm flipH="1">
              <a:off x="4776736" y="4901370"/>
              <a:ext cx="3392" cy="215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C218E6A-5B90-AD4A-A711-4EF739C7B334}"/>
                </a:ext>
              </a:extLst>
            </p:cNvPr>
            <p:cNvSpPr/>
            <p:nvPr/>
          </p:nvSpPr>
          <p:spPr>
            <a:xfrm>
              <a:off x="4734082" y="4972655"/>
              <a:ext cx="8475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15E54954-CBAE-8040-A445-2C7E6CF3D8B5}"/>
                </a:ext>
              </a:extLst>
            </p:cNvPr>
            <p:cNvSpPr/>
            <p:nvPr/>
          </p:nvSpPr>
          <p:spPr>
            <a:xfrm rot="5400000">
              <a:off x="4425948" y="4681692"/>
              <a:ext cx="180000" cy="468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A3F101DD-8229-5F43-8476-2113C0455CBC}"/>
                </a:ext>
              </a:extLst>
            </p:cNvPr>
            <p:cNvCxnSpPr/>
            <p:nvPr/>
          </p:nvCxnSpPr>
          <p:spPr>
            <a:xfrm>
              <a:off x="4519389" y="4781617"/>
              <a:ext cx="3516" cy="48083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ZoneTexte 255">
                  <a:extLst>
                    <a:ext uri="{FF2B5EF4-FFF2-40B4-BE49-F238E27FC236}">
                      <a16:creationId xmlns:a16="http://schemas.microsoft.com/office/drawing/2014/main" id="{DCC8C539-A8EA-8745-985A-68084C9897E8}"/>
                    </a:ext>
                  </a:extLst>
                </p:cNvPr>
                <p:cNvSpPr txBox="1"/>
                <p:nvPr/>
              </p:nvSpPr>
              <p:spPr>
                <a:xfrm rot="5400000">
                  <a:off x="4290692" y="465842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ZoneTexte 255">
                  <a:extLst>
                    <a:ext uri="{FF2B5EF4-FFF2-40B4-BE49-F238E27FC236}">
                      <a16:creationId xmlns:a16="http://schemas.microsoft.com/office/drawing/2014/main" id="{DCC8C539-A8EA-8745-985A-68084C9897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290692" y="4658420"/>
                  <a:ext cx="198516" cy="123111"/>
                </a:xfrm>
                <a:prstGeom prst="rect">
                  <a:avLst/>
                </a:prstGeom>
                <a:blipFill>
                  <a:blip r:embed="rId68"/>
                  <a:stretch>
                    <a:fillRect l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7" name="Connecteur droit avec flèche 256">
              <a:extLst>
                <a:ext uri="{FF2B5EF4-FFF2-40B4-BE49-F238E27FC236}">
                  <a16:creationId xmlns:a16="http://schemas.microsoft.com/office/drawing/2014/main" id="{89443747-F924-F047-9FE8-52BFD9C37AB2}"/>
                </a:ext>
              </a:extLst>
            </p:cNvPr>
            <p:cNvCxnSpPr/>
            <p:nvPr/>
          </p:nvCxnSpPr>
          <p:spPr>
            <a:xfrm rot="5400000">
              <a:off x="4360145" y="4709631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75EB89A-2253-7340-8B05-092C980F12B9}"/>
                </a:ext>
              </a:extLst>
            </p:cNvPr>
            <p:cNvSpPr/>
            <p:nvPr/>
          </p:nvSpPr>
          <p:spPr>
            <a:xfrm>
              <a:off x="4617704" y="5243527"/>
              <a:ext cx="180000" cy="468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65" name="Connecteur droit 264">
              <a:extLst>
                <a:ext uri="{FF2B5EF4-FFF2-40B4-BE49-F238E27FC236}">
                  <a16:creationId xmlns:a16="http://schemas.microsoft.com/office/drawing/2014/main" id="{88FFB4B1-0458-5945-B09F-B089E11B155C}"/>
                </a:ext>
              </a:extLst>
            </p:cNvPr>
            <p:cNvCxnSpPr/>
            <p:nvPr/>
          </p:nvCxnSpPr>
          <p:spPr>
            <a:xfrm flipV="1">
              <a:off x="4797704" y="5266927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>
              <a:extLst>
                <a:ext uri="{FF2B5EF4-FFF2-40B4-BE49-F238E27FC236}">
                  <a16:creationId xmlns:a16="http://schemas.microsoft.com/office/drawing/2014/main" id="{92AEF6E7-A098-8F43-9EE2-1F569E5A4DB7}"/>
                </a:ext>
              </a:extLst>
            </p:cNvPr>
            <p:cNvCxnSpPr/>
            <p:nvPr/>
          </p:nvCxnSpPr>
          <p:spPr>
            <a:xfrm flipV="1">
              <a:off x="4527664" y="5266927"/>
              <a:ext cx="90000" cy="8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5EA4D1D7-C9B2-6C48-A3F4-DC51C2D0F662}"/>
                </a:ext>
              </a:extLst>
            </p:cNvPr>
            <p:cNvSpPr/>
            <p:nvPr/>
          </p:nvSpPr>
          <p:spPr>
            <a:xfrm>
              <a:off x="4887704" y="52579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ZoneTexte 267">
                  <a:extLst>
                    <a:ext uri="{FF2B5EF4-FFF2-40B4-BE49-F238E27FC236}">
                      <a16:creationId xmlns:a16="http://schemas.microsoft.com/office/drawing/2014/main" id="{75B37977-480C-CC45-8559-1169B6B69BCD}"/>
                    </a:ext>
                  </a:extLst>
                </p:cNvPr>
                <p:cNvSpPr txBox="1"/>
                <p:nvPr/>
              </p:nvSpPr>
              <p:spPr>
                <a:xfrm>
                  <a:off x="4617644" y="533136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268" name="ZoneTexte 267">
                  <a:extLst>
                    <a:ext uri="{FF2B5EF4-FFF2-40B4-BE49-F238E27FC236}">
                      <a16:creationId xmlns:a16="http://schemas.microsoft.com/office/drawing/2014/main" id="{75B37977-480C-CC45-8559-1169B6B69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644" y="5331369"/>
                  <a:ext cx="198516" cy="123111"/>
                </a:xfrm>
                <a:prstGeom prst="rect">
                  <a:avLst/>
                </a:prstGeom>
                <a:blipFill>
                  <a:blip r:embed="rId6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9" name="Connecteur droit avec flèche 268">
              <a:extLst>
                <a:ext uri="{FF2B5EF4-FFF2-40B4-BE49-F238E27FC236}">
                  <a16:creationId xmlns:a16="http://schemas.microsoft.com/office/drawing/2014/main" id="{2230CB4E-E16F-BE4C-B613-688762416EFA}"/>
                </a:ext>
              </a:extLst>
            </p:cNvPr>
            <p:cNvCxnSpPr/>
            <p:nvPr/>
          </p:nvCxnSpPr>
          <p:spPr>
            <a:xfrm>
              <a:off x="4623604" y="533136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>
              <a:extLst>
                <a:ext uri="{FF2B5EF4-FFF2-40B4-BE49-F238E27FC236}">
                  <a16:creationId xmlns:a16="http://schemas.microsoft.com/office/drawing/2014/main" id="{C283B935-C337-7440-913D-4CE2751F2F77}"/>
                </a:ext>
              </a:extLst>
            </p:cNvPr>
            <p:cNvCxnSpPr/>
            <p:nvPr/>
          </p:nvCxnSpPr>
          <p:spPr>
            <a:xfrm>
              <a:off x="4889157" y="4124145"/>
              <a:ext cx="7533" cy="11491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>
              <a:extLst>
                <a:ext uri="{FF2B5EF4-FFF2-40B4-BE49-F238E27FC236}">
                  <a16:creationId xmlns:a16="http://schemas.microsoft.com/office/drawing/2014/main" id="{B9C14D5D-B57A-164A-83FD-80FEFA77AC8F}"/>
                </a:ext>
              </a:extLst>
            </p:cNvPr>
            <p:cNvCxnSpPr/>
            <p:nvPr/>
          </p:nvCxnSpPr>
          <p:spPr>
            <a:xfrm>
              <a:off x="4731736" y="4978780"/>
              <a:ext cx="90000" cy="85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>
              <a:extLst>
                <a:ext uri="{FF2B5EF4-FFF2-40B4-BE49-F238E27FC236}">
                  <a16:creationId xmlns:a16="http://schemas.microsoft.com/office/drawing/2014/main" id="{A40CBBFD-1908-1646-A831-B4BFACE7F60F}"/>
                </a:ext>
              </a:extLst>
            </p:cNvPr>
            <p:cNvCxnSpPr/>
            <p:nvPr/>
          </p:nvCxnSpPr>
          <p:spPr>
            <a:xfrm>
              <a:off x="4731736" y="5011250"/>
              <a:ext cx="90000" cy="85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353CEE35-FC18-804E-B18E-378191F5CF95}"/>
                </a:ext>
              </a:extLst>
            </p:cNvPr>
            <p:cNvGrpSpPr/>
            <p:nvPr/>
          </p:nvGrpSpPr>
          <p:grpSpPr>
            <a:xfrm>
              <a:off x="4735679" y="4865370"/>
              <a:ext cx="94211" cy="36000"/>
              <a:chOff x="2353206" y="896779"/>
              <a:chExt cx="94211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CE558373-3275-314B-AC05-96DD09BB81BE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83" name="Connecteur droit 282">
                <a:extLst>
                  <a:ext uri="{FF2B5EF4-FFF2-40B4-BE49-F238E27FC236}">
                    <a16:creationId xmlns:a16="http://schemas.microsoft.com/office/drawing/2014/main" id="{23A7D682-80A9-F54A-904D-C57E39198A2A}"/>
                  </a:ext>
                </a:extLst>
              </p:cNvPr>
              <p:cNvCxnSpPr/>
              <p:nvPr/>
            </p:nvCxnSpPr>
            <p:spPr>
              <a:xfrm>
                <a:off x="2353206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4" name="Connecteur droit 283">
              <a:extLst>
                <a:ext uri="{FF2B5EF4-FFF2-40B4-BE49-F238E27FC236}">
                  <a16:creationId xmlns:a16="http://schemas.microsoft.com/office/drawing/2014/main" id="{E5E5CA5E-9CDC-4C44-98E2-7FCC702A6C35}"/>
                </a:ext>
              </a:extLst>
            </p:cNvPr>
            <p:cNvCxnSpPr>
              <a:stCxn id="267" idx="1"/>
            </p:cNvCxnSpPr>
            <p:nvPr/>
          </p:nvCxnSpPr>
          <p:spPr>
            <a:xfrm flipH="1" flipV="1">
              <a:off x="4773552" y="5117182"/>
              <a:ext cx="116788" cy="1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ZoneTexte 284">
                  <a:extLst>
                    <a:ext uri="{FF2B5EF4-FFF2-40B4-BE49-F238E27FC236}">
                      <a16:creationId xmlns:a16="http://schemas.microsoft.com/office/drawing/2014/main" id="{D7C91DD6-DC8B-404E-99FE-30C738998CA3}"/>
                    </a:ext>
                  </a:extLst>
                </p:cNvPr>
                <p:cNvSpPr txBox="1"/>
                <p:nvPr/>
              </p:nvSpPr>
              <p:spPr>
                <a:xfrm>
                  <a:off x="4460583" y="515761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ZoneTexte 284">
                  <a:extLst>
                    <a:ext uri="{FF2B5EF4-FFF2-40B4-BE49-F238E27FC236}">
                      <a16:creationId xmlns:a16="http://schemas.microsoft.com/office/drawing/2014/main" id="{D7C91DD6-DC8B-404E-99FE-30C738998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583" y="5157610"/>
                  <a:ext cx="198516" cy="123111"/>
                </a:xfrm>
                <a:prstGeom prst="rect">
                  <a:avLst/>
                </a:prstGeom>
                <a:blipFill>
                  <a:blip r:embed="rId7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F66D776D-96B7-4649-8CFC-291792160AD6}"/>
                    </a:ext>
                  </a:extLst>
                </p:cNvPr>
                <p:cNvSpPr txBox="1"/>
                <p:nvPr/>
              </p:nvSpPr>
              <p:spPr>
                <a:xfrm>
                  <a:off x="4858689" y="521639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F66D776D-96B7-4649-8CFC-291792160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689" y="5216396"/>
                  <a:ext cx="198516" cy="123111"/>
                </a:xfrm>
                <a:prstGeom prst="rect">
                  <a:avLst/>
                </a:prstGeom>
                <a:blipFill>
                  <a:blip r:embed="rId7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F3C34F57-8215-9A43-8382-AE314CD6955D}"/>
                </a:ext>
              </a:extLst>
            </p:cNvPr>
            <p:cNvSpPr/>
            <p:nvPr/>
          </p:nvSpPr>
          <p:spPr>
            <a:xfrm>
              <a:off x="2942765" y="518241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289" name="ZoneTexte 288">
              <a:extLst>
                <a:ext uri="{FF2B5EF4-FFF2-40B4-BE49-F238E27FC236}">
                  <a16:creationId xmlns:a16="http://schemas.microsoft.com/office/drawing/2014/main" id="{3A3B47E8-3552-B841-B790-144DC26A17E6}"/>
                </a:ext>
              </a:extLst>
            </p:cNvPr>
            <p:cNvSpPr txBox="1"/>
            <p:nvPr/>
          </p:nvSpPr>
          <p:spPr>
            <a:xfrm>
              <a:off x="2964141" y="5192299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290" name="Connecteur droit 289">
              <a:extLst>
                <a:ext uri="{FF2B5EF4-FFF2-40B4-BE49-F238E27FC236}">
                  <a16:creationId xmlns:a16="http://schemas.microsoft.com/office/drawing/2014/main" id="{F141D518-5ADB-B94C-BB1A-CF0ACE3763FD}"/>
                </a:ext>
              </a:extLst>
            </p:cNvPr>
            <p:cNvCxnSpPr/>
            <p:nvPr/>
          </p:nvCxnSpPr>
          <p:spPr>
            <a:xfrm flipV="1">
              <a:off x="2857920" y="5270310"/>
              <a:ext cx="90000" cy="31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ZoneTexte 291">
                  <a:extLst>
                    <a:ext uri="{FF2B5EF4-FFF2-40B4-BE49-F238E27FC236}">
                      <a16:creationId xmlns:a16="http://schemas.microsoft.com/office/drawing/2014/main" id="{551EDCBD-802B-FA43-8E5B-4D4A41F1BB44}"/>
                    </a:ext>
                  </a:extLst>
                </p:cNvPr>
                <p:cNvSpPr txBox="1"/>
                <p:nvPr/>
              </p:nvSpPr>
              <p:spPr>
                <a:xfrm>
                  <a:off x="2960199" y="539028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292" name="ZoneTexte 291">
                  <a:extLst>
                    <a:ext uri="{FF2B5EF4-FFF2-40B4-BE49-F238E27FC236}">
                      <a16:creationId xmlns:a16="http://schemas.microsoft.com/office/drawing/2014/main" id="{551EDCBD-802B-FA43-8E5B-4D4A41F1B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199" y="5390285"/>
                  <a:ext cx="198516" cy="123111"/>
                </a:xfrm>
                <a:prstGeom prst="rect">
                  <a:avLst/>
                </a:prstGeom>
                <a:blipFill>
                  <a:blip r:embed="rId72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79820C38-EB3F-2742-B557-444904C4B318}"/>
                </a:ext>
              </a:extLst>
            </p:cNvPr>
            <p:cNvSpPr/>
            <p:nvPr/>
          </p:nvSpPr>
          <p:spPr>
            <a:xfrm>
              <a:off x="3673479" y="5246310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94" name="Connecteur droit 293">
              <a:extLst>
                <a:ext uri="{FF2B5EF4-FFF2-40B4-BE49-F238E27FC236}">
                  <a16:creationId xmlns:a16="http://schemas.microsoft.com/office/drawing/2014/main" id="{77BE93CC-3643-4F48-ADF5-DBE937AFC672}"/>
                </a:ext>
              </a:extLst>
            </p:cNvPr>
            <p:cNvCxnSpPr/>
            <p:nvPr/>
          </p:nvCxnSpPr>
          <p:spPr>
            <a:xfrm flipV="1">
              <a:off x="3583439" y="5269710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Ellipse 294">
              <a:extLst>
                <a:ext uri="{FF2B5EF4-FFF2-40B4-BE49-F238E27FC236}">
                  <a16:creationId xmlns:a16="http://schemas.microsoft.com/office/drawing/2014/main" id="{FDF84A31-7F1B-6744-9FAA-C74A36684EED}"/>
                </a:ext>
              </a:extLst>
            </p:cNvPr>
            <p:cNvSpPr/>
            <p:nvPr/>
          </p:nvSpPr>
          <p:spPr>
            <a:xfrm>
              <a:off x="3565439" y="526071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ZoneTexte 295">
                  <a:extLst>
                    <a:ext uri="{FF2B5EF4-FFF2-40B4-BE49-F238E27FC236}">
                      <a16:creationId xmlns:a16="http://schemas.microsoft.com/office/drawing/2014/main" id="{63367E3C-42B1-424E-BC2D-50620EF6E946}"/>
                    </a:ext>
                  </a:extLst>
                </p:cNvPr>
                <p:cNvSpPr txBox="1"/>
                <p:nvPr/>
              </p:nvSpPr>
              <p:spPr>
                <a:xfrm>
                  <a:off x="3679105" y="533415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296" name="ZoneTexte 295">
                  <a:extLst>
                    <a:ext uri="{FF2B5EF4-FFF2-40B4-BE49-F238E27FC236}">
                      <a16:creationId xmlns:a16="http://schemas.microsoft.com/office/drawing/2014/main" id="{63367E3C-42B1-424E-BC2D-50620EF6E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9105" y="5334152"/>
                  <a:ext cx="198516" cy="123111"/>
                </a:xfrm>
                <a:prstGeom prst="rect">
                  <a:avLst/>
                </a:prstGeom>
                <a:blipFill>
                  <a:blip r:embed="rId7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7" name="Connecteur droit avec flèche 296">
              <a:extLst>
                <a:ext uri="{FF2B5EF4-FFF2-40B4-BE49-F238E27FC236}">
                  <a16:creationId xmlns:a16="http://schemas.microsoft.com/office/drawing/2014/main" id="{65A916BF-8C88-EF41-BF8B-2ECCE4D81C8B}"/>
                </a:ext>
              </a:extLst>
            </p:cNvPr>
            <p:cNvCxnSpPr/>
            <p:nvPr/>
          </p:nvCxnSpPr>
          <p:spPr>
            <a:xfrm>
              <a:off x="3679379" y="5334152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cteur droit 297">
              <a:extLst>
                <a:ext uri="{FF2B5EF4-FFF2-40B4-BE49-F238E27FC236}">
                  <a16:creationId xmlns:a16="http://schemas.microsoft.com/office/drawing/2014/main" id="{D6ECBCC4-C050-D44A-9776-79FE5C7914BF}"/>
                </a:ext>
              </a:extLst>
            </p:cNvPr>
            <p:cNvCxnSpPr/>
            <p:nvPr/>
          </p:nvCxnSpPr>
          <p:spPr>
            <a:xfrm flipV="1">
              <a:off x="3575182" y="5255255"/>
              <a:ext cx="0" cy="360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A4EDC6A-BBED-5A45-8882-465F15E163DE}"/>
                </a:ext>
              </a:extLst>
            </p:cNvPr>
            <p:cNvSpPr/>
            <p:nvPr/>
          </p:nvSpPr>
          <p:spPr>
            <a:xfrm>
              <a:off x="3530590" y="5428056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851B7791-7C96-1045-BBD8-7732C5A544A0}"/>
                </a:ext>
              </a:extLst>
            </p:cNvPr>
            <p:cNvCxnSpPr/>
            <p:nvPr/>
          </p:nvCxnSpPr>
          <p:spPr>
            <a:xfrm>
              <a:off x="3528209" y="5419272"/>
              <a:ext cx="90000" cy="8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cteur droit 300">
              <a:extLst>
                <a:ext uri="{FF2B5EF4-FFF2-40B4-BE49-F238E27FC236}">
                  <a16:creationId xmlns:a16="http://schemas.microsoft.com/office/drawing/2014/main" id="{6FA69ED7-05F3-6B43-B326-4217CF091784}"/>
                </a:ext>
              </a:extLst>
            </p:cNvPr>
            <p:cNvCxnSpPr/>
            <p:nvPr/>
          </p:nvCxnSpPr>
          <p:spPr>
            <a:xfrm>
              <a:off x="3528209" y="5451742"/>
              <a:ext cx="90000" cy="85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" name="Groupe 301">
              <a:extLst>
                <a:ext uri="{FF2B5EF4-FFF2-40B4-BE49-F238E27FC236}">
                  <a16:creationId xmlns:a16="http://schemas.microsoft.com/office/drawing/2014/main" id="{7B9992D3-34C5-504D-A501-1B36FAAA6399}"/>
                </a:ext>
              </a:extLst>
            </p:cNvPr>
            <p:cNvGrpSpPr/>
            <p:nvPr/>
          </p:nvGrpSpPr>
          <p:grpSpPr>
            <a:xfrm>
              <a:off x="3527173" y="5615255"/>
              <a:ext cx="91036" cy="36000"/>
              <a:chOff x="2356381" y="896779"/>
              <a:chExt cx="91036" cy="36000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4C1E79BE-EC54-1648-ACB8-3C4B866E7344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326" name="Connecteur droit 325">
                <a:extLst>
                  <a:ext uri="{FF2B5EF4-FFF2-40B4-BE49-F238E27FC236}">
                    <a16:creationId xmlns:a16="http://schemas.microsoft.com/office/drawing/2014/main" id="{F216BA17-75F2-3D4F-B651-F660AFE2D5CF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87C55268-5C90-7F42-A8DD-CEC4609AB7CC}"/>
                </a:ext>
              </a:extLst>
            </p:cNvPr>
            <p:cNvSpPr/>
            <p:nvPr/>
          </p:nvSpPr>
          <p:spPr>
            <a:xfrm>
              <a:off x="3565439" y="526071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7239034-D4D0-694F-898F-A5169ABFBC36}"/>
                </a:ext>
              </a:extLst>
            </p:cNvPr>
            <p:cNvSpPr/>
            <p:nvPr/>
          </p:nvSpPr>
          <p:spPr>
            <a:xfrm>
              <a:off x="3287637" y="5246195"/>
              <a:ext cx="180000" cy="468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7B1D7628-0F32-A24B-BCE0-3CD8002C1151}"/>
                </a:ext>
              </a:extLst>
            </p:cNvPr>
            <p:cNvCxnSpPr/>
            <p:nvPr/>
          </p:nvCxnSpPr>
          <p:spPr>
            <a:xfrm flipV="1">
              <a:off x="3467637" y="5269595"/>
              <a:ext cx="90000" cy="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305">
              <a:extLst>
                <a:ext uri="{FF2B5EF4-FFF2-40B4-BE49-F238E27FC236}">
                  <a16:creationId xmlns:a16="http://schemas.microsoft.com/office/drawing/2014/main" id="{56F4E840-3E9B-8843-97CA-7869E37F1BEB}"/>
                </a:ext>
              </a:extLst>
            </p:cNvPr>
            <p:cNvCxnSpPr>
              <a:cxnSpLocks/>
              <a:stCxn id="288" idx="6"/>
            </p:cNvCxnSpPr>
            <p:nvPr/>
          </p:nvCxnSpPr>
          <p:spPr>
            <a:xfrm flipV="1">
              <a:off x="3122765" y="5269596"/>
              <a:ext cx="164832" cy="282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ZoneTexte 306">
                  <a:extLst>
                    <a:ext uri="{FF2B5EF4-FFF2-40B4-BE49-F238E27FC236}">
                      <a16:creationId xmlns:a16="http://schemas.microsoft.com/office/drawing/2014/main" id="{4A2924F6-102F-824B-8695-85CA3EC6B36F}"/>
                    </a:ext>
                  </a:extLst>
                </p:cNvPr>
                <p:cNvSpPr txBox="1"/>
                <p:nvPr/>
              </p:nvSpPr>
              <p:spPr>
                <a:xfrm>
                  <a:off x="3293263" y="533403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07" name="ZoneTexte 306">
                  <a:extLst>
                    <a:ext uri="{FF2B5EF4-FFF2-40B4-BE49-F238E27FC236}">
                      <a16:creationId xmlns:a16="http://schemas.microsoft.com/office/drawing/2014/main" id="{4A2924F6-102F-824B-8695-85CA3EC6B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263" y="5334037"/>
                  <a:ext cx="198516" cy="123111"/>
                </a:xfrm>
                <a:prstGeom prst="rect">
                  <a:avLst/>
                </a:prstGeom>
                <a:blipFill>
                  <a:blip r:embed="rId7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8" name="Connecteur droit avec flèche 307">
              <a:extLst>
                <a:ext uri="{FF2B5EF4-FFF2-40B4-BE49-F238E27FC236}">
                  <a16:creationId xmlns:a16="http://schemas.microsoft.com/office/drawing/2014/main" id="{7F914B98-F2AF-9E4D-A7DF-264EAFA12FBB}"/>
                </a:ext>
              </a:extLst>
            </p:cNvPr>
            <p:cNvCxnSpPr/>
            <p:nvPr/>
          </p:nvCxnSpPr>
          <p:spPr>
            <a:xfrm>
              <a:off x="3293537" y="5334037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" name="Groupe 308">
              <a:extLst>
                <a:ext uri="{FF2B5EF4-FFF2-40B4-BE49-F238E27FC236}">
                  <a16:creationId xmlns:a16="http://schemas.microsoft.com/office/drawing/2014/main" id="{1767244F-AF9A-FF4F-AA1C-DE029E1B55E1}"/>
                </a:ext>
              </a:extLst>
            </p:cNvPr>
            <p:cNvGrpSpPr/>
            <p:nvPr/>
          </p:nvGrpSpPr>
          <p:grpSpPr>
            <a:xfrm>
              <a:off x="2793618" y="5255884"/>
              <a:ext cx="111404" cy="36000"/>
              <a:chOff x="678151" y="2476581"/>
              <a:chExt cx="111404" cy="36000"/>
            </a:xfrm>
          </p:grpSpPr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E57655C-1128-9943-8788-1AE7FD9A5012}"/>
                  </a:ext>
                </a:extLst>
              </p:cNvPr>
              <p:cNvSpPr/>
              <p:nvPr/>
            </p:nvSpPr>
            <p:spPr>
              <a:xfrm>
                <a:off x="678151" y="2476581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BECC516-1C59-864F-AA45-4FC0ED1963B4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58F078AD-B54D-824B-9173-88452D83AAE8}"/>
                </a:ext>
              </a:extLst>
            </p:cNvPr>
            <p:cNvSpPr/>
            <p:nvPr/>
          </p:nvSpPr>
          <p:spPr>
            <a:xfrm rot="5400000">
              <a:off x="3945941" y="526686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11" name="Connecteur droit 310">
              <a:extLst>
                <a:ext uri="{FF2B5EF4-FFF2-40B4-BE49-F238E27FC236}">
                  <a16:creationId xmlns:a16="http://schemas.microsoft.com/office/drawing/2014/main" id="{FC27C224-09E5-8848-B824-A2A0F195463A}"/>
                </a:ext>
              </a:extLst>
            </p:cNvPr>
            <p:cNvCxnSpPr/>
            <p:nvPr/>
          </p:nvCxnSpPr>
          <p:spPr>
            <a:xfrm flipV="1">
              <a:off x="3853479" y="5269710"/>
              <a:ext cx="90000" cy="8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id="{F66DFD3F-FC1B-544B-B6F3-5A72CD5227C6}"/>
                </a:ext>
              </a:extLst>
            </p:cNvPr>
            <p:cNvSpPr/>
            <p:nvPr/>
          </p:nvSpPr>
          <p:spPr>
            <a:xfrm>
              <a:off x="3943479" y="526071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A99D81CF-C8D7-CA4B-9516-6995BD891461}"/>
                </a:ext>
              </a:extLst>
            </p:cNvPr>
            <p:cNvSpPr/>
            <p:nvPr/>
          </p:nvSpPr>
          <p:spPr>
            <a:xfrm>
              <a:off x="3948657" y="526059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ZoneTexte 313">
                  <a:extLst>
                    <a:ext uri="{FF2B5EF4-FFF2-40B4-BE49-F238E27FC236}">
                      <a16:creationId xmlns:a16="http://schemas.microsoft.com/office/drawing/2014/main" id="{196A0B19-25E4-064D-BF48-DD59A4405AA3}"/>
                    </a:ext>
                  </a:extLst>
                </p:cNvPr>
                <p:cNvSpPr txBox="1"/>
                <p:nvPr/>
              </p:nvSpPr>
              <p:spPr>
                <a:xfrm>
                  <a:off x="3509221" y="526045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4" name="ZoneTexte 313">
                  <a:extLst>
                    <a:ext uri="{FF2B5EF4-FFF2-40B4-BE49-F238E27FC236}">
                      <a16:creationId xmlns:a16="http://schemas.microsoft.com/office/drawing/2014/main" id="{196A0B19-25E4-064D-BF48-DD59A4405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221" y="5260450"/>
                  <a:ext cx="198516" cy="123111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767B3FC2-6410-9246-916F-743631B42FBB}"/>
                    </a:ext>
                  </a:extLst>
                </p:cNvPr>
                <p:cNvSpPr txBox="1"/>
                <p:nvPr/>
              </p:nvSpPr>
              <p:spPr>
                <a:xfrm>
                  <a:off x="3883581" y="528857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767B3FC2-6410-9246-916F-743631B4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581" y="5288577"/>
                  <a:ext cx="198516" cy="123111"/>
                </a:xfrm>
                <a:prstGeom prst="rect">
                  <a:avLst/>
                </a:prstGeom>
                <a:blipFill>
                  <a:blip r:embed="rId7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845D75E1-6BFA-AD45-BC79-07D23E4A3E24}"/>
                </a:ext>
              </a:extLst>
            </p:cNvPr>
            <p:cNvSpPr/>
            <p:nvPr/>
          </p:nvSpPr>
          <p:spPr>
            <a:xfrm>
              <a:off x="3486175" y="5007327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81EA05BD-70F2-2C40-A613-D025B168D178}"/>
                </a:ext>
              </a:extLst>
            </p:cNvPr>
            <p:cNvCxnSpPr/>
            <p:nvPr/>
          </p:nvCxnSpPr>
          <p:spPr>
            <a:xfrm flipV="1">
              <a:off x="3576535" y="4917327"/>
              <a:ext cx="0" cy="360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Groupe 318">
              <a:extLst>
                <a:ext uri="{FF2B5EF4-FFF2-40B4-BE49-F238E27FC236}">
                  <a16:creationId xmlns:a16="http://schemas.microsoft.com/office/drawing/2014/main" id="{0B6C1110-E749-7D44-912F-149A88E64195}"/>
                </a:ext>
              </a:extLst>
            </p:cNvPr>
            <p:cNvGrpSpPr/>
            <p:nvPr/>
          </p:nvGrpSpPr>
          <p:grpSpPr>
            <a:xfrm>
              <a:off x="3530875" y="4887956"/>
              <a:ext cx="91036" cy="36000"/>
              <a:chOff x="2356381" y="896779"/>
              <a:chExt cx="91036" cy="36000"/>
            </a:xfrm>
            <a:scene3d>
              <a:camera prst="orthographicFront">
                <a:rot lat="0" lon="0" rev="10800000"/>
              </a:camera>
              <a:lightRig rig="threePt" dir="t"/>
            </a:scene3d>
          </p:grpSpPr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D5BDEDE0-82C6-954F-9483-12CC177D3261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3A67E0C1-6291-1747-9C02-16BC15591D3A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ZoneTexte 319">
                  <a:extLst>
                    <a:ext uri="{FF2B5EF4-FFF2-40B4-BE49-F238E27FC236}">
                      <a16:creationId xmlns:a16="http://schemas.microsoft.com/office/drawing/2014/main" id="{2022AD92-D497-A84F-BE26-E1AB8CBBC43C}"/>
                    </a:ext>
                  </a:extLst>
                </p:cNvPr>
                <p:cNvSpPr txBox="1"/>
                <p:nvPr/>
              </p:nvSpPr>
              <p:spPr>
                <a:xfrm>
                  <a:off x="3651602" y="4943185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20" name="ZoneTexte 319">
                  <a:extLst>
                    <a:ext uri="{FF2B5EF4-FFF2-40B4-BE49-F238E27FC236}">
                      <a16:creationId xmlns:a16="http://schemas.microsoft.com/office/drawing/2014/main" id="{2022AD92-D497-A84F-BE26-E1AB8CBBC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602" y="4943185"/>
                  <a:ext cx="142844" cy="123111"/>
                </a:xfrm>
                <a:prstGeom prst="rect">
                  <a:avLst/>
                </a:prstGeom>
                <a:blipFill>
                  <a:blip r:embed="rId76"/>
                  <a:stretch>
                    <a:fillRect l="-16667" r="-8333"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5" name="Ellipse 404">
              <a:extLst>
                <a:ext uri="{FF2B5EF4-FFF2-40B4-BE49-F238E27FC236}">
                  <a16:creationId xmlns:a16="http://schemas.microsoft.com/office/drawing/2014/main" id="{3DE41045-CAC8-014E-9B52-400666D882A9}"/>
                </a:ext>
              </a:extLst>
            </p:cNvPr>
            <p:cNvSpPr/>
            <p:nvPr/>
          </p:nvSpPr>
          <p:spPr>
            <a:xfrm>
              <a:off x="4516212" y="5257911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407" name="Connecteur droit 406">
              <a:extLst>
                <a:ext uri="{FF2B5EF4-FFF2-40B4-BE49-F238E27FC236}">
                  <a16:creationId xmlns:a16="http://schemas.microsoft.com/office/drawing/2014/main" id="{994D08E4-4884-954F-A1FB-EF2CB759C9C6}"/>
                </a:ext>
              </a:extLst>
            </p:cNvPr>
            <p:cNvCxnSpPr>
              <a:cxnSpLocks/>
              <a:endCxn id="405" idx="5"/>
            </p:cNvCxnSpPr>
            <p:nvPr/>
          </p:nvCxnSpPr>
          <p:spPr>
            <a:xfrm>
              <a:off x="3991063" y="5273275"/>
              <a:ext cx="54051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eur droit 407">
              <a:extLst>
                <a:ext uri="{FF2B5EF4-FFF2-40B4-BE49-F238E27FC236}">
                  <a16:creationId xmlns:a16="http://schemas.microsoft.com/office/drawing/2014/main" id="{3347EFDB-92F8-6743-ADA0-72EACC004258}"/>
                </a:ext>
              </a:extLst>
            </p:cNvPr>
            <p:cNvCxnSpPr>
              <a:cxnSpLocks/>
              <a:stCxn id="267" idx="0"/>
            </p:cNvCxnSpPr>
            <p:nvPr/>
          </p:nvCxnSpPr>
          <p:spPr>
            <a:xfrm>
              <a:off x="4896704" y="5257927"/>
              <a:ext cx="168387" cy="39030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A32BCD2-9159-8C4D-8BF5-BADD1BADB956}"/>
                </a:ext>
              </a:extLst>
            </p:cNvPr>
            <p:cNvSpPr/>
            <p:nvPr/>
          </p:nvSpPr>
          <p:spPr>
            <a:xfrm>
              <a:off x="4883068" y="6115785"/>
              <a:ext cx="5902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rgbClr val="7030A0"/>
                  </a:solidFill>
                </a:rPr>
                <a:t>TCc2=TC3</a:t>
              </a:r>
              <a:endParaRPr lang="fr-FR" sz="800" dirty="0">
                <a:solidFill>
                  <a:srgbClr val="7030A0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088D89AF-9709-6E4A-A50F-2AAAC48F1116}"/>
                </a:ext>
              </a:extLst>
            </p:cNvPr>
            <p:cNvSpPr/>
            <p:nvPr/>
          </p:nvSpPr>
          <p:spPr>
            <a:xfrm>
              <a:off x="4900629" y="4410345"/>
              <a:ext cx="58670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800" dirty="0">
                  <a:solidFill>
                    <a:schemeClr val="accent1">
                      <a:lumMod val="75000"/>
                    </a:schemeClr>
                  </a:solidFill>
                </a:rPr>
                <a:t>TCc0=TC1</a:t>
              </a:r>
              <a:endParaRPr lang="fr-FR" sz="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429" name="Groupe 428">
              <a:extLst>
                <a:ext uri="{FF2B5EF4-FFF2-40B4-BE49-F238E27FC236}">
                  <a16:creationId xmlns:a16="http://schemas.microsoft.com/office/drawing/2014/main" id="{95E775CB-92A5-514E-AB29-8483B230EC16}"/>
                </a:ext>
              </a:extLst>
            </p:cNvPr>
            <p:cNvGrpSpPr/>
            <p:nvPr/>
          </p:nvGrpSpPr>
          <p:grpSpPr>
            <a:xfrm>
              <a:off x="3553518" y="5553037"/>
              <a:ext cx="2356435" cy="1000937"/>
              <a:chOff x="2733593" y="3540262"/>
              <a:chExt cx="2356435" cy="1000937"/>
            </a:xfrm>
          </p:grpSpPr>
          <p:cxnSp>
            <p:nvCxnSpPr>
              <p:cNvPr id="430" name="Connecteur droit 429">
                <a:extLst>
                  <a:ext uri="{FF2B5EF4-FFF2-40B4-BE49-F238E27FC236}">
                    <a16:creationId xmlns:a16="http://schemas.microsoft.com/office/drawing/2014/main" id="{6215DFC3-38F0-1A4B-9422-F1239F8759F3}"/>
                  </a:ext>
                </a:extLst>
              </p:cNvPr>
              <p:cNvCxnSpPr/>
              <p:nvPr/>
            </p:nvCxnSpPr>
            <p:spPr>
              <a:xfrm flipV="1">
                <a:off x="4248175" y="3631243"/>
                <a:ext cx="0" cy="36000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1" name="Groupe 430">
                <a:extLst>
                  <a:ext uri="{FF2B5EF4-FFF2-40B4-BE49-F238E27FC236}">
                    <a16:creationId xmlns:a16="http://schemas.microsoft.com/office/drawing/2014/main" id="{DC5CE8B7-CC34-6A4D-8ADF-944B87A4A6FD}"/>
                  </a:ext>
                </a:extLst>
              </p:cNvPr>
              <p:cNvGrpSpPr/>
              <p:nvPr/>
            </p:nvGrpSpPr>
            <p:grpSpPr>
              <a:xfrm>
                <a:off x="4195832" y="3991243"/>
                <a:ext cx="94211" cy="36000"/>
                <a:chOff x="2353206" y="896779"/>
                <a:chExt cx="94211" cy="36000"/>
              </a:xfrm>
            </p:grpSpPr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DAC7FEFC-75F2-9847-BF87-4AB1B95EA714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476" name="Connecteur droit 475">
                  <a:extLst>
                    <a:ext uri="{FF2B5EF4-FFF2-40B4-BE49-F238E27FC236}">
                      <a16:creationId xmlns:a16="http://schemas.microsoft.com/office/drawing/2014/main" id="{1E341509-C831-7A44-978B-20EEFEDE1F19}"/>
                    </a:ext>
                  </a:extLst>
                </p:cNvPr>
                <p:cNvCxnSpPr/>
                <p:nvPr/>
              </p:nvCxnSpPr>
              <p:spPr>
                <a:xfrm>
                  <a:off x="2353206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0E758F21-EC0A-5B44-9227-31923A69B6A0}"/>
                  </a:ext>
                </a:extLst>
              </p:cNvPr>
              <p:cNvSpPr/>
              <p:nvPr/>
            </p:nvSpPr>
            <p:spPr>
              <a:xfrm>
                <a:off x="3210056" y="4274164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433" name="Connecteur droit 432">
                <a:extLst>
                  <a:ext uri="{FF2B5EF4-FFF2-40B4-BE49-F238E27FC236}">
                    <a16:creationId xmlns:a16="http://schemas.microsoft.com/office/drawing/2014/main" id="{3265F3A7-A725-DF4A-A9D2-05F60C6C92A1}"/>
                  </a:ext>
                </a:extLst>
              </p:cNvPr>
              <p:cNvCxnSpPr/>
              <p:nvPr/>
            </p:nvCxnSpPr>
            <p:spPr>
              <a:xfrm flipV="1">
                <a:off x="3390056" y="4297564"/>
                <a:ext cx="90000" cy="80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Connecteur droit 433">
                <a:extLst>
                  <a:ext uri="{FF2B5EF4-FFF2-40B4-BE49-F238E27FC236}">
                    <a16:creationId xmlns:a16="http://schemas.microsoft.com/office/drawing/2014/main" id="{AED411FA-8AA5-AE48-AB86-16C230909802}"/>
                  </a:ext>
                </a:extLst>
              </p:cNvPr>
              <p:cNvCxnSpPr/>
              <p:nvPr/>
            </p:nvCxnSpPr>
            <p:spPr>
              <a:xfrm flipV="1">
                <a:off x="3120016" y="4297564"/>
                <a:ext cx="90000" cy="80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5" name="ZoneTexte 434">
                    <a:extLst>
                      <a:ext uri="{FF2B5EF4-FFF2-40B4-BE49-F238E27FC236}">
                        <a16:creationId xmlns:a16="http://schemas.microsoft.com/office/drawing/2014/main" id="{261AA859-F01A-9C44-AF2E-B1F2D7B1715C}"/>
                      </a:ext>
                    </a:extLst>
                  </p:cNvPr>
                  <p:cNvSpPr txBox="1"/>
                  <p:nvPr/>
                </p:nvSpPr>
                <p:spPr>
                  <a:xfrm>
                    <a:off x="3215682" y="4362006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435" name="ZoneTexte 434">
                    <a:extLst>
                      <a:ext uri="{FF2B5EF4-FFF2-40B4-BE49-F238E27FC236}">
                        <a16:creationId xmlns:a16="http://schemas.microsoft.com/office/drawing/2014/main" id="{261AA859-F01A-9C44-AF2E-B1F2D7B171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5682" y="4362006"/>
                    <a:ext cx="198516" cy="123111"/>
                  </a:xfrm>
                  <a:prstGeom prst="rect">
                    <a:avLst/>
                  </a:prstGeom>
                  <a:blipFill>
                    <a:blip r:embed="rId8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6" name="Connecteur droit avec flèche 435">
                <a:extLst>
                  <a:ext uri="{FF2B5EF4-FFF2-40B4-BE49-F238E27FC236}">
                    <a16:creationId xmlns:a16="http://schemas.microsoft.com/office/drawing/2014/main" id="{73BC4CB3-6B55-4B43-B83C-08A519D12C24}"/>
                  </a:ext>
                </a:extLst>
              </p:cNvPr>
              <p:cNvCxnSpPr/>
              <p:nvPr/>
            </p:nvCxnSpPr>
            <p:spPr>
              <a:xfrm>
                <a:off x="3215956" y="4362006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Ellipse 436">
                <a:extLst>
                  <a:ext uri="{FF2B5EF4-FFF2-40B4-BE49-F238E27FC236}">
                    <a16:creationId xmlns:a16="http://schemas.microsoft.com/office/drawing/2014/main" id="{7E3D05C5-602F-6640-89B8-2933D0CC80C0}"/>
                  </a:ext>
                </a:extLst>
              </p:cNvPr>
              <p:cNvSpPr/>
              <p:nvPr/>
            </p:nvSpPr>
            <p:spPr>
              <a:xfrm>
                <a:off x="2871534" y="421022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438" name="ZoneTexte 437">
                <a:extLst>
                  <a:ext uri="{FF2B5EF4-FFF2-40B4-BE49-F238E27FC236}">
                    <a16:creationId xmlns:a16="http://schemas.microsoft.com/office/drawing/2014/main" id="{C8DAD204-3FA5-1545-88C3-E01FA41B2975}"/>
                  </a:ext>
                </a:extLst>
              </p:cNvPr>
              <p:cNvSpPr txBox="1"/>
              <p:nvPr/>
            </p:nvSpPr>
            <p:spPr>
              <a:xfrm>
                <a:off x="2892910" y="4220102"/>
                <a:ext cx="142875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000" dirty="0"/>
                  <a:t>- +</a:t>
                </a:r>
              </a:p>
            </p:txBody>
          </p:sp>
          <p:cxnSp>
            <p:nvCxnSpPr>
              <p:cNvPr id="439" name="Connecteur droit 438">
                <a:extLst>
                  <a:ext uri="{FF2B5EF4-FFF2-40B4-BE49-F238E27FC236}">
                    <a16:creationId xmlns:a16="http://schemas.microsoft.com/office/drawing/2014/main" id="{23877D9A-0DDD-E146-A994-39065F8D3773}"/>
                  </a:ext>
                </a:extLst>
              </p:cNvPr>
              <p:cNvCxnSpPr>
                <a:stCxn id="437" idx="6"/>
              </p:cNvCxnSpPr>
              <p:nvPr/>
            </p:nvCxnSpPr>
            <p:spPr>
              <a:xfrm flipV="1">
                <a:off x="3051534" y="4297046"/>
                <a:ext cx="90000" cy="31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Connecteur droit 439">
                <a:extLst>
                  <a:ext uri="{FF2B5EF4-FFF2-40B4-BE49-F238E27FC236}">
                    <a16:creationId xmlns:a16="http://schemas.microsoft.com/office/drawing/2014/main" id="{7A8FF43D-3B25-CC41-BBFD-2D4F83BA9267}"/>
                  </a:ext>
                </a:extLst>
              </p:cNvPr>
              <p:cNvCxnSpPr/>
              <p:nvPr/>
            </p:nvCxnSpPr>
            <p:spPr>
              <a:xfrm flipV="1">
                <a:off x="2786689" y="4298113"/>
                <a:ext cx="90000" cy="31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ZoneTexte 441">
                    <a:extLst>
                      <a:ext uri="{FF2B5EF4-FFF2-40B4-BE49-F238E27FC236}">
                        <a16:creationId xmlns:a16="http://schemas.microsoft.com/office/drawing/2014/main" id="{71AAD29B-DCDA-8041-A5A2-B5243AA60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888968" y="4418088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681" name="ZoneTexte 6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8968" y="4418088"/>
                    <a:ext cx="198516" cy="123111"/>
                  </a:xfrm>
                  <a:prstGeom prst="rect">
                    <a:avLst/>
                  </a:prstGeom>
                  <a:blipFill rotWithShape="0">
                    <a:blip r:embed="rId9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43" name="Groupe 442">
                <a:extLst>
                  <a:ext uri="{FF2B5EF4-FFF2-40B4-BE49-F238E27FC236}">
                    <a16:creationId xmlns:a16="http://schemas.microsoft.com/office/drawing/2014/main" id="{3FB729FB-6247-504A-AA13-A2E7FCEF026F}"/>
                  </a:ext>
                </a:extLst>
              </p:cNvPr>
              <p:cNvGrpSpPr/>
              <p:nvPr/>
            </p:nvGrpSpPr>
            <p:grpSpPr>
              <a:xfrm>
                <a:off x="2733593" y="4285007"/>
                <a:ext cx="91036" cy="36000"/>
                <a:chOff x="2356381" y="896779"/>
                <a:chExt cx="91036" cy="36000"/>
              </a:xfrm>
              <a:scene3d>
                <a:camera prst="orthographicFront">
                  <a:rot lat="0" lon="0" rev="16200000"/>
                </a:camera>
                <a:lightRig rig="threePt" dir="t"/>
              </a:scene3d>
            </p:grpSpPr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F45CDBCC-B8F6-AB40-B973-27058EFC3D47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474" name="Connecteur droit 473">
                  <a:extLst>
                    <a:ext uri="{FF2B5EF4-FFF2-40B4-BE49-F238E27FC236}">
                      <a16:creationId xmlns:a16="http://schemas.microsoft.com/office/drawing/2014/main" id="{3751F928-D468-EE40-9405-907A54EDDDD7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4" name="Connecteur droit 443">
                <a:extLst>
                  <a:ext uri="{FF2B5EF4-FFF2-40B4-BE49-F238E27FC236}">
                    <a16:creationId xmlns:a16="http://schemas.microsoft.com/office/drawing/2014/main" id="{BB4D1A8C-97C3-B449-8D75-B5BEE4F42175}"/>
                  </a:ext>
                </a:extLst>
              </p:cNvPr>
              <p:cNvCxnSpPr/>
              <p:nvPr/>
            </p:nvCxnSpPr>
            <p:spPr>
              <a:xfrm flipH="1">
                <a:off x="3471371" y="3624095"/>
                <a:ext cx="777267" cy="68088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ZoneTexte 444">
                    <a:extLst>
                      <a:ext uri="{FF2B5EF4-FFF2-40B4-BE49-F238E27FC236}">
                        <a16:creationId xmlns:a16="http://schemas.microsoft.com/office/drawing/2014/main" id="{6A0CD076-F57C-9244-AFFF-4DB35144E7C9}"/>
                      </a:ext>
                    </a:extLst>
                  </p:cNvPr>
                  <p:cNvSpPr txBox="1"/>
                  <p:nvPr/>
                </p:nvSpPr>
                <p:spPr>
                  <a:xfrm>
                    <a:off x="4076765" y="3559389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5" name="ZoneTexte 444">
                    <a:extLst>
                      <a:ext uri="{FF2B5EF4-FFF2-40B4-BE49-F238E27FC236}">
                        <a16:creationId xmlns:a16="http://schemas.microsoft.com/office/drawing/2014/main" id="{6A0CD076-F57C-9244-AFFF-4DB35144E7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6765" y="3559389"/>
                    <a:ext cx="198516" cy="123111"/>
                  </a:xfrm>
                  <a:prstGeom prst="rect">
                    <a:avLst/>
                  </a:prstGeom>
                  <a:blipFill>
                    <a:blip r:embed="rId100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6" name="Ellipse 445">
                <a:extLst>
                  <a:ext uri="{FF2B5EF4-FFF2-40B4-BE49-F238E27FC236}">
                    <a16:creationId xmlns:a16="http://schemas.microsoft.com/office/drawing/2014/main" id="{C9A68EAF-6486-3547-906C-5E538E668E5E}"/>
                  </a:ext>
                </a:extLst>
              </p:cNvPr>
              <p:cNvSpPr/>
              <p:nvPr/>
            </p:nvSpPr>
            <p:spPr>
              <a:xfrm>
                <a:off x="4695276" y="354026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447" name="ZoneTexte 446">
                <a:extLst>
                  <a:ext uri="{FF2B5EF4-FFF2-40B4-BE49-F238E27FC236}">
                    <a16:creationId xmlns:a16="http://schemas.microsoft.com/office/drawing/2014/main" id="{6EBD177F-D8E5-B448-97A1-A5AABBAC2E80}"/>
                  </a:ext>
                </a:extLst>
              </p:cNvPr>
              <p:cNvSpPr txBox="1"/>
              <p:nvPr/>
            </p:nvSpPr>
            <p:spPr>
              <a:xfrm>
                <a:off x="4716652" y="3550143"/>
                <a:ext cx="142875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000" dirty="0"/>
                  <a:t>+ -</a:t>
                </a:r>
              </a:p>
            </p:txBody>
          </p:sp>
          <p:cxnSp>
            <p:nvCxnSpPr>
              <p:cNvPr id="448" name="Connecteur droit 447">
                <a:extLst>
                  <a:ext uri="{FF2B5EF4-FFF2-40B4-BE49-F238E27FC236}">
                    <a16:creationId xmlns:a16="http://schemas.microsoft.com/office/drawing/2014/main" id="{0CD9C660-2761-024D-B3FB-E497388ACBDB}"/>
                  </a:ext>
                </a:extLst>
              </p:cNvPr>
              <p:cNvCxnSpPr/>
              <p:nvPr/>
            </p:nvCxnSpPr>
            <p:spPr>
              <a:xfrm flipV="1">
                <a:off x="4875276" y="3627562"/>
                <a:ext cx="90000" cy="31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Connecteur droit 448">
                <a:extLst>
                  <a:ext uri="{FF2B5EF4-FFF2-40B4-BE49-F238E27FC236}">
                    <a16:creationId xmlns:a16="http://schemas.microsoft.com/office/drawing/2014/main" id="{1452BE75-7422-BF46-BFDE-01D7DAA3B17F}"/>
                  </a:ext>
                </a:extLst>
              </p:cNvPr>
              <p:cNvCxnSpPr/>
              <p:nvPr/>
            </p:nvCxnSpPr>
            <p:spPr>
              <a:xfrm flipV="1">
                <a:off x="4610431" y="3628154"/>
                <a:ext cx="90000" cy="317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ZoneTexte 450">
                    <a:extLst>
                      <a:ext uri="{FF2B5EF4-FFF2-40B4-BE49-F238E27FC236}">
                        <a16:creationId xmlns:a16="http://schemas.microsoft.com/office/drawing/2014/main" id="{C898795D-728A-A048-BDFE-71DD65DFAF8C}"/>
                      </a:ext>
                    </a:extLst>
                  </p:cNvPr>
                  <p:cNvSpPr txBox="1"/>
                  <p:nvPr/>
                </p:nvSpPr>
                <p:spPr>
                  <a:xfrm>
                    <a:off x="4712710" y="3748129"/>
                    <a:ext cx="198516" cy="1327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fr-FR" sz="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fr-FR" sz="800" b="0" i="1" smtClean="0">
                                  <a:latin typeface="Cambria Math" charset="0"/>
                                </a:rPr>
                                <m:t>𝑠𝑝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690" name="ZoneTexte 6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710" y="3748129"/>
                    <a:ext cx="198516" cy="132729"/>
                  </a:xfrm>
                  <a:prstGeom prst="rect">
                    <a:avLst/>
                  </a:prstGeom>
                  <a:blipFill rotWithShape="0">
                    <a:blip r:embed="rId101"/>
                    <a:stretch>
                      <a:fillRect l="-15152" r="-9091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E5B2C136-B769-5747-97DD-4D3B7DA7C4F6}"/>
                  </a:ext>
                </a:extLst>
              </p:cNvPr>
              <p:cNvSpPr/>
              <p:nvPr/>
            </p:nvSpPr>
            <p:spPr>
              <a:xfrm>
                <a:off x="4337671" y="3606712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453" name="Connecteur droit 452">
                <a:extLst>
                  <a:ext uri="{FF2B5EF4-FFF2-40B4-BE49-F238E27FC236}">
                    <a16:creationId xmlns:a16="http://schemas.microsoft.com/office/drawing/2014/main" id="{E6CAF0B4-71D0-8847-995F-7FDD0AE8E3C2}"/>
                  </a:ext>
                </a:extLst>
              </p:cNvPr>
              <p:cNvCxnSpPr/>
              <p:nvPr/>
            </p:nvCxnSpPr>
            <p:spPr>
              <a:xfrm flipV="1">
                <a:off x="4517671" y="3630112"/>
                <a:ext cx="90000" cy="80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Connecteur droit 453">
                <a:extLst>
                  <a:ext uri="{FF2B5EF4-FFF2-40B4-BE49-F238E27FC236}">
                    <a16:creationId xmlns:a16="http://schemas.microsoft.com/office/drawing/2014/main" id="{35F6FA3F-2541-F24C-805D-5507FD9566C5}"/>
                  </a:ext>
                </a:extLst>
              </p:cNvPr>
              <p:cNvCxnSpPr/>
              <p:nvPr/>
            </p:nvCxnSpPr>
            <p:spPr>
              <a:xfrm flipV="1">
                <a:off x="4247631" y="3624796"/>
                <a:ext cx="90000" cy="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Ellipse 454">
                <a:extLst>
                  <a:ext uri="{FF2B5EF4-FFF2-40B4-BE49-F238E27FC236}">
                    <a16:creationId xmlns:a16="http://schemas.microsoft.com/office/drawing/2014/main" id="{826BF965-C89F-6A46-9B04-4BC23BDE1AFD}"/>
                  </a:ext>
                </a:extLst>
              </p:cNvPr>
              <p:cNvSpPr/>
              <p:nvPr/>
            </p:nvSpPr>
            <p:spPr>
              <a:xfrm>
                <a:off x="4607671" y="3621112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ZoneTexte 455">
                    <a:extLst>
                      <a:ext uri="{FF2B5EF4-FFF2-40B4-BE49-F238E27FC236}">
                        <a16:creationId xmlns:a16="http://schemas.microsoft.com/office/drawing/2014/main" id="{6BE2F748-7B93-9C45-BCAF-66B7927369CF}"/>
                      </a:ext>
                    </a:extLst>
                  </p:cNvPr>
                  <p:cNvSpPr txBox="1"/>
                  <p:nvPr/>
                </p:nvSpPr>
                <p:spPr>
                  <a:xfrm>
                    <a:off x="4343297" y="3694554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456" name="ZoneTexte 455">
                    <a:extLst>
                      <a:ext uri="{FF2B5EF4-FFF2-40B4-BE49-F238E27FC236}">
                        <a16:creationId xmlns:a16="http://schemas.microsoft.com/office/drawing/2014/main" id="{6BE2F748-7B93-9C45-BCAF-66B7927369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297" y="3694554"/>
                    <a:ext cx="198516" cy="123111"/>
                  </a:xfrm>
                  <a:prstGeom prst="rect">
                    <a:avLst/>
                  </a:prstGeom>
                  <a:blipFill>
                    <a:blip r:embed="rId102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7" name="Connecteur droit avec flèche 456">
                <a:extLst>
                  <a:ext uri="{FF2B5EF4-FFF2-40B4-BE49-F238E27FC236}">
                    <a16:creationId xmlns:a16="http://schemas.microsoft.com/office/drawing/2014/main" id="{2F9CCC77-58D3-654D-BD9A-C392D3065631}"/>
                  </a:ext>
                </a:extLst>
              </p:cNvPr>
              <p:cNvCxnSpPr/>
              <p:nvPr/>
            </p:nvCxnSpPr>
            <p:spPr>
              <a:xfrm>
                <a:off x="4343571" y="3694554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8" name="Groupe 457">
                <a:extLst>
                  <a:ext uri="{FF2B5EF4-FFF2-40B4-BE49-F238E27FC236}">
                    <a16:creationId xmlns:a16="http://schemas.microsoft.com/office/drawing/2014/main" id="{D76EE76F-2FBE-6749-B76B-DEC9DE1CF111}"/>
                  </a:ext>
                </a:extLst>
              </p:cNvPr>
              <p:cNvGrpSpPr/>
              <p:nvPr/>
            </p:nvGrpSpPr>
            <p:grpSpPr>
              <a:xfrm>
                <a:off x="4935507" y="3614332"/>
                <a:ext cx="91036" cy="36000"/>
                <a:chOff x="2356381" y="896779"/>
                <a:chExt cx="91036" cy="36000"/>
              </a:xfrm>
              <a:scene3d>
                <a:camera prst="orthographicFront">
                  <a:rot lat="0" lon="0" rev="5400000"/>
                </a:camera>
                <a:lightRig rig="threePt" dir="t"/>
              </a:scene3d>
            </p:grpSpPr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11BE96DC-067A-1D47-BB32-DC3E81DF691D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472" name="Connecteur droit 471">
                  <a:extLst>
                    <a:ext uri="{FF2B5EF4-FFF2-40B4-BE49-F238E27FC236}">
                      <a16:creationId xmlns:a16="http://schemas.microsoft.com/office/drawing/2014/main" id="{6C0CEE2F-B684-294B-AE7F-709A689706D0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9" name="Ellipse 458">
                <a:extLst>
                  <a:ext uri="{FF2B5EF4-FFF2-40B4-BE49-F238E27FC236}">
                    <a16:creationId xmlns:a16="http://schemas.microsoft.com/office/drawing/2014/main" id="{7CDB4766-6DF0-5B43-98EB-B6460A063E8D}"/>
                  </a:ext>
                </a:extLst>
              </p:cNvPr>
              <p:cNvSpPr/>
              <p:nvPr/>
            </p:nvSpPr>
            <p:spPr>
              <a:xfrm rot="2858513">
                <a:off x="4484615" y="3874537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7030A0"/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60" name="Connecteur droit 459">
                <a:extLst>
                  <a:ext uri="{FF2B5EF4-FFF2-40B4-BE49-F238E27FC236}">
                    <a16:creationId xmlns:a16="http://schemas.microsoft.com/office/drawing/2014/main" id="{15219901-EE08-5A42-AF3E-4D69E83CADB8}"/>
                  </a:ext>
                </a:extLst>
              </p:cNvPr>
              <p:cNvCxnSpPr/>
              <p:nvPr/>
            </p:nvCxnSpPr>
            <p:spPr>
              <a:xfrm>
                <a:off x="4248271" y="3629069"/>
                <a:ext cx="478711" cy="479925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1" name="Groupe 460">
                <a:extLst>
                  <a:ext uri="{FF2B5EF4-FFF2-40B4-BE49-F238E27FC236}">
                    <a16:creationId xmlns:a16="http://schemas.microsoft.com/office/drawing/2014/main" id="{B11F5B86-B8A2-8B42-A0D6-4A6FBC4376D0}"/>
                  </a:ext>
                </a:extLst>
              </p:cNvPr>
              <p:cNvGrpSpPr/>
              <p:nvPr/>
            </p:nvGrpSpPr>
            <p:grpSpPr>
              <a:xfrm>
                <a:off x="4696996" y="4104125"/>
                <a:ext cx="91036" cy="36000"/>
                <a:chOff x="2356381" y="896779"/>
                <a:chExt cx="91036" cy="36000"/>
              </a:xfrm>
              <a:scene3d>
                <a:camera prst="orthographicFront">
                  <a:rot lat="0" lon="0" rev="2700000"/>
                </a:camera>
                <a:lightRig rig="threePt" dir="t"/>
              </a:scene3d>
            </p:grpSpPr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2A6427D4-074B-BA4D-B42C-1BD275BAC736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470" name="Connecteur droit 469">
                  <a:extLst>
                    <a:ext uri="{FF2B5EF4-FFF2-40B4-BE49-F238E27FC236}">
                      <a16:creationId xmlns:a16="http://schemas.microsoft.com/office/drawing/2014/main" id="{D2A28B45-3294-7C4F-BE1A-6DDB82A29375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2" name="Connecteur droit avec flèche 461">
                <a:extLst>
                  <a:ext uri="{FF2B5EF4-FFF2-40B4-BE49-F238E27FC236}">
                    <a16:creationId xmlns:a16="http://schemas.microsoft.com/office/drawing/2014/main" id="{96259DA8-0E3D-E549-9F79-DF79C718E7BC}"/>
                  </a:ext>
                </a:extLst>
              </p:cNvPr>
              <p:cNvCxnSpPr>
                <a:stCxn id="459" idx="6"/>
                <a:endCxn id="459" idx="2"/>
              </p:cNvCxnSpPr>
              <p:nvPr/>
            </p:nvCxnSpPr>
            <p:spPr>
              <a:xfrm flipH="1" flipV="1">
                <a:off x="4513976" y="3898032"/>
                <a:ext cx="121278" cy="13301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ZoneTexte 462">
                    <a:extLst>
                      <a:ext uri="{FF2B5EF4-FFF2-40B4-BE49-F238E27FC236}">
                        <a16:creationId xmlns:a16="http://schemas.microsoft.com/office/drawing/2014/main" id="{B3A8F329-361D-1A4A-8DEB-023A57C82F3A}"/>
                      </a:ext>
                    </a:extLst>
                  </p:cNvPr>
                  <p:cNvSpPr txBox="1"/>
                  <p:nvPr/>
                </p:nvSpPr>
                <p:spPr>
                  <a:xfrm rot="2597198">
                    <a:off x="4624781" y="3978991"/>
                    <a:ext cx="465247" cy="1277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463" name="ZoneTexte 462">
                    <a:extLst>
                      <a:ext uri="{FF2B5EF4-FFF2-40B4-BE49-F238E27FC236}">
                        <a16:creationId xmlns:a16="http://schemas.microsoft.com/office/drawing/2014/main" id="{B3A8F329-361D-1A4A-8DEB-023A57C82F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597198">
                    <a:off x="4624781" y="3978991"/>
                    <a:ext cx="465247" cy="127727"/>
                  </a:xfrm>
                  <a:prstGeom prst="rect">
                    <a:avLst/>
                  </a:prstGeom>
                  <a:blipFill>
                    <a:blip r:embed="rId10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AE3CC2CE-9B10-D248-AF7F-7F7CCEB9D2AB}"/>
                  </a:ext>
                </a:extLst>
              </p:cNvPr>
              <p:cNvSpPr/>
              <p:nvPr/>
            </p:nvSpPr>
            <p:spPr>
              <a:xfrm>
                <a:off x="4354824" y="3956444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A18F25BF-4914-6B42-B0FC-32921C1B2614}"/>
                  </a:ext>
                </a:extLst>
              </p:cNvPr>
              <p:cNvSpPr/>
              <p:nvPr/>
            </p:nvSpPr>
            <p:spPr>
              <a:xfrm>
                <a:off x="4202424" y="3804044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466" name="Connecteur droit 465">
                <a:extLst>
                  <a:ext uri="{FF2B5EF4-FFF2-40B4-BE49-F238E27FC236}">
                    <a16:creationId xmlns:a16="http://schemas.microsoft.com/office/drawing/2014/main" id="{9951653A-CC48-8241-9E39-DFEEA95B6B26}"/>
                  </a:ext>
                </a:extLst>
              </p:cNvPr>
              <p:cNvCxnSpPr/>
              <p:nvPr/>
            </p:nvCxnSpPr>
            <p:spPr>
              <a:xfrm>
                <a:off x="4201202" y="3795260"/>
                <a:ext cx="90000" cy="85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Connecteur droit 466">
                <a:extLst>
                  <a:ext uri="{FF2B5EF4-FFF2-40B4-BE49-F238E27FC236}">
                    <a16:creationId xmlns:a16="http://schemas.microsoft.com/office/drawing/2014/main" id="{3B2F6DE3-EB87-6447-A786-2CB1D7F69602}"/>
                  </a:ext>
                </a:extLst>
              </p:cNvPr>
              <p:cNvCxnSpPr/>
              <p:nvPr/>
            </p:nvCxnSpPr>
            <p:spPr>
              <a:xfrm>
                <a:off x="4201202" y="3827730"/>
                <a:ext cx="90000" cy="850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68E9D5C2-69A8-9443-8B68-F40785D48F35}"/>
                </a:ext>
              </a:extLst>
            </p:cNvPr>
            <p:cNvSpPr/>
            <p:nvPr/>
          </p:nvSpPr>
          <p:spPr>
            <a:xfrm>
              <a:off x="3358400" y="5637539"/>
              <a:ext cx="59022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chemeClr val="accent6">
                      <a:lumMod val="50000"/>
                    </a:schemeClr>
                  </a:solidFill>
                </a:rPr>
                <a:t>TCc1=TC2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81" name="Connecteur droit avec flèche 480">
              <a:extLst>
                <a:ext uri="{FF2B5EF4-FFF2-40B4-BE49-F238E27FC236}">
                  <a16:creationId xmlns:a16="http://schemas.microsoft.com/office/drawing/2014/main" id="{E0DFE22F-49FC-234C-9D86-575C51134417}"/>
                </a:ext>
              </a:extLst>
            </p:cNvPr>
            <p:cNvCxnSpPr/>
            <p:nvPr/>
          </p:nvCxnSpPr>
          <p:spPr>
            <a:xfrm flipV="1">
              <a:off x="3575115" y="5016928"/>
              <a:ext cx="0" cy="1800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8B1672B7-B940-A341-857A-0BE4545DC091}"/>
                </a:ext>
              </a:extLst>
            </p:cNvPr>
            <p:cNvSpPr/>
            <p:nvPr/>
          </p:nvSpPr>
          <p:spPr>
            <a:xfrm>
              <a:off x="4604663" y="4106515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56CF08B4-6E2F-1A4A-B2AC-4F61D1F5ED87}"/>
                </a:ext>
              </a:extLst>
            </p:cNvPr>
            <p:cNvCxnSpPr/>
            <p:nvPr/>
          </p:nvCxnSpPr>
          <p:spPr>
            <a:xfrm flipV="1">
              <a:off x="4796141" y="412991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>
              <a:extLst>
                <a:ext uri="{FF2B5EF4-FFF2-40B4-BE49-F238E27FC236}">
                  <a16:creationId xmlns:a16="http://schemas.microsoft.com/office/drawing/2014/main" id="{13231F21-032F-224D-B409-A18410F3170E}"/>
                </a:ext>
              </a:extLst>
            </p:cNvPr>
            <p:cNvCxnSpPr/>
            <p:nvPr/>
          </p:nvCxnSpPr>
          <p:spPr>
            <a:xfrm flipV="1">
              <a:off x="4514623" y="412991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ZoneTexte 261">
                  <a:extLst>
                    <a:ext uri="{FF2B5EF4-FFF2-40B4-BE49-F238E27FC236}">
                      <a16:creationId xmlns:a16="http://schemas.microsoft.com/office/drawing/2014/main" id="{823A0E9A-07D4-1E4E-B153-81F95FC17FB2}"/>
                    </a:ext>
                  </a:extLst>
                </p:cNvPr>
                <p:cNvSpPr txBox="1"/>
                <p:nvPr/>
              </p:nvSpPr>
              <p:spPr>
                <a:xfrm>
                  <a:off x="4610289" y="419435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262" name="ZoneTexte 261">
                  <a:extLst>
                    <a:ext uri="{FF2B5EF4-FFF2-40B4-BE49-F238E27FC236}">
                      <a16:creationId xmlns:a16="http://schemas.microsoft.com/office/drawing/2014/main" id="{823A0E9A-07D4-1E4E-B153-81F95FC17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289" y="4194357"/>
                  <a:ext cx="198516" cy="123111"/>
                </a:xfrm>
                <a:prstGeom prst="rect">
                  <a:avLst/>
                </a:prstGeom>
                <a:blipFill>
                  <a:blip r:embed="rId10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Connecteur droit avec flèche 262">
              <a:extLst>
                <a:ext uri="{FF2B5EF4-FFF2-40B4-BE49-F238E27FC236}">
                  <a16:creationId xmlns:a16="http://schemas.microsoft.com/office/drawing/2014/main" id="{D485A1BD-97CC-6543-96A9-9192281EE97F}"/>
                </a:ext>
              </a:extLst>
            </p:cNvPr>
            <p:cNvCxnSpPr/>
            <p:nvPr/>
          </p:nvCxnSpPr>
          <p:spPr>
            <a:xfrm>
              <a:off x="4610563" y="4194357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1E48D927-4694-7848-90E5-5DD94F3D23CE}"/>
                </a:ext>
              </a:extLst>
            </p:cNvPr>
            <p:cNvSpPr/>
            <p:nvPr/>
          </p:nvSpPr>
          <p:spPr>
            <a:xfrm>
              <a:off x="2376450" y="4037706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4842FE12-32ED-E14D-A488-56D88EE35500}"/>
                </a:ext>
              </a:extLst>
            </p:cNvPr>
            <p:cNvSpPr txBox="1"/>
            <p:nvPr/>
          </p:nvSpPr>
          <p:spPr>
            <a:xfrm>
              <a:off x="2397827" y="4047587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330" name="Connecteur droit 329">
              <a:extLst>
                <a:ext uri="{FF2B5EF4-FFF2-40B4-BE49-F238E27FC236}">
                  <a16:creationId xmlns:a16="http://schemas.microsoft.com/office/drawing/2014/main" id="{50FE6DE2-93D4-8B4D-A947-9183B5662BF6}"/>
                </a:ext>
              </a:extLst>
            </p:cNvPr>
            <p:cNvCxnSpPr/>
            <p:nvPr/>
          </p:nvCxnSpPr>
          <p:spPr>
            <a:xfrm flipV="1">
              <a:off x="2291606" y="4125598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ZoneTexte 331">
                  <a:extLst>
                    <a:ext uri="{FF2B5EF4-FFF2-40B4-BE49-F238E27FC236}">
                      <a16:creationId xmlns:a16="http://schemas.microsoft.com/office/drawing/2014/main" id="{3277D764-4F02-2645-8C03-ABFC616D3B4E}"/>
                    </a:ext>
                  </a:extLst>
                </p:cNvPr>
                <p:cNvSpPr txBox="1"/>
                <p:nvPr/>
              </p:nvSpPr>
              <p:spPr>
                <a:xfrm>
                  <a:off x="2393885" y="424557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32" name="ZoneTexte 331">
                  <a:extLst>
                    <a:ext uri="{FF2B5EF4-FFF2-40B4-BE49-F238E27FC236}">
                      <a16:creationId xmlns:a16="http://schemas.microsoft.com/office/drawing/2014/main" id="{3277D764-4F02-2645-8C03-ABFC616D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85" y="4245573"/>
                  <a:ext cx="198516" cy="123111"/>
                </a:xfrm>
                <a:prstGeom prst="rect">
                  <a:avLst/>
                </a:prstGeom>
                <a:blipFill>
                  <a:blip r:embed="rId105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DBD16D1F-749B-6140-9359-11E5D18642BA}"/>
                </a:ext>
              </a:extLst>
            </p:cNvPr>
            <p:cNvSpPr/>
            <p:nvPr/>
          </p:nvSpPr>
          <p:spPr>
            <a:xfrm>
              <a:off x="2730778" y="4102909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34" name="Connecteur droit 333">
              <a:extLst>
                <a:ext uri="{FF2B5EF4-FFF2-40B4-BE49-F238E27FC236}">
                  <a16:creationId xmlns:a16="http://schemas.microsoft.com/office/drawing/2014/main" id="{5013322D-123D-F949-89D5-9BB6D8F929A5}"/>
                </a:ext>
              </a:extLst>
            </p:cNvPr>
            <p:cNvCxnSpPr/>
            <p:nvPr/>
          </p:nvCxnSpPr>
          <p:spPr>
            <a:xfrm flipV="1">
              <a:off x="2910778" y="4126309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cteur droit 334">
              <a:extLst>
                <a:ext uri="{FF2B5EF4-FFF2-40B4-BE49-F238E27FC236}">
                  <a16:creationId xmlns:a16="http://schemas.microsoft.com/office/drawing/2014/main" id="{63C8646B-577B-EC4D-B875-D36E2464F3E2}"/>
                </a:ext>
              </a:extLst>
            </p:cNvPr>
            <p:cNvCxnSpPr>
              <a:stCxn id="328" idx="6"/>
            </p:cNvCxnSpPr>
            <p:nvPr/>
          </p:nvCxnSpPr>
          <p:spPr>
            <a:xfrm flipV="1">
              <a:off x="2571681" y="4126309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C48ABBDF-B5B3-3443-A8AA-F929142B8B59}"/>
                </a:ext>
              </a:extLst>
            </p:cNvPr>
            <p:cNvSpPr/>
            <p:nvPr/>
          </p:nvSpPr>
          <p:spPr>
            <a:xfrm>
              <a:off x="3000778" y="412291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ZoneTexte 336">
                  <a:extLst>
                    <a:ext uri="{FF2B5EF4-FFF2-40B4-BE49-F238E27FC236}">
                      <a16:creationId xmlns:a16="http://schemas.microsoft.com/office/drawing/2014/main" id="{9933DDE6-FCAB-7640-B726-05B25FFCABA9}"/>
                    </a:ext>
                  </a:extLst>
                </p:cNvPr>
                <p:cNvSpPr txBox="1"/>
                <p:nvPr/>
              </p:nvSpPr>
              <p:spPr>
                <a:xfrm>
                  <a:off x="2736404" y="419075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7" name="ZoneTexte 336">
                  <a:extLst>
                    <a:ext uri="{FF2B5EF4-FFF2-40B4-BE49-F238E27FC236}">
                      <a16:creationId xmlns:a16="http://schemas.microsoft.com/office/drawing/2014/main" id="{9933DDE6-FCAB-7640-B726-05B25FFCA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404" y="4190751"/>
                  <a:ext cx="198516" cy="123111"/>
                </a:xfrm>
                <a:prstGeom prst="rect">
                  <a:avLst/>
                </a:prstGeom>
                <a:blipFill>
                  <a:blip r:embed="rId10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8" name="Connecteur droit avec flèche 337">
              <a:extLst>
                <a:ext uri="{FF2B5EF4-FFF2-40B4-BE49-F238E27FC236}">
                  <a16:creationId xmlns:a16="http://schemas.microsoft.com/office/drawing/2014/main" id="{1D1469F5-1315-D941-95B4-19CBCCDFD717}"/>
                </a:ext>
              </a:extLst>
            </p:cNvPr>
            <p:cNvCxnSpPr/>
            <p:nvPr/>
          </p:nvCxnSpPr>
          <p:spPr>
            <a:xfrm>
              <a:off x="2736678" y="4190751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71EEFD49-9AC7-8D4B-80D6-163FDA95295C}"/>
                </a:ext>
              </a:extLst>
            </p:cNvPr>
            <p:cNvSpPr/>
            <p:nvPr/>
          </p:nvSpPr>
          <p:spPr>
            <a:xfrm>
              <a:off x="3108818" y="4106209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40" name="Connecteur droit 339">
              <a:extLst>
                <a:ext uri="{FF2B5EF4-FFF2-40B4-BE49-F238E27FC236}">
                  <a16:creationId xmlns:a16="http://schemas.microsoft.com/office/drawing/2014/main" id="{7854A51C-F6A2-2241-9563-A731B8A5BBE8}"/>
                </a:ext>
              </a:extLst>
            </p:cNvPr>
            <p:cNvCxnSpPr/>
            <p:nvPr/>
          </p:nvCxnSpPr>
          <p:spPr>
            <a:xfrm flipV="1">
              <a:off x="3288818" y="4129609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cteur droit 340">
              <a:extLst>
                <a:ext uri="{FF2B5EF4-FFF2-40B4-BE49-F238E27FC236}">
                  <a16:creationId xmlns:a16="http://schemas.microsoft.com/office/drawing/2014/main" id="{D98B40F8-20B5-2D43-9D66-6BF605F1AC03}"/>
                </a:ext>
              </a:extLst>
            </p:cNvPr>
            <p:cNvCxnSpPr/>
            <p:nvPr/>
          </p:nvCxnSpPr>
          <p:spPr>
            <a:xfrm flipV="1">
              <a:off x="3018778" y="4129609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3549D432-A247-814A-B2AB-3F0977F7EF46}"/>
                </a:ext>
              </a:extLst>
            </p:cNvPr>
            <p:cNvSpPr/>
            <p:nvPr/>
          </p:nvSpPr>
          <p:spPr>
            <a:xfrm>
              <a:off x="3378818" y="412060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381778C5-1B23-694C-A544-F79D87721112}"/>
                </a:ext>
              </a:extLst>
            </p:cNvPr>
            <p:cNvSpPr/>
            <p:nvPr/>
          </p:nvSpPr>
          <p:spPr>
            <a:xfrm>
              <a:off x="3000778" y="412060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ZoneTexte 343">
                  <a:extLst>
                    <a:ext uri="{FF2B5EF4-FFF2-40B4-BE49-F238E27FC236}">
                      <a16:creationId xmlns:a16="http://schemas.microsoft.com/office/drawing/2014/main" id="{915EA139-34AB-624D-A31F-A8ACC0ED4708}"/>
                    </a:ext>
                  </a:extLst>
                </p:cNvPr>
                <p:cNvSpPr txBox="1"/>
                <p:nvPr/>
              </p:nvSpPr>
              <p:spPr>
                <a:xfrm>
                  <a:off x="3114444" y="419405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44" name="ZoneTexte 343">
                  <a:extLst>
                    <a:ext uri="{FF2B5EF4-FFF2-40B4-BE49-F238E27FC236}">
                      <a16:creationId xmlns:a16="http://schemas.microsoft.com/office/drawing/2014/main" id="{915EA139-34AB-624D-A31F-A8ACC0ED4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444" y="4194051"/>
                  <a:ext cx="198516" cy="123111"/>
                </a:xfrm>
                <a:prstGeom prst="rect">
                  <a:avLst/>
                </a:prstGeom>
                <a:blipFill>
                  <a:blip r:embed="rId10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5" name="Connecteur droit avec flèche 344">
              <a:extLst>
                <a:ext uri="{FF2B5EF4-FFF2-40B4-BE49-F238E27FC236}">
                  <a16:creationId xmlns:a16="http://schemas.microsoft.com/office/drawing/2014/main" id="{D7F9A43B-42D4-1A45-A4DB-FA7298C4B935}"/>
                </a:ext>
              </a:extLst>
            </p:cNvPr>
            <p:cNvCxnSpPr/>
            <p:nvPr/>
          </p:nvCxnSpPr>
          <p:spPr>
            <a:xfrm>
              <a:off x="3114718" y="4194051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CCDB64E6-CF02-4C47-82F2-82A6D63E43D2}"/>
                </a:ext>
              </a:extLst>
            </p:cNvPr>
            <p:cNvSpPr/>
            <p:nvPr/>
          </p:nvSpPr>
          <p:spPr>
            <a:xfrm>
              <a:off x="2919365" y="4223400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347" name="Connecteur droit 346">
              <a:extLst>
                <a:ext uri="{FF2B5EF4-FFF2-40B4-BE49-F238E27FC236}">
                  <a16:creationId xmlns:a16="http://schemas.microsoft.com/office/drawing/2014/main" id="{FE5B8E71-5961-2445-B0D3-F73C0D65D815}"/>
                </a:ext>
              </a:extLst>
            </p:cNvPr>
            <p:cNvCxnSpPr/>
            <p:nvPr/>
          </p:nvCxnSpPr>
          <p:spPr>
            <a:xfrm flipV="1">
              <a:off x="3009725" y="4133400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cteur droit avec flèche 347">
              <a:extLst>
                <a:ext uri="{FF2B5EF4-FFF2-40B4-BE49-F238E27FC236}">
                  <a16:creationId xmlns:a16="http://schemas.microsoft.com/office/drawing/2014/main" id="{17CDAED7-8FF6-734A-9402-080810911AAC}"/>
                </a:ext>
              </a:extLst>
            </p:cNvPr>
            <p:cNvCxnSpPr/>
            <p:nvPr/>
          </p:nvCxnSpPr>
          <p:spPr>
            <a:xfrm flipV="1">
              <a:off x="3009725" y="4223400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ZoneTexte 348">
                  <a:extLst>
                    <a:ext uri="{FF2B5EF4-FFF2-40B4-BE49-F238E27FC236}">
                      <a16:creationId xmlns:a16="http://schemas.microsoft.com/office/drawing/2014/main" id="{322BC82A-19D6-B54B-9F47-8EA156B6744C}"/>
                    </a:ext>
                  </a:extLst>
                </p:cNvPr>
                <p:cNvSpPr txBox="1"/>
                <p:nvPr/>
              </p:nvSpPr>
              <p:spPr>
                <a:xfrm>
                  <a:off x="3077546" y="4313400"/>
                  <a:ext cx="14284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49" name="ZoneTexte 348">
                  <a:extLst>
                    <a:ext uri="{FF2B5EF4-FFF2-40B4-BE49-F238E27FC236}">
                      <a16:creationId xmlns:a16="http://schemas.microsoft.com/office/drawing/2014/main" id="{322BC82A-19D6-B54B-9F47-8EA156B67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546" y="4313400"/>
                  <a:ext cx="142844" cy="123111"/>
                </a:xfrm>
                <a:prstGeom prst="rect">
                  <a:avLst/>
                </a:prstGeom>
                <a:blipFill>
                  <a:blip r:embed="rId108"/>
                  <a:stretch>
                    <a:fillRect l="-16667" r="-8333"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E11FE561-489F-4742-9B2E-49E19D5D85A4}"/>
                </a:ext>
              </a:extLst>
            </p:cNvPr>
            <p:cNvGrpSpPr/>
            <p:nvPr/>
          </p:nvGrpSpPr>
          <p:grpSpPr>
            <a:xfrm>
              <a:off x="2961175" y="4493400"/>
              <a:ext cx="91036" cy="36000"/>
              <a:chOff x="2356381" y="896779"/>
              <a:chExt cx="91036" cy="3600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9A1108A0-6264-5B4A-9584-F1452FA2FA07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404" name="Connecteur droit 403">
                <a:extLst>
                  <a:ext uri="{FF2B5EF4-FFF2-40B4-BE49-F238E27FC236}">
                    <a16:creationId xmlns:a16="http://schemas.microsoft.com/office/drawing/2014/main" id="{DEDF6824-2B87-DD4A-B7FC-6BDCEC760FB9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1" name="Connecteur droit 350">
              <a:extLst>
                <a:ext uri="{FF2B5EF4-FFF2-40B4-BE49-F238E27FC236}">
                  <a16:creationId xmlns:a16="http://schemas.microsoft.com/office/drawing/2014/main" id="{524863A4-15BC-554B-A433-0CCDEF80E607}"/>
                </a:ext>
              </a:extLst>
            </p:cNvPr>
            <p:cNvCxnSpPr/>
            <p:nvPr/>
          </p:nvCxnSpPr>
          <p:spPr>
            <a:xfrm flipV="1">
              <a:off x="3389369" y="4129609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E2E85F95-8CBC-0545-A2A8-33020235EB3F}"/>
                </a:ext>
              </a:extLst>
            </p:cNvPr>
            <p:cNvSpPr/>
            <p:nvPr/>
          </p:nvSpPr>
          <p:spPr>
            <a:xfrm>
              <a:off x="3344777" y="4302410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353" name="Connecteur droit 352">
              <a:extLst>
                <a:ext uri="{FF2B5EF4-FFF2-40B4-BE49-F238E27FC236}">
                  <a16:creationId xmlns:a16="http://schemas.microsoft.com/office/drawing/2014/main" id="{726BEE93-756A-B242-AC85-19E91980FF80}"/>
                </a:ext>
              </a:extLst>
            </p:cNvPr>
            <p:cNvCxnSpPr/>
            <p:nvPr/>
          </p:nvCxnSpPr>
          <p:spPr>
            <a:xfrm>
              <a:off x="3342396" y="4293626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cteur droit 353">
              <a:extLst>
                <a:ext uri="{FF2B5EF4-FFF2-40B4-BE49-F238E27FC236}">
                  <a16:creationId xmlns:a16="http://schemas.microsoft.com/office/drawing/2014/main" id="{09D321A9-7FC1-FA42-B118-5FDFBA0728A7}"/>
                </a:ext>
              </a:extLst>
            </p:cNvPr>
            <p:cNvCxnSpPr/>
            <p:nvPr/>
          </p:nvCxnSpPr>
          <p:spPr>
            <a:xfrm>
              <a:off x="3342396" y="4326096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oupe 354">
              <a:extLst>
                <a:ext uri="{FF2B5EF4-FFF2-40B4-BE49-F238E27FC236}">
                  <a16:creationId xmlns:a16="http://schemas.microsoft.com/office/drawing/2014/main" id="{D18198B1-770B-9043-A4B1-ED241D7A778D}"/>
                </a:ext>
              </a:extLst>
            </p:cNvPr>
            <p:cNvGrpSpPr/>
            <p:nvPr/>
          </p:nvGrpSpPr>
          <p:grpSpPr>
            <a:xfrm>
              <a:off x="3341360" y="4489609"/>
              <a:ext cx="91036" cy="36000"/>
              <a:chOff x="2356381" y="896779"/>
              <a:chExt cx="91036" cy="36000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225CFBA9-7F55-B844-8A03-2ED87B84CD20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402" name="Connecteur droit 401">
                <a:extLst>
                  <a:ext uri="{FF2B5EF4-FFF2-40B4-BE49-F238E27FC236}">
                    <a16:creationId xmlns:a16="http://schemas.microsoft.com/office/drawing/2014/main" id="{9391137A-0E2E-9946-8545-F22C2EAA231E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C080476-954D-B041-987C-173A91030B1A}"/>
                </a:ext>
              </a:extLst>
            </p:cNvPr>
            <p:cNvSpPr/>
            <p:nvPr/>
          </p:nvSpPr>
          <p:spPr>
            <a:xfrm>
              <a:off x="3486799" y="4104964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57" name="Connecteur droit 356">
              <a:extLst>
                <a:ext uri="{FF2B5EF4-FFF2-40B4-BE49-F238E27FC236}">
                  <a16:creationId xmlns:a16="http://schemas.microsoft.com/office/drawing/2014/main" id="{6A70E406-BB55-BF4D-8AD3-EFFA1D0B48BB}"/>
                </a:ext>
              </a:extLst>
            </p:cNvPr>
            <p:cNvCxnSpPr/>
            <p:nvPr/>
          </p:nvCxnSpPr>
          <p:spPr>
            <a:xfrm flipV="1">
              <a:off x="3666799" y="4128364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cteur droit 357">
              <a:extLst>
                <a:ext uri="{FF2B5EF4-FFF2-40B4-BE49-F238E27FC236}">
                  <a16:creationId xmlns:a16="http://schemas.microsoft.com/office/drawing/2014/main" id="{290E96FE-500A-4045-95D0-9F2F14258152}"/>
                </a:ext>
              </a:extLst>
            </p:cNvPr>
            <p:cNvCxnSpPr/>
            <p:nvPr/>
          </p:nvCxnSpPr>
          <p:spPr>
            <a:xfrm flipV="1">
              <a:off x="3396759" y="4128364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C21CC8FB-FF92-DA4A-8B58-678ACCD6E241}"/>
                </a:ext>
              </a:extLst>
            </p:cNvPr>
            <p:cNvSpPr/>
            <p:nvPr/>
          </p:nvSpPr>
          <p:spPr>
            <a:xfrm>
              <a:off x="3756799" y="411936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id="{B511FCA1-DEE7-8842-890A-807B07F964AD}"/>
                </a:ext>
              </a:extLst>
            </p:cNvPr>
            <p:cNvSpPr/>
            <p:nvPr/>
          </p:nvSpPr>
          <p:spPr>
            <a:xfrm>
              <a:off x="3378759" y="411936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ZoneTexte 360">
                  <a:extLst>
                    <a:ext uri="{FF2B5EF4-FFF2-40B4-BE49-F238E27FC236}">
                      <a16:creationId xmlns:a16="http://schemas.microsoft.com/office/drawing/2014/main" id="{3D2F7256-8338-E94C-BCF9-6032D6FA7A49}"/>
                    </a:ext>
                  </a:extLst>
                </p:cNvPr>
                <p:cNvSpPr txBox="1"/>
                <p:nvPr/>
              </p:nvSpPr>
              <p:spPr>
                <a:xfrm>
                  <a:off x="3492425" y="419280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61" name="ZoneTexte 360">
                  <a:extLst>
                    <a:ext uri="{FF2B5EF4-FFF2-40B4-BE49-F238E27FC236}">
                      <a16:creationId xmlns:a16="http://schemas.microsoft.com/office/drawing/2014/main" id="{3D2F7256-8338-E94C-BCF9-6032D6FA7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425" y="4192806"/>
                  <a:ext cx="198516" cy="123111"/>
                </a:xfrm>
                <a:prstGeom prst="rect">
                  <a:avLst/>
                </a:prstGeom>
                <a:blipFill>
                  <a:blip r:embed="rId10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2" name="Connecteur droit avec flèche 361">
              <a:extLst>
                <a:ext uri="{FF2B5EF4-FFF2-40B4-BE49-F238E27FC236}">
                  <a16:creationId xmlns:a16="http://schemas.microsoft.com/office/drawing/2014/main" id="{9FCAE5BD-04CA-334E-99F8-E5FDE3CD3B29}"/>
                </a:ext>
              </a:extLst>
            </p:cNvPr>
            <p:cNvCxnSpPr/>
            <p:nvPr/>
          </p:nvCxnSpPr>
          <p:spPr>
            <a:xfrm>
              <a:off x="3492699" y="4192806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F2CCF28E-3AB6-E447-AE87-E7D8DEEBFB8B}"/>
                </a:ext>
              </a:extLst>
            </p:cNvPr>
            <p:cNvSpPr/>
            <p:nvPr/>
          </p:nvSpPr>
          <p:spPr>
            <a:xfrm>
              <a:off x="3864966" y="410748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64" name="Connecteur droit 363">
              <a:extLst>
                <a:ext uri="{FF2B5EF4-FFF2-40B4-BE49-F238E27FC236}">
                  <a16:creationId xmlns:a16="http://schemas.microsoft.com/office/drawing/2014/main" id="{D1583A13-A179-A246-8D32-36BC2F172AA0}"/>
                </a:ext>
              </a:extLst>
            </p:cNvPr>
            <p:cNvCxnSpPr/>
            <p:nvPr/>
          </p:nvCxnSpPr>
          <p:spPr>
            <a:xfrm flipV="1">
              <a:off x="4044966" y="413088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cteur droit 364">
              <a:extLst>
                <a:ext uri="{FF2B5EF4-FFF2-40B4-BE49-F238E27FC236}">
                  <a16:creationId xmlns:a16="http://schemas.microsoft.com/office/drawing/2014/main" id="{64F58FB5-83E8-944B-B99F-EDD1E17D43DE}"/>
                </a:ext>
              </a:extLst>
            </p:cNvPr>
            <p:cNvCxnSpPr/>
            <p:nvPr/>
          </p:nvCxnSpPr>
          <p:spPr>
            <a:xfrm flipV="1">
              <a:off x="3774926" y="413088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Ellipse 365">
              <a:extLst>
                <a:ext uri="{FF2B5EF4-FFF2-40B4-BE49-F238E27FC236}">
                  <a16:creationId xmlns:a16="http://schemas.microsoft.com/office/drawing/2014/main" id="{C97277B7-7E6D-9746-9D4E-4A2CE7AC4B35}"/>
                </a:ext>
              </a:extLst>
            </p:cNvPr>
            <p:cNvSpPr/>
            <p:nvPr/>
          </p:nvSpPr>
          <p:spPr>
            <a:xfrm>
              <a:off x="4134966" y="412188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F9B7945A-5CCE-D041-BC0E-01439A752359}"/>
                </a:ext>
              </a:extLst>
            </p:cNvPr>
            <p:cNvSpPr/>
            <p:nvPr/>
          </p:nvSpPr>
          <p:spPr>
            <a:xfrm>
              <a:off x="3756926" y="412188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FAEA5689-546D-444E-BAEA-93EF3D8D1B36}"/>
                    </a:ext>
                  </a:extLst>
                </p:cNvPr>
                <p:cNvSpPr txBox="1"/>
                <p:nvPr/>
              </p:nvSpPr>
              <p:spPr>
                <a:xfrm>
                  <a:off x="3870592" y="419533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FAEA5689-546D-444E-BAEA-93EF3D8D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592" y="4195330"/>
                  <a:ext cx="198516" cy="123111"/>
                </a:xfrm>
                <a:prstGeom prst="rect">
                  <a:avLst/>
                </a:prstGeom>
                <a:blipFill>
                  <a:blip r:embed="rId1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9" name="Connecteur droit avec flèche 368">
              <a:extLst>
                <a:ext uri="{FF2B5EF4-FFF2-40B4-BE49-F238E27FC236}">
                  <a16:creationId xmlns:a16="http://schemas.microsoft.com/office/drawing/2014/main" id="{A789C848-44D4-C647-84DB-EB16B05C7747}"/>
                </a:ext>
              </a:extLst>
            </p:cNvPr>
            <p:cNvCxnSpPr/>
            <p:nvPr/>
          </p:nvCxnSpPr>
          <p:spPr>
            <a:xfrm>
              <a:off x="3870866" y="419533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cteur droit 369">
              <a:extLst>
                <a:ext uri="{FF2B5EF4-FFF2-40B4-BE49-F238E27FC236}">
                  <a16:creationId xmlns:a16="http://schemas.microsoft.com/office/drawing/2014/main" id="{0A3735F4-DA86-6F4C-B82B-CB15B687A956}"/>
                </a:ext>
              </a:extLst>
            </p:cNvPr>
            <p:cNvCxnSpPr/>
            <p:nvPr/>
          </p:nvCxnSpPr>
          <p:spPr>
            <a:xfrm flipV="1">
              <a:off x="4145517" y="4128238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1D83DE19-8F7F-C046-AFDE-3330DD111C5A}"/>
                </a:ext>
              </a:extLst>
            </p:cNvPr>
            <p:cNvSpPr/>
            <p:nvPr/>
          </p:nvSpPr>
          <p:spPr>
            <a:xfrm>
              <a:off x="4100925" y="430103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372" name="Connecteur droit 371">
              <a:extLst>
                <a:ext uri="{FF2B5EF4-FFF2-40B4-BE49-F238E27FC236}">
                  <a16:creationId xmlns:a16="http://schemas.microsoft.com/office/drawing/2014/main" id="{79AE3F6D-95C3-9445-97B9-18B56A99C23B}"/>
                </a:ext>
              </a:extLst>
            </p:cNvPr>
            <p:cNvCxnSpPr/>
            <p:nvPr/>
          </p:nvCxnSpPr>
          <p:spPr>
            <a:xfrm>
              <a:off x="4098544" y="4292255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cteur droit 372">
              <a:extLst>
                <a:ext uri="{FF2B5EF4-FFF2-40B4-BE49-F238E27FC236}">
                  <a16:creationId xmlns:a16="http://schemas.microsoft.com/office/drawing/2014/main" id="{BF37C6B7-A00A-304C-86F4-637FF847BA11}"/>
                </a:ext>
              </a:extLst>
            </p:cNvPr>
            <p:cNvCxnSpPr/>
            <p:nvPr/>
          </p:nvCxnSpPr>
          <p:spPr>
            <a:xfrm>
              <a:off x="4098544" y="4324725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4" name="Groupe 373">
              <a:extLst>
                <a:ext uri="{FF2B5EF4-FFF2-40B4-BE49-F238E27FC236}">
                  <a16:creationId xmlns:a16="http://schemas.microsoft.com/office/drawing/2014/main" id="{13AF6A20-2227-4541-BD9E-22E39DED9592}"/>
                </a:ext>
              </a:extLst>
            </p:cNvPr>
            <p:cNvGrpSpPr/>
            <p:nvPr/>
          </p:nvGrpSpPr>
          <p:grpSpPr>
            <a:xfrm>
              <a:off x="4097508" y="4488238"/>
              <a:ext cx="91036" cy="36000"/>
              <a:chOff x="2356381" y="896779"/>
              <a:chExt cx="91036" cy="36000"/>
            </a:xfrm>
          </p:grpSpPr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306CB01A-5215-B54D-B62B-2FDC5B7A025E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400" name="Connecteur droit 399">
                <a:extLst>
                  <a:ext uri="{FF2B5EF4-FFF2-40B4-BE49-F238E27FC236}">
                    <a16:creationId xmlns:a16="http://schemas.microsoft.com/office/drawing/2014/main" id="{B831B4D6-B2B4-A74F-B612-5D1016F46B23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A2E86ABF-08E6-5843-8BF6-C5543BBD9960}"/>
                </a:ext>
              </a:extLst>
            </p:cNvPr>
            <p:cNvSpPr/>
            <p:nvPr/>
          </p:nvSpPr>
          <p:spPr>
            <a:xfrm>
              <a:off x="4239053" y="410748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76" name="Connecteur droit 375">
              <a:extLst>
                <a:ext uri="{FF2B5EF4-FFF2-40B4-BE49-F238E27FC236}">
                  <a16:creationId xmlns:a16="http://schemas.microsoft.com/office/drawing/2014/main" id="{8FBBFC83-1E4D-0D47-88D9-0C38E8991B36}"/>
                </a:ext>
              </a:extLst>
            </p:cNvPr>
            <p:cNvCxnSpPr/>
            <p:nvPr/>
          </p:nvCxnSpPr>
          <p:spPr>
            <a:xfrm flipV="1">
              <a:off x="4419053" y="413088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cteur droit 376">
              <a:extLst>
                <a:ext uri="{FF2B5EF4-FFF2-40B4-BE49-F238E27FC236}">
                  <a16:creationId xmlns:a16="http://schemas.microsoft.com/office/drawing/2014/main" id="{4EDA189F-B61E-9D4F-A41B-F4F4AC52F7C1}"/>
                </a:ext>
              </a:extLst>
            </p:cNvPr>
            <p:cNvCxnSpPr/>
            <p:nvPr/>
          </p:nvCxnSpPr>
          <p:spPr>
            <a:xfrm flipV="1">
              <a:off x="4149013" y="413088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Ellipse 377">
              <a:extLst>
                <a:ext uri="{FF2B5EF4-FFF2-40B4-BE49-F238E27FC236}">
                  <a16:creationId xmlns:a16="http://schemas.microsoft.com/office/drawing/2014/main" id="{B838A4B0-1714-764D-8C48-5FACCE222232}"/>
                </a:ext>
              </a:extLst>
            </p:cNvPr>
            <p:cNvSpPr/>
            <p:nvPr/>
          </p:nvSpPr>
          <p:spPr>
            <a:xfrm>
              <a:off x="4135347" y="412188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ZoneTexte 378">
                  <a:extLst>
                    <a:ext uri="{FF2B5EF4-FFF2-40B4-BE49-F238E27FC236}">
                      <a16:creationId xmlns:a16="http://schemas.microsoft.com/office/drawing/2014/main" id="{16593656-DFAE-594D-BFF7-140170E126FE}"/>
                    </a:ext>
                  </a:extLst>
                </p:cNvPr>
                <p:cNvSpPr txBox="1"/>
                <p:nvPr/>
              </p:nvSpPr>
              <p:spPr>
                <a:xfrm>
                  <a:off x="4244679" y="419533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79" name="ZoneTexte 378">
                  <a:extLst>
                    <a:ext uri="{FF2B5EF4-FFF2-40B4-BE49-F238E27FC236}">
                      <a16:creationId xmlns:a16="http://schemas.microsoft.com/office/drawing/2014/main" id="{16593656-DFAE-594D-BFF7-140170E126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679" y="4195330"/>
                  <a:ext cx="198516" cy="123111"/>
                </a:xfrm>
                <a:prstGeom prst="rect">
                  <a:avLst/>
                </a:prstGeom>
                <a:blipFill>
                  <a:blip r:embed="rId1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Connecteur droit avec flèche 379">
              <a:extLst>
                <a:ext uri="{FF2B5EF4-FFF2-40B4-BE49-F238E27FC236}">
                  <a16:creationId xmlns:a16="http://schemas.microsoft.com/office/drawing/2014/main" id="{8111DCF1-2D1A-1849-B795-4A6756129791}"/>
                </a:ext>
              </a:extLst>
            </p:cNvPr>
            <p:cNvCxnSpPr/>
            <p:nvPr/>
          </p:nvCxnSpPr>
          <p:spPr>
            <a:xfrm>
              <a:off x="4244953" y="419533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ZoneTexte 380">
                  <a:extLst>
                    <a:ext uri="{FF2B5EF4-FFF2-40B4-BE49-F238E27FC236}">
                      <a16:creationId xmlns:a16="http://schemas.microsoft.com/office/drawing/2014/main" id="{7061434B-18CF-DD43-AB6D-A4D35534BEE3}"/>
                    </a:ext>
                  </a:extLst>
                </p:cNvPr>
                <p:cNvSpPr txBox="1"/>
                <p:nvPr/>
              </p:nvSpPr>
              <p:spPr>
                <a:xfrm>
                  <a:off x="3334508" y="411207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1" name="ZoneTexte 380">
                  <a:extLst>
                    <a:ext uri="{FF2B5EF4-FFF2-40B4-BE49-F238E27FC236}">
                      <a16:creationId xmlns:a16="http://schemas.microsoft.com/office/drawing/2014/main" id="{7061434B-18CF-DD43-AB6D-A4D35534B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508" y="4112076"/>
                  <a:ext cx="198516" cy="123111"/>
                </a:xfrm>
                <a:prstGeom prst="rect">
                  <a:avLst/>
                </a:prstGeom>
                <a:blipFill>
                  <a:blip r:embed="rId11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2" name="Groupe 381">
              <a:extLst>
                <a:ext uri="{FF2B5EF4-FFF2-40B4-BE49-F238E27FC236}">
                  <a16:creationId xmlns:a16="http://schemas.microsoft.com/office/drawing/2014/main" id="{3A9D73D4-1508-4C4E-869F-5DA5326E8094}"/>
                </a:ext>
              </a:extLst>
            </p:cNvPr>
            <p:cNvGrpSpPr/>
            <p:nvPr/>
          </p:nvGrpSpPr>
          <p:grpSpPr>
            <a:xfrm>
              <a:off x="2221303" y="4106415"/>
              <a:ext cx="111404" cy="36000"/>
              <a:chOff x="678151" y="2473406"/>
              <a:chExt cx="111404" cy="36000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49600E09-C402-0B4F-996F-2622EEA39FBE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398" name="Connecteur droit 397">
                <a:extLst>
                  <a:ext uri="{FF2B5EF4-FFF2-40B4-BE49-F238E27FC236}">
                    <a16:creationId xmlns:a16="http://schemas.microsoft.com/office/drawing/2014/main" id="{4BB137FE-1CE3-BF4C-A9EC-5552FEBA22D3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ZoneTexte 382">
                  <a:extLst>
                    <a:ext uri="{FF2B5EF4-FFF2-40B4-BE49-F238E27FC236}">
                      <a16:creationId xmlns:a16="http://schemas.microsoft.com/office/drawing/2014/main" id="{121D188E-2843-9240-BB43-09919E62A6A4}"/>
                    </a:ext>
                  </a:extLst>
                </p:cNvPr>
                <p:cNvSpPr txBox="1"/>
                <p:nvPr/>
              </p:nvSpPr>
              <p:spPr>
                <a:xfrm>
                  <a:off x="2950927" y="411539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3" name="ZoneTexte 382">
                  <a:extLst>
                    <a:ext uri="{FF2B5EF4-FFF2-40B4-BE49-F238E27FC236}">
                      <a16:creationId xmlns:a16="http://schemas.microsoft.com/office/drawing/2014/main" id="{121D188E-2843-9240-BB43-09919E62A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927" y="4115397"/>
                  <a:ext cx="198516" cy="123111"/>
                </a:xfrm>
                <a:prstGeom prst="rect">
                  <a:avLst/>
                </a:prstGeom>
                <a:blipFill>
                  <a:blip r:embed="rId1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ZoneTexte 383">
                  <a:extLst>
                    <a:ext uri="{FF2B5EF4-FFF2-40B4-BE49-F238E27FC236}">
                      <a16:creationId xmlns:a16="http://schemas.microsoft.com/office/drawing/2014/main" id="{404AA97A-AC6F-A04B-B73D-5D5CEB6D9418}"/>
                    </a:ext>
                  </a:extLst>
                </p:cNvPr>
                <p:cNvSpPr txBox="1"/>
                <p:nvPr/>
              </p:nvSpPr>
              <p:spPr>
                <a:xfrm>
                  <a:off x="3688577" y="413609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4" name="ZoneTexte 383">
                  <a:extLst>
                    <a:ext uri="{FF2B5EF4-FFF2-40B4-BE49-F238E27FC236}">
                      <a16:creationId xmlns:a16="http://schemas.microsoft.com/office/drawing/2014/main" id="{404AA97A-AC6F-A04B-B73D-5D5CEB6D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577" y="4136099"/>
                  <a:ext cx="198516" cy="123111"/>
                </a:xfrm>
                <a:prstGeom prst="rect">
                  <a:avLst/>
                </a:prstGeom>
                <a:blipFill>
                  <a:blip r:embed="rId1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ZoneTexte 384">
                  <a:extLst>
                    <a:ext uri="{FF2B5EF4-FFF2-40B4-BE49-F238E27FC236}">
                      <a16:creationId xmlns:a16="http://schemas.microsoft.com/office/drawing/2014/main" id="{7FAC7980-4D27-1E49-8BC3-2E633F6C28D0}"/>
                    </a:ext>
                  </a:extLst>
                </p:cNvPr>
                <p:cNvSpPr txBox="1"/>
                <p:nvPr/>
              </p:nvSpPr>
              <p:spPr>
                <a:xfrm>
                  <a:off x="4079143" y="412413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5" name="ZoneTexte 384">
                  <a:extLst>
                    <a:ext uri="{FF2B5EF4-FFF2-40B4-BE49-F238E27FC236}">
                      <a16:creationId xmlns:a16="http://schemas.microsoft.com/office/drawing/2014/main" id="{7FAC7980-4D27-1E49-8BC3-2E633F6C2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143" y="4124130"/>
                  <a:ext cx="198516" cy="123111"/>
                </a:xfrm>
                <a:prstGeom prst="rect">
                  <a:avLst/>
                </a:prstGeom>
                <a:blipFill>
                  <a:blip r:embed="rId11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ZoneTexte 385">
                  <a:extLst>
                    <a:ext uri="{FF2B5EF4-FFF2-40B4-BE49-F238E27FC236}">
                      <a16:creationId xmlns:a16="http://schemas.microsoft.com/office/drawing/2014/main" id="{1D713741-F679-D74F-B01B-75920B8B69FE}"/>
                    </a:ext>
                  </a:extLst>
                </p:cNvPr>
                <p:cNvSpPr txBox="1"/>
                <p:nvPr/>
              </p:nvSpPr>
              <p:spPr>
                <a:xfrm>
                  <a:off x="4378144" y="412413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6" name="ZoneTexte 385">
                  <a:extLst>
                    <a:ext uri="{FF2B5EF4-FFF2-40B4-BE49-F238E27FC236}">
                      <a16:creationId xmlns:a16="http://schemas.microsoft.com/office/drawing/2014/main" id="{1D713741-F679-D74F-B01B-75920B8B6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144" y="4124130"/>
                  <a:ext cx="198516" cy="123111"/>
                </a:xfrm>
                <a:prstGeom prst="rect">
                  <a:avLst/>
                </a:prstGeom>
                <a:blipFill>
                  <a:blip r:embed="rId11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C61C9672-0269-F34E-A0A0-31CCF6FBF398}"/>
                </a:ext>
              </a:extLst>
            </p:cNvPr>
            <p:cNvSpPr/>
            <p:nvPr/>
          </p:nvSpPr>
          <p:spPr>
            <a:xfrm>
              <a:off x="4505881" y="411352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>
                <a:solidFill>
                  <a:srgbClr val="FF0000"/>
                </a:solidFill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FC19A4F1-8732-0847-8F28-FB4DB9D6A27B}"/>
                </a:ext>
              </a:extLst>
            </p:cNvPr>
            <p:cNvSpPr/>
            <p:nvPr/>
          </p:nvSpPr>
          <p:spPr>
            <a:xfrm>
              <a:off x="3211856" y="3813725"/>
              <a:ext cx="62068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rgbClr val="FF0000"/>
                  </a:solidFill>
                </a:rPr>
                <a:t>TCw0=TC0</a:t>
              </a:r>
              <a:endParaRPr lang="fr-FR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5ED77815-9850-1C57-2972-4355511BFB92}"/>
                </a:ext>
              </a:extLst>
            </p:cNvPr>
            <p:cNvGrpSpPr/>
            <p:nvPr/>
          </p:nvGrpSpPr>
          <p:grpSpPr>
            <a:xfrm>
              <a:off x="4423652" y="3720343"/>
              <a:ext cx="318080" cy="398348"/>
              <a:chOff x="3760077" y="465897"/>
              <a:chExt cx="318080" cy="398348"/>
            </a:xfrm>
          </p:grpSpPr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7C96F20D-14D5-1CCC-FB71-42A6E36BA4A0}"/>
                  </a:ext>
                </a:extLst>
              </p:cNvPr>
              <p:cNvSpPr/>
              <p:nvPr/>
            </p:nvSpPr>
            <p:spPr>
              <a:xfrm>
                <a:off x="3760077" y="58526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EFA8F2FF-A12F-5AF2-9799-8D135F62AF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0437" y="495268"/>
                <a:ext cx="0" cy="3689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0" name="Groupe 449">
                <a:extLst>
                  <a:ext uri="{FF2B5EF4-FFF2-40B4-BE49-F238E27FC236}">
                    <a16:creationId xmlns:a16="http://schemas.microsoft.com/office/drawing/2014/main" id="{1D88B410-3004-8950-FDC3-A1A762E69317}"/>
                  </a:ext>
                </a:extLst>
              </p:cNvPr>
              <p:cNvGrpSpPr/>
              <p:nvPr/>
            </p:nvGrpSpPr>
            <p:grpSpPr>
              <a:xfrm>
                <a:off x="3807081" y="465897"/>
                <a:ext cx="91036" cy="36000"/>
                <a:chOff x="2356381" y="896779"/>
                <a:chExt cx="91036" cy="3600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AA120E55-3F4B-EA3F-A112-E9023231FEED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83" name="Connecteur droit 482">
                  <a:extLst>
                    <a:ext uri="{FF2B5EF4-FFF2-40B4-BE49-F238E27FC236}">
                      <a16:creationId xmlns:a16="http://schemas.microsoft.com/office/drawing/2014/main" id="{0F096081-C3A3-60E0-A80B-B827C56DD236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8" name="ZoneTexte 467">
                    <a:extLst>
                      <a:ext uri="{FF2B5EF4-FFF2-40B4-BE49-F238E27FC236}">
                        <a16:creationId xmlns:a16="http://schemas.microsoft.com/office/drawing/2014/main" id="{862C7992-BC31-FF2D-080E-64D8EAD91992}"/>
                      </a:ext>
                    </a:extLst>
                  </p:cNvPr>
                  <p:cNvSpPr txBox="1"/>
                  <p:nvPr/>
                </p:nvSpPr>
                <p:spPr>
                  <a:xfrm>
                    <a:off x="3935313" y="477617"/>
                    <a:ext cx="14284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  <a:p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468" name="ZoneTexte 467">
                    <a:extLst>
                      <a:ext uri="{FF2B5EF4-FFF2-40B4-BE49-F238E27FC236}">
                        <a16:creationId xmlns:a16="http://schemas.microsoft.com/office/drawing/2014/main" id="{862C7992-BC31-FF2D-080E-64D8EAD919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5313" y="477617"/>
                    <a:ext cx="142844" cy="246221"/>
                  </a:xfrm>
                  <a:prstGeom prst="rect">
                    <a:avLst/>
                  </a:prstGeom>
                  <a:blipFill>
                    <a:blip r:embed="rId121"/>
                    <a:stretch>
                      <a:fillRect l="-769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8" name="Connecteur droit avec flèche 477">
                <a:extLst>
                  <a:ext uri="{FF2B5EF4-FFF2-40B4-BE49-F238E27FC236}">
                    <a16:creationId xmlns:a16="http://schemas.microsoft.com/office/drawing/2014/main" id="{385EC5A3-38E6-78ED-A33D-4EFC809A9EBD}"/>
                  </a:ext>
                </a:extLst>
              </p:cNvPr>
              <p:cNvCxnSpPr/>
              <p:nvPr/>
            </p:nvCxnSpPr>
            <p:spPr>
              <a:xfrm flipV="1">
                <a:off x="3850077" y="599276"/>
                <a:ext cx="0" cy="1800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ZoneTexte 483">
                  <a:extLst>
                    <a:ext uri="{FF2B5EF4-FFF2-40B4-BE49-F238E27FC236}">
                      <a16:creationId xmlns:a16="http://schemas.microsoft.com/office/drawing/2014/main" id="{99BB647B-1CC9-3E44-DD12-D6170C546D8B}"/>
                    </a:ext>
                  </a:extLst>
                </p:cNvPr>
                <p:cNvSpPr txBox="1"/>
                <p:nvPr/>
              </p:nvSpPr>
              <p:spPr>
                <a:xfrm>
                  <a:off x="4821452" y="413541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4" name="ZoneTexte 483">
                  <a:extLst>
                    <a:ext uri="{FF2B5EF4-FFF2-40B4-BE49-F238E27FC236}">
                      <a16:creationId xmlns:a16="http://schemas.microsoft.com/office/drawing/2014/main" id="{99BB647B-1CC9-3E44-DD12-D6170C546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452" y="4135418"/>
                  <a:ext cx="198516" cy="123111"/>
                </a:xfrm>
                <a:prstGeom prst="rect">
                  <a:avLst/>
                </a:prstGeom>
                <a:blipFill>
                  <a:blip r:embed="rId12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5" name="Ellipse 484">
              <a:extLst>
                <a:ext uri="{FF2B5EF4-FFF2-40B4-BE49-F238E27FC236}">
                  <a16:creationId xmlns:a16="http://schemas.microsoft.com/office/drawing/2014/main" id="{CD301CD5-10D9-1DBE-AF30-5BE1FC99315F}"/>
                </a:ext>
              </a:extLst>
            </p:cNvPr>
            <p:cNvSpPr/>
            <p:nvPr/>
          </p:nvSpPr>
          <p:spPr>
            <a:xfrm>
              <a:off x="4876000" y="4117253"/>
              <a:ext cx="2178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FC9BCBB0-35FB-D4E8-670E-E960AAF3323A}"/>
                </a:ext>
              </a:extLst>
            </p:cNvPr>
            <p:cNvSpPr/>
            <p:nvPr/>
          </p:nvSpPr>
          <p:spPr>
            <a:xfrm>
              <a:off x="4500353" y="4373232"/>
              <a:ext cx="2178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 dirty="0"/>
            </a:p>
          </p:txBody>
        </p:sp>
        <p:cxnSp>
          <p:nvCxnSpPr>
            <p:cNvPr id="489" name="Connecteur droit 488">
              <a:extLst>
                <a:ext uri="{FF2B5EF4-FFF2-40B4-BE49-F238E27FC236}">
                  <a16:creationId xmlns:a16="http://schemas.microsoft.com/office/drawing/2014/main" id="{9889EE9F-9E6D-E603-EE54-45C1F6B1744B}"/>
                </a:ext>
              </a:extLst>
            </p:cNvPr>
            <p:cNvCxnSpPr>
              <a:cxnSpLocks/>
              <a:endCxn id="254" idx="1"/>
            </p:cNvCxnSpPr>
            <p:nvPr/>
          </p:nvCxnSpPr>
          <p:spPr>
            <a:xfrm>
              <a:off x="4514457" y="4391013"/>
              <a:ext cx="1491" cy="22407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ZoneTexte 491">
                  <a:extLst>
                    <a:ext uri="{FF2B5EF4-FFF2-40B4-BE49-F238E27FC236}">
                      <a16:creationId xmlns:a16="http://schemas.microsoft.com/office/drawing/2014/main" id="{27838D09-2041-3496-7458-44777F368479}"/>
                    </a:ext>
                  </a:extLst>
                </p:cNvPr>
                <p:cNvSpPr txBox="1"/>
                <p:nvPr/>
              </p:nvSpPr>
              <p:spPr>
                <a:xfrm>
                  <a:off x="4524474" y="4318496"/>
                  <a:ext cx="9317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2" name="ZoneTexte 491">
                  <a:extLst>
                    <a:ext uri="{FF2B5EF4-FFF2-40B4-BE49-F238E27FC236}">
                      <a16:creationId xmlns:a16="http://schemas.microsoft.com/office/drawing/2014/main" id="{27838D09-2041-3496-7458-44777F368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474" y="4318496"/>
                  <a:ext cx="93170" cy="123111"/>
                </a:xfrm>
                <a:prstGeom prst="rect">
                  <a:avLst/>
                </a:prstGeom>
                <a:blipFill>
                  <a:blip r:embed="rId123"/>
                  <a:stretch>
                    <a:fillRect l="-25000" r="-25000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3" name="Connecteur droit 492">
              <a:extLst>
                <a:ext uri="{FF2B5EF4-FFF2-40B4-BE49-F238E27FC236}">
                  <a16:creationId xmlns:a16="http://schemas.microsoft.com/office/drawing/2014/main" id="{9AFB86E6-1674-EB31-CF94-9DF1D4324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1195" y="4131575"/>
              <a:ext cx="2426" cy="2570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Ellipse 520">
              <a:extLst>
                <a:ext uri="{FF2B5EF4-FFF2-40B4-BE49-F238E27FC236}">
                  <a16:creationId xmlns:a16="http://schemas.microsoft.com/office/drawing/2014/main" id="{62FE7EB4-4F46-A1FF-DDC0-61E87BDE6EF0}"/>
                </a:ext>
              </a:extLst>
            </p:cNvPr>
            <p:cNvSpPr/>
            <p:nvPr/>
          </p:nvSpPr>
          <p:spPr>
            <a:xfrm>
              <a:off x="5061405" y="562369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F78411CC-1031-7126-823B-2F9F0975BB5E}"/>
              </a:ext>
            </a:extLst>
          </p:cNvPr>
          <p:cNvSpPr txBox="1"/>
          <p:nvPr/>
        </p:nvSpPr>
        <p:spPr>
          <a:xfrm>
            <a:off x="5422395" y="3894925"/>
            <a:ext cx="1784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outputs:</a:t>
            </a:r>
          </a:p>
          <a:p>
            <a:r>
              <a:rPr lang="en-GB" sz="1000" dirty="0"/>
              <a:t>TC0 node 0</a:t>
            </a:r>
          </a:p>
          <a:p>
            <a:r>
              <a:rPr lang="en-GB" sz="1000" dirty="0"/>
              <a:t>TC0 node 4</a:t>
            </a:r>
          </a:p>
          <a:p>
            <a:r>
              <a:rPr lang="en-GB" sz="1000" dirty="0"/>
              <a:t>TC0 node end (5)</a:t>
            </a:r>
          </a:p>
          <a:p>
            <a:r>
              <a:rPr lang="en-GB" sz="1000" dirty="0"/>
              <a:t>TC1 node 2</a:t>
            </a:r>
          </a:p>
          <a:p>
            <a:r>
              <a:rPr lang="en-GB" sz="1000" dirty="0"/>
              <a:t>TC3 node 0: not mentioned</a:t>
            </a:r>
          </a:p>
          <a:p>
            <a:r>
              <a:rPr lang="en-GB" sz="1000" dirty="0"/>
              <a:t>but common TC0-5 &amp; TC1-2</a:t>
            </a:r>
          </a:p>
        </p:txBody>
      </p:sp>
    </p:spTree>
    <p:extLst>
      <p:ext uri="{BB962C8B-B14F-4D97-AF65-F5344CB8AC3E}">
        <p14:creationId xmlns:p14="http://schemas.microsoft.com/office/powerpoint/2010/main" val="24973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roupe 721">
            <a:extLst>
              <a:ext uri="{FF2B5EF4-FFF2-40B4-BE49-F238E27FC236}">
                <a16:creationId xmlns:a16="http://schemas.microsoft.com/office/drawing/2014/main" id="{6906F5AD-0E70-B7FC-7CF3-6A2D4F5288F6}"/>
              </a:ext>
            </a:extLst>
          </p:cNvPr>
          <p:cNvGrpSpPr/>
          <p:nvPr/>
        </p:nvGrpSpPr>
        <p:grpSpPr>
          <a:xfrm>
            <a:off x="870625" y="776658"/>
            <a:ext cx="2828618" cy="1603948"/>
            <a:chOff x="2221303" y="3720343"/>
            <a:chExt cx="2828618" cy="1603948"/>
          </a:xfrm>
        </p:grpSpPr>
        <p:cxnSp>
          <p:nvCxnSpPr>
            <p:cNvPr id="270" name="Connecteur droit 269">
              <a:extLst>
                <a:ext uri="{FF2B5EF4-FFF2-40B4-BE49-F238E27FC236}">
                  <a16:creationId xmlns:a16="http://schemas.microsoft.com/office/drawing/2014/main" id="{C283B935-C337-7440-913D-4CE2751F2F77}"/>
                </a:ext>
              </a:extLst>
            </p:cNvPr>
            <p:cNvCxnSpPr>
              <a:cxnSpLocks/>
            </p:cNvCxnSpPr>
            <p:nvPr/>
          </p:nvCxnSpPr>
          <p:spPr>
            <a:xfrm>
              <a:off x="4889157" y="4124145"/>
              <a:ext cx="1028" cy="52267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8B1672B7-B940-A341-857A-0BE4545DC091}"/>
                </a:ext>
              </a:extLst>
            </p:cNvPr>
            <p:cNvSpPr/>
            <p:nvPr/>
          </p:nvSpPr>
          <p:spPr>
            <a:xfrm>
              <a:off x="4604663" y="4106515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56CF08B4-6E2F-1A4A-B2AC-4F61D1F5ED87}"/>
                </a:ext>
              </a:extLst>
            </p:cNvPr>
            <p:cNvCxnSpPr/>
            <p:nvPr/>
          </p:nvCxnSpPr>
          <p:spPr>
            <a:xfrm flipV="1">
              <a:off x="4796141" y="412991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>
              <a:extLst>
                <a:ext uri="{FF2B5EF4-FFF2-40B4-BE49-F238E27FC236}">
                  <a16:creationId xmlns:a16="http://schemas.microsoft.com/office/drawing/2014/main" id="{13231F21-032F-224D-B409-A18410F3170E}"/>
                </a:ext>
              </a:extLst>
            </p:cNvPr>
            <p:cNvCxnSpPr/>
            <p:nvPr/>
          </p:nvCxnSpPr>
          <p:spPr>
            <a:xfrm flipV="1">
              <a:off x="4514623" y="412991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ZoneTexte 261">
                  <a:extLst>
                    <a:ext uri="{FF2B5EF4-FFF2-40B4-BE49-F238E27FC236}">
                      <a16:creationId xmlns:a16="http://schemas.microsoft.com/office/drawing/2014/main" id="{823A0E9A-07D4-1E4E-B153-81F95FC17FB2}"/>
                    </a:ext>
                  </a:extLst>
                </p:cNvPr>
                <p:cNvSpPr txBox="1"/>
                <p:nvPr/>
              </p:nvSpPr>
              <p:spPr>
                <a:xfrm>
                  <a:off x="4610289" y="419435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262" name="ZoneTexte 261">
                  <a:extLst>
                    <a:ext uri="{FF2B5EF4-FFF2-40B4-BE49-F238E27FC236}">
                      <a16:creationId xmlns:a16="http://schemas.microsoft.com/office/drawing/2014/main" id="{823A0E9A-07D4-1E4E-B153-81F95FC17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289" y="4194357"/>
                  <a:ext cx="198516" cy="123111"/>
                </a:xfrm>
                <a:prstGeom prst="rect">
                  <a:avLst/>
                </a:prstGeom>
                <a:blipFill>
                  <a:blip r:embed="rId10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Connecteur droit avec flèche 262">
              <a:extLst>
                <a:ext uri="{FF2B5EF4-FFF2-40B4-BE49-F238E27FC236}">
                  <a16:creationId xmlns:a16="http://schemas.microsoft.com/office/drawing/2014/main" id="{D485A1BD-97CC-6543-96A9-9192281EE97F}"/>
                </a:ext>
              </a:extLst>
            </p:cNvPr>
            <p:cNvCxnSpPr/>
            <p:nvPr/>
          </p:nvCxnSpPr>
          <p:spPr>
            <a:xfrm>
              <a:off x="4610563" y="4194357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1E48D927-4694-7848-90E5-5DD94F3D23CE}"/>
                </a:ext>
              </a:extLst>
            </p:cNvPr>
            <p:cNvSpPr/>
            <p:nvPr/>
          </p:nvSpPr>
          <p:spPr>
            <a:xfrm>
              <a:off x="2376450" y="4037706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4842FE12-32ED-E14D-A488-56D88EE35500}"/>
                </a:ext>
              </a:extLst>
            </p:cNvPr>
            <p:cNvSpPr txBox="1"/>
            <p:nvPr/>
          </p:nvSpPr>
          <p:spPr>
            <a:xfrm>
              <a:off x="2397827" y="4047587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330" name="Connecteur droit 329">
              <a:extLst>
                <a:ext uri="{FF2B5EF4-FFF2-40B4-BE49-F238E27FC236}">
                  <a16:creationId xmlns:a16="http://schemas.microsoft.com/office/drawing/2014/main" id="{50FE6DE2-93D4-8B4D-A947-9183B5662BF6}"/>
                </a:ext>
              </a:extLst>
            </p:cNvPr>
            <p:cNvCxnSpPr/>
            <p:nvPr/>
          </p:nvCxnSpPr>
          <p:spPr>
            <a:xfrm flipV="1">
              <a:off x="2291606" y="4125598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ZoneTexte 331">
                  <a:extLst>
                    <a:ext uri="{FF2B5EF4-FFF2-40B4-BE49-F238E27FC236}">
                      <a16:creationId xmlns:a16="http://schemas.microsoft.com/office/drawing/2014/main" id="{3277D764-4F02-2645-8C03-ABFC616D3B4E}"/>
                    </a:ext>
                  </a:extLst>
                </p:cNvPr>
                <p:cNvSpPr txBox="1"/>
                <p:nvPr/>
              </p:nvSpPr>
              <p:spPr>
                <a:xfrm>
                  <a:off x="2393885" y="424557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32" name="ZoneTexte 331">
                  <a:extLst>
                    <a:ext uri="{FF2B5EF4-FFF2-40B4-BE49-F238E27FC236}">
                      <a16:creationId xmlns:a16="http://schemas.microsoft.com/office/drawing/2014/main" id="{3277D764-4F02-2645-8C03-ABFC616D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85" y="4245573"/>
                  <a:ext cx="198516" cy="123111"/>
                </a:xfrm>
                <a:prstGeom prst="rect">
                  <a:avLst/>
                </a:prstGeom>
                <a:blipFill>
                  <a:blip r:embed="rId10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DBD16D1F-749B-6140-9359-11E5D18642BA}"/>
                </a:ext>
              </a:extLst>
            </p:cNvPr>
            <p:cNvSpPr/>
            <p:nvPr/>
          </p:nvSpPr>
          <p:spPr>
            <a:xfrm>
              <a:off x="2730778" y="4102909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34" name="Connecteur droit 333">
              <a:extLst>
                <a:ext uri="{FF2B5EF4-FFF2-40B4-BE49-F238E27FC236}">
                  <a16:creationId xmlns:a16="http://schemas.microsoft.com/office/drawing/2014/main" id="{5013322D-123D-F949-89D5-9BB6D8F929A5}"/>
                </a:ext>
              </a:extLst>
            </p:cNvPr>
            <p:cNvCxnSpPr/>
            <p:nvPr/>
          </p:nvCxnSpPr>
          <p:spPr>
            <a:xfrm flipV="1">
              <a:off x="2910778" y="4126309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cteur droit 334">
              <a:extLst>
                <a:ext uri="{FF2B5EF4-FFF2-40B4-BE49-F238E27FC236}">
                  <a16:creationId xmlns:a16="http://schemas.microsoft.com/office/drawing/2014/main" id="{63C8646B-577B-EC4D-B875-D36E2464F3E2}"/>
                </a:ext>
              </a:extLst>
            </p:cNvPr>
            <p:cNvCxnSpPr>
              <a:stCxn id="328" idx="6"/>
            </p:cNvCxnSpPr>
            <p:nvPr/>
          </p:nvCxnSpPr>
          <p:spPr>
            <a:xfrm flipV="1">
              <a:off x="2571681" y="4126309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C48ABBDF-B5B3-3443-A8AA-F929142B8B59}"/>
                </a:ext>
              </a:extLst>
            </p:cNvPr>
            <p:cNvSpPr/>
            <p:nvPr/>
          </p:nvSpPr>
          <p:spPr>
            <a:xfrm>
              <a:off x="3000778" y="412291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ZoneTexte 336">
                  <a:extLst>
                    <a:ext uri="{FF2B5EF4-FFF2-40B4-BE49-F238E27FC236}">
                      <a16:creationId xmlns:a16="http://schemas.microsoft.com/office/drawing/2014/main" id="{9933DDE6-FCAB-7640-B726-05B25FFCABA9}"/>
                    </a:ext>
                  </a:extLst>
                </p:cNvPr>
                <p:cNvSpPr txBox="1"/>
                <p:nvPr/>
              </p:nvSpPr>
              <p:spPr>
                <a:xfrm>
                  <a:off x="2736404" y="419075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7" name="ZoneTexte 336">
                  <a:extLst>
                    <a:ext uri="{FF2B5EF4-FFF2-40B4-BE49-F238E27FC236}">
                      <a16:creationId xmlns:a16="http://schemas.microsoft.com/office/drawing/2014/main" id="{9933DDE6-FCAB-7640-B726-05B25FFCA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404" y="4190751"/>
                  <a:ext cx="198516" cy="123111"/>
                </a:xfrm>
                <a:prstGeom prst="rect">
                  <a:avLst/>
                </a:prstGeom>
                <a:blipFill>
                  <a:blip r:embed="rId1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8" name="Connecteur droit avec flèche 337">
              <a:extLst>
                <a:ext uri="{FF2B5EF4-FFF2-40B4-BE49-F238E27FC236}">
                  <a16:creationId xmlns:a16="http://schemas.microsoft.com/office/drawing/2014/main" id="{1D1469F5-1315-D941-95B4-19CBCCDFD717}"/>
                </a:ext>
              </a:extLst>
            </p:cNvPr>
            <p:cNvCxnSpPr/>
            <p:nvPr/>
          </p:nvCxnSpPr>
          <p:spPr>
            <a:xfrm>
              <a:off x="2736678" y="4190751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71EEFD49-9AC7-8D4B-80D6-163FDA95295C}"/>
                </a:ext>
              </a:extLst>
            </p:cNvPr>
            <p:cNvSpPr/>
            <p:nvPr/>
          </p:nvSpPr>
          <p:spPr>
            <a:xfrm>
              <a:off x="3108818" y="4106209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40" name="Connecteur droit 339">
              <a:extLst>
                <a:ext uri="{FF2B5EF4-FFF2-40B4-BE49-F238E27FC236}">
                  <a16:creationId xmlns:a16="http://schemas.microsoft.com/office/drawing/2014/main" id="{7854A51C-F6A2-2241-9563-A731B8A5BBE8}"/>
                </a:ext>
              </a:extLst>
            </p:cNvPr>
            <p:cNvCxnSpPr/>
            <p:nvPr/>
          </p:nvCxnSpPr>
          <p:spPr>
            <a:xfrm flipV="1">
              <a:off x="3288818" y="4129609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cteur droit 340">
              <a:extLst>
                <a:ext uri="{FF2B5EF4-FFF2-40B4-BE49-F238E27FC236}">
                  <a16:creationId xmlns:a16="http://schemas.microsoft.com/office/drawing/2014/main" id="{D98B40F8-20B5-2D43-9D66-6BF605F1AC03}"/>
                </a:ext>
              </a:extLst>
            </p:cNvPr>
            <p:cNvCxnSpPr/>
            <p:nvPr/>
          </p:nvCxnSpPr>
          <p:spPr>
            <a:xfrm flipV="1">
              <a:off x="3018778" y="4129609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3549D432-A247-814A-B2AB-3F0977F7EF46}"/>
                </a:ext>
              </a:extLst>
            </p:cNvPr>
            <p:cNvSpPr/>
            <p:nvPr/>
          </p:nvSpPr>
          <p:spPr>
            <a:xfrm>
              <a:off x="3378818" y="412060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381778C5-1B23-694C-A544-F79D87721112}"/>
                </a:ext>
              </a:extLst>
            </p:cNvPr>
            <p:cNvSpPr/>
            <p:nvPr/>
          </p:nvSpPr>
          <p:spPr>
            <a:xfrm>
              <a:off x="3000778" y="4120609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ZoneTexte 343">
                  <a:extLst>
                    <a:ext uri="{FF2B5EF4-FFF2-40B4-BE49-F238E27FC236}">
                      <a16:creationId xmlns:a16="http://schemas.microsoft.com/office/drawing/2014/main" id="{915EA139-34AB-624D-A31F-A8ACC0ED4708}"/>
                    </a:ext>
                  </a:extLst>
                </p:cNvPr>
                <p:cNvSpPr txBox="1"/>
                <p:nvPr/>
              </p:nvSpPr>
              <p:spPr>
                <a:xfrm>
                  <a:off x="3114444" y="4194051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44" name="ZoneTexte 343">
                  <a:extLst>
                    <a:ext uri="{FF2B5EF4-FFF2-40B4-BE49-F238E27FC236}">
                      <a16:creationId xmlns:a16="http://schemas.microsoft.com/office/drawing/2014/main" id="{915EA139-34AB-624D-A31F-A8ACC0ED4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444" y="4194051"/>
                  <a:ext cx="198516" cy="123111"/>
                </a:xfrm>
                <a:prstGeom prst="rect">
                  <a:avLst/>
                </a:prstGeom>
                <a:blipFill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5" name="Connecteur droit avec flèche 344">
              <a:extLst>
                <a:ext uri="{FF2B5EF4-FFF2-40B4-BE49-F238E27FC236}">
                  <a16:creationId xmlns:a16="http://schemas.microsoft.com/office/drawing/2014/main" id="{D7F9A43B-42D4-1A45-A4DB-FA7298C4B935}"/>
                </a:ext>
              </a:extLst>
            </p:cNvPr>
            <p:cNvCxnSpPr/>
            <p:nvPr/>
          </p:nvCxnSpPr>
          <p:spPr>
            <a:xfrm>
              <a:off x="3114718" y="4194051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CCDB64E6-CF02-4C47-82F2-82A6D63E43D2}"/>
                </a:ext>
              </a:extLst>
            </p:cNvPr>
            <p:cNvSpPr/>
            <p:nvPr/>
          </p:nvSpPr>
          <p:spPr>
            <a:xfrm>
              <a:off x="2919365" y="4223400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347" name="Connecteur droit 346">
              <a:extLst>
                <a:ext uri="{FF2B5EF4-FFF2-40B4-BE49-F238E27FC236}">
                  <a16:creationId xmlns:a16="http://schemas.microsoft.com/office/drawing/2014/main" id="{FE5B8E71-5961-2445-B0D3-F73C0D65D815}"/>
                </a:ext>
              </a:extLst>
            </p:cNvPr>
            <p:cNvCxnSpPr/>
            <p:nvPr/>
          </p:nvCxnSpPr>
          <p:spPr>
            <a:xfrm flipV="1">
              <a:off x="3009725" y="4133400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cteur droit avec flèche 347">
              <a:extLst>
                <a:ext uri="{FF2B5EF4-FFF2-40B4-BE49-F238E27FC236}">
                  <a16:creationId xmlns:a16="http://schemas.microsoft.com/office/drawing/2014/main" id="{17CDAED7-8FF6-734A-9402-080810911AAC}"/>
                </a:ext>
              </a:extLst>
            </p:cNvPr>
            <p:cNvCxnSpPr/>
            <p:nvPr/>
          </p:nvCxnSpPr>
          <p:spPr>
            <a:xfrm flipV="1">
              <a:off x="3009725" y="4223400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ZoneTexte 348">
                  <a:extLst>
                    <a:ext uri="{FF2B5EF4-FFF2-40B4-BE49-F238E27FC236}">
                      <a16:creationId xmlns:a16="http://schemas.microsoft.com/office/drawing/2014/main" id="{322BC82A-19D6-B54B-9F47-8EA156B6744C}"/>
                    </a:ext>
                  </a:extLst>
                </p:cNvPr>
                <p:cNvSpPr txBox="1"/>
                <p:nvPr/>
              </p:nvSpPr>
              <p:spPr>
                <a:xfrm>
                  <a:off x="3091400" y="4313400"/>
                  <a:ext cx="142844" cy="128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49" name="ZoneTexte 348">
                  <a:extLst>
                    <a:ext uri="{FF2B5EF4-FFF2-40B4-BE49-F238E27FC236}">
                      <a16:creationId xmlns:a16="http://schemas.microsoft.com/office/drawing/2014/main" id="{322BC82A-19D6-B54B-9F47-8EA156B67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400" y="4313400"/>
                  <a:ext cx="142844" cy="128625"/>
                </a:xfrm>
                <a:prstGeom prst="rect">
                  <a:avLst/>
                </a:prstGeom>
                <a:blipFill>
                  <a:blip r:embed="rId112"/>
                  <a:stretch>
                    <a:fillRect l="-25000" r="-41667"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E11FE561-489F-4742-9B2E-49E19D5D85A4}"/>
                </a:ext>
              </a:extLst>
            </p:cNvPr>
            <p:cNvGrpSpPr/>
            <p:nvPr/>
          </p:nvGrpSpPr>
          <p:grpSpPr>
            <a:xfrm>
              <a:off x="2961175" y="4493400"/>
              <a:ext cx="91036" cy="36000"/>
              <a:chOff x="2356381" y="896779"/>
              <a:chExt cx="91036" cy="3600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9A1108A0-6264-5B4A-9584-F1452FA2FA07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404" name="Connecteur droit 403">
                <a:extLst>
                  <a:ext uri="{FF2B5EF4-FFF2-40B4-BE49-F238E27FC236}">
                    <a16:creationId xmlns:a16="http://schemas.microsoft.com/office/drawing/2014/main" id="{DEDF6824-2B87-DD4A-B7FC-6BDCEC760FB9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1" name="Connecteur droit 350">
              <a:extLst>
                <a:ext uri="{FF2B5EF4-FFF2-40B4-BE49-F238E27FC236}">
                  <a16:creationId xmlns:a16="http://schemas.microsoft.com/office/drawing/2014/main" id="{524863A4-15BC-554B-A433-0CCDEF80E607}"/>
                </a:ext>
              </a:extLst>
            </p:cNvPr>
            <p:cNvCxnSpPr/>
            <p:nvPr/>
          </p:nvCxnSpPr>
          <p:spPr>
            <a:xfrm flipV="1">
              <a:off x="3389369" y="4129609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E2E85F95-8CBC-0545-A2A8-33020235EB3F}"/>
                </a:ext>
              </a:extLst>
            </p:cNvPr>
            <p:cNvSpPr/>
            <p:nvPr/>
          </p:nvSpPr>
          <p:spPr>
            <a:xfrm>
              <a:off x="3344777" y="4302410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353" name="Connecteur droit 352">
              <a:extLst>
                <a:ext uri="{FF2B5EF4-FFF2-40B4-BE49-F238E27FC236}">
                  <a16:creationId xmlns:a16="http://schemas.microsoft.com/office/drawing/2014/main" id="{726BEE93-756A-B242-AC85-19E91980FF80}"/>
                </a:ext>
              </a:extLst>
            </p:cNvPr>
            <p:cNvCxnSpPr/>
            <p:nvPr/>
          </p:nvCxnSpPr>
          <p:spPr>
            <a:xfrm>
              <a:off x="3342396" y="4293626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cteur droit 353">
              <a:extLst>
                <a:ext uri="{FF2B5EF4-FFF2-40B4-BE49-F238E27FC236}">
                  <a16:creationId xmlns:a16="http://schemas.microsoft.com/office/drawing/2014/main" id="{09D321A9-7FC1-FA42-B118-5FDFBA0728A7}"/>
                </a:ext>
              </a:extLst>
            </p:cNvPr>
            <p:cNvCxnSpPr/>
            <p:nvPr/>
          </p:nvCxnSpPr>
          <p:spPr>
            <a:xfrm>
              <a:off x="3342396" y="4326096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oupe 354">
              <a:extLst>
                <a:ext uri="{FF2B5EF4-FFF2-40B4-BE49-F238E27FC236}">
                  <a16:creationId xmlns:a16="http://schemas.microsoft.com/office/drawing/2014/main" id="{D18198B1-770B-9043-A4B1-ED241D7A778D}"/>
                </a:ext>
              </a:extLst>
            </p:cNvPr>
            <p:cNvGrpSpPr/>
            <p:nvPr/>
          </p:nvGrpSpPr>
          <p:grpSpPr>
            <a:xfrm>
              <a:off x="3341360" y="4489609"/>
              <a:ext cx="91036" cy="36000"/>
              <a:chOff x="2356381" y="896779"/>
              <a:chExt cx="91036" cy="36000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225CFBA9-7F55-B844-8A03-2ED87B84CD20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402" name="Connecteur droit 401">
                <a:extLst>
                  <a:ext uri="{FF2B5EF4-FFF2-40B4-BE49-F238E27FC236}">
                    <a16:creationId xmlns:a16="http://schemas.microsoft.com/office/drawing/2014/main" id="{9391137A-0E2E-9946-8545-F22C2EAA231E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EC080476-954D-B041-987C-173A91030B1A}"/>
                </a:ext>
              </a:extLst>
            </p:cNvPr>
            <p:cNvSpPr/>
            <p:nvPr/>
          </p:nvSpPr>
          <p:spPr>
            <a:xfrm>
              <a:off x="3486799" y="4104964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57" name="Connecteur droit 356">
              <a:extLst>
                <a:ext uri="{FF2B5EF4-FFF2-40B4-BE49-F238E27FC236}">
                  <a16:creationId xmlns:a16="http://schemas.microsoft.com/office/drawing/2014/main" id="{6A70E406-BB55-BF4D-8AD3-EFFA1D0B48BB}"/>
                </a:ext>
              </a:extLst>
            </p:cNvPr>
            <p:cNvCxnSpPr/>
            <p:nvPr/>
          </p:nvCxnSpPr>
          <p:spPr>
            <a:xfrm flipV="1">
              <a:off x="3666799" y="4128364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cteur droit 357">
              <a:extLst>
                <a:ext uri="{FF2B5EF4-FFF2-40B4-BE49-F238E27FC236}">
                  <a16:creationId xmlns:a16="http://schemas.microsoft.com/office/drawing/2014/main" id="{290E96FE-500A-4045-95D0-9F2F14258152}"/>
                </a:ext>
              </a:extLst>
            </p:cNvPr>
            <p:cNvCxnSpPr/>
            <p:nvPr/>
          </p:nvCxnSpPr>
          <p:spPr>
            <a:xfrm flipV="1">
              <a:off x="3396759" y="4128364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C21CC8FB-FF92-DA4A-8B58-678ACCD6E241}"/>
                </a:ext>
              </a:extLst>
            </p:cNvPr>
            <p:cNvSpPr/>
            <p:nvPr/>
          </p:nvSpPr>
          <p:spPr>
            <a:xfrm>
              <a:off x="3756799" y="411936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id="{B511FCA1-DEE7-8842-890A-807B07F964AD}"/>
                </a:ext>
              </a:extLst>
            </p:cNvPr>
            <p:cNvSpPr/>
            <p:nvPr/>
          </p:nvSpPr>
          <p:spPr>
            <a:xfrm>
              <a:off x="3378759" y="4119364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ZoneTexte 360">
                  <a:extLst>
                    <a:ext uri="{FF2B5EF4-FFF2-40B4-BE49-F238E27FC236}">
                      <a16:creationId xmlns:a16="http://schemas.microsoft.com/office/drawing/2014/main" id="{3D2F7256-8338-E94C-BCF9-6032D6FA7A49}"/>
                    </a:ext>
                  </a:extLst>
                </p:cNvPr>
                <p:cNvSpPr txBox="1"/>
                <p:nvPr/>
              </p:nvSpPr>
              <p:spPr>
                <a:xfrm>
                  <a:off x="3492425" y="419280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61" name="ZoneTexte 360">
                  <a:extLst>
                    <a:ext uri="{FF2B5EF4-FFF2-40B4-BE49-F238E27FC236}">
                      <a16:creationId xmlns:a16="http://schemas.microsoft.com/office/drawing/2014/main" id="{3D2F7256-8338-E94C-BCF9-6032D6FA7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425" y="4192806"/>
                  <a:ext cx="198516" cy="123111"/>
                </a:xfrm>
                <a:prstGeom prst="rect">
                  <a:avLst/>
                </a:prstGeom>
                <a:blipFill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2" name="Connecteur droit avec flèche 361">
              <a:extLst>
                <a:ext uri="{FF2B5EF4-FFF2-40B4-BE49-F238E27FC236}">
                  <a16:creationId xmlns:a16="http://schemas.microsoft.com/office/drawing/2014/main" id="{9FCAE5BD-04CA-334E-99F8-E5FDE3CD3B29}"/>
                </a:ext>
              </a:extLst>
            </p:cNvPr>
            <p:cNvCxnSpPr/>
            <p:nvPr/>
          </p:nvCxnSpPr>
          <p:spPr>
            <a:xfrm>
              <a:off x="3492699" y="4192806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F2CCF28E-3AB6-E447-AE87-E7D8DEEBFB8B}"/>
                </a:ext>
              </a:extLst>
            </p:cNvPr>
            <p:cNvSpPr/>
            <p:nvPr/>
          </p:nvSpPr>
          <p:spPr>
            <a:xfrm>
              <a:off x="3864966" y="410748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64" name="Connecteur droit 363">
              <a:extLst>
                <a:ext uri="{FF2B5EF4-FFF2-40B4-BE49-F238E27FC236}">
                  <a16:creationId xmlns:a16="http://schemas.microsoft.com/office/drawing/2014/main" id="{D1583A13-A179-A246-8D32-36BC2F172AA0}"/>
                </a:ext>
              </a:extLst>
            </p:cNvPr>
            <p:cNvCxnSpPr/>
            <p:nvPr/>
          </p:nvCxnSpPr>
          <p:spPr>
            <a:xfrm flipV="1">
              <a:off x="4044966" y="413088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Connecteur droit 364">
              <a:extLst>
                <a:ext uri="{FF2B5EF4-FFF2-40B4-BE49-F238E27FC236}">
                  <a16:creationId xmlns:a16="http://schemas.microsoft.com/office/drawing/2014/main" id="{64F58FB5-83E8-944B-B99F-EDD1E17D43DE}"/>
                </a:ext>
              </a:extLst>
            </p:cNvPr>
            <p:cNvCxnSpPr/>
            <p:nvPr/>
          </p:nvCxnSpPr>
          <p:spPr>
            <a:xfrm flipV="1">
              <a:off x="3774926" y="413088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Ellipse 365">
              <a:extLst>
                <a:ext uri="{FF2B5EF4-FFF2-40B4-BE49-F238E27FC236}">
                  <a16:creationId xmlns:a16="http://schemas.microsoft.com/office/drawing/2014/main" id="{C97277B7-7E6D-9746-9D4E-4A2CE7AC4B35}"/>
                </a:ext>
              </a:extLst>
            </p:cNvPr>
            <p:cNvSpPr/>
            <p:nvPr/>
          </p:nvSpPr>
          <p:spPr>
            <a:xfrm>
              <a:off x="4134966" y="412188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367" name="Ellipse 366">
              <a:extLst>
                <a:ext uri="{FF2B5EF4-FFF2-40B4-BE49-F238E27FC236}">
                  <a16:creationId xmlns:a16="http://schemas.microsoft.com/office/drawing/2014/main" id="{F9B7945A-5CCE-D041-BC0E-01439A752359}"/>
                </a:ext>
              </a:extLst>
            </p:cNvPr>
            <p:cNvSpPr/>
            <p:nvPr/>
          </p:nvSpPr>
          <p:spPr>
            <a:xfrm>
              <a:off x="3756926" y="412188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FAEA5689-546D-444E-BAEA-93EF3D8D1B36}"/>
                    </a:ext>
                  </a:extLst>
                </p:cNvPr>
                <p:cNvSpPr txBox="1"/>
                <p:nvPr/>
              </p:nvSpPr>
              <p:spPr>
                <a:xfrm>
                  <a:off x="3870592" y="419533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FAEA5689-546D-444E-BAEA-93EF3D8D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592" y="4195330"/>
                  <a:ext cx="198516" cy="123111"/>
                </a:xfrm>
                <a:prstGeom prst="rect">
                  <a:avLst/>
                </a:prstGeom>
                <a:blipFill>
                  <a:blip r:embed="rId1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9" name="Connecteur droit avec flèche 368">
              <a:extLst>
                <a:ext uri="{FF2B5EF4-FFF2-40B4-BE49-F238E27FC236}">
                  <a16:creationId xmlns:a16="http://schemas.microsoft.com/office/drawing/2014/main" id="{A789C848-44D4-C647-84DB-EB16B05C7747}"/>
                </a:ext>
              </a:extLst>
            </p:cNvPr>
            <p:cNvCxnSpPr/>
            <p:nvPr/>
          </p:nvCxnSpPr>
          <p:spPr>
            <a:xfrm>
              <a:off x="3870866" y="419533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cteur droit 369">
              <a:extLst>
                <a:ext uri="{FF2B5EF4-FFF2-40B4-BE49-F238E27FC236}">
                  <a16:creationId xmlns:a16="http://schemas.microsoft.com/office/drawing/2014/main" id="{0A3735F4-DA86-6F4C-B82B-CB15B687A956}"/>
                </a:ext>
              </a:extLst>
            </p:cNvPr>
            <p:cNvCxnSpPr/>
            <p:nvPr/>
          </p:nvCxnSpPr>
          <p:spPr>
            <a:xfrm flipV="1">
              <a:off x="4145517" y="4128238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1D83DE19-8F7F-C046-AFDE-3330DD111C5A}"/>
                </a:ext>
              </a:extLst>
            </p:cNvPr>
            <p:cNvSpPr/>
            <p:nvPr/>
          </p:nvSpPr>
          <p:spPr>
            <a:xfrm>
              <a:off x="4100925" y="430103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372" name="Connecteur droit 371">
              <a:extLst>
                <a:ext uri="{FF2B5EF4-FFF2-40B4-BE49-F238E27FC236}">
                  <a16:creationId xmlns:a16="http://schemas.microsoft.com/office/drawing/2014/main" id="{79AE3F6D-95C3-9445-97B9-18B56A99C23B}"/>
                </a:ext>
              </a:extLst>
            </p:cNvPr>
            <p:cNvCxnSpPr/>
            <p:nvPr/>
          </p:nvCxnSpPr>
          <p:spPr>
            <a:xfrm>
              <a:off x="4098544" y="4292255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cteur droit 372">
              <a:extLst>
                <a:ext uri="{FF2B5EF4-FFF2-40B4-BE49-F238E27FC236}">
                  <a16:creationId xmlns:a16="http://schemas.microsoft.com/office/drawing/2014/main" id="{BF37C6B7-A00A-304C-86F4-637FF847BA11}"/>
                </a:ext>
              </a:extLst>
            </p:cNvPr>
            <p:cNvCxnSpPr/>
            <p:nvPr/>
          </p:nvCxnSpPr>
          <p:spPr>
            <a:xfrm>
              <a:off x="4098544" y="4324725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4" name="Groupe 373">
              <a:extLst>
                <a:ext uri="{FF2B5EF4-FFF2-40B4-BE49-F238E27FC236}">
                  <a16:creationId xmlns:a16="http://schemas.microsoft.com/office/drawing/2014/main" id="{13AF6A20-2227-4541-BD9E-22E39DED9592}"/>
                </a:ext>
              </a:extLst>
            </p:cNvPr>
            <p:cNvGrpSpPr/>
            <p:nvPr/>
          </p:nvGrpSpPr>
          <p:grpSpPr>
            <a:xfrm>
              <a:off x="4097508" y="4488238"/>
              <a:ext cx="91036" cy="36000"/>
              <a:chOff x="2356381" y="896779"/>
              <a:chExt cx="91036" cy="36000"/>
            </a:xfrm>
          </p:grpSpPr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306CB01A-5215-B54D-B62B-2FDC5B7A025E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400" name="Connecteur droit 399">
                <a:extLst>
                  <a:ext uri="{FF2B5EF4-FFF2-40B4-BE49-F238E27FC236}">
                    <a16:creationId xmlns:a16="http://schemas.microsoft.com/office/drawing/2014/main" id="{B831B4D6-B2B4-A74F-B612-5D1016F46B23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A2E86ABF-08E6-5843-8BF6-C5543BBD9960}"/>
                </a:ext>
              </a:extLst>
            </p:cNvPr>
            <p:cNvSpPr/>
            <p:nvPr/>
          </p:nvSpPr>
          <p:spPr>
            <a:xfrm>
              <a:off x="4239053" y="410748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376" name="Connecteur droit 375">
              <a:extLst>
                <a:ext uri="{FF2B5EF4-FFF2-40B4-BE49-F238E27FC236}">
                  <a16:creationId xmlns:a16="http://schemas.microsoft.com/office/drawing/2014/main" id="{8FBBFC83-1E4D-0D47-88D9-0C38E8991B36}"/>
                </a:ext>
              </a:extLst>
            </p:cNvPr>
            <p:cNvCxnSpPr/>
            <p:nvPr/>
          </p:nvCxnSpPr>
          <p:spPr>
            <a:xfrm flipV="1">
              <a:off x="4419053" y="413088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cteur droit 376">
              <a:extLst>
                <a:ext uri="{FF2B5EF4-FFF2-40B4-BE49-F238E27FC236}">
                  <a16:creationId xmlns:a16="http://schemas.microsoft.com/office/drawing/2014/main" id="{4EDA189F-B61E-9D4F-A41B-F4F4AC52F7C1}"/>
                </a:ext>
              </a:extLst>
            </p:cNvPr>
            <p:cNvCxnSpPr/>
            <p:nvPr/>
          </p:nvCxnSpPr>
          <p:spPr>
            <a:xfrm flipV="1">
              <a:off x="4149013" y="413088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Ellipse 377">
              <a:extLst>
                <a:ext uri="{FF2B5EF4-FFF2-40B4-BE49-F238E27FC236}">
                  <a16:creationId xmlns:a16="http://schemas.microsoft.com/office/drawing/2014/main" id="{B838A4B0-1714-764D-8C48-5FACCE222232}"/>
                </a:ext>
              </a:extLst>
            </p:cNvPr>
            <p:cNvSpPr/>
            <p:nvPr/>
          </p:nvSpPr>
          <p:spPr>
            <a:xfrm>
              <a:off x="4135347" y="412188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ZoneTexte 378">
                  <a:extLst>
                    <a:ext uri="{FF2B5EF4-FFF2-40B4-BE49-F238E27FC236}">
                      <a16:creationId xmlns:a16="http://schemas.microsoft.com/office/drawing/2014/main" id="{16593656-DFAE-594D-BFF7-140170E126FE}"/>
                    </a:ext>
                  </a:extLst>
                </p:cNvPr>
                <p:cNvSpPr txBox="1"/>
                <p:nvPr/>
              </p:nvSpPr>
              <p:spPr>
                <a:xfrm>
                  <a:off x="4244679" y="419533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379" name="ZoneTexte 378">
                  <a:extLst>
                    <a:ext uri="{FF2B5EF4-FFF2-40B4-BE49-F238E27FC236}">
                      <a16:creationId xmlns:a16="http://schemas.microsoft.com/office/drawing/2014/main" id="{16593656-DFAE-594D-BFF7-140170E126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679" y="4195330"/>
                  <a:ext cx="198516" cy="123111"/>
                </a:xfrm>
                <a:prstGeom prst="rect">
                  <a:avLst/>
                </a:prstGeom>
                <a:blipFill>
                  <a:blip r:embed="rId11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Connecteur droit avec flèche 379">
              <a:extLst>
                <a:ext uri="{FF2B5EF4-FFF2-40B4-BE49-F238E27FC236}">
                  <a16:creationId xmlns:a16="http://schemas.microsoft.com/office/drawing/2014/main" id="{8111DCF1-2D1A-1849-B795-4A6756129791}"/>
                </a:ext>
              </a:extLst>
            </p:cNvPr>
            <p:cNvCxnSpPr/>
            <p:nvPr/>
          </p:nvCxnSpPr>
          <p:spPr>
            <a:xfrm>
              <a:off x="4244953" y="419533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ZoneTexte 380">
                  <a:extLst>
                    <a:ext uri="{FF2B5EF4-FFF2-40B4-BE49-F238E27FC236}">
                      <a16:creationId xmlns:a16="http://schemas.microsoft.com/office/drawing/2014/main" id="{7061434B-18CF-DD43-AB6D-A4D35534BEE3}"/>
                    </a:ext>
                  </a:extLst>
                </p:cNvPr>
                <p:cNvSpPr txBox="1"/>
                <p:nvPr/>
              </p:nvSpPr>
              <p:spPr>
                <a:xfrm>
                  <a:off x="3334508" y="411207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1" name="ZoneTexte 380">
                  <a:extLst>
                    <a:ext uri="{FF2B5EF4-FFF2-40B4-BE49-F238E27FC236}">
                      <a16:creationId xmlns:a16="http://schemas.microsoft.com/office/drawing/2014/main" id="{7061434B-18CF-DD43-AB6D-A4D35534B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508" y="4112076"/>
                  <a:ext cx="198516" cy="123111"/>
                </a:xfrm>
                <a:prstGeom prst="rect">
                  <a:avLst/>
                </a:prstGeom>
                <a:blipFill>
                  <a:blip r:embed="rId1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2" name="Groupe 381">
              <a:extLst>
                <a:ext uri="{FF2B5EF4-FFF2-40B4-BE49-F238E27FC236}">
                  <a16:creationId xmlns:a16="http://schemas.microsoft.com/office/drawing/2014/main" id="{3A9D73D4-1508-4C4E-869F-5DA5326E8094}"/>
                </a:ext>
              </a:extLst>
            </p:cNvPr>
            <p:cNvGrpSpPr/>
            <p:nvPr/>
          </p:nvGrpSpPr>
          <p:grpSpPr>
            <a:xfrm>
              <a:off x="2221303" y="4106415"/>
              <a:ext cx="111404" cy="36000"/>
              <a:chOff x="678151" y="2473406"/>
              <a:chExt cx="111404" cy="36000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49600E09-C402-0B4F-996F-2622EEA39FBE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398" name="Connecteur droit 397">
                <a:extLst>
                  <a:ext uri="{FF2B5EF4-FFF2-40B4-BE49-F238E27FC236}">
                    <a16:creationId xmlns:a16="http://schemas.microsoft.com/office/drawing/2014/main" id="{4BB137FE-1CE3-BF4C-A9EC-5552FEBA22D3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ZoneTexte 382">
                  <a:extLst>
                    <a:ext uri="{FF2B5EF4-FFF2-40B4-BE49-F238E27FC236}">
                      <a16:creationId xmlns:a16="http://schemas.microsoft.com/office/drawing/2014/main" id="{121D188E-2843-9240-BB43-09919E62A6A4}"/>
                    </a:ext>
                  </a:extLst>
                </p:cNvPr>
                <p:cNvSpPr txBox="1"/>
                <p:nvPr/>
              </p:nvSpPr>
              <p:spPr>
                <a:xfrm>
                  <a:off x="2950927" y="411539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3" name="ZoneTexte 382">
                  <a:extLst>
                    <a:ext uri="{FF2B5EF4-FFF2-40B4-BE49-F238E27FC236}">
                      <a16:creationId xmlns:a16="http://schemas.microsoft.com/office/drawing/2014/main" id="{121D188E-2843-9240-BB43-09919E62A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927" y="4115397"/>
                  <a:ext cx="198516" cy="123111"/>
                </a:xfrm>
                <a:prstGeom prst="rect">
                  <a:avLst/>
                </a:prstGeom>
                <a:blipFill>
                  <a:blip r:embed="rId11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ZoneTexte 383">
                  <a:extLst>
                    <a:ext uri="{FF2B5EF4-FFF2-40B4-BE49-F238E27FC236}">
                      <a16:creationId xmlns:a16="http://schemas.microsoft.com/office/drawing/2014/main" id="{404AA97A-AC6F-A04B-B73D-5D5CEB6D9418}"/>
                    </a:ext>
                  </a:extLst>
                </p:cNvPr>
                <p:cNvSpPr txBox="1"/>
                <p:nvPr/>
              </p:nvSpPr>
              <p:spPr>
                <a:xfrm>
                  <a:off x="3688577" y="413609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4" name="ZoneTexte 383">
                  <a:extLst>
                    <a:ext uri="{FF2B5EF4-FFF2-40B4-BE49-F238E27FC236}">
                      <a16:creationId xmlns:a16="http://schemas.microsoft.com/office/drawing/2014/main" id="{404AA97A-AC6F-A04B-B73D-5D5CEB6D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577" y="4136099"/>
                  <a:ext cx="198516" cy="123111"/>
                </a:xfrm>
                <a:prstGeom prst="rect">
                  <a:avLst/>
                </a:prstGeom>
                <a:blipFill>
                  <a:blip r:embed="rId11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ZoneTexte 384">
                  <a:extLst>
                    <a:ext uri="{FF2B5EF4-FFF2-40B4-BE49-F238E27FC236}">
                      <a16:creationId xmlns:a16="http://schemas.microsoft.com/office/drawing/2014/main" id="{7FAC7980-4D27-1E49-8BC3-2E633F6C28D0}"/>
                    </a:ext>
                  </a:extLst>
                </p:cNvPr>
                <p:cNvSpPr txBox="1"/>
                <p:nvPr/>
              </p:nvSpPr>
              <p:spPr>
                <a:xfrm>
                  <a:off x="4079143" y="412413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5" name="ZoneTexte 384">
                  <a:extLst>
                    <a:ext uri="{FF2B5EF4-FFF2-40B4-BE49-F238E27FC236}">
                      <a16:creationId xmlns:a16="http://schemas.microsoft.com/office/drawing/2014/main" id="{7FAC7980-4D27-1E49-8BC3-2E633F6C2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143" y="4124130"/>
                  <a:ext cx="198516" cy="123111"/>
                </a:xfrm>
                <a:prstGeom prst="rect">
                  <a:avLst/>
                </a:prstGeom>
                <a:blipFill>
                  <a:blip r:embed="rId1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ZoneTexte 385">
                  <a:extLst>
                    <a:ext uri="{FF2B5EF4-FFF2-40B4-BE49-F238E27FC236}">
                      <a16:creationId xmlns:a16="http://schemas.microsoft.com/office/drawing/2014/main" id="{1D713741-F679-D74F-B01B-75920B8B69FE}"/>
                    </a:ext>
                  </a:extLst>
                </p:cNvPr>
                <p:cNvSpPr txBox="1"/>
                <p:nvPr/>
              </p:nvSpPr>
              <p:spPr>
                <a:xfrm>
                  <a:off x="4378144" y="412413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6" name="ZoneTexte 385">
                  <a:extLst>
                    <a:ext uri="{FF2B5EF4-FFF2-40B4-BE49-F238E27FC236}">
                      <a16:creationId xmlns:a16="http://schemas.microsoft.com/office/drawing/2014/main" id="{1D713741-F679-D74F-B01B-75920B8B6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144" y="4124130"/>
                  <a:ext cx="198516" cy="123111"/>
                </a:xfrm>
                <a:prstGeom prst="rect">
                  <a:avLst/>
                </a:prstGeom>
                <a:blipFill>
                  <a:blip r:embed="rId12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C61C9672-0269-F34E-A0A0-31CCF6FBF398}"/>
                </a:ext>
              </a:extLst>
            </p:cNvPr>
            <p:cNvSpPr/>
            <p:nvPr/>
          </p:nvSpPr>
          <p:spPr>
            <a:xfrm>
              <a:off x="4505881" y="411352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>
                <a:solidFill>
                  <a:srgbClr val="FF0000"/>
                </a:solidFill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FC19A4F1-8732-0847-8F28-FB4DB9D6A27B}"/>
                </a:ext>
              </a:extLst>
            </p:cNvPr>
            <p:cNvSpPr/>
            <p:nvPr/>
          </p:nvSpPr>
          <p:spPr>
            <a:xfrm>
              <a:off x="3211856" y="3813725"/>
              <a:ext cx="3946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rgbClr val="FF0000"/>
                  </a:solidFill>
                </a:rPr>
                <a:t>TCd0</a:t>
              </a:r>
              <a:endParaRPr lang="fr-FR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5ED77815-9850-1C57-2972-4355511BFB92}"/>
                </a:ext>
              </a:extLst>
            </p:cNvPr>
            <p:cNvGrpSpPr/>
            <p:nvPr/>
          </p:nvGrpSpPr>
          <p:grpSpPr>
            <a:xfrm>
              <a:off x="4423652" y="3720343"/>
              <a:ext cx="318080" cy="398348"/>
              <a:chOff x="3760077" y="465897"/>
              <a:chExt cx="318080" cy="398348"/>
            </a:xfrm>
          </p:grpSpPr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7C96F20D-14D5-1CCC-FB71-42A6E36BA4A0}"/>
                  </a:ext>
                </a:extLst>
              </p:cNvPr>
              <p:cNvSpPr/>
              <p:nvPr/>
            </p:nvSpPr>
            <p:spPr>
              <a:xfrm>
                <a:off x="3760077" y="58526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EFA8F2FF-A12F-5AF2-9799-8D135F62AF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0437" y="495268"/>
                <a:ext cx="0" cy="3689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0" name="Groupe 449">
                <a:extLst>
                  <a:ext uri="{FF2B5EF4-FFF2-40B4-BE49-F238E27FC236}">
                    <a16:creationId xmlns:a16="http://schemas.microsoft.com/office/drawing/2014/main" id="{1D88B410-3004-8950-FDC3-A1A762E69317}"/>
                  </a:ext>
                </a:extLst>
              </p:cNvPr>
              <p:cNvGrpSpPr/>
              <p:nvPr/>
            </p:nvGrpSpPr>
            <p:grpSpPr>
              <a:xfrm>
                <a:off x="3807081" y="465897"/>
                <a:ext cx="91036" cy="36000"/>
                <a:chOff x="2356381" y="896779"/>
                <a:chExt cx="91036" cy="36000"/>
              </a:xfrm>
              <a:scene3d>
                <a:camera prst="orthographicFront">
                  <a:rot lat="0" lon="0" rev="10800000"/>
                </a:camera>
                <a:lightRig rig="threePt" dir="t"/>
              </a:scene3d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AA120E55-3F4B-EA3F-A112-E9023231FEED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83" name="Connecteur droit 482">
                  <a:extLst>
                    <a:ext uri="{FF2B5EF4-FFF2-40B4-BE49-F238E27FC236}">
                      <a16:creationId xmlns:a16="http://schemas.microsoft.com/office/drawing/2014/main" id="{0F096081-C3A3-60E0-A80B-B827C56DD236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8" name="ZoneTexte 467">
                    <a:extLst>
                      <a:ext uri="{FF2B5EF4-FFF2-40B4-BE49-F238E27FC236}">
                        <a16:creationId xmlns:a16="http://schemas.microsoft.com/office/drawing/2014/main" id="{862C7992-BC31-FF2D-080E-64D8EAD91992}"/>
                      </a:ext>
                    </a:extLst>
                  </p:cNvPr>
                  <p:cNvSpPr txBox="1"/>
                  <p:nvPr/>
                </p:nvSpPr>
                <p:spPr>
                  <a:xfrm>
                    <a:off x="3935313" y="514561"/>
                    <a:ext cx="142844" cy="12862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468" name="ZoneTexte 467">
                    <a:extLst>
                      <a:ext uri="{FF2B5EF4-FFF2-40B4-BE49-F238E27FC236}">
                        <a16:creationId xmlns:a16="http://schemas.microsoft.com/office/drawing/2014/main" id="{862C7992-BC31-FF2D-080E-64D8EAD919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5313" y="514561"/>
                    <a:ext cx="142844" cy="128625"/>
                  </a:xfrm>
                  <a:prstGeom prst="rect">
                    <a:avLst/>
                  </a:prstGeom>
                  <a:blipFill>
                    <a:blip r:embed="rId121"/>
                    <a:stretch>
                      <a:fillRect l="-25000" r="-33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8" name="Connecteur droit avec flèche 477">
                <a:extLst>
                  <a:ext uri="{FF2B5EF4-FFF2-40B4-BE49-F238E27FC236}">
                    <a16:creationId xmlns:a16="http://schemas.microsoft.com/office/drawing/2014/main" id="{385EC5A3-38E6-78ED-A33D-4EFC809A9EBD}"/>
                  </a:ext>
                </a:extLst>
              </p:cNvPr>
              <p:cNvCxnSpPr/>
              <p:nvPr/>
            </p:nvCxnSpPr>
            <p:spPr>
              <a:xfrm flipV="1">
                <a:off x="3850077" y="599276"/>
                <a:ext cx="0" cy="1800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ZoneTexte 483">
                  <a:extLst>
                    <a:ext uri="{FF2B5EF4-FFF2-40B4-BE49-F238E27FC236}">
                      <a16:creationId xmlns:a16="http://schemas.microsoft.com/office/drawing/2014/main" id="{99BB647B-1CC9-3E44-DD12-D6170C546D8B}"/>
                    </a:ext>
                  </a:extLst>
                </p:cNvPr>
                <p:cNvSpPr txBox="1"/>
                <p:nvPr/>
              </p:nvSpPr>
              <p:spPr>
                <a:xfrm>
                  <a:off x="4821452" y="4135418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4" name="ZoneTexte 483">
                  <a:extLst>
                    <a:ext uri="{FF2B5EF4-FFF2-40B4-BE49-F238E27FC236}">
                      <a16:creationId xmlns:a16="http://schemas.microsoft.com/office/drawing/2014/main" id="{99BB647B-1CC9-3E44-DD12-D6170C546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452" y="4135418"/>
                  <a:ext cx="198516" cy="123111"/>
                </a:xfrm>
                <a:prstGeom prst="rect">
                  <a:avLst/>
                </a:prstGeom>
                <a:blipFill>
                  <a:blip r:embed="rId122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5" name="Ellipse 484">
              <a:extLst>
                <a:ext uri="{FF2B5EF4-FFF2-40B4-BE49-F238E27FC236}">
                  <a16:creationId xmlns:a16="http://schemas.microsoft.com/office/drawing/2014/main" id="{CD301CD5-10D9-1DBE-AF30-5BE1FC99315F}"/>
                </a:ext>
              </a:extLst>
            </p:cNvPr>
            <p:cNvSpPr/>
            <p:nvPr/>
          </p:nvSpPr>
          <p:spPr>
            <a:xfrm>
              <a:off x="4876000" y="4117253"/>
              <a:ext cx="2178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493" name="Connecteur droit 492">
              <a:extLst>
                <a:ext uri="{FF2B5EF4-FFF2-40B4-BE49-F238E27FC236}">
                  <a16:creationId xmlns:a16="http://schemas.microsoft.com/office/drawing/2014/main" id="{9AFB86E6-1674-EB31-CF94-9DF1D4324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4617" y="4119490"/>
              <a:ext cx="794" cy="44467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ACC5716E-EC0F-98FA-6F48-94008F0803B8}"/>
                </a:ext>
              </a:extLst>
            </p:cNvPr>
            <p:cNvSpPr/>
            <p:nvPr/>
          </p:nvSpPr>
          <p:spPr>
            <a:xfrm>
              <a:off x="4616654" y="472826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487" name="Connecteur droit 486">
              <a:extLst>
                <a:ext uri="{FF2B5EF4-FFF2-40B4-BE49-F238E27FC236}">
                  <a16:creationId xmlns:a16="http://schemas.microsoft.com/office/drawing/2014/main" id="{0F2ACA46-DA7D-0F0D-A43F-FFB708B5B9AA}"/>
                </a:ext>
              </a:extLst>
            </p:cNvPr>
            <p:cNvCxnSpPr/>
            <p:nvPr/>
          </p:nvCxnSpPr>
          <p:spPr>
            <a:xfrm flipV="1">
              <a:off x="4808132" y="475166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Connecteur droit 489">
              <a:extLst>
                <a:ext uri="{FF2B5EF4-FFF2-40B4-BE49-F238E27FC236}">
                  <a16:creationId xmlns:a16="http://schemas.microsoft.com/office/drawing/2014/main" id="{725C5E74-6197-DE84-F117-084E6EF5C05E}"/>
                </a:ext>
              </a:extLst>
            </p:cNvPr>
            <p:cNvCxnSpPr/>
            <p:nvPr/>
          </p:nvCxnSpPr>
          <p:spPr>
            <a:xfrm flipV="1">
              <a:off x="4526614" y="475166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ZoneTexte 490">
                  <a:extLst>
                    <a:ext uri="{FF2B5EF4-FFF2-40B4-BE49-F238E27FC236}">
                      <a16:creationId xmlns:a16="http://schemas.microsoft.com/office/drawing/2014/main" id="{D6A54C19-E74A-5AA1-11EF-A2C2E077F9BD}"/>
                    </a:ext>
                  </a:extLst>
                </p:cNvPr>
                <p:cNvSpPr txBox="1"/>
                <p:nvPr/>
              </p:nvSpPr>
              <p:spPr>
                <a:xfrm>
                  <a:off x="4622280" y="481611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491" name="ZoneTexte 490">
                  <a:extLst>
                    <a:ext uri="{FF2B5EF4-FFF2-40B4-BE49-F238E27FC236}">
                      <a16:creationId xmlns:a16="http://schemas.microsoft.com/office/drawing/2014/main" id="{D6A54C19-E74A-5AA1-11EF-A2C2E077F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280" y="4816110"/>
                  <a:ext cx="198516" cy="123111"/>
                </a:xfrm>
                <a:prstGeom prst="rect">
                  <a:avLst/>
                </a:prstGeom>
                <a:blipFill>
                  <a:blip r:embed="rId12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4" name="Connecteur droit avec flèche 493">
              <a:extLst>
                <a:ext uri="{FF2B5EF4-FFF2-40B4-BE49-F238E27FC236}">
                  <a16:creationId xmlns:a16="http://schemas.microsoft.com/office/drawing/2014/main" id="{742493E8-B784-83BE-E429-2941AB160611}"/>
                </a:ext>
              </a:extLst>
            </p:cNvPr>
            <p:cNvCxnSpPr/>
            <p:nvPr/>
          </p:nvCxnSpPr>
          <p:spPr>
            <a:xfrm>
              <a:off x="4622554" y="481611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Ellipse 494">
              <a:extLst>
                <a:ext uri="{FF2B5EF4-FFF2-40B4-BE49-F238E27FC236}">
                  <a16:creationId xmlns:a16="http://schemas.microsoft.com/office/drawing/2014/main" id="{D834BFEC-16E3-BD93-48C3-D8873074E9B8}"/>
                </a:ext>
              </a:extLst>
            </p:cNvPr>
            <p:cNvSpPr/>
            <p:nvPr/>
          </p:nvSpPr>
          <p:spPr>
            <a:xfrm>
              <a:off x="3120748" y="4663172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B58C31B6-35EB-C8A2-F06B-8A2308BE23C6}"/>
                </a:ext>
              </a:extLst>
            </p:cNvPr>
            <p:cNvSpPr txBox="1"/>
            <p:nvPr/>
          </p:nvSpPr>
          <p:spPr>
            <a:xfrm>
              <a:off x="3142125" y="4673053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762A800-0417-788C-E63E-CF4F7543953F}"/>
                </a:ext>
              </a:extLst>
            </p:cNvPr>
            <p:cNvCxnSpPr/>
            <p:nvPr/>
          </p:nvCxnSpPr>
          <p:spPr>
            <a:xfrm flipV="1">
              <a:off x="3035904" y="4751064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FB91F738-D101-AD33-F155-66D5C88D02E7}"/>
                    </a:ext>
                  </a:extLst>
                </p:cNvPr>
                <p:cNvSpPr txBox="1"/>
                <p:nvPr/>
              </p:nvSpPr>
              <p:spPr>
                <a:xfrm>
                  <a:off x="3138183" y="487103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FB91F738-D101-AD33-F155-66D5C88D0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183" y="4871039"/>
                  <a:ext cx="198516" cy="123111"/>
                </a:xfrm>
                <a:prstGeom prst="rect">
                  <a:avLst/>
                </a:prstGeom>
                <a:blipFill>
                  <a:blip r:embed="rId12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BE29744-C30C-3AFA-702A-27EE8C3672CB}"/>
                </a:ext>
              </a:extLst>
            </p:cNvPr>
            <p:cNvSpPr/>
            <p:nvPr/>
          </p:nvSpPr>
          <p:spPr>
            <a:xfrm>
              <a:off x="3475076" y="4728375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C53DF142-647F-19F4-175B-5A422EE660E6}"/>
                </a:ext>
              </a:extLst>
            </p:cNvPr>
            <p:cNvCxnSpPr/>
            <p:nvPr/>
          </p:nvCxnSpPr>
          <p:spPr>
            <a:xfrm flipV="1">
              <a:off x="3655076" y="475177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4391507-5AC3-DA91-D989-5A21BDC9ECEF}"/>
                </a:ext>
              </a:extLst>
            </p:cNvPr>
            <p:cNvCxnSpPr>
              <a:stCxn id="495" idx="6"/>
            </p:cNvCxnSpPr>
            <p:nvPr/>
          </p:nvCxnSpPr>
          <p:spPr>
            <a:xfrm flipV="1">
              <a:off x="3315979" y="4751775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6A6E5EFD-8B2E-0D92-8BF7-C51B76D0FD4A}"/>
                </a:ext>
              </a:extLst>
            </p:cNvPr>
            <p:cNvSpPr/>
            <p:nvPr/>
          </p:nvSpPr>
          <p:spPr>
            <a:xfrm>
              <a:off x="3745076" y="474838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8A105861-D241-0FF1-67B3-154F7F1C8563}"/>
                    </a:ext>
                  </a:extLst>
                </p:cNvPr>
                <p:cNvSpPr txBox="1"/>
                <p:nvPr/>
              </p:nvSpPr>
              <p:spPr>
                <a:xfrm>
                  <a:off x="3480702" y="481621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8A105861-D241-0FF1-67B3-154F7F1C8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02" y="4816217"/>
                  <a:ext cx="198516" cy="123111"/>
                </a:xfrm>
                <a:prstGeom prst="rect">
                  <a:avLst/>
                </a:prstGeom>
                <a:blipFill>
                  <a:blip r:embed="rId12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4DFF58FE-B532-01A3-BC5E-BD1339D38399}"/>
                </a:ext>
              </a:extLst>
            </p:cNvPr>
            <p:cNvCxnSpPr/>
            <p:nvPr/>
          </p:nvCxnSpPr>
          <p:spPr>
            <a:xfrm>
              <a:off x="3480976" y="4816217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F9FBB4D2-EC2E-8572-DC25-27E688545891}"/>
                </a:ext>
              </a:extLst>
            </p:cNvPr>
            <p:cNvSpPr/>
            <p:nvPr/>
          </p:nvSpPr>
          <p:spPr>
            <a:xfrm>
              <a:off x="3853116" y="4731675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22" name="Connecteur droit 521">
              <a:extLst>
                <a:ext uri="{FF2B5EF4-FFF2-40B4-BE49-F238E27FC236}">
                  <a16:creationId xmlns:a16="http://schemas.microsoft.com/office/drawing/2014/main" id="{6D3009DC-544A-5AD0-3221-27C18A0EFED2}"/>
                </a:ext>
              </a:extLst>
            </p:cNvPr>
            <p:cNvCxnSpPr/>
            <p:nvPr/>
          </p:nvCxnSpPr>
          <p:spPr>
            <a:xfrm flipV="1">
              <a:off x="4033116" y="475507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Connecteur droit 522">
              <a:extLst>
                <a:ext uri="{FF2B5EF4-FFF2-40B4-BE49-F238E27FC236}">
                  <a16:creationId xmlns:a16="http://schemas.microsoft.com/office/drawing/2014/main" id="{6D55B7C3-2A89-6D59-88A3-A813562AB18A}"/>
                </a:ext>
              </a:extLst>
            </p:cNvPr>
            <p:cNvCxnSpPr/>
            <p:nvPr/>
          </p:nvCxnSpPr>
          <p:spPr>
            <a:xfrm flipV="1">
              <a:off x="3763076" y="4755075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Ellipse 523">
              <a:extLst>
                <a:ext uri="{FF2B5EF4-FFF2-40B4-BE49-F238E27FC236}">
                  <a16:creationId xmlns:a16="http://schemas.microsoft.com/office/drawing/2014/main" id="{3A46DEE6-088F-1C22-627A-3AD5700344A1}"/>
                </a:ext>
              </a:extLst>
            </p:cNvPr>
            <p:cNvSpPr/>
            <p:nvPr/>
          </p:nvSpPr>
          <p:spPr>
            <a:xfrm>
              <a:off x="4123116" y="474607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525" name="Ellipse 524">
              <a:extLst>
                <a:ext uri="{FF2B5EF4-FFF2-40B4-BE49-F238E27FC236}">
                  <a16:creationId xmlns:a16="http://schemas.microsoft.com/office/drawing/2014/main" id="{75CC64CC-B780-9E21-9112-8BD339724DAD}"/>
                </a:ext>
              </a:extLst>
            </p:cNvPr>
            <p:cNvSpPr/>
            <p:nvPr/>
          </p:nvSpPr>
          <p:spPr>
            <a:xfrm>
              <a:off x="3745076" y="4746075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ZoneTexte 525">
                  <a:extLst>
                    <a:ext uri="{FF2B5EF4-FFF2-40B4-BE49-F238E27FC236}">
                      <a16:creationId xmlns:a16="http://schemas.microsoft.com/office/drawing/2014/main" id="{CCF050F6-5189-AE58-4793-89C3285B988B}"/>
                    </a:ext>
                  </a:extLst>
                </p:cNvPr>
                <p:cNvSpPr txBox="1"/>
                <p:nvPr/>
              </p:nvSpPr>
              <p:spPr>
                <a:xfrm>
                  <a:off x="3858742" y="481951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26" name="ZoneTexte 525">
                  <a:extLst>
                    <a:ext uri="{FF2B5EF4-FFF2-40B4-BE49-F238E27FC236}">
                      <a16:creationId xmlns:a16="http://schemas.microsoft.com/office/drawing/2014/main" id="{CCF050F6-5189-AE58-4793-89C3285B9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742" y="4819517"/>
                  <a:ext cx="198516" cy="123111"/>
                </a:xfrm>
                <a:prstGeom prst="rect">
                  <a:avLst/>
                </a:prstGeom>
                <a:blipFill>
                  <a:blip r:embed="rId12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7" name="Connecteur droit avec flèche 526">
              <a:extLst>
                <a:ext uri="{FF2B5EF4-FFF2-40B4-BE49-F238E27FC236}">
                  <a16:creationId xmlns:a16="http://schemas.microsoft.com/office/drawing/2014/main" id="{92C1DA43-B996-5710-CB76-1352179C7A79}"/>
                </a:ext>
              </a:extLst>
            </p:cNvPr>
            <p:cNvCxnSpPr/>
            <p:nvPr/>
          </p:nvCxnSpPr>
          <p:spPr>
            <a:xfrm>
              <a:off x="3859016" y="4819517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Ellipse 527">
              <a:extLst>
                <a:ext uri="{FF2B5EF4-FFF2-40B4-BE49-F238E27FC236}">
                  <a16:creationId xmlns:a16="http://schemas.microsoft.com/office/drawing/2014/main" id="{6E3D4178-DE12-6BF8-F4C2-299B28B7784C}"/>
                </a:ext>
              </a:extLst>
            </p:cNvPr>
            <p:cNvSpPr/>
            <p:nvPr/>
          </p:nvSpPr>
          <p:spPr>
            <a:xfrm>
              <a:off x="3663663" y="4848866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529" name="Connecteur droit 528">
              <a:extLst>
                <a:ext uri="{FF2B5EF4-FFF2-40B4-BE49-F238E27FC236}">
                  <a16:creationId xmlns:a16="http://schemas.microsoft.com/office/drawing/2014/main" id="{A1186FB9-FFD7-B311-3B02-34D2A8B1BCDE}"/>
                </a:ext>
              </a:extLst>
            </p:cNvPr>
            <p:cNvCxnSpPr/>
            <p:nvPr/>
          </p:nvCxnSpPr>
          <p:spPr>
            <a:xfrm flipV="1">
              <a:off x="3754023" y="4758866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Connecteur droit avec flèche 529">
              <a:extLst>
                <a:ext uri="{FF2B5EF4-FFF2-40B4-BE49-F238E27FC236}">
                  <a16:creationId xmlns:a16="http://schemas.microsoft.com/office/drawing/2014/main" id="{8E8B2BF9-A8EB-ADA8-4D09-B7BD4878139D}"/>
                </a:ext>
              </a:extLst>
            </p:cNvPr>
            <p:cNvCxnSpPr/>
            <p:nvPr/>
          </p:nvCxnSpPr>
          <p:spPr>
            <a:xfrm flipV="1">
              <a:off x="3754023" y="4848866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ZoneTexte 530">
                  <a:extLst>
                    <a:ext uri="{FF2B5EF4-FFF2-40B4-BE49-F238E27FC236}">
                      <a16:creationId xmlns:a16="http://schemas.microsoft.com/office/drawing/2014/main" id="{24A5A00D-8FF7-8E46-032A-C9335868907B}"/>
                    </a:ext>
                  </a:extLst>
                </p:cNvPr>
                <p:cNvSpPr txBox="1"/>
                <p:nvPr/>
              </p:nvSpPr>
              <p:spPr>
                <a:xfrm>
                  <a:off x="3835698" y="4938866"/>
                  <a:ext cx="142844" cy="128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31" name="ZoneTexte 530">
                  <a:extLst>
                    <a:ext uri="{FF2B5EF4-FFF2-40B4-BE49-F238E27FC236}">
                      <a16:creationId xmlns:a16="http://schemas.microsoft.com/office/drawing/2014/main" id="{24A5A00D-8FF7-8E46-032A-C93358689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698" y="4938866"/>
                  <a:ext cx="142844" cy="128625"/>
                </a:xfrm>
                <a:prstGeom prst="rect">
                  <a:avLst/>
                </a:prstGeom>
                <a:blipFill>
                  <a:blip r:embed="rId127"/>
                  <a:stretch>
                    <a:fillRect l="-25000" r="-41667" b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2" name="Groupe 531">
              <a:extLst>
                <a:ext uri="{FF2B5EF4-FFF2-40B4-BE49-F238E27FC236}">
                  <a16:creationId xmlns:a16="http://schemas.microsoft.com/office/drawing/2014/main" id="{AD7FAB92-E83F-1FDC-F4EF-9F15A99BAF17}"/>
                </a:ext>
              </a:extLst>
            </p:cNvPr>
            <p:cNvGrpSpPr/>
            <p:nvPr/>
          </p:nvGrpSpPr>
          <p:grpSpPr>
            <a:xfrm>
              <a:off x="3705473" y="5118866"/>
              <a:ext cx="91036" cy="36000"/>
              <a:chOff x="2356381" y="896779"/>
              <a:chExt cx="91036" cy="36000"/>
            </a:xfrm>
          </p:grpSpPr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28792C27-627E-5971-2CB9-C6BE72E58B7E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534" name="Connecteur droit 533">
                <a:extLst>
                  <a:ext uri="{FF2B5EF4-FFF2-40B4-BE49-F238E27FC236}">
                    <a16:creationId xmlns:a16="http://schemas.microsoft.com/office/drawing/2014/main" id="{138B321F-7712-D521-4291-0AFEF9C43330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5" name="Connecteur droit 534">
              <a:extLst>
                <a:ext uri="{FF2B5EF4-FFF2-40B4-BE49-F238E27FC236}">
                  <a16:creationId xmlns:a16="http://schemas.microsoft.com/office/drawing/2014/main" id="{950C5871-96B7-5CA8-4677-3684B78F8B4E}"/>
                </a:ext>
              </a:extLst>
            </p:cNvPr>
            <p:cNvCxnSpPr/>
            <p:nvPr/>
          </p:nvCxnSpPr>
          <p:spPr>
            <a:xfrm flipV="1">
              <a:off x="4133667" y="4755075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C2F003C1-1171-8FAB-5B2A-0A4052A42B9B}"/>
                </a:ext>
              </a:extLst>
            </p:cNvPr>
            <p:cNvSpPr/>
            <p:nvPr/>
          </p:nvSpPr>
          <p:spPr>
            <a:xfrm>
              <a:off x="4089075" y="4927876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537" name="Connecteur droit 536">
              <a:extLst>
                <a:ext uri="{FF2B5EF4-FFF2-40B4-BE49-F238E27FC236}">
                  <a16:creationId xmlns:a16="http://schemas.microsoft.com/office/drawing/2014/main" id="{2218017E-F84D-4CE0-4843-86A08DF898A8}"/>
                </a:ext>
              </a:extLst>
            </p:cNvPr>
            <p:cNvCxnSpPr/>
            <p:nvPr/>
          </p:nvCxnSpPr>
          <p:spPr>
            <a:xfrm>
              <a:off x="4086694" y="4919092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Connecteur droit 537">
              <a:extLst>
                <a:ext uri="{FF2B5EF4-FFF2-40B4-BE49-F238E27FC236}">
                  <a16:creationId xmlns:a16="http://schemas.microsoft.com/office/drawing/2014/main" id="{CEE41CAD-A6AD-EE82-070C-9AEFF6195104}"/>
                </a:ext>
              </a:extLst>
            </p:cNvPr>
            <p:cNvCxnSpPr/>
            <p:nvPr/>
          </p:nvCxnSpPr>
          <p:spPr>
            <a:xfrm>
              <a:off x="4086694" y="4951562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9" name="Groupe 538">
              <a:extLst>
                <a:ext uri="{FF2B5EF4-FFF2-40B4-BE49-F238E27FC236}">
                  <a16:creationId xmlns:a16="http://schemas.microsoft.com/office/drawing/2014/main" id="{90A2939E-5801-7701-8757-21E8C0D486D8}"/>
                </a:ext>
              </a:extLst>
            </p:cNvPr>
            <p:cNvGrpSpPr/>
            <p:nvPr/>
          </p:nvGrpSpPr>
          <p:grpSpPr>
            <a:xfrm>
              <a:off x="4085658" y="5115075"/>
              <a:ext cx="91036" cy="36000"/>
              <a:chOff x="2356381" y="896779"/>
              <a:chExt cx="91036" cy="36000"/>
            </a:xfrm>
          </p:grpSpPr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C42FB602-1D09-EB33-F573-DEDD894F1012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541" name="Connecteur droit 540">
                <a:extLst>
                  <a:ext uri="{FF2B5EF4-FFF2-40B4-BE49-F238E27FC236}">
                    <a16:creationId xmlns:a16="http://schemas.microsoft.com/office/drawing/2014/main" id="{600D3384-7709-EEDE-FB26-B53EAE48AECA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EABEB06A-8C31-7D79-D008-CD3A77179090}"/>
                </a:ext>
              </a:extLst>
            </p:cNvPr>
            <p:cNvSpPr/>
            <p:nvPr/>
          </p:nvSpPr>
          <p:spPr>
            <a:xfrm>
              <a:off x="4231097" y="4730430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B2065EA1-1DAE-DFE0-FAF6-08051674A037}"/>
                </a:ext>
              </a:extLst>
            </p:cNvPr>
            <p:cNvCxnSpPr/>
            <p:nvPr/>
          </p:nvCxnSpPr>
          <p:spPr>
            <a:xfrm flipV="1">
              <a:off x="4411097" y="4753830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Connecteur droit 543">
              <a:extLst>
                <a:ext uri="{FF2B5EF4-FFF2-40B4-BE49-F238E27FC236}">
                  <a16:creationId xmlns:a16="http://schemas.microsoft.com/office/drawing/2014/main" id="{005DB4A6-CBAE-760A-D2CA-6B5EECF20220}"/>
                </a:ext>
              </a:extLst>
            </p:cNvPr>
            <p:cNvCxnSpPr/>
            <p:nvPr/>
          </p:nvCxnSpPr>
          <p:spPr>
            <a:xfrm flipV="1">
              <a:off x="4141057" y="4753830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25A7A03E-F92C-E3EE-CD15-A2EF751D97CC}"/>
                </a:ext>
              </a:extLst>
            </p:cNvPr>
            <p:cNvSpPr/>
            <p:nvPr/>
          </p:nvSpPr>
          <p:spPr>
            <a:xfrm>
              <a:off x="4123057" y="4744830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ZoneTexte 546">
                  <a:extLst>
                    <a:ext uri="{FF2B5EF4-FFF2-40B4-BE49-F238E27FC236}">
                      <a16:creationId xmlns:a16="http://schemas.microsoft.com/office/drawing/2014/main" id="{85C2ED26-66C5-2FAB-2311-D120F2F2A0D1}"/>
                    </a:ext>
                  </a:extLst>
                </p:cNvPr>
                <p:cNvSpPr txBox="1"/>
                <p:nvPr/>
              </p:nvSpPr>
              <p:spPr>
                <a:xfrm>
                  <a:off x="4236723" y="481827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547" name="ZoneTexte 546">
                  <a:extLst>
                    <a:ext uri="{FF2B5EF4-FFF2-40B4-BE49-F238E27FC236}">
                      <a16:creationId xmlns:a16="http://schemas.microsoft.com/office/drawing/2014/main" id="{85C2ED26-66C5-2FAB-2311-D120F2F2A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723" y="4818272"/>
                  <a:ext cx="198516" cy="123111"/>
                </a:xfrm>
                <a:prstGeom prst="rect">
                  <a:avLst/>
                </a:prstGeom>
                <a:blipFill>
                  <a:blip r:embed="rId12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8" name="Connecteur droit avec flèche 547">
              <a:extLst>
                <a:ext uri="{FF2B5EF4-FFF2-40B4-BE49-F238E27FC236}">
                  <a16:creationId xmlns:a16="http://schemas.microsoft.com/office/drawing/2014/main" id="{C313C54B-D568-335C-2CC7-89DC8CE38F42}"/>
                </a:ext>
              </a:extLst>
            </p:cNvPr>
            <p:cNvCxnSpPr/>
            <p:nvPr/>
          </p:nvCxnSpPr>
          <p:spPr>
            <a:xfrm>
              <a:off x="4236997" y="4818272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ZoneTexte 568">
                  <a:extLst>
                    <a:ext uri="{FF2B5EF4-FFF2-40B4-BE49-F238E27FC236}">
                      <a16:creationId xmlns:a16="http://schemas.microsoft.com/office/drawing/2014/main" id="{44D4AC52-7372-BC7E-600D-02C29ACA5F3B}"/>
                    </a:ext>
                  </a:extLst>
                </p:cNvPr>
                <p:cNvSpPr txBox="1"/>
                <p:nvPr/>
              </p:nvSpPr>
              <p:spPr>
                <a:xfrm>
                  <a:off x="4078806" y="473754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9" name="ZoneTexte 568">
                  <a:extLst>
                    <a:ext uri="{FF2B5EF4-FFF2-40B4-BE49-F238E27FC236}">
                      <a16:creationId xmlns:a16="http://schemas.microsoft.com/office/drawing/2014/main" id="{44D4AC52-7372-BC7E-600D-02C29ACA5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806" y="4737542"/>
                  <a:ext cx="198516" cy="123111"/>
                </a:xfrm>
                <a:prstGeom prst="rect">
                  <a:avLst/>
                </a:prstGeom>
                <a:blipFill>
                  <a:blip r:embed="rId12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0" name="Groupe 569">
              <a:extLst>
                <a:ext uri="{FF2B5EF4-FFF2-40B4-BE49-F238E27FC236}">
                  <a16:creationId xmlns:a16="http://schemas.microsoft.com/office/drawing/2014/main" id="{B9FCBEAD-5D1E-C92D-2286-5D8C3B401177}"/>
                </a:ext>
              </a:extLst>
            </p:cNvPr>
            <p:cNvGrpSpPr/>
            <p:nvPr/>
          </p:nvGrpSpPr>
          <p:grpSpPr>
            <a:xfrm>
              <a:off x="2965601" y="4731881"/>
              <a:ext cx="111404" cy="36000"/>
              <a:chOff x="678151" y="2473406"/>
              <a:chExt cx="111404" cy="36000"/>
            </a:xfrm>
          </p:grpSpPr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F6B696D6-5802-972F-1432-62999F04B338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572" name="Connecteur droit 571">
                <a:extLst>
                  <a:ext uri="{FF2B5EF4-FFF2-40B4-BE49-F238E27FC236}">
                    <a16:creationId xmlns:a16="http://schemas.microsoft.com/office/drawing/2014/main" id="{86F60D77-C20C-2988-B483-5D9E989D1EAF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ZoneTexte 572">
                  <a:extLst>
                    <a:ext uri="{FF2B5EF4-FFF2-40B4-BE49-F238E27FC236}">
                      <a16:creationId xmlns:a16="http://schemas.microsoft.com/office/drawing/2014/main" id="{82F6FE2E-6C5B-B5A9-78BF-BD0B1AA2B57A}"/>
                    </a:ext>
                  </a:extLst>
                </p:cNvPr>
                <p:cNvSpPr txBox="1"/>
                <p:nvPr/>
              </p:nvSpPr>
              <p:spPr>
                <a:xfrm>
                  <a:off x="3695225" y="474086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3" name="ZoneTexte 572">
                  <a:extLst>
                    <a:ext uri="{FF2B5EF4-FFF2-40B4-BE49-F238E27FC236}">
                      <a16:creationId xmlns:a16="http://schemas.microsoft.com/office/drawing/2014/main" id="{82F6FE2E-6C5B-B5A9-78BF-BD0B1AA2B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225" y="4740863"/>
                  <a:ext cx="198516" cy="123111"/>
                </a:xfrm>
                <a:prstGeom prst="rect">
                  <a:avLst/>
                </a:prstGeom>
                <a:blipFill>
                  <a:blip r:embed="rId13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0936FE0-C615-EDDA-73C7-2D27A9D4D6A2}"/>
                </a:ext>
              </a:extLst>
            </p:cNvPr>
            <p:cNvSpPr/>
            <p:nvPr/>
          </p:nvSpPr>
          <p:spPr>
            <a:xfrm>
              <a:off x="3484852" y="5108847"/>
              <a:ext cx="3946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>
                  <a:solidFill>
                    <a:srgbClr val="FF0000"/>
                  </a:solidFill>
                </a:rPr>
                <a:t>TCd1</a:t>
              </a:r>
              <a:endParaRPr lang="fr-FR" sz="8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763D7B61-03D1-BA93-1F89-5258A97EABCD}"/>
                    </a:ext>
                  </a:extLst>
                </p:cNvPr>
                <p:cNvSpPr txBox="1"/>
                <p:nvPr/>
              </p:nvSpPr>
              <p:spPr>
                <a:xfrm>
                  <a:off x="4851405" y="4742033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3" name="ZoneTexte 252">
                  <a:extLst>
                    <a:ext uri="{FF2B5EF4-FFF2-40B4-BE49-F238E27FC236}">
                      <a16:creationId xmlns:a16="http://schemas.microsoft.com/office/drawing/2014/main" id="{763D7B61-03D1-BA93-1F89-5258A97EA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405" y="4742033"/>
                  <a:ext cx="198516" cy="123111"/>
                </a:xfrm>
                <a:prstGeom prst="rect">
                  <a:avLst/>
                </a:prstGeom>
                <a:blipFill>
                  <a:blip r:embed="rId13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6F99D4CA-6EF6-5C9B-B0D7-AE054C461FD0}"/>
                </a:ext>
              </a:extLst>
            </p:cNvPr>
            <p:cNvSpPr/>
            <p:nvPr/>
          </p:nvSpPr>
          <p:spPr>
            <a:xfrm>
              <a:off x="4887991" y="4739006"/>
              <a:ext cx="2178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grpSp>
          <p:nvGrpSpPr>
            <p:cNvPr id="389" name="Groupe 388">
              <a:extLst>
                <a:ext uri="{FF2B5EF4-FFF2-40B4-BE49-F238E27FC236}">
                  <a16:creationId xmlns:a16="http://schemas.microsoft.com/office/drawing/2014/main" id="{F554E207-3A2D-23E3-CAB4-58C336427621}"/>
                </a:ext>
              </a:extLst>
            </p:cNvPr>
            <p:cNvGrpSpPr/>
            <p:nvPr/>
          </p:nvGrpSpPr>
          <p:grpSpPr>
            <a:xfrm>
              <a:off x="4418030" y="4726607"/>
              <a:ext cx="314879" cy="422535"/>
              <a:chOff x="4069915" y="5884466"/>
              <a:chExt cx="314879" cy="422535"/>
            </a:xfrm>
          </p:grpSpPr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771D74F0-1981-5B55-03C7-595D89205DEB}"/>
                  </a:ext>
                </a:extLst>
              </p:cNvPr>
              <p:cNvSpPr/>
              <p:nvPr/>
            </p:nvSpPr>
            <p:spPr>
              <a:xfrm>
                <a:off x="4151328" y="5900520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sp>
            <p:nvSpPr>
              <p:cNvPr id="277" name="Ellipse 276">
                <a:extLst>
                  <a:ext uri="{FF2B5EF4-FFF2-40B4-BE49-F238E27FC236}">
                    <a16:creationId xmlns:a16="http://schemas.microsoft.com/office/drawing/2014/main" id="{A2B56BD0-6495-3CC5-0FAC-570C7776F7F2}"/>
                  </a:ext>
                </a:extLst>
              </p:cNvPr>
              <p:cNvSpPr/>
              <p:nvPr/>
            </p:nvSpPr>
            <p:spPr>
              <a:xfrm>
                <a:off x="4151328" y="5898210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13CF224C-B4E4-5DD1-3E59-32972869B49E}"/>
                  </a:ext>
                </a:extLst>
              </p:cNvPr>
              <p:cNvSpPr/>
              <p:nvPr/>
            </p:nvSpPr>
            <p:spPr>
              <a:xfrm>
                <a:off x="4069915" y="6001001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87" name="Connecteur droit 286">
                <a:extLst>
                  <a:ext uri="{FF2B5EF4-FFF2-40B4-BE49-F238E27FC236}">
                    <a16:creationId xmlns:a16="http://schemas.microsoft.com/office/drawing/2014/main" id="{460358AC-E776-3570-230B-7CF61591F34F}"/>
                  </a:ext>
                </a:extLst>
              </p:cNvPr>
              <p:cNvCxnSpPr/>
              <p:nvPr/>
            </p:nvCxnSpPr>
            <p:spPr>
              <a:xfrm flipV="1">
                <a:off x="4160275" y="5911001"/>
                <a:ext cx="0" cy="36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necteur droit avec flèche 290">
                <a:extLst>
                  <a:ext uri="{FF2B5EF4-FFF2-40B4-BE49-F238E27FC236}">
                    <a16:creationId xmlns:a16="http://schemas.microsoft.com/office/drawing/2014/main" id="{44EDFD62-5B27-7DAF-5947-0AC218EFFC17}"/>
                  </a:ext>
                </a:extLst>
              </p:cNvPr>
              <p:cNvCxnSpPr/>
              <p:nvPr/>
            </p:nvCxnSpPr>
            <p:spPr>
              <a:xfrm flipV="1">
                <a:off x="4160275" y="6001001"/>
                <a:ext cx="0" cy="18004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ZoneTexte 317">
                    <a:extLst>
                      <a:ext uri="{FF2B5EF4-FFF2-40B4-BE49-F238E27FC236}">
                        <a16:creationId xmlns:a16="http://schemas.microsoft.com/office/drawing/2014/main" id="{DE2A0F44-2844-A840-EC99-317191F12BA1}"/>
                      </a:ext>
                    </a:extLst>
                  </p:cNvPr>
                  <p:cNvSpPr txBox="1"/>
                  <p:nvPr/>
                </p:nvSpPr>
                <p:spPr>
                  <a:xfrm>
                    <a:off x="4241950" y="6091001"/>
                    <a:ext cx="142844" cy="12862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8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318" name="ZoneTexte 317">
                    <a:extLst>
                      <a:ext uri="{FF2B5EF4-FFF2-40B4-BE49-F238E27FC236}">
                        <a16:creationId xmlns:a16="http://schemas.microsoft.com/office/drawing/2014/main" id="{DE2A0F44-2844-A840-EC99-317191F12B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1950" y="6091001"/>
                    <a:ext cx="142844" cy="128625"/>
                  </a:xfrm>
                  <a:prstGeom prst="rect">
                    <a:avLst/>
                  </a:prstGeom>
                  <a:blipFill>
                    <a:blip r:embed="rId132"/>
                    <a:stretch>
                      <a:fillRect l="-15385" r="-3846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7" name="Groupe 326">
                <a:extLst>
                  <a:ext uri="{FF2B5EF4-FFF2-40B4-BE49-F238E27FC236}">
                    <a16:creationId xmlns:a16="http://schemas.microsoft.com/office/drawing/2014/main" id="{0AB26990-D942-EC2C-94B7-EC8C1BEE2800}"/>
                  </a:ext>
                </a:extLst>
              </p:cNvPr>
              <p:cNvGrpSpPr/>
              <p:nvPr/>
            </p:nvGrpSpPr>
            <p:grpSpPr>
              <a:xfrm>
                <a:off x="4111725" y="6271001"/>
                <a:ext cx="91036" cy="36000"/>
                <a:chOff x="2356381" y="896779"/>
                <a:chExt cx="91036" cy="36000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A58E29CD-D4D5-026A-2DC3-3C9D0EA2C1CE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387" name="Connecteur droit 386">
                  <a:extLst>
                    <a:ext uri="{FF2B5EF4-FFF2-40B4-BE49-F238E27FC236}">
                      <a16:creationId xmlns:a16="http://schemas.microsoft.com/office/drawing/2014/main" id="{49EA3DA8-C888-7919-0C38-972257B84313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8" name="ZoneTexte 387">
                    <a:extLst>
                      <a:ext uri="{FF2B5EF4-FFF2-40B4-BE49-F238E27FC236}">
                        <a16:creationId xmlns:a16="http://schemas.microsoft.com/office/drawing/2014/main" id="{BCCABE5D-3EF1-387A-A596-FF623DE05552}"/>
                      </a:ext>
                    </a:extLst>
                  </p:cNvPr>
                  <p:cNvSpPr txBox="1"/>
                  <p:nvPr/>
                </p:nvSpPr>
                <p:spPr>
                  <a:xfrm>
                    <a:off x="4120083" y="5884466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8" name="ZoneTexte 387">
                    <a:extLst>
                      <a:ext uri="{FF2B5EF4-FFF2-40B4-BE49-F238E27FC236}">
                        <a16:creationId xmlns:a16="http://schemas.microsoft.com/office/drawing/2014/main" id="{BCCABE5D-3EF1-387A-A596-FF623DE055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0083" y="5884466"/>
                    <a:ext cx="198516" cy="123111"/>
                  </a:xfrm>
                  <a:prstGeom prst="rect">
                    <a:avLst/>
                  </a:prstGeom>
                  <a:blipFill>
                    <a:blip r:embed="rId133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2" name="Connecteur droit 391">
              <a:extLst>
                <a:ext uri="{FF2B5EF4-FFF2-40B4-BE49-F238E27FC236}">
                  <a16:creationId xmlns:a16="http://schemas.microsoft.com/office/drawing/2014/main" id="{FF628C2C-5E22-D289-99E5-DA1F75422207}"/>
                </a:ext>
              </a:extLst>
            </p:cNvPr>
            <p:cNvCxnSpPr>
              <a:cxnSpLocks/>
            </p:cNvCxnSpPr>
            <p:nvPr/>
          </p:nvCxnSpPr>
          <p:spPr>
            <a:xfrm>
              <a:off x="3745076" y="4564164"/>
              <a:ext cx="76857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>
              <a:extLst>
                <a:ext uri="{FF2B5EF4-FFF2-40B4-BE49-F238E27FC236}">
                  <a16:creationId xmlns:a16="http://schemas.microsoft.com/office/drawing/2014/main" id="{D31637AE-1C34-7C83-9E08-5025EB76DAEB}"/>
                </a:ext>
              </a:extLst>
            </p:cNvPr>
            <p:cNvCxnSpPr>
              <a:cxnSpLocks/>
            </p:cNvCxnSpPr>
            <p:nvPr/>
          </p:nvCxnSpPr>
          <p:spPr>
            <a:xfrm>
              <a:off x="3754393" y="4564164"/>
              <a:ext cx="0" cy="1910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Connecteur droit 705">
              <a:extLst>
                <a:ext uri="{FF2B5EF4-FFF2-40B4-BE49-F238E27FC236}">
                  <a16:creationId xmlns:a16="http://schemas.microsoft.com/office/drawing/2014/main" id="{3AD7E702-D7E8-02DB-0014-6DE76BF47608}"/>
                </a:ext>
              </a:extLst>
            </p:cNvPr>
            <p:cNvCxnSpPr>
              <a:cxnSpLocks/>
            </p:cNvCxnSpPr>
            <p:nvPr/>
          </p:nvCxnSpPr>
          <p:spPr>
            <a:xfrm>
              <a:off x="4508030" y="4646824"/>
              <a:ext cx="38274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Connecteur droit 710">
              <a:extLst>
                <a:ext uri="{FF2B5EF4-FFF2-40B4-BE49-F238E27FC236}">
                  <a16:creationId xmlns:a16="http://schemas.microsoft.com/office/drawing/2014/main" id="{F2E08FEF-F4DA-84E8-BDB2-93148E4D397D}"/>
                </a:ext>
              </a:extLst>
            </p:cNvPr>
            <p:cNvCxnSpPr>
              <a:cxnSpLocks/>
            </p:cNvCxnSpPr>
            <p:nvPr/>
          </p:nvCxnSpPr>
          <p:spPr>
            <a:xfrm>
              <a:off x="4507767" y="4659674"/>
              <a:ext cx="0" cy="856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3" name="Groupe 722">
            <a:extLst>
              <a:ext uri="{FF2B5EF4-FFF2-40B4-BE49-F238E27FC236}">
                <a16:creationId xmlns:a16="http://schemas.microsoft.com/office/drawing/2014/main" id="{6C8A5DC8-5AD0-AB02-ACFA-1090D44EBD4E}"/>
              </a:ext>
            </a:extLst>
          </p:cNvPr>
          <p:cNvGrpSpPr/>
          <p:nvPr/>
        </p:nvGrpSpPr>
        <p:grpSpPr>
          <a:xfrm>
            <a:off x="3634466" y="1062512"/>
            <a:ext cx="3580494" cy="1547094"/>
            <a:chOff x="1714777" y="894472"/>
            <a:chExt cx="3580494" cy="1547094"/>
          </a:xfrm>
        </p:grpSpPr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BD33F79B-E982-2642-95A6-A9027E02F2CC}"/>
                </a:ext>
              </a:extLst>
            </p:cNvPr>
            <p:cNvSpPr/>
            <p:nvPr/>
          </p:nvSpPr>
          <p:spPr>
            <a:xfrm>
              <a:off x="1869924" y="953545"/>
              <a:ext cx="195231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A67BCB5B-AC9E-4A4D-9560-B9E1A90C330B}"/>
                </a:ext>
              </a:extLst>
            </p:cNvPr>
            <p:cNvSpPr txBox="1"/>
            <p:nvPr/>
          </p:nvSpPr>
          <p:spPr>
            <a:xfrm>
              <a:off x="1891301" y="963426"/>
              <a:ext cx="1428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dirty="0"/>
                <a:t>- +</a:t>
              </a:r>
            </a:p>
          </p:txBody>
        </p: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D87409B4-45CB-5E4E-8636-8A0C9D15ACD3}"/>
                </a:ext>
              </a:extLst>
            </p:cNvPr>
            <p:cNvCxnSpPr/>
            <p:nvPr/>
          </p:nvCxnSpPr>
          <p:spPr>
            <a:xfrm flipV="1">
              <a:off x="1785080" y="1041437"/>
              <a:ext cx="90000" cy="31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53380DBA-9130-5041-8A95-0E4C28E301E0}"/>
                    </a:ext>
                  </a:extLst>
                </p:cNvPr>
                <p:cNvSpPr txBox="1"/>
                <p:nvPr/>
              </p:nvSpPr>
              <p:spPr>
                <a:xfrm>
                  <a:off x="1887359" y="116141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53380DBA-9130-5041-8A95-0E4C28E30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359" y="1161412"/>
                  <a:ext cx="198516" cy="123111"/>
                </a:xfrm>
                <a:prstGeom prst="rect">
                  <a:avLst/>
                </a:prstGeom>
                <a:blipFill>
                  <a:blip r:embed="rId134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25EB4A9-A544-1345-9799-AA5292B6D984}"/>
                </a:ext>
              </a:extLst>
            </p:cNvPr>
            <p:cNvSpPr/>
            <p:nvPr/>
          </p:nvSpPr>
          <p:spPr>
            <a:xfrm>
              <a:off x="2224252" y="101874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7320BAF0-5BAB-8A4A-8F2B-964DE0C10ECD}"/>
                </a:ext>
              </a:extLst>
            </p:cNvPr>
            <p:cNvCxnSpPr/>
            <p:nvPr/>
          </p:nvCxnSpPr>
          <p:spPr>
            <a:xfrm flipV="1">
              <a:off x="2404252" y="10421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21F9567F-0E8C-1746-ACF1-EC774A9AA298}"/>
                </a:ext>
              </a:extLst>
            </p:cNvPr>
            <p:cNvCxnSpPr>
              <a:stCxn id="143" idx="6"/>
            </p:cNvCxnSpPr>
            <p:nvPr/>
          </p:nvCxnSpPr>
          <p:spPr>
            <a:xfrm flipV="1">
              <a:off x="2065155" y="1042148"/>
              <a:ext cx="159057" cy="1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3D94923A-6E30-FD46-BC15-8BF011E43AFA}"/>
                </a:ext>
              </a:extLst>
            </p:cNvPr>
            <p:cNvSpPr/>
            <p:nvPr/>
          </p:nvSpPr>
          <p:spPr>
            <a:xfrm>
              <a:off x="2494252" y="103875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89C9A678-DBEB-5442-8AEC-E17D81516CDD}"/>
                    </a:ext>
                  </a:extLst>
                </p:cNvPr>
                <p:cNvSpPr txBox="1"/>
                <p:nvPr/>
              </p:nvSpPr>
              <p:spPr>
                <a:xfrm>
                  <a:off x="2229878" y="11065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89C9A678-DBEB-5442-8AEC-E17D81516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878" y="1106590"/>
                  <a:ext cx="198516" cy="123111"/>
                </a:xfrm>
                <a:prstGeom prst="rect">
                  <a:avLst/>
                </a:prstGeom>
                <a:blipFill>
                  <a:blip r:embed="rId13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1A5DE489-6E8D-614A-9E95-998EF1D51010}"/>
                </a:ext>
              </a:extLst>
            </p:cNvPr>
            <p:cNvCxnSpPr/>
            <p:nvPr/>
          </p:nvCxnSpPr>
          <p:spPr>
            <a:xfrm>
              <a:off x="2230152" y="110659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F7707AE-CA14-E044-B3A2-310ACD2A7CF2}"/>
                </a:ext>
              </a:extLst>
            </p:cNvPr>
            <p:cNvSpPr/>
            <p:nvPr/>
          </p:nvSpPr>
          <p:spPr>
            <a:xfrm>
              <a:off x="2602292" y="1022048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CE98A55D-C08B-F843-A914-998EA5370800}"/>
                </a:ext>
              </a:extLst>
            </p:cNvPr>
            <p:cNvCxnSpPr/>
            <p:nvPr/>
          </p:nvCxnSpPr>
          <p:spPr>
            <a:xfrm flipV="1">
              <a:off x="278229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CE95B632-DA3A-3143-AC90-ABB5542DE8DF}"/>
                </a:ext>
              </a:extLst>
            </p:cNvPr>
            <p:cNvCxnSpPr/>
            <p:nvPr/>
          </p:nvCxnSpPr>
          <p:spPr>
            <a:xfrm flipV="1">
              <a:off x="2512252" y="1045448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60221169-4E12-5049-BFE2-0756F92A5902}"/>
                </a:ext>
              </a:extLst>
            </p:cNvPr>
            <p:cNvSpPr/>
            <p:nvPr/>
          </p:nvSpPr>
          <p:spPr>
            <a:xfrm>
              <a:off x="287229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4ABC9F1C-7FC0-704F-B287-596618F52332}"/>
                </a:ext>
              </a:extLst>
            </p:cNvPr>
            <p:cNvSpPr/>
            <p:nvPr/>
          </p:nvSpPr>
          <p:spPr>
            <a:xfrm>
              <a:off x="2494252" y="1036448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D6701E1E-E41D-4140-9473-36278BD62756}"/>
                    </a:ext>
                  </a:extLst>
                </p:cNvPr>
                <p:cNvSpPr txBox="1"/>
                <p:nvPr/>
              </p:nvSpPr>
              <p:spPr>
                <a:xfrm>
                  <a:off x="2607918" y="11098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D6701E1E-E41D-4140-9473-36278BD62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918" y="1109890"/>
                  <a:ext cx="198516" cy="123111"/>
                </a:xfrm>
                <a:prstGeom prst="rect">
                  <a:avLst/>
                </a:prstGeom>
                <a:blipFill>
                  <a:blip r:embed="rId13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Connecteur droit avec flèche 159">
              <a:extLst>
                <a:ext uri="{FF2B5EF4-FFF2-40B4-BE49-F238E27FC236}">
                  <a16:creationId xmlns:a16="http://schemas.microsoft.com/office/drawing/2014/main" id="{1D09350F-3A58-9242-A33C-EF7183A48F6A}"/>
                </a:ext>
              </a:extLst>
            </p:cNvPr>
            <p:cNvCxnSpPr/>
            <p:nvPr/>
          </p:nvCxnSpPr>
          <p:spPr>
            <a:xfrm>
              <a:off x="2608192" y="1109890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1AB22C43-4FBE-CB40-9011-F7C8B680D08F}"/>
                </a:ext>
              </a:extLst>
            </p:cNvPr>
            <p:cNvSpPr/>
            <p:nvPr/>
          </p:nvSpPr>
          <p:spPr>
            <a:xfrm>
              <a:off x="2412839" y="1139239"/>
              <a:ext cx="180000" cy="1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69EDD0FC-DF6D-C94D-8C49-D923579965E3}"/>
                </a:ext>
              </a:extLst>
            </p:cNvPr>
            <p:cNvCxnSpPr/>
            <p:nvPr/>
          </p:nvCxnSpPr>
          <p:spPr>
            <a:xfrm flipV="1">
              <a:off x="2503199" y="1049239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579F266B-99C1-C747-9E3A-DC9D9ACF2BC7}"/>
                </a:ext>
              </a:extLst>
            </p:cNvPr>
            <p:cNvCxnSpPr/>
            <p:nvPr/>
          </p:nvCxnSpPr>
          <p:spPr>
            <a:xfrm flipV="1">
              <a:off x="2503199" y="1139239"/>
              <a:ext cx="0" cy="18004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0FFE5FB4-9EAB-924B-B554-8237F288108E}"/>
                    </a:ext>
                  </a:extLst>
                </p:cNvPr>
                <p:cNvSpPr txBox="1"/>
                <p:nvPr/>
              </p:nvSpPr>
              <p:spPr>
                <a:xfrm>
                  <a:off x="2578751" y="1235087"/>
                  <a:ext cx="194033" cy="1286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8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fr-FR" sz="8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0FFE5FB4-9EAB-924B-B554-8237F28810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751" y="1235087"/>
                  <a:ext cx="194033" cy="128625"/>
                </a:xfrm>
                <a:prstGeom prst="rect">
                  <a:avLst/>
                </a:prstGeom>
                <a:blipFill>
                  <a:blip r:embed="rId137"/>
                  <a:stretch>
                    <a:fillRect l="-18750" r="-6250"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8C581D20-1680-8E46-8FBB-EEE7A25B9AAF}"/>
                </a:ext>
              </a:extLst>
            </p:cNvPr>
            <p:cNvGrpSpPr/>
            <p:nvPr/>
          </p:nvGrpSpPr>
          <p:grpSpPr>
            <a:xfrm>
              <a:off x="2454649" y="1409239"/>
              <a:ext cx="91036" cy="36000"/>
              <a:chOff x="2356381" y="896779"/>
              <a:chExt cx="91036" cy="36000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625B0E1-2D45-594B-B35A-A4333E16D0B4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20" name="Connecteur droit 219">
                <a:extLst>
                  <a:ext uri="{FF2B5EF4-FFF2-40B4-BE49-F238E27FC236}">
                    <a16:creationId xmlns:a16="http://schemas.microsoft.com/office/drawing/2014/main" id="{0B9F73BA-B4A8-8B49-B6A9-D4CD8E89B439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4DEBF594-A6E5-3343-8B19-C384B1A2B521}"/>
                </a:ext>
              </a:extLst>
            </p:cNvPr>
            <p:cNvCxnSpPr/>
            <p:nvPr/>
          </p:nvCxnSpPr>
          <p:spPr>
            <a:xfrm flipV="1">
              <a:off x="2882843" y="1045448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507C5F9-3332-6B46-BFE1-DA32A4845E7F}"/>
                </a:ext>
              </a:extLst>
            </p:cNvPr>
            <p:cNvSpPr/>
            <p:nvPr/>
          </p:nvSpPr>
          <p:spPr>
            <a:xfrm>
              <a:off x="2838251" y="1218249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FCD0D049-9427-4C4D-8E86-F8430ED4D387}"/>
                </a:ext>
              </a:extLst>
            </p:cNvPr>
            <p:cNvCxnSpPr/>
            <p:nvPr/>
          </p:nvCxnSpPr>
          <p:spPr>
            <a:xfrm>
              <a:off x="2835870" y="1209465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CA36E480-4EFD-A947-BDF6-4012D73BAA8C}"/>
                </a:ext>
              </a:extLst>
            </p:cNvPr>
            <p:cNvCxnSpPr/>
            <p:nvPr/>
          </p:nvCxnSpPr>
          <p:spPr>
            <a:xfrm>
              <a:off x="2835870" y="1241935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321AD0A6-D1BE-B744-95F8-6511C17D35FB}"/>
                </a:ext>
              </a:extLst>
            </p:cNvPr>
            <p:cNvGrpSpPr/>
            <p:nvPr/>
          </p:nvGrpSpPr>
          <p:grpSpPr>
            <a:xfrm>
              <a:off x="2834834" y="1405448"/>
              <a:ext cx="91036" cy="36000"/>
              <a:chOff x="2356381" y="896779"/>
              <a:chExt cx="91036" cy="36000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9C0FEDF-C05D-F14E-A315-31A77D9B9607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9D2590F1-2C24-394A-BC2E-A5CCB5065E64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5DB8B35-46E9-6043-BAED-4F24120C244A}"/>
                </a:ext>
              </a:extLst>
            </p:cNvPr>
            <p:cNvSpPr/>
            <p:nvPr/>
          </p:nvSpPr>
          <p:spPr>
            <a:xfrm>
              <a:off x="2980273" y="1020803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72" name="Connecteur droit 171">
              <a:extLst>
                <a:ext uri="{FF2B5EF4-FFF2-40B4-BE49-F238E27FC236}">
                  <a16:creationId xmlns:a16="http://schemas.microsoft.com/office/drawing/2014/main" id="{3C6CCF6B-2E2E-4F4A-8B20-79B96045F9F7}"/>
                </a:ext>
              </a:extLst>
            </p:cNvPr>
            <p:cNvCxnSpPr/>
            <p:nvPr/>
          </p:nvCxnSpPr>
          <p:spPr>
            <a:xfrm flipV="1">
              <a:off x="3160273" y="104420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>
              <a:extLst>
                <a:ext uri="{FF2B5EF4-FFF2-40B4-BE49-F238E27FC236}">
                  <a16:creationId xmlns:a16="http://schemas.microsoft.com/office/drawing/2014/main" id="{2A105864-6BF3-0443-A0E3-D257CF118ECA}"/>
                </a:ext>
              </a:extLst>
            </p:cNvPr>
            <p:cNvCxnSpPr/>
            <p:nvPr/>
          </p:nvCxnSpPr>
          <p:spPr>
            <a:xfrm flipV="1">
              <a:off x="2890233" y="1044203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C03CE0B5-7522-EE4C-82BA-117208A2D7F2}"/>
                </a:ext>
              </a:extLst>
            </p:cNvPr>
            <p:cNvSpPr/>
            <p:nvPr/>
          </p:nvSpPr>
          <p:spPr>
            <a:xfrm>
              <a:off x="325027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3284FAF1-81C6-D445-8910-4249D336F6F3}"/>
                </a:ext>
              </a:extLst>
            </p:cNvPr>
            <p:cNvSpPr/>
            <p:nvPr/>
          </p:nvSpPr>
          <p:spPr>
            <a:xfrm>
              <a:off x="2872233" y="1035203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79A7155A-BF3F-1C49-9D4B-94E29EB38EF4}"/>
                    </a:ext>
                  </a:extLst>
                </p:cNvPr>
                <p:cNvSpPr txBox="1"/>
                <p:nvPr/>
              </p:nvSpPr>
              <p:spPr>
                <a:xfrm>
                  <a:off x="2985899" y="110864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79A7155A-BF3F-1C49-9D4B-94E29EB38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899" y="1108645"/>
                  <a:ext cx="198516" cy="123111"/>
                </a:xfrm>
                <a:prstGeom prst="rect">
                  <a:avLst/>
                </a:prstGeom>
                <a:blipFill>
                  <a:blip r:embed="rId12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Connecteur droit avec flèche 176">
              <a:extLst>
                <a:ext uri="{FF2B5EF4-FFF2-40B4-BE49-F238E27FC236}">
                  <a16:creationId xmlns:a16="http://schemas.microsoft.com/office/drawing/2014/main" id="{1BF9F2E5-F18A-544A-86F6-9B5E892584B8}"/>
                </a:ext>
              </a:extLst>
            </p:cNvPr>
            <p:cNvCxnSpPr/>
            <p:nvPr/>
          </p:nvCxnSpPr>
          <p:spPr>
            <a:xfrm>
              <a:off x="2986173" y="1108645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C855740-8E72-6348-89F3-6B07E8721BC3}"/>
                </a:ext>
              </a:extLst>
            </p:cNvPr>
            <p:cNvSpPr/>
            <p:nvPr/>
          </p:nvSpPr>
          <p:spPr>
            <a:xfrm>
              <a:off x="3358440" y="1023327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540F99B3-3586-DF4E-B284-5AD37C774DAC}"/>
                </a:ext>
              </a:extLst>
            </p:cNvPr>
            <p:cNvCxnSpPr/>
            <p:nvPr/>
          </p:nvCxnSpPr>
          <p:spPr>
            <a:xfrm flipV="1">
              <a:off x="3538440" y="104672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6DED3E8F-4815-F041-A85A-13C7447466C4}"/>
                </a:ext>
              </a:extLst>
            </p:cNvPr>
            <p:cNvCxnSpPr/>
            <p:nvPr/>
          </p:nvCxnSpPr>
          <p:spPr>
            <a:xfrm flipV="1">
              <a:off x="3268400" y="104672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Ellipse 180">
              <a:extLst>
                <a:ext uri="{FF2B5EF4-FFF2-40B4-BE49-F238E27FC236}">
                  <a16:creationId xmlns:a16="http://schemas.microsoft.com/office/drawing/2014/main" id="{DF2DFCAB-4398-574D-BB3B-27533B89FFA0}"/>
                </a:ext>
              </a:extLst>
            </p:cNvPr>
            <p:cNvSpPr/>
            <p:nvPr/>
          </p:nvSpPr>
          <p:spPr>
            <a:xfrm>
              <a:off x="3628440" y="10377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AC2CD15A-4E69-6549-B3CE-2EDFED0ECA03}"/>
                </a:ext>
              </a:extLst>
            </p:cNvPr>
            <p:cNvSpPr/>
            <p:nvPr/>
          </p:nvSpPr>
          <p:spPr>
            <a:xfrm>
              <a:off x="3250400" y="10377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44F30CD-4213-3447-BE32-4A63D556C91A}"/>
                    </a:ext>
                  </a:extLst>
                </p:cNvPr>
                <p:cNvSpPr txBox="1"/>
                <p:nvPr/>
              </p:nvSpPr>
              <p:spPr>
                <a:xfrm>
                  <a:off x="3364066" y="111116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83" name="ZoneTexte 182">
                  <a:extLst>
                    <a:ext uri="{FF2B5EF4-FFF2-40B4-BE49-F238E27FC236}">
                      <a16:creationId xmlns:a16="http://schemas.microsoft.com/office/drawing/2014/main" id="{E44F30CD-4213-3447-BE32-4A63D556C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066" y="1111169"/>
                  <a:ext cx="198516" cy="123111"/>
                </a:xfrm>
                <a:prstGeom prst="rect">
                  <a:avLst/>
                </a:prstGeom>
                <a:blipFill>
                  <a:blip r:embed="rId13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Connecteur droit avec flèche 183">
              <a:extLst>
                <a:ext uri="{FF2B5EF4-FFF2-40B4-BE49-F238E27FC236}">
                  <a16:creationId xmlns:a16="http://schemas.microsoft.com/office/drawing/2014/main" id="{F9A7BDF7-66FD-0449-9DF7-E58B7693D0EF}"/>
                </a:ext>
              </a:extLst>
            </p:cNvPr>
            <p:cNvCxnSpPr/>
            <p:nvPr/>
          </p:nvCxnSpPr>
          <p:spPr>
            <a:xfrm>
              <a:off x="3364340" y="111116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56FDD504-29DC-F740-B1F3-7DA0786ADCDF}"/>
                </a:ext>
              </a:extLst>
            </p:cNvPr>
            <p:cNvCxnSpPr/>
            <p:nvPr/>
          </p:nvCxnSpPr>
          <p:spPr>
            <a:xfrm flipV="1">
              <a:off x="3638991" y="1044077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9474AC0-0B8C-F947-A428-E529DF2267C0}"/>
                </a:ext>
              </a:extLst>
            </p:cNvPr>
            <p:cNvSpPr/>
            <p:nvPr/>
          </p:nvSpPr>
          <p:spPr>
            <a:xfrm>
              <a:off x="3594399" y="1216878"/>
              <a:ext cx="89499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F2447B3C-E85A-EC42-A756-9770BDB9EA1C}"/>
                </a:ext>
              </a:extLst>
            </p:cNvPr>
            <p:cNvCxnSpPr/>
            <p:nvPr/>
          </p:nvCxnSpPr>
          <p:spPr>
            <a:xfrm>
              <a:off x="3592018" y="1208094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F021E30C-2FEA-AB45-8C57-9549BC5A2552}"/>
                </a:ext>
              </a:extLst>
            </p:cNvPr>
            <p:cNvCxnSpPr/>
            <p:nvPr/>
          </p:nvCxnSpPr>
          <p:spPr>
            <a:xfrm>
              <a:off x="3592018" y="1240564"/>
              <a:ext cx="90000" cy="8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7FB39103-0714-6243-ACC3-5DA3FFDA2515}"/>
                </a:ext>
              </a:extLst>
            </p:cNvPr>
            <p:cNvGrpSpPr/>
            <p:nvPr/>
          </p:nvGrpSpPr>
          <p:grpSpPr>
            <a:xfrm>
              <a:off x="3590982" y="1404077"/>
              <a:ext cx="91036" cy="36000"/>
              <a:chOff x="2356381" y="896779"/>
              <a:chExt cx="91036" cy="3600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F5BEEA1-4FAA-614F-B870-1CA69CF6A973}"/>
                  </a:ext>
                </a:extLst>
              </p:cNvPr>
              <p:cNvSpPr/>
              <p:nvPr/>
            </p:nvSpPr>
            <p:spPr>
              <a:xfrm>
                <a:off x="2357417" y="896779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04EE7362-D0E9-C34E-A804-88890AB96F46}"/>
                  </a:ext>
                </a:extLst>
              </p:cNvPr>
              <p:cNvCxnSpPr/>
              <p:nvPr/>
            </p:nvCxnSpPr>
            <p:spPr>
              <a:xfrm>
                <a:off x="2356381" y="898132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86BDD6-D4F8-8343-98D9-8714C8B94854}"/>
                </a:ext>
              </a:extLst>
            </p:cNvPr>
            <p:cNvSpPr/>
            <p:nvPr/>
          </p:nvSpPr>
          <p:spPr>
            <a:xfrm>
              <a:off x="3732527" y="1023327"/>
              <a:ext cx="180000" cy="4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38148EE5-906B-B647-ABFC-43D54EBCE41F}"/>
                </a:ext>
              </a:extLst>
            </p:cNvPr>
            <p:cNvCxnSpPr/>
            <p:nvPr/>
          </p:nvCxnSpPr>
          <p:spPr>
            <a:xfrm flipV="1">
              <a:off x="3912527" y="104672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FF8443B8-5ABB-7348-AE2F-287CAF29D74E}"/>
                </a:ext>
              </a:extLst>
            </p:cNvPr>
            <p:cNvCxnSpPr/>
            <p:nvPr/>
          </p:nvCxnSpPr>
          <p:spPr>
            <a:xfrm flipV="1">
              <a:off x="3642487" y="1046727"/>
              <a:ext cx="90000" cy="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230A750C-3D9C-0F4E-A62D-EF669BE293B4}"/>
                </a:ext>
              </a:extLst>
            </p:cNvPr>
            <p:cNvSpPr/>
            <p:nvPr/>
          </p:nvSpPr>
          <p:spPr>
            <a:xfrm>
              <a:off x="3628821" y="1037727"/>
              <a:ext cx="18000" cy="1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D328B9CA-93A6-E342-A7BB-D3DDD0BAD0A1}"/>
                    </a:ext>
                  </a:extLst>
                </p:cNvPr>
                <p:cNvSpPr txBox="1"/>
                <p:nvPr/>
              </p:nvSpPr>
              <p:spPr>
                <a:xfrm>
                  <a:off x="3712800" y="11046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/>
                </a:p>
              </p:txBody>
            </p:sp>
          </mc:Choice>
          <mc:Fallback xmlns="">
            <p:sp>
              <p:nvSpPr>
                <p:cNvPr id="194" name="ZoneTexte 193">
                  <a:extLst>
                    <a:ext uri="{FF2B5EF4-FFF2-40B4-BE49-F238E27FC236}">
                      <a16:creationId xmlns:a16="http://schemas.microsoft.com/office/drawing/2014/main" id="{D328B9CA-93A6-E342-A7BB-D3DDD0BAD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800" y="1104684"/>
                  <a:ext cx="198516" cy="123111"/>
                </a:xfrm>
                <a:prstGeom prst="rect">
                  <a:avLst/>
                </a:prstGeom>
                <a:blipFill>
                  <a:blip r:embed="rId13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Connecteur droit avec flèche 194">
              <a:extLst>
                <a:ext uri="{FF2B5EF4-FFF2-40B4-BE49-F238E27FC236}">
                  <a16:creationId xmlns:a16="http://schemas.microsoft.com/office/drawing/2014/main" id="{E2C8EDB2-13EB-574F-9ECB-0CEB8417A609}"/>
                </a:ext>
              </a:extLst>
            </p:cNvPr>
            <p:cNvCxnSpPr/>
            <p:nvPr/>
          </p:nvCxnSpPr>
          <p:spPr>
            <a:xfrm>
              <a:off x="3738427" y="1111169"/>
              <a:ext cx="180000" cy="2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F3C1CD1D-4253-964A-A422-276C01BFAFCC}"/>
                    </a:ext>
                  </a:extLst>
                </p:cNvPr>
                <p:cNvSpPr txBox="1"/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F3C1CD1D-4253-964A-A422-276C01BFA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261" y="921884"/>
                  <a:ext cx="198516" cy="123111"/>
                </a:xfrm>
                <a:prstGeom prst="rect">
                  <a:avLst/>
                </a:prstGeom>
                <a:blipFill>
                  <a:blip r:embed="rId14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52E184C-D8AE-FA46-B786-11B71428E968}"/>
                    </a:ext>
                  </a:extLst>
                </p:cNvPr>
                <p:cNvSpPr txBox="1"/>
                <p:nvPr/>
              </p:nvSpPr>
              <p:spPr>
                <a:xfrm>
                  <a:off x="2822721" y="9208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52E184C-D8AE-FA46-B786-11B71428E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721" y="920890"/>
                  <a:ext cx="198516" cy="123111"/>
                </a:xfrm>
                <a:prstGeom prst="rect">
                  <a:avLst/>
                </a:prstGeom>
                <a:blipFill>
                  <a:blip r:embed="rId14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388A7497-FD13-5A43-8EE0-B2636BC4A739}"/>
                    </a:ext>
                  </a:extLst>
                </p:cNvPr>
                <p:cNvSpPr txBox="1"/>
                <p:nvPr/>
              </p:nvSpPr>
              <p:spPr>
                <a:xfrm>
                  <a:off x="3198119" y="9208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ZoneTexte 197">
                  <a:extLst>
                    <a:ext uri="{FF2B5EF4-FFF2-40B4-BE49-F238E27FC236}">
                      <a16:creationId xmlns:a16="http://schemas.microsoft.com/office/drawing/2014/main" id="{388A7497-FD13-5A43-8EE0-B2636BC4A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119" y="920890"/>
                  <a:ext cx="198516" cy="123111"/>
                </a:xfrm>
                <a:prstGeom prst="rect">
                  <a:avLst/>
                </a:prstGeom>
                <a:blipFill>
                  <a:blip r:embed="rId14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C586364F-CC41-FD42-822E-A741EDE3FE12}"/>
                    </a:ext>
                  </a:extLst>
                </p:cNvPr>
                <p:cNvSpPr txBox="1"/>
                <p:nvPr/>
              </p:nvSpPr>
              <p:spPr>
                <a:xfrm>
                  <a:off x="3574828" y="92341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ZoneTexte 198">
                  <a:extLst>
                    <a:ext uri="{FF2B5EF4-FFF2-40B4-BE49-F238E27FC236}">
                      <a16:creationId xmlns:a16="http://schemas.microsoft.com/office/drawing/2014/main" id="{C586364F-CC41-FD42-822E-A741EDE3F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828" y="923414"/>
                  <a:ext cx="198516" cy="123111"/>
                </a:xfrm>
                <a:prstGeom prst="rect">
                  <a:avLst/>
                </a:prstGeom>
                <a:blipFill>
                  <a:blip r:embed="rId14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521842AE-2788-5E42-B27F-0237F8570BC1}"/>
                    </a:ext>
                  </a:extLst>
                </p:cNvPr>
                <p:cNvSpPr txBox="1"/>
                <p:nvPr/>
              </p:nvSpPr>
              <p:spPr>
                <a:xfrm>
                  <a:off x="2827982" y="102791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521842AE-2788-5E42-B27F-0237F857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82" y="1027915"/>
                  <a:ext cx="198516" cy="123111"/>
                </a:xfrm>
                <a:prstGeom prst="rect">
                  <a:avLst/>
                </a:prstGeom>
                <a:blipFill>
                  <a:blip r:embed="rId14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0126EC5D-1262-C645-B18E-6463C36D67C1}"/>
                </a:ext>
              </a:extLst>
            </p:cNvPr>
            <p:cNvGrpSpPr/>
            <p:nvPr/>
          </p:nvGrpSpPr>
          <p:grpSpPr>
            <a:xfrm>
              <a:off x="1714777" y="1022254"/>
              <a:ext cx="111404" cy="36000"/>
              <a:chOff x="678151" y="2473406"/>
              <a:chExt cx="111404" cy="360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065921A-D2A0-AE42-BE2B-BB13A6FE7BC9}"/>
                  </a:ext>
                </a:extLst>
              </p:cNvPr>
              <p:cNvSpPr/>
              <p:nvPr/>
            </p:nvSpPr>
            <p:spPr>
              <a:xfrm>
                <a:off x="678151" y="2473406"/>
                <a:ext cx="90000" cy="36000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4A2A0467-6162-564B-9546-E4ED2000FB33}"/>
                  </a:ext>
                </a:extLst>
              </p:cNvPr>
              <p:cNvCxnSpPr/>
              <p:nvPr/>
            </p:nvCxnSpPr>
            <p:spPr>
              <a:xfrm>
                <a:off x="699555" y="2497199"/>
                <a:ext cx="90000" cy="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DFC7EC66-D5F3-B440-BA3E-F0F4BA7FD21C}"/>
                    </a:ext>
                  </a:extLst>
                </p:cNvPr>
                <p:cNvSpPr txBox="1"/>
                <p:nvPr/>
              </p:nvSpPr>
              <p:spPr>
                <a:xfrm>
                  <a:off x="2444401" y="103123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DFC7EC66-D5F3-B440-BA3E-F0F4BA7FD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401" y="1031236"/>
                  <a:ext cx="198516" cy="123111"/>
                </a:xfrm>
                <a:prstGeom prst="rect">
                  <a:avLst/>
                </a:prstGeom>
                <a:blipFill>
                  <a:blip r:embed="rId12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B1987C69-CF76-164B-A1B1-FB3147A459B5}"/>
                    </a:ext>
                  </a:extLst>
                </p:cNvPr>
                <p:cNvSpPr txBox="1"/>
                <p:nvPr/>
              </p:nvSpPr>
              <p:spPr>
                <a:xfrm>
                  <a:off x="3197510" y="104017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B1987C69-CF76-164B-A1B1-FB3147A45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510" y="1040174"/>
                  <a:ext cx="198516" cy="123111"/>
                </a:xfrm>
                <a:prstGeom prst="rect">
                  <a:avLst/>
                </a:prstGeom>
                <a:blipFill>
                  <a:blip r:embed="rId14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8FF2A6CB-2FAC-3649-B22C-FCDE4945BCB4}"/>
                    </a:ext>
                  </a:extLst>
                </p:cNvPr>
                <p:cNvSpPr txBox="1"/>
                <p:nvPr/>
              </p:nvSpPr>
              <p:spPr>
                <a:xfrm>
                  <a:off x="3572617" y="103996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8FF2A6CB-2FAC-3649-B22C-FCDE4945B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617" y="1039969"/>
                  <a:ext cx="198516" cy="123111"/>
                </a:xfrm>
                <a:prstGeom prst="rect">
                  <a:avLst/>
                </a:prstGeom>
                <a:blipFill>
                  <a:blip r:embed="rId14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C00FFBB5-4195-E945-B86B-E108F454BB55}"/>
                    </a:ext>
                  </a:extLst>
                </p:cNvPr>
                <p:cNvSpPr txBox="1"/>
                <p:nvPr/>
              </p:nvSpPr>
              <p:spPr>
                <a:xfrm>
                  <a:off x="2225573" y="89707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C00FFBB5-4195-E945-B86B-E108F454B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573" y="897075"/>
                  <a:ext cx="198516" cy="123111"/>
                </a:xfrm>
                <a:prstGeom prst="rect">
                  <a:avLst/>
                </a:prstGeom>
                <a:blipFill>
                  <a:blip r:embed="rId14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>
                  <a:extLst>
                    <a:ext uri="{FF2B5EF4-FFF2-40B4-BE49-F238E27FC236}">
                      <a16:creationId xmlns:a16="http://schemas.microsoft.com/office/drawing/2014/main" id="{756CE712-73CF-0142-8D6F-CAA3007A3F32}"/>
                    </a:ext>
                  </a:extLst>
                </p:cNvPr>
                <p:cNvSpPr txBox="1"/>
                <p:nvPr/>
              </p:nvSpPr>
              <p:spPr>
                <a:xfrm>
                  <a:off x="2591121" y="89707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ZoneTexte 205">
                  <a:extLst>
                    <a:ext uri="{FF2B5EF4-FFF2-40B4-BE49-F238E27FC236}">
                      <a16:creationId xmlns:a16="http://schemas.microsoft.com/office/drawing/2014/main" id="{756CE712-73CF-0142-8D6F-CAA3007A3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121" y="897075"/>
                  <a:ext cx="198516" cy="123111"/>
                </a:xfrm>
                <a:prstGeom prst="rect">
                  <a:avLst/>
                </a:prstGeom>
                <a:blipFill>
                  <a:blip r:embed="rId14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ZoneTexte 206">
                  <a:extLst>
                    <a:ext uri="{FF2B5EF4-FFF2-40B4-BE49-F238E27FC236}">
                      <a16:creationId xmlns:a16="http://schemas.microsoft.com/office/drawing/2014/main" id="{996DDB10-D7DD-8346-8CB0-B5DA989BC1C5}"/>
                    </a:ext>
                  </a:extLst>
                </p:cNvPr>
                <p:cNvSpPr txBox="1"/>
                <p:nvPr/>
              </p:nvSpPr>
              <p:spPr>
                <a:xfrm>
                  <a:off x="2970493" y="89447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ZoneTexte 206">
                  <a:extLst>
                    <a:ext uri="{FF2B5EF4-FFF2-40B4-BE49-F238E27FC236}">
                      <a16:creationId xmlns:a16="http://schemas.microsoft.com/office/drawing/2014/main" id="{996DDB10-D7DD-8346-8CB0-B5DA989BC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493" y="894472"/>
                  <a:ext cx="198516" cy="123111"/>
                </a:xfrm>
                <a:prstGeom prst="rect">
                  <a:avLst/>
                </a:prstGeom>
                <a:blipFill>
                  <a:blip r:embed="rId14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FA11565A-6E05-4C41-80FC-FF841A78D36E}"/>
                    </a:ext>
                  </a:extLst>
                </p:cNvPr>
                <p:cNvSpPr txBox="1"/>
                <p:nvPr/>
              </p:nvSpPr>
              <p:spPr>
                <a:xfrm>
                  <a:off x="3352764" y="89707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ZoneTexte 207">
                  <a:extLst>
                    <a:ext uri="{FF2B5EF4-FFF2-40B4-BE49-F238E27FC236}">
                      <a16:creationId xmlns:a16="http://schemas.microsoft.com/office/drawing/2014/main" id="{FA11565A-6E05-4C41-80FC-FF841A78D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764" y="897075"/>
                  <a:ext cx="198516" cy="123111"/>
                </a:xfrm>
                <a:prstGeom prst="rect">
                  <a:avLst/>
                </a:prstGeom>
                <a:blipFill>
                  <a:blip r:embed="rId15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>
                  <a:extLst>
                    <a:ext uri="{FF2B5EF4-FFF2-40B4-BE49-F238E27FC236}">
                      <a16:creationId xmlns:a16="http://schemas.microsoft.com/office/drawing/2014/main" id="{9AB971DE-637A-BD47-A29C-F9F2B10D07B8}"/>
                    </a:ext>
                  </a:extLst>
                </p:cNvPr>
                <p:cNvSpPr txBox="1"/>
                <p:nvPr/>
              </p:nvSpPr>
              <p:spPr>
                <a:xfrm>
                  <a:off x="3714381" y="89760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ZoneTexte 208">
                  <a:extLst>
                    <a:ext uri="{FF2B5EF4-FFF2-40B4-BE49-F238E27FC236}">
                      <a16:creationId xmlns:a16="http://schemas.microsoft.com/office/drawing/2014/main" id="{9AB971DE-637A-BD47-A29C-F9F2B10D0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381" y="897604"/>
                  <a:ext cx="198516" cy="123111"/>
                </a:xfrm>
                <a:prstGeom prst="rect">
                  <a:avLst/>
                </a:prstGeom>
                <a:blipFill>
                  <a:blip r:embed="rId15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>
                  <a:extLst>
                    <a:ext uri="{FF2B5EF4-FFF2-40B4-BE49-F238E27FC236}">
                      <a16:creationId xmlns:a16="http://schemas.microsoft.com/office/drawing/2014/main" id="{C35820F8-2BB4-C24F-B495-5341107922E1}"/>
                    </a:ext>
                  </a:extLst>
                </p:cNvPr>
                <p:cNvSpPr txBox="1"/>
                <p:nvPr/>
              </p:nvSpPr>
              <p:spPr>
                <a:xfrm>
                  <a:off x="3958839" y="173306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0" name="ZoneTexte 209">
                  <a:extLst>
                    <a:ext uri="{FF2B5EF4-FFF2-40B4-BE49-F238E27FC236}">
                      <a16:creationId xmlns:a16="http://schemas.microsoft.com/office/drawing/2014/main" id="{C35820F8-2BB4-C24F-B495-534110792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839" y="1733067"/>
                  <a:ext cx="198516" cy="123111"/>
                </a:xfrm>
                <a:prstGeom prst="rect">
                  <a:avLst/>
                </a:prstGeom>
                <a:blipFill>
                  <a:blip r:embed="rId152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ZoneTexte 210">
                  <a:extLst>
                    <a:ext uri="{FF2B5EF4-FFF2-40B4-BE49-F238E27FC236}">
                      <a16:creationId xmlns:a16="http://schemas.microsoft.com/office/drawing/2014/main" id="{78F9EF8F-FFF6-E341-AE77-C38EE1189C61}"/>
                    </a:ext>
                  </a:extLst>
                </p:cNvPr>
                <p:cNvSpPr txBox="1"/>
                <p:nvPr/>
              </p:nvSpPr>
              <p:spPr>
                <a:xfrm>
                  <a:off x="3863273" y="172903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ZoneTexte 210">
                  <a:extLst>
                    <a:ext uri="{FF2B5EF4-FFF2-40B4-BE49-F238E27FC236}">
                      <a16:creationId xmlns:a16="http://schemas.microsoft.com/office/drawing/2014/main" id="{78F9EF8F-FFF6-E341-AE77-C38EE1189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273" y="1729032"/>
                  <a:ext cx="198516" cy="123111"/>
                </a:xfrm>
                <a:prstGeom prst="rect">
                  <a:avLst/>
                </a:prstGeom>
                <a:blipFill>
                  <a:blip r:embed="rId15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5" name="Groupe 684">
              <a:extLst>
                <a:ext uri="{FF2B5EF4-FFF2-40B4-BE49-F238E27FC236}">
                  <a16:creationId xmlns:a16="http://schemas.microsoft.com/office/drawing/2014/main" id="{E459A686-552C-451E-23BA-334D4FC17C39}"/>
                </a:ext>
              </a:extLst>
            </p:cNvPr>
            <p:cNvGrpSpPr/>
            <p:nvPr/>
          </p:nvGrpSpPr>
          <p:grpSpPr>
            <a:xfrm>
              <a:off x="3210951" y="1780447"/>
              <a:ext cx="2084320" cy="661119"/>
              <a:chOff x="2752427" y="2603199"/>
              <a:chExt cx="2084320" cy="661119"/>
            </a:xfrm>
          </p:grpSpPr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1D506D63-D158-DDD7-A401-2F034A49ED83}"/>
                  </a:ext>
                </a:extLst>
              </p:cNvPr>
              <p:cNvSpPr/>
              <p:nvPr/>
            </p:nvSpPr>
            <p:spPr>
              <a:xfrm>
                <a:off x="4403480" y="2668295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623" name="Connecteur droit 622">
                <a:extLst>
                  <a:ext uri="{FF2B5EF4-FFF2-40B4-BE49-F238E27FC236}">
                    <a16:creationId xmlns:a16="http://schemas.microsoft.com/office/drawing/2014/main" id="{DB19BB30-6D6D-2B5C-51F1-6418363B8FAC}"/>
                  </a:ext>
                </a:extLst>
              </p:cNvPr>
              <p:cNvCxnSpPr/>
              <p:nvPr/>
            </p:nvCxnSpPr>
            <p:spPr>
              <a:xfrm flipV="1">
                <a:off x="4594958" y="2691695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Connecteur droit 623">
                <a:extLst>
                  <a:ext uri="{FF2B5EF4-FFF2-40B4-BE49-F238E27FC236}">
                    <a16:creationId xmlns:a16="http://schemas.microsoft.com/office/drawing/2014/main" id="{077EC0FB-DA73-89D3-128E-4EE4C593E2E5}"/>
                  </a:ext>
                </a:extLst>
              </p:cNvPr>
              <p:cNvCxnSpPr/>
              <p:nvPr/>
            </p:nvCxnSpPr>
            <p:spPr>
              <a:xfrm flipV="1">
                <a:off x="4313440" y="2691695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5" name="ZoneTexte 624">
                    <a:extLst>
                      <a:ext uri="{FF2B5EF4-FFF2-40B4-BE49-F238E27FC236}">
                        <a16:creationId xmlns:a16="http://schemas.microsoft.com/office/drawing/2014/main" id="{039D0E43-1772-4F42-E23E-FF72A598E111}"/>
                      </a:ext>
                    </a:extLst>
                  </p:cNvPr>
                  <p:cNvSpPr txBox="1"/>
                  <p:nvPr/>
                </p:nvSpPr>
                <p:spPr>
                  <a:xfrm>
                    <a:off x="4409106" y="2756137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625" name="ZoneTexte 624">
                    <a:extLst>
                      <a:ext uri="{FF2B5EF4-FFF2-40B4-BE49-F238E27FC236}">
                        <a16:creationId xmlns:a16="http://schemas.microsoft.com/office/drawing/2014/main" id="{039D0E43-1772-4F42-E23E-FF72A598E1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9106" y="2756137"/>
                    <a:ext cx="198516" cy="123111"/>
                  </a:xfrm>
                  <a:prstGeom prst="rect">
                    <a:avLst/>
                  </a:prstGeom>
                  <a:blipFill>
                    <a:blip r:embed="rId114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6" name="Connecteur droit avec flèche 625">
                <a:extLst>
                  <a:ext uri="{FF2B5EF4-FFF2-40B4-BE49-F238E27FC236}">
                    <a16:creationId xmlns:a16="http://schemas.microsoft.com/office/drawing/2014/main" id="{D7D40726-375A-C202-C775-49A8F445915A}"/>
                  </a:ext>
                </a:extLst>
              </p:cNvPr>
              <p:cNvCxnSpPr/>
              <p:nvPr/>
            </p:nvCxnSpPr>
            <p:spPr>
              <a:xfrm>
                <a:off x="4409380" y="2756137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7" name="Ellipse 626">
                <a:extLst>
                  <a:ext uri="{FF2B5EF4-FFF2-40B4-BE49-F238E27FC236}">
                    <a16:creationId xmlns:a16="http://schemas.microsoft.com/office/drawing/2014/main" id="{5B506BDB-9FD3-F343-C690-94505B137A14}"/>
                  </a:ext>
                </a:extLst>
              </p:cNvPr>
              <p:cNvSpPr/>
              <p:nvPr/>
            </p:nvSpPr>
            <p:spPr>
              <a:xfrm>
                <a:off x="2907574" y="2603199"/>
                <a:ext cx="195231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628" name="ZoneTexte 627">
                <a:extLst>
                  <a:ext uri="{FF2B5EF4-FFF2-40B4-BE49-F238E27FC236}">
                    <a16:creationId xmlns:a16="http://schemas.microsoft.com/office/drawing/2014/main" id="{3E184AD2-05A5-647F-501C-515E3423FA15}"/>
                  </a:ext>
                </a:extLst>
              </p:cNvPr>
              <p:cNvSpPr txBox="1"/>
              <p:nvPr/>
            </p:nvSpPr>
            <p:spPr>
              <a:xfrm>
                <a:off x="2928951" y="2613080"/>
                <a:ext cx="142875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000" dirty="0"/>
                  <a:t>- +</a:t>
                </a:r>
              </a:p>
            </p:txBody>
          </p:sp>
          <p:cxnSp>
            <p:nvCxnSpPr>
              <p:cNvPr id="629" name="Connecteur droit 628">
                <a:extLst>
                  <a:ext uri="{FF2B5EF4-FFF2-40B4-BE49-F238E27FC236}">
                    <a16:creationId xmlns:a16="http://schemas.microsoft.com/office/drawing/2014/main" id="{17362036-DA66-9B38-A907-D78E7945F9EF}"/>
                  </a:ext>
                </a:extLst>
              </p:cNvPr>
              <p:cNvCxnSpPr/>
              <p:nvPr/>
            </p:nvCxnSpPr>
            <p:spPr>
              <a:xfrm flipV="1">
                <a:off x="2822730" y="2691091"/>
                <a:ext cx="90000" cy="31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0" name="ZoneTexte 629">
                    <a:extLst>
                      <a:ext uri="{FF2B5EF4-FFF2-40B4-BE49-F238E27FC236}">
                        <a16:creationId xmlns:a16="http://schemas.microsoft.com/office/drawing/2014/main" id="{E2A31633-9121-D5A0-D047-2134368C16C6}"/>
                      </a:ext>
                    </a:extLst>
                  </p:cNvPr>
                  <p:cNvSpPr txBox="1"/>
                  <p:nvPr/>
                </p:nvSpPr>
                <p:spPr>
                  <a:xfrm>
                    <a:off x="2925009" y="2811066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630" name="ZoneTexte 629">
                    <a:extLst>
                      <a:ext uri="{FF2B5EF4-FFF2-40B4-BE49-F238E27FC236}">
                        <a16:creationId xmlns:a16="http://schemas.microsoft.com/office/drawing/2014/main" id="{E2A31633-9121-D5A0-D047-2134368C16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009" y="2811066"/>
                    <a:ext cx="198516" cy="123111"/>
                  </a:xfrm>
                  <a:prstGeom prst="rect">
                    <a:avLst/>
                  </a:prstGeom>
                  <a:blipFill>
                    <a:blip r:embed="rId154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916C03BA-18D8-FB18-3795-79C8030C54F2}"/>
                  </a:ext>
                </a:extLst>
              </p:cNvPr>
              <p:cNvSpPr/>
              <p:nvPr/>
            </p:nvSpPr>
            <p:spPr>
              <a:xfrm>
                <a:off x="3261902" y="2668402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632" name="Connecteur droit 631">
                <a:extLst>
                  <a:ext uri="{FF2B5EF4-FFF2-40B4-BE49-F238E27FC236}">
                    <a16:creationId xmlns:a16="http://schemas.microsoft.com/office/drawing/2014/main" id="{E5C26B4F-5D44-5448-0A86-A9DF5589AF0E}"/>
                  </a:ext>
                </a:extLst>
              </p:cNvPr>
              <p:cNvCxnSpPr/>
              <p:nvPr/>
            </p:nvCxnSpPr>
            <p:spPr>
              <a:xfrm flipV="1">
                <a:off x="3441902" y="2691802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Connecteur droit 632">
                <a:extLst>
                  <a:ext uri="{FF2B5EF4-FFF2-40B4-BE49-F238E27FC236}">
                    <a16:creationId xmlns:a16="http://schemas.microsoft.com/office/drawing/2014/main" id="{4BE45A18-D4AB-E04B-C714-7D90F035487F}"/>
                  </a:ext>
                </a:extLst>
              </p:cNvPr>
              <p:cNvCxnSpPr>
                <a:stCxn id="627" idx="6"/>
              </p:cNvCxnSpPr>
              <p:nvPr/>
            </p:nvCxnSpPr>
            <p:spPr>
              <a:xfrm flipV="1">
                <a:off x="3102805" y="2691802"/>
                <a:ext cx="159057" cy="139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4" name="Ellipse 633">
                <a:extLst>
                  <a:ext uri="{FF2B5EF4-FFF2-40B4-BE49-F238E27FC236}">
                    <a16:creationId xmlns:a16="http://schemas.microsoft.com/office/drawing/2014/main" id="{5C7D7C78-51CA-2FDC-60F9-52E00B2B6584}"/>
                  </a:ext>
                </a:extLst>
              </p:cNvPr>
              <p:cNvSpPr/>
              <p:nvPr/>
            </p:nvSpPr>
            <p:spPr>
              <a:xfrm>
                <a:off x="3531902" y="2688412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5" name="ZoneTexte 634">
                    <a:extLst>
                      <a:ext uri="{FF2B5EF4-FFF2-40B4-BE49-F238E27FC236}">
                        <a16:creationId xmlns:a16="http://schemas.microsoft.com/office/drawing/2014/main" id="{6EA6A0B5-457E-3A02-FDFD-24ECF74AD950}"/>
                      </a:ext>
                    </a:extLst>
                  </p:cNvPr>
                  <p:cNvSpPr txBox="1"/>
                  <p:nvPr/>
                </p:nvSpPr>
                <p:spPr>
                  <a:xfrm>
                    <a:off x="3267528" y="2756244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5" name="ZoneTexte 634">
                    <a:extLst>
                      <a:ext uri="{FF2B5EF4-FFF2-40B4-BE49-F238E27FC236}">
                        <a16:creationId xmlns:a16="http://schemas.microsoft.com/office/drawing/2014/main" id="{6EA6A0B5-457E-3A02-FDFD-24ECF74AD9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7528" y="2756244"/>
                    <a:ext cx="198516" cy="123111"/>
                  </a:xfrm>
                  <a:prstGeom prst="rect">
                    <a:avLst/>
                  </a:prstGeom>
                  <a:blipFill>
                    <a:blip r:embed="rId130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6" name="Connecteur droit avec flèche 635">
                <a:extLst>
                  <a:ext uri="{FF2B5EF4-FFF2-40B4-BE49-F238E27FC236}">
                    <a16:creationId xmlns:a16="http://schemas.microsoft.com/office/drawing/2014/main" id="{2EFBE812-C429-3E08-708F-C9FA946A1C4C}"/>
                  </a:ext>
                </a:extLst>
              </p:cNvPr>
              <p:cNvCxnSpPr/>
              <p:nvPr/>
            </p:nvCxnSpPr>
            <p:spPr>
              <a:xfrm>
                <a:off x="3267802" y="2756244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FA058F1D-262B-9AF1-5CF3-F934296449B2}"/>
                  </a:ext>
                </a:extLst>
              </p:cNvPr>
              <p:cNvSpPr/>
              <p:nvPr/>
            </p:nvSpPr>
            <p:spPr>
              <a:xfrm>
                <a:off x="3639942" y="2671702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638" name="Connecteur droit 637">
                <a:extLst>
                  <a:ext uri="{FF2B5EF4-FFF2-40B4-BE49-F238E27FC236}">
                    <a16:creationId xmlns:a16="http://schemas.microsoft.com/office/drawing/2014/main" id="{D1D7B712-7AAD-EF1A-1458-E9634FAC243F}"/>
                  </a:ext>
                </a:extLst>
              </p:cNvPr>
              <p:cNvCxnSpPr/>
              <p:nvPr/>
            </p:nvCxnSpPr>
            <p:spPr>
              <a:xfrm flipV="1">
                <a:off x="3819942" y="2695102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Connecteur droit 638">
                <a:extLst>
                  <a:ext uri="{FF2B5EF4-FFF2-40B4-BE49-F238E27FC236}">
                    <a16:creationId xmlns:a16="http://schemas.microsoft.com/office/drawing/2014/main" id="{7D58B9A1-D8B9-E0B0-A315-2FFF4EB8554E}"/>
                  </a:ext>
                </a:extLst>
              </p:cNvPr>
              <p:cNvCxnSpPr/>
              <p:nvPr/>
            </p:nvCxnSpPr>
            <p:spPr>
              <a:xfrm flipV="1">
                <a:off x="3549902" y="2695102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0" name="Ellipse 639">
                <a:extLst>
                  <a:ext uri="{FF2B5EF4-FFF2-40B4-BE49-F238E27FC236}">
                    <a16:creationId xmlns:a16="http://schemas.microsoft.com/office/drawing/2014/main" id="{192E8DCA-77A1-3767-31CF-72FF4AA62BCA}"/>
                  </a:ext>
                </a:extLst>
              </p:cNvPr>
              <p:cNvSpPr/>
              <p:nvPr/>
            </p:nvSpPr>
            <p:spPr>
              <a:xfrm>
                <a:off x="3909942" y="2686102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sp>
            <p:nvSpPr>
              <p:cNvPr id="641" name="Ellipse 640">
                <a:extLst>
                  <a:ext uri="{FF2B5EF4-FFF2-40B4-BE49-F238E27FC236}">
                    <a16:creationId xmlns:a16="http://schemas.microsoft.com/office/drawing/2014/main" id="{8AB98EDA-A78E-B100-A98C-9403C47C010E}"/>
                  </a:ext>
                </a:extLst>
              </p:cNvPr>
              <p:cNvSpPr/>
              <p:nvPr/>
            </p:nvSpPr>
            <p:spPr>
              <a:xfrm>
                <a:off x="3531902" y="2686102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2" name="ZoneTexte 641">
                    <a:extLst>
                      <a:ext uri="{FF2B5EF4-FFF2-40B4-BE49-F238E27FC236}">
                        <a16:creationId xmlns:a16="http://schemas.microsoft.com/office/drawing/2014/main" id="{8763D6A0-3E3B-585D-B591-C1F55EBEE38A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568" y="2759544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642" name="ZoneTexte 641">
                    <a:extLst>
                      <a:ext uri="{FF2B5EF4-FFF2-40B4-BE49-F238E27FC236}">
                        <a16:creationId xmlns:a16="http://schemas.microsoft.com/office/drawing/2014/main" id="{8763D6A0-3E3B-585D-B591-C1F55EBEE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568" y="2759544"/>
                    <a:ext cx="198516" cy="123111"/>
                  </a:xfrm>
                  <a:prstGeom prst="rect">
                    <a:avLst/>
                  </a:prstGeom>
                  <a:blipFill>
                    <a:blip r:embed="rId155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3" name="Connecteur droit avec flèche 642">
                <a:extLst>
                  <a:ext uri="{FF2B5EF4-FFF2-40B4-BE49-F238E27FC236}">
                    <a16:creationId xmlns:a16="http://schemas.microsoft.com/office/drawing/2014/main" id="{A165E723-5CBA-64BE-338B-74CB31BB9A4D}"/>
                  </a:ext>
                </a:extLst>
              </p:cNvPr>
              <p:cNvCxnSpPr/>
              <p:nvPr/>
            </p:nvCxnSpPr>
            <p:spPr>
              <a:xfrm>
                <a:off x="3645842" y="2759544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4" name="Ellipse 643">
                <a:extLst>
                  <a:ext uri="{FF2B5EF4-FFF2-40B4-BE49-F238E27FC236}">
                    <a16:creationId xmlns:a16="http://schemas.microsoft.com/office/drawing/2014/main" id="{8290DAB0-B225-B003-D7A3-C9DA89919246}"/>
                  </a:ext>
                </a:extLst>
              </p:cNvPr>
              <p:cNvSpPr/>
              <p:nvPr/>
            </p:nvSpPr>
            <p:spPr>
              <a:xfrm>
                <a:off x="3450489" y="2788893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645" name="Connecteur droit 644">
                <a:extLst>
                  <a:ext uri="{FF2B5EF4-FFF2-40B4-BE49-F238E27FC236}">
                    <a16:creationId xmlns:a16="http://schemas.microsoft.com/office/drawing/2014/main" id="{3D6FCFD2-E1D2-1464-4EB0-A4DCC716CC80}"/>
                  </a:ext>
                </a:extLst>
              </p:cNvPr>
              <p:cNvCxnSpPr/>
              <p:nvPr/>
            </p:nvCxnSpPr>
            <p:spPr>
              <a:xfrm flipV="1">
                <a:off x="3540849" y="2698893"/>
                <a:ext cx="0" cy="36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Connecteur droit avec flèche 645">
                <a:extLst>
                  <a:ext uri="{FF2B5EF4-FFF2-40B4-BE49-F238E27FC236}">
                    <a16:creationId xmlns:a16="http://schemas.microsoft.com/office/drawing/2014/main" id="{AEE56E46-CCF0-47BD-EA28-9E32FE6B0F54}"/>
                  </a:ext>
                </a:extLst>
              </p:cNvPr>
              <p:cNvCxnSpPr/>
              <p:nvPr/>
            </p:nvCxnSpPr>
            <p:spPr>
              <a:xfrm flipV="1">
                <a:off x="3540849" y="2788893"/>
                <a:ext cx="0" cy="18004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7" name="ZoneTexte 646">
                    <a:extLst>
                      <a:ext uri="{FF2B5EF4-FFF2-40B4-BE49-F238E27FC236}">
                        <a16:creationId xmlns:a16="http://schemas.microsoft.com/office/drawing/2014/main" id="{59E91955-EFD6-2C8B-C2FF-46943AB7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3003965" y="2932799"/>
                    <a:ext cx="514351" cy="12862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8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8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fr-FR" sz="8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647" name="ZoneTexte 646">
                    <a:extLst>
                      <a:ext uri="{FF2B5EF4-FFF2-40B4-BE49-F238E27FC236}">
                        <a16:creationId xmlns:a16="http://schemas.microsoft.com/office/drawing/2014/main" id="{59E91955-EFD6-2C8B-C2FF-46943AB7F8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3965" y="2932799"/>
                    <a:ext cx="514351" cy="128625"/>
                  </a:xfrm>
                  <a:prstGeom prst="rect">
                    <a:avLst/>
                  </a:prstGeom>
                  <a:blipFill>
                    <a:blip r:embed="rId156"/>
                    <a:stretch>
                      <a:fillRect l="-2381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48" name="Groupe 647">
                <a:extLst>
                  <a:ext uri="{FF2B5EF4-FFF2-40B4-BE49-F238E27FC236}">
                    <a16:creationId xmlns:a16="http://schemas.microsoft.com/office/drawing/2014/main" id="{EC405AEA-C5BC-088B-88CB-D20663842F02}"/>
                  </a:ext>
                </a:extLst>
              </p:cNvPr>
              <p:cNvGrpSpPr/>
              <p:nvPr/>
            </p:nvGrpSpPr>
            <p:grpSpPr>
              <a:xfrm>
                <a:off x="3492299" y="3058893"/>
                <a:ext cx="91036" cy="36000"/>
                <a:chOff x="2356381" y="896779"/>
                <a:chExt cx="91036" cy="36000"/>
              </a:xfrm>
            </p:grpSpPr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FDC2D467-F935-63FF-9339-588FE5B832C1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650" name="Connecteur droit 649">
                  <a:extLst>
                    <a:ext uri="{FF2B5EF4-FFF2-40B4-BE49-F238E27FC236}">
                      <a16:creationId xmlns:a16="http://schemas.microsoft.com/office/drawing/2014/main" id="{32BFEC6A-9C1B-1450-D074-A81F7A3A9DB3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1" name="Connecteur droit 650">
                <a:extLst>
                  <a:ext uri="{FF2B5EF4-FFF2-40B4-BE49-F238E27FC236}">
                    <a16:creationId xmlns:a16="http://schemas.microsoft.com/office/drawing/2014/main" id="{5A8749BA-C6B0-3C11-2477-26421926EB09}"/>
                  </a:ext>
                </a:extLst>
              </p:cNvPr>
              <p:cNvCxnSpPr/>
              <p:nvPr/>
            </p:nvCxnSpPr>
            <p:spPr>
              <a:xfrm flipV="1">
                <a:off x="3920493" y="2695102"/>
                <a:ext cx="0" cy="36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55E81604-51AC-F888-5F21-D15F87F37E20}"/>
                  </a:ext>
                </a:extLst>
              </p:cNvPr>
              <p:cNvSpPr/>
              <p:nvPr/>
            </p:nvSpPr>
            <p:spPr>
              <a:xfrm>
                <a:off x="3875901" y="2867903"/>
                <a:ext cx="89499" cy="1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cxnSp>
            <p:nvCxnSpPr>
              <p:cNvPr id="653" name="Connecteur droit 652">
                <a:extLst>
                  <a:ext uri="{FF2B5EF4-FFF2-40B4-BE49-F238E27FC236}">
                    <a16:creationId xmlns:a16="http://schemas.microsoft.com/office/drawing/2014/main" id="{5A52992D-7820-C6F7-9AAC-FFF5C6569405}"/>
                  </a:ext>
                </a:extLst>
              </p:cNvPr>
              <p:cNvCxnSpPr/>
              <p:nvPr/>
            </p:nvCxnSpPr>
            <p:spPr>
              <a:xfrm>
                <a:off x="3873520" y="2859119"/>
                <a:ext cx="90000" cy="8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Connecteur droit 653">
                <a:extLst>
                  <a:ext uri="{FF2B5EF4-FFF2-40B4-BE49-F238E27FC236}">
                    <a16:creationId xmlns:a16="http://schemas.microsoft.com/office/drawing/2014/main" id="{6CAA2C10-0F49-3CEF-C90A-BFE7C239E193}"/>
                  </a:ext>
                </a:extLst>
              </p:cNvPr>
              <p:cNvCxnSpPr/>
              <p:nvPr/>
            </p:nvCxnSpPr>
            <p:spPr>
              <a:xfrm>
                <a:off x="3873520" y="2891589"/>
                <a:ext cx="90000" cy="8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5" name="Groupe 654">
                <a:extLst>
                  <a:ext uri="{FF2B5EF4-FFF2-40B4-BE49-F238E27FC236}">
                    <a16:creationId xmlns:a16="http://schemas.microsoft.com/office/drawing/2014/main" id="{1E45BFE9-38BB-6C39-9B30-271E951C9794}"/>
                  </a:ext>
                </a:extLst>
              </p:cNvPr>
              <p:cNvGrpSpPr/>
              <p:nvPr/>
            </p:nvGrpSpPr>
            <p:grpSpPr>
              <a:xfrm>
                <a:off x="3872484" y="3055102"/>
                <a:ext cx="91036" cy="36000"/>
                <a:chOff x="2356381" y="896779"/>
                <a:chExt cx="91036" cy="36000"/>
              </a:xfrm>
            </p:grpSpPr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734E90C0-470D-DE49-D478-CD2555E599F4}"/>
                    </a:ext>
                  </a:extLst>
                </p:cNvPr>
                <p:cNvSpPr/>
                <p:nvPr/>
              </p:nvSpPr>
              <p:spPr>
                <a:xfrm>
                  <a:off x="2357417" y="896779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657" name="Connecteur droit 656">
                  <a:extLst>
                    <a:ext uri="{FF2B5EF4-FFF2-40B4-BE49-F238E27FC236}">
                      <a16:creationId xmlns:a16="http://schemas.microsoft.com/office/drawing/2014/main" id="{6009752B-B544-BBBC-3D61-0A7D61FEF271}"/>
                    </a:ext>
                  </a:extLst>
                </p:cNvPr>
                <p:cNvCxnSpPr/>
                <p:nvPr/>
              </p:nvCxnSpPr>
              <p:spPr>
                <a:xfrm>
                  <a:off x="2356381" y="898132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439A05CD-514D-2C02-7122-20E9B80AD2B5}"/>
                  </a:ext>
                </a:extLst>
              </p:cNvPr>
              <p:cNvSpPr/>
              <p:nvPr/>
            </p:nvSpPr>
            <p:spPr>
              <a:xfrm>
                <a:off x="4017923" y="2670457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cxnSp>
            <p:nvCxnSpPr>
              <p:cNvPr id="659" name="Connecteur droit 658">
                <a:extLst>
                  <a:ext uri="{FF2B5EF4-FFF2-40B4-BE49-F238E27FC236}">
                    <a16:creationId xmlns:a16="http://schemas.microsoft.com/office/drawing/2014/main" id="{29FE46D1-2456-D3E2-149D-DB50198762AC}"/>
                  </a:ext>
                </a:extLst>
              </p:cNvPr>
              <p:cNvCxnSpPr/>
              <p:nvPr/>
            </p:nvCxnSpPr>
            <p:spPr>
              <a:xfrm flipV="1">
                <a:off x="4197923" y="2693857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Connecteur droit 659">
                <a:extLst>
                  <a:ext uri="{FF2B5EF4-FFF2-40B4-BE49-F238E27FC236}">
                    <a16:creationId xmlns:a16="http://schemas.microsoft.com/office/drawing/2014/main" id="{8005AFA5-49F6-B071-CFC3-16A8557F0C7C}"/>
                  </a:ext>
                </a:extLst>
              </p:cNvPr>
              <p:cNvCxnSpPr/>
              <p:nvPr/>
            </p:nvCxnSpPr>
            <p:spPr>
              <a:xfrm flipV="1">
                <a:off x="3927883" y="2693857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1" name="Ellipse 660">
                <a:extLst>
                  <a:ext uri="{FF2B5EF4-FFF2-40B4-BE49-F238E27FC236}">
                    <a16:creationId xmlns:a16="http://schemas.microsoft.com/office/drawing/2014/main" id="{9F0639BA-BA99-0C3F-397B-892F8561FE5B}"/>
                  </a:ext>
                </a:extLst>
              </p:cNvPr>
              <p:cNvSpPr/>
              <p:nvPr/>
            </p:nvSpPr>
            <p:spPr>
              <a:xfrm>
                <a:off x="3909883" y="2684857"/>
                <a:ext cx="1800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2" name="ZoneTexte 661">
                    <a:extLst>
                      <a:ext uri="{FF2B5EF4-FFF2-40B4-BE49-F238E27FC236}">
                        <a16:creationId xmlns:a16="http://schemas.microsoft.com/office/drawing/2014/main" id="{BCBBB46F-48B8-5932-E2D6-2EDB6CDD9784}"/>
                      </a:ext>
                    </a:extLst>
                  </p:cNvPr>
                  <p:cNvSpPr txBox="1"/>
                  <p:nvPr/>
                </p:nvSpPr>
                <p:spPr>
                  <a:xfrm>
                    <a:off x="4023549" y="2758299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662" name="ZoneTexte 661">
                    <a:extLst>
                      <a:ext uri="{FF2B5EF4-FFF2-40B4-BE49-F238E27FC236}">
                        <a16:creationId xmlns:a16="http://schemas.microsoft.com/office/drawing/2014/main" id="{BCBBB46F-48B8-5932-E2D6-2EDB6CDD9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3549" y="2758299"/>
                    <a:ext cx="198516" cy="123111"/>
                  </a:xfrm>
                  <a:prstGeom prst="rect">
                    <a:avLst/>
                  </a:prstGeom>
                  <a:blipFill>
                    <a:blip r:embed="rId157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3" name="Connecteur droit avec flèche 662">
                <a:extLst>
                  <a:ext uri="{FF2B5EF4-FFF2-40B4-BE49-F238E27FC236}">
                    <a16:creationId xmlns:a16="http://schemas.microsoft.com/office/drawing/2014/main" id="{1287B40F-FC5A-734D-0CBB-F3E21070753E}"/>
                  </a:ext>
                </a:extLst>
              </p:cNvPr>
              <p:cNvCxnSpPr/>
              <p:nvPr/>
            </p:nvCxnSpPr>
            <p:spPr>
              <a:xfrm>
                <a:off x="4023823" y="2758299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4" name="ZoneTexte 663">
                    <a:extLst>
                      <a:ext uri="{FF2B5EF4-FFF2-40B4-BE49-F238E27FC236}">
                        <a16:creationId xmlns:a16="http://schemas.microsoft.com/office/drawing/2014/main" id="{A87FB1CB-99C2-F720-5320-30080F220AFF}"/>
                      </a:ext>
                    </a:extLst>
                  </p:cNvPr>
                  <p:cNvSpPr txBox="1"/>
                  <p:nvPr/>
                </p:nvSpPr>
                <p:spPr>
                  <a:xfrm>
                    <a:off x="3865632" y="2677569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4" name="ZoneTexte 663">
                    <a:extLst>
                      <a:ext uri="{FF2B5EF4-FFF2-40B4-BE49-F238E27FC236}">
                        <a16:creationId xmlns:a16="http://schemas.microsoft.com/office/drawing/2014/main" id="{A87FB1CB-99C2-F720-5320-30080F220A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5632" y="2677569"/>
                    <a:ext cx="198516" cy="123111"/>
                  </a:xfrm>
                  <a:prstGeom prst="rect">
                    <a:avLst/>
                  </a:prstGeom>
                  <a:blipFill>
                    <a:blip r:embed="rId158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65" name="Groupe 664">
                <a:extLst>
                  <a:ext uri="{FF2B5EF4-FFF2-40B4-BE49-F238E27FC236}">
                    <a16:creationId xmlns:a16="http://schemas.microsoft.com/office/drawing/2014/main" id="{FB66000A-6DD6-3BE0-F621-9BB3581E734C}"/>
                  </a:ext>
                </a:extLst>
              </p:cNvPr>
              <p:cNvGrpSpPr/>
              <p:nvPr/>
            </p:nvGrpSpPr>
            <p:grpSpPr>
              <a:xfrm>
                <a:off x="2752427" y="2671908"/>
                <a:ext cx="111404" cy="36000"/>
                <a:chOff x="678151" y="2473406"/>
                <a:chExt cx="111404" cy="36000"/>
              </a:xfrm>
            </p:grpSpPr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D4C55A35-87AB-DE23-AC5E-2F94B093C72C}"/>
                    </a:ext>
                  </a:extLst>
                </p:cNvPr>
                <p:cNvSpPr/>
                <p:nvPr/>
              </p:nvSpPr>
              <p:spPr>
                <a:xfrm>
                  <a:off x="678151" y="2473406"/>
                  <a:ext cx="90000" cy="36000"/>
                </a:xfrm>
                <a:prstGeom prst="rect">
                  <a:avLst/>
                </a:prstGeom>
                <a:pattFill prst="ltUpDiag">
                  <a:fgClr>
                    <a:schemeClr val="tx1"/>
                  </a:fgClr>
                  <a:bgClr>
                    <a:schemeClr val="bg1"/>
                  </a:bgClr>
                </a:pattFill>
                <a:ln>
                  <a:noFill/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667" name="Connecteur droit 666">
                  <a:extLst>
                    <a:ext uri="{FF2B5EF4-FFF2-40B4-BE49-F238E27FC236}">
                      <a16:creationId xmlns:a16="http://schemas.microsoft.com/office/drawing/2014/main" id="{F3DFDE61-AA5F-8541-F4D9-0314BC55D97F}"/>
                    </a:ext>
                  </a:extLst>
                </p:cNvPr>
                <p:cNvCxnSpPr/>
                <p:nvPr/>
              </p:nvCxnSpPr>
              <p:spPr>
                <a:xfrm>
                  <a:off x="699555" y="2497199"/>
                  <a:ext cx="90000" cy="8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8" name="ZoneTexte 667">
                    <a:extLst>
                      <a:ext uri="{FF2B5EF4-FFF2-40B4-BE49-F238E27FC236}">
                        <a16:creationId xmlns:a16="http://schemas.microsoft.com/office/drawing/2014/main" id="{3BE81C04-CA18-ECD1-A320-664A459502FE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051" y="2680890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8" name="ZoneTexte 667">
                    <a:extLst>
                      <a:ext uri="{FF2B5EF4-FFF2-40B4-BE49-F238E27FC236}">
                        <a16:creationId xmlns:a16="http://schemas.microsoft.com/office/drawing/2014/main" id="{3BE81C04-CA18-ECD1-A320-664A459502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2051" y="2680890"/>
                    <a:ext cx="198516" cy="123111"/>
                  </a:xfrm>
                  <a:prstGeom prst="rect">
                    <a:avLst/>
                  </a:prstGeom>
                  <a:blipFill>
                    <a:blip r:embed="rId159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CC46F8CA-0507-5F32-A416-F709523BAF95}"/>
                  </a:ext>
                </a:extLst>
              </p:cNvPr>
              <p:cNvSpPr/>
              <p:nvPr/>
            </p:nvSpPr>
            <p:spPr>
              <a:xfrm>
                <a:off x="3271678" y="3048874"/>
                <a:ext cx="394660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800" dirty="0">
                    <a:solidFill>
                      <a:srgbClr val="FF0000"/>
                    </a:solidFill>
                  </a:rPr>
                  <a:t>TCd1</a:t>
                </a:r>
                <a:endParaRPr lang="fr-FR" sz="8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0" name="ZoneTexte 669">
                    <a:extLst>
                      <a:ext uri="{FF2B5EF4-FFF2-40B4-BE49-F238E27FC236}">
                        <a16:creationId xmlns:a16="http://schemas.microsoft.com/office/drawing/2014/main" id="{37BA9E6B-064F-FF18-236C-00F4D2C04EBD}"/>
                      </a:ext>
                    </a:extLst>
                  </p:cNvPr>
                  <p:cNvSpPr txBox="1"/>
                  <p:nvPr/>
                </p:nvSpPr>
                <p:spPr>
                  <a:xfrm>
                    <a:off x="4638231" y="2682060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fr-FR" sz="800" b="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0" name="ZoneTexte 669">
                    <a:extLst>
                      <a:ext uri="{FF2B5EF4-FFF2-40B4-BE49-F238E27FC236}">
                        <a16:creationId xmlns:a16="http://schemas.microsoft.com/office/drawing/2014/main" id="{37BA9E6B-064F-FF18-236C-00F4D2C04E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8231" y="2682060"/>
                    <a:ext cx="198516" cy="123111"/>
                  </a:xfrm>
                  <a:prstGeom prst="rect">
                    <a:avLst/>
                  </a:prstGeom>
                  <a:blipFill>
                    <a:blip r:embed="rId123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1" name="Ellipse 670">
                <a:extLst>
                  <a:ext uri="{FF2B5EF4-FFF2-40B4-BE49-F238E27FC236}">
                    <a16:creationId xmlns:a16="http://schemas.microsoft.com/office/drawing/2014/main" id="{1EA07112-C1BB-5A99-3EC7-FE17803A5CFC}"/>
                  </a:ext>
                </a:extLst>
              </p:cNvPr>
              <p:cNvSpPr/>
              <p:nvPr/>
            </p:nvSpPr>
            <p:spPr>
              <a:xfrm>
                <a:off x="4674817" y="2679033"/>
                <a:ext cx="21780" cy="1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/>
              </a:p>
            </p:txBody>
          </p:sp>
          <p:grpSp>
            <p:nvGrpSpPr>
              <p:cNvPr id="672" name="Groupe 671">
                <a:extLst>
                  <a:ext uri="{FF2B5EF4-FFF2-40B4-BE49-F238E27FC236}">
                    <a16:creationId xmlns:a16="http://schemas.microsoft.com/office/drawing/2014/main" id="{9388D72D-0B70-4BC6-7494-5BA9C7717D51}"/>
                  </a:ext>
                </a:extLst>
              </p:cNvPr>
              <p:cNvGrpSpPr/>
              <p:nvPr/>
            </p:nvGrpSpPr>
            <p:grpSpPr>
              <a:xfrm>
                <a:off x="4204856" y="2666634"/>
                <a:ext cx="324929" cy="422535"/>
                <a:chOff x="4069915" y="5884466"/>
                <a:chExt cx="324929" cy="422535"/>
              </a:xfrm>
            </p:grpSpPr>
            <p:sp>
              <p:nvSpPr>
                <p:cNvPr id="673" name="Ellipse 672">
                  <a:extLst>
                    <a:ext uri="{FF2B5EF4-FFF2-40B4-BE49-F238E27FC236}">
                      <a16:creationId xmlns:a16="http://schemas.microsoft.com/office/drawing/2014/main" id="{DD6379B6-3CBB-37B1-0DFF-F93E6205D78C}"/>
                    </a:ext>
                  </a:extLst>
                </p:cNvPr>
                <p:cNvSpPr/>
                <p:nvPr/>
              </p:nvSpPr>
              <p:spPr>
                <a:xfrm>
                  <a:off x="4151328" y="5900520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674" name="Ellipse 673">
                  <a:extLst>
                    <a:ext uri="{FF2B5EF4-FFF2-40B4-BE49-F238E27FC236}">
                      <a16:creationId xmlns:a16="http://schemas.microsoft.com/office/drawing/2014/main" id="{8578EA7B-9CC3-154F-6FA5-B4C4ED20A143}"/>
                    </a:ext>
                  </a:extLst>
                </p:cNvPr>
                <p:cNvSpPr/>
                <p:nvPr/>
              </p:nvSpPr>
              <p:spPr>
                <a:xfrm>
                  <a:off x="4151328" y="5898210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675" name="Ellipse 674">
                  <a:extLst>
                    <a:ext uri="{FF2B5EF4-FFF2-40B4-BE49-F238E27FC236}">
                      <a16:creationId xmlns:a16="http://schemas.microsoft.com/office/drawing/2014/main" id="{94D1FA58-6122-BFB9-37BE-A949AF8590B6}"/>
                    </a:ext>
                  </a:extLst>
                </p:cNvPr>
                <p:cNvSpPr/>
                <p:nvPr/>
              </p:nvSpPr>
              <p:spPr>
                <a:xfrm>
                  <a:off x="4069915" y="6001001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cxnSp>
              <p:nvCxnSpPr>
                <p:cNvPr id="676" name="Connecteur droit 675">
                  <a:extLst>
                    <a:ext uri="{FF2B5EF4-FFF2-40B4-BE49-F238E27FC236}">
                      <a16:creationId xmlns:a16="http://schemas.microsoft.com/office/drawing/2014/main" id="{85D385A9-4BC4-1518-5081-E11B42EA3515}"/>
                    </a:ext>
                  </a:extLst>
                </p:cNvPr>
                <p:cNvCxnSpPr/>
                <p:nvPr/>
              </p:nvCxnSpPr>
              <p:spPr>
                <a:xfrm flipV="1">
                  <a:off x="4160275" y="5911001"/>
                  <a:ext cx="0" cy="360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7" name="Connecteur droit avec flèche 676">
                  <a:extLst>
                    <a:ext uri="{FF2B5EF4-FFF2-40B4-BE49-F238E27FC236}">
                      <a16:creationId xmlns:a16="http://schemas.microsoft.com/office/drawing/2014/main" id="{A02D18BD-F6A5-587E-34E5-00D66D05620E}"/>
                    </a:ext>
                  </a:extLst>
                </p:cNvPr>
                <p:cNvCxnSpPr/>
                <p:nvPr/>
              </p:nvCxnSpPr>
              <p:spPr>
                <a:xfrm flipV="1">
                  <a:off x="4160275" y="6001001"/>
                  <a:ext cx="0" cy="18004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8" name="ZoneTexte 677">
                      <a:extLst>
                        <a:ext uri="{FF2B5EF4-FFF2-40B4-BE49-F238E27FC236}">
                          <a16:creationId xmlns:a16="http://schemas.microsoft.com/office/drawing/2014/main" id="{0BA6483B-FE6F-C093-DB74-DD6C256D5A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2000" y="6091001"/>
                      <a:ext cx="142844" cy="1286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fr-FR" sz="800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800" b="0" dirty="0"/>
                    </a:p>
                  </p:txBody>
                </p:sp>
              </mc:Choice>
              <mc:Fallback xmlns="">
                <p:sp>
                  <p:nvSpPr>
                    <p:cNvPr id="678" name="ZoneTexte 677">
                      <a:extLst>
                        <a:ext uri="{FF2B5EF4-FFF2-40B4-BE49-F238E27FC236}">
                          <a16:creationId xmlns:a16="http://schemas.microsoft.com/office/drawing/2014/main" id="{0BA6483B-FE6F-C093-DB74-DD6C256D5A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2000" y="6091001"/>
                      <a:ext cx="142844" cy="128625"/>
                    </a:xfrm>
                    <a:prstGeom prst="rect">
                      <a:avLst/>
                    </a:prstGeom>
                    <a:blipFill>
                      <a:blip r:embed="rId160"/>
                      <a:stretch>
                        <a:fillRect l="-25000" r="-50000"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79" name="Groupe 678">
                  <a:extLst>
                    <a:ext uri="{FF2B5EF4-FFF2-40B4-BE49-F238E27FC236}">
                      <a16:creationId xmlns:a16="http://schemas.microsoft.com/office/drawing/2014/main" id="{33BABFF3-0221-8070-F9B8-7D859163FCD4}"/>
                    </a:ext>
                  </a:extLst>
                </p:cNvPr>
                <p:cNvGrpSpPr/>
                <p:nvPr/>
              </p:nvGrpSpPr>
              <p:grpSpPr>
                <a:xfrm>
                  <a:off x="4111725" y="6271001"/>
                  <a:ext cx="91036" cy="36000"/>
                  <a:chOff x="2356381" y="896779"/>
                  <a:chExt cx="91036" cy="36000"/>
                </a:xfrm>
              </p:grpSpPr>
              <p:sp>
                <p:nvSpPr>
                  <p:cNvPr id="681" name="Rectangle 680">
                    <a:extLst>
                      <a:ext uri="{FF2B5EF4-FFF2-40B4-BE49-F238E27FC236}">
                        <a16:creationId xmlns:a16="http://schemas.microsoft.com/office/drawing/2014/main" id="{10B916C6-FF56-334C-97BE-277E507511DF}"/>
                      </a:ext>
                    </a:extLst>
                  </p:cNvPr>
                  <p:cNvSpPr/>
                  <p:nvPr/>
                </p:nvSpPr>
                <p:spPr>
                  <a:xfrm>
                    <a:off x="2357417" y="896779"/>
                    <a:ext cx="90000" cy="36000"/>
                  </a:xfrm>
                  <a:prstGeom prst="rect">
                    <a:avLst/>
                  </a:prstGeom>
                  <a:pattFill prst="lt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800"/>
                  </a:p>
                </p:txBody>
              </p:sp>
              <p:cxnSp>
                <p:nvCxnSpPr>
                  <p:cNvPr id="682" name="Connecteur droit 681">
                    <a:extLst>
                      <a:ext uri="{FF2B5EF4-FFF2-40B4-BE49-F238E27FC236}">
                        <a16:creationId xmlns:a16="http://schemas.microsoft.com/office/drawing/2014/main" id="{5B883196-1B62-F144-4473-F546B57D5A48}"/>
                      </a:ext>
                    </a:extLst>
                  </p:cNvPr>
                  <p:cNvCxnSpPr/>
                  <p:nvPr/>
                </p:nvCxnSpPr>
                <p:spPr>
                  <a:xfrm>
                    <a:off x="2356381" y="898132"/>
                    <a:ext cx="90000" cy="8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0" name="ZoneTexte 679">
                      <a:extLst>
                        <a:ext uri="{FF2B5EF4-FFF2-40B4-BE49-F238E27FC236}">
                          <a16:creationId xmlns:a16="http://schemas.microsoft.com/office/drawing/2014/main" id="{A0C4D92F-0B60-EADF-6CA5-D0A92D4508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0083" y="5884466"/>
                      <a:ext cx="198516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fr-FR" sz="800" b="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80" name="ZoneTexte 679">
                      <a:extLst>
                        <a:ext uri="{FF2B5EF4-FFF2-40B4-BE49-F238E27FC236}">
                          <a16:creationId xmlns:a16="http://schemas.microsoft.com/office/drawing/2014/main" id="{A0C4D92F-0B60-EADF-6CA5-D0A92D4508D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0083" y="5884466"/>
                      <a:ext cx="198516" cy="123111"/>
                    </a:xfrm>
                    <a:prstGeom prst="rect">
                      <a:avLst/>
                    </a:prstGeom>
                    <a:blipFill>
                      <a:blip r:embed="rId161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687" name="Connecteur droit 686">
              <a:extLst>
                <a:ext uri="{FF2B5EF4-FFF2-40B4-BE49-F238E27FC236}">
                  <a16:creationId xmlns:a16="http://schemas.microsoft.com/office/drawing/2014/main" id="{F2D5C881-A609-FCA1-CD70-10337DF918DC}"/>
                </a:ext>
              </a:extLst>
            </p:cNvPr>
            <p:cNvCxnSpPr>
              <a:cxnSpLocks/>
            </p:cNvCxnSpPr>
            <p:nvPr/>
          </p:nvCxnSpPr>
          <p:spPr>
            <a:xfrm>
              <a:off x="3998704" y="1037727"/>
              <a:ext cx="0" cy="8181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2" name="Connecteur droit 691">
              <a:extLst>
                <a:ext uri="{FF2B5EF4-FFF2-40B4-BE49-F238E27FC236}">
                  <a16:creationId xmlns:a16="http://schemas.microsoft.com/office/drawing/2014/main" id="{5D883D99-4550-C26D-A2D2-6C5D638EA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791" y="1050630"/>
              <a:ext cx="192517" cy="8047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698" name="Groupe 697">
              <a:extLst>
                <a:ext uri="{FF2B5EF4-FFF2-40B4-BE49-F238E27FC236}">
                  <a16:creationId xmlns:a16="http://schemas.microsoft.com/office/drawing/2014/main" id="{E7CAFCD1-A8D8-45E2-AAEC-D42FD0F207BC}"/>
                </a:ext>
              </a:extLst>
            </p:cNvPr>
            <p:cNvGrpSpPr/>
            <p:nvPr/>
          </p:nvGrpSpPr>
          <p:grpSpPr>
            <a:xfrm>
              <a:off x="4195783" y="901251"/>
              <a:ext cx="363834" cy="336932"/>
              <a:chOff x="4308156" y="901251"/>
              <a:chExt cx="363834" cy="33693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8177491-4DF0-0D41-927F-40EF09CE5D38}"/>
                  </a:ext>
                </a:extLst>
              </p:cNvPr>
              <p:cNvSpPr/>
              <p:nvPr/>
            </p:nvSpPr>
            <p:spPr>
              <a:xfrm>
                <a:off x="4401990" y="1027230"/>
                <a:ext cx="180000" cy="468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98" tIns="28349" rIns="56698" bIns="2834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800" dirty="0">
                  <a:highlight>
                    <a:srgbClr val="FF0000"/>
                  </a:highlight>
                </a:endParaRPr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6C64AD80-8D12-5C44-90F1-63FA09FC7C6A}"/>
                  </a:ext>
                </a:extLst>
              </p:cNvPr>
              <p:cNvCxnSpPr/>
              <p:nvPr/>
            </p:nvCxnSpPr>
            <p:spPr>
              <a:xfrm flipV="1">
                <a:off x="4581990" y="1050630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ZoneTexte 90">
                    <a:extLst>
                      <a:ext uri="{FF2B5EF4-FFF2-40B4-BE49-F238E27FC236}">
                        <a16:creationId xmlns:a16="http://schemas.microsoft.com/office/drawing/2014/main" id="{DD685FE7-B8DF-4D4B-9ADF-92CEB8100C57}"/>
                      </a:ext>
                    </a:extLst>
                  </p:cNvPr>
                  <p:cNvSpPr txBox="1"/>
                  <p:nvPr/>
                </p:nvSpPr>
                <p:spPr>
                  <a:xfrm>
                    <a:off x="4407616" y="1115072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91" name="ZoneTexte 90">
                    <a:extLst>
                      <a:ext uri="{FF2B5EF4-FFF2-40B4-BE49-F238E27FC236}">
                        <a16:creationId xmlns:a16="http://schemas.microsoft.com/office/drawing/2014/main" id="{DD685FE7-B8DF-4D4B-9ADF-92CEB8100C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7616" y="1115072"/>
                    <a:ext cx="198516" cy="123111"/>
                  </a:xfrm>
                  <a:prstGeom prst="rect">
                    <a:avLst/>
                  </a:prstGeom>
                  <a:blipFill>
                    <a:blip r:embed="rId162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Connecteur droit avec flèche 91">
                <a:extLst>
                  <a:ext uri="{FF2B5EF4-FFF2-40B4-BE49-F238E27FC236}">
                    <a16:creationId xmlns:a16="http://schemas.microsoft.com/office/drawing/2014/main" id="{9B3A7BB9-69FF-E543-80EC-9BD3573582AB}"/>
                  </a:ext>
                </a:extLst>
              </p:cNvPr>
              <p:cNvCxnSpPr/>
              <p:nvPr/>
            </p:nvCxnSpPr>
            <p:spPr>
              <a:xfrm>
                <a:off x="4407890" y="1115072"/>
                <a:ext cx="180000" cy="27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ZoneTexte 126">
                    <a:extLst>
                      <a:ext uri="{FF2B5EF4-FFF2-40B4-BE49-F238E27FC236}">
                        <a16:creationId xmlns:a16="http://schemas.microsoft.com/office/drawing/2014/main" id="{0BE99EAA-A152-5640-8724-38DEEF5E40BF}"/>
                      </a:ext>
                    </a:extLst>
                  </p:cNvPr>
                  <p:cNvSpPr txBox="1"/>
                  <p:nvPr/>
                </p:nvSpPr>
                <p:spPr>
                  <a:xfrm>
                    <a:off x="4407616" y="901251"/>
                    <a:ext cx="19851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fr-FR" sz="800" b="0" dirty="0"/>
                  </a:p>
                </p:txBody>
              </p:sp>
            </mc:Choice>
            <mc:Fallback xmlns="">
              <p:sp>
                <p:nvSpPr>
                  <p:cNvPr id="127" name="ZoneTexte 126">
                    <a:extLst>
                      <a:ext uri="{FF2B5EF4-FFF2-40B4-BE49-F238E27FC236}">
                        <a16:creationId xmlns:a16="http://schemas.microsoft.com/office/drawing/2014/main" id="{0BE99EAA-A152-5640-8724-38DEEF5E4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7616" y="901251"/>
                    <a:ext cx="198516" cy="123111"/>
                  </a:xfrm>
                  <a:prstGeom prst="rect">
                    <a:avLst/>
                  </a:prstGeom>
                  <a:blipFill>
                    <a:blip r:embed="rId163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4" name="Connecteur droit 693">
                <a:extLst>
                  <a:ext uri="{FF2B5EF4-FFF2-40B4-BE49-F238E27FC236}">
                    <a16:creationId xmlns:a16="http://schemas.microsoft.com/office/drawing/2014/main" id="{EAD87864-3274-194B-EBAD-902A3D34FE14}"/>
                  </a:ext>
                </a:extLst>
              </p:cNvPr>
              <p:cNvCxnSpPr/>
              <p:nvPr/>
            </p:nvCxnSpPr>
            <p:spPr>
              <a:xfrm flipV="1">
                <a:off x="4308156" y="1048048"/>
                <a:ext cx="90000" cy="8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6" name="Connecteur droit 695">
              <a:extLst>
                <a:ext uri="{FF2B5EF4-FFF2-40B4-BE49-F238E27FC236}">
                  <a16:creationId xmlns:a16="http://schemas.microsoft.com/office/drawing/2014/main" id="{9073F001-7A7C-3C4A-33BD-5C5AAFC04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2271" y="1049239"/>
              <a:ext cx="190272" cy="8125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4" name="ZoneTexte 713">
                  <a:extLst>
                    <a:ext uri="{FF2B5EF4-FFF2-40B4-BE49-F238E27FC236}">
                      <a16:creationId xmlns:a16="http://schemas.microsoft.com/office/drawing/2014/main" id="{66902C68-23D1-F523-DD9C-0B1920417551}"/>
                    </a:ext>
                  </a:extLst>
                </p:cNvPr>
                <p:cNvSpPr txBox="1"/>
                <p:nvPr/>
              </p:nvSpPr>
              <p:spPr>
                <a:xfrm>
                  <a:off x="4691146" y="173311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4" name="ZoneTexte 713">
                  <a:extLst>
                    <a:ext uri="{FF2B5EF4-FFF2-40B4-BE49-F238E27FC236}">
                      <a16:creationId xmlns:a16="http://schemas.microsoft.com/office/drawing/2014/main" id="{66902C68-23D1-F523-DD9C-0B19204175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146" y="1733110"/>
                  <a:ext cx="198516" cy="123111"/>
                </a:xfrm>
                <a:prstGeom prst="rect">
                  <a:avLst/>
                </a:prstGeom>
                <a:blipFill>
                  <a:blip r:embed="rId16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ZoneTexte 714">
                  <a:extLst>
                    <a:ext uri="{FF2B5EF4-FFF2-40B4-BE49-F238E27FC236}">
                      <a16:creationId xmlns:a16="http://schemas.microsoft.com/office/drawing/2014/main" id="{59919462-634B-B887-B6FB-86DDFFB4B672}"/>
                    </a:ext>
                  </a:extLst>
                </p:cNvPr>
                <p:cNvSpPr txBox="1"/>
                <p:nvPr/>
              </p:nvSpPr>
              <p:spPr>
                <a:xfrm>
                  <a:off x="4601862" y="1733432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5" name="ZoneTexte 714">
                  <a:extLst>
                    <a:ext uri="{FF2B5EF4-FFF2-40B4-BE49-F238E27FC236}">
                      <a16:creationId xmlns:a16="http://schemas.microsoft.com/office/drawing/2014/main" id="{59919462-634B-B887-B6FB-86DDFFB4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862" y="1733432"/>
                  <a:ext cx="198516" cy="123111"/>
                </a:xfrm>
                <a:prstGeom prst="rect">
                  <a:avLst/>
                </a:prstGeom>
                <a:blipFill>
                  <a:blip r:embed="rId16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ZoneTexte 715">
                  <a:extLst>
                    <a:ext uri="{FF2B5EF4-FFF2-40B4-BE49-F238E27FC236}">
                      <a16:creationId xmlns:a16="http://schemas.microsoft.com/office/drawing/2014/main" id="{CD07E5DE-42FF-2A21-E2D6-97A4CCB15447}"/>
                    </a:ext>
                  </a:extLst>
                </p:cNvPr>
                <p:cNvSpPr txBox="1"/>
                <p:nvPr/>
              </p:nvSpPr>
              <p:spPr>
                <a:xfrm>
                  <a:off x="3708879" y="1701354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6" name="ZoneTexte 715">
                  <a:extLst>
                    <a:ext uri="{FF2B5EF4-FFF2-40B4-BE49-F238E27FC236}">
                      <a16:creationId xmlns:a16="http://schemas.microsoft.com/office/drawing/2014/main" id="{CD07E5DE-42FF-2A21-E2D6-97A4CCB15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879" y="1701354"/>
                  <a:ext cx="198516" cy="123111"/>
                </a:xfrm>
                <a:prstGeom prst="rect">
                  <a:avLst/>
                </a:prstGeom>
                <a:blipFill>
                  <a:blip r:embed="rId16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ZoneTexte 716">
                  <a:extLst>
                    <a:ext uri="{FF2B5EF4-FFF2-40B4-BE49-F238E27FC236}">
                      <a16:creationId xmlns:a16="http://schemas.microsoft.com/office/drawing/2014/main" id="{0312C1C8-26A9-85F5-3246-23FCC44FA049}"/>
                    </a:ext>
                  </a:extLst>
                </p:cNvPr>
                <p:cNvSpPr txBox="1"/>
                <p:nvPr/>
              </p:nvSpPr>
              <p:spPr>
                <a:xfrm>
                  <a:off x="4082952" y="1710590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7" name="ZoneTexte 716">
                  <a:extLst>
                    <a:ext uri="{FF2B5EF4-FFF2-40B4-BE49-F238E27FC236}">
                      <a16:creationId xmlns:a16="http://schemas.microsoft.com/office/drawing/2014/main" id="{0312C1C8-26A9-85F5-3246-23FCC44FA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952" y="1710590"/>
                  <a:ext cx="198516" cy="123111"/>
                </a:xfrm>
                <a:prstGeom prst="rect">
                  <a:avLst/>
                </a:prstGeom>
                <a:blipFill>
                  <a:blip r:embed="rId16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ZoneTexte 717">
                  <a:extLst>
                    <a:ext uri="{FF2B5EF4-FFF2-40B4-BE49-F238E27FC236}">
                      <a16:creationId xmlns:a16="http://schemas.microsoft.com/office/drawing/2014/main" id="{CCD59F12-7878-9BBB-679B-A7213222239F}"/>
                    </a:ext>
                  </a:extLst>
                </p:cNvPr>
                <p:cNvSpPr txBox="1"/>
                <p:nvPr/>
              </p:nvSpPr>
              <p:spPr>
                <a:xfrm>
                  <a:off x="4469617" y="1720716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8" name="ZoneTexte 717">
                  <a:extLst>
                    <a:ext uri="{FF2B5EF4-FFF2-40B4-BE49-F238E27FC236}">
                      <a16:creationId xmlns:a16="http://schemas.microsoft.com/office/drawing/2014/main" id="{CCD59F12-7878-9BBB-679B-A721322223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9617" y="1720716"/>
                  <a:ext cx="198516" cy="123111"/>
                </a:xfrm>
                <a:prstGeom prst="rect">
                  <a:avLst/>
                </a:prstGeom>
                <a:blipFill>
                  <a:blip r:embed="rId16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9" name="ZoneTexte 718">
                  <a:extLst>
                    <a:ext uri="{FF2B5EF4-FFF2-40B4-BE49-F238E27FC236}">
                      <a16:creationId xmlns:a16="http://schemas.microsoft.com/office/drawing/2014/main" id="{D2DACF04-C8EF-1592-11EE-E0FDE8DB2998}"/>
                    </a:ext>
                  </a:extLst>
                </p:cNvPr>
                <p:cNvSpPr txBox="1"/>
                <p:nvPr/>
              </p:nvSpPr>
              <p:spPr>
                <a:xfrm>
                  <a:off x="4849678" y="1720505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9" name="ZoneTexte 718">
                  <a:extLst>
                    <a:ext uri="{FF2B5EF4-FFF2-40B4-BE49-F238E27FC236}">
                      <a16:creationId xmlns:a16="http://schemas.microsoft.com/office/drawing/2014/main" id="{D2DACF04-C8EF-1592-11EE-E0FDE8DB2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78" y="1720505"/>
                  <a:ext cx="198516" cy="123111"/>
                </a:xfrm>
                <a:prstGeom prst="rect">
                  <a:avLst/>
                </a:prstGeom>
                <a:blipFill>
                  <a:blip r:embed="rId16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ZoneTexte 719">
                  <a:extLst>
                    <a:ext uri="{FF2B5EF4-FFF2-40B4-BE49-F238E27FC236}">
                      <a16:creationId xmlns:a16="http://schemas.microsoft.com/office/drawing/2014/main" id="{B4CC17D2-60C9-9D0F-F58C-A4C651123732}"/>
                    </a:ext>
                  </a:extLst>
                </p:cNvPr>
                <p:cNvSpPr txBox="1"/>
                <p:nvPr/>
              </p:nvSpPr>
              <p:spPr>
                <a:xfrm>
                  <a:off x="4281971" y="1732459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0" name="ZoneTexte 719">
                  <a:extLst>
                    <a:ext uri="{FF2B5EF4-FFF2-40B4-BE49-F238E27FC236}">
                      <a16:creationId xmlns:a16="http://schemas.microsoft.com/office/drawing/2014/main" id="{B4CC17D2-60C9-9D0F-F58C-A4C651123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971" y="1732459"/>
                  <a:ext cx="198516" cy="123111"/>
                </a:xfrm>
                <a:prstGeom prst="rect">
                  <a:avLst/>
                </a:prstGeom>
                <a:blipFill>
                  <a:blip r:embed="rId17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ZoneTexte 720">
                  <a:extLst>
                    <a:ext uri="{FF2B5EF4-FFF2-40B4-BE49-F238E27FC236}">
                      <a16:creationId xmlns:a16="http://schemas.microsoft.com/office/drawing/2014/main" id="{738DBC4F-C239-FB3E-04F4-B232029D46E4}"/>
                    </a:ext>
                  </a:extLst>
                </p:cNvPr>
                <p:cNvSpPr txBox="1"/>
                <p:nvPr/>
              </p:nvSpPr>
              <p:spPr>
                <a:xfrm>
                  <a:off x="5072181" y="1723407"/>
                  <a:ext cx="19851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fr-FR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1" name="ZoneTexte 720">
                  <a:extLst>
                    <a:ext uri="{FF2B5EF4-FFF2-40B4-BE49-F238E27FC236}">
                      <a16:creationId xmlns:a16="http://schemas.microsoft.com/office/drawing/2014/main" id="{738DBC4F-C239-FB3E-04F4-B232029D4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181" y="1723407"/>
                  <a:ext cx="198516" cy="123111"/>
                </a:xfrm>
                <a:prstGeom prst="rect">
                  <a:avLst/>
                </a:prstGeom>
                <a:blipFill>
                  <a:blip r:embed="rId17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553CE6D9-1E76-7CFC-A11B-4CC2C437AC7D}"/>
              </a:ext>
            </a:extLst>
          </p:cNvPr>
          <p:cNvPicPr>
            <a:picLocks noChangeAspect="1"/>
          </p:cNvPicPr>
          <p:nvPr/>
        </p:nvPicPr>
        <p:blipFill>
          <a:blip r:embed="rId172"/>
          <a:stretch>
            <a:fillRect/>
          </a:stretch>
        </p:blipFill>
        <p:spPr>
          <a:xfrm>
            <a:off x="730976" y="2843854"/>
            <a:ext cx="2640330" cy="119024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BBD78FC-7B69-0B01-652C-6E4C85092461}"/>
              </a:ext>
            </a:extLst>
          </p:cNvPr>
          <p:cNvPicPr>
            <a:picLocks noChangeAspect="1"/>
          </p:cNvPicPr>
          <p:nvPr/>
        </p:nvPicPr>
        <p:blipFill>
          <a:blip r:embed="rId173"/>
          <a:stretch>
            <a:fillRect/>
          </a:stretch>
        </p:blipFill>
        <p:spPr>
          <a:xfrm>
            <a:off x="819479" y="4193432"/>
            <a:ext cx="2191893" cy="93459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503F869-D178-DF2A-673C-93C7528242AC}"/>
              </a:ext>
            </a:extLst>
          </p:cNvPr>
          <p:cNvPicPr>
            <a:picLocks noChangeAspect="1"/>
          </p:cNvPicPr>
          <p:nvPr/>
        </p:nvPicPr>
        <p:blipFill>
          <a:blip r:embed="rId174"/>
          <a:stretch>
            <a:fillRect/>
          </a:stretch>
        </p:blipFill>
        <p:spPr>
          <a:xfrm>
            <a:off x="3411498" y="2285605"/>
            <a:ext cx="854964" cy="26403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B18EA26-CFC5-0D04-7A23-F80BA3A9128D}"/>
              </a:ext>
            </a:extLst>
          </p:cNvPr>
          <p:cNvPicPr>
            <a:picLocks noChangeAspect="1"/>
          </p:cNvPicPr>
          <p:nvPr/>
        </p:nvPicPr>
        <p:blipFill>
          <a:blip r:embed="rId175"/>
          <a:stretch>
            <a:fillRect/>
          </a:stretch>
        </p:blipFill>
        <p:spPr>
          <a:xfrm>
            <a:off x="4090322" y="2845130"/>
            <a:ext cx="3076491" cy="17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325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8426</TotalTime>
  <Words>441</Words>
  <Application>Microsoft Macintosh PowerPoint</Application>
  <PresentationFormat>Personnalisé</PresentationFormat>
  <Paragraphs>317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Ghiaus</dc:creator>
  <cp:lastModifiedBy>Christian Ghiaus</cp:lastModifiedBy>
  <cp:revision>319</cp:revision>
  <dcterms:created xsi:type="dcterms:W3CDTF">2017-04-13T07:04:07Z</dcterms:created>
  <dcterms:modified xsi:type="dcterms:W3CDTF">2023-06-11T06:13:24Z</dcterms:modified>
</cp:coreProperties>
</file>