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99D70F-0682-68E0-8CED-9558DB917E70}" v="96" dt="2018-12-20T20:40:15.261"/>
    <p1510:client id="{6939A51A-854B-403A-84FC-1E8C78988789}" v="282" dt="2018-12-20T18:26:11.277"/>
    <p1510:client id="{37155150-2484-88E5-ED5B-4B4BD42E1303}" v="26" dt="2018-12-20T22:28:17.569"/>
    <p1510:client id="{F4FFEB74-EADC-310E-007A-C035C1E24FDE}" v="143" dt="2018-12-20T22:22:45.9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ers Melissa" userId="S::mm50@hood.edu::000d42eb-e6bc-4e15-8faf-bc5d3ff829aa" providerId="AD" clId="Web-{6939A51A-854B-403A-84FC-1E8C78988789}"/>
    <pc:docChg chg="modSld">
      <pc:chgData name="Myers Melissa" userId="S::mm50@hood.edu::000d42eb-e6bc-4e15-8faf-bc5d3ff829aa" providerId="AD" clId="Web-{6939A51A-854B-403A-84FC-1E8C78988789}" dt="2018-12-20T18:50:22.747" v="698" actId="20577"/>
      <pc:docMkLst>
        <pc:docMk/>
      </pc:docMkLst>
      <pc:sldChg chg="modSp">
        <pc:chgData name="Myers Melissa" userId="S::mm50@hood.edu::000d42eb-e6bc-4e15-8faf-bc5d3ff829aa" providerId="AD" clId="Web-{6939A51A-854B-403A-84FC-1E8C78988789}" dt="2018-12-20T18:23:55.038" v="385" actId="20577"/>
        <pc:sldMkLst>
          <pc:docMk/>
          <pc:sldMk cId="3455711070" sldId="257"/>
        </pc:sldMkLst>
        <pc:spChg chg="mod">
          <ac:chgData name="Myers Melissa" userId="S::mm50@hood.edu::000d42eb-e6bc-4e15-8faf-bc5d3ff829aa" providerId="AD" clId="Web-{6939A51A-854B-403A-84FC-1E8C78988789}" dt="2018-12-20T18:23:55.038" v="385" actId="20577"/>
          <ac:spMkLst>
            <pc:docMk/>
            <pc:sldMk cId="3455711070" sldId="257"/>
            <ac:spMk id="3" creationId="{3BA10996-6488-2647-B7D0-12AD6A90D2BD}"/>
          </ac:spMkLst>
        </pc:spChg>
      </pc:sldChg>
      <pc:sldChg chg="modSp">
        <pc:chgData name="Myers Melissa" userId="S::mm50@hood.edu::000d42eb-e6bc-4e15-8faf-bc5d3ff829aa" providerId="AD" clId="Web-{6939A51A-854B-403A-84FC-1E8C78988789}" dt="2018-12-20T18:50:06.622" v="692" actId="20577"/>
        <pc:sldMkLst>
          <pc:docMk/>
          <pc:sldMk cId="3095565" sldId="258"/>
        </pc:sldMkLst>
        <pc:spChg chg="mod">
          <ac:chgData name="Myers Melissa" userId="S::mm50@hood.edu::000d42eb-e6bc-4e15-8faf-bc5d3ff829aa" providerId="AD" clId="Web-{6939A51A-854B-403A-84FC-1E8C78988789}" dt="2018-12-20T18:49:49.621" v="688" actId="20577"/>
          <ac:spMkLst>
            <pc:docMk/>
            <pc:sldMk cId="3095565" sldId="258"/>
            <ac:spMk id="2" creationId="{60029A16-249D-5145-93A9-9E77A9617E1D}"/>
          </ac:spMkLst>
        </pc:spChg>
        <pc:spChg chg="mod">
          <ac:chgData name="Myers Melissa" userId="S::mm50@hood.edu::000d42eb-e6bc-4e15-8faf-bc5d3ff829aa" providerId="AD" clId="Web-{6939A51A-854B-403A-84FC-1E8C78988789}" dt="2018-12-20T18:50:06.622" v="692" actId="20577"/>
          <ac:spMkLst>
            <pc:docMk/>
            <pc:sldMk cId="3095565" sldId="258"/>
            <ac:spMk id="3" creationId="{E50977B9-06DB-8548-860D-670458098B19}"/>
          </ac:spMkLst>
        </pc:spChg>
      </pc:sldChg>
      <pc:sldChg chg="modSp">
        <pc:chgData name="Myers Melissa" userId="S::mm50@hood.edu::000d42eb-e6bc-4e15-8faf-bc5d3ff829aa" providerId="AD" clId="Web-{6939A51A-854B-403A-84FC-1E8C78988789}" dt="2018-12-20T18:24:17.820" v="388" actId="1076"/>
        <pc:sldMkLst>
          <pc:docMk/>
          <pc:sldMk cId="1352412509" sldId="259"/>
        </pc:sldMkLst>
        <pc:picChg chg="mod">
          <ac:chgData name="Myers Melissa" userId="S::mm50@hood.edu::000d42eb-e6bc-4e15-8faf-bc5d3ff829aa" providerId="AD" clId="Web-{6939A51A-854B-403A-84FC-1E8C78988789}" dt="2018-12-20T18:24:17.820" v="388" actId="1076"/>
          <ac:picMkLst>
            <pc:docMk/>
            <pc:sldMk cId="1352412509" sldId="259"/>
            <ac:picMk id="4" creationId="{6D80D69B-3B6E-384F-8000-4750BEA20F45}"/>
          </ac:picMkLst>
        </pc:picChg>
      </pc:sldChg>
      <pc:sldChg chg="modSp">
        <pc:chgData name="Myers Melissa" userId="S::mm50@hood.edu::000d42eb-e6bc-4e15-8faf-bc5d3ff829aa" providerId="AD" clId="Web-{6939A51A-854B-403A-84FC-1E8C78988789}" dt="2018-12-20T18:49:42.605" v="684" actId="20577"/>
        <pc:sldMkLst>
          <pc:docMk/>
          <pc:sldMk cId="2863532118" sldId="260"/>
        </pc:sldMkLst>
        <pc:spChg chg="mod">
          <ac:chgData name="Myers Melissa" userId="S::mm50@hood.edu::000d42eb-e6bc-4e15-8faf-bc5d3ff829aa" providerId="AD" clId="Web-{6939A51A-854B-403A-84FC-1E8C78988789}" dt="2018-12-20T18:49:42.605" v="684" actId="20577"/>
          <ac:spMkLst>
            <pc:docMk/>
            <pc:sldMk cId="2863532118" sldId="260"/>
            <ac:spMk id="3" creationId="{BE9C6046-0A41-FE42-B6BD-93AC7B6A7185}"/>
          </ac:spMkLst>
        </pc:spChg>
      </pc:sldChg>
      <pc:sldChg chg="modSp">
        <pc:chgData name="Myers Melissa" userId="S::mm50@hood.edu::000d42eb-e6bc-4e15-8faf-bc5d3ff829aa" providerId="AD" clId="Web-{6939A51A-854B-403A-84FC-1E8C78988789}" dt="2018-12-20T18:50:22.747" v="697" actId="20577"/>
        <pc:sldMkLst>
          <pc:docMk/>
          <pc:sldMk cId="2569098784" sldId="262"/>
        </pc:sldMkLst>
        <pc:spChg chg="mod">
          <ac:chgData name="Myers Melissa" userId="S::mm50@hood.edu::000d42eb-e6bc-4e15-8faf-bc5d3ff829aa" providerId="AD" clId="Web-{6939A51A-854B-403A-84FC-1E8C78988789}" dt="2018-12-20T18:50:22.747" v="697" actId="20577"/>
          <ac:spMkLst>
            <pc:docMk/>
            <pc:sldMk cId="2569098784" sldId="262"/>
            <ac:spMk id="3" creationId="{DB5842F0-1B15-B64D-B721-968164EB6244}"/>
          </ac:spMkLst>
        </pc:spChg>
      </pc:sldChg>
    </pc:docChg>
  </pc:docChgLst>
  <pc:docChgLst>
    <pc:chgData name="Davis Wesley Alan" userId="S::wad2@hood.edu::bf6d60ac-b1d5-4fd6-bcdc-0bb25de3f6b5" providerId="AD" clId="Web-{DD99D70F-0682-68E0-8CED-9558DB917E70}"/>
    <pc:docChg chg="modSld">
      <pc:chgData name="Davis Wesley Alan" userId="S::wad2@hood.edu::bf6d60ac-b1d5-4fd6-bcdc-0bb25de3f6b5" providerId="AD" clId="Web-{DD99D70F-0682-68E0-8CED-9558DB917E70}" dt="2018-12-20T20:40:15.261" v="191" actId="20577"/>
      <pc:docMkLst>
        <pc:docMk/>
      </pc:docMkLst>
      <pc:sldChg chg="modSp">
        <pc:chgData name="Davis Wesley Alan" userId="S::wad2@hood.edu::bf6d60ac-b1d5-4fd6-bcdc-0bb25de3f6b5" providerId="AD" clId="Web-{DD99D70F-0682-68E0-8CED-9558DB917E70}" dt="2018-12-20T20:40:15.261" v="190" actId="20577"/>
        <pc:sldMkLst>
          <pc:docMk/>
          <pc:sldMk cId="3455711070" sldId="257"/>
        </pc:sldMkLst>
        <pc:spChg chg="mod">
          <ac:chgData name="Davis Wesley Alan" userId="S::wad2@hood.edu::bf6d60ac-b1d5-4fd6-bcdc-0bb25de3f6b5" providerId="AD" clId="Web-{DD99D70F-0682-68E0-8CED-9558DB917E70}" dt="2018-12-20T20:40:15.261" v="190" actId="20577"/>
          <ac:spMkLst>
            <pc:docMk/>
            <pc:sldMk cId="3455711070" sldId="257"/>
            <ac:spMk id="3" creationId="{3BA10996-6488-2647-B7D0-12AD6A90D2BD}"/>
          </ac:spMkLst>
        </pc:spChg>
      </pc:sldChg>
    </pc:docChg>
  </pc:docChgLst>
  <pc:docChgLst>
    <pc:chgData name="Davis Wesley Alan" userId="S::wad2@hood.edu::bf6d60ac-b1d5-4fd6-bcdc-0bb25de3f6b5" providerId="AD" clId="Web-{F4FFEB74-EADC-310E-007A-C035C1E24FDE}"/>
    <pc:docChg chg="modSld">
      <pc:chgData name="Davis Wesley Alan" userId="S::wad2@hood.edu::bf6d60ac-b1d5-4fd6-bcdc-0bb25de3f6b5" providerId="AD" clId="Web-{F4FFEB74-EADC-310E-007A-C035C1E24FDE}" dt="2018-12-20T22:55:28.582" v="181" actId="20577"/>
      <pc:docMkLst>
        <pc:docMk/>
      </pc:docMkLst>
      <pc:sldChg chg="addSp delSp modSp">
        <pc:chgData name="Davis Wesley Alan" userId="S::wad2@hood.edu::bf6d60ac-b1d5-4fd6-bcdc-0bb25de3f6b5" providerId="AD" clId="Web-{F4FFEB74-EADC-310E-007A-C035C1E24FDE}" dt="2018-12-20T22:53:25.581" v="178" actId="1076"/>
        <pc:sldMkLst>
          <pc:docMk/>
          <pc:sldMk cId="1352412509" sldId="259"/>
        </pc:sldMkLst>
        <pc:spChg chg="add del mod">
          <ac:chgData name="Davis Wesley Alan" userId="S::wad2@hood.edu::bf6d60ac-b1d5-4fd6-bcdc-0bb25de3f6b5" providerId="AD" clId="Web-{F4FFEB74-EADC-310E-007A-C035C1E24FDE}" dt="2018-12-20T22:17:12.815" v="1"/>
          <ac:spMkLst>
            <pc:docMk/>
            <pc:sldMk cId="1352412509" sldId="259"/>
            <ac:spMk id="5" creationId="{9F4FA939-2BE9-4C97-82CC-64478F6D3C3D}"/>
          </ac:spMkLst>
        </pc:spChg>
        <pc:picChg chg="del">
          <ac:chgData name="Davis Wesley Alan" userId="S::wad2@hood.edu::bf6d60ac-b1d5-4fd6-bcdc-0bb25de3f6b5" providerId="AD" clId="Web-{F4FFEB74-EADC-310E-007A-C035C1E24FDE}" dt="2018-12-20T22:17:04.174" v="0"/>
          <ac:picMkLst>
            <pc:docMk/>
            <pc:sldMk cId="1352412509" sldId="259"/>
            <ac:picMk id="4" creationId="{6D80D69B-3B6E-384F-8000-4750BEA20F45}"/>
          </ac:picMkLst>
        </pc:picChg>
        <pc:picChg chg="add mod ord">
          <ac:chgData name="Davis Wesley Alan" userId="S::wad2@hood.edu::bf6d60ac-b1d5-4fd6-bcdc-0bb25de3f6b5" providerId="AD" clId="Web-{F4FFEB74-EADC-310E-007A-C035C1E24FDE}" dt="2018-12-20T22:53:25.581" v="178" actId="1076"/>
          <ac:picMkLst>
            <pc:docMk/>
            <pc:sldMk cId="1352412509" sldId="259"/>
            <ac:picMk id="6" creationId="{8325512C-26A4-404B-B203-7C465910E2FF}"/>
          </ac:picMkLst>
        </pc:picChg>
        <pc:picChg chg="add mod">
          <ac:chgData name="Davis Wesley Alan" userId="S::wad2@hood.edu::bf6d60ac-b1d5-4fd6-bcdc-0bb25de3f6b5" providerId="AD" clId="Web-{F4FFEB74-EADC-310E-007A-C035C1E24FDE}" dt="2018-12-20T22:53:22.627" v="177" actId="14100"/>
          <ac:picMkLst>
            <pc:docMk/>
            <pc:sldMk cId="1352412509" sldId="259"/>
            <ac:picMk id="8" creationId="{D99BB35F-6692-4372-AECC-69F29B156D29}"/>
          </ac:picMkLst>
        </pc:picChg>
      </pc:sldChg>
      <pc:sldChg chg="modSp">
        <pc:chgData name="Davis Wesley Alan" userId="S::wad2@hood.edu::bf6d60ac-b1d5-4fd6-bcdc-0bb25de3f6b5" providerId="AD" clId="Web-{F4FFEB74-EADC-310E-007A-C035C1E24FDE}" dt="2018-12-20T22:21:18.725" v="119" actId="20577"/>
        <pc:sldMkLst>
          <pc:docMk/>
          <pc:sldMk cId="2569098784" sldId="262"/>
        </pc:sldMkLst>
        <pc:spChg chg="mod">
          <ac:chgData name="Davis Wesley Alan" userId="S::wad2@hood.edu::bf6d60ac-b1d5-4fd6-bcdc-0bb25de3f6b5" providerId="AD" clId="Web-{F4FFEB74-EADC-310E-007A-C035C1E24FDE}" dt="2018-12-20T22:21:18.725" v="119" actId="20577"/>
          <ac:spMkLst>
            <pc:docMk/>
            <pc:sldMk cId="2569098784" sldId="262"/>
            <ac:spMk id="3" creationId="{DB5842F0-1B15-B64D-B721-968164EB6244}"/>
          </ac:spMkLst>
        </pc:spChg>
      </pc:sldChg>
      <pc:sldChg chg="delSp">
        <pc:chgData name="Davis Wesley Alan" userId="S::wad2@hood.edu::bf6d60ac-b1d5-4fd6-bcdc-0bb25de3f6b5" providerId="AD" clId="Web-{F4FFEB74-EADC-310E-007A-C035C1E24FDE}" dt="2018-12-20T22:23:27.805" v="170"/>
        <pc:sldMkLst>
          <pc:docMk/>
          <pc:sldMk cId="827411641" sldId="263"/>
        </pc:sldMkLst>
        <pc:spChg chg="del">
          <ac:chgData name="Davis Wesley Alan" userId="S::wad2@hood.edu::bf6d60ac-b1d5-4fd6-bcdc-0bb25de3f6b5" providerId="AD" clId="Web-{F4FFEB74-EADC-310E-007A-C035C1E24FDE}" dt="2018-12-20T22:23:27.805" v="170"/>
          <ac:spMkLst>
            <pc:docMk/>
            <pc:sldMk cId="827411641" sldId="263"/>
            <ac:spMk id="3" creationId="{BAC89E6B-3376-4CA1-95A9-AF6F479B1D86}"/>
          </ac:spMkLst>
        </pc:spChg>
      </pc:sldChg>
      <pc:sldChg chg="modSp">
        <pc:chgData name="Davis Wesley Alan" userId="S::wad2@hood.edu::bf6d60ac-b1d5-4fd6-bcdc-0bb25de3f6b5" providerId="AD" clId="Web-{F4FFEB74-EADC-310E-007A-C035C1E24FDE}" dt="2018-12-20T22:22:45.929" v="168" actId="20577"/>
        <pc:sldMkLst>
          <pc:docMk/>
          <pc:sldMk cId="229296958" sldId="264"/>
        </pc:sldMkLst>
        <pc:spChg chg="mod">
          <ac:chgData name="Davis Wesley Alan" userId="S::wad2@hood.edu::bf6d60ac-b1d5-4fd6-bcdc-0bb25de3f6b5" providerId="AD" clId="Web-{F4FFEB74-EADC-310E-007A-C035C1E24FDE}" dt="2018-12-20T22:22:45.929" v="168" actId="20577"/>
          <ac:spMkLst>
            <pc:docMk/>
            <pc:sldMk cId="229296958" sldId="264"/>
            <ac:spMk id="3" creationId="{E01F5A57-44C6-45AB-B31D-D322B8A09FCE}"/>
          </ac:spMkLst>
        </pc:spChg>
      </pc:sldChg>
      <pc:sldChg chg="modSp">
        <pc:chgData name="Davis Wesley Alan" userId="S::wad2@hood.edu::bf6d60ac-b1d5-4fd6-bcdc-0bb25de3f6b5" providerId="AD" clId="Web-{F4FFEB74-EADC-310E-007A-C035C1E24FDE}" dt="2018-12-20T22:55:28.582" v="181" actId="20577"/>
        <pc:sldMkLst>
          <pc:docMk/>
          <pc:sldMk cId="1121496198" sldId="266"/>
        </pc:sldMkLst>
        <pc:spChg chg="mod">
          <ac:chgData name="Davis Wesley Alan" userId="S::wad2@hood.edu::bf6d60ac-b1d5-4fd6-bcdc-0bb25de3f6b5" providerId="AD" clId="Web-{F4FFEB74-EADC-310E-007A-C035C1E24FDE}" dt="2018-12-20T22:55:28.582" v="181" actId="20577"/>
          <ac:spMkLst>
            <pc:docMk/>
            <pc:sldMk cId="1121496198" sldId="266"/>
            <ac:spMk id="3" creationId="{3BA10996-6488-2647-B7D0-12AD6A90D2BD}"/>
          </ac:spMkLst>
        </pc:spChg>
      </pc:sldChg>
    </pc:docChg>
  </pc:docChgLst>
  <pc:docChgLst>
    <pc:chgData name="Ghimire Chiranjibi" userId="S::cg16@hood.edu::d6ed03a8-9915-4340-9d8f-63f90ebb67d8" providerId="AD" clId="Web-{37155150-2484-88E5-ED5B-4B4BD42E1303}"/>
    <pc:docChg chg="addSld delSld modSld">
      <pc:chgData name="Ghimire Chiranjibi" userId="S::cg16@hood.edu::d6ed03a8-9915-4340-9d8f-63f90ebb67d8" providerId="AD" clId="Web-{37155150-2484-88E5-ED5B-4B4BD42E1303}" dt="2018-12-20T22:28:17.569" v="1160" actId="20577"/>
      <pc:docMkLst>
        <pc:docMk/>
      </pc:docMkLst>
      <pc:sldChg chg="modSp">
        <pc:chgData name="Ghimire Chiranjibi" userId="S::cg16@hood.edu::d6ed03a8-9915-4340-9d8f-63f90ebb67d8" providerId="AD" clId="Web-{37155150-2484-88E5-ED5B-4B4BD42E1303}" dt="2018-12-20T21:40:04.464" v="1067" actId="20577"/>
        <pc:sldMkLst>
          <pc:docMk/>
          <pc:sldMk cId="2394315653" sldId="256"/>
        </pc:sldMkLst>
        <pc:spChg chg="mod">
          <ac:chgData name="Ghimire Chiranjibi" userId="S::cg16@hood.edu::d6ed03a8-9915-4340-9d8f-63f90ebb67d8" providerId="AD" clId="Web-{37155150-2484-88E5-ED5B-4B4BD42E1303}" dt="2018-12-20T21:40:04.464" v="1067" actId="20577"/>
          <ac:spMkLst>
            <pc:docMk/>
            <pc:sldMk cId="2394315653" sldId="256"/>
            <ac:spMk id="2" creationId="{22DE556B-2BC1-8348-85FE-C353C16B860A}"/>
          </ac:spMkLst>
        </pc:spChg>
        <pc:spChg chg="mod">
          <ac:chgData name="Ghimire Chiranjibi" userId="S::cg16@hood.edu::d6ed03a8-9915-4340-9d8f-63f90ebb67d8" providerId="AD" clId="Web-{37155150-2484-88E5-ED5B-4B4BD42E1303}" dt="2018-12-20T21:37:45.677" v="1057" actId="20577"/>
          <ac:spMkLst>
            <pc:docMk/>
            <pc:sldMk cId="2394315653" sldId="256"/>
            <ac:spMk id="3" creationId="{8D8FCB49-04DB-534C-B647-9CCB78B78E42}"/>
          </ac:spMkLst>
        </pc:spChg>
      </pc:sldChg>
      <pc:sldChg chg="modSp">
        <pc:chgData name="Ghimire Chiranjibi" userId="S::cg16@hood.edu::d6ed03a8-9915-4340-9d8f-63f90ebb67d8" providerId="AD" clId="Web-{37155150-2484-88E5-ED5B-4B4BD42E1303}" dt="2018-12-20T22:28:17.569" v="1160" actId="20577"/>
        <pc:sldMkLst>
          <pc:docMk/>
          <pc:sldMk cId="3455711070" sldId="257"/>
        </pc:sldMkLst>
        <pc:spChg chg="mod">
          <ac:chgData name="Ghimire Chiranjibi" userId="S::cg16@hood.edu::d6ed03a8-9915-4340-9d8f-63f90ebb67d8" providerId="AD" clId="Web-{37155150-2484-88E5-ED5B-4B4BD42E1303}" dt="2018-12-20T21:42:41.361" v="1101" actId="1076"/>
          <ac:spMkLst>
            <pc:docMk/>
            <pc:sldMk cId="3455711070" sldId="257"/>
            <ac:spMk id="2" creationId="{B10B98A4-88F7-1F48-8A86-D4C859CF98C1}"/>
          </ac:spMkLst>
        </pc:spChg>
        <pc:spChg chg="mod">
          <ac:chgData name="Ghimire Chiranjibi" userId="S::cg16@hood.edu::d6ed03a8-9915-4340-9d8f-63f90ebb67d8" providerId="AD" clId="Web-{37155150-2484-88E5-ED5B-4B4BD42E1303}" dt="2018-12-20T22:28:17.569" v="1160" actId="20577"/>
          <ac:spMkLst>
            <pc:docMk/>
            <pc:sldMk cId="3455711070" sldId="257"/>
            <ac:spMk id="3" creationId="{3BA10996-6488-2647-B7D0-12AD6A90D2BD}"/>
          </ac:spMkLst>
        </pc:spChg>
      </pc:sldChg>
      <pc:sldChg chg="modSp">
        <pc:chgData name="Ghimire Chiranjibi" userId="S::cg16@hood.edu::d6ed03a8-9915-4340-9d8f-63f90ebb67d8" providerId="AD" clId="Web-{37155150-2484-88E5-ED5B-4B4BD42E1303}" dt="2018-12-20T22:08:37.706" v="1143" actId="1076"/>
        <pc:sldMkLst>
          <pc:docMk/>
          <pc:sldMk cId="3095565" sldId="258"/>
        </pc:sldMkLst>
        <pc:spChg chg="mod">
          <ac:chgData name="Ghimire Chiranjibi" userId="S::cg16@hood.edu::d6ed03a8-9915-4340-9d8f-63f90ebb67d8" providerId="AD" clId="Web-{37155150-2484-88E5-ED5B-4B4BD42E1303}" dt="2018-12-20T21:41:07.091" v="1075" actId="20577"/>
          <ac:spMkLst>
            <pc:docMk/>
            <pc:sldMk cId="3095565" sldId="258"/>
            <ac:spMk id="2" creationId="{60029A16-249D-5145-93A9-9E77A9617E1D}"/>
          </ac:spMkLst>
        </pc:spChg>
        <pc:spChg chg="mod">
          <ac:chgData name="Ghimire Chiranjibi" userId="S::cg16@hood.edu::d6ed03a8-9915-4340-9d8f-63f90ebb67d8" providerId="AD" clId="Web-{37155150-2484-88E5-ED5B-4B4BD42E1303}" dt="2018-12-20T22:08:37.706" v="1143" actId="1076"/>
          <ac:spMkLst>
            <pc:docMk/>
            <pc:sldMk cId="3095565" sldId="258"/>
            <ac:spMk id="3" creationId="{E50977B9-06DB-8548-860D-670458098B19}"/>
          </ac:spMkLst>
        </pc:spChg>
      </pc:sldChg>
      <pc:sldChg chg="modSp">
        <pc:chgData name="Ghimire Chiranjibi" userId="S::cg16@hood.edu::d6ed03a8-9915-4340-9d8f-63f90ebb67d8" providerId="AD" clId="Web-{37155150-2484-88E5-ED5B-4B4BD42E1303}" dt="2018-12-20T21:41:17.982" v="1078" actId="20577"/>
        <pc:sldMkLst>
          <pc:docMk/>
          <pc:sldMk cId="1352412509" sldId="259"/>
        </pc:sldMkLst>
        <pc:spChg chg="mod">
          <ac:chgData name="Ghimire Chiranjibi" userId="S::cg16@hood.edu::d6ed03a8-9915-4340-9d8f-63f90ebb67d8" providerId="AD" clId="Web-{37155150-2484-88E5-ED5B-4B4BD42E1303}" dt="2018-12-20T21:41:17.982" v="1078" actId="20577"/>
          <ac:spMkLst>
            <pc:docMk/>
            <pc:sldMk cId="1352412509" sldId="259"/>
            <ac:spMk id="2" creationId="{0CC971B0-17B4-9F47-9C46-ED41CAA0CC47}"/>
          </ac:spMkLst>
        </pc:spChg>
        <pc:picChg chg="mod">
          <ac:chgData name="Ghimire Chiranjibi" userId="S::cg16@hood.edu::d6ed03a8-9915-4340-9d8f-63f90ebb67d8" providerId="AD" clId="Web-{37155150-2484-88E5-ED5B-4B4BD42E1303}" dt="2018-12-20T21:23:56.988" v="917" actId="14100"/>
          <ac:picMkLst>
            <pc:docMk/>
            <pc:sldMk cId="1352412509" sldId="259"/>
            <ac:picMk id="4" creationId="{6D80D69B-3B6E-384F-8000-4750BEA20F45}"/>
          </ac:picMkLst>
        </pc:picChg>
      </pc:sldChg>
      <pc:sldChg chg="modSp">
        <pc:chgData name="Ghimire Chiranjibi" userId="S::cg16@hood.edu::d6ed03a8-9915-4340-9d8f-63f90ebb67d8" providerId="AD" clId="Web-{37155150-2484-88E5-ED5B-4B4BD42E1303}" dt="2018-12-20T21:41:25.498" v="1082" actId="20577"/>
        <pc:sldMkLst>
          <pc:docMk/>
          <pc:sldMk cId="2863532118" sldId="260"/>
        </pc:sldMkLst>
        <pc:spChg chg="mod">
          <ac:chgData name="Ghimire Chiranjibi" userId="S::cg16@hood.edu::d6ed03a8-9915-4340-9d8f-63f90ebb67d8" providerId="AD" clId="Web-{37155150-2484-88E5-ED5B-4B4BD42E1303}" dt="2018-12-20T21:41:25.498" v="1082" actId="20577"/>
          <ac:spMkLst>
            <pc:docMk/>
            <pc:sldMk cId="2863532118" sldId="260"/>
            <ac:spMk id="2" creationId="{E14E89FE-1D15-0F41-9E72-BC0E0E1213F5}"/>
          </ac:spMkLst>
        </pc:spChg>
        <pc:spChg chg="mod">
          <ac:chgData name="Ghimire Chiranjibi" userId="S::cg16@hood.edu::d6ed03a8-9915-4340-9d8f-63f90ebb67d8" providerId="AD" clId="Web-{37155150-2484-88E5-ED5B-4B4BD42E1303}" dt="2018-12-20T21:11:17.020" v="849" actId="1076"/>
          <ac:spMkLst>
            <pc:docMk/>
            <pc:sldMk cId="2863532118" sldId="260"/>
            <ac:spMk id="3" creationId="{BE9C6046-0A41-FE42-B6BD-93AC7B6A7185}"/>
          </ac:spMkLst>
        </pc:spChg>
      </pc:sldChg>
      <pc:sldChg chg="addSp delSp modSp mod setBg setClrOvrMap">
        <pc:chgData name="Ghimire Chiranjibi" userId="S::cg16@hood.edu::d6ed03a8-9915-4340-9d8f-63f90ebb67d8" providerId="AD" clId="Web-{37155150-2484-88E5-ED5B-4B4BD42E1303}" dt="2018-12-20T21:41:35.014" v="1084" actId="20577"/>
        <pc:sldMkLst>
          <pc:docMk/>
          <pc:sldMk cId="3124170410" sldId="261"/>
        </pc:sldMkLst>
        <pc:spChg chg="mod ord">
          <ac:chgData name="Ghimire Chiranjibi" userId="S::cg16@hood.edu::d6ed03a8-9915-4340-9d8f-63f90ebb67d8" providerId="AD" clId="Web-{37155150-2484-88E5-ED5B-4B4BD42E1303}" dt="2018-12-20T21:41:35.014" v="1084" actId="20577"/>
          <ac:spMkLst>
            <pc:docMk/>
            <pc:sldMk cId="3124170410" sldId="261"/>
            <ac:spMk id="2" creationId="{E59E29E7-E190-1B45-8810-02542B5E0C63}"/>
          </ac:spMkLst>
        </pc:spChg>
        <pc:spChg chg="mod ord">
          <ac:chgData name="Ghimire Chiranjibi" userId="S::cg16@hood.edu::d6ed03a8-9915-4340-9d8f-63f90ebb67d8" providerId="AD" clId="Web-{37155150-2484-88E5-ED5B-4B4BD42E1303}" dt="2018-12-20T21:08:36.326" v="817" actId="14100"/>
          <ac:spMkLst>
            <pc:docMk/>
            <pc:sldMk cId="3124170410" sldId="261"/>
            <ac:spMk id="3" creationId="{0ACCD5B4-149A-7647-8957-0D745492876D}"/>
          </ac:spMkLst>
        </pc:spChg>
        <pc:spChg chg="add del">
          <ac:chgData name="Ghimire Chiranjibi" userId="S::cg16@hood.edu::d6ed03a8-9915-4340-9d8f-63f90ebb67d8" providerId="AD" clId="Web-{37155150-2484-88E5-ED5B-4B4BD42E1303}" dt="2018-12-20T21:02:31.764" v="633"/>
          <ac:spMkLst>
            <pc:docMk/>
            <pc:sldMk cId="3124170410" sldId="261"/>
            <ac:spMk id="10" creationId="{4841EA57-DEA6-4BE9-B11E-1FBCC76BE16E}"/>
          </ac:spMkLst>
        </pc:spChg>
        <pc:spChg chg="add del">
          <ac:chgData name="Ghimire Chiranjibi" userId="S::cg16@hood.edu::d6ed03a8-9915-4340-9d8f-63f90ebb67d8" providerId="AD" clId="Web-{37155150-2484-88E5-ED5B-4B4BD42E1303}" dt="2018-12-20T21:02:34.390" v="635"/>
          <ac:spMkLst>
            <pc:docMk/>
            <pc:sldMk cId="3124170410" sldId="261"/>
            <ac:spMk id="11" creationId="{003713C1-2FB2-413B-BF91-3AE41726FB7A}"/>
          </ac:spMkLst>
        </pc:spChg>
        <pc:spChg chg="add del">
          <ac:chgData name="Ghimire Chiranjibi" userId="S::cg16@hood.edu::d6ed03a8-9915-4340-9d8f-63f90ebb67d8" providerId="AD" clId="Web-{37155150-2484-88E5-ED5B-4B4BD42E1303}" dt="2018-12-20T21:02:34.390" v="635"/>
          <ac:spMkLst>
            <pc:docMk/>
            <pc:sldMk cId="3124170410" sldId="261"/>
            <ac:spMk id="12" creationId="{90795B4D-5022-4A7F-A01D-8D880B7CDBE6}"/>
          </ac:spMkLst>
        </pc:spChg>
        <pc:spChg chg="add del">
          <ac:chgData name="Ghimire Chiranjibi" userId="S::cg16@hood.edu::d6ed03a8-9915-4340-9d8f-63f90ebb67d8" providerId="AD" clId="Web-{37155150-2484-88E5-ED5B-4B4BD42E1303}" dt="2018-12-20T21:02:21.280" v="631"/>
          <ac:spMkLst>
            <pc:docMk/>
            <pc:sldMk cId="3124170410" sldId="261"/>
            <ac:spMk id="13" creationId="{1E2E0AFE-704B-4CB8-AB9D-D44727875966}"/>
          </ac:spMkLst>
        </pc:spChg>
        <pc:spChg chg="add del">
          <ac:chgData name="Ghimire Chiranjibi" userId="S::cg16@hood.edu::d6ed03a8-9915-4340-9d8f-63f90ebb67d8" providerId="AD" clId="Web-{37155150-2484-88E5-ED5B-4B4BD42E1303}" dt="2018-12-20T21:02:40.562" v="637"/>
          <ac:spMkLst>
            <pc:docMk/>
            <pc:sldMk cId="3124170410" sldId="261"/>
            <ac:spMk id="14" creationId="{1E2E0AFE-704B-4CB8-AB9D-D44727875966}"/>
          </ac:spMkLst>
        </pc:spChg>
        <pc:spChg chg="add del">
          <ac:chgData name="Ghimire Chiranjibi" userId="S::cg16@hood.edu::d6ed03a8-9915-4340-9d8f-63f90ebb67d8" providerId="AD" clId="Web-{37155150-2484-88E5-ED5B-4B4BD42E1303}" dt="2018-12-20T21:02:31.764" v="633"/>
          <ac:spMkLst>
            <pc:docMk/>
            <pc:sldMk cId="3124170410" sldId="261"/>
            <ac:spMk id="15" creationId="{A26922E4-CEB0-4BFE-BAD1-403E6A417D06}"/>
          </ac:spMkLst>
        </pc:spChg>
        <pc:spChg chg="add mod">
          <ac:chgData name="Ghimire Chiranjibi" userId="S::cg16@hood.edu::d6ed03a8-9915-4340-9d8f-63f90ebb67d8" providerId="AD" clId="Web-{37155150-2484-88E5-ED5B-4B4BD42E1303}" dt="2018-12-20T21:30:38.941" v="947" actId="14100"/>
          <ac:spMkLst>
            <pc:docMk/>
            <pc:sldMk cId="3124170410" sldId="261"/>
            <ac:spMk id="16" creationId="{2667FD2A-4EE1-4552-BE87-3719128618CD}"/>
          </ac:spMkLst>
        </pc:spChg>
        <pc:spChg chg="add del">
          <ac:chgData name="Ghimire Chiranjibi" userId="S::cg16@hood.edu::d6ed03a8-9915-4340-9d8f-63f90ebb67d8" providerId="AD" clId="Web-{37155150-2484-88E5-ED5B-4B4BD42E1303}" dt="2018-12-20T21:02:34.390" v="635"/>
          <ac:spMkLst>
            <pc:docMk/>
            <pc:sldMk cId="3124170410" sldId="261"/>
            <ac:spMk id="17" creationId="{AFD19018-DE7C-4796-ADF2-AD2EB0FC0D9C}"/>
          </ac:spMkLst>
        </pc:spChg>
        <pc:spChg chg="add del">
          <ac:chgData name="Ghimire Chiranjibi" userId="S::cg16@hood.edu::d6ed03a8-9915-4340-9d8f-63f90ebb67d8" providerId="AD" clId="Web-{37155150-2484-88E5-ED5B-4B4BD42E1303}" dt="2018-12-20T21:02:34.390" v="635"/>
          <ac:spMkLst>
            <pc:docMk/>
            <pc:sldMk cId="3124170410" sldId="261"/>
            <ac:spMk id="19" creationId="{B1A0A2C2-4F85-44AF-8708-8DCA4B550CB8}"/>
          </ac:spMkLst>
        </pc:spChg>
        <pc:spChg chg="add mod">
          <ac:chgData name="Ghimire Chiranjibi" userId="S::cg16@hood.edu::d6ed03a8-9915-4340-9d8f-63f90ebb67d8" providerId="AD" clId="Web-{37155150-2484-88E5-ED5B-4B4BD42E1303}" dt="2018-12-20T21:30:29.550" v="945" actId="14100"/>
          <ac:spMkLst>
            <pc:docMk/>
            <pc:sldMk cId="3124170410" sldId="261"/>
            <ac:spMk id="20" creationId="{8CE04C0E-7B54-46A1-9FB3-0E94E6DB3A28}"/>
          </ac:spMkLst>
        </pc:spChg>
        <pc:spChg chg="add mod">
          <ac:chgData name="Ghimire Chiranjibi" userId="S::cg16@hood.edu::d6ed03a8-9915-4340-9d8f-63f90ebb67d8" providerId="AD" clId="Web-{37155150-2484-88E5-ED5B-4B4BD42E1303}" dt="2018-12-20T21:30:25.550" v="944" actId="14100"/>
          <ac:spMkLst>
            <pc:docMk/>
            <pc:sldMk cId="3124170410" sldId="261"/>
            <ac:spMk id="21" creationId="{7BB2E737-EC0B-4713-A380-541ED8F1ECC8}"/>
          </ac:spMkLst>
        </pc:spChg>
        <pc:picChg chg="add del mod ord">
          <ac:chgData name="Ghimire Chiranjibi" userId="S::cg16@hood.edu::d6ed03a8-9915-4340-9d8f-63f90ebb67d8" providerId="AD" clId="Web-{37155150-2484-88E5-ED5B-4B4BD42E1303}" dt="2018-12-20T21:28:50.702" v="919"/>
          <ac:picMkLst>
            <pc:docMk/>
            <pc:sldMk cId="3124170410" sldId="261"/>
            <ac:picMk id="4" creationId="{39F5C8C1-1178-4157-8F39-5C18365CC8C7}"/>
          </ac:picMkLst>
        </pc:picChg>
        <pc:picChg chg="add del mod">
          <ac:chgData name="Ghimire Chiranjibi" userId="S::cg16@hood.edu::d6ed03a8-9915-4340-9d8f-63f90ebb67d8" providerId="AD" clId="Web-{37155150-2484-88E5-ED5B-4B4BD42E1303}" dt="2018-12-20T21:28:52.593" v="920"/>
          <ac:picMkLst>
            <pc:docMk/>
            <pc:sldMk cId="3124170410" sldId="261"/>
            <ac:picMk id="6" creationId="{04D171D7-CA81-4780-8DCB-4A05F5D43611}"/>
          </ac:picMkLst>
        </pc:picChg>
        <pc:picChg chg="add del mod">
          <ac:chgData name="Ghimire Chiranjibi" userId="S::cg16@hood.edu::d6ed03a8-9915-4340-9d8f-63f90ebb67d8" providerId="AD" clId="Web-{37155150-2484-88E5-ED5B-4B4BD42E1303}" dt="2018-12-20T21:28:48.843" v="918"/>
          <ac:picMkLst>
            <pc:docMk/>
            <pc:sldMk cId="3124170410" sldId="261"/>
            <ac:picMk id="8" creationId="{1A3AAC79-3F95-4643-99AD-8653ADF4797A}"/>
          </ac:picMkLst>
        </pc:picChg>
        <pc:picChg chg="add mod">
          <ac:chgData name="Ghimire Chiranjibi" userId="S::cg16@hood.edu::d6ed03a8-9915-4340-9d8f-63f90ebb67d8" providerId="AD" clId="Web-{37155150-2484-88E5-ED5B-4B4BD42E1303}" dt="2018-12-20T21:30:36.628" v="946" actId="14100"/>
          <ac:picMkLst>
            <pc:docMk/>
            <pc:sldMk cId="3124170410" sldId="261"/>
            <ac:picMk id="18" creationId="{A299853D-FDF3-44FA-88F4-2C16EABE9CA6}"/>
          </ac:picMkLst>
        </pc:picChg>
      </pc:sldChg>
      <pc:sldChg chg="modSp">
        <pc:chgData name="Ghimire Chiranjibi" userId="S::cg16@hood.edu::d6ed03a8-9915-4340-9d8f-63f90ebb67d8" providerId="AD" clId="Web-{37155150-2484-88E5-ED5B-4B4BD42E1303}" dt="2018-12-20T22:03:21.647" v="1114" actId="20577"/>
        <pc:sldMkLst>
          <pc:docMk/>
          <pc:sldMk cId="2569098784" sldId="262"/>
        </pc:sldMkLst>
        <pc:spChg chg="mod">
          <ac:chgData name="Ghimire Chiranjibi" userId="S::cg16@hood.edu::d6ed03a8-9915-4340-9d8f-63f90ebb67d8" providerId="AD" clId="Web-{37155150-2484-88E5-ED5B-4B4BD42E1303}" dt="2018-12-20T21:41:40.577" v="1087" actId="20577"/>
          <ac:spMkLst>
            <pc:docMk/>
            <pc:sldMk cId="2569098784" sldId="262"/>
            <ac:spMk id="2" creationId="{636C7B96-1427-6D48-B0B1-7B68947245CE}"/>
          </ac:spMkLst>
        </pc:spChg>
        <pc:spChg chg="mod">
          <ac:chgData name="Ghimire Chiranjibi" userId="S::cg16@hood.edu::d6ed03a8-9915-4340-9d8f-63f90ebb67d8" providerId="AD" clId="Web-{37155150-2484-88E5-ED5B-4B4BD42E1303}" dt="2018-12-20T22:03:21.647" v="1114" actId="20577"/>
          <ac:spMkLst>
            <pc:docMk/>
            <pc:sldMk cId="2569098784" sldId="262"/>
            <ac:spMk id="3" creationId="{DB5842F0-1B15-B64D-B721-968164EB6244}"/>
          </ac:spMkLst>
        </pc:spChg>
      </pc:sldChg>
      <pc:sldChg chg="modSp">
        <pc:chgData name="Ghimire Chiranjibi" userId="S::cg16@hood.edu::d6ed03a8-9915-4340-9d8f-63f90ebb67d8" providerId="AD" clId="Web-{37155150-2484-88E5-ED5B-4B4BD42E1303}" dt="2018-12-20T21:41:58.640" v="1095" actId="20577"/>
        <pc:sldMkLst>
          <pc:docMk/>
          <pc:sldMk cId="827411641" sldId="263"/>
        </pc:sldMkLst>
        <pc:spChg chg="mod">
          <ac:chgData name="Ghimire Chiranjibi" userId="S::cg16@hood.edu::d6ed03a8-9915-4340-9d8f-63f90ebb67d8" providerId="AD" clId="Web-{37155150-2484-88E5-ED5B-4B4BD42E1303}" dt="2018-12-20T21:41:58.640" v="1095" actId="20577"/>
          <ac:spMkLst>
            <pc:docMk/>
            <pc:sldMk cId="827411641" sldId="263"/>
            <ac:spMk id="2" creationId="{67F63A8C-F0FB-43A9-9DEB-21F4BCDC1338}"/>
          </ac:spMkLst>
        </pc:spChg>
      </pc:sldChg>
      <pc:sldChg chg="addSp delSp modSp new">
        <pc:chgData name="Ghimire Chiranjibi" userId="S::cg16@hood.edu::d6ed03a8-9915-4340-9d8f-63f90ebb67d8" providerId="AD" clId="Web-{37155150-2484-88E5-ED5B-4B4BD42E1303}" dt="2018-12-20T21:41:49.421" v="1090" actId="20577"/>
        <pc:sldMkLst>
          <pc:docMk/>
          <pc:sldMk cId="229296958" sldId="264"/>
        </pc:sldMkLst>
        <pc:spChg chg="del mod">
          <ac:chgData name="Ghimire Chiranjibi" userId="S::cg16@hood.edu::d6ed03a8-9915-4340-9d8f-63f90ebb67d8" providerId="AD" clId="Web-{37155150-2484-88E5-ED5B-4B4BD42E1303}" dt="2018-12-20T20:50:20.282" v="437"/>
          <ac:spMkLst>
            <pc:docMk/>
            <pc:sldMk cId="229296958" sldId="264"/>
            <ac:spMk id="2" creationId="{DEE6F84B-FFEE-496E-916B-8CDC8EA7A7D7}"/>
          </ac:spMkLst>
        </pc:spChg>
        <pc:spChg chg="mod">
          <ac:chgData name="Ghimire Chiranjibi" userId="S::cg16@hood.edu::d6ed03a8-9915-4340-9d8f-63f90ebb67d8" providerId="AD" clId="Web-{37155150-2484-88E5-ED5B-4B4BD42E1303}" dt="2018-12-20T21:39:04.196" v="1062" actId="20577"/>
          <ac:spMkLst>
            <pc:docMk/>
            <pc:sldMk cId="229296958" sldId="264"/>
            <ac:spMk id="3" creationId="{E01F5A57-44C6-45AB-B31D-D322B8A09FCE}"/>
          </ac:spMkLst>
        </pc:spChg>
        <pc:spChg chg="add del mod">
          <ac:chgData name="Ghimire Chiranjibi" userId="S::cg16@hood.edu::d6ed03a8-9915-4340-9d8f-63f90ebb67d8" providerId="AD" clId="Web-{37155150-2484-88E5-ED5B-4B4BD42E1303}" dt="2018-12-20T20:50:17.594" v="436"/>
          <ac:spMkLst>
            <pc:docMk/>
            <pc:sldMk cId="229296958" sldId="264"/>
            <ac:spMk id="5" creationId="{FF11B7DD-3EAF-42F2-AF22-CC1EE63BD085}"/>
          </ac:spMkLst>
        </pc:spChg>
        <pc:spChg chg="add mod">
          <ac:chgData name="Ghimire Chiranjibi" userId="S::cg16@hood.edu::d6ed03a8-9915-4340-9d8f-63f90ebb67d8" providerId="AD" clId="Web-{37155150-2484-88E5-ED5B-4B4BD42E1303}" dt="2018-12-20T21:41:49.421" v="1090" actId="20577"/>
          <ac:spMkLst>
            <pc:docMk/>
            <pc:sldMk cId="229296958" sldId="264"/>
            <ac:spMk id="7" creationId="{6791C797-458B-489B-8A49-FD7A3E9F0EF9}"/>
          </ac:spMkLst>
        </pc:spChg>
      </pc:sldChg>
      <pc:sldChg chg="new del">
        <pc:chgData name="Ghimire Chiranjibi" userId="S::cg16@hood.edu::d6ed03a8-9915-4340-9d8f-63f90ebb67d8" providerId="AD" clId="Web-{37155150-2484-88E5-ED5B-4B4BD42E1303}" dt="2018-12-20T21:14:13.449" v="883"/>
        <pc:sldMkLst>
          <pc:docMk/>
          <pc:sldMk cId="2222531262" sldId="265"/>
        </pc:sldMkLst>
      </pc:sldChg>
      <pc:sldChg chg="modSp add replId">
        <pc:chgData name="Ghimire Chiranjibi" userId="S::cg16@hood.edu::d6ed03a8-9915-4340-9d8f-63f90ebb67d8" providerId="AD" clId="Web-{37155150-2484-88E5-ED5B-4B4BD42E1303}" dt="2018-12-20T21:42:17" v="1099" actId="14100"/>
        <pc:sldMkLst>
          <pc:docMk/>
          <pc:sldMk cId="1121496198" sldId="266"/>
        </pc:sldMkLst>
        <pc:spChg chg="mod">
          <ac:chgData name="Ghimire Chiranjibi" userId="S::cg16@hood.edu::d6ed03a8-9915-4340-9d8f-63f90ebb67d8" providerId="AD" clId="Web-{37155150-2484-88E5-ED5B-4B4BD42E1303}" dt="2018-12-20T21:42:17" v="1099" actId="14100"/>
          <ac:spMkLst>
            <pc:docMk/>
            <pc:sldMk cId="1121496198" sldId="266"/>
            <ac:spMk id="2" creationId="{B10B98A4-88F7-1F48-8A86-D4C859CF98C1}"/>
          </ac:spMkLst>
        </pc:spChg>
        <pc:spChg chg="mod">
          <ac:chgData name="Ghimire Chiranjibi" userId="S::cg16@hood.edu::d6ed03a8-9915-4340-9d8f-63f90ebb67d8" providerId="AD" clId="Web-{37155150-2484-88E5-ED5B-4B4BD42E1303}" dt="2018-12-20T21:15:54.640" v="901" actId="20577"/>
          <ac:spMkLst>
            <pc:docMk/>
            <pc:sldMk cId="1121496198" sldId="266"/>
            <ac:spMk id="3" creationId="{3BA10996-6488-2647-B7D0-12AD6A90D2BD}"/>
          </ac:spMkLst>
        </pc:spChg>
      </pc:sldChg>
    </pc:docChg>
  </pc:docChgLst>
  <pc:docChgLst>
    <pc:chgData name="Ghimire Chiranjibi" userId="S::cg16@hood.edu::d6ed03a8-9915-4340-9d8f-63f90ebb67d8" providerId="AD" clId="Web-{C7964728-9F07-4956-B6EF-6AD4F64A8BA4}"/>
    <pc:docChg chg="addSld modSld">
      <pc:chgData name="Ghimire Chiranjibi" userId="S::cg16@hood.edu::d6ed03a8-9915-4340-9d8f-63f90ebb67d8" providerId="AD" clId="Web-{C7964728-9F07-4956-B6EF-6AD4F64A8BA4}" dt="2018-12-20T16:15:30.565" v="11" actId="20577"/>
      <pc:docMkLst>
        <pc:docMk/>
      </pc:docMkLst>
      <pc:sldChg chg="modSp">
        <pc:chgData name="Ghimire Chiranjibi" userId="S::cg16@hood.edu::d6ed03a8-9915-4340-9d8f-63f90ebb67d8" providerId="AD" clId="Web-{C7964728-9F07-4956-B6EF-6AD4F64A8BA4}" dt="2018-12-20T16:15:30.565" v="10" actId="20577"/>
        <pc:sldMkLst>
          <pc:docMk/>
          <pc:sldMk cId="3455711070" sldId="257"/>
        </pc:sldMkLst>
        <pc:spChg chg="mod">
          <ac:chgData name="Ghimire Chiranjibi" userId="S::cg16@hood.edu::d6ed03a8-9915-4340-9d8f-63f90ebb67d8" providerId="AD" clId="Web-{C7964728-9F07-4956-B6EF-6AD4F64A8BA4}" dt="2018-12-20T16:15:30.565" v="10" actId="20577"/>
          <ac:spMkLst>
            <pc:docMk/>
            <pc:sldMk cId="3455711070" sldId="257"/>
            <ac:spMk id="3" creationId="{3BA10996-6488-2647-B7D0-12AD6A90D2BD}"/>
          </ac:spMkLst>
        </pc:spChg>
      </pc:sldChg>
      <pc:sldChg chg="modSp new">
        <pc:chgData name="Ghimire Chiranjibi" userId="S::cg16@hood.edu::d6ed03a8-9915-4340-9d8f-63f90ebb67d8" providerId="AD" clId="Web-{C7964728-9F07-4956-B6EF-6AD4F64A8BA4}" dt="2018-12-20T16:09:17.240" v="5" actId="20577"/>
        <pc:sldMkLst>
          <pc:docMk/>
          <pc:sldMk cId="827411641" sldId="263"/>
        </pc:sldMkLst>
        <pc:spChg chg="mod">
          <ac:chgData name="Ghimire Chiranjibi" userId="S::cg16@hood.edu::d6ed03a8-9915-4340-9d8f-63f90ebb67d8" providerId="AD" clId="Web-{C7964728-9F07-4956-B6EF-6AD4F64A8BA4}" dt="2018-12-20T16:09:17.240" v="5" actId="20577"/>
          <ac:spMkLst>
            <pc:docMk/>
            <pc:sldMk cId="827411641" sldId="263"/>
            <ac:spMk id="2" creationId="{67F63A8C-F0FB-43A9-9DEB-21F4BCDC133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56E5-42CD-6B41-8AB0-C618F8E3A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20A30-84A4-1845-81AE-E1B1C874E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AD898-A6CB-3B42-9ED1-C7D11D2E7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F15E-F5D9-3C45-A686-884E21368D9F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57503-81B5-994A-A044-DD5B20BE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F4647-FC41-AF44-9512-723975D3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810F-B5B2-F642-9075-C9F2FE69B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9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B4D3B-B1D0-3142-99E8-B8390953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8DA8C-DF06-A847-BE76-8C02C4DC0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F3310-BB48-DE43-AED1-05EE7CDF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F15E-F5D9-3C45-A686-884E21368D9F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53EE2-E8BF-E446-AAF6-516280C5E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E2BE4-DA69-B449-B4F5-503B66D21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810F-B5B2-F642-9075-C9F2FE69B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8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9C2943-4CC7-CB44-BD47-78614BD0D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EFA4A-E63A-BF43-A242-C05A8C674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76759-4387-5A49-83FB-9F9AC1D1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F15E-F5D9-3C45-A686-884E21368D9F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E3B37-930E-6641-B04E-36EC9E39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EFE1A-1E33-F040-BFFD-4D23834B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810F-B5B2-F642-9075-C9F2FE69B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7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FCF8-BBEF-D344-98B5-89F5DE7B8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9486A-830F-4444-9BA0-7DE0E44B7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CD117-5134-1947-892C-8C2EE885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F15E-F5D9-3C45-A686-884E21368D9F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0EA09-E4C6-CC41-A12B-5CB20E39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F2339-9F99-5C46-AB6C-50B19C2A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810F-B5B2-F642-9075-C9F2FE69B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8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844AA-AD72-9749-AA1F-038C2511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2B14E-2492-0546-896C-04CC8873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E5263-EDB5-2641-B05C-8BEC11093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F15E-F5D9-3C45-A686-884E21368D9F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876B6-AE5B-2441-8D49-493E78EC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88A4F-A722-7E44-8902-D3E70537B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810F-B5B2-F642-9075-C9F2FE69B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7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6E04F-7234-A540-960B-50E16912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33DF2-79AE-604F-A3E8-F7703004E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85599-8B3F-7645-A1AC-F734E14E0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B31A3-AEC7-6E49-9B80-F060EB3C4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F15E-F5D9-3C45-A686-884E21368D9F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5ED5C-FE57-BC4C-B2DA-B32637FA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E8789-F434-F64E-9C75-7F77D5985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810F-B5B2-F642-9075-C9F2FE69B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3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15BB-BF97-DB4A-AB02-36379D83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A8C50-CC24-684B-A5A5-49B4E412F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7A2A7-38A0-2F4B-BCA0-F6DD57A56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DC5E4B-EAF8-7D4E-A3F6-282670C65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134E40-2B10-9F49-A3A2-FC2C19063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0B87E4-035D-884C-9662-37236DA9C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F15E-F5D9-3C45-A686-884E21368D9F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5D29C-FD90-A649-AE6C-9CC814C03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2178CB-5B0F-8143-8418-04ACC735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810F-B5B2-F642-9075-C9F2FE69B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8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1208A-2C9A-9C46-84AC-5CC763644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7272FF-F822-4A46-9B79-281A568D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F15E-F5D9-3C45-A686-884E21368D9F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001C6-0450-9342-B940-1B68E9A8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08539-D2BC-474B-B624-E1B670202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810F-B5B2-F642-9075-C9F2FE69B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0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547097-2F3C-2246-83FB-9CB413F5B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F15E-F5D9-3C45-A686-884E21368D9F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F3EDBF-5029-5345-A54A-2E78B3DF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29FE3-3942-184F-9A5D-50C505895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810F-B5B2-F642-9075-C9F2FE69B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1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63E1-D624-3F4A-8A1B-47E29AF5B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10CC8-7C20-0F4A-83D2-E7B490D11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2F0B0-4E9A-9D46-A143-8ABD0DB73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37185-B686-2C42-9E58-058835F09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F15E-F5D9-3C45-A686-884E21368D9F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A0933-ABE6-E144-A51B-2F1B92A0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8DC98-7C23-A34F-90C8-10CB130D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810F-B5B2-F642-9075-C9F2FE69B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2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3D6B1-D7FD-6243-B5B5-2E9236C35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CD9383-B6F8-E147-9FD0-EA7A64F06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E5CA6-8BB9-7640-90C6-769D50C44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F214B-1C2C-084C-AC7E-D0DE980C7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F15E-F5D9-3C45-A686-884E21368D9F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034A7-C826-D846-99CF-CC37CB7B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DC5EC-6276-FA41-B252-F77A0658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810F-B5B2-F642-9075-C9F2FE69B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3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834428-B76E-7343-B4AD-AB61408B4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AE90D-7606-7147-A25E-6B9A7CAD0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02104-122A-CD40-B808-39601DBE7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4F15E-F5D9-3C45-A686-884E21368D9F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EFDA4-7F61-C149-9C16-916402ED4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3A087-5E0F-AF4F-A852-3C61BD0E1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7810F-B5B2-F642-9075-C9F2FE69B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2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556B-2BC1-8348-85FE-C353C16B8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9844" y="843498"/>
            <a:ext cx="9144000" cy="3826042"/>
          </a:xfrm>
        </p:spPr>
        <p:txBody>
          <a:bodyPr>
            <a:normAutofit fontScale="90000"/>
          </a:bodyPr>
          <a:lstStyle/>
          <a:p>
            <a:br>
              <a:rPr lang="en-US" sz="5300">
                <a:ea typeface="+mj-lt"/>
                <a:cs typeface="+mj-lt"/>
              </a:rPr>
            </a:br>
            <a:br>
              <a:rPr lang="en-US" sz="5300">
                <a:ea typeface="+mj-lt"/>
                <a:cs typeface="+mj-lt"/>
              </a:rPr>
            </a:br>
            <a:br>
              <a:rPr lang="en-US" sz="5300">
                <a:ea typeface="+mj-lt"/>
                <a:cs typeface="+mj-lt"/>
              </a:rPr>
            </a:br>
            <a:br>
              <a:rPr lang="en-US" sz="5300">
                <a:ea typeface="+mj-lt"/>
                <a:cs typeface="+mj-lt"/>
              </a:rPr>
            </a:br>
            <a:r>
              <a:rPr lang="en-US" sz="5300"/>
              <a:t> </a:t>
            </a:r>
            <a:br>
              <a:rPr lang="en-US" sz="5300">
                <a:cs typeface="Calibri Light"/>
              </a:rPr>
            </a:br>
            <a:br>
              <a:rPr lang="en-US" sz="5300">
                <a:cs typeface="Calibri Light"/>
              </a:rPr>
            </a:br>
            <a:br>
              <a:rPr lang="en-US" sz="5300">
                <a:cs typeface="Calibri Light"/>
              </a:rPr>
            </a:br>
            <a:br>
              <a:rPr lang="en-US" sz="5300">
                <a:cs typeface="Calibri Light"/>
              </a:rPr>
            </a:br>
            <a:br>
              <a:rPr lang="en-US" sz="5300">
                <a:cs typeface="Calibri Light"/>
              </a:rPr>
            </a:br>
            <a:br>
              <a:rPr lang="en-US" sz="5300">
                <a:cs typeface="Calibri Light"/>
              </a:rPr>
            </a:br>
            <a:r>
              <a:rPr lang="en-US" b="1">
                <a:latin typeface="Aparajita"/>
                <a:cs typeface="Aparajita"/>
              </a:rPr>
              <a:t>CryptKeeper</a:t>
            </a:r>
            <a:br>
              <a:rPr lang="en-US" b="1">
                <a:latin typeface="Aparajita"/>
                <a:cs typeface="Aparajita"/>
              </a:rPr>
            </a:br>
            <a:br>
              <a:rPr lang="en-US" b="1">
                <a:latin typeface="Aparajita"/>
                <a:cs typeface="Aparajita"/>
              </a:rPr>
            </a:br>
            <a:r>
              <a:rPr lang="en-US" sz="4900" b="1">
                <a:latin typeface="Aparajita"/>
                <a:cs typeface="Aparajita"/>
              </a:rPr>
              <a:t>FINAL PROJECT REPORT</a:t>
            </a:r>
            <a:r>
              <a:rPr lang="en-US" sz="4900">
                <a:latin typeface="Angsana New"/>
                <a:cs typeface="Angsana New"/>
              </a:rPr>
              <a:t> </a:t>
            </a:r>
            <a:br>
              <a:rPr lang="en-US" sz="4900">
                <a:latin typeface="Angsana New"/>
                <a:cs typeface="Angsana New"/>
              </a:rPr>
            </a:br>
            <a:br>
              <a:rPr lang="en-US" sz="4900">
                <a:latin typeface="Angsana New"/>
                <a:cs typeface="Angsana New"/>
              </a:rPr>
            </a:br>
            <a:endParaRPr lang="en-US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FCB49-04DB-534C-B647-9CCB78B78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54" y="4719054"/>
            <a:ext cx="11828476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>
                <a:latin typeface="Aparajita"/>
                <a:cs typeface="Aparajita"/>
              </a:rPr>
              <a:t>Team Member: Wesley Davis, Melissa Myers, Rahul Goud, &amp; Chiranjibi Ghimire</a:t>
            </a:r>
            <a:endParaRPr lang="en-US" sz="2800">
              <a:latin typeface="Aparajita"/>
              <a:cs typeface="Aparajita"/>
            </a:endParaRPr>
          </a:p>
          <a:p>
            <a:br>
              <a:rPr lang="en-US" sz="2800" b="1">
                <a:latin typeface="Aparajita"/>
                <a:cs typeface="Aparajita"/>
              </a:rPr>
            </a:br>
            <a:r>
              <a:rPr lang="en-US" sz="2800" b="1">
                <a:latin typeface="Aparajita"/>
                <a:cs typeface="Aparajita"/>
              </a:rPr>
              <a:t>                     December 20, 2018</a:t>
            </a:r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4315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3A8C-F0FB-43A9-9DEB-21F4BCDC13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latin typeface="Aparajita"/>
                <a:cs typeface="Aparajita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2741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98A4-88F7-1F48-8A86-D4C859CF9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198"/>
            <a:ext cx="10515600" cy="4369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latin typeface="Aparajita"/>
                <a:cs typeface="Aparajita"/>
              </a:rPr>
              <a:t>Project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10996-6488-2647-B7D0-12AD6A90D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04" y="582963"/>
            <a:ext cx="11933499" cy="621493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b="1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3200" b="1">
                <a:latin typeface="Aparajita" panose="02020603050405020304" pitchFamily="18" charset="0"/>
                <a:cs typeface="Aparajita" panose="02020603050405020304" pitchFamily="18" charset="0"/>
              </a:rPr>
              <a:t>Chiranjibi Ghimire: spent ~ 100 hours</a:t>
            </a:r>
            <a:endParaRPr lang="en-US">
              <a:cs typeface="Calibri"/>
            </a:endParaRPr>
          </a:p>
          <a:p>
            <a:pPr lvl="1"/>
            <a:r>
              <a:rPr lang="en-US" sz="3200">
                <a:latin typeface="Aparajita" panose="02020603050405020304" pitchFamily="18" charset="0"/>
                <a:cs typeface="Aparajita" panose="02020603050405020304" pitchFamily="18" charset="0"/>
              </a:rPr>
              <a:t>Built entire web-based application. However, we decided to switch to the Java application because of some complexity in the web base application. </a:t>
            </a:r>
          </a:p>
          <a:p>
            <a:pPr lvl="1"/>
            <a:r>
              <a:rPr lang="en-US" sz="3200">
                <a:latin typeface="Aparajita" panose="02020603050405020304" pitchFamily="18" charset="0"/>
                <a:cs typeface="Aparajita" panose="02020603050405020304" pitchFamily="18" charset="0"/>
              </a:rPr>
              <a:t>Melissa started to code with Java, and I helped her with coding and functionality testing.</a:t>
            </a:r>
          </a:p>
          <a:p>
            <a:pPr lvl="1"/>
            <a:r>
              <a:rPr lang="en-US" sz="3200">
                <a:latin typeface="Aparajita" panose="02020603050405020304" pitchFamily="18" charset="0"/>
                <a:cs typeface="Aparajita" panose="02020603050405020304" pitchFamily="18" charset="0"/>
              </a:rPr>
              <a:t>Prepared PowerPoint Presentation </a:t>
            </a:r>
          </a:p>
          <a:p>
            <a:pPr lvl="1"/>
            <a:r>
              <a:rPr lang="en-US" sz="3200">
                <a:latin typeface="Aparajita" panose="02020603050405020304" pitchFamily="18" charset="0"/>
                <a:cs typeface="Aparajita" panose="02020603050405020304" pitchFamily="18" charset="0"/>
              </a:rPr>
              <a:t>Helped Wesley to make a user guide and development guide</a:t>
            </a:r>
          </a:p>
          <a:p>
            <a:r>
              <a:rPr lang="en-US" sz="3200" b="1">
                <a:latin typeface="Aparajita" panose="02020603050405020304" pitchFamily="18" charset="0"/>
                <a:cs typeface="Aparajita" panose="02020603050405020304" pitchFamily="18" charset="0"/>
              </a:rPr>
              <a:t>Melissa Myers: spent ~ 50 hours</a:t>
            </a:r>
          </a:p>
          <a:p>
            <a:pPr lvl="1"/>
            <a:r>
              <a:rPr lang="en-US" sz="3200">
                <a:latin typeface="Aparajita" panose="02020603050405020304" pitchFamily="18" charset="0"/>
                <a:cs typeface="Aparajita" panose="02020603050405020304" pitchFamily="18" charset="0"/>
              </a:rPr>
              <a:t>Worked on the original JavaScript application for user management before switching</a:t>
            </a:r>
          </a:p>
          <a:p>
            <a:pPr lvl="1"/>
            <a:r>
              <a:rPr lang="en-US" sz="3200">
                <a:latin typeface="Aparajita" panose="02020603050405020304" pitchFamily="18" charset="0"/>
                <a:cs typeface="Aparajita" panose="02020603050405020304" pitchFamily="18" charset="0"/>
              </a:rPr>
              <a:t>Built entire Java application, integrating both AES and DES algorithms into the program</a:t>
            </a:r>
          </a:p>
        </p:txBody>
      </p:sp>
    </p:spTree>
    <p:extLst>
      <p:ext uri="{BB962C8B-B14F-4D97-AF65-F5344CB8AC3E}">
        <p14:creationId xmlns:p14="http://schemas.microsoft.com/office/powerpoint/2010/main" val="345571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98A4-88F7-1F48-8A86-D4C859CF9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198"/>
            <a:ext cx="10515600" cy="576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latin typeface="Aparajita"/>
                <a:cs typeface="Aparajita"/>
              </a:rPr>
              <a:t>Project Info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10996-6488-2647-B7D0-12AD6A90D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95" y="1107274"/>
            <a:ext cx="11933499" cy="518029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b="1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lvl="1"/>
            <a:r>
              <a:rPr lang="en-US" sz="3200">
                <a:latin typeface="Aparajita" panose="02020603050405020304" pitchFamily="18" charset="0"/>
                <a:cs typeface="Aparajita" panose="02020603050405020304" pitchFamily="18" charset="0"/>
              </a:rPr>
              <a:t>Tested the software functionality </a:t>
            </a:r>
          </a:p>
          <a:p>
            <a:pPr lvl="1"/>
            <a:r>
              <a:rPr lang="en-US" sz="3200">
                <a:latin typeface="Aparajita" panose="02020603050405020304" pitchFamily="18" charset="0"/>
                <a:cs typeface="Aparajita" panose="02020603050405020304" pitchFamily="18" charset="0"/>
              </a:rPr>
              <a:t>Helped edit PowerPoint Presentation</a:t>
            </a:r>
          </a:p>
          <a:p>
            <a:r>
              <a:rPr lang="en-US" sz="3200" b="1">
                <a:latin typeface="Aparajita" panose="02020603050405020304" pitchFamily="18" charset="0"/>
                <a:cs typeface="Aparajita" panose="02020603050405020304" pitchFamily="18" charset="0"/>
              </a:rPr>
              <a:t>Wesley Davis: spent ~ 50 hours</a:t>
            </a:r>
          </a:p>
          <a:p>
            <a:pPr lvl="1"/>
            <a:r>
              <a:rPr lang="en-US" sz="3200">
                <a:latin typeface="Aparajita" panose="02020603050405020304" pitchFamily="18" charset="0"/>
                <a:cs typeface="Aparajita" panose="02020603050405020304" pitchFamily="18" charset="0"/>
              </a:rPr>
              <a:t>Helped to write specification, user guide, and developer guide; Worked on GUI and user register and login component when the program was under the html and JavaScript iteration</a:t>
            </a:r>
          </a:p>
          <a:p>
            <a:r>
              <a:rPr lang="en-US" sz="3200" b="1">
                <a:latin typeface="Aparajita" panose="02020603050405020304" pitchFamily="18" charset="0"/>
                <a:cs typeface="Aparajita" panose="02020603050405020304" pitchFamily="18" charset="0"/>
              </a:rPr>
              <a:t>Rahul Goud: </a:t>
            </a:r>
            <a:r>
              <a:rPr lang="en-US" sz="3200">
                <a:latin typeface="Aparajita" panose="02020603050405020304" pitchFamily="18" charset="0"/>
                <a:cs typeface="Aparajita" panose="02020603050405020304" pitchFamily="18" charset="0"/>
              </a:rPr>
              <a:t>He was hospitalized for couple of weeks, so he could not contribute to build the software. </a:t>
            </a:r>
          </a:p>
        </p:txBody>
      </p:sp>
    </p:spTree>
    <p:extLst>
      <p:ext uri="{BB962C8B-B14F-4D97-AF65-F5344CB8AC3E}">
        <p14:creationId xmlns:p14="http://schemas.microsoft.com/office/powerpoint/2010/main" val="112149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9A16-249D-5145-93A9-9E77A9617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481"/>
          </a:xfrm>
        </p:spPr>
        <p:txBody>
          <a:bodyPr>
            <a:noAutofit/>
          </a:bodyPr>
          <a:lstStyle/>
          <a:p>
            <a:pPr algn="ctr"/>
            <a:r>
              <a:rPr lang="en-US" sz="4000" b="1">
                <a:latin typeface="Aparajita"/>
                <a:cs typeface="Aparajita"/>
              </a:rPr>
              <a:t>Team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977B9-06DB-8548-860D-670458098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16" y="1087819"/>
            <a:ext cx="11755056" cy="54586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>
                <a:latin typeface="Aparajita" panose="02020603050405020304" pitchFamily="18" charset="0"/>
                <a:cs typeface="Aparajita" panose="02020603050405020304" pitchFamily="18" charset="0"/>
              </a:rPr>
              <a:t>Most of the time we communicated via email, and we had a couple of meetings in the college </a:t>
            </a:r>
          </a:p>
          <a:p>
            <a:r>
              <a:rPr lang="en-US" sz="3200">
                <a:latin typeface="Aparajita" panose="02020603050405020304" pitchFamily="18" charset="0"/>
                <a:cs typeface="Aparajita" panose="02020603050405020304" pitchFamily="18" charset="0"/>
              </a:rPr>
              <a:t>We also used GitHub for the version control</a:t>
            </a:r>
          </a:p>
          <a:p>
            <a:pPr marL="0" indent="0" algn="ctr">
              <a:buNone/>
            </a:pPr>
            <a:r>
              <a:rPr lang="en-US" sz="3600" b="1">
                <a:latin typeface="Aparajita" panose="02020603050405020304" pitchFamily="18" charset="0"/>
                <a:cs typeface="Aparajita" panose="02020603050405020304" pitchFamily="18" charset="0"/>
              </a:rPr>
              <a:t>Development Methodology and Tools</a:t>
            </a:r>
            <a:endParaRPr lang="en-US" sz="360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3200">
                <a:latin typeface="Aparajita" panose="02020603050405020304" pitchFamily="18" charset="0"/>
                <a:cs typeface="Aparajita" panose="02020603050405020304" pitchFamily="18" charset="0"/>
              </a:rPr>
              <a:t>We used agile methodology to develop the software in short timeboxes where requirements and solutions evolve via collaboration between self-organizing cross-functional teams</a:t>
            </a:r>
          </a:p>
          <a:p>
            <a:r>
              <a:rPr lang="en-US" sz="3200">
                <a:latin typeface="Aparajita" panose="02020603050405020304" pitchFamily="18" charset="0"/>
                <a:cs typeface="Aparajita" panose="02020603050405020304" pitchFamily="18" charset="0"/>
              </a:rPr>
              <a:t>We choose Agile methods because it emphasizes real-time communication, preferably face-to-face, over written documents.</a:t>
            </a:r>
          </a:p>
          <a:p>
            <a:r>
              <a:rPr lang="en-US" sz="3200">
                <a:latin typeface="Aparajita" panose="02020603050405020304" pitchFamily="18" charset="0"/>
                <a:cs typeface="Aparajita" panose="02020603050405020304" pitchFamily="18" charset="0"/>
              </a:rPr>
              <a:t>We used NetBeans IDE and JDK installer (for Windows) to run and test the Java code. We often used XCode to write the code.  </a:t>
            </a:r>
          </a:p>
          <a:p>
            <a:pPr marL="0" indent="0">
              <a:buNone/>
            </a:pPr>
            <a:endParaRPr lang="en-US" sz="320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971B0-17B4-9F47-9C46-ED41CAA0C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latin typeface="Aparajita"/>
                <a:cs typeface="Aparajita"/>
              </a:rPr>
              <a:t>System Architecture</a:t>
            </a:r>
          </a:p>
        </p:txBody>
      </p:sp>
      <p:pic>
        <p:nvPicPr>
          <p:cNvPr id="6" name="Picture 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8325512C-26A4-404B-B203-7C465910E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464" y="1969400"/>
            <a:ext cx="5130432" cy="3344921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99BB35F-6692-4372-AECC-69F29B156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966" y="1832531"/>
            <a:ext cx="5891841" cy="348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1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89FE-1D15-0F41-9E72-BC0E0E12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638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latin typeface="Aparajita"/>
                <a:cs typeface="Aparajita"/>
              </a:rPr>
              <a:t>Accomplished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C6046-0A41-FE42-B6BD-93AC7B6A7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65" y="1382662"/>
            <a:ext cx="11817752" cy="536754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>
                <a:latin typeface="Aparajita"/>
                <a:cs typeface="Aparajita"/>
              </a:rPr>
              <a:t>Allows a user to register both a user name and password</a:t>
            </a:r>
          </a:p>
          <a:p>
            <a:pPr lvl="1"/>
            <a:r>
              <a:rPr lang="en-US" sz="3200">
                <a:latin typeface="Aparajita"/>
                <a:cs typeface="Aparajita"/>
              </a:rPr>
              <a:t>Error if login is incorrect</a:t>
            </a:r>
          </a:p>
          <a:p>
            <a:r>
              <a:rPr lang="en-US" sz="3200">
                <a:latin typeface="Aparajita"/>
                <a:cs typeface="Aparajita"/>
              </a:rPr>
              <a:t>User management screen</a:t>
            </a:r>
          </a:p>
          <a:p>
            <a:r>
              <a:rPr lang="en-US" sz="3200">
                <a:latin typeface="Aparajita"/>
                <a:cs typeface="Aparajita"/>
              </a:rPr>
              <a:t>Encryption/Decryption to/from text and file using AES &amp; DES algorithms</a:t>
            </a:r>
          </a:p>
          <a:p>
            <a:r>
              <a:rPr lang="en-US" sz="3200">
                <a:latin typeface="Aparajita"/>
                <a:cs typeface="Aparajita"/>
              </a:rPr>
              <a:t>Combined total of 150+ hours of work</a:t>
            </a:r>
          </a:p>
          <a:p>
            <a:r>
              <a:rPr lang="en-US" sz="3200">
                <a:latin typeface="Aparajita"/>
                <a:cs typeface="Aparajita"/>
              </a:rPr>
              <a:t>3 custom classes (User, AES, DES) + the GUI</a:t>
            </a:r>
          </a:p>
          <a:p>
            <a:r>
              <a:rPr lang="en-US" sz="3200">
                <a:latin typeface="Aparajita"/>
                <a:cs typeface="Aparajita"/>
              </a:rPr>
              <a:t>Java with Swing GUI</a:t>
            </a:r>
          </a:p>
          <a:p>
            <a:r>
              <a:rPr lang="en-US" sz="3200">
                <a:latin typeface="Aparajita"/>
                <a:cs typeface="Aparajita"/>
              </a:rPr>
              <a:t>NetBeans IDE with JDK 8</a:t>
            </a:r>
          </a:p>
          <a:p>
            <a:r>
              <a:rPr lang="en-US" sz="3200">
                <a:latin typeface="Aparajita"/>
                <a:cs typeface="Aparajita"/>
              </a:rPr>
              <a:t>Compatible on all platforms</a:t>
            </a:r>
          </a:p>
          <a:p>
            <a:pPr marL="0" indent="0">
              <a:buNone/>
            </a:pPr>
            <a:endParaRPr lang="en-US" sz="3200">
              <a:latin typeface="Aparajita"/>
              <a:cs typeface="Aparajita"/>
            </a:endParaRPr>
          </a:p>
        </p:txBody>
      </p:sp>
    </p:spTree>
    <p:extLst>
      <p:ext uri="{BB962C8B-B14F-4D97-AF65-F5344CB8AC3E}">
        <p14:creationId xmlns:p14="http://schemas.microsoft.com/office/powerpoint/2010/main" val="286353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29E7-E190-1B45-8810-02542B5E0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345"/>
            <a:ext cx="10515600" cy="61249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latin typeface="Aparajita"/>
                <a:cs typeface="Aparajita"/>
              </a:rPr>
              <a:t>Our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CD5B4-149A-7647-8957-0D7454928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92" y="1042653"/>
            <a:ext cx="11913763" cy="51343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>
                <a:latin typeface="Aparajita"/>
                <a:cs typeface="Aparajita"/>
              </a:rPr>
              <a:t>Three key UI features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67FD2A-4EE1-4552-BE87-3719128618CD}"/>
              </a:ext>
            </a:extLst>
          </p:cNvPr>
          <p:cNvSpPr txBox="1"/>
          <p:nvPr/>
        </p:nvSpPr>
        <p:spPr>
          <a:xfrm>
            <a:off x="250272" y="4895674"/>
            <a:ext cx="419729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Aparajita"/>
                <a:cs typeface="Aparajita"/>
              </a:rPr>
              <a:t>Encrypt/Decrypt with text and file 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E04C0E-7B54-46A1-9FB3-0E94E6DB3A28}"/>
              </a:ext>
            </a:extLst>
          </p:cNvPr>
          <p:cNvSpPr txBox="1"/>
          <p:nvPr/>
        </p:nvSpPr>
        <p:spPr>
          <a:xfrm>
            <a:off x="250271" y="5489894"/>
            <a:ext cx="3526173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Aparajita"/>
                <a:cs typeface="Aparajita"/>
              </a:rPr>
              <a:t>File selection/upload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B2E737-EC0B-4713-A380-541ED8F1ECC8}"/>
              </a:ext>
            </a:extLst>
          </p:cNvPr>
          <p:cNvSpPr txBox="1"/>
          <p:nvPr/>
        </p:nvSpPr>
        <p:spPr>
          <a:xfrm>
            <a:off x="250271" y="5958279"/>
            <a:ext cx="2896998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Aparajita"/>
                <a:cs typeface="Aparajita"/>
              </a:rPr>
              <a:t>Algorithm selection</a:t>
            </a:r>
            <a:endParaRPr lang="en-US"/>
          </a:p>
        </p:txBody>
      </p:sp>
      <p:pic>
        <p:nvPicPr>
          <p:cNvPr id="18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299853D-FDF3-44FA-88F4-2C16EABE9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932" y="1401922"/>
            <a:ext cx="7552887" cy="44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7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7B96-1427-6D48-B0B1-7B6894724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0187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latin typeface="Aparajita"/>
                <a:cs typeface="Aparajita"/>
              </a:rPr>
              <a:t>Lesson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842F0-1B15-B64D-B721-968164EB6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81" y="1140525"/>
            <a:ext cx="11773949" cy="54798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latin typeface="Aparajita"/>
                <a:cs typeface="Aparajita"/>
              </a:rPr>
              <a:t>What went right?</a:t>
            </a:r>
          </a:p>
          <a:p>
            <a:pPr lvl="1"/>
            <a:r>
              <a:rPr lang="en-US" sz="2800">
                <a:latin typeface="Aparajita"/>
                <a:cs typeface="Aparajita"/>
              </a:rPr>
              <a:t>Communication between team member</a:t>
            </a:r>
          </a:p>
          <a:p>
            <a:pPr lvl="1"/>
            <a:r>
              <a:rPr lang="en-US" sz="2800">
                <a:latin typeface="Aparajita"/>
                <a:cs typeface="Aparajita"/>
              </a:rPr>
              <a:t>Time management was crucial after second half of the semester</a:t>
            </a:r>
          </a:p>
          <a:p>
            <a:pPr lvl="1"/>
            <a:r>
              <a:rPr lang="en-US" sz="2800">
                <a:latin typeface="Aparajita"/>
                <a:cs typeface="Aparajita"/>
              </a:rPr>
              <a:t>Selection of optimal language</a:t>
            </a:r>
          </a:p>
          <a:p>
            <a:pPr lvl="1"/>
            <a:r>
              <a:rPr lang="en-US" sz="2800">
                <a:latin typeface="Aparajita"/>
                <a:cs typeface="Aparajita"/>
              </a:rPr>
              <a:t>Mainly, we have built the working software</a:t>
            </a:r>
          </a:p>
          <a:p>
            <a:r>
              <a:rPr lang="en-US">
                <a:latin typeface="Aparajita"/>
                <a:cs typeface="Aparajita"/>
              </a:rPr>
              <a:t>What went wrong?</a:t>
            </a:r>
          </a:p>
          <a:p>
            <a:pPr lvl="1"/>
            <a:r>
              <a:rPr lang="en-US" sz="2800">
                <a:latin typeface="Aparajita"/>
                <a:cs typeface="Aparajita"/>
              </a:rPr>
              <a:t>We had a communication problem at the beginning</a:t>
            </a:r>
          </a:p>
          <a:p>
            <a:pPr lvl="1"/>
            <a:r>
              <a:rPr lang="en-US" sz="2800">
                <a:latin typeface="Aparajita"/>
                <a:cs typeface="Aparajita"/>
              </a:rPr>
              <a:t>Had to work in isolation at the beginning</a:t>
            </a:r>
          </a:p>
          <a:p>
            <a:pPr lvl="1"/>
            <a:r>
              <a:rPr lang="en-US" sz="2800">
                <a:latin typeface="Aparajita"/>
                <a:cs typeface="Aparajita"/>
              </a:rPr>
              <a:t>We started work on three languages (C++, </a:t>
            </a:r>
            <a:r>
              <a:rPr lang="en-US" sz="2800" err="1">
                <a:latin typeface="Aparajita"/>
                <a:cs typeface="Aparajita"/>
              </a:rPr>
              <a:t>javascript</a:t>
            </a:r>
            <a:r>
              <a:rPr lang="en-US" sz="2800">
                <a:latin typeface="Aparajita"/>
                <a:cs typeface="Aparajita"/>
              </a:rPr>
              <a:t>, html) and platform</a:t>
            </a:r>
          </a:p>
          <a:p>
            <a:pPr lvl="1"/>
            <a:r>
              <a:rPr lang="en-US" sz="2800">
                <a:latin typeface="Aparajita"/>
                <a:cs typeface="Aparajita"/>
              </a:rPr>
              <a:t>Rahul did not get chance to contribute</a:t>
            </a:r>
          </a:p>
          <a:p>
            <a:pPr lvl="1"/>
            <a:r>
              <a:rPr lang="en-US" sz="2800">
                <a:latin typeface="Aparajita"/>
                <a:cs typeface="Aparajita"/>
              </a:rPr>
              <a:t>Changing to java late in program development lead to two team members </a:t>
            </a:r>
            <a:r>
              <a:rPr lang="en-US" sz="2800" err="1">
                <a:latin typeface="Aparajita"/>
                <a:cs typeface="Aparajita"/>
              </a:rPr>
              <a:t>unfamilair</a:t>
            </a:r>
            <a:r>
              <a:rPr lang="en-US" sz="2800">
                <a:latin typeface="Aparajita"/>
                <a:cs typeface="Aparajita"/>
              </a:rPr>
              <a:t> with language </a:t>
            </a: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909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F5A57-44C6-45AB-B31D-D322B8A09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45" y="1280341"/>
            <a:ext cx="118858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latin typeface="Aparajita"/>
                <a:cs typeface="Aparajita"/>
              </a:rPr>
              <a:t>What would we do differently?</a:t>
            </a:r>
          </a:p>
          <a:p>
            <a:pPr lvl="1"/>
            <a:r>
              <a:rPr lang="en-US" sz="3200">
                <a:latin typeface="Aparajita"/>
                <a:cs typeface="Aparajita"/>
              </a:rPr>
              <a:t>Research optimal language</a:t>
            </a:r>
          </a:p>
          <a:p>
            <a:pPr lvl="1"/>
            <a:r>
              <a:rPr lang="en-US" sz="3200">
                <a:latin typeface="Aparajita"/>
                <a:cs typeface="Aparajita"/>
              </a:rPr>
              <a:t>We took biggest risk on switching the platform and programming language</a:t>
            </a:r>
          </a:p>
          <a:p>
            <a:pPr lvl="1"/>
            <a:r>
              <a:rPr lang="en-US" sz="3200">
                <a:latin typeface="Aparajita"/>
                <a:cs typeface="Aparajita"/>
              </a:rPr>
              <a:t>We chased the deadline</a:t>
            </a:r>
          </a:p>
          <a:p>
            <a:pPr lvl="1"/>
            <a:endParaRPr lang="en-US">
              <a:cs typeface="Calibr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791C797-458B-489B-8A49-FD7A3E9F0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0187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latin typeface="Aparajita"/>
                <a:cs typeface="Aparajita"/>
              </a:rPr>
              <a:t>Lesson Learned Contd..</a:t>
            </a:r>
          </a:p>
        </p:txBody>
      </p:sp>
    </p:spTree>
    <p:extLst>
      <p:ext uri="{BB962C8B-B14F-4D97-AF65-F5344CB8AC3E}">
        <p14:creationId xmlns:p14="http://schemas.microsoft.com/office/powerpoint/2010/main" val="22929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          CryptKeeper  FINAL PROJECT REPORT   </vt:lpstr>
      <vt:lpstr>Project Info</vt:lpstr>
      <vt:lpstr>Project Info Contd..</vt:lpstr>
      <vt:lpstr>Team Operation</vt:lpstr>
      <vt:lpstr>System Architecture</vt:lpstr>
      <vt:lpstr>Accomplished Work</vt:lpstr>
      <vt:lpstr>Our Product</vt:lpstr>
      <vt:lpstr>Lesson Learned</vt:lpstr>
      <vt:lpstr>Lesson Learned Contd..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CryptKeeper   FINAL PROJECT REPORT   </dc:title>
  <dc:creator>Ghimire Chiranjibi</dc:creator>
  <cp:revision>2</cp:revision>
  <dcterms:created xsi:type="dcterms:W3CDTF">2018-12-20T03:23:24Z</dcterms:created>
  <dcterms:modified xsi:type="dcterms:W3CDTF">2018-12-20T23:10:52Z</dcterms:modified>
</cp:coreProperties>
</file>