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3D2BE-9DD5-4DCC-AF32-5F9A455D181D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AADDEB9-9D04-455A-A9BB-94312ED39345}">
      <dgm:prSet/>
      <dgm:spPr/>
      <dgm:t>
        <a:bodyPr/>
        <a:lstStyle/>
        <a:p>
          <a:r>
            <a:rPr lang="en-US" dirty="0"/>
            <a:t>Restaurant database management system that is </a:t>
          </a:r>
          <a:r>
            <a:rPr lang="en-US" b="1" dirty="0"/>
            <a:t>efficient,</a:t>
          </a:r>
          <a:r>
            <a:rPr lang="en-US" dirty="0"/>
            <a:t> u</a:t>
          </a:r>
          <a:r>
            <a:rPr lang="en-US" b="1" dirty="0"/>
            <a:t>ser-friendly</a:t>
          </a:r>
          <a:r>
            <a:rPr lang="en-US" dirty="0"/>
            <a:t> and </a:t>
          </a:r>
          <a:r>
            <a:rPr lang="en-US" b="1" dirty="0"/>
            <a:t>informative</a:t>
          </a:r>
          <a:endParaRPr lang="en-US" sz="3000" b="1" dirty="0">
            <a:solidFill>
              <a:srgbClr val="010000"/>
            </a:solidFill>
            <a:latin typeface="Gill Sans MT"/>
          </a:endParaRPr>
        </a:p>
      </dgm:t>
    </dgm:pt>
    <dgm:pt modelId="{AABC8363-724F-4A4D-8C75-1E402EE3B88E}" type="parTrans" cxnId="{841E5747-FFA3-4F4E-A97A-1BAFF5FFD21A}">
      <dgm:prSet/>
      <dgm:spPr/>
      <dgm:t>
        <a:bodyPr/>
        <a:lstStyle/>
        <a:p>
          <a:endParaRPr lang="en-US"/>
        </a:p>
      </dgm:t>
    </dgm:pt>
    <dgm:pt modelId="{C04BD46A-F6D7-4FF2-8E0F-AED9640C1787}" type="sibTrans" cxnId="{841E5747-FFA3-4F4E-A97A-1BAFF5FFD21A}">
      <dgm:prSet/>
      <dgm:spPr/>
      <dgm:t>
        <a:bodyPr/>
        <a:lstStyle/>
        <a:p>
          <a:endParaRPr lang="en-US"/>
        </a:p>
      </dgm:t>
    </dgm:pt>
    <dgm:pt modelId="{C2DBB57E-088D-4F3E-85BE-1EFE728FABB0}">
      <dgm:prSet/>
      <dgm:spPr/>
      <dgm:t>
        <a:bodyPr/>
        <a:lstStyle/>
        <a:p>
          <a:r>
            <a:rPr lang="en-US" dirty="0"/>
            <a:t>Efficient - has the capability to take multiple orders, calculate order total, display bill paid by a customer</a:t>
          </a:r>
          <a:r>
            <a:rPr lang="en-US"/>
            <a:t>,</a:t>
          </a:r>
          <a:r>
            <a:rPr lang="en-US" dirty="0"/>
            <a:t> </a:t>
          </a:r>
          <a:r>
            <a:rPr lang="en-US"/>
            <a:t>manage staff </a:t>
          </a:r>
          <a:r>
            <a:rPr lang="en-US" dirty="0"/>
            <a:t>and a customer portal that holds demographic information </a:t>
          </a:r>
        </a:p>
      </dgm:t>
    </dgm:pt>
    <dgm:pt modelId="{16BFD58B-76EC-49E0-B8ED-6D93CBAF1333}" type="parTrans" cxnId="{AC04AE7D-72C9-4C1E-9BD5-C8063F0F1183}">
      <dgm:prSet/>
      <dgm:spPr/>
      <dgm:t>
        <a:bodyPr/>
        <a:lstStyle/>
        <a:p>
          <a:endParaRPr lang="en-US"/>
        </a:p>
      </dgm:t>
    </dgm:pt>
    <dgm:pt modelId="{4F6AB2B5-9345-49F7-9B3E-C206F2D77D51}" type="sibTrans" cxnId="{AC04AE7D-72C9-4C1E-9BD5-C8063F0F1183}">
      <dgm:prSet/>
      <dgm:spPr/>
      <dgm:t>
        <a:bodyPr/>
        <a:lstStyle/>
        <a:p>
          <a:endParaRPr lang="en-US"/>
        </a:p>
      </dgm:t>
    </dgm:pt>
    <dgm:pt modelId="{0F2DA263-EACE-4BB8-8FF5-514575A658AC}">
      <dgm:prSet/>
      <dgm:spPr/>
      <dgm:t>
        <a:bodyPr/>
        <a:lstStyle/>
        <a:p>
          <a:r>
            <a:rPr lang="en-US" dirty="0"/>
            <a:t>User-friendly - easy to use and navigate for staff, managers and owners</a:t>
          </a:r>
        </a:p>
      </dgm:t>
    </dgm:pt>
    <dgm:pt modelId="{C9E0DB70-B05C-4B54-94C2-C8514D61A4C0}" type="parTrans" cxnId="{E703EB0B-CAE6-452E-8BDA-3B7199A197FB}">
      <dgm:prSet/>
      <dgm:spPr/>
      <dgm:t>
        <a:bodyPr/>
        <a:lstStyle/>
        <a:p>
          <a:endParaRPr lang="en-US"/>
        </a:p>
      </dgm:t>
    </dgm:pt>
    <dgm:pt modelId="{68C58AFA-D0C7-49CC-A82F-18202C907D36}" type="sibTrans" cxnId="{E703EB0B-CAE6-452E-8BDA-3B7199A197FB}">
      <dgm:prSet/>
      <dgm:spPr/>
      <dgm:t>
        <a:bodyPr/>
        <a:lstStyle/>
        <a:p>
          <a:endParaRPr lang="en-US"/>
        </a:p>
      </dgm:t>
    </dgm:pt>
    <dgm:pt modelId="{E013EE5C-9287-4DAE-B86E-4670A9F5C69B}">
      <dgm:prSet/>
      <dgm:spPr/>
      <dgm:t>
        <a:bodyPr/>
        <a:lstStyle/>
        <a:p>
          <a:r>
            <a:rPr lang="en-US" dirty="0"/>
            <a:t>Informative – food safety news, such as the recent E. Coli outbreak, information on specific situations,  example - extended menu for specific food allergies</a:t>
          </a:r>
        </a:p>
      </dgm:t>
    </dgm:pt>
    <dgm:pt modelId="{F49DC0D9-0334-4341-83C3-EEA497331EF1}" type="parTrans" cxnId="{4FE352F0-F901-400B-8544-9EA5832E02C3}">
      <dgm:prSet/>
      <dgm:spPr/>
      <dgm:t>
        <a:bodyPr/>
        <a:lstStyle/>
        <a:p>
          <a:endParaRPr lang="en-US"/>
        </a:p>
      </dgm:t>
    </dgm:pt>
    <dgm:pt modelId="{D8C722AD-DB56-4FA7-B165-8801B0396CD6}" type="sibTrans" cxnId="{4FE352F0-F901-400B-8544-9EA5832E02C3}">
      <dgm:prSet/>
      <dgm:spPr/>
      <dgm:t>
        <a:bodyPr/>
        <a:lstStyle/>
        <a:p>
          <a:endParaRPr lang="en-US"/>
        </a:p>
      </dgm:t>
    </dgm:pt>
    <dgm:pt modelId="{8988C8B5-4BD4-41F8-B592-CCC49723914E}" type="pres">
      <dgm:prSet presAssocID="{B643D2BE-9DD5-4DCC-AF32-5F9A455D181D}" presName="linear" presStyleCnt="0">
        <dgm:presLayoutVars>
          <dgm:animLvl val="lvl"/>
          <dgm:resizeHandles val="exact"/>
        </dgm:presLayoutVars>
      </dgm:prSet>
      <dgm:spPr/>
    </dgm:pt>
    <dgm:pt modelId="{170D702B-D82B-4E12-B50B-90BCD0BFDEAF}" type="pres">
      <dgm:prSet presAssocID="{2AADDEB9-9D04-455A-A9BB-94312ED3934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264778-F43E-44A5-895B-B57C0B4B6A23}" type="pres">
      <dgm:prSet presAssocID="{C04BD46A-F6D7-4FF2-8E0F-AED9640C1787}" presName="spacer" presStyleCnt="0"/>
      <dgm:spPr/>
    </dgm:pt>
    <dgm:pt modelId="{10CED1CB-967F-4F27-819B-7BF3861833A6}" type="pres">
      <dgm:prSet presAssocID="{C2DBB57E-088D-4F3E-85BE-1EFE728FABB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88B008-6C32-4510-AE5F-C4597469126F}" type="pres">
      <dgm:prSet presAssocID="{4F6AB2B5-9345-49F7-9B3E-C206F2D77D51}" presName="spacer" presStyleCnt="0"/>
      <dgm:spPr/>
    </dgm:pt>
    <dgm:pt modelId="{8189531D-AA4C-415E-94B5-A02133D3FA28}" type="pres">
      <dgm:prSet presAssocID="{0F2DA263-EACE-4BB8-8FF5-514575A658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88AF64-4665-4481-8ACF-4529D2F2F820}" type="pres">
      <dgm:prSet presAssocID="{68C58AFA-D0C7-49CC-A82F-18202C907D36}" presName="spacer" presStyleCnt="0"/>
      <dgm:spPr/>
    </dgm:pt>
    <dgm:pt modelId="{C14E8911-2AEC-4DB0-B884-702F34DE2D5D}" type="pres">
      <dgm:prSet presAssocID="{E013EE5C-9287-4DAE-B86E-4670A9F5C6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703EB0B-CAE6-452E-8BDA-3B7199A197FB}" srcId="{B643D2BE-9DD5-4DCC-AF32-5F9A455D181D}" destId="{0F2DA263-EACE-4BB8-8FF5-514575A658AC}" srcOrd="2" destOrd="0" parTransId="{C9E0DB70-B05C-4B54-94C2-C8514D61A4C0}" sibTransId="{68C58AFA-D0C7-49CC-A82F-18202C907D36}"/>
    <dgm:cxn modelId="{30FFD70C-1529-40B7-82A5-01B5F0D4C4D4}" type="presOf" srcId="{B643D2BE-9DD5-4DCC-AF32-5F9A455D181D}" destId="{8988C8B5-4BD4-41F8-B592-CCC49723914E}" srcOrd="0" destOrd="0" presId="urn:microsoft.com/office/officeart/2005/8/layout/vList2"/>
    <dgm:cxn modelId="{A83DFE23-5E22-48C5-A76A-717C0409ABD4}" type="presOf" srcId="{E013EE5C-9287-4DAE-B86E-4670A9F5C69B}" destId="{C14E8911-2AEC-4DB0-B884-702F34DE2D5D}" srcOrd="0" destOrd="0" presId="urn:microsoft.com/office/officeart/2005/8/layout/vList2"/>
    <dgm:cxn modelId="{841E5747-FFA3-4F4E-A97A-1BAFF5FFD21A}" srcId="{B643D2BE-9DD5-4DCC-AF32-5F9A455D181D}" destId="{2AADDEB9-9D04-455A-A9BB-94312ED39345}" srcOrd="0" destOrd="0" parTransId="{AABC8363-724F-4A4D-8C75-1E402EE3B88E}" sibTransId="{C04BD46A-F6D7-4FF2-8E0F-AED9640C1787}"/>
    <dgm:cxn modelId="{2B9D6C57-B2F6-4C3B-A8F7-05C27F4A11F3}" type="presOf" srcId="{2AADDEB9-9D04-455A-A9BB-94312ED39345}" destId="{170D702B-D82B-4E12-B50B-90BCD0BFDEAF}" srcOrd="0" destOrd="0" presId="urn:microsoft.com/office/officeart/2005/8/layout/vList2"/>
    <dgm:cxn modelId="{AC04AE7D-72C9-4C1E-9BD5-C8063F0F1183}" srcId="{B643D2BE-9DD5-4DCC-AF32-5F9A455D181D}" destId="{C2DBB57E-088D-4F3E-85BE-1EFE728FABB0}" srcOrd="1" destOrd="0" parTransId="{16BFD58B-76EC-49E0-B8ED-6D93CBAF1333}" sibTransId="{4F6AB2B5-9345-49F7-9B3E-C206F2D77D51}"/>
    <dgm:cxn modelId="{62F8C6E4-F3D9-4508-9A71-22504131EC20}" type="presOf" srcId="{C2DBB57E-088D-4F3E-85BE-1EFE728FABB0}" destId="{10CED1CB-967F-4F27-819B-7BF3861833A6}" srcOrd="0" destOrd="0" presId="urn:microsoft.com/office/officeart/2005/8/layout/vList2"/>
    <dgm:cxn modelId="{4FE352F0-F901-400B-8544-9EA5832E02C3}" srcId="{B643D2BE-9DD5-4DCC-AF32-5F9A455D181D}" destId="{E013EE5C-9287-4DAE-B86E-4670A9F5C69B}" srcOrd="3" destOrd="0" parTransId="{F49DC0D9-0334-4341-83C3-EEA497331EF1}" sibTransId="{D8C722AD-DB56-4FA7-B165-8801B0396CD6}"/>
    <dgm:cxn modelId="{3EB345F7-AED9-4514-BB24-1FA3DCA3B6E7}" type="presOf" srcId="{0F2DA263-EACE-4BB8-8FF5-514575A658AC}" destId="{8189531D-AA4C-415E-94B5-A02133D3FA28}" srcOrd="0" destOrd="0" presId="urn:microsoft.com/office/officeart/2005/8/layout/vList2"/>
    <dgm:cxn modelId="{908B78C7-2F80-444E-BE65-8DB19F9819C7}" type="presParOf" srcId="{8988C8B5-4BD4-41F8-B592-CCC49723914E}" destId="{170D702B-D82B-4E12-B50B-90BCD0BFDEAF}" srcOrd="0" destOrd="0" presId="urn:microsoft.com/office/officeart/2005/8/layout/vList2"/>
    <dgm:cxn modelId="{02CD9F0B-A4C2-4F30-A662-A7D50ADAC09C}" type="presParOf" srcId="{8988C8B5-4BD4-41F8-B592-CCC49723914E}" destId="{C8264778-F43E-44A5-895B-B57C0B4B6A23}" srcOrd="1" destOrd="0" presId="urn:microsoft.com/office/officeart/2005/8/layout/vList2"/>
    <dgm:cxn modelId="{B824A2D0-7FBE-499C-AB67-BD74A0C91B9E}" type="presParOf" srcId="{8988C8B5-4BD4-41F8-B592-CCC49723914E}" destId="{10CED1CB-967F-4F27-819B-7BF3861833A6}" srcOrd="2" destOrd="0" presId="urn:microsoft.com/office/officeart/2005/8/layout/vList2"/>
    <dgm:cxn modelId="{C51EEC81-C45B-4AFC-A04D-3571AE2B2C4A}" type="presParOf" srcId="{8988C8B5-4BD4-41F8-B592-CCC49723914E}" destId="{9088B008-6C32-4510-AE5F-C4597469126F}" srcOrd="3" destOrd="0" presId="urn:microsoft.com/office/officeart/2005/8/layout/vList2"/>
    <dgm:cxn modelId="{9CDA0576-1C44-42CE-8192-A3EC783D5E71}" type="presParOf" srcId="{8988C8B5-4BD4-41F8-B592-CCC49723914E}" destId="{8189531D-AA4C-415E-94B5-A02133D3FA28}" srcOrd="4" destOrd="0" presId="urn:microsoft.com/office/officeart/2005/8/layout/vList2"/>
    <dgm:cxn modelId="{6D09213B-2707-47FD-AB7C-A61CF2999304}" type="presParOf" srcId="{8988C8B5-4BD4-41F8-B592-CCC49723914E}" destId="{3488AF64-4665-4481-8ACF-4529D2F2F820}" srcOrd="5" destOrd="0" presId="urn:microsoft.com/office/officeart/2005/8/layout/vList2"/>
    <dgm:cxn modelId="{A1DD8D89-8DEC-4313-8977-426ACD87EDE2}" type="presParOf" srcId="{8988C8B5-4BD4-41F8-B592-CCC49723914E}" destId="{C14E8911-2AEC-4DB0-B884-702F34DE2D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D702B-D82B-4E12-B50B-90BCD0BFDEAF}">
      <dsp:nvSpPr>
        <dsp:cNvPr id="0" name=""/>
        <dsp:cNvSpPr/>
      </dsp:nvSpPr>
      <dsp:spPr>
        <a:xfrm>
          <a:off x="0" y="329588"/>
          <a:ext cx="5913437" cy="9555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Restaurant database management system that is </a:t>
          </a:r>
          <a:r>
            <a:rPr lang="en-US" sz="1800" b="1" kern="1200" dirty="0"/>
            <a:t>efficient,</a:t>
          </a:r>
          <a:r>
            <a:rPr lang="en-US" sz="1800" kern="1200" dirty="0"/>
            <a:t> u</a:t>
          </a:r>
          <a:r>
            <a:rPr lang="en-US" sz="1800" b="1" kern="1200" dirty="0"/>
            <a:t>ser-friendly</a:t>
          </a:r>
          <a:r>
            <a:rPr lang="en-US" sz="1800" kern="1200" dirty="0"/>
            <a:t> and </a:t>
          </a:r>
          <a:r>
            <a:rPr lang="en-US" sz="1800" b="1" kern="1200" dirty="0"/>
            <a:t>informative</a:t>
          </a:r>
          <a:endParaRPr lang="en-US" sz="1800" b="1" kern="1200" dirty="0">
            <a:solidFill>
              <a:srgbClr val="010000"/>
            </a:solidFill>
            <a:latin typeface="Gill Sans MT"/>
          </a:endParaRPr>
        </a:p>
      </dsp:txBody>
      <dsp:txXfrm>
        <a:off x="46648" y="376236"/>
        <a:ext cx="5820141" cy="862301"/>
      </dsp:txXfrm>
    </dsp:sp>
    <dsp:sp modelId="{10CED1CB-967F-4F27-819B-7BF3861833A6}">
      <dsp:nvSpPr>
        <dsp:cNvPr id="0" name=""/>
        <dsp:cNvSpPr/>
      </dsp:nvSpPr>
      <dsp:spPr>
        <a:xfrm>
          <a:off x="0" y="1337026"/>
          <a:ext cx="5913437" cy="9555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Efficient - has the capability to take multiple orders, calculate order total, display bill paid by a customer</a:t>
          </a:r>
          <a:r>
            <a:rPr lang="en-US" sz="1800" kern="1200"/>
            <a:t>,</a:t>
          </a:r>
          <a:r>
            <a:rPr lang="en-US" sz="1800" kern="1200" dirty="0"/>
            <a:t> </a:t>
          </a:r>
          <a:r>
            <a:rPr lang="en-US" sz="1800" kern="1200"/>
            <a:t>manage staff </a:t>
          </a:r>
          <a:r>
            <a:rPr lang="en-US" sz="1800" kern="1200" dirty="0"/>
            <a:t>and a customer portal that holds demographic information </a:t>
          </a:r>
        </a:p>
      </dsp:txBody>
      <dsp:txXfrm>
        <a:off x="46648" y="1383674"/>
        <a:ext cx="5820141" cy="862301"/>
      </dsp:txXfrm>
    </dsp:sp>
    <dsp:sp modelId="{8189531D-AA4C-415E-94B5-A02133D3FA28}">
      <dsp:nvSpPr>
        <dsp:cNvPr id="0" name=""/>
        <dsp:cNvSpPr/>
      </dsp:nvSpPr>
      <dsp:spPr>
        <a:xfrm>
          <a:off x="0" y="2344464"/>
          <a:ext cx="5913437" cy="9555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User-friendly - easy to use and navigate for staff, managers and owners</a:t>
          </a:r>
        </a:p>
      </dsp:txBody>
      <dsp:txXfrm>
        <a:off x="46648" y="2391112"/>
        <a:ext cx="5820141" cy="862301"/>
      </dsp:txXfrm>
    </dsp:sp>
    <dsp:sp modelId="{C14E8911-2AEC-4DB0-B884-702F34DE2D5D}">
      <dsp:nvSpPr>
        <dsp:cNvPr id="0" name=""/>
        <dsp:cNvSpPr/>
      </dsp:nvSpPr>
      <dsp:spPr>
        <a:xfrm>
          <a:off x="0" y="3351901"/>
          <a:ext cx="5913437" cy="9555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Informative – food safety news, such as the recent E. Coli outbreak, information on specific situations,  example - extended menu for specific food allergies</a:t>
          </a:r>
        </a:p>
      </dsp:txBody>
      <dsp:txXfrm>
        <a:off x="46648" y="3398549"/>
        <a:ext cx="5820141" cy="862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luto.hood.edu/~lg13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082DB9E-B8F8-4AA3-B87A-C970413C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19" y="805583"/>
            <a:ext cx="4145625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100"/>
              <a:t>Restaurant Database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IT 530 Group Project – Dr. Carol Jim</a:t>
            </a:r>
          </a:p>
          <a:p>
            <a:r>
              <a:rPr lang="en-US" sz="1500" dirty="0"/>
              <a:t>Lavan </a:t>
            </a:r>
            <a:r>
              <a:rPr lang="en-US" sz="1500" dirty="0" err="1"/>
              <a:t>Gujjula</a:t>
            </a:r>
            <a:endParaRPr lang="en-US" dirty="0" err="1"/>
          </a:p>
          <a:p>
            <a:pPr>
              <a:lnSpc>
                <a:spcPct val="110000"/>
              </a:lnSpc>
            </a:pPr>
            <a:r>
              <a:rPr lang="en-US" sz="1500" dirty="0"/>
              <a:t>Neha Prasad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Chiranjibi</a:t>
            </a:r>
            <a:r>
              <a:rPr lang="en-US" sz="1500" dirty="0"/>
              <a:t> Ghimire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827C-6EF5-4375-BDD9-58D2B208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8E02-ADDF-4AA3-9E5F-3263FA02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43204"/>
            <a:ext cx="9603275" cy="34937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Relational Database Management System for the management of multiple restaurants</a:t>
            </a:r>
            <a:endParaRPr lang="en-US" dirty="0"/>
          </a:p>
          <a:p>
            <a:r>
              <a:rPr lang="en-US" sz="2400" dirty="0"/>
              <a:t>How can a business owner or manager operate profitable restaurants efficiently?</a:t>
            </a:r>
          </a:p>
          <a:p>
            <a:r>
              <a:rPr lang="en-US" sz="2400"/>
              <a:t>How can technology provide transparency and agility?</a:t>
            </a:r>
          </a:p>
        </p:txBody>
      </p:sp>
    </p:spTree>
    <p:extLst>
      <p:ext uri="{BB962C8B-B14F-4D97-AF65-F5344CB8AC3E}">
        <p14:creationId xmlns:p14="http://schemas.microsoft.com/office/powerpoint/2010/main" val="92798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8DF97-5CDB-4637-BFEB-57079B08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PROPOSED SOLUTION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C3A1EAD9-8DB7-48A7-9118-57E162AB6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70387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48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3C2CE1A-4622-4E03-96E0-2D9DD0DD7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0596" y="1087590"/>
            <a:ext cx="6598474" cy="40099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D697F4-4537-43D0-9BD9-7CD77BD3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dirty="0"/>
              <a:t>Entity </a:t>
            </a:r>
            <a:r>
              <a:rPr lang="en-US" sz="3100" dirty="0" err="1"/>
              <a:t>relationshipdiagram</a:t>
            </a:r>
          </a:p>
        </p:txBody>
      </p:sp>
    </p:spTree>
    <p:extLst>
      <p:ext uri="{BB962C8B-B14F-4D97-AF65-F5344CB8AC3E}">
        <p14:creationId xmlns:p14="http://schemas.microsoft.com/office/powerpoint/2010/main" val="277157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9779-F86B-40C5-B798-4F052BE5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Strengths &amp;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88D4-B2A6-476B-B865-72764946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STRENGHTS</a:t>
            </a:r>
          </a:p>
          <a:p>
            <a:pPr marL="0" indent="0">
              <a:buNone/>
            </a:pPr>
            <a:r>
              <a:rPr lang="en-US" dirty="0"/>
              <a:t>Efficiency, user-friendly and informative</a:t>
            </a:r>
          </a:p>
          <a:p>
            <a:r>
              <a:rPr lang="en-US" dirty="0"/>
              <a:t>Simple design but also can be customized</a:t>
            </a:r>
          </a:p>
          <a:p>
            <a:r>
              <a:rPr lang="en-US" dirty="0"/>
              <a:t>Capability of displaying promotional items and customer contacts can be used for marketing and advertising</a:t>
            </a:r>
          </a:p>
          <a:p>
            <a:pPr>
              <a:buNone/>
            </a:pPr>
            <a:r>
              <a:rPr lang="en-US" cap="all" dirty="0"/>
              <a:t>WEAKNESSES/Challenges</a:t>
            </a:r>
            <a:endParaRPr lang="en-US"/>
          </a:p>
          <a:p>
            <a:pPr marL="342900" indent="-342900"/>
            <a:r>
              <a:rPr lang="en-US" dirty="0"/>
              <a:t>Increase quality assurance of the system to add functionality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2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1A19-7251-4FE1-894B-E3FB0D80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A7D8-055F-4B41-8D54-DFD1BF56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http://pluto.hood.edu/~lg13/index.html</a:t>
            </a:r>
            <a:endParaRPr lang="en-US" sz="32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709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Gallery</vt:lpstr>
      <vt:lpstr>Restaurant Database Management System</vt:lpstr>
      <vt:lpstr>Overview</vt:lpstr>
      <vt:lpstr>PROPOSED SOLUTION</vt:lpstr>
      <vt:lpstr>Entity relationshipdiagram</vt:lpstr>
      <vt:lpstr>Strengths &amp; weaknesses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108</cp:revision>
  <dcterms:created xsi:type="dcterms:W3CDTF">1601-01-01T00:00:00Z</dcterms:created>
  <dcterms:modified xsi:type="dcterms:W3CDTF">2018-09-15T17:52:31Z</dcterms:modified>
</cp:coreProperties>
</file>