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32" y="-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맥</a:t>
            </a:r>
            <a:r>
              <a:rPr lang="ko-KR" altLang="en-US" sz="1800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주와</a:t>
            </a:r>
            <a:r>
              <a:rPr lang="ko-KR" altLang="en-US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 </a:t>
            </a:r>
            <a:r>
              <a:rPr lang="ko-KR" altLang="en-US" sz="6600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통</a:t>
            </a:r>
            <a:r>
              <a:rPr lang="ko-KR" altLang="en-US" sz="1800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하는</a:t>
            </a:r>
            <a:r>
              <a:rPr lang="ko-KR" altLang="en-US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 </a:t>
            </a:r>
            <a:r>
              <a:rPr lang="ko-KR" altLang="en-US" sz="6600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법</a:t>
            </a:r>
            <a:endParaRPr lang="ko-KR" altLang="en-US" sz="6600" dirty="0"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20121653 </a:t>
            </a:r>
            <a:r>
              <a:rPr lang="ko-KR" altLang="en-US" dirty="0" smtClean="0"/>
              <a:t>최 광 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48" y="166255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aramond" panose="02020404030301010803" pitchFamily="18" charset="0"/>
              </a:rPr>
              <a:t>2017 </a:t>
            </a:r>
            <a:r>
              <a:rPr lang="ko-KR" altLang="en-US" dirty="0" smtClean="0">
                <a:latin typeface="Garamond" panose="02020404030301010803" pitchFamily="18" charset="0"/>
              </a:rPr>
              <a:t>인터넷프로그래밍</a:t>
            </a:r>
            <a:endParaRPr lang="en-US" altLang="ko-KR" dirty="0" smtClean="0">
              <a:latin typeface="Garamond" panose="02020404030301010803" pitchFamily="18" charset="0"/>
            </a:endParaRPr>
          </a:p>
          <a:p>
            <a:r>
              <a:rPr lang="en-US" altLang="ko-KR" dirty="0" smtClean="0">
                <a:latin typeface="Garamond" panose="02020404030301010803" pitchFamily="18" charset="0"/>
              </a:rPr>
              <a:t>Course Project </a:t>
            </a:r>
            <a:r>
              <a:rPr lang="ko-KR" altLang="en-US" dirty="0" smtClean="0">
                <a:latin typeface="Garamond" panose="02020404030301010803" pitchFamily="18" charset="0"/>
              </a:rPr>
              <a:t>결과발</a:t>
            </a:r>
            <a:r>
              <a:rPr lang="ko-KR" altLang="en-US" dirty="0">
                <a:latin typeface="Garamond" panose="02020404030301010803" pitchFamily="18" charset="0"/>
              </a:rPr>
              <a:t>표</a:t>
            </a:r>
            <a:endParaRPr lang="ko-KR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개선점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인증  기능 추가(</a:t>
            </a:r>
            <a:r>
              <a:rPr lang="en-US" altLang="ko-KR" dirty="0" smtClean="0"/>
              <a:t>Facebook, Google,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…)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각 제품의 상세 정보에서도 제품을 파는 판매점을 등록할 수 있도록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판매점 및 판매 제품 등록 시 유저가 알아보기 쉽도록 추가 정보 제공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더 많은 정보 카테고리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 </a:t>
            </a:r>
            <a:r>
              <a:rPr lang="en-US" altLang="ko-KR" dirty="0" smtClean="0"/>
              <a:t>		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12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크래프트</a:t>
            </a:r>
            <a:r>
              <a:rPr lang="ko-KR" altLang="en-US" dirty="0" smtClean="0"/>
              <a:t> 맥주 및 수제맥주에 대한 사회적 수요가 증가하고 있음</a:t>
            </a:r>
            <a:endParaRPr lang="en-US" altLang="ko-KR" dirty="0" smtClean="0"/>
          </a:p>
          <a:p>
            <a:r>
              <a:rPr lang="ko-KR" altLang="en-US" dirty="0" smtClean="0"/>
              <a:t>그러나 관련 정보를 통합적으로 제공해 줄 수 있는 수단이 없어 </a:t>
            </a:r>
            <a:r>
              <a:rPr lang="ko-KR" altLang="en-US" dirty="0" err="1" smtClean="0"/>
              <a:t>입문자들이</a:t>
            </a:r>
            <a:r>
              <a:rPr lang="ko-KR" altLang="en-US" dirty="0" smtClean="0"/>
              <a:t> 어려움을 겪는 경우가 많음</a:t>
            </a:r>
            <a:endParaRPr lang="en-US" altLang="ko-KR" dirty="0" smtClean="0"/>
          </a:p>
          <a:p>
            <a:r>
              <a:rPr lang="ko-KR" altLang="en-US" dirty="0" smtClean="0"/>
              <a:t>따라서 맥주나 생산자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 관련 정보를 제공 및 공유할 수 있는 웹사이트를 구성하고자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42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pic>
        <p:nvPicPr>
          <p:cNvPr id="1026" name="Picture 2" descr="C:\Users\Administrator\Desktop\발표자료용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0" y="3529012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발표자료용\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1" y="3498624"/>
            <a:ext cx="1104901" cy="15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발표자료용\e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1" y="3410447"/>
            <a:ext cx="1309687" cy="13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발표자료용\my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9" y="4722762"/>
            <a:ext cx="1676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발표자료용\ngin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9" y="3629381"/>
            <a:ext cx="894636" cy="89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발표자료용\sli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4" y="4933911"/>
            <a:ext cx="2235993" cy="9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67625" y="2691140"/>
            <a:ext cx="107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Server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689063" y="2691140"/>
            <a:ext cx="107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Server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5592" y="528949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(+ Google Map API,  Select2,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ko-KR" altLang="en-US" sz="2000" dirty="0" smtClean="0"/>
              <a:t>클라이언트가 특정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루트에 </a:t>
            </a:r>
            <a:r>
              <a:rPr lang="en-US" altLang="ko-KR" sz="2000" dirty="0" smtClean="0"/>
              <a:t>HTTP</a:t>
            </a:r>
            <a:r>
              <a:rPr lang="ko-KR" altLang="en-US" sz="2000" dirty="0" smtClean="0"/>
              <a:t>요청</a:t>
            </a:r>
            <a:r>
              <a:rPr lang="en-US" altLang="ko-KR" sz="2000" dirty="0" smtClean="0"/>
              <a:t>(GET, POST, DELETE, PUT)(+Parameter or JSON)</a:t>
            </a:r>
            <a:r>
              <a:rPr lang="ko-KR" altLang="en-US" sz="2000" dirty="0" smtClean="0"/>
              <a:t>데이터를 보냄 </a:t>
            </a:r>
            <a:endParaRPr lang="en-US" altLang="ko-KR" sz="2000" dirty="0" smtClean="0"/>
          </a:p>
          <a:p>
            <a:pPr>
              <a:buFont typeface="Arial" charset="0"/>
              <a:buChar char="•"/>
            </a:pPr>
            <a:r>
              <a:rPr lang="en-US" altLang="ko-KR" sz="2000" dirty="0" smtClean="0"/>
              <a:t>Slim Framework</a:t>
            </a:r>
            <a:r>
              <a:rPr lang="ko-KR" altLang="en-US" sz="2000" dirty="0" smtClean="0"/>
              <a:t>가 해당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루트와 데이터를 이용하여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와 상호작용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유저가 하고자 하는 작업을 수행</a:t>
            </a:r>
            <a:endParaRPr lang="en-US" altLang="ko-KR" sz="2000" dirty="0" smtClean="0"/>
          </a:p>
          <a:p>
            <a:pPr>
              <a:buFont typeface="Arial" charset="0"/>
              <a:buChar char="•"/>
            </a:pPr>
            <a:r>
              <a:rPr lang="en-US" altLang="ko-KR" sz="2000" dirty="0" smtClean="0"/>
              <a:t>EX)	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/beer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GET</a:t>
            </a:r>
            <a:r>
              <a:rPr lang="ko-KR" altLang="en-US" sz="2000" dirty="0" smtClean="0"/>
              <a:t>은 맥주들의 정보를 가져옴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상세 검색은 </a:t>
            </a:r>
            <a:r>
              <a:rPr lang="en-US" altLang="ko-KR" sz="2000" dirty="0" smtClean="0"/>
              <a:t>Parameter)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/beer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POST + JSON</a:t>
            </a:r>
            <a:r>
              <a:rPr lang="ko-KR" altLang="en-US" sz="2000" dirty="0" smtClean="0"/>
              <a:t>데이터는 새로운 맥주의 데이터를 저장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/beer/</a:t>
            </a:r>
            <a:r>
              <a:rPr lang="en-US" altLang="ko-KR" sz="2000" dirty="0" err="1" smtClean="0"/>
              <a:t>beer_id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PUT  + JSON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데이터는 기존 맥주의 데이터를 변경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	</a:t>
            </a:r>
            <a:br>
              <a:rPr lang="en-US" altLang="ko-KR" sz="2000" dirty="0" smtClean="0"/>
            </a:b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90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 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맥주 정보</a:t>
            </a:r>
            <a:endParaRPr lang="ko-KR" altLang="en-US" dirty="0"/>
          </a:p>
        </p:txBody>
      </p:sp>
      <p:pic>
        <p:nvPicPr>
          <p:cNvPr id="2050" name="Picture 2" descr="C:\Users\Administrator\Desktop\발표자료용\맥주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4" y="2631860"/>
            <a:ext cx="1867718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발표자료용\맥주상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19" y="2631859"/>
            <a:ext cx="1852611" cy="328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발표자료용\맥주추가수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2631858"/>
            <a:ext cx="1852612" cy="328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발표자료용\맥주상세검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4" y="2631856"/>
            <a:ext cx="1870328" cy="328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r>
              <a:rPr lang="en-US" altLang="ko-KR" dirty="0" smtClean="0"/>
              <a:t>-</a:t>
            </a:r>
            <a:r>
              <a:rPr lang="ko-KR" altLang="en-US" dirty="0" smtClean="0"/>
              <a:t>맥주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기본적으로는 이름으로 검색 가능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상세검색을 통해 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</a:t>
            </a:r>
            <a:r>
              <a:rPr lang="ko-KR" altLang="en-US" dirty="0"/>
              <a:t>점</a:t>
            </a:r>
            <a:r>
              <a:rPr lang="en-US" altLang="ko-KR" dirty="0" smtClean="0"/>
              <a:t>, IBU(</a:t>
            </a:r>
            <a:r>
              <a:rPr lang="ko-KR" altLang="en-US" dirty="0" smtClean="0"/>
              <a:t>쓴맛 정도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등의 기준으로 검색 가능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새로운 맥주의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맥주 정보 수정 가능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판매점에 맥주를 등록했다면 맥주 상세정보에서 조회 가능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상세 페이지에 평점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작성 가능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Select2 </a:t>
            </a:r>
            <a:r>
              <a:rPr lang="ko-KR" altLang="en-US" dirty="0" smtClean="0"/>
              <a:t>라이브러리를 사용하여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의 편의성 증가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+ JS</a:t>
            </a:r>
            <a:r>
              <a:rPr lang="ko-KR" altLang="en-US" dirty="0" smtClean="0"/>
              <a:t>로 입력 오류 감지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3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판매점 정보</a:t>
            </a:r>
            <a:endParaRPr lang="ko-KR" altLang="en-US" dirty="0"/>
          </a:p>
        </p:txBody>
      </p:sp>
      <p:pic>
        <p:nvPicPr>
          <p:cNvPr id="3075" name="Picture 3" descr="C:\Users\Administrator\Desktop\발표자료용\지도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26" y="2620199"/>
            <a:ext cx="192120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발표자료용\장소상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32" y="2562225"/>
            <a:ext cx="1926437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발표자료용\장소상세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865" y="2562225"/>
            <a:ext cx="1956708" cy="344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발표자료용\장소저장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62" y="2562225"/>
            <a:ext cx="1912468" cy="336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r>
              <a:rPr lang="en-US" altLang="ko-KR" dirty="0" smtClean="0"/>
              <a:t>-</a:t>
            </a:r>
            <a:r>
              <a:rPr lang="ko-KR" altLang="en-US" dirty="0" smtClean="0"/>
              <a:t>판매</a:t>
            </a:r>
            <a:r>
              <a:rPr lang="ko-KR" altLang="en-US" dirty="0"/>
              <a:t>점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기본적인 골자는 맥주 정보와 같음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새로운 판매점 저장 시 위치에 대한 데이터를 저장할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검색할 때 이를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마커로</a:t>
            </a:r>
            <a:r>
              <a:rPr lang="ko-KR" altLang="en-US" dirty="0" smtClean="0"/>
              <a:t> 나타낼 수 있음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장소 데이터는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자동완성을 통한 방식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지오코딩을</a:t>
            </a:r>
            <a:r>
              <a:rPr lang="ko-KR" altLang="en-US" dirty="0" smtClean="0"/>
              <a:t> 이용한 방식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사용 가능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판매점이 판매하는 맥주를 검색하여 추가 가능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맥주 상세정보에서도 등록한 판매점을 조회 가능</a:t>
            </a:r>
            <a:r>
              <a:rPr lang="en-US" altLang="ko-KR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판매점에 맥주를 등록했다면 맥주 상세정보에서 조회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29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</TotalTime>
  <Words>292</Words>
  <Application>Microsoft Office PowerPoint</Application>
  <PresentationFormat>사용자 지정</PresentationFormat>
  <Paragraphs>39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자연주의</vt:lpstr>
      <vt:lpstr>맥주와 통하는 법</vt:lpstr>
      <vt:lpstr>프로젝트 개요</vt:lpstr>
      <vt:lpstr>프로젝트 구성</vt:lpstr>
      <vt:lpstr>프로젝트 구성</vt:lpstr>
      <vt:lpstr>주요 기능  - 맥주 정보</vt:lpstr>
      <vt:lpstr>주요 기능-맥주 정보</vt:lpstr>
      <vt:lpstr>주요 기능 – 판매점 정보</vt:lpstr>
      <vt:lpstr>주요 기능-판매점 정보</vt:lpstr>
      <vt:lpstr>시연</vt:lpstr>
      <vt:lpstr>추후 개선점</vt:lpstr>
      <vt:lpstr>감사합니다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맥주와 통하는 법</dc:title>
  <dc:creator>최광익</dc:creator>
  <cp:lastModifiedBy>최광익</cp:lastModifiedBy>
  <cp:revision>34</cp:revision>
  <dcterms:created xsi:type="dcterms:W3CDTF">2017-11-16T12:26:42Z</dcterms:created>
  <dcterms:modified xsi:type="dcterms:W3CDTF">2017-12-26T00:08:22Z</dcterms:modified>
</cp:coreProperties>
</file>