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Giovanni Mela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–Giovanni Mela</a:t>
            </a:r>
          </a:p>
        </p:txBody>
      </p:sp>
      <p:sp>
        <p:nvSpPr>
          <p:cNvPr id="94" name="“Inserisci qui una citazione”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“Inserisci qui una citazione”. 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magin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magin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olo Test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2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Test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magin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4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7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7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magin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magin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magin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hatsapp2.0"/>
          <p:cNvSpPr txBox="1">
            <a:spLocks noGrp="1"/>
          </p:cNvSpPr>
          <p:nvPr>
            <p:ph type="ctrTitle"/>
          </p:nvPr>
        </p:nvSpPr>
        <p:spPr>
          <a:xfrm>
            <a:off x="1270000" y="5312568"/>
            <a:ext cx="10464800" cy="1365698"/>
          </a:xfrm>
          <a:prstGeom prst="rect">
            <a:avLst/>
          </a:prstGeom>
        </p:spPr>
        <p:txBody>
          <a:bodyPr/>
          <a:lstStyle/>
          <a:p>
            <a:r>
              <a:t>Whatsapp2.0</a:t>
            </a:r>
          </a:p>
        </p:txBody>
      </p:sp>
      <p:sp>
        <p:nvSpPr>
          <p:cNvPr id="120" name="Giaccari, Giaccari, Marussich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6754465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Giaccari, Giaccari, Marussich</a:t>
            </a:r>
          </a:p>
        </p:txBody>
      </p:sp>
      <p:pic>
        <p:nvPicPr>
          <p:cNvPr id="121" name="18ba0e411b1586feb65e97d7deb45b5d.png" descr="18ba0e411b1586feb65e97d7deb45b5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814" y="1242665"/>
            <a:ext cx="3999173" cy="4093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sempi - Ban"/>
          <p:cNvSpPr txBox="1"/>
          <p:nvPr/>
        </p:nvSpPr>
        <p:spPr>
          <a:xfrm>
            <a:off x="3753250" y="264200"/>
            <a:ext cx="549830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rPr dirty="0" err="1"/>
              <a:t>Esempi</a:t>
            </a:r>
            <a:r>
              <a:rPr dirty="0"/>
              <a:t> </a:t>
            </a:r>
            <a:r>
              <a:rPr lang="it-IT" dirty="0"/>
              <a:t>–</a:t>
            </a:r>
            <a:r>
              <a:rPr dirty="0"/>
              <a:t> Ban</a:t>
            </a:r>
            <a:r>
              <a:rPr lang="it-IT" dirty="0"/>
              <a:t> utenti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D4123-E306-74AE-CEF9-30E45D18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8" y="1611087"/>
            <a:ext cx="12116423" cy="564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541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ifficoltà"/>
          <p:cNvSpPr txBox="1"/>
          <p:nvPr/>
        </p:nvSpPr>
        <p:spPr>
          <a:xfrm>
            <a:off x="5254447" y="268454"/>
            <a:ext cx="2495906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Difficoltà</a:t>
            </a:r>
          </a:p>
        </p:txBody>
      </p:sp>
      <p:sp>
        <p:nvSpPr>
          <p:cNvPr id="148" name="Entrare nel ‘flow’ del progetto…"/>
          <p:cNvSpPr txBox="1"/>
          <p:nvPr/>
        </p:nvSpPr>
        <p:spPr>
          <a:xfrm>
            <a:off x="990234" y="2068327"/>
            <a:ext cx="8066660" cy="3795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sz="4000" b="0"/>
            </a:pPr>
            <a:r>
              <a:t>Entrare nel ‘</a:t>
            </a:r>
            <a:r>
              <a:rPr b="1"/>
              <a:t>flow</a:t>
            </a:r>
            <a:r>
              <a:t>’ del progetto</a:t>
            </a:r>
          </a:p>
          <a:p>
            <a:pPr marL="777875" lvl="1" indent="-333375" algn="l">
              <a:buSzPct val="145000"/>
              <a:buChar char="•"/>
              <a:defRPr sz="4000" b="0"/>
            </a:pPr>
            <a:r>
              <a:t>linguaggio nuovo</a:t>
            </a:r>
          </a:p>
          <a:p>
            <a:pPr marL="777875" lvl="1" indent="-333375" algn="l">
              <a:buSzPct val="145000"/>
              <a:buChar char="•"/>
              <a:defRPr sz="4000" b="0"/>
            </a:pPr>
            <a:r>
              <a:t>tante idee</a:t>
            </a:r>
          </a:p>
          <a:p>
            <a:pPr marL="333375" indent="-333375" algn="l">
              <a:buSzPct val="145000"/>
              <a:buChar char="•"/>
              <a:defRPr sz="4000" b="0"/>
            </a:pPr>
            <a:r>
              <a:t>Condivisione (</a:t>
            </a:r>
            <a:r>
              <a:rPr b="1"/>
              <a:t>GitHub</a:t>
            </a:r>
            <a:r>
              <a:t>)</a:t>
            </a:r>
          </a:p>
          <a:p>
            <a:pPr marL="333375" indent="-333375" algn="l">
              <a:buSzPct val="145000"/>
              <a:buChar char="•"/>
              <a:defRPr sz="4000" b="0"/>
            </a:pPr>
            <a:r>
              <a:rPr b="1"/>
              <a:t>Streamlit</a:t>
            </a:r>
            <a:r>
              <a:t> (limitazioni DataFrame)</a:t>
            </a:r>
          </a:p>
          <a:p>
            <a:pPr marL="333375" indent="-333375" algn="l">
              <a:buSzPct val="145000"/>
              <a:buChar char="•"/>
              <a:defRPr sz="4000" b="0"/>
            </a:pPr>
            <a:r>
              <a:rPr b="1"/>
              <a:t>Ruoli</a:t>
            </a:r>
            <a:r>
              <a:t> non chiaramente distinti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razie per l’attenzione"/>
          <p:cNvSpPr txBox="1">
            <a:spLocks noGrp="1"/>
          </p:cNvSpPr>
          <p:nvPr>
            <p:ph type="ctrTitle"/>
          </p:nvPr>
        </p:nvSpPr>
        <p:spPr>
          <a:xfrm>
            <a:off x="1148134" y="4245644"/>
            <a:ext cx="10708532" cy="1262312"/>
          </a:xfrm>
          <a:prstGeom prst="rect">
            <a:avLst/>
          </a:prstGeom>
        </p:spPr>
        <p:txBody>
          <a:bodyPr/>
          <a:lstStyle>
            <a:lvl1pPr>
              <a:defRPr sz="7400"/>
            </a:lvl1pPr>
          </a:lstStyle>
          <a:p>
            <a:r>
              <a:t>Grazie per l’attenzione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WhatsApp2_0 coggle.png" descr="WhatsApp2_0 cogg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7" y="1392571"/>
            <a:ext cx="12849326" cy="696845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Brainstorming"/>
          <p:cNvSpPr txBox="1"/>
          <p:nvPr/>
        </p:nvSpPr>
        <p:spPr>
          <a:xfrm>
            <a:off x="4552314" y="268454"/>
            <a:ext cx="3900171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Brainstorming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Flowchart.jpg" descr="Flowchart.jpg"/>
          <p:cNvPicPr>
            <a:picLocks noChangeAspect="1"/>
          </p:cNvPicPr>
          <p:nvPr/>
        </p:nvPicPr>
        <p:blipFill>
          <a:blip r:embed="rId2"/>
          <a:srcRect t="8783" b="1574"/>
          <a:stretch>
            <a:fillRect/>
          </a:stretch>
        </p:blipFill>
        <p:spPr>
          <a:xfrm>
            <a:off x="2631281" y="1072280"/>
            <a:ext cx="7742199" cy="863809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Flowchart di un tipico utilizzo"/>
          <p:cNvSpPr txBox="1"/>
          <p:nvPr/>
        </p:nvSpPr>
        <p:spPr>
          <a:xfrm>
            <a:off x="2545664" y="268454"/>
            <a:ext cx="7913472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Flowchart di un tipico utilizzo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unzionalità"/>
          <p:cNvSpPr txBox="1"/>
          <p:nvPr/>
        </p:nvSpPr>
        <p:spPr>
          <a:xfrm>
            <a:off x="4831435" y="268454"/>
            <a:ext cx="334193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Funzionalità</a:t>
            </a:r>
          </a:p>
        </p:txBody>
      </p:sp>
      <p:sp>
        <p:nvSpPr>
          <p:cNvPr id="130" name="Due pagine:…"/>
          <p:cNvSpPr txBox="1"/>
          <p:nvPr/>
        </p:nvSpPr>
        <p:spPr>
          <a:xfrm>
            <a:off x="990234" y="1476422"/>
            <a:ext cx="8338821" cy="50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sz="4000" b="0"/>
            </a:pPr>
            <a:r>
              <a:rPr lang="it-IT" dirty="0"/>
              <a:t>Tre</a:t>
            </a:r>
            <a:r>
              <a:rPr dirty="0"/>
              <a:t> </a:t>
            </a:r>
            <a:r>
              <a:rPr dirty="0" err="1"/>
              <a:t>pagine</a:t>
            </a:r>
            <a:r>
              <a:rPr dirty="0"/>
              <a:t>:</a:t>
            </a:r>
          </a:p>
          <a:p>
            <a:pPr marL="777875" lvl="1" indent="-333375" algn="l">
              <a:buSzPct val="145000"/>
              <a:buChar char="•"/>
              <a:defRPr sz="4000" b="0"/>
            </a:pPr>
            <a:r>
              <a:rPr dirty="0" err="1"/>
              <a:t>Registrazione</a:t>
            </a:r>
            <a:r>
              <a:rPr dirty="0"/>
              <a:t>, </a:t>
            </a:r>
            <a:r>
              <a:rPr dirty="0" err="1"/>
              <a:t>autenticazione</a:t>
            </a:r>
            <a:endParaRPr dirty="0"/>
          </a:p>
          <a:p>
            <a:pPr marL="777875" lvl="1" indent="-333375" algn="l">
              <a:buSzPct val="145000"/>
              <a:buChar char="•"/>
              <a:defRPr sz="4000" b="0"/>
            </a:pPr>
            <a:r>
              <a:rPr dirty="0"/>
              <a:t>Chat </a:t>
            </a:r>
            <a:r>
              <a:rPr dirty="0" err="1"/>
              <a:t>globale</a:t>
            </a:r>
            <a:r>
              <a:rPr dirty="0"/>
              <a:t>, logout</a:t>
            </a:r>
            <a:endParaRPr lang="it-IT" dirty="0"/>
          </a:p>
          <a:p>
            <a:pPr marL="777875" lvl="1" indent="-333375" algn="l">
              <a:buSzPct val="145000"/>
              <a:buChar char="•"/>
              <a:defRPr sz="4000" b="0"/>
            </a:pPr>
            <a:r>
              <a:rPr lang="it-IT" dirty="0"/>
              <a:t>Gestione utenti</a:t>
            </a:r>
            <a:endParaRPr dirty="0"/>
          </a:p>
          <a:p>
            <a:pPr marL="333375" indent="-333375" algn="l">
              <a:buSzPct val="145000"/>
              <a:buChar char="•"/>
              <a:defRPr sz="4000" b="0"/>
            </a:pPr>
            <a:r>
              <a:rPr dirty="0" err="1"/>
              <a:t>Salvataggio</a:t>
            </a:r>
            <a:r>
              <a:rPr dirty="0"/>
              <a:t> log chat e </a:t>
            </a:r>
            <a:r>
              <a:rPr dirty="0" err="1"/>
              <a:t>utenti</a:t>
            </a:r>
            <a:r>
              <a:rPr dirty="0"/>
              <a:t> in csv</a:t>
            </a:r>
          </a:p>
          <a:p>
            <a:pPr marL="333375" indent="-333375" algn="l">
              <a:buSzPct val="145000"/>
              <a:buChar char="•"/>
              <a:defRPr sz="4000" b="0"/>
            </a:pPr>
            <a:r>
              <a:rPr dirty="0" err="1"/>
              <a:t>Utenti</a:t>
            </a:r>
            <a:r>
              <a:rPr dirty="0"/>
              <a:t> admin</a:t>
            </a:r>
          </a:p>
          <a:p>
            <a:pPr marL="777875" lvl="1" indent="-333375" algn="l">
              <a:buSzPct val="145000"/>
              <a:buChar char="•"/>
              <a:defRPr sz="4000" b="0"/>
            </a:pPr>
            <a:r>
              <a:rPr dirty="0"/>
              <a:t>Ban </a:t>
            </a:r>
            <a:r>
              <a:rPr dirty="0" err="1"/>
              <a:t>messaggi</a:t>
            </a:r>
            <a:endParaRPr lang="it-IT" dirty="0"/>
          </a:p>
          <a:p>
            <a:pPr marL="777875" lvl="1" indent="-333375" algn="l">
              <a:buSzPct val="145000"/>
              <a:buChar char="•"/>
              <a:defRPr sz="4000" b="0"/>
            </a:pPr>
            <a:r>
              <a:rPr lang="it-IT" dirty="0"/>
              <a:t>Ban utenti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sv:…"/>
          <p:cNvSpPr txBox="1"/>
          <p:nvPr/>
        </p:nvSpPr>
        <p:spPr>
          <a:xfrm>
            <a:off x="990234" y="2100728"/>
            <a:ext cx="3894456" cy="4976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sz="4000" b="0"/>
            </a:pPr>
            <a:r>
              <a:t>csv:</a:t>
            </a:r>
          </a:p>
          <a:p>
            <a:pPr marL="777875" lvl="1" indent="-333375" algn="l">
              <a:buSzPct val="145000"/>
              <a:buChar char="•"/>
              <a:defRPr sz="4000" b="0"/>
            </a:pPr>
            <a:r>
              <a:t>logChat.csv</a:t>
            </a:r>
          </a:p>
          <a:p>
            <a:pPr marL="777875" lvl="1" indent="-333375" algn="l">
              <a:buSzPct val="145000"/>
              <a:buChar char="•"/>
              <a:defRPr sz="4000" b="0"/>
            </a:pPr>
            <a:r>
              <a:t>utenti.csv</a:t>
            </a:r>
          </a:p>
          <a:p>
            <a:pPr marL="333375" indent="-333375" algn="l">
              <a:buSzPct val="145000"/>
              <a:buChar char="•"/>
              <a:defRPr sz="4000" u="sng"/>
            </a:pPr>
            <a:r>
              <a:t>Login.py</a:t>
            </a:r>
          </a:p>
          <a:p>
            <a:pPr marL="333375" indent="-333375" algn="l">
              <a:buSzPct val="145000"/>
              <a:buChar char="•"/>
              <a:defRPr sz="4000" b="0"/>
            </a:pPr>
            <a:r>
              <a:t>pages:</a:t>
            </a:r>
          </a:p>
          <a:p>
            <a:pPr marL="777875" lvl="1" indent="-333375" algn="l">
              <a:buSzPct val="145000"/>
              <a:buChar char="•"/>
              <a:defRPr sz="4000" b="0"/>
            </a:pPr>
            <a:r>
              <a:t>chatroom.py</a:t>
            </a:r>
          </a:p>
          <a:p>
            <a:pPr marL="333375" indent="-333375" algn="l">
              <a:buSzPct val="145000"/>
              <a:buChar char="•"/>
              <a:defRPr sz="4000" b="0"/>
            </a:pPr>
            <a:r>
              <a:t>README.md</a:t>
            </a:r>
          </a:p>
          <a:p>
            <a:pPr marL="333375" indent="-333375" algn="l">
              <a:buSzPct val="145000"/>
              <a:buChar char="•"/>
              <a:defRPr sz="4000" b="0">
                <a:solidFill>
                  <a:srgbClr val="929292"/>
                </a:solidFill>
              </a:defRPr>
            </a:pPr>
            <a:r>
              <a:t>(save)</a:t>
            </a:r>
          </a:p>
        </p:txBody>
      </p:sp>
      <p:sp>
        <p:nvSpPr>
          <p:cNvPr id="133" name="Architettura"/>
          <p:cNvSpPr txBox="1"/>
          <p:nvPr/>
        </p:nvSpPr>
        <p:spPr>
          <a:xfrm>
            <a:off x="4861890" y="268454"/>
            <a:ext cx="328102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Architettura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uoli"/>
          <p:cNvSpPr txBox="1"/>
          <p:nvPr/>
        </p:nvSpPr>
        <p:spPr>
          <a:xfrm>
            <a:off x="5762955" y="268454"/>
            <a:ext cx="147889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Ruoli</a:t>
            </a:r>
          </a:p>
        </p:txBody>
      </p:sp>
      <p:sp>
        <p:nvSpPr>
          <p:cNvPr id="136" name="Project Manager…"/>
          <p:cNvSpPr txBox="1"/>
          <p:nvPr/>
        </p:nvSpPr>
        <p:spPr>
          <a:xfrm>
            <a:off x="991142" y="2070862"/>
            <a:ext cx="8521102" cy="561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sz="4000"/>
            </a:pPr>
            <a:r>
              <a:t>Project Manager</a:t>
            </a:r>
          </a:p>
          <a:p>
            <a:pPr marL="777875" lvl="1" indent="-333375" algn="l">
              <a:buSzPct val="145000"/>
              <a:buChar char="•"/>
              <a:defRPr sz="4000" b="0"/>
            </a:pPr>
            <a:r>
              <a:t>Lorenzo Giaccari</a:t>
            </a:r>
          </a:p>
          <a:p>
            <a:pPr marL="777875" lvl="1" indent="-333375" algn="l">
              <a:buSzPct val="145000"/>
              <a:buChar char="•"/>
              <a:defRPr sz="4000" b="0"/>
            </a:pPr>
            <a:r>
              <a:t>Camilla Giaccari</a:t>
            </a:r>
          </a:p>
          <a:p>
            <a:pPr marL="777875" lvl="1" indent="-333375" algn="l">
              <a:buSzPct val="145000"/>
              <a:buChar char="•"/>
              <a:defRPr sz="4000" b="0"/>
            </a:pPr>
            <a:r>
              <a:t>Sandro Marussich</a:t>
            </a:r>
          </a:p>
          <a:p>
            <a:pPr marL="333375" indent="-333375" algn="l">
              <a:buSzPct val="145000"/>
              <a:buChar char="•"/>
              <a:defRPr sz="4000"/>
            </a:pPr>
            <a:r>
              <a:t>Back End Developer </a:t>
            </a:r>
          </a:p>
          <a:p>
            <a:pPr marL="777875" lvl="1" indent="-333375" algn="l">
              <a:buSzPct val="145000"/>
              <a:buChar char="•"/>
              <a:defRPr sz="4000" b="0"/>
            </a:pPr>
            <a:r>
              <a:t>Lorenzo Giaccari</a:t>
            </a:r>
          </a:p>
          <a:p>
            <a:pPr marL="333375" indent="-333375" algn="l">
              <a:buSzPct val="145000"/>
              <a:buChar char="•"/>
              <a:defRPr sz="4000"/>
            </a:pPr>
            <a:r>
              <a:t>Front End Developer</a:t>
            </a:r>
          </a:p>
          <a:p>
            <a:pPr marL="777875" lvl="1" indent="-333375" algn="l">
              <a:buSzPct val="145000"/>
              <a:buChar char="•"/>
              <a:defRPr sz="4000" b="0"/>
            </a:pPr>
            <a:r>
              <a:t>Camilla Giaccari</a:t>
            </a:r>
          </a:p>
          <a:p>
            <a:pPr marL="777875" lvl="1" indent="-333375" algn="l">
              <a:buSzPct val="145000"/>
              <a:buChar char="•"/>
              <a:defRPr sz="4000" b="0"/>
            </a:pPr>
            <a:r>
              <a:t>Sandro Marussich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sempi - Login"/>
          <p:cNvSpPr txBox="1"/>
          <p:nvPr/>
        </p:nvSpPr>
        <p:spPr>
          <a:xfrm>
            <a:off x="4443907" y="268454"/>
            <a:ext cx="4116986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Esempi - Login</a:t>
            </a:r>
          </a:p>
        </p:txBody>
      </p:sp>
      <p:pic>
        <p:nvPicPr>
          <p:cNvPr id="139" name="Schermata 2022-11-10 alle 11.37.30.png" descr="Schermata 2022-11-10 alle 11.37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3" y="1279207"/>
            <a:ext cx="10924374" cy="8298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chermata 2022-11-10 alle 11.37.54.png" descr="Schermata 2022-11-10 alle 11.37.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77" y="1270131"/>
            <a:ext cx="10881395" cy="826588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Esempi - Chatroom"/>
          <p:cNvSpPr txBox="1"/>
          <p:nvPr/>
        </p:nvSpPr>
        <p:spPr>
          <a:xfrm>
            <a:off x="3859123" y="268454"/>
            <a:ext cx="5286554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Esempi - Chatroom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chermata 2022-11-10 alle 11.39.59.png" descr="Schermata 2022-11-10 alle 11.39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68" y="1262015"/>
            <a:ext cx="10878213" cy="826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Esempi - Ban"/>
          <p:cNvSpPr txBox="1"/>
          <p:nvPr/>
        </p:nvSpPr>
        <p:spPr>
          <a:xfrm>
            <a:off x="3160329" y="267544"/>
            <a:ext cx="668414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rPr dirty="0" err="1"/>
              <a:t>Esempi</a:t>
            </a:r>
            <a:r>
              <a:rPr dirty="0"/>
              <a:t> </a:t>
            </a:r>
            <a:r>
              <a:rPr lang="it-IT" dirty="0"/>
              <a:t>–</a:t>
            </a:r>
            <a:r>
              <a:rPr dirty="0"/>
              <a:t> Ban</a:t>
            </a:r>
            <a:r>
              <a:rPr lang="it-IT" dirty="0"/>
              <a:t> messaggi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Custom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Whatsapp2.0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Whatsapp2.0</dc:title>
  <cp:lastModifiedBy>MARUSSICH RICCARDO [IN0500988]</cp:lastModifiedBy>
  <cp:revision>1</cp:revision>
  <dcterms:modified xsi:type="dcterms:W3CDTF">2022-11-13T17:14:11Z</dcterms:modified>
</cp:coreProperties>
</file>