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rpo livello uno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“Inserisci qui una citazione”.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/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olo Test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Corpo livello uno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/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40" name="Corpo livello uno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/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Corpo livello uno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magine"/>
          <p:cNvSpPr/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magin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sapp2.0"/>
          <p:cNvSpPr txBox="1"/>
          <p:nvPr>
            <p:ph type="ctrTitle"/>
          </p:nvPr>
        </p:nvSpPr>
        <p:spPr>
          <a:xfrm>
            <a:off x="1270000" y="5312567"/>
            <a:ext cx="10464800" cy="1365699"/>
          </a:xfrm>
          <a:prstGeom prst="rect">
            <a:avLst/>
          </a:prstGeom>
        </p:spPr>
        <p:txBody>
          <a:bodyPr/>
          <a:lstStyle/>
          <a:p>
            <a:pPr/>
            <a:r>
              <a:t>Whatsapp2.0</a:t>
            </a:r>
          </a:p>
        </p:txBody>
      </p:sp>
      <p:sp>
        <p:nvSpPr>
          <p:cNvPr id="120" name="Giaccari, Giaccari, Marussich"/>
          <p:cNvSpPr txBox="1"/>
          <p:nvPr>
            <p:ph type="subTitle" sz="quarter" idx="1"/>
          </p:nvPr>
        </p:nvSpPr>
        <p:spPr>
          <a:xfrm>
            <a:off x="1270000" y="6754465"/>
            <a:ext cx="10464800" cy="113030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Giaccari, Giaccari, Marussich</a:t>
            </a:r>
          </a:p>
        </p:txBody>
      </p:sp>
      <p:pic>
        <p:nvPicPr>
          <p:cNvPr id="121" name="18ba0e411b1586feb65e97d7deb45b5d.png" descr="18ba0e411b1586feb65e97d7deb45b5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813" y="1242665"/>
            <a:ext cx="3999174" cy="4093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sempi - Ban"/>
          <p:cNvSpPr txBox="1"/>
          <p:nvPr/>
        </p:nvSpPr>
        <p:spPr>
          <a:xfrm>
            <a:off x="3801847" y="268455"/>
            <a:ext cx="5401107" cy="77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400">
                <a:latin typeface="+mn-lt"/>
                <a:ea typeface="+mn-ea"/>
                <a:cs typeface="+mn-cs"/>
                <a:sym typeface="Helvetica Neue"/>
              </a:defRPr>
            </a:pPr>
            <a:r>
              <a:t>Esempi </a:t>
            </a:r>
            <a:r>
              <a:t>–</a:t>
            </a:r>
            <a:r>
              <a:t> Ban</a:t>
            </a:r>
            <a:r>
              <a:t> utenti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188" y="1611087"/>
            <a:ext cx="12116424" cy="5647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ifficoltà"/>
          <p:cNvSpPr txBox="1"/>
          <p:nvPr/>
        </p:nvSpPr>
        <p:spPr>
          <a:xfrm>
            <a:off x="5251094" y="268454"/>
            <a:ext cx="2502612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Difficoltà</a:t>
            </a:r>
          </a:p>
        </p:txBody>
      </p:sp>
      <p:sp>
        <p:nvSpPr>
          <p:cNvPr id="151" name="Entrare nel ‘flow’ del progetto…"/>
          <p:cNvSpPr txBox="1"/>
          <p:nvPr/>
        </p:nvSpPr>
        <p:spPr>
          <a:xfrm>
            <a:off x="1028333" y="1661927"/>
            <a:ext cx="8066660" cy="3795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Entrare nel ‘</a:t>
            </a:r>
            <a:r>
              <a:rPr b="1"/>
              <a:t>flow</a:t>
            </a:r>
            <a:r>
              <a:t>’ del progetto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linguaggio nuovo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tante idee</a:t>
            </a:r>
          </a:p>
          <a:p>
            <a:pPr marL="3333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Condivisione (</a:t>
            </a:r>
            <a:r>
              <a:rPr b="1"/>
              <a:t>GitHub</a:t>
            </a:r>
            <a:r>
              <a:t>)</a:t>
            </a:r>
          </a:p>
          <a:p>
            <a:pPr marL="333375" indent="-333375" algn="l">
              <a:buSzPct val="145000"/>
              <a:buChar char="•"/>
              <a:defRPr b="1" sz="4000">
                <a:latin typeface="+mn-lt"/>
                <a:ea typeface="+mn-ea"/>
                <a:cs typeface="+mn-cs"/>
                <a:sym typeface="Helvetica Neue"/>
              </a:defRPr>
            </a:pPr>
            <a:r>
              <a:t>Streamlit</a:t>
            </a:r>
            <a:r>
              <a:rPr b="0"/>
              <a:t> (limitazioni DataFrame)</a:t>
            </a:r>
          </a:p>
          <a:p>
            <a:pPr marL="333375" indent="-333375" algn="l">
              <a:buSzPct val="145000"/>
              <a:buChar char="•"/>
              <a:defRPr b="1" sz="4000">
                <a:latin typeface="+mn-lt"/>
                <a:ea typeface="+mn-ea"/>
                <a:cs typeface="+mn-cs"/>
                <a:sym typeface="Helvetica Neue"/>
              </a:defRPr>
            </a:pPr>
            <a:r>
              <a:t>Ruoli</a:t>
            </a:r>
            <a:r>
              <a:rPr b="0"/>
              <a:t> non chiaramente distinti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razie per l’attenzione"/>
          <p:cNvSpPr txBox="1"/>
          <p:nvPr>
            <p:ph type="ctrTitle"/>
          </p:nvPr>
        </p:nvSpPr>
        <p:spPr>
          <a:xfrm>
            <a:off x="1148134" y="4245643"/>
            <a:ext cx="10708532" cy="1262313"/>
          </a:xfrm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/>
            <a:r>
              <a:t>Grazie per l’attenzione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WhatsApp2_0 coggle.png" descr="WhatsApp2_0 cogg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37" y="1392571"/>
            <a:ext cx="12849326" cy="69684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Brainstorming"/>
          <p:cNvSpPr txBox="1"/>
          <p:nvPr/>
        </p:nvSpPr>
        <p:spPr>
          <a:xfrm>
            <a:off x="4552313" y="268453"/>
            <a:ext cx="3900171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Brainstorming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Flowchart.jpg" descr="Flowchart.jpg"/>
          <p:cNvPicPr>
            <a:picLocks noChangeAspect="1"/>
          </p:cNvPicPr>
          <p:nvPr/>
        </p:nvPicPr>
        <p:blipFill>
          <a:blip r:embed="rId2">
            <a:extLst/>
          </a:blip>
          <a:srcRect l="0" t="8783" r="0" b="1574"/>
          <a:stretch>
            <a:fillRect/>
          </a:stretch>
        </p:blipFill>
        <p:spPr>
          <a:xfrm>
            <a:off x="2631281" y="1072280"/>
            <a:ext cx="7742199" cy="86381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Flowchart di un tipico utilizzo"/>
          <p:cNvSpPr txBox="1"/>
          <p:nvPr/>
        </p:nvSpPr>
        <p:spPr>
          <a:xfrm>
            <a:off x="2545663" y="268453"/>
            <a:ext cx="7913473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Flowchart di un tipico utilizzo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unzionalità"/>
          <p:cNvSpPr txBox="1"/>
          <p:nvPr/>
        </p:nvSpPr>
        <p:spPr>
          <a:xfrm>
            <a:off x="4831434" y="268453"/>
            <a:ext cx="334193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Funzionalità</a:t>
            </a:r>
          </a:p>
        </p:txBody>
      </p:sp>
      <p:sp>
        <p:nvSpPr>
          <p:cNvPr id="130" name="Due pagine:…"/>
          <p:cNvSpPr txBox="1"/>
          <p:nvPr/>
        </p:nvSpPr>
        <p:spPr>
          <a:xfrm>
            <a:off x="990233" y="1507842"/>
            <a:ext cx="8501508" cy="4964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Tre pagine: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Registrazione, autenticazione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Chat globale, logout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Gestione utenti</a:t>
            </a:r>
          </a:p>
          <a:p>
            <a:pPr marL="3333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Salvataggio log chat e utenti in csv</a:t>
            </a:r>
          </a:p>
          <a:p>
            <a:pPr marL="3333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Utenti admin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Ban messaggi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Ban utenti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sv:…"/>
          <p:cNvSpPr txBox="1"/>
          <p:nvPr/>
        </p:nvSpPr>
        <p:spPr>
          <a:xfrm>
            <a:off x="1015633" y="1580028"/>
            <a:ext cx="4656456" cy="558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csv: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logChat.csv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utenti.csv</a:t>
            </a:r>
          </a:p>
          <a:p>
            <a:pPr marL="333375" indent="-333375" algn="l">
              <a:buSzPct val="145000"/>
              <a:buChar char="•"/>
              <a:defRPr b="1" sz="4000" u="sng">
                <a:latin typeface="+mn-lt"/>
                <a:ea typeface="+mn-ea"/>
                <a:cs typeface="+mn-cs"/>
                <a:sym typeface="Helvetica Neue"/>
              </a:defRPr>
            </a:pPr>
            <a:r>
              <a:t>Login.py</a:t>
            </a:r>
          </a:p>
          <a:p>
            <a:pPr marL="3333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pages: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chatroom.py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usermanager.py</a:t>
            </a:r>
          </a:p>
          <a:p>
            <a:pPr marL="3333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README.md</a:t>
            </a:r>
          </a:p>
          <a:p>
            <a:pPr marL="333375" indent="-333375" algn="l">
              <a:buSzPct val="145000"/>
              <a:buChar char="•"/>
              <a:defRPr sz="40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(save)</a:t>
            </a:r>
          </a:p>
        </p:txBody>
      </p:sp>
      <p:sp>
        <p:nvSpPr>
          <p:cNvPr id="133" name="Architettura"/>
          <p:cNvSpPr txBox="1"/>
          <p:nvPr/>
        </p:nvSpPr>
        <p:spPr>
          <a:xfrm>
            <a:off x="4861890" y="268453"/>
            <a:ext cx="328102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Architettura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uoli"/>
          <p:cNvSpPr txBox="1"/>
          <p:nvPr/>
        </p:nvSpPr>
        <p:spPr>
          <a:xfrm>
            <a:off x="5762954" y="268453"/>
            <a:ext cx="1478891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Ruoli</a:t>
            </a:r>
          </a:p>
        </p:txBody>
      </p:sp>
      <p:sp>
        <p:nvSpPr>
          <p:cNvPr id="136" name="Project Manager…"/>
          <p:cNvSpPr txBox="1"/>
          <p:nvPr/>
        </p:nvSpPr>
        <p:spPr>
          <a:xfrm>
            <a:off x="965741" y="1461261"/>
            <a:ext cx="8521104" cy="561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1" sz="4000">
                <a:latin typeface="+mn-lt"/>
                <a:ea typeface="+mn-ea"/>
                <a:cs typeface="+mn-cs"/>
                <a:sym typeface="Helvetica Neue"/>
              </a:defRPr>
            </a:pPr>
            <a:r>
              <a:t>Project Manager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Lorenzo Giaccari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Camilla Giaccari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Sandro Marussich</a:t>
            </a:r>
          </a:p>
          <a:p>
            <a:pPr marL="333375" indent="-333375" algn="l">
              <a:buSzPct val="145000"/>
              <a:buChar char="•"/>
              <a:defRPr b="1" sz="4000">
                <a:latin typeface="+mn-lt"/>
                <a:ea typeface="+mn-ea"/>
                <a:cs typeface="+mn-cs"/>
                <a:sym typeface="Helvetica Neue"/>
              </a:defRPr>
            </a:pPr>
            <a:r>
              <a:t>Back End Developer 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Lorenzo Giaccari</a:t>
            </a:r>
          </a:p>
          <a:p>
            <a:pPr marL="333375" indent="-333375" algn="l">
              <a:buSzPct val="145000"/>
              <a:buChar char="•"/>
              <a:defRPr b="1" sz="4000">
                <a:latin typeface="+mn-lt"/>
                <a:ea typeface="+mn-ea"/>
                <a:cs typeface="+mn-cs"/>
                <a:sym typeface="Helvetica Neue"/>
              </a:defRPr>
            </a:pPr>
            <a:r>
              <a:t>Front End Developer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Camilla Giaccari</a:t>
            </a:r>
          </a:p>
          <a:p>
            <a:pPr lvl="1" marL="777875" indent="-333375" algn="l">
              <a:buSzPct val="145000"/>
              <a:buChar char="•"/>
              <a:defRPr sz="4000">
                <a:latin typeface="+mn-lt"/>
                <a:ea typeface="+mn-ea"/>
                <a:cs typeface="+mn-cs"/>
                <a:sym typeface="Helvetica Neue"/>
              </a:defRPr>
            </a:pPr>
            <a:r>
              <a:t>Sandro Marussich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sempi - Login"/>
          <p:cNvSpPr txBox="1"/>
          <p:nvPr/>
        </p:nvSpPr>
        <p:spPr>
          <a:xfrm>
            <a:off x="4443907" y="268453"/>
            <a:ext cx="4116985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Esempi - Login</a:t>
            </a:r>
          </a:p>
        </p:txBody>
      </p:sp>
      <p:pic>
        <p:nvPicPr>
          <p:cNvPr id="139" name="Schermata 2022-11-10 alle 11.37.30.png" descr="Schermata 2022-11-10 alle 11.37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212" y="1279206"/>
            <a:ext cx="10924376" cy="8298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hermata 2022-11-10 alle 11.37.54.png" descr="Schermata 2022-11-10 alle 11.37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577" y="1270130"/>
            <a:ext cx="10881395" cy="826588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Esempi - Chatroom"/>
          <p:cNvSpPr txBox="1"/>
          <p:nvPr/>
        </p:nvSpPr>
        <p:spPr>
          <a:xfrm>
            <a:off x="3859122" y="268453"/>
            <a:ext cx="5286554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Esempi - Chatroom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hermata 2022-11-10 alle 11.39.59.png" descr="Schermata 2022-11-10 alle 11.3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168" y="1262015"/>
            <a:ext cx="10878213" cy="826347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Esempi - Ban"/>
          <p:cNvSpPr txBox="1"/>
          <p:nvPr/>
        </p:nvSpPr>
        <p:spPr>
          <a:xfrm>
            <a:off x="3160329" y="271799"/>
            <a:ext cx="6684141" cy="77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4400">
                <a:latin typeface="+mn-lt"/>
                <a:ea typeface="+mn-ea"/>
                <a:cs typeface="+mn-cs"/>
                <a:sym typeface="Helvetica Neue"/>
              </a:defRPr>
            </a:pPr>
            <a:r>
              <a:t>Esempi </a:t>
            </a:r>
            <a:r>
              <a:t>–</a:t>
            </a:r>
            <a:r>
              <a:t> Ban</a:t>
            </a:r>
            <a:r>
              <a:t> messaggi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