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notesSlides/notesSlide26.xml" ContentType="application/vnd.openxmlformats-officedocument.presentationml.notesSlide+xml"/>
  <Override PartName="/ppt/charts/chart10.xml" ContentType="application/vnd.openxmlformats-officedocument.drawingml.chart+xml"/>
  <Override PartName="/ppt/notesSlides/notesSlide27.xml" ContentType="application/vnd.openxmlformats-officedocument.presentationml.notesSlide+xml"/>
  <Override PartName="/ppt/charts/chart11.xml" ContentType="application/vnd.openxmlformats-officedocument.drawingml.chart+xml"/>
  <Override PartName="/ppt/notesSlides/notesSlide28.xml" ContentType="application/vnd.openxmlformats-officedocument.presentationml.notesSlide+xml"/>
  <Override PartName="/ppt/charts/chart12.xml" ContentType="application/vnd.openxmlformats-officedocument.drawingml.chart+xml"/>
  <Override PartName="/ppt/notesSlides/notesSlide29.xml" ContentType="application/vnd.openxmlformats-officedocument.presentationml.notesSlide+xml"/>
  <Override PartName="/ppt/charts/chart13.xml" ContentType="application/vnd.openxmlformats-officedocument.drawingml.chart+xml"/>
  <Override PartName="/ppt/notesSlides/notesSlide30.xml" ContentType="application/vnd.openxmlformats-officedocument.presentationml.notesSlide+xml"/>
  <Override PartName="/ppt/charts/chart14.xml" ContentType="application/vnd.openxmlformats-officedocument.drawingml.chart+xml"/>
  <Override PartName="/ppt/notesSlides/notesSlide31.xml" ContentType="application/vnd.openxmlformats-officedocument.presentationml.notesSlide+xml"/>
  <Override PartName="/ppt/charts/chart15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41"/>
  </p:notesMasterIdLst>
  <p:sldIdLst>
    <p:sldId id="261" r:id="rId2"/>
    <p:sldId id="741" r:id="rId3"/>
    <p:sldId id="830" r:id="rId4"/>
    <p:sldId id="825" r:id="rId5"/>
    <p:sldId id="832" r:id="rId6"/>
    <p:sldId id="743" r:id="rId7"/>
    <p:sldId id="717" r:id="rId8"/>
    <p:sldId id="746" r:id="rId9"/>
    <p:sldId id="747" r:id="rId10"/>
    <p:sldId id="769" r:id="rId11"/>
    <p:sldId id="770" r:id="rId12"/>
    <p:sldId id="835" r:id="rId13"/>
    <p:sldId id="749" r:id="rId14"/>
    <p:sldId id="750" r:id="rId15"/>
    <p:sldId id="812" r:id="rId16"/>
    <p:sldId id="804" r:id="rId17"/>
    <p:sldId id="745" r:id="rId18"/>
    <p:sldId id="759" r:id="rId19"/>
    <p:sldId id="810" r:id="rId20"/>
    <p:sldId id="775" r:id="rId21"/>
    <p:sldId id="778" r:id="rId22"/>
    <p:sldId id="774" r:id="rId23"/>
    <p:sldId id="780" r:id="rId24"/>
    <p:sldId id="811" r:id="rId25"/>
    <p:sldId id="782" r:id="rId26"/>
    <p:sldId id="826" r:id="rId27"/>
    <p:sldId id="827" r:id="rId28"/>
    <p:sldId id="828" r:id="rId29"/>
    <p:sldId id="829" r:id="rId30"/>
    <p:sldId id="786" r:id="rId31"/>
    <p:sldId id="824" r:id="rId32"/>
    <p:sldId id="805" r:id="rId33"/>
    <p:sldId id="850" r:id="rId34"/>
    <p:sldId id="852" r:id="rId35"/>
    <p:sldId id="851" r:id="rId36"/>
    <p:sldId id="853" r:id="rId37"/>
    <p:sldId id="806" r:id="rId38"/>
    <p:sldId id="802" r:id="rId39"/>
    <p:sldId id="80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EAD5"/>
    <a:srgbClr val="1B587C"/>
    <a:srgbClr val="FF40FF"/>
    <a:srgbClr val="8B3FC6"/>
    <a:srgbClr val="9F2936"/>
    <a:srgbClr val="E6D6BD"/>
    <a:srgbClr val="8EC182"/>
    <a:srgbClr val="4E8542"/>
    <a:srgbClr val="144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6844"/>
  </p:normalViewPr>
  <p:slideViewPr>
    <p:cSldViewPr snapToGrid="0" snapToObjects="1">
      <p:cViewPr varScale="1">
        <p:scale>
          <a:sx n="85" d="100"/>
          <a:sy n="85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parseP-Sigmetrics22/excels/Sparse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hristina/Desk/presentations/SparseP-Sigmetrics22/excels/Sparse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KernelMultiplePIMCores!$D$9:$D$10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6-B146-9210-A22CC095B504}"/>
            </c:ext>
          </c:extLst>
        </c:ser>
        <c:ser>
          <c:idx val="1"/>
          <c:order val="1"/>
          <c:tx>
            <c:strRef>
              <c:f>KernelMultiplePIMCores!$E$8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KernelMultiplePIMCores!$E$9:$E$10</c:f>
              <c:numCache>
                <c:formatCode>General</c:formatCode>
                <c:ptCount val="2"/>
                <c:pt idx="0">
                  <c:v>0.84396151825400001</c:v>
                </c:pt>
                <c:pt idx="1">
                  <c:v>6.8633836214999997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6-B146-9210-A22CC095B504}"/>
            </c:ext>
          </c:extLst>
        </c:ser>
        <c:ser>
          <c:idx val="2"/>
          <c:order val="2"/>
          <c:tx>
            <c:strRef>
              <c:f>KernelMultiplePIMCores!$F$8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KernelMultiplePIMCores!$F$9:$F$10</c:f>
              <c:numCache>
                <c:formatCode>General</c:formatCode>
                <c:ptCount val="2"/>
                <c:pt idx="0">
                  <c:v>0.57690997120898502</c:v>
                </c:pt>
                <c:pt idx="1">
                  <c:v>0.45252318829749999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6-B146-9210-A22CC095B504}"/>
            </c:ext>
          </c:extLst>
        </c:ser>
        <c:ser>
          <c:idx val="3"/>
          <c:order val="3"/>
          <c:tx>
            <c:strRef>
              <c:f>KernelMultiplePIMCores!$G$8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KernelMultiplePIMCores!$G$9:$G$10</c:f>
              <c:numCache>
                <c:formatCode>General</c:formatCode>
                <c:ptCount val="2"/>
                <c:pt idx="0">
                  <c:v>0.73398575200000005</c:v>
                </c:pt>
                <c:pt idx="1">
                  <c:v>6.1851559790400001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6-B146-9210-A22CC095B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0424560"/>
        <c:axId val="878355680"/>
      </c:barChart>
      <c:catAx>
        <c:axId val="87042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355680"/>
        <c:crosses val="autoZero"/>
        <c:auto val="1"/>
        <c:lblAlgn val="ctr"/>
        <c:lblOffset val="100"/>
        <c:noMultiLvlLbl val="0"/>
      </c:catAx>
      <c:valAx>
        <c:axId val="87835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042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537680940593257"/>
          <c:y val="0.13092765702885176"/>
          <c:w val="0.3908208304301109"/>
          <c:h val="0.266234807451845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/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/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v>1D</c:v>
          </c:tx>
          <c:spPr>
            <a:solidFill>
              <a:srgbClr val="CCCCC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'1D-vs-2D'!$C$35:$C$58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11F2-6647-911D-568AD2547BB1}"/>
            </c:ext>
          </c:extLst>
        </c:ser>
        <c:ser>
          <c:idx val="1"/>
          <c:order val="1"/>
          <c:tx>
            <c:v>2D (equally-sized)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'1D-vs-2D'!$D$35:$D$58</c:f>
              <c:numCache>
                <c:formatCode>General</c:formatCode>
                <c:ptCount val="24"/>
                <c:pt idx="0">
                  <c:v>1.1069485100000001</c:v>
                </c:pt>
                <c:pt idx="1">
                  <c:v>1.05130758</c:v>
                </c:pt>
                <c:pt idx="2">
                  <c:v>1.3689849700000001</c:v>
                </c:pt>
                <c:pt idx="3">
                  <c:v>1.0535164699999999</c:v>
                </c:pt>
                <c:pt idx="4">
                  <c:v>1.3571434499999999</c:v>
                </c:pt>
                <c:pt idx="5">
                  <c:v>1.42573777</c:v>
                </c:pt>
                <c:pt idx="6">
                  <c:v>1.63391124</c:v>
                </c:pt>
                <c:pt idx="7">
                  <c:v>1.4236334799999999</c:v>
                </c:pt>
                <c:pt idx="8">
                  <c:v>1.4164977000000001</c:v>
                </c:pt>
                <c:pt idx="9">
                  <c:v>1.2136228499999999</c:v>
                </c:pt>
                <c:pt idx="10">
                  <c:v>1.28887332</c:v>
                </c:pt>
                <c:pt idx="11">
                  <c:v>1.36796999</c:v>
                </c:pt>
                <c:pt idx="12">
                  <c:v>1.2745046900000001</c:v>
                </c:pt>
                <c:pt idx="13">
                  <c:v>1.3837342500000001</c:v>
                </c:pt>
                <c:pt idx="14">
                  <c:v>1.35423593</c:v>
                </c:pt>
                <c:pt idx="15">
                  <c:v>0.81272264999999999</c:v>
                </c:pt>
                <c:pt idx="16">
                  <c:v>0.35967540999999997</c:v>
                </c:pt>
                <c:pt idx="17">
                  <c:v>0.95351686999999996</c:v>
                </c:pt>
                <c:pt idx="18">
                  <c:v>0.87023008000000002</c:v>
                </c:pt>
                <c:pt idx="19">
                  <c:v>0.49708709000000001</c:v>
                </c:pt>
                <c:pt idx="20">
                  <c:v>0.87266549000000004</c:v>
                </c:pt>
                <c:pt idx="21">
                  <c:v>0.74492997000000005</c:v>
                </c:pt>
                <c:pt idx="22">
                  <c:v>1.3057427100000001</c:v>
                </c:pt>
                <c:pt idx="23">
                  <c:v>0.69507262999999997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11F2-6647-911D-568AD2547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2115368798"/>
        <c:axId val="1015830000"/>
      </c:barChart>
      <c:catAx>
        <c:axId val="211536879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015830000"/>
        <c:crosses val="autoZero"/>
        <c:auto val="1"/>
        <c:lblAlgn val="ctr"/>
        <c:lblOffset val="100"/>
        <c:noMultiLvlLbl val="1"/>
      </c:catAx>
      <c:valAx>
        <c:axId val="101583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536879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229570218698862"/>
          <c:y val="1.6496498715567888E-2"/>
          <c:w val="0.36343193858430228"/>
          <c:h val="7.337110064552834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v>1D</c:v>
          </c:tx>
          <c:spPr>
            <a:solidFill>
              <a:srgbClr val="CCCCC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'1D-vs-2D'!$C$35:$C$58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11F2-6647-911D-568AD2547BB1}"/>
            </c:ext>
          </c:extLst>
        </c:ser>
        <c:ser>
          <c:idx val="1"/>
          <c:order val="1"/>
          <c:tx>
            <c:v>2D (equally-sized)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strRef>
              <c:f>'1D-vs-2D'!$B$35:$B$58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'1D-vs-2D'!$D$35:$D$58</c:f>
              <c:numCache>
                <c:formatCode>General</c:formatCode>
                <c:ptCount val="24"/>
                <c:pt idx="0">
                  <c:v>1.1069485100000001</c:v>
                </c:pt>
                <c:pt idx="1">
                  <c:v>1.05130758</c:v>
                </c:pt>
                <c:pt idx="2">
                  <c:v>1.3689849700000001</c:v>
                </c:pt>
                <c:pt idx="3">
                  <c:v>1.0535164699999999</c:v>
                </c:pt>
                <c:pt idx="4">
                  <c:v>1.3571434499999999</c:v>
                </c:pt>
                <c:pt idx="5">
                  <c:v>1.42573777</c:v>
                </c:pt>
                <c:pt idx="6">
                  <c:v>1.63391124</c:v>
                </c:pt>
                <c:pt idx="7">
                  <c:v>1.4236334799999999</c:v>
                </c:pt>
                <c:pt idx="8">
                  <c:v>1.4164977000000001</c:v>
                </c:pt>
                <c:pt idx="9">
                  <c:v>1.2136228499999999</c:v>
                </c:pt>
                <c:pt idx="10">
                  <c:v>1.28887332</c:v>
                </c:pt>
                <c:pt idx="11">
                  <c:v>1.36796999</c:v>
                </c:pt>
                <c:pt idx="12">
                  <c:v>1.2745046900000001</c:v>
                </c:pt>
                <c:pt idx="13">
                  <c:v>1.3837342500000001</c:v>
                </c:pt>
                <c:pt idx="14">
                  <c:v>1.35423593</c:v>
                </c:pt>
                <c:pt idx="15">
                  <c:v>0.81272264999999999</c:v>
                </c:pt>
                <c:pt idx="16">
                  <c:v>0.35967540999999997</c:v>
                </c:pt>
                <c:pt idx="17">
                  <c:v>0.95351686999999996</c:v>
                </c:pt>
                <c:pt idx="18">
                  <c:v>0.87023008000000002</c:v>
                </c:pt>
                <c:pt idx="19">
                  <c:v>0.49708709000000001</c:v>
                </c:pt>
                <c:pt idx="20">
                  <c:v>0.87266549000000004</c:v>
                </c:pt>
                <c:pt idx="21">
                  <c:v>0.74492997000000005</c:v>
                </c:pt>
                <c:pt idx="22">
                  <c:v>1.3057427100000001</c:v>
                </c:pt>
                <c:pt idx="23">
                  <c:v>0.69507262999999997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11F2-6647-911D-568AD2547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2115368798"/>
        <c:axId val="1015830000"/>
      </c:barChart>
      <c:catAx>
        <c:axId val="211536879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015830000"/>
        <c:crosses val="autoZero"/>
        <c:auto val="1"/>
        <c:lblAlgn val="ctr"/>
        <c:lblOffset val="100"/>
        <c:noMultiLvlLbl val="1"/>
      </c:catAx>
      <c:valAx>
        <c:axId val="101583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536879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229570218698862"/>
          <c:y val="1.6496498715567888E-2"/>
          <c:w val="0.36343193858430228"/>
          <c:h val="7.337110064552834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KernelMultiplePIMCores!$D$19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KernelMultiplePIMCores!$D$20:$D$21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2-EE4C-93CC-63A45B6BB7EF}"/>
            </c:ext>
          </c:extLst>
        </c:ser>
        <c:ser>
          <c:idx val="1"/>
          <c:order val="1"/>
          <c:tx>
            <c:strRef>
              <c:f>KernelMultiplePIMCores!$E$19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KernelMultiplePIMCores!$E$20:$E$21</c:f>
              <c:numCache>
                <c:formatCode>General</c:formatCode>
                <c:ptCount val="2"/>
                <c:pt idx="0">
                  <c:v>1.0236112181695003</c:v>
                </c:pt>
                <c:pt idx="1">
                  <c:v>1.2314724739811689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2-EE4C-93CC-63A45B6BB7EF}"/>
            </c:ext>
          </c:extLst>
        </c:ser>
        <c:ser>
          <c:idx val="2"/>
          <c:order val="2"/>
          <c:tx>
            <c:strRef>
              <c:f>KernelMultiplePIMCores!$F$19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KernelMultiplePIMCores!$F$20:$F$21</c:f>
              <c:numCache>
                <c:formatCode>General</c:formatCode>
                <c:ptCount val="2"/>
                <c:pt idx="0">
                  <c:v>0.75497412418728804</c:v>
                </c:pt>
                <c:pt idx="1">
                  <c:v>0.60927785336212681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2-EE4C-93CC-63A45B6BB7EF}"/>
            </c:ext>
          </c:extLst>
        </c:ser>
        <c:ser>
          <c:idx val="3"/>
          <c:order val="3"/>
          <c:tx>
            <c:strRef>
              <c:f>KernelMultiplePIMCores!$G$19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KernelMultiplePIMCores!$G$20:$G$21</c:f>
              <c:numCache>
                <c:formatCode>General</c:formatCode>
                <c:ptCount val="2"/>
                <c:pt idx="0">
                  <c:v>0.85746139347817263</c:v>
                </c:pt>
                <c:pt idx="1">
                  <c:v>0.94399869121300362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2-EE4C-93CC-63A45B6BB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8440256"/>
        <c:axId val="877947472"/>
      </c:barChart>
      <c:catAx>
        <c:axId val="8784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7947472"/>
        <c:crosses val="autoZero"/>
        <c:auto val="1"/>
        <c:lblAlgn val="ctr"/>
        <c:lblOffset val="100"/>
        <c:noMultiLvlLbl val="0"/>
      </c:catAx>
      <c:valAx>
        <c:axId val="8779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44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065303045180054"/>
          <c:y val="4.3967131143989382E-3"/>
          <c:w val="0.40899236682825213"/>
          <c:h val="0.2096852638619352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6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0" dirty="0">
                <a:solidFill>
                  <a:schemeClr val="accent6"/>
                </a:solidFill>
              </a:rPr>
              <a:t>2D Equally-Wide Tiles</a:t>
            </a:r>
          </a:p>
        </c:rich>
      </c:tx>
      <c:layout>
        <c:manualLayout>
          <c:xMode val="edge"/>
          <c:yMode val="edge"/>
          <c:x val="0.31056195983884455"/>
          <c:y val="3.0431091150303232E-2"/>
        </c:manualLayout>
      </c:layout>
      <c:overlay val="0"/>
      <c:spPr>
        <a:noFill/>
        <a:ln w="28575">
          <a:solidFill>
            <a:schemeClr val="accent6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6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KernelMultiplePIMCores!$D$28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KernelMultiplePIMCores!$D$29:$D$30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0-4B45-B538-CC1395C75ADE}"/>
            </c:ext>
          </c:extLst>
        </c:ser>
        <c:ser>
          <c:idx val="1"/>
          <c:order val="1"/>
          <c:tx>
            <c:strRef>
              <c:f>KernelMultiplePIMCores!$E$28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KernelMultiplePIMCores!$E$29:$E$30</c:f>
              <c:numCache>
                <c:formatCode>General</c:formatCode>
                <c:ptCount val="2"/>
                <c:pt idx="0">
                  <c:v>44.021000300128428</c:v>
                </c:pt>
                <c:pt idx="1">
                  <c:v>22.409233598906315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0-4B45-B538-CC1395C75ADE}"/>
            </c:ext>
          </c:extLst>
        </c:ser>
        <c:ser>
          <c:idx val="2"/>
          <c:order val="2"/>
          <c:tx>
            <c:strRef>
              <c:f>KernelMultiplePIMCores!$F$28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KernelMultiplePIMCores!$F$29:$F$30</c:f>
              <c:numCache>
                <c:formatCode>General</c:formatCode>
                <c:ptCount val="2"/>
                <c:pt idx="0">
                  <c:v>1.1764397773539697</c:v>
                </c:pt>
                <c:pt idx="1">
                  <c:v>0.85832030289120986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0-4B45-B538-CC1395C75ADE}"/>
            </c:ext>
          </c:extLst>
        </c:ser>
        <c:ser>
          <c:idx val="3"/>
          <c:order val="3"/>
          <c:tx>
            <c:strRef>
              <c:f>KernelMultiplePIMCores!$G$28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KernelMultiplePIMCores!$G$29:$G$30</c:f>
              <c:numCache>
                <c:formatCode>General</c:formatCode>
                <c:ptCount val="2"/>
                <c:pt idx="0">
                  <c:v>46.478507617387173</c:v>
                </c:pt>
                <c:pt idx="1">
                  <c:v>23.939705926711326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E0-4B45-B538-CC1395C75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6577216"/>
        <c:axId val="876374256"/>
      </c:barChart>
      <c:catAx>
        <c:axId val="87657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374256"/>
        <c:crosses val="autoZero"/>
        <c:auto val="1"/>
        <c:lblAlgn val="ctr"/>
        <c:lblOffset val="100"/>
        <c:noMultiLvlLbl val="0"/>
      </c:catAx>
      <c:valAx>
        <c:axId val="8763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57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258753480223515"/>
          <c:y val="0.17315770094304436"/>
          <c:w val="0.38666539557800544"/>
          <c:h val="0.224798437284929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2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0" dirty="0">
                <a:solidFill>
                  <a:schemeClr val="tx2"/>
                </a:solidFill>
              </a:rPr>
              <a:t>2D Variable-Sized Tiles</a:t>
            </a:r>
          </a:p>
        </c:rich>
      </c:tx>
      <c:layout>
        <c:manualLayout>
          <c:xMode val="edge"/>
          <c:yMode val="edge"/>
          <c:x val="0.30927003611585585"/>
          <c:y val="2.7049858800269541E-2"/>
        </c:manualLayout>
      </c:layout>
      <c:overlay val="0"/>
      <c:spPr>
        <a:noFill/>
        <a:ln w="28575"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2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KernelMultiplePIMCores!$D$36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KernelMultiplePIMCores!$D$37:$D$38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7-DC4B-8808-A45C911D83A5}"/>
            </c:ext>
          </c:extLst>
        </c:ser>
        <c:ser>
          <c:idx val="1"/>
          <c:order val="1"/>
          <c:tx>
            <c:strRef>
              <c:f>KernelMultiplePIMCores!$E$36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KernelMultiplePIMCores!$E$37:$E$38</c:f>
              <c:numCache>
                <c:formatCode>General</c:formatCode>
                <c:ptCount val="2"/>
                <c:pt idx="0">
                  <c:v>42.240001283740384</c:v>
                </c:pt>
                <c:pt idx="1">
                  <c:v>19.968571486161306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E7-DC4B-8808-A45C911D83A5}"/>
            </c:ext>
          </c:extLst>
        </c:ser>
        <c:ser>
          <c:idx val="2"/>
          <c:order val="2"/>
          <c:tx>
            <c:strRef>
              <c:f>KernelMultiplePIMCores!$F$36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KernelMultiplePIMCores!$F$37:$F$38</c:f>
              <c:numCache>
                <c:formatCode>General</c:formatCode>
                <c:ptCount val="2"/>
                <c:pt idx="0">
                  <c:v>1.1387787153236177</c:v>
                </c:pt>
                <c:pt idx="1">
                  <c:v>0.78890389674978867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E7-DC4B-8808-A45C911D83A5}"/>
            </c:ext>
          </c:extLst>
        </c:ser>
        <c:ser>
          <c:idx val="3"/>
          <c:order val="3"/>
          <c:tx>
            <c:strRef>
              <c:f>KernelMultiplePIMCores!$G$36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KernelMultiplePIMCores!$G$37:$G$38</c:f>
              <c:numCache>
                <c:formatCode>General</c:formatCode>
                <c:ptCount val="2"/>
                <c:pt idx="0">
                  <c:v>40.075092484337226</c:v>
                </c:pt>
                <c:pt idx="1">
                  <c:v>20.652958296506441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E7-DC4B-8808-A45C911D8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943522560"/>
        <c:axId val="911633824"/>
      </c:barChart>
      <c:catAx>
        <c:axId val="94352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11633824"/>
        <c:crosses val="autoZero"/>
        <c:auto val="1"/>
        <c:lblAlgn val="ctr"/>
        <c:lblOffset val="100"/>
        <c:noMultiLvlLbl val="0"/>
      </c:catAx>
      <c:valAx>
        <c:axId val="91163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4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accent4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4"/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435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525958875635143"/>
          <c:y val="0.15967883084972501"/>
          <c:w val="0.38628204543047751"/>
          <c:h val="0.156687904533167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accent4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400" b="1">
                <a:solidFill>
                  <a:schemeClr val="accent4"/>
                </a:solidFill>
              </a:rPr>
              <a:t>1D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KernelMultiplePIMCores!$D$9:$D$10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6-B146-9210-A22CC095B504}"/>
            </c:ext>
          </c:extLst>
        </c:ser>
        <c:ser>
          <c:idx val="1"/>
          <c:order val="1"/>
          <c:tx>
            <c:strRef>
              <c:f>KernelMultiplePIMCores!$E$8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KernelMultiplePIMCores!$E$9:$E$10</c:f>
              <c:numCache>
                <c:formatCode>General</c:formatCode>
                <c:ptCount val="2"/>
                <c:pt idx="0">
                  <c:v>0.84396151825400001</c:v>
                </c:pt>
                <c:pt idx="1">
                  <c:v>6.8633836214999997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6-B146-9210-A22CC095B504}"/>
            </c:ext>
          </c:extLst>
        </c:ser>
        <c:ser>
          <c:idx val="2"/>
          <c:order val="2"/>
          <c:tx>
            <c:strRef>
              <c:f>KernelMultiplePIMCores!$F$8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KernelMultiplePIMCores!$F$9:$F$10</c:f>
              <c:numCache>
                <c:formatCode>General</c:formatCode>
                <c:ptCount val="2"/>
                <c:pt idx="0">
                  <c:v>0.57690997120898502</c:v>
                </c:pt>
                <c:pt idx="1">
                  <c:v>0.45252318829749999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6-B146-9210-A22CC095B504}"/>
            </c:ext>
          </c:extLst>
        </c:ser>
        <c:ser>
          <c:idx val="3"/>
          <c:order val="3"/>
          <c:tx>
            <c:strRef>
              <c:f>KernelMultiplePIMCores!$G$8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KernelMultiplePIMCores!$C$9:$C$10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KernelMultiplePIMCores!$G$9:$G$10</c:f>
              <c:numCache>
                <c:formatCode>General</c:formatCode>
                <c:ptCount val="2"/>
                <c:pt idx="0">
                  <c:v>0.73398575200000005</c:v>
                </c:pt>
                <c:pt idx="1">
                  <c:v>6.1851559790400001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6-B146-9210-A22CC095B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0424560"/>
        <c:axId val="878355680"/>
      </c:barChart>
      <c:catAx>
        <c:axId val="87042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355680"/>
        <c:crosses val="autoZero"/>
        <c:auto val="1"/>
        <c:lblAlgn val="ctr"/>
        <c:lblOffset val="100"/>
        <c:noMultiLvlLbl val="0"/>
      </c:catAx>
      <c:valAx>
        <c:axId val="87835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042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537680940593257"/>
          <c:y val="0.13092765702885176"/>
          <c:w val="0.3908208304301109"/>
          <c:h val="0.266234807451845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5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 dirty="0">
                <a:solidFill>
                  <a:schemeClr val="accent5"/>
                </a:solidFill>
              </a:rPr>
              <a:t>2D Equally-Sized </a:t>
            </a:r>
          </a:p>
        </c:rich>
      </c:tx>
      <c:layout>
        <c:manualLayout>
          <c:xMode val="edge"/>
          <c:yMode val="edge"/>
          <c:x val="0.30611194424631349"/>
          <c:y val="1.9152759342059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5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KernelMultiplePIMCores!$D$19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KernelMultiplePIMCores!$D$20:$D$21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2-EE4C-93CC-63A45B6BB7EF}"/>
            </c:ext>
          </c:extLst>
        </c:ser>
        <c:ser>
          <c:idx val="1"/>
          <c:order val="1"/>
          <c:tx>
            <c:strRef>
              <c:f>KernelMultiplePIMCores!$E$19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KernelMultiplePIMCores!$E$20:$E$21</c:f>
              <c:numCache>
                <c:formatCode>General</c:formatCode>
                <c:ptCount val="2"/>
                <c:pt idx="0">
                  <c:v>1.0236112181695003</c:v>
                </c:pt>
                <c:pt idx="1">
                  <c:v>1.2314724739811689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2-EE4C-93CC-63A45B6BB7EF}"/>
            </c:ext>
          </c:extLst>
        </c:ser>
        <c:ser>
          <c:idx val="2"/>
          <c:order val="2"/>
          <c:tx>
            <c:strRef>
              <c:f>KernelMultiplePIMCores!$F$19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KernelMultiplePIMCores!$F$20:$F$21</c:f>
              <c:numCache>
                <c:formatCode>General</c:formatCode>
                <c:ptCount val="2"/>
                <c:pt idx="0">
                  <c:v>0.75497412418728804</c:v>
                </c:pt>
                <c:pt idx="1">
                  <c:v>0.60927785336212681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2-EE4C-93CC-63A45B6BB7EF}"/>
            </c:ext>
          </c:extLst>
        </c:ser>
        <c:ser>
          <c:idx val="3"/>
          <c:order val="3"/>
          <c:tx>
            <c:strRef>
              <c:f>KernelMultiplePIMCores!$G$19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KernelMultiplePIMCores!$C$20:$C$21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KernelMultiplePIMCores!$G$20:$G$21</c:f>
              <c:numCache>
                <c:formatCode>General</c:formatCode>
                <c:ptCount val="2"/>
                <c:pt idx="0">
                  <c:v>0.85746139347817263</c:v>
                </c:pt>
                <c:pt idx="1">
                  <c:v>0.94399869121300362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2-EE4C-93CC-63A45B6BB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8440256"/>
        <c:axId val="877947472"/>
      </c:barChart>
      <c:catAx>
        <c:axId val="8784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7947472"/>
        <c:crosses val="autoZero"/>
        <c:auto val="1"/>
        <c:lblAlgn val="ctr"/>
        <c:lblOffset val="100"/>
        <c:noMultiLvlLbl val="0"/>
      </c:catAx>
      <c:valAx>
        <c:axId val="8779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844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339970924134137"/>
          <c:y val="0.12945832628510112"/>
          <c:w val="0.40899236682825213"/>
          <c:h val="0.2096852638619352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accent6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 dirty="0">
                <a:solidFill>
                  <a:schemeClr val="accent6"/>
                </a:solidFill>
              </a:rPr>
              <a:t>2D Equally-Wide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accent6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KernelMultiplePIMCores!$D$28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KernelMultiplePIMCores!$D$29:$D$30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BE-6B4C-B700-24E2CA63DC03}"/>
            </c:ext>
          </c:extLst>
        </c:ser>
        <c:ser>
          <c:idx val="1"/>
          <c:order val="1"/>
          <c:tx>
            <c:strRef>
              <c:f>KernelMultiplePIMCores!$E$28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KernelMultiplePIMCores!$E$29:$E$30</c:f>
              <c:numCache>
                <c:formatCode>General</c:formatCode>
                <c:ptCount val="2"/>
                <c:pt idx="0">
                  <c:v>44.021000300128428</c:v>
                </c:pt>
                <c:pt idx="1">
                  <c:v>22.409233598906315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BE-6B4C-B700-24E2CA63DC03}"/>
            </c:ext>
          </c:extLst>
        </c:ser>
        <c:ser>
          <c:idx val="2"/>
          <c:order val="2"/>
          <c:tx>
            <c:strRef>
              <c:f>KernelMultiplePIMCores!$F$28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KernelMultiplePIMCores!$F$29:$F$30</c:f>
              <c:numCache>
                <c:formatCode>General</c:formatCode>
                <c:ptCount val="2"/>
                <c:pt idx="0">
                  <c:v>1.1764397773539697</c:v>
                </c:pt>
                <c:pt idx="1">
                  <c:v>0.85832030289120986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E-6B4C-B700-24E2CA63DC03}"/>
            </c:ext>
          </c:extLst>
        </c:ser>
        <c:ser>
          <c:idx val="3"/>
          <c:order val="3"/>
          <c:tx>
            <c:strRef>
              <c:f>KernelMultiplePIMCores!$G$28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KernelMultiplePIMCores!$C$29:$C$30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KernelMultiplePIMCores!$G$29:$G$30</c:f>
              <c:numCache>
                <c:formatCode>General</c:formatCode>
                <c:ptCount val="2"/>
                <c:pt idx="0">
                  <c:v>46.478507617387173</c:v>
                </c:pt>
                <c:pt idx="1">
                  <c:v>23.939705926711326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BE-6B4C-B700-24E2CA63D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876577216"/>
        <c:axId val="876374256"/>
      </c:barChart>
      <c:catAx>
        <c:axId val="87657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374256"/>
        <c:crosses val="autoZero"/>
        <c:auto val="1"/>
        <c:lblAlgn val="ctr"/>
        <c:lblOffset val="100"/>
        <c:noMultiLvlLbl val="0"/>
      </c:catAx>
      <c:valAx>
        <c:axId val="8763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7657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258753480223515"/>
          <c:y val="0.17315770094304436"/>
          <c:w val="0.38666539557800544"/>
          <c:h val="0.224798437284929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2"/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1">
                <a:solidFill>
                  <a:schemeClr val="tx2"/>
                </a:solidFill>
              </a:rPr>
              <a:t>2D Variable-Sized</a:t>
            </a:r>
          </a:p>
        </c:rich>
      </c:tx>
      <c:layout>
        <c:manualLayout>
          <c:xMode val="edge"/>
          <c:yMode val="edge"/>
          <c:x val="0.32925820509839954"/>
          <c:y val="2.861749340051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2"/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KernelMultiplePIMCores!$D$36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KernelMultiplePIMCores!$D$37:$D$38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E-4844-94A7-159D9DDAC8AA}"/>
            </c:ext>
          </c:extLst>
        </c:ser>
        <c:ser>
          <c:idx val="1"/>
          <c:order val="1"/>
          <c:tx>
            <c:strRef>
              <c:f>KernelMultiplePIMCores!$E$36</c:f>
              <c:strCache>
                <c:ptCount val="1"/>
                <c:pt idx="0">
                  <c:v>COO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KernelMultiplePIMCores!$E$37:$E$38</c:f>
              <c:numCache>
                <c:formatCode>General</c:formatCode>
                <c:ptCount val="2"/>
                <c:pt idx="0">
                  <c:v>42.240001283740384</c:v>
                </c:pt>
                <c:pt idx="1">
                  <c:v>19.968571486161306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E-4844-94A7-159D9DDAC8AA}"/>
            </c:ext>
          </c:extLst>
        </c:ser>
        <c:ser>
          <c:idx val="2"/>
          <c:order val="2"/>
          <c:tx>
            <c:strRef>
              <c:f>KernelMultiplePIMCores!$F$36</c:f>
              <c:strCache>
                <c:ptCount val="1"/>
                <c:pt idx="0">
                  <c:v>BCSR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KernelMultiplePIMCores!$F$37:$F$38</c:f>
              <c:numCache>
                <c:formatCode>General</c:formatCode>
                <c:ptCount val="2"/>
                <c:pt idx="0">
                  <c:v>1.1387787153236177</c:v>
                </c:pt>
                <c:pt idx="1">
                  <c:v>0.78890389674978867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6E-4844-94A7-159D9DDAC8AA}"/>
            </c:ext>
          </c:extLst>
        </c:ser>
        <c:ser>
          <c:idx val="3"/>
          <c:order val="3"/>
          <c:tx>
            <c:strRef>
              <c:f>KernelMultiplePIMCores!$G$36</c:f>
              <c:strCache>
                <c:ptCount val="1"/>
                <c:pt idx="0">
                  <c:v>BCOO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KernelMultiplePIMCores!$C$37:$C$38</c:f>
              <c:strCache>
                <c:ptCount val="2"/>
                <c:pt idx="0">
                  <c:v>regular matrices</c:v>
                </c:pt>
                <c:pt idx="1">
                  <c:v>scale-free matrices</c:v>
                </c:pt>
              </c:strCache>
            </c:strRef>
          </c:cat>
          <c:val>
            <c:numRef>
              <c:f>KernelMultiplePIMCores!$G$37:$G$38</c:f>
              <c:numCache>
                <c:formatCode>General</c:formatCode>
                <c:ptCount val="2"/>
                <c:pt idx="0">
                  <c:v>40.075092484337226</c:v>
                </c:pt>
                <c:pt idx="1">
                  <c:v>20.652958296506441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6E-4844-94A7-159D9DDAC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-14"/>
        <c:axId val="943522560"/>
        <c:axId val="911633824"/>
      </c:barChart>
      <c:catAx>
        <c:axId val="94352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11633824"/>
        <c:crosses val="autoZero"/>
        <c:auto val="1"/>
        <c:lblAlgn val="ctr"/>
        <c:lblOffset val="100"/>
        <c:noMultiLvlLbl val="0"/>
      </c:catAx>
      <c:valAx>
        <c:axId val="91163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435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525958875635143"/>
          <c:y val="0.15967883084972501"/>
          <c:w val="0.38628204543047751"/>
          <c:h val="0.156687904533167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v>load</c:v>
          </c:tx>
          <c:spPr>
            <a:solidFill>
              <a:srgbClr val="EAEAEA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'1D-vs-2D'!$D$67:$D$85</c:f>
              <c:numCache>
                <c:formatCode>General</c:formatCode>
                <c:ptCount val="19"/>
                <c:pt idx="0">
                  <c:v>0.80335386996607905</c:v>
                </c:pt>
                <c:pt idx="1">
                  <c:v>1.4838781042484399</c:v>
                </c:pt>
                <c:pt idx="2">
                  <c:v>1.7010688418895401</c:v>
                </c:pt>
                <c:pt idx="3">
                  <c:v>2.06800332856989</c:v>
                </c:pt>
                <c:pt idx="5">
                  <c:v>0.32436686829984102</c:v>
                </c:pt>
                <c:pt idx="6">
                  <c:v>0.53360450142235405</c:v>
                </c:pt>
                <c:pt idx="7">
                  <c:v>0.60429744612940794</c:v>
                </c:pt>
                <c:pt idx="8">
                  <c:v>0.72195214095584404</c:v>
                </c:pt>
                <c:pt idx="10">
                  <c:v>0.124902740455253</c:v>
                </c:pt>
                <c:pt idx="11">
                  <c:v>0.224839123805994</c:v>
                </c:pt>
                <c:pt idx="12">
                  <c:v>0.27171885395163098</c:v>
                </c:pt>
                <c:pt idx="13">
                  <c:v>0.32484934313682001</c:v>
                </c:pt>
                <c:pt idx="15">
                  <c:v>0.14915580342006801</c:v>
                </c:pt>
                <c:pt idx="16">
                  <c:v>0.257259131370703</c:v>
                </c:pt>
                <c:pt idx="17">
                  <c:v>0.29956332239841998</c:v>
                </c:pt>
                <c:pt idx="18">
                  <c:v>0.42156354583060301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984-354C-8155-51C160F94499}"/>
            </c:ext>
          </c:extLst>
        </c:ser>
        <c:ser>
          <c:idx val="1"/>
          <c:order val="1"/>
          <c:tx>
            <c:v>kernel</c:v>
          </c:tx>
          <c:spPr>
            <a:solidFill>
              <a:srgbClr val="1B587C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'1D-vs-2D'!$E$67:$E$85</c:f>
              <c:numCache>
                <c:formatCode>General</c:formatCode>
                <c:ptCount val="19"/>
                <c:pt idx="0">
                  <c:v>0.123202186830513</c:v>
                </c:pt>
                <c:pt idx="1">
                  <c:v>6.9690671967456402E-2</c:v>
                </c:pt>
                <c:pt idx="2">
                  <c:v>4.0440580090729601E-2</c:v>
                </c:pt>
                <c:pt idx="3">
                  <c:v>2.75200195004414E-2</c:v>
                </c:pt>
                <c:pt idx="5">
                  <c:v>0.47494265526374801</c:v>
                </c:pt>
                <c:pt idx="6">
                  <c:v>0.32395101012629601</c:v>
                </c:pt>
                <c:pt idx="7">
                  <c:v>0.20892404227255601</c:v>
                </c:pt>
                <c:pt idx="8">
                  <c:v>0.15894997792325799</c:v>
                </c:pt>
                <c:pt idx="10">
                  <c:v>0.101106464733227</c:v>
                </c:pt>
                <c:pt idx="11">
                  <c:v>6.6657522927664706E-2</c:v>
                </c:pt>
                <c:pt idx="12">
                  <c:v>4.7210198016842897E-2</c:v>
                </c:pt>
                <c:pt idx="13">
                  <c:v>3.9678602892176701E-2</c:v>
                </c:pt>
                <c:pt idx="15">
                  <c:v>8.5476873008956705E-2</c:v>
                </c:pt>
                <c:pt idx="16">
                  <c:v>5.66768359257818E-2</c:v>
                </c:pt>
                <c:pt idx="17">
                  <c:v>4.1960658797871697E-2</c:v>
                </c:pt>
                <c:pt idx="18">
                  <c:v>3.9371004829744899E-2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984-354C-8155-51C160F94499}"/>
            </c:ext>
          </c:extLst>
        </c:ser>
        <c:ser>
          <c:idx val="2"/>
          <c:order val="2"/>
          <c:tx>
            <c:v>retrieve</c:v>
          </c:tx>
          <c:spPr>
            <a:solidFill>
              <a:srgbClr val="C4E1F2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'1D-vs-2D'!$F$67:$F$85</c:f>
              <c:numCache>
                <c:formatCode>General</c:formatCode>
                <c:ptCount val="19"/>
                <c:pt idx="0">
                  <c:v>7.32269040511105E-2</c:v>
                </c:pt>
                <c:pt idx="1">
                  <c:v>9.24138439981603E-2</c:v>
                </c:pt>
                <c:pt idx="2">
                  <c:v>7.92403468386534E-2</c:v>
                </c:pt>
                <c:pt idx="3">
                  <c:v>7.5744395186707003E-2</c:v>
                </c:pt>
                <c:pt idx="5">
                  <c:v>0.1167735773749</c:v>
                </c:pt>
                <c:pt idx="6">
                  <c:v>0.11316505045021</c:v>
                </c:pt>
                <c:pt idx="7">
                  <c:v>8.2848372041259499E-2</c:v>
                </c:pt>
                <c:pt idx="8">
                  <c:v>7.1002402727300296E-2</c:v>
                </c:pt>
                <c:pt idx="10">
                  <c:v>0.62081698203242397</c:v>
                </c:pt>
                <c:pt idx="11">
                  <c:v>0.838218923191559</c:v>
                </c:pt>
                <c:pt idx="12">
                  <c:v>0.80846666748491702</c:v>
                </c:pt>
                <c:pt idx="13">
                  <c:v>0.92039651945364698</c:v>
                </c:pt>
                <c:pt idx="15">
                  <c:v>0.60807163421370602</c:v>
                </c:pt>
                <c:pt idx="16">
                  <c:v>0.77083986594592502</c:v>
                </c:pt>
                <c:pt idx="17">
                  <c:v>0.77649068446945002</c:v>
                </c:pt>
                <c:pt idx="18">
                  <c:v>0.91829288909509099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984-354C-8155-51C160F94499}"/>
            </c:ext>
          </c:extLst>
        </c:ser>
        <c:ser>
          <c:idx val="3"/>
          <c:order val="3"/>
          <c:tx>
            <c:v>merge</c:v>
          </c:tx>
          <c:spPr>
            <a:solidFill>
              <a:srgbClr val="656565"/>
            </a:solidFill>
            <a:ln w="25400">
              <a:solidFill>
                <a:schemeClr val="tx2"/>
              </a:solidFill>
            </a:ln>
            <a:effectLst/>
          </c:spPr>
          <c:invertIfNegative val="1"/>
          <c:cat>
            <c:numRef>
              <c:f>'1D-vs-2D'!$C$67:$C$85</c:f>
              <c:numCache>
                <c:formatCode>General</c:formatCode>
                <c:ptCount val="19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  <c:pt idx="10">
                  <c:v>256</c:v>
                </c:pt>
                <c:pt idx="11">
                  <c:v>512</c:v>
                </c:pt>
                <c:pt idx="12">
                  <c:v>1024</c:v>
                </c:pt>
                <c:pt idx="13">
                  <c:v>2048</c:v>
                </c:pt>
                <c:pt idx="15">
                  <c:v>256</c:v>
                </c:pt>
                <c:pt idx="16">
                  <c:v>512</c:v>
                </c:pt>
                <c:pt idx="17">
                  <c:v>1024</c:v>
                </c:pt>
                <c:pt idx="18">
                  <c:v>2048</c:v>
                </c:pt>
              </c:numCache>
            </c:numRef>
          </c:cat>
          <c:val>
            <c:numRef>
              <c:f>'1D-vs-2D'!$G$67:$G$85</c:f>
              <c:numCache>
                <c:formatCode>General</c:formatCode>
                <c:ptCount val="19"/>
                <c:pt idx="0">
                  <c:v>2.1703915229579401E-4</c:v>
                </c:pt>
                <c:pt idx="1">
                  <c:v>4.50439382292434E-4</c:v>
                </c:pt>
                <c:pt idx="2">
                  <c:v>7.6661227898418098E-4</c:v>
                </c:pt>
                <c:pt idx="3">
                  <c:v>1.81273149179177E-3</c:v>
                </c:pt>
                <c:pt idx="5">
                  <c:v>8.3916899061508898E-2</c:v>
                </c:pt>
                <c:pt idx="6">
                  <c:v>8.8972622925164099E-2</c:v>
                </c:pt>
                <c:pt idx="7">
                  <c:v>8.0642454392522003E-2</c:v>
                </c:pt>
                <c:pt idx="8">
                  <c:v>8.6500426150113302E-2</c:v>
                </c:pt>
                <c:pt idx="10">
                  <c:v>0.153173812779095</c:v>
                </c:pt>
                <c:pt idx="11">
                  <c:v>0.15584505510121799</c:v>
                </c:pt>
                <c:pt idx="12">
                  <c:v>0.156981485869156</c:v>
                </c:pt>
                <c:pt idx="13">
                  <c:v>0.15005112229393999</c:v>
                </c:pt>
                <c:pt idx="15">
                  <c:v>0.15729568935726801</c:v>
                </c:pt>
                <c:pt idx="16">
                  <c:v>0.156876998523927</c:v>
                </c:pt>
                <c:pt idx="17">
                  <c:v>0.15742045647269401</c:v>
                </c:pt>
                <c:pt idx="18">
                  <c:v>0.15753352544152199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solidFill>
                      <a:schemeClr val="tx2"/>
                    </a:solidFill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6984-354C-8155-51C160F94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983712714"/>
        <c:axId val="582728716"/>
      </c:barChart>
      <c:catAx>
        <c:axId val="98371271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endParaRPr lang="en-G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82728716"/>
        <c:crosses val="autoZero"/>
        <c:auto val="1"/>
        <c:lblAlgn val="ctr"/>
        <c:lblOffset val="100"/>
        <c:noMultiLvlLbl val="1"/>
      </c:catAx>
      <c:valAx>
        <c:axId val="5827287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2"/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accent2"/>
                    </a:solidFill>
                  </a:rPr>
                  <a:t>Slowdown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837127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latin typeface="Trebuchet MS" panose="020B0703020202090204" pitchFamily="34" charset="0"/>
        </a:defRPr>
      </a:pPr>
      <a:endParaRPr lang="en-G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C46F1-CA16-F545-A912-284390387BF9}" type="datetimeFigureOut">
              <a:rPr lang="en-GR" smtClean="0"/>
              <a:t>14/5/22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70B-F3DD-2444-9313-30B484567F7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05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855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36484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3045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47583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17947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757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20404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28467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82724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10905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4943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1440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16640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3378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29779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45869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70656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9022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42329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82565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1864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5805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39608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29609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en-GB" sz="1200" dirty="0">
              <a:solidFill>
                <a:schemeClr val="tx2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03606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64728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40686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3134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044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08495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95538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8648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969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9654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5976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7736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9634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113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263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6C45-5116-0A45-A791-A6553C6E25ED}" type="datetime1">
              <a:rPr lang="en-US" smtClean="0"/>
              <a:t>5/14/22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21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5F38-B3BE-C747-A907-0F5D4C362283}" type="datetime1">
              <a:rPr lang="en-US" smtClean="0"/>
              <a:t>5/14/22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793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59B5-99C9-3B42-A953-0581646B9FF8}" type="datetime1">
              <a:rPr lang="en-US" smtClean="0"/>
              <a:t>5/14/22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9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4DF-D368-BA47-B6EB-EDA44C072B34}" type="datetime1">
              <a:rPr lang="en-US" smtClean="0"/>
              <a:t>5/14/22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10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F750-DCED-674B-A358-D6F087F8B78E}" type="datetime1">
              <a:rPr lang="en-US" smtClean="0"/>
              <a:t>5/14/22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51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67DF-ADE1-114E-BF5F-472C11C13A7E}" type="datetime1">
              <a:rPr lang="en-US" smtClean="0"/>
              <a:t>5/14/22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711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6E05-2989-034A-8463-96AC875A570A}" type="datetime1">
              <a:rPr lang="en-US" smtClean="0"/>
              <a:t>5/14/22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88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26A5-9A1E-164E-A536-C43CF41F2EA7}" type="datetime1">
              <a:rPr lang="en-US" smtClean="0"/>
              <a:t>5/14/22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7277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524B-BC97-0E4A-9813-E00CF4939917}" type="datetime1">
              <a:rPr lang="en-US" smtClean="0"/>
              <a:t>5/14/22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176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BAC-6D1D-2546-8E5E-F4E62E7F6FDF}" type="datetime1">
              <a:rPr lang="en-US" smtClean="0"/>
              <a:t>5/14/22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872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0CD9-5DB9-4D4C-B9F8-360C7ABF92B4}" type="datetime1">
              <a:rPr lang="en-US" smtClean="0"/>
              <a:t>5/14/22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848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86F2-4F57-314E-9C03-9014849FF2B9}" type="datetime1">
              <a:rPr lang="en-US" smtClean="0"/>
              <a:t>5/14/22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98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svg"/><Relationship Id="rId10" Type="http://schemas.openxmlformats.org/officeDocument/2006/relationships/image" Target="../media/image8.emf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parse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1.0507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MU-SAFARI/Sparse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1.05072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-SAFARI/Sparse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1.05072.pdf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svg"/><Relationship Id="rId10" Type="http://schemas.openxmlformats.org/officeDocument/2006/relationships/image" Target="../media/image8.emf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E1443-93ED-ED4C-B68E-7250F5666C1F}"/>
              </a:ext>
            </a:extLst>
          </p:cNvPr>
          <p:cNvSpPr/>
          <p:nvPr/>
        </p:nvSpPr>
        <p:spPr>
          <a:xfrm>
            <a:off x="-15498" y="-131052"/>
            <a:ext cx="9159498" cy="4110592"/>
          </a:xfrm>
          <a:prstGeom prst="rect">
            <a:avLst/>
          </a:prstGeom>
          <a:solidFill>
            <a:srgbClr val="D9EAD5">
              <a:alpha val="50196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A7EE06-AFEA-9E4C-A118-7E420281EFBB}"/>
              </a:ext>
            </a:extLst>
          </p:cNvPr>
          <p:cNvGrpSpPr>
            <a:grpSpLocks noChangeAspect="1"/>
          </p:cNvGrpSpPr>
          <p:nvPr/>
        </p:nvGrpSpPr>
        <p:grpSpPr>
          <a:xfrm>
            <a:off x="90652" y="146085"/>
            <a:ext cx="8984059" cy="3833455"/>
            <a:chOff x="-1587713" y="55752"/>
            <a:chExt cx="11328398" cy="48337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DE4CD0-E1C3-8A43-BE0E-B820665ABD92}"/>
                </a:ext>
              </a:extLst>
            </p:cNvPr>
            <p:cNvGrpSpPr/>
            <p:nvPr/>
          </p:nvGrpSpPr>
          <p:grpSpPr>
            <a:xfrm>
              <a:off x="1735979" y="55752"/>
              <a:ext cx="4652242" cy="3752162"/>
              <a:chOff x="1735979" y="55752"/>
              <a:chExt cx="4652242" cy="3752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78B3E3-71AE-ED48-82C1-5E77AF243B78}"/>
                  </a:ext>
                </a:extLst>
              </p:cNvPr>
              <p:cNvSpPr txBox="1"/>
              <p:nvPr/>
            </p:nvSpPr>
            <p:spPr>
              <a:xfrm>
                <a:off x="1735979" y="2527219"/>
                <a:ext cx="4652242" cy="128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6000" b="1" dirty="0">
                    <a:solidFill>
                      <a:schemeClr val="accent3"/>
                    </a:solidFill>
                    <a:latin typeface="Nunito" pitchFamily="2" charset="77"/>
                  </a:rPr>
                  <a:t>SparseP</a:t>
                </a:r>
                <a:endParaRPr lang="en-GR" sz="7200" b="1" dirty="0">
                  <a:solidFill>
                    <a:schemeClr val="accent3"/>
                  </a:solidFill>
                  <a:latin typeface="Nunito" pitchFamily="2" charset="77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ADB040-FB51-9549-BE57-BCED39EB333D}"/>
                  </a:ext>
                </a:extLst>
              </p:cNvPr>
              <p:cNvGrpSpPr/>
              <p:nvPr/>
            </p:nvGrpSpPr>
            <p:grpSpPr>
              <a:xfrm>
                <a:off x="2872497" y="1899683"/>
                <a:ext cx="2396543" cy="520098"/>
                <a:chOff x="4315313" y="2452812"/>
                <a:chExt cx="2631431" cy="57107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0931A2E-3BAA-BD49-A156-4DA769A0E4D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31531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5EB490F-CD4C-E845-940E-DC2F07CA3C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8" name="Trapezium 37">
                      <a:extLst>
                        <a:ext uri="{FF2B5EF4-FFF2-40B4-BE49-F238E27FC236}">
                          <a16:creationId xmlns:a16="http://schemas.microsoft.com/office/drawing/2014/main" id="{D574BE67-EBA9-BF4B-81F8-B2EFFC39A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9" name="Triangle 38">
                      <a:extLst>
                        <a:ext uri="{FF2B5EF4-FFF2-40B4-BE49-F238E27FC236}">
                          <a16:creationId xmlns:a16="http://schemas.microsoft.com/office/drawing/2014/main" id="{6D072E0C-2208-7543-BC2C-A5459CCAE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/>
                    </a:p>
                  </p:txBody>
                </p:sp>
              </p:grp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B2A2D1E-150F-EC4B-B283-D0CEE7284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E758F48-451E-4645-BCF4-C6131B12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1D7F66F1-A999-7B4C-9FC9-0D2C83D63E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43E46E0-7735-CC46-9638-4D8BCAC522A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7079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99CE6CA-FC03-A846-ADA4-D386B84737C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2" name="Trapezium 31">
                      <a:extLst>
                        <a:ext uri="{FF2B5EF4-FFF2-40B4-BE49-F238E27FC236}">
                          <a16:creationId xmlns:a16="http://schemas.microsoft.com/office/drawing/2014/main" id="{BBD0C91A-698A-C949-8455-7B667949B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3" name="Triangle 32">
                      <a:extLst>
                        <a:ext uri="{FF2B5EF4-FFF2-40B4-BE49-F238E27FC236}">
                          <a16:creationId xmlns:a16="http://schemas.microsoft.com/office/drawing/2014/main" id="{67A3BC81-F585-2D4A-BDD7-CA7307D1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</p:grp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6F6CEBD-2D7B-634A-99C4-7CE6CE25FB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DC1CAD60-6EBB-EA4A-978B-41DF89920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F1353ED-4398-4B41-90D1-703E7640C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DD93451-A8AE-EB4D-B6B3-3394C1904C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98853" y="55752"/>
                <a:ext cx="2943830" cy="1891717"/>
                <a:chOff x="3955508" y="409530"/>
                <a:chExt cx="3284235" cy="2110470"/>
              </a:xfrm>
              <a:solidFill>
                <a:schemeClr val="accent5">
                  <a:lumMod val="75000"/>
                </a:schemeClr>
              </a:solidFill>
            </p:grpSpPr>
            <p:pic>
              <p:nvPicPr>
                <p:cNvPr id="9" name="Graphic 8" descr="Network">
                  <a:extLst>
                    <a:ext uri="{FF2B5EF4-FFF2-40B4-BE49-F238E27FC236}">
                      <a16:creationId xmlns:a16="http://schemas.microsoft.com/office/drawing/2014/main" id="{CD1CE4FD-D1DF-4F4F-BDA1-0B67BC1DA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11" y="1266978"/>
                  <a:ext cx="1253032" cy="1253022"/>
                </a:xfrm>
                <a:prstGeom prst="rect">
                  <a:avLst/>
                </a:prstGeom>
              </p:spPr>
            </p:pic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ED4AEDC-F530-E541-B06A-2D9F5A7F7A20}"/>
                    </a:ext>
                  </a:extLst>
                </p:cNvPr>
                <p:cNvGrpSpPr/>
                <p:nvPr/>
              </p:nvGrpSpPr>
              <p:grpSpPr>
                <a:xfrm>
                  <a:off x="3955508" y="409530"/>
                  <a:ext cx="3033933" cy="1881039"/>
                  <a:chOff x="3406221" y="538120"/>
                  <a:chExt cx="3033933" cy="1881039"/>
                </a:xfrm>
                <a:grpFill/>
              </p:grpSpPr>
              <p:pic>
                <p:nvPicPr>
                  <p:cNvPr id="12" name="Graphic 11" descr="Network">
                    <a:extLst>
                      <a:ext uri="{FF2B5EF4-FFF2-40B4-BE49-F238E27FC236}">
                        <a16:creationId xmlns:a16="http://schemas.microsoft.com/office/drawing/2014/main" id="{2E8824B1-B6D2-CB45-80A3-E193D91667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06221" y="1101178"/>
                    <a:ext cx="1253032" cy="1253022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Network">
                    <a:extLst>
                      <a:ext uri="{FF2B5EF4-FFF2-40B4-BE49-F238E27FC236}">
                        <a16:creationId xmlns:a16="http://schemas.microsoft.com/office/drawing/2014/main" id="{47C1B8E1-8A1E-E448-B0EF-2614C04CD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0242760">
                    <a:off x="4640617" y="538120"/>
                    <a:ext cx="1253032" cy="1253022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B76C9C7-C33D-0547-AC0C-0CC704AA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32737" y="828675"/>
                    <a:ext cx="1105595" cy="53677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AEA6C27F-21DA-7C4F-9FC9-273A16AF0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637886" y="1596046"/>
                    <a:ext cx="93411" cy="50239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5AF696DD-69F4-804B-885E-439F70985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13426" y="2083867"/>
                    <a:ext cx="1450486" cy="31467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9BF21A-D619-EE4F-A381-BE6BDCC14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79298" y="1228936"/>
                    <a:ext cx="507239" cy="39279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52497C6-91F1-8546-8CA4-6805B43289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85049" y="1617396"/>
                    <a:ext cx="858444" cy="49854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0A06DD6-74F1-4747-BFFC-8BE8ECAD4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178" y="1202370"/>
                    <a:ext cx="240597" cy="41299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CDF002-A57E-C84F-98B5-5D1C42830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4196" y="1236281"/>
                    <a:ext cx="371212" cy="666468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C89DDCA-E6B9-B44C-B575-DD70C00BE1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5473" y="1917745"/>
                    <a:ext cx="98259" cy="5014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C1EF7AB-FDB9-5044-AF4E-3C07EF2B9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5547" y="1615367"/>
                    <a:ext cx="628365" cy="782535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80C942DE-583A-2D4E-A877-CDDDB5563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7519" y="2085977"/>
                    <a:ext cx="570204" cy="1501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3D967B0-AC48-844E-8B8B-6DF3588DC6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245" y="1365447"/>
                    <a:ext cx="376248" cy="2848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22E14EB-070A-5748-955E-B2C0F94F87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67257" y="1930825"/>
                    <a:ext cx="72897" cy="472021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A8E6905-7A82-2F4E-B9E2-576AD0F4F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1751" y="1486777"/>
                  <a:ext cx="1348839" cy="782535"/>
                </a:xfrm>
                <a:prstGeom prst="line">
                  <a:avLst/>
                </a:prstGeom>
                <a:grpFill/>
                <a:ln w="603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CC32C8-F1A1-264F-8C2E-6496EC828406}"/>
                </a:ext>
              </a:extLst>
            </p:cNvPr>
            <p:cNvSpPr txBox="1"/>
            <p:nvPr/>
          </p:nvSpPr>
          <p:spPr>
            <a:xfrm>
              <a:off x="-1587713" y="3764068"/>
              <a:ext cx="11328398" cy="112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Towards Efficient Sparse Matrix Vector Multiplication </a:t>
              </a:r>
            </a:p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on Real Processing-In-Memory Architectures</a:t>
              </a:r>
              <a:endParaRPr lang="en-GR" sz="2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1A2471-32BB-274E-9FDC-F34991B8C87C}"/>
              </a:ext>
            </a:extLst>
          </p:cNvPr>
          <p:cNvSpPr txBox="1"/>
          <p:nvPr/>
        </p:nvSpPr>
        <p:spPr>
          <a:xfrm>
            <a:off x="185980" y="4222324"/>
            <a:ext cx="875654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Nunito SemiBold" pitchFamily="2" charset="77"/>
              </a:rPr>
              <a:t>Christina </a:t>
            </a:r>
            <a:r>
              <a:rPr lang="en-US" sz="2400" b="1" dirty="0" err="1">
                <a:solidFill>
                  <a:schemeClr val="accent2"/>
                </a:solidFill>
                <a:latin typeface="Nunito SemiBold" pitchFamily="2" charset="77"/>
              </a:rPr>
              <a:t>Giannoula</a:t>
            </a:r>
            <a:endParaRPr lang="en-US" sz="2400" b="1" dirty="0">
              <a:solidFill>
                <a:schemeClr val="accent2"/>
              </a:solidFill>
              <a:latin typeface="Nunito SemiBold" pitchFamily="2" charset="77"/>
            </a:endParaRPr>
          </a:p>
          <a:p>
            <a:pPr algn="ctr">
              <a:spcBef>
                <a:spcPts val="400"/>
              </a:spcBef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Ivan Fernandez, Juan Gomez-Luna, </a:t>
            </a:r>
          </a:p>
          <a:p>
            <a:pPr algn="ctr">
              <a:spcBef>
                <a:spcPts val="400"/>
              </a:spcBef>
            </a:pP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Koziris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Goumas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Onur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Mutlu</a:t>
            </a:r>
            <a:endParaRPr lang="en-GR" sz="2200" b="1" dirty="0">
              <a:solidFill>
                <a:schemeClr val="tx1">
                  <a:lumMod val="85000"/>
                  <a:lumOff val="1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4329C9-31B6-0FF5-7EAD-30889B95312D}"/>
              </a:ext>
            </a:extLst>
          </p:cNvPr>
          <p:cNvGrpSpPr>
            <a:grpSpLocks noChangeAspect="1"/>
          </p:cNvGrpSpPr>
          <p:nvPr/>
        </p:nvGrpSpPr>
        <p:grpSpPr>
          <a:xfrm>
            <a:off x="4251762" y="5814857"/>
            <a:ext cx="2664000" cy="888420"/>
            <a:chOff x="6822135" y="4647763"/>
            <a:chExt cx="3130509" cy="1044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B85685F-6613-FBCA-6E86-E381731E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8644" y="4647763"/>
              <a:ext cx="1044000" cy="1044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FFE876-3440-D4D9-8DC0-A72281B9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2135" y="4863763"/>
              <a:ext cx="2072211" cy="612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618EBA-2F75-3861-FBCC-D67E229D9894}"/>
              </a:ext>
            </a:extLst>
          </p:cNvPr>
          <p:cNvGrpSpPr>
            <a:grpSpLocks noChangeAspect="1"/>
          </p:cNvGrpSpPr>
          <p:nvPr/>
        </p:nvGrpSpPr>
        <p:grpSpPr>
          <a:xfrm>
            <a:off x="169452" y="5806774"/>
            <a:ext cx="4248000" cy="929066"/>
            <a:chOff x="203822" y="4471303"/>
            <a:chExt cx="5102770" cy="11160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ECBB070C-09C1-47A0-F0CE-FD63B76F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3822" y="4802763"/>
              <a:ext cx="2304000" cy="43969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40FE610-C8DB-36CA-D2E9-04447500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2069" y="4471303"/>
              <a:ext cx="3024523" cy="1116000"/>
            </a:xfrm>
            <a:prstGeom prst="rect">
              <a:avLst/>
            </a:prstGeom>
          </p:spPr>
        </p:pic>
      </p:grpSp>
      <p:pic>
        <p:nvPicPr>
          <p:cNvPr id="49" name="Google Shape;45;p7" descr="Imagen que contiene Texto&#10;&#10;Descripción generada automáticamente">
            <a:extLst>
              <a:ext uri="{FF2B5EF4-FFF2-40B4-BE49-F238E27FC236}">
                <a16:creationId xmlns:a16="http://schemas.microsoft.com/office/drawing/2014/main" id="{8B69B12E-D7A4-2102-5494-B0741BC9113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74548" y="5938200"/>
            <a:ext cx="1800000" cy="66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4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Partitioning Technique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923085"/>
            <a:ext cx="8325193" cy="57954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spcAft>
                <a:spcPts val="600"/>
              </a:spcAft>
              <a:buSzPct val="120000"/>
              <a:buNone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Load-Balancing Approaches: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CSR, COO:</a:t>
            </a: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Balance Rows</a:t>
            </a: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latin typeface="Trebuchet MS" panose="020B0703020202090204" pitchFamily="34" charset="0"/>
              </a:rPr>
              <a:t>Balance NNZs</a:t>
            </a:r>
            <a:r>
              <a:rPr lang="en-GB" b="1" dirty="0">
                <a:solidFill>
                  <a:schemeClr val="accent2"/>
                </a:solidFill>
                <a:latin typeface="Trebuchet MS" panose="020B0703020202090204" pitchFamily="34" charset="0"/>
              </a:rPr>
              <a:t> *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BCSR, BCOO:</a:t>
            </a: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Balance Blocks</a:t>
            </a:r>
            <a:r>
              <a:rPr lang="en-GR" b="1" dirty="0">
                <a:solidFill>
                  <a:schemeClr val="accent2"/>
                </a:solidFill>
                <a:latin typeface="Trebuchet MS" panose="020B0703020202090204" pitchFamily="34" charset="0"/>
              </a:rPr>
              <a:t> ^</a:t>
            </a:r>
            <a:r>
              <a:rPr lang="en-GR" sz="1800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endParaRPr lang="en-GR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lvl="1"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Balance NNZs</a:t>
            </a:r>
            <a:r>
              <a:rPr lang="en-GR" b="1" dirty="0">
                <a:solidFill>
                  <a:schemeClr val="accent2"/>
                </a:solidFill>
                <a:latin typeface="Trebuchet MS" panose="020B0703020202090204" pitchFamily="34" charset="0"/>
              </a:rPr>
              <a:t> ^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endParaRPr lang="en-GR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A9502-03BD-F63C-2C64-13246DD22167}"/>
              </a:ext>
            </a:extLst>
          </p:cNvPr>
          <p:cNvSpPr txBox="1"/>
          <p:nvPr/>
        </p:nvSpPr>
        <p:spPr>
          <a:xfrm>
            <a:off x="427228" y="4878400"/>
            <a:ext cx="50845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   r</a:t>
            </a: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ow-granularity for CSR</a:t>
            </a:r>
          </a:p>
          <a:p>
            <a:pPr>
              <a:lnSpc>
                <a:spcPct val="90000"/>
              </a:lnSpc>
            </a:pPr>
            <a:r>
              <a:rPr lang="en-GR" sz="24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^</a:t>
            </a: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  block-row-granularity for BCSR</a:t>
            </a:r>
          </a:p>
        </p:txBody>
      </p:sp>
    </p:spTree>
    <p:extLst>
      <p:ext uri="{BB962C8B-B14F-4D97-AF65-F5344CB8AC3E}">
        <p14:creationId xmlns:p14="http://schemas.microsoft.com/office/powerpoint/2010/main" val="173317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Partitioning Technique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923085"/>
            <a:ext cx="8325193" cy="54332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Load-Balancing of </a:t>
            </a:r>
            <a:r>
              <a:rPr lang="en-GR" dirty="0">
                <a:solidFill>
                  <a:schemeClr val="accent3"/>
                </a:solidFill>
                <a:latin typeface="Trebuchet MS" panose="020B0703020202090204" pitchFamily="34" charset="0"/>
              </a:rPr>
              <a:t>#NNZs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CSR (</a:t>
            </a:r>
            <a:r>
              <a:rPr lang="en-GR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row-granularity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), COO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C538500-E75C-5780-8617-581456075305}"/>
              </a:ext>
            </a:extLst>
          </p:cNvPr>
          <p:cNvSpPr txBox="1"/>
          <p:nvPr/>
        </p:nvSpPr>
        <p:spPr>
          <a:xfrm>
            <a:off x="1464788" y="2468519"/>
            <a:ext cx="6960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79419-A958-8B5A-F00A-04287F1AE2FC}"/>
              </a:ext>
            </a:extLst>
          </p:cNvPr>
          <p:cNvGrpSpPr/>
          <p:nvPr/>
        </p:nvGrpSpPr>
        <p:grpSpPr>
          <a:xfrm>
            <a:off x="1485614" y="5283291"/>
            <a:ext cx="2268000" cy="218959"/>
            <a:chOff x="1115878" y="4553543"/>
            <a:chExt cx="2268000" cy="218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C776C3-5993-D1F7-5E9B-84052C4C336E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5DD78266-00FE-6BE0-5E09-5D948481A83C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2EA74981-D19D-D9CE-9C83-912788649B3C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F16B313F-6044-0B0E-ACB9-E4F60D614A3B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8D698803-4A4A-A46B-A975-51DB26C55E91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2EBA06ED-31D0-D039-1F74-787FF652ACD2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E54A1B28-4C28-A556-1CE5-7C985A52580A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A6F16BD6-7B1C-1A47-B483-B45247DD0048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3684AB6A-23B3-9D48-36F2-1D423183CB9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F82581B1-E667-10B3-6350-603A18759DB0}"/>
              </a:ext>
            </a:extLst>
          </p:cNvPr>
          <p:cNvGrpSpPr/>
          <p:nvPr/>
        </p:nvGrpSpPr>
        <p:grpSpPr>
          <a:xfrm>
            <a:off x="1485614" y="5637169"/>
            <a:ext cx="2268000" cy="218959"/>
            <a:chOff x="1115878" y="4553543"/>
            <a:chExt cx="2268000" cy="218959"/>
          </a:xfrm>
        </p:grpSpPr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E6FBEF30-A465-5032-230A-AE5513BB463D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ACD12D90-1B77-0EBC-FB5B-C402C770CD38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8390211-FBFE-262B-51AB-1931CD7D4D0F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4F182989-D8DB-F3FF-2D94-A583580A4E2E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00FEA0EB-A880-C56E-E91B-BB7292EAF96D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980F0E7D-BB44-CDBC-8A5D-C647F1A2E16E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63473B5E-CDEC-9F4B-98A9-9903FCA8039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278C4EAA-A018-90E1-D76C-E4483FB062B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7DC558E-E18D-5369-08B4-2A754E50FBE1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67D3273-D1C0-2519-BA42-3A8D7F1E93A9}"/>
              </a:ext>
            </a:extLst>
          </p:cNvPr>
          <p:cNvGrpSpPr/>
          <p:nvPr/>
        </p:nvGrpSpPr>
        <p:grpSpPr>
          <a:xfrm>
            <a:off x="1485614" y="5989079"/>
            <a:ext cx="2268000" cy="218959"/>
            <a:chOff x="1115878" y="4553543"/>
            <a:chExt cx="2268000" cy="218959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852A49A3-F0C1-ACEE-9E24-6F38E3843140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5F62B14-6577-0F3A-7AFF-BCA3CC1DBDB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1358A111-66DB-F23A-BF64-4E7484C7B61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1E05F0B-1B90-9979-7100-5924AE281F51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7E00AFF-E524-F500-06DB-E2AD4118C09A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0C276E4-0FCD-0B56-E591-D29EDFDC852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7F35ECD3-E50A-E87F-7FE4-C5123FDC547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588556A3-96FC-B96A-7E31-30DFC17180E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DA0058BC-CDB6-887C-E543-8F5408FC34D6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43A93FFF-7D71-1A21-5E72-6E15DDCD67F5}"/>
              </a:ext>
            </a:extLst>
          </p:cNvPr>
          <p:cNvSpPr txBox="1"/>
          <p:nvPr/>
        </p:nvSpPr>
        <p:spPr>
          <a:xfrm>
            <a:off x="522932" y="52095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rowptr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A2BB446-EEBB-8D43-6DE1-666CF0E1FD31}"/>
              </a:ext>
            </a:extLst>
          </p:cNvPr>
          <p:cNvSpPr txBox="1"/>
          <p:nvPr/>
        </p:nvSpPr>
        <p:spPr>
          <a:xfrm>
            <a:off x="522932" y="556050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06844B1-EC9F-BD44-392B-4B814B1FD115}"/>
              </a:ext>
            </a:extLst>
          </p:cNvPr>
          <p:cNvSpPr txBox="1"/>
          <p:nvPr/>
        </p:nvSpPr>
        <p:spPr>
          <a:xfrm>
            <a:off x="522932" y="59298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22F305BD-EEE0-9F24-7967-EC74F4F0BF39}"/>
              </a:ext>
            </a:extLst>
          </p:cNvPr>
          <p:cNvGrpSpPr/>
          <p:nvPr/>
        </p:nvGrpSpPr>
        <p:grpSpPr>
          <a:xfrm>
            <a:off x="5777038" y="5274770"/>
            <a:ext cx="2268000" cy="218959"/>
            <a:chOff x="1115878" y="4553543"/>
            <a:chExt cx="2268000" cy="218959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EBDBEA5B-8CAE-ED3D-D764-27C57993EC6B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F1F3B056-8C64-DA7A-D177-BC8A8C911623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75C12196-A129-31CA-E3D3-4386A141E75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2C130D61-EC68-ADA4-EE2B-86946C11ED68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02F837FF-70A9-DD67-EA30-8EBA6ABE749F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C2DC23C5-77A2-5601-AB17-FE44ED1A9CCD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871FB71C-8C67-A737-D8D6-20A605F7371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811C90AD-28E6-EB16-887D-2E72E498B577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CDA1AEDB-E7D6-55A0-E594-F449EFA6342D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129F267A-B5DE-EF72-AAB0-875F9E52DD8C}"/>
              </a:ext>
            </a:extLst>
          </p:cNvPr>
          <p:cNvGrpSpPr/>
          <p:nvPr/>
        </p:nvGrpSpPr>
        <p:grpSpPr>
          <a:xfrm>
            <a:off x="5777038" y="5628648"/>
            <a:ext cx="2268000" cy="218959"/>
            <a:chOff x="1115878" y="4553543"/>
            <a:chExt cx="2268000" cy="218959"/>
          </a:xfrm>
        </p:grpSpPr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34582AA9-1CC7-46EE-7283-50485EE10BEA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59C928AF-3A64-14A5-8E71-E12352DE160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176C10C4-3739-A91F-6B1B-BBB941F0D592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85B71D02-210C-4EB2-21CB-401C3264B5E9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21A8780F-A0B8-B90C-7881-3FE9EC4A6C35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E6F171B-00E3-2418-FD7F-D993E8295C6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2A5150A6-663D-76D1-63F4-0EFD3A0C755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B7452B3-7AB8-890F-382E-0073699263D2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EB4E732B-1D5C-854D-7D47-E890005CA9A0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8406EFDF-A6C8-E2B0-1EE1-CD905F23E3DF}"/>
              </a:ext>
            </a:extLst>
          </p:cNvPr>
          <p:cNvGrpSpPr/>
          <p:nvPr/>
        </p:nvGrpSpPr>
        <p:grpSpPr>
          <a:xfrm>
            <a:off x="5777038" y="5980558"/>
            <a:ext cx="2268000" cy="218959"/>
            <a:chOff x="1115878" y="4553543"/>
            <a:chExt cx="2268000" cy="21895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0EEDAB17-6BCE-420D-6FEB-1D392E6939F6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8989B23-E7F2-547B-40AB-96DCC6642899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59A932EA-7E17-2461-98D4-D2EDAE95CFE1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40D0CB4B-7735-ABF1-E5B3-AE791605960F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F806C2B0-0538-76CF-C9BC-6F69906C7E90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F11FC7A2-79D9-3410-A4FE-3647A9BBE361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5A795DDD-40D3-B39B-C4E2-66B28113D537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D71F12B4-F18B-A1D1-ACDC-7BD6CFCABD41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F11020AC-CEA3-0CE9-429E-293839B217B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736" name="TextBox 735">
            <a:extLst>
              <a:ext uri="{FF2B5EF4-FFF2-40B4-BE49-F238E27FC236}">
                <a16:creationId xmlns:a16="http://schemas.microsoft.com/office/drawing/2014/main" id="{FBE62E9B-33F2-253C-05DF-C1EB735AA6D6}"/>
              </a:ext>
            </a:extLst>
          </p:cNvPr>
          <p:cNvSpPr txBox="1"/>
          <p:nvPr/>
        </p:nvSpPr>
        <p:spPr>
          <a:xfrm>
            <a:off x="4783360" y="52010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rowind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A01771CA-2FE6-DD4F-1C7B-5E3AE457F06A}"/>
              </a:ext>
            </a:extLst>
          </p:cNvPr>
          <p:cNvSpPr txBox="1"/>
          <p:nvPr/>
        </p:nvSpPr>
        <p:spPr>
          <a:xfrm>
            <a:off x="4783360" y="555198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864BD991-8885-0012-E629-895B441B0BC6}"/>
              </a:ext>
            </a:extLst>
          </p:cNvPr>
          <p:cNvSpPr txBox="1"/>
          <p:nvPr/>
        </p:nvSpPr>
        <p:spPr>
          <a:xfrm>
            <a:off x="4783360" y="59213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3F7E8F71-228A-C50E-19BD-052B37B75DA7}"/>
              </a:ext>
            </a:extLst>
          </p:cNvPr>
          <p:cNvSpPr txBox="1"/>
          <p:nvPr/>
        </p:nvSpPr>
        <p:spPr>
          <a:xfrm>
            <a:off x="5650655" y="2468519"/>
            <a:ext cx="782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748" name="Rounded Rectangle 747">
            <a:extLst>
              <a:ext uri="{FF2B5EF4-FFF2-40B4-BE49-F238E27FC236}">
                <a16:creationId xmlns:a16="http://schemas.microsoft.com/office/drawing/2014/main" id="{BE5AA7FB-DD2F-423A-C57D-2CE8B019250E}"/>
              </a:ext>
            </a:extLst>
          </p:cNvPr>
          <p:cNvSpPr/>
          <p:nvPr/>
        </p:nvSpPr>
        <p:spPr>
          <a:xfrm rot="5400000">
            <a:off x="1969070" y="3688907"/>
            <a:ext cx="403404" cy="337661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86218122-56B8-8C74-B329-87775EDFAFF4}"/>
              </a:ext>
            </a:extLst>
          </p:cNvPr>
          <p:cNvSpPr txBox="1"/>
          <p:nvPr/>
        </p:nvSpPr>
        <p:spPr>
          <a:xfrm>
            <a:off x="283754" y="4822153"/>
            <a:ext cx="1212191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row-order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6C0ECEE8-670B-F0E5-28F0-2882B29A1958}"/>
              </a:ext>
            </a:extLst>
          </p:cNvPr>
          <p:cNvSpPr/>
          <p:nvPr/>
        </p:nvSpPr>
        <p:spPr>
          <a:xfrm rot="5400000">
            <a:off x="6248842" y="3677181"/>
            <a:ext cx="403404" cy="3376613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D1CA4A11-FEF1-058E-EB5B-D7BDAD7FD434}"/>
              </a:ext>
            </a:extLst>
          </p:cNvPr>
          <p:cNvSpPr txBox="1"/>
          <p:nvPr/>
        </p:nvSpPr>
        <p:spPr>
          <a:xfrm>
            <a:off x="4563526" y="4810427"/>
            <a:ext cx="1189749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nnz</a:t>
            </a: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-order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32CB9B-1F58-8254-9AF0-632D623FD0AE}"/>
              </a:ext>
            </a:extLst>
          </p:cNvPr>
          <p:cNvSpPr txBox="1"/>
          <p:nvPr/>
        </p:nvSpPr>
        <p:spPr>
          <a:xfrm>
            <a:off x="3447847" y="3022994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570F358-D0A1-3A3D-68B8-C80DB2F53872}"/>
              </a:ext>
            </a:extLst>
          </p:cNvPr>
          <p:cNvSpPr txBox="1"/>
          <p:nvPr/>
        </p:nvSpPr>
        <p:spPr>
          <a:xfrm>
            <a:off x="3447846" y="3447778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48CAB1-9CC0-D440-E456-B5CEC948D6EB}"/>
              </a:ext>
            </a:extLst>
          </p:cNvPr>
          <p:cNvSpPr txBox="1"/>
          <p:nvPr/>
        </p:nvSpPr>
        <p:spPr>
          <a:xfrm>
            <a:off x="3447845" y="4022032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47C470F-2C0F-546D-34F6-0B0AE7E8D46A}"/>
              </a:ext>
            </a:extLst>
          </p:cNvPr>
          <p:cNvGrpSpPr/>
          <p:nvPr/>
        </p:nvGrpSpPr>
        <p:grpSpPr>
          <a:xfrm>
            <a:off x="1327429" y="3067743"/>
            <a:ext cx="2016000" cy="1495876"/>
            <a:chOff x="1745877" y="2496557"/>
            <a:chExt cx="2016000" cy="1495876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94691E0-4D9D-ED50-44FE-EC09807F77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442452E-BB27-85BB-BF81-A095A776F00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A3CDEDC3-B34E-6CDB-28D2-E023547DD212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1827A8AF-AEAF-4DF0-8E00-A4196DA82E4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4A47E2D4-E2F1-1ACC-1496-456561384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83" name="Rectangle 382">
                        <a:extLst>
                          <a:ext uri="{FF2B5EF4-FFF2-40B4-BE49-F238E27FC236}">
                            <a16:creationId xmlns:a16="http://schemas.microsoft.com/office/drawing/2014/main" id="{8FDFC47C-EAA7-9C46-0608-809CD58F5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4" name="Rectangle 383">
                        <a:extLst>
                          <a:ext uri="{FF2B5EF4-FFF2-40B4-BE49-F238E27FC236}">
                            <a16:creationId xmlns:a16="http://schemas.microsoft.com/office/drawing/2014/main" id="{2E70B742-5252-3236-C114-860ABC097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5" name="Rectangle 384">
                        <a:extLst>
                          <a:ext uri="{FF2B5EF4-FFF2-40B4-BE49-F238E27FC236}">
                            <a16:creationId xmlns:a16="http://schemas.microsoft.com/office/drawing/2014/main" id="{9E76C9CD-10A8-DD81-4F70-49B7AEE51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6" name="Rectangle 385">
                        <a:extLst>
                          <a:ext uri="{FF2B5EF4-FFF2-40B4-BE49-F238E27FC236}">
                            <a16:creationId xmlns:a16="http://schemas.microsoft.com/office/drawing/2014/main" id="{53880C43-AABE-EDD6-8C96-4B002FF95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8" name="Group 377">
                      <a:extLst>
                        <a:ext uri="{FF2B5EF4-FFF2-40B4-BE49-F238E27FC236}">
                          <a16:creationId xmlns:a16="http://schemas.microsoft.com/office/drawing/2014/main" id="{DD948CAE-D3F0-F9E9-8AAA-7FB1D4647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9" name="Rectangle 378">
                        <a:extLst>
                          <a:ext uri="{FF2B5EF4-FFF2-40B4-BE49-F238E27FC236}">
                            <a16:creationId xmlns:a16="http://schemas.microsoft.com/office/drawing/2014/main" id="{BF81A76C-B5CF-164F-0F14-9723D75390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0" name="Rectangle 379">
                        <a:extLst>
                          <a:ext uri="{FF2B5EF4-FFF2-40B4-BE49-F238E27FC236}">
                            <a16:creationId xmlns:a16="http://schemas.microsoft.com/office/drawing/2014/main" id="{E60E0770-EDFB-BFF3-A9D1-EA166D498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1" name="Rectangle 380">
                        <a:extLst>
                          <a:ext uri="{FF2B5EF4-FFF2-40B4-BE49-F238E27FC236}">
                            <a16:creationId xmlns:a16="http://schemas.microsoft.com/office/drawing/2014/main" id="{12592975-1F67-F649-B12B-4E28811F9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2" name="Rectangle 381">
                        <a:extLst>
                          <a:ext uri="{FF2B5EF4-FFF2-40B4-BE49-F238E27FC236}">
                            <a16:creationId xmlns:a16="http://schemas.microsoft.com/office/drawing/2014/main" id="{C51A9478-B0E3-A5F3-7E3B-0B673538A3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86226639-03E5-FA5C-90F5-791088BFDA4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7632B805-1444-4294-7B8B-9D614525C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AB972034-6404-8B51-EE4B-9B160CC20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9FB37139-EE0B-30B5-8757-67D584EC7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07E3685-D803-AC89-0363-19A7F8336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89C801BB-8977-1BA6-CAC8-38211A110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234B34A1-3260-C342-0FD3-7E3B837F55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B1987660-66FA-6297-F49E-FAD42B403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8F4095DD-8BDC-84DA-8125-F940A6C510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D632535C-3DEC-8ADC-1297-034247357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5A3B3F5B-6A36-706F-DC1B-59A69DF2AE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AAD94C5B-48E8-5F30-A4CA-B818B392099B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43" name="Group 342">
                    <a:extLst>
                      <a:ext uri="{FF2B5EF4-FFF2-40B4-BE49-F238E27FC236}">
                        <a16:creationId xmlns:a16="http://schemas.microsoft.com/office/drawing/2014/main" id="{F1496010-EBB7-DC3B-2366-362594AB4DE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55" name="Group 354">
                      <a:extLst>
                        <a:ext uri="{FF2B5EF4-FFF2-40B4-BE49-F238E27FC236}">
                          <a16:creationId xmlns:a16="http://schemas.microsoft.com/office/drawing/2014/main" id="{533273D4-B2B2-3E21-78FA-407831EBE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1" name="Rectangle 360">
                        <a:extLst>
                          <a:ext uri="{FF2B5EF4-FFF2-40B4-BE49-F238E27FC236}">
                            <a16:creationId xmlns:a16="http://schemas.microsoft.com/office/drawing/2014/main" id="{4497DAD5-8904-EEFE-2117-0D9B2B2B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2" name="Rectangle 361">
                        <a:extLst>
                          <a:ext uri="{FF2B5EF4-FFF2-40B4-BE49-F238E27FC236}">
                            <a16:creationId xmlns:a16="http://schemas.microsoft.com/office/drawing/2014/main" id="{6F2CF054-6D74-1941-907B-B978B94D6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3" name="Rectangle 362">
                        <a:extLst>
                          <a:ext uri="{FF2B5EF4-FFF2-40B4-BE49-F238E27FC236}">
                            <a16:creationId xmlns:a16="http://schemas.microsoft.com/office/drawing/2014/main" id="{2CE74B96-E3F0-B5FB-2F61-5A7C1B1BA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0398105E-98C5-EE5B-AFE2-5E1CBCB6B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56" name="Group 355">
                      <a:extLst>
                        <a:ext uri="{FF2B5EF4-FFF2-40B4-BE49-F238E27FC236}">
                          <a16:creationId xmlns:a16="http://schemas.microsoft.com/office/drawing/2014/main" id="{E1E4B654-7DBD-D908-978B-4D61CC12A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7" name="Rectangle 356">
                        <a:extLst>
                          <a:ext uri="{FF2B5EF4-FFF2-40B4-BE49-F238E27FC236}">
                            <a16:creationId xmlns:a16="http://schemas.microsoft.com/office/drawing/2014/main" id="{0F782494-A498-51E6-350C-E77766ECE1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8" name="Rectangle 357">
                        <a:extLst>
                          <a:ext uri="{FF2B5EF4-FFF2-40B4-BE49-F238E27FC236}">
                            <a16:creationId xmlns:a16="http://schemas.microsoft.com/office/drawing/2014/main" id="{2F0AA620-EE7D-3E9C-CCE0-F422CB7FF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9" name="Rectangle 358">
                        <a:extLst>
                          <a:ext uri="{FF2B5EF4-FFF2-40B4-BE49-F238E27FC236}">
                            <a16:creationId xmlns:a16="http://schemas.microsoft.com/office/drawing/2014/main" id="{B59F2FF9-E579-4019-8577-C38B8F460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0" name="Rectangle 359">
                        <a:extLst>
                          <a:ext uri="{FF2B5EF4-FFF2-40B4-BE49-F238E27FC236}">
                            <a16:creationId xmlns:a16="http://schemas.microsoft.com/office/drawing/2014/main" id="{58CB0817-93E4-B1D8-27EB-7498F6C78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" name="Group 343">
                    <a:extLst>
                      <a:ext uri="{FF2B5EF4-FFF2-40B4-BE49-F238E27FC236}">
                        <a16:creationId xmlns:a16="http://schemas.microsoft.com/office/drawing/2014/main" id="{89588469-5300-6A41-1651-32ECF7E944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45" name="Group 344">
                      <a:extLst>
                        <a:ext uri="{FF2B5EF4-FFF2-40B4-BE49-F238E27FC236}">
                          <a16:creationId xmlns:a16="http://schemas.microsoft.com/office/drawing/2014/main" id="{B5B29B91-EF20-754A-D9C1-654749EB55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1" name="Rectangle 350">
                        <a:extLst>
                          <a:ext uri="{FF2B5EF4-FFF2-40B4-BE49-F238E27FC236}">
                            <a16:creationId xmlns:a16="http://schemas.microsoft.com/office/drawing/2014/main" id="{0A584D36-4D86-D16F-9F1A-10F5BB94B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2" name="Rectangle 351">
                        <a:extLst>
                          <a:ext uri="{FF2B5EF4-FFF2-40B4-BE49-F238E27FC236}">
                            <a16:creationId xmlns:a16="http://schemas.microsoft.com/office/drawing/2014/main" id="{2FA2B3B2-0F54-5B1D-82E5-954D9971C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3" name="Rectangle 352">
                        <a:extLst>
                          <a:ext uri="{FF2B5EF4-FFF2-40B4-BE49-F238E27FC236}">
                            <a16:creationId xmlns:a16="http://schemas.microsoft.com/office/drawing/2014/main" id="{12B8C5D3-518E-0FA9-62F5-622CCAB4A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4" name="Rectangle 353">
                        <a:extLst>
                          <a:ext uri="{FF2B5EF4-FFF2-40B4-BE49-F238E27FC236}">
                            <a16:creationId xmlns:a16="http://schemas.microsoft.com/office/drawing/2014/main" id="{4BB18947-3A00-5DBF-7D47-F526EC53A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46" name="Group 345">
                      <a:extLst>
                        <a:ext uri="{FF2B5EF4-FFF2-40B4-BE49-F238E27FC236}">
                          <a16:creationId xmlns:a16="http://schemas.microsoft.com/office/drawing/2014/main" id="{834C8B82-346B-5075-FE15-081D67E22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47" name="Rectangle 346">
                        <a:extLst>
                          <a:ext uri="{FF2B5EF4-FFF2-40B4-BE49-F238E27FC236}">
                            <a16:creationId xmlns:a16="http://schemas.microsoft.com/office/drawing/2014/main" id="{DEBFD17E-7BD2-A172-7828-42EEA31B0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8" name="Rectangle 347">
                        <a:extLst>
                          <a:ext uri="{FF2B5EF4-FFF2-40B4-BE49-F238E27FC236}">
                            <a16:creationId xmlns:a16="http://schemas.microsoft.com/office/drawing/2014/main" id="{55EF400A-40BA-CB71-2501-ABEAC02180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9" name="Rectangle 348">
                        <a:extLst>
                          <a:ext uri="{FF2B5EF4-FFF2-40B4-BE49-F238E27FC236}">
                            <a16:creationId xmlns:a16="http://schemas.microsoft.com/office/drawing/2014/main" id="{24E8EE12-02E6-75DE-977C-AD0B8D032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0" name="Rectangle 349">
                        <a:extLst>
                          <a:ext uri="{FF2B5EF4-FFF2-40B4-BE49-F238E27FC236}">
                            <a16:creationId xmlns:a16="http://schemas.microsoft.com/office/drawing/2014/main" id="{0BCDAC13-5B16-DBD5-814C-55F03440B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D7F0C5C5-E8FF-76FE-1F6C-EEDB09D1F494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58A2648F-BCB7-C3E3-EA25-DA5F8CEDF64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DB06FC3C-7942-FBB8-B81B-59836540110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6EF40C54-5F55-0A5B-5535-4A690AC649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7" name="Rectangle 336">
                        <a:extLst>
                          <a:ext uri="{FF2B5EF4-FFF2-40B4-BE49-F238E27FC236}">
                            <a16:creationId xmlns:a16="http://schemas.microsoft.com/office/drawing/2014/main" id="{FB75986C-6577-A8B4-5116-23CF51076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8" name="Rectangle 337">
                        <a:extLst>
                          <a:ext uri="{FF2B5EF4-FFF2-40B4-BE49-F238E27FC236}">
                            <a16:creationId xmlns:a16="http://schemas.microsoft.com/office/drawing/2014/main" id="{D050B303-8D79-B775-F9FA-C47E4B32C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FFB3DC78-269E-6861-CC6D-B841430CB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5F2E5338-7163-3A6A-6B4D-A0C4D9CA4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5990324C-FECF-8711-2ED6-53537AFEF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3" name="Rectangle 332">
                        <a:extLst>
                          <a:ext uri="{FF2B5EF4-FFF2-40B4-BE49-F238E27FC236}">
                            <a16:creationId xmlns:a16="http://schemas.microsoft.com/office/drawing/2014/main" id="{C3E7FB37-B0E4-7797-10FA-48E7FE1C8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4" name="Rectangle 333">
                        <a:extLst>
                          <a:ext uri="{FF2B5EF4-FFF2-40B4-BE49-F238E27FC236}">
                            <a16:creationId xmlns:a16="http://schemas.microsoft.com/office/drawing/2014/main" id="{EBA5AA02-039F-833E-4B45-1376FF91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5" name="Rectangle 334">
                        <a:extLst>
                          <a:ext uri="{FF2B5EF4-FFF2-40B4-BE49-F238E27FC236}">
                            <a16:creationId xmlns:a16="http://schemas.microsoft.com/office/drawing/2014/main" id="{2667D40D-5F44-0B9E-613A-0ADBF3070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6" name="Rectangle 335">
                        <a:extLst>
                          <a:ext uri="{FF2B5EF4-FFF2-40B4-BE49-F238E27FC236}">
                            <a16:creationId xmlns:a16="http://schemas.microsoft.com/office/drawing/2014/main" id="{9A264B45-F628-4E30-6695-E70A0C9CD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" name="Group 319">
                    <a:extLst>
                      <a:ext uri="{FF2B5EF4-FFF2-40B4-BE49-F238E27FC236}">
                        <a16:creationId xmlns:a16="http://schemas.microsoft.com/office/drawing/2014/main" id="{63E61A70-7D0B-B416-40C3-71C1A2A3B4B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1D2C3953-5BEB-1753-58CF-8E1E3E508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7" name="Rectangle 326">
                        <a:extLst>
                          <a:ext uri="{FF2B5EF4-FFF2-40B4-BE49-F238E27FC236}">
                            <a16:creationId xmlns:a16="http://schemas.microsoft.com/office/drawing/2014/main" id="{0BAE6B2F-87D6-F16E-065B-643C8845B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8" name="Rectangle 327">
                        <a:extLst>
                          <a:ext uri="{FF2B5EF4-FFF2-40B4-BE49-F238E27FC236}">
                            <a16:creationId xmlns:a16="http://schemas.microsoft.com/office/drawing/2014/main" id="{45018BE9-3D1C-BC68-FE4F-43B7ABF80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DECB85A4-A6EF-A6EE-F7F6-562492A0E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0" name="Rectangle 329">
                        <a:extLst>
                          <a:ext uri="{FF2B5EF4-FFF2-40B4-BE49-F238E27FC236}">
                            <a16:creationId xmlns:a16="http://schemas.microsoft.com/office/drawing/2014/main" id="{6C562ECB-14D2-C357-0C7D-891C09FA5D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2" name="Group 321">
                      <a:extLst>
                        <a:ext uri="{FF2B5EF4-FFF2-40B4-BE49-F238E27FC236}">
                          <a16:creationId xmlns:a16="http://schemas.microsoft.com/office/drawing/2014/main" id="{4C8F6EDA-2929-A9E1-F797-BB7E5B2DB7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5DFABCA7-A5FD-6067-BB30-B2A939B661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74B511B5-CCAD-E443-0D44-2B8137018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5" name="Rectangle 324">
                        <a:extLst>
                          <a:ext uri="{FF2B5EF4-FFF2-40B4-BE49-F238E27FC236}">
                            <a16:creationId xmlns:a16="http://schemas.microsoft.com/office/drawing/2014/main" id="{93CE93F0-8AAD-A596-937D-69EA96FAB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6" name="Rectangle 325">
                        <a:extLst>
                          <a:ext uri="{FF2B5EF4-FFF2-40B4-BE49-F238E27FC236}">
                            <a16:creationId xmlns:a16="http://schemas.microsoft.com/office/drawing/2014/main" id="{BD7F9428-B5B9-555A-4C2A-9DBC1552D4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D538EA7E-65AE-E1A9-991B-ADAE9C363FC1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FF83A9B2-188F-C971-3F6F-F14C17F3C25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B0C7614A-E81F-E21F-2B91-C99A2E00F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B8F5FAA1-071A-85D9-CD04-98B472E36B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DE53C5F4-0874-D400-6743-BC154BAEE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5626C51B-812A-26F0-5E1F-5858269F46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21210BEB-E440-1A46-0615-49A04788E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0" name="Group 309">
                      <a:extLst>
                        <a:ext uri="{FF2B5EF4-FFF2-40B4-BE49-F238E27FC236}">
                          <a16:creationId xmlns:a16="http://schemas.microsoft.com/office/drawing/2014/main" id="{E3247584-A742-F3E0-9669-D4B47213A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D982CBA3-FAC9-4E65-66B7-49B64F109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E8895523-3600-8209-9660-28A77D05D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FABBD0AA-031A-FBB5-70B7-4C3C0D914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4319D19A-0A4F-591B-205B-663EF266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B9DF0D17-0630-790D-4CF9-2F6D4533B42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56C54DBE-DF97-C0A7-9851-52F1E0777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5" name="Rectangle 304">
                        <a:extLst>
                          <a:ext uri="{FF2B5EF4-FFF2-40B4-BE49-F238E27FC236}">
                            <a16:creationId xmlns:a16="http://schemas.microsoft.com/office/drawing/2014/main" id="{75434855-F2D0-36AF-464F-03DE51A9C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6" name="Rectangle 305">
                        <a:extLst>
                          <a:ext uri="{FF2B5EF4-FFF2-40B4-BE49-F238E27FC236}">
                            <a16:creationId xmlns:a16="http://schemas.microsoft.com/office/drawing/2014/main" id="{97C0C44F-819D-1009-B81A-9374520E6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7" name="Rectangle 306">
                        <a:extLst>
                          <a:ext uri="{FF2B5EF4-FFF2-40B4-BE49-F238E27FC236}">
                            <a16:creationId xmlns:a16="http://schemas.microsoft.com/office/drawing/2014/main" id="{B9B57002-14A0-5B37-A8AE-5C9E7776A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406E6E8D-BF1C-9C23-D685-2E1FEFB11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0" name="Group 299">
                      <a:extLst>
                        <a:ext uri="{FF2B5EF4-FFF2-40B4-BE49-F238E27FC236}">
                          <a16:creationId xmlns:a16="http://schemas.microsoft.com/office/drawing/2014/main" id="{2E90AFA2-E3E0-251C-F3CB-16C699A81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57572193-B4AA-BA95-3A0B-D241EE375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A1038208-DD10-01C5-4074-AA051CDD5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FF9CDEA8-CBFB-0C7B-0AED-68483C239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4" name="Rectangle 303">
                        <a:extLst>
                          <a:ext uri="{FF2B5EF4-FFF2-40B4-BE49-F238E27FC236}">
                            <a16:creationId xmlns:a16="http://schemas.microsoft.com/office/drawing/2014/main" id="{684B900A-1428-1C27-330E-9E29E0AE4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EE9E8FC-634B-481F-86CB-3DF0E3CC0814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2857954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D0119AB-3914-E820-7B93-91C1F95E6076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24290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200BA44-0FEF-4837-8463-661DE580B582}"/>
              </a:ext>
            </a:extLst>
          </p:cNvPr>
          <p:cNvGrpSpPr/>
          <p:nvPr/>
        </p:nvGrpSpPr>
        <p:grpSpPr>
          <a:xfrm>
            <a:off x="5494669" y="3067743"/>
            <a:ext cx="2052001" cy="1495876"/>
            <a:chOff x="6192080" y="2362710"/>
            <a:chExt cx="2052001" cy="1495876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54A5FBE-2E91-9D48-8B9B-6BACD6E8FB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6E8206D-D1A9-467F-8186-F04C3FBD6624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3D2A530F-344C-6442-DA82-AB946D9D36D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7126BC47-4771-4270-2310-709E716357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8479F46D-9165-58CB-1114-FE49826F6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16682489-EEC5-27A9-D03B-49CDF758F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1" name="Rectangle 760">
                        <a:extLst>
                          <a:ext uri="{FF2B5EF4-FFF2-40B4-BE49-F238E27FC236}">
                            <a16:creationId xmlns:a16="http://schemas.microsoft.com/office/drawing/2014/main" id="{5B137175-01E6-C1FF-DAF8-8B5AE1447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2" name="Rectangle 761">
                        <a:extLst>
                          <a:ext uri="{FF2B5EF4-FFF2-40B4-BE49-F238E27FC236}">
                            <a16:creationId xmlns:a16="http://schemas.microsoft.com/office/drawing/2014/main" id="{07A5585C-A1C4-821E-00D9-DF580DA06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59151BB8-82EE-7BA2-4BC6-01E1BD8F4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E7BC3FE3-3058-34B4-CE1C-8DB7D81A7E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96E6C3AF-E40B-6A23-0701-D4F9F5852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06C3C5D7-3483-263B-E80D-15C0A3D1A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9109609F-D0A1-D121-9CA4-BB855C5C3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4B70E7BB-CAA9-E578-6B19-4CB667C23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4" name="Group 563">
                    <a:extLst>
                      <a:ext uri="{FF2B5EF4-FFF2-40B4-BE49-F238E27FC236}">
                        <a16:creationId xmlns:a16="http://schemas.microsoft.com/office/drawing/2014/main" id="{8EF0B8CA-EFEA-D9A0-0F67-44EA8CD659D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65" name="Group 564">
                      <a:extLst>
                        <a:ext uri="{FF2B5EF4-FFF2-40B4-BE49-F238E27FC236}">
                          <a16:creationId xmlns:a16="http://schemas.microsoft.com/office/drawing/2014/main" id="{F0462323-5F89-A4C8-E3CB-068810A5C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71" name="Rectangle 570">
                        <a:extLst>
                          <a:ext uri="{FF2B5EF4-FFF2-40B4-BE49-F238E27FC236}">
                            <a16:creationId xmlns:a16="http://schemas.microsoft.com/office/drawing/2014/main" id="{C5A6C64F-323A-B43B-C1AB-7815D1D16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2" name="Rectangle 571">
                        <a:extLst>
                          <a:ext uri="{FF2B5EF4-FFF2-40B4-BE49-F238E27FC236}">
                            <a16:creationId xmlns:a16="http://schemas.microsoft.com/office/drawing/2014/main" id="{5545CBF7-2324-AAC7-653B-AD9A30162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3" name="Rectangle 572">
                        <a:extLst>
                          <a:ext uri="{FF2B5EF4-FFF2-40B4-BE49-F238E27FC236}">
                            <a16:creationId xmlns:a16="http://schemas.microsoft.com/office/drawing/2014/main" id="{67A37235-DDC5-7E0E-E569-6676B7124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03" name="Rectangle 702">
                        <a:extLst>
                          <a:ext uri="{FF2B5EF4-FFF2-40B4-BE49-F238E27FC236}">
                            <a16:creationId xmlns:a16="http://schemas.microsoft.com/office/drawing/2014/main" id="{0341B67A-F389-8363-835E-FCD75291F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185B0B08-FF5F-B7B9-9E0B-1A6359349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65F00AB1-4C62-7272-5B90-B854F4493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B5CE5322-420E-CC43-57B9-3E48FEC4E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9" name="Rectangle 568">
                        <a:extLst>
                          <a:ext uri="{FF2B5EF4-FFF2-40B4-BE49-F238E27FC236}">
                            <a16:creationId xmlns:a16="http://schemas.microsoft.com/office/drawing/2014/main" id="{4A49F433-354F-91B1-AD3E-890FF29EA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0" name="Rectangle 569">
                        <a:extLst>
                          <a:ext uri="{FF2B5EF4-FFF2-40B4-BE49-F238E27FC236}">
                            <a16:creationId xmlns:a16="http://schemas.microsoft.com/office/drawing/2014/main" id="{132509C3-6B7B-B2E7-9B7C-3787ED587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9D895598-1C2C-C8E9-734B-6A44C71C2559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41" name="Group 540">
                    <a:extLst>
                      <a:ext uri="{FF2B5EF4-FFF2-40B4-BE49-F238E27FC236}">
                        <a16:creationId xmlns:a16="http://schemas.microsoft.com/office/drawing/2014/main" id="{AC3C103D-480F-E0DD-A258-AA91DA908A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53" name="Group 552">
                      <a:extLst>
                        <a:ext uri="{FF2B5EF4-FFF2-40B4-BE49-F238E27FC236}">
                          <a16:creationId xmlns:a16="http://schemas.microsoft.com/office/drawing/2014/main" id="{03FE2E8D-B5EC-2DD6-D0D2-E7C2C929C7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9" name="Rectangle 558">
                        <a:extLst>
                          <a:ext uri="{FF2B5EF4-FFF2-40B4-BE49-F238E27FC236}">
                            <a16:creationId xmlns:a16="http://schemas.microsoft.com/office/drawing/2014/main" id="{992AF26C-177C-F150-7394-37F7EE872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0" name="Rectangle 559">
                        <a:extLst>
                          <a:ext uri="{FF2B5EF4-FFF2-40B4-BE49-F238E27FC236}">
                            <a16:creationId xmlns:a16="http://schemas.microsoft.com/office/drawing/2014/main" id="{B7924640-05DA-2EC6-4DD6-5E634B463F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4EEA96FF-9D66-CAAD-2529-02AC13B7F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42852E49-B2F4-D1FF-1B71-A7AEEADCA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54" name="Group 553">
                      <a:extLst>
                        <a:ext uri="{FF2B5EF4-FFF2-40B4-BE49-F238E27FC236}">
                          <a16:creationId xmlns:a16="http://schemas.microsoft.com/office/drawing/2014/main" id="{9B4AF2A4-97CE-E93A-F58C-F2DCFE6985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5" name="Rectangle 554">
                        <a:extLst>
                          <a:ext uri="{FF2B5EF4-FFF2-40B4-BE49-F238E27FC236}">
                            <a16:creationId xmlns:a16="http://schemas.microsoft.com/office/drawing/2014/main" id="{ABC413BD-C5CC-ABD7-36E1-4B088B2F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6" name="Rectangle 555">
                        <a:extLst>
                          <a:ext uri="{FF2B5EF4-FFF2-40B4-BE49-F238E27FC236}">
                            <a16:creationId xmlns:a16="http://schemas.microsoft.com/office/drawing/2014/main" id="{32B3288A-8C91-142B-B5F3-AA259C06C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7" name="Rectangle 556">
                        <a:extLst>
                          <a:ext uri="{FF2B5EF4-FFF2-40B4-BE49-F238E27FC236}">
                            <a16:creationId xmlns:a16="http://schemas.microsoft.com/office/drawing/2014/main" id="{48012EA7-CDC1-78E6-4113-11A94C931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8" name="Rectangle 557">
                        <a:extLst>
                          <a:ext uri="{FF2B5EF4-FFF2-40B4-BE49-F238E27FC236}">
                            <a16:creationId xmlns:a16="http://schemas.microsoft.com/office/drawing/2014/main" id="{8774BAB7-63C0-B08D-02E1-B30CDBEAE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64124D75-E1E9-E8E0-55DD-EBDBFB5433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CE4CEFFE-184D-4665-8367-464FC4AFC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9" name="Rectangle 548">
                        <a:extLst>
                          <a:ext uri="{FF2B5EF4-FFF2-40B4-BE49-F238E27FC236}">
                            <a16:creationId xmlns:a16="http://schemas.microsoft.com/office/drawing/2014/main" id="{755D9FBC-EA22-A9AE-04D2-C55B4F4B7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0" name="Rectangle 549">
                        <a:extLst>
                          <a:ext uri="{FF2B5EF4-FFF2-40B4-BE49-F238E27FC236}">
                            <a16:creationId xmlns:a16="http://schemas.microsoft.com/office/drawing/2014/main" id="{E574518C-235E-0CCF-8E76-D64122BDAE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1" name="Rectangle 550">
                        <a:extLst>
                          <a:ext uri="{FF2B5EF4-FFF2-40B4-BE49-F238E27FC236}">
                            <a16:creationId xmlns:a16="http://schemas.microsoft.com/office/drawing/2014/main" id="{64D804CF-7279-8249-99C8-0FA5639593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2" name="Rectangle 551">
                        <a:extLst>
                          <a:ext uri="{FF2B5EF4-FFF2-40B4-BE49-F238E27FC236}">
                            <a16:creationId xmlns:a16="http://schemas.microsoft.com/office/drawing/2014/main" id="{D06096B3-2FB3-EDD3-485B-34414626D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44" name="Group 543">
                      <a:extLst>
                        <a:ext uri="{FF2B5EF4-FFF2-40B4-BE49-F238E27FC236}">
                          <a16:creationId xmlns:a16="http://schemas.microsoft.com/office/drawing/2014/main" id="{98DC95B7-74F7-EF75-9B1A-95D2D54F42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7BF410B1-CF9F-C209-4723-38BBD8477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9176E81D-F532-F142-00C2-A77C17B9B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C57F7334-F154-2054-E763-A8BAC8C472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1E12D0C5-DD07-0360-BEC9-0E868AED1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2511B65F-1C3D-8EC6-4F7A-B59F37EE143E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C14DF928-5A71-0F07-C450-8E66BB6D706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64A7744-902A-A4EE-381E-6358C27B1D8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28F891E4-89C0-78E8-BEAD-CBAEC4AD90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5" name="Rectangle 534">
                        <a:extLst>
                          <a:ext uri="{FF2B5EF4-FFF2-40B4-BE49-F238E27FC236}">
                            <a16:creationId xmlns:a16="http://schemas.microsoft.com/office/drawing/2014/main" id="{3A887304-31A6-C923-DFBC-7942FA982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6" name="Rectangle 535">
                        <a:extLst>
                          <a:ext uri="{FF2B5EF4-FFF2-40B4-BE49-F238E27FC236}">
                            <a16:creationId xmlns:a16="http://schemas.microsoft.com/office/drawing/2014/main" id="{AD4C5569-239A-A9BA-D680-7A9EB2922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7" name="Rectangle 536">
                        <a:extLst>
                          <a:ext uri="{FF2B5EF4-FFF2-40B4-BE49-F238E27FC236}">
                            <a16:creationId xmlns:a16="http://schemas.microsoft.com/office/drawing/2014/main" id="{CFCAD14C-0855-61FD-F8D6-B66D07B11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8" name="Rectangle 537">
                        <a:extLst>
                          <a:ext uri="{FF2B5EF4-FFF2-40B4-BE49-F238E27FC236}">
                            <a16:creationId xmlns:a16="http://schemas.microsoft.com/office/drawing/2014/main" id="{D37CC88C-7A42-6732-9D44-BCA33A97A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0" name="Group 529">
                      <a:extLst>
                        <a:ext uri="{FF2B5EF4-FFF2-40B4-BE49-F238E27FC236}">
                          <a16:creationId xmlns:a16="http://schemas.microsoft.com/office/drawing/2014/main" id="{CE6310E5-AE7B-ADED-A802-22BDA0187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1" name="Rectangle 530">
                        <a:extLst>
                          <a:ext uri="{FF2B5EF4-FFF2-40B4-BE49-F238E27FC236}">
                            <a16:creationId xmlns:a16="http://schemas.microsoft.com/office/drawing/2014/main" id="{71214FFF-91AF-3B84-7D53-A49625736D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2" name="Rectangle 531">
                        <a:extLst>
                          <a:ext uri="{FF2B5EF4-FFF2-40B4-BE49-F238E27FC236}">
                            <a16:creationId xmlns:a16="http://schemas.microsoft.com/office/drawing/2014/main" id="{67DC8774-8868-60FA-D7C1-98B333F8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3" name="Rectangle 532">
                        <a:extLst>
                          <a:ext uri="{FF2B5EF4-FFF2-40B4-BE49-F238E27FC236}">
                            <a16:creationId xmlns:a16="http://schemas.microsoft.com/office/drawing/2014/main" id="{D108497D-1183-896B-11AA-53359EB8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4" name="Rectangle 533">
                        <a:extLst>
                          <a:ext uri="{FF2B5EF4-FFF2-40B4-BE49-F238E27FC236}">
                            <a16:creationId xmlns:a16="http://schemas.microsoft.com/office/drawing/2014/main" id="{EE8C86EF-52DB-5523-DEE0-51B2A625E3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62083955-417C-1C34-745B-4F5B3B9BA07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92C725D5-ED67-AFE6-D8D4-3A7B370A6C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265F7F92-B13B-F59B-5487-798EF7FE4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AC34F902-D5B4-E027-A998-7DFA9CA9F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0CF950FC-ADA8-CEFD-75EB-C81AD6548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FCD1BB05-1103-35BC-C20A-C712C2686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7B14A145-06C9-2A2E-5DC8-72E30078D7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A16FB4B9-87CB-7E64-F825-F5A54C288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6" name="Rectangle 425">
                        <a:extLst>
                          <a:ext uri="{FF2B5EF4-FFF2-40B4-BE49-F238E27FC236}">
                            <a16:creationId xmlns:a16="http://schemas.microsoft.com/office/drawing/2014/main" id="{B56E83CE-B399-95DD-B6A6-A126FF068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9" name="Rectangle 428">
                        <a:extLst>
                          <a:ext uri="{FF2B5EF4-FFF2-40B4-BE49-F238E27FC236}">
                            <a16:creationId xmlns:a16="http://schemas.microsoft.com/office/drawing/2014/main" id="{EB6FC0A8-D79A-1EC7-6605-D72B3445A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62D11ACD-94A3-17C0-E416-447605EBE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5FBB6388-B4A5-97A9-B680-3B0C3CEC0DA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B4B54CC0-3B41-E0A8-B059-C24670DD893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BA1E31A9-194B-D72A-3C8E-A5B73CE03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7A38EF04-2B26-B028-768B-FB997689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C0202A17-C9C2-C60B-21DE-E1093BA46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8" name="Rectangle 417">
                        <a:extLst>
                          <a:ext uri="{FF2B5EF4-FFF2-40B4-BE49-F238E27FC236}">
                            <a16:creationId xmlns:a16="http://schemas.microsoft.com/office/drawing/2014/main" id="{E16FA784-6368-51BD-700C-404B86CB9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78D46677-16B1-9186-943A-6476A2E19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D2D5D014-F0EE-4873-797B-D00B205AAF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A8D23991-1340-D501-D789-B45850E91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B1115BE4-4A9F-A23A-6C9D-BDAF08ED2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30BDDA07-5ECB-70B7-7C28-FA9757661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E03D5712-0C51-26AE-0812-FB617250E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50549BAC-A645-5985-3356-00AD0F92211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00" name="Group 399">
                      <a:extLst>
                        <a:ext uri="{FF2B5EF4-FFF2-40B4-BE49-F238E27FC236}">
                          <a16:creationId xmlns:a16="http://schemas.microsoft.com/office/drawing/2014/main" id="{2274C89D-D35B-9969-86B1-2BC39BB64F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6" name="Rectangle 405">
                        <a:extLst>
                          <a:ext uri="{FF2B5EF4-FFF2-40B4-BE49-F238E27FC236}">
                            <a16:creationId xmlns:a16="http://schemas.microsoft.com/office/drawing/2014/main" id="{566D6E9F-4544-F8BA-DD0B-25DE1EC8F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7" name="Rectangle 406">
                        <a:extLst>
                          <a:ext uri="{FF2B5EF4-FFF2-40B4-BE49-F238E27FC236}">
                            <a16:creationId xmlns:a16="http://schemas.microsoft.com/office/drawing/2014/main" id="{FCA70C7F-02F8-BEDE-793B-82705E440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8" name="Rectangle 407">
                        <a:extLst>
                          <a:ext uri="{FF2B5EF4-FFF2-40B4-BE49-F238E27FC236}">
                            <a16:creationId xmlns:a16="http://schemas.microsoft.com/office/drawing/2014/main" id="{31AD5ABF-B7F2-B797-DD09-8A3A5790E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FDF4C01D-82F9-5E53-3138-6C4EEDD24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01" name="Group 400">
                      <a:extLst>
                        <a:ext uri="{FF2B5EF4-FFF2-40B4-BE49-F238E27FC236}">
                          <a16:creationId xmlns:a16="http://schemas.microsoft.com/office/drawing/2014/main" id="{F2838B33-BF5E-BA39-7235-F85F9F1F8C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2" name="Rectangle 401">
                        <a:extLst>
                          <a:ext uri="{FF2B5EF4-FFF2-40B4-BE49-F238E27FC236}">
                            <a16:creationId xmlns:a16="http://schemas.microsoft.com/office/drawing/2014/main" id="{B88C125E-268E-A324-A7BB-F687AE60C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3" name="Rectangle 402">
                        <a:extLst>
                          <a:ext uri="{FF2B5EF4-FFF2-40B4-BE49-F238E27FC236}">
                            <a16:creationId xmlns:a16="http://schemas.microsoft.com/office/drawing/2014/main" id="{7BE5DF4E-E085-76DD-1F75-FDBFF17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4" name="Rectangle 403">
                        <a:extLst>
                          <a:ext uri="{FF2B5EF4-FFF2-40B4-BE49-F238E27FC236}">
                            <a16:creationId xmlns:a16="http://schemas.microsoft.com/office/drawing/2014/main" id="{EE36FFF8-D01F-FB74-1094-D7BEE2CF3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5" name="Rectangle 404">
                        <a:extLst>
                          <a:ext uri="{FF2B5EF4-FFF2-40B4-BE49-F238E27FC236}">
                            <a16:creationId xmlns:a16="http://schemas.microsoft.com/office/drawing/2014/main" id="{7A06186B-564C-7790-94D0-28E4EC95A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C87538E-AEB4-EFE6-CE3C-ED1B4EEDE6CB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81" y="2738963"/>
              <a:ext cx="2052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8F6BC906-5985-FA40-F774-721736B7A39D}"/>
                </a:ext>
              </a:extLst>
            </p:cNvPr>
            <p:cNvGrpSpPr/>
            <p:nvPr/>
          </p:nvGrpSpPr>
          <p:grpSpPr>
            <a:xfrm>
              <a:off x="6192080" y="2921675"/>
              <a:ext cx="2052001" cy="190507"/>
              <a:chOff x="6192080" y="2921675"/>
              <a:chExt cx="2052001" cy="190507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A8039DAC-9B7D-0FEF-2FA6-15EADDAC1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3104612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F3D71B7D-329E-A333-50C9-E804393D9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922314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BF1C4B7E-D1C6-4F71-1DCD-7B92966A8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921675"/>
                <a:ext cx="0" cy="190507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4" name="TextBox 763">
            <a:extLst>
              <a:ext uri="{FF2B5EF4-FFF2-40B4-BE49-F238E27FC236}">
                <a16:creationId xmlns:a16="http://schemas.microsoft.com/office/drawing/2014/main" id="{E425DD8F-0BEA-DF09-2163-A89A96423DDA}"/>
              </a:ext>
            </a:extLst>
          </p:cNvPr>
          <p:cNvSpPr txBox="1"/>
          <p:nvPr/>
        </p:nvSpPr>
        <p:spPr>
          <a:xfrm>
            <a:off x="7652108" y="302299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29D5AB66-3F1E-79F4-3CC8-16AAF14C3B91}"/>
              </a:ext>
            </a:extLst>
          </p:cNvPr>
          <p:cNvSpPr txBox="1"/>
          <p:nvPr/>
        </p:nvSpPr>
        <p:spPr>
          <a:xfrm>
            <a:off x="7652107" y="335478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54E264D0-D832-E054-4D34-27217D644A11}"/>
              </a:ext>
            </a:extLst>
          </p:cNvPr>
          <p:cNvSpPr txBox="1"/>
          <p:nvPr/>
        </p:nvSpPr>
        <p:spPr>
          <a:xfrm>
            <a:off x="7652106" y="394454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E399DBA6-3F55-8752-65D8-2707E16A83AC}"/>
              </a:ext>
            </a:extLst>
          </p:cNvPr>
          <p:cNvSpPr/>
          <p:nvPr/>
        </p:nvSpPr>
        <p:spPr>
          <a:xfrm rot="5400000">
            <a:off x="2050736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C4F640E9-4E5C-DE1E-223D-EB6FC2E03DA7}"/>
              </a:ext>
            </a:extLst>
          </p:cNvPr>
          <p:cNvSpPr txBox="1"/>
          <p:nvPr/>
        </p:nvSpPr>
        <p:spPr>
          <a:xfrm>
            <a:off x="255082" y="2692828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row-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9" name="Rounded Rectangle 768">
            <a:extLst>
              <a:ext uri="{FF2B5EF4-FFF2-40B4-BE49-F238E27FC236}">
                <a16:creationId xmlns:a16="http://schemas.microsoft.com/office/drawing/2014/main" id="{D040D873-23F4-2AE9-7C98-8335F9A16CAF}"/>
              </a:ext>
            </a:extLst>
          </p:cNvPr>
          <p:cNvSpPr/>
          <p:nvPr/>
        </p:nvSpPr>
        <p:spPr>
          <a:xfrm rot="5400000">
            <a:off x="6240613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0A7D43F1-F1D7-C01A-9442-D58D12AD6681}"/>
              </a:ext>
            </a:extLst>
          </p:cNvPr>
          <p:cNvSpPr txBox="1"/>
          <p:nvPr/>
        </p:nvSpPr>
        <p:spPr>
          <a:xfrm>
            <a:off x="4453657" y="2710411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nnz</a:t>
            </a: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" grpId="0" animBg="1"/>
      <p:bldP spid="749" grpId="0" animBg="1"/>
      <p:bldP spid="756" grpId="0" animBg="1"/>
      <p:bldP spid="757" grpId="0"/>
      <p:bldP spid="767" grpId="0" animBg="1"/>
      <p:bldP spid="768" grpId="0" animBg="1"/>
      <p:bldP spid="769" grpId="0" animBg="1"/>
      <p:bldP spid="7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Partitioning Technique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923085"/>
            <a:ext cx="8325193" cy="54332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Load-Balancing of </a:t>
            </a:r>
            <a:r>
              <a:rPr lang="en-GR" dirty="0">
                <a:solidFill>
                  <a:schemeClr val="accent3"/>
                </a:solidFill>
                <a:latin typeface="Trebuchet MS" panose="020B0703020202090204" pitchFamily="34" charset="0"/>
              </a:rPr>
              <a:t>#NNZs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CSR (</a:t>
            </a:r>
            <a:r>
              <a:rPr lang="en-GR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row-granularity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), COO</a:t>
            </a:r>
          </a:p>
          <a:p>
            <a:pPr>
              <a:lnSpc>
                <a:spcPct val="110000"/>
              </a:lnSpc>
              <a:spcBef>
                <a:spcPts val="8"/>
              </a:spcBef>
              <a:buSzPct val="120000"/>
            </a:pP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BCSR (</a:t>
            </a:r>
            <a:r>
              <a:rPr lang="en-GR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block-row-granularity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), BCOO</a:t>
            </a:r>
            <a:endParaRPr lang="en-GR" sz="2600" dirty="0">
              <a:solidFill>
                <a:schemeClr val="accent3"/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C538500-E75C-5780-8617-581456075305}"/>
              </a:ext>
            </a:extLst>
          </p:cNvPr>
          <p:cNvSpPr txBox="1"/>
          <p:nvPr/>
        </p:nvSpPr>
        <p:spPr>
          <a:xfrm>
            <a:off x="1464788" y="2468519"/>
            <a:ext cx="8707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Β</a:t>
            </a: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79419-A958-8B5A-F00A-04287F1AE2FC}"/>
              </a:ext>
            </a:extLst>
          </p:cNvPr>
          <p:cNvGrpSpPr/>
          <p:nvPr/>
        </p:nvGrpSpPr>
        <p:grpSpPr>
          <a:xfrm>
            <a:off x="1485614" y="5283291"/>
            <a:ext cx="2268000" cy="218959"/>
            <a:chOff x="1115878" y="4553543"/>
            <a:chExt cx="2268000" cy="218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C776C3-5993-D1F7-5E9B-84052C4C336E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5DD78266-00FE-6BE0-5E09-5D948481A83C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2EA74981-D19D-D9CE-9C83-912788649B3C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F16B313F-6044-0B0E-ACB9-E4F60D614A3B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8D698803-4A4A-A46B-A975-51DB26C55E91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2EBA06ED-31D0-D039-1F74-787FF652ACD2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E54A1B28-4C28-A556-1CE5-7C985A52580A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A6F16BD6-7B1C-1A47-B483-B45247DD0048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3684AB6A-23B3-9D48-36F2-1D423183CB9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F82581B1-E667-10B3-6350-603A18759DB0}"/>
              </a:ext>
            </a:extLst>
          </p:cNvPr>
          <p:cNvGrpSpPr/>
          <p:nvPr/>
        </p:nvGrpSpPr>
        <p:grpSpPr>
          <a:xfrm>
            <a:off x="1485614" y="5637169"/>
            <a:ext cx="2268000" cy="218959"/>
            <a:chOff x="1115878" y="4553543"/>
            <a:chExt cx="2268000" cy="218959"/>
          </a:xfrm>
        </p:grpSpPr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E6FBEF30-A465-5032-230A-AE5513BB463D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ACD12D90-1B77-0EBC-FB5B-C402C770CD38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8390211-FBFE-262B-51AB-1931CD7D4D0F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4F182989-D8DB-F3FF-2D94-A583580A4E2E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00FEA0EB-A880-C56E-E91B-BB7292EAF96D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980F0E7D-BB44-CDBC-8A5D-C647F1A2E16E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63473B5E-CDEC-9F4B-98A9-9903FCA8039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278C4EAA-A018-90E1-D76C-E4483FB062B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7DC558E-E18D-5369-08B4-2A754E50FBE1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67D3273-D1C0-2519-BA42-3A8D7F1E93A9}"/>
              </a:ext>
            </a:extLst>
          </p:cNvPr>
          <p:cNvGrpSpPr/>
          <p:nvPr/>
        </p:nvGrpSpPr>
        <p:grpSpPr>
          <a:xfrm>
            <a:off x="1485614" y="5989079"/>
            <a:ext cx="2268000" cy="218959"/>
            <a:chOff x="1115878" y="4553543"/>
            <a:chExt cx="2268000" cy="218959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852A49A3-F0C1-ACEE-9E24-6F38E3843140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5F62B14-6577-0F3A-7AFF-BCA3CC1DBDB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1358A111-66DB-F23A-BF64-4E7484C7B61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A1E05F0B-1B90-9979-7100-5924AE281F51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7E00AFF-E524-F500-06DB-E2AD4118C09A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0C276E4-0FCD-0B56-E591-D29EDFDC852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7F35ECD3-E50A-E87F-7FE4-C5123FDC547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588556A3-96FC-B96A-7E31-30DFC17180E3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DA0058BC-CDB6-887C-E543-8F5408FC34D6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43A93FFF-7D71-1A21-5E72-6E15DDCD67F5}"/>
              </a:ext>
            </a:extLst>
          </p:cNvPr>
          <p:cNvSpPr txBox="1"/>
          <p:nvPr/>
        </p:nvSpPr>
        <p:spPr>
          <a:xfrm>
            <a:off x="522932" y="520958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rowptr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A2BB446-EEBB-8D43-6DE1-666CF0E1FD31}"/>
              </a:ext>
            </a:extLst>
          </p:cNvPr>
          <p:cNvSpPr txBox="1"/>
          <p:nvPr/>
        </p:nvSpPr>
        <p:spPr>
          <a:xfrm>
            <a:off x="522932" y="556050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06844B1-EC9F-BD44-392B-4B814B1FD115}"/>
              </a:ext>
            </a:extLst>
          </p:cNvPr>
          <p:cNvSpPr txBox="1"/>
          <p:nvPr/>
        </p:nvSpPr>
        <p:spPr>
          <a:xfrm>
            <a:off x="522932" y="59298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22F305BD-EEE0-9F24-7967-EC74F4F0BF39}"/>
              </a:ext>
            </a:extLst>
          </p:cNvPr>
          <p:cNvGrpSpPr/>
          <p:nvPr/>
        </p:nvGrpSpPr>
        <p:grpSpPr>
          <a:xfrm>
            <a:off x="5777038" y="5274770"/>
            <a:ext cx="2268000" cy="218959"/>
            <a:chOff x="1115878" y="4553543"/>
            <a:chExt cx="2268000" cy="218959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EBDBEA5B-8CAE-ED3D-D764-27C57993EC6B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F1F3B056-8C64-DA7A-D177-BC8A8C911623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75C12196-A129-31CA-E3D3-4386A141E755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2C130D61-EC68-ADA4-EE2B-86946C11ED68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02F837FF-70A9-DD67-EA30-8EBA6ABE749F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C2DC23C5-77A2-5601-AB17-FE44ED1A9CCD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871FB71C-8C67-A737-D8D6-20A605F73713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811C90AD-28E6-EB16-887D-2E72E498B577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CDA1AEDB-E7D6-55A0-E594-F449EFA6342D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129F267A-B5DE-EF72-AAB0-875F9E52DD8C}"/>
              </a:ext>
            </a:extLst>
          </p:cNvPr>
          <p:cNvGrpSpPr/>
          <p:nvPr/>
        </p:nvGrpSpPr>
        <p:grpSpPr>
          <a:xfrm>
            <a:off x="5777038" y="5628648"/>
            <a:ext cx="2268000" cy="218959"/>
            <a:chOff x="1115878" y="4553543"/>
            <a:chExt cx="2268000" cy="218959"/>
          </a:xfrm>
        </p:grpSpPr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34582AA9-1CC7-46EE-7283-50485EE10BEA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59C928AF-3A64-14A5-8E71-E12352DE1604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176C10C4-3739-A91F-6B1B-BBB941F0D592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85B71D02-210C-4EB2-21CB-401C3264B5E9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21A8780F-A0B8-B90C-7881-3FE9EC4A6C35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5</a:t>
              </a: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E6F171B-00E3-2418-FD7F-D993E8295C66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2A5150A6-663D-76D1-63F4-0EFD3A0C755F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B7452B3-7AB8-890F-382E-0073699263D2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EB4E732B-1D5C-854D-7D47-E890005CA9A0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8406EFDF-A6C8-E2B0-1EE1-CD905F23E3DF}"/>
              </a:ext>
            </a:extLst>
          </p:cNvPr>
          <p:cNvGrpSpPr/>
          <p:nvPr/>
        </p:nvGrpSpPr>
        <p:grpSpPr>
          <a:xfrm>
            <a:off x="5777038" y="5980558"/>
            <a:ext cx="2268000" cy="218959"/>
            <a:chOff x="1115878" y="4553543"/>
            <a:chExt cx="2268000" cy="21895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0EEDAB17-6BCE-420D-6FEB-1D392E6939F6}"/>
                </a:ext>
              </a:extLst>
            </p:cNvPr>
            <p:cNvSpPr/>
            <p:nvPr/>
          </p:nvSpPr>
          <p:spPr>
            <a:xfrm>
              <a:off x="1115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2</a:t>
              </a:r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8989B23-E7F2-547B-40AB-96DCC6642899}"/>
                </a:ext>
              </a:extLst>
            </p:cNvPr>
            <p:cNvSpPr/>
            <p:nvPr/>
          </p:nvSpPr>
          <p:spPr>
            <a:xfrm>
              <a:off x="1367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59A932EA-7E17-2461-98D4-D2EDAE95CFE1}"/>
                </a:ext>
              </a:extLst>
            </p:cNvPr>
            <p:cNvSpPr/>
            <p:nvPr/>
          </p:nvSpPr>
          <p:spPr>
            <a:xfrm>
              <a:off x="1619878" y="4556502"/>
              <a:ext cx="252000" cy="21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8</a:t>
              </a:r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40D0CB4B-7735-ABF1-E5B3-AE791605960F}"/>
                </a:ext>
              </a:extLst>
            </p:cNvPr>
            <p:cNvSpPr/>
            <p:nvPr/>
          </p:nvSpPr>
          <p:spPr>
            <a:xfrm>
              <a:off x="1871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F806C2B0-0538-76CF-C9BC-6F69906C7E90}"/>
                </a:ext>
              </a:extLst>
            </p:cNvPr>
            <p:cNvSpPr/>
            <p:nvPr/>
          </p:nvSpPr>
          <p:spPr>
            <a:xfrm>
              <a:off x="2123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6</a:t>
              </a: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F11FC7A2-79D9-3410-A4FE-3647A9BBE361}"/>
                </a:ext>
              </a:extLst>
            </p:cNvPr>
            <p:cNvSpPr/>
            <p:nvPr/>
          </p:nvSpPr>
          <p:spPr>
            <a:xfrm>
              <a:off x="2375878" y="4556502"/>
              <a:ext cx="252000" cy="216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9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5A795DDD-40D3-B39B-C4E2-66B28113D537}"/>
                </a:ext>
              </a:extLst>
            </p:cNvPr>
            <p:cNvSpPr/>
            <p:nvPr/>
          </p:nvSpPr>
          <p:spPr>
            <a:xfrm>
              <a:off x="2627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3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D71F12B4-F18B-A1D1-ACDC-7BD6CFCABD41}"/>
                </a:ext>
              </a:extLst>
            </p:cNvPr>
            <p:cNvSpPr/>
            <p:nvPr/>
          </p:nvSpPr>
          <p:spPr>
            <a:xfrm>
              <a:off x="2879878" y="4556502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4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F11020AC-CEA3-0CE9-429E-293839B217BC}"/>
                </a:ext>
              </a:extLst>
            </p:cNvPr>
            <p:cNvSpPr/>
            <p:nvPr/>
          </p:nvSpPr>
          <p:spPr>
            <a:xfrm>
              <a:off x="3131878" y="4553543"/>
              <a:ext cx="252000" cy="21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Trebuchet MS" panose="020B0703020202090204" pitchFamily="34" charset="0"/>
                </a:rPr>
                <a:t>7</a:t>
              </a:r>
            </a:p>
          </p:txBody>
        </p:sp>
      </p:grpSp>
      <p:sp>
        <p:nvSpPr>
          <p:cNvPr id="736" name="TextBox 735">
            <a:extLst>
              <a:ext uri="{FF2B5EF4-FFF2-40B4-BE49-F238E27FC236}">
                <a16:creationId xmlns:a16="http://schemas.microsoft.com/office/drawing/2014/main" id="{FBE62E9B-33F2-253C-05DF-C1EB735AA6D6}"/>
              </a:ext>
            </a:extLst>
          </p:cNvPr>
          <p:cNvSpPr txBox="1"/>
          <p:nvPr/>
        </p:nvSpPr>
        <p:spPr>
          <a:xfrm>
            <a:off x="4783360" y="52010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rowind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A01771CA-2FE6-DD4F-1C7B-5E3AE457F06A}"/>
              </a:ext>
            </a:extLst>
          </p:cNvPr>
          <p:cNvSpPr txBox="1"/>
          <p:nvPr/>
        </p:nvSpPr>
        <p:spPr>
          <a:xfrm>
            <a:off x="4783360" y="555198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colind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864BD991-8885-0012-E629-895B441B0BC6}"/>
              </a:ext>
            </a:extLst>
          </p:cNvPr>
          <p:cNvSpPr txBox="1"/>
          <p:nvPr/>
        </p:nvSpPr>
        <p:spPr>
          <a:xfrm>
            <a:off x="4783360" y="59213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values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3F7E8F71-228A-C50E-19BD-052B37B75DA7}"/>
              </a:ext>
            </a:extLst>
          </p:cNvPr>
          <p:cNvSpPr txBox="1"/>
          <p:nvPr/>
        </p:nvSpPr>
        <p:spPr>
          <a:xfrm>
            <a:off x="5650655" y="2468519"/>
            <a:ext cx="9573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Β</a:t>
            </a:r>
            <a:r>
              <a:rPr lang="en-GR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748" name="Rounded Rectangle 747">
            <a:extLst>
              <a:ext uri="{FF2B5EF4-FFF2-40B4-BE49-F238E27FC236}">
                <a16:creationId xmlns:a16="http://schemas.microsoft.com/office/drawing/2014/main" id="{BE5AA7FB-DD2F-423A-C57D-2CE8B019250E}"/>
              </a:ext>
            </a:extLst>
          </p:cNvPr>
          <p:cNvSpPr/>
          <p:nvPr/>
        </p:nvSpPr>
        <p:spPr>
          <a:xfrm rot="5400000">
            <a:off x="1969070" y="3688907"/>
            <a:ext cx="403404" cy="337661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86218122-56B8-8C74-B329-87775EDFAFF4}"/>
              </a:ext>
            </a:extLst>
          </p:cNvPr>
          <p:cNvSpPr txBox="1"/>
          <p:nvPr/>
        </p:nvSpPr>
        <p:spPr>
          <a:xfrm>
            <a:off x="283754" y="4822153"/>
            <a:ext cx="1846980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block-row-order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6C0ECEE8-670B-F0E5-28F0-2882B29A1958}"/>
              </a:ext>
            </a:extLst>
          </p:cNvPr>
          <p:cNvSpPr/>
          <p:nvPr/>
        </p:nvSpPr>
        <p:spPr>
          <a:xfrm rot="5400000">
            <a:off x="6248842" y="3677181"/>
            <a:ext cx="403404" cy="3376613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D1CA4A11-FEF1-058E-EB5B-D7BDAD7FD434}"/>
              </a:ext>
            </a:extLst>
          </p:cNvPr>
          <p:cNvSpPr txBox="1"/>
          <p:nvPr/>
        </p:nvSpPr>
        <p:spPr>
          <a:xfrm>
            <a:off x="4563526" y="4810427"/>
            <a:ext cx="1377300" cy="3416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Trebuchet MS" panose="020B0703020202090204" pitchFamily="34" charset="0"/>
              </a:rPr>
              <a:t>block</a:t>
            </a: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-order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32CB9B-1F58-8254-9AF0-632D623FD0AE}"/>
              </a:ext>
            </a:extLst>
          </p:cNvPr>
          <p:cNvSpPr txBox="1"/>
          <p:nvPr/>
        </p:nvSpPr>
        <p:spPr>
          <a:xfrm>
            <a:off x="3447847" y="3022994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570F358-D0A1-3A3D-68B8-C80DB2F53872}"/>
              </a:ext>
            </a:extLst>
          </p:cNvPr>
          <p:cNvSpPr txBox="1"/>
          <p:nvPr/>
        </p:nvSpPr>
        <p:spPr>
          <a:xfrm>
            <a:off x="3447846" y="3447778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48CAB1-9CC0-D440-E456-B5CEC948D6EB}"/>
              </a:ext>
            </a:extLst>
          </p:cNvPr>
          <p:cNvSpPr txBox="1"/>
          <p:nvPr/>
        </p:nvSpPr>
        <p:spPr>
          <a:xfrm>
            <a:off x="3447845" y="4022032"/>
            <a:ext cx="10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47C470F-2C0F-546D-34F6-0B0AE7E8D46A}"/>
              </a:ext>
            </a:extLst>
          </p:cNvPr>
          <p:cNvGrpSpPr/>
          <p:nvPr/>
        </p:nvGrpSpPr>
        <p:grpSpPr>
          <a:xfrm>
            <a:off x="1327429" y="3067743"/>
            <a:ext cx="2016000" cy="1495876"/>
            <a:chOff x="1745877" y="2496557"/>
            <a:chExt cx="2016000" cy="1495876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94691E0-4D9D-ED50-44FE-EC09807F77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442452E-BB27-85BB-BF81-A095A776F00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A3CDEDC3-B34E-6CDB-28D2-E023547DD212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1827A8AF-AEAF-4DF0-8E00-A4196DA82E4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4A47E2D4-E2F1-1ACC-1496-456561384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83" name="Rectangle 382">
                        <a:extLst>
                          <a:ext uri="{FF2B5EF4-FFF2-40B4-BE49-F238E27FC236}">
                            <a16:creationId xmlns:a16="http://schemas.microsoft.com/office/drawing/2014/main" id="{8FDFC47C-EAA7-9C46-0608-809CD58F5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4" name="Rectangle 383">
                        <a:extLst>
                          <a:ext uri="{FF2B5EF4-FFF2-40B4-BE49-F238E27FC236}">
                            <a16:creationId xmlns:a16="http://schemas.microsoft.com/office/drawing/2014/main" id="{2E70B742-5252-3236-C114-860ABC097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5" name="Rectangle 384">
                        <a:extLst>
                          <a:ext uri="{FF2B5EF4-FFF2-40B4-BE49-F238E27FC236}">
                            <a16:creationId xmlns:a16="http://schemas.microsoft.com/office/drawing/2014/main" id="{9E76C9CD-10A8-DD81-4F70-49B7AEE51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6" name="Rectangle 385">
                        <a:extLst>
                          <a:ext uri="{FF2B5EF4-FFF2-40B4-BE49-F238E27FC236}">
                            <a16:creationId xmlns:a16="http://schemas.microsoft.com/office/drawing/2014/main" id="{53880C43-AABE-EDD6-8C96-4B002FF95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8" name="Group 377">
                      <a:extLst>
                        <a:ext uri="{FF2B5EF4-FFF2-40B4-BE49-F238E27FC236}">
                          <a16:creationId xmlns:a16="http://schemas.microsoft.com/office/drawing/2014/main" id="{DD948CAE-D3F0-F9E9-8AAA-7FB1D4647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9" name="Rectangle 378">
                        <a:extLst>
                          <a:ext uri="{FF2B5EF4-FFF2-40B4-BE49-F238E27FC236}">
                            <a16:creationId xmlns:a16="http://schemas.microsoft.com/office/drawing/2014/main" id="{BF81A76C-B5CF-164F-0F14-9723D75390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0" name="Rectangle 379">
                        <a:extLst>
                          <a:ext uri="{FF2B5EF4-FFF2-40B4-BE49-F238E27FC236}">
                            <a16:creationId xmlns:a16="http://schemas.microsoft.com/office/drawing/2014/main" id="{E60E0770-EDFB-BFF3-A9D1-EA166D498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1" name="Rectangle 380">
                        <a:extLst>
                          <a:ext uri="{FF2B5EF4-FFF2-40B4-BE49-F238E27FC236}">
                            <a16:creationId xmlns:a16="http://schemas.microsoft.com/office/drawing/2014/main" id="{12592975-1F67-F649-B12B-4E28811F9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2" name="Rectangle 381">
                        <a:extLst>
                          <a:ext uri="{FF2B5EF4-FFF2-40B4-BE49-F238E27FC236}">
                            <a16:creationId xmlns:a16="http://schemas.microsoft.com/office/drawing/2014/main" id="{C51A9478-B0E3-A5F3-7E3B-0B673538A3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86226639-03E5-FA5C-90F5-791088BFDA4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7632B805-1444-4294-7B8B-9D614525C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AB972034-6404-8B51-EE4B-9B160CC20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9FB37139-EE0B-30B5-8757-67D584EC7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07E3685-D803-AC89-0363-19A7F8336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89C801BB-8977-1BA6-CAC8-38211A110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234B34A1-3260-C342-0FD3-7E3B837F55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B1987660-66FA-6297-F49E-FAD42B403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8F4095DD-8BDC-84DA-8125-F940A6C510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D632535C-3DEC-8ADC-1297-034247357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5A3B3F5B-6A36-706F-DC1B-59A69DF2AE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AAD94C5B-48E8-5F30-A4CA-B818B392099B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43" name="Group 342">
                    <a:extLst>
                      <a:ext uri="{FF2B5EF4-FFF2-40B4-BE49-F238E27FC236}">
                        <a16:creationId xmlns:a16="http://schemas.microsoft.com/office/drawing/2014/main" id="{F1496010-EBB7-DC3B-2366-362594AB4DE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55" name="Group 354">
                      <a:extLst>
                        <a:ext uri="{FF2B5EF4-FFF2-40B4-BE49-F238E27FC236}">
                          <a16:creationId xmlns:a16="http://schemas.microsoft.com/office/drawing/2014/main" id="{533273D4-B2B2-3E21-78FA-407831EBE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1" name="Rectangle 360">
                        <a:extLst>
                          <a:ext uri="{FF2B5EF4-FFF2-40B4-BE49-F238E27FC236}">
                            <a16:creationId xmlns:a16="http://schemas.microsoft.com/office/drawing/2014/main" id="{4497DAD5-8904-EEFE-2117-0D9B2B2B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2" name="Rectangle 361">
                        <a:extLst>
                          <a:ext uri="{FF2B5EF4-FFF2-40B4-BE49-F238E27FC236}">
                            <a16:creationId xmlns:a16="http://schemas.microsoft.com/office/drawing/2014/main" id="{6F2CF054-6D74-1941-907B-B978B94D6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3" name="Rectangle 362">
                        <a:extLst>
                          <a:ext uri="{FF2B5EF4-FFF2-40B4-BE49-F238E27FC236}">
                            <a16:creationId xmlns:a16="http://schemas.microsoft.com/office/drawing/2014/main" id="{2CE74B96-E3F0-B5FB-2F61-5A7C1B1BA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0398105E-98C5-EE5B-AFE2-5E1CBCB6B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56" name="Group 355">
                      <a:extLst>
                        <a:ext uri="{FF2B5EF4-FFF2-40B4-BE49-F238E27FC236}">
                          <a16:creationId xmlns:a16="http://schemas.microsoft.com/office/drawing/2014/main" id="{E1E4B654-7DBD-D908-978B-4D61CC12A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7" name="Rectangle 356">
                        <a:extLst>
                          <a:ext uri="{FF2B5EF4-FFF2-40B4-BE49-F238E27FC236}">
                            <a16:creationId xmlns:a16="http://schemas.microsoft.com/office/drawing/2014/main" id="{0F782494-A498-51E6-350C-E77766ECE1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8" name="Rectangle 357">
                        <a:extLst>
                          <a:ext uri="{FF2B5EF4-FFF2-40B4-BE49-F238E27FC236}">
                            <a16:creationId xmlns:a16="http://schemas.microsoft.com/office/drawing/2014/main" id="{2F0AA620-EE7D-3E9C-CCE0-F422CB7FF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9" name="Rectangle 358">
                        <a:extLst>
                          <a:ext uri="{FF2B5EF4-FFF2-40B4-BE49-F238E27FC236}">
                            <a16:creationId xmlns:a16="http://schemas.microsoft.com/office/drawing/2014/main" id="{B59F2FF9-E579-4019-8577-C38B8F460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0" name="Rectangle 359">
                        <a:extLst>
                          <a:ext uri="{FF2B5EF4-FFF2-40B4-BE49-F238E27FC236}">
                            <a16:creationId xmlns:a16="http://schemas.microsoft.com/office/drawing/2014/main" id="{58CB0817-93E4-B1D8-27EB-7498F6C78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" name="Group 343">
                    <a:extLst>
                      <a:ext uri="{FF2B5EF4-FFF2-40B4-BE49-F238E27FC236}">
                        <a16:creationId xmlns:a16="http://schemas.microsoft.com/office/drawing/2014/main" id="{89588469-5300-6A41-1651-32ECF7E944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45" name="Group 344">
                      <a:extLst>
                        <a:ext uri="{FF2B5EF4-FFF2-40B4-BE49-F238E27FC236}">
                          <a16:creationId xmlns:a16="http://schemas.microsoft.com/office/drawing/2014/main" id="{B5B29B91-EF20-754A-D9C1-654749EB55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51" name="Rectangle 350">
                        <a:extLst>
                          <a:ext uri="{FF2B5EF4-FFF2-40B4-BE49-F238E27FC236}">
                            <a16:creationId xmlns:a16="http://schemas.microsoft.com/office/drawing/2014/main" id="{0A584D36-4D86-D16F-9F1A-10F5BB94B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2" name="Rectangle 351">
                        <a:extLst>
                          <a:ext uri="{FF2B5EF4-FFF2-40B4-BE49-F238E27FC236}">
                            <a16:creationId xmlns:a16="http://schemas.microsoft.com/office/drawing/2014/main" id="{2FA2B3B2-0F54-5B1D-82E5-954D9971C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3" name="Rectangle 352">
                        <a:extLst>
                          <a:ext uri="{FF2B5EF4-FFF2-40B4-BE49-F238E27FC236}">
                            <a16:creationId xmlns:a16="http://schemas.microsoft.com/office/drawing/2014/main" id="{12B8C5D3-518E-0FA9-62F5-622CCAB4A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4" name="Rectangle 353">
                        <a:extLst>
                          <a:ext uri="{FF2B5EF4-FFF2-40B4-BE49-F238E27FC236}">
                            <a16:creationId xmlns:a16="http://schemas.microsoft.com/office/drawing/2014/main" id="{4BB18947-3A00-5DBF-7D47-F526EC53A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46" name="Group 345">
                      <a:extLst>
                        <a:ext uri="{FF2B5EF4-FFF2-40B4-BE49-F238E27FC236}">
                          <a16:creationId xmlns:a16="http://schemas.microsoft.com/office/drawing/2014/main" id="{834C8B82-346B-5075-FE15-081D67E22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47" name="Rectangle 346">
                        <a:extLst>
                          <a:ext uri="{FF2B5EF4-FFF2-40B4-BE49-F238E27FC236}">
                            <a16:creationId xmlns:a16="http://schemas.microsoft.com/office/drawing/2014/main" id="{DEBFD17E-7BD2-A172-7828-42EEA31B0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8" name="Rectangle 347">
                        <a:extLst>
                          <a:ext uri="{FF2B5EF4-FFF2-40B4-BE49-F238E27FC236}">
                            <a16:creationId xmlns:a16="http://schemas.microsoft.com/office/drawing/2014/main" id="{55EF400A-40BA-CB71-2501-ABEAC02180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9" name="Rectangle 348">
                        <a:extLst>
                          <a:ext uri="{FF2B5EF4-FFF2-40B4-BE49-F238E27FC236}">
                            <a16:creationId xmlns:a16="http://schemas.microsoft.com/office/drawing/2014/main" id="{24E8EE12-02E6-75DE-977C-AD0B8D032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50" name="Rectangle 349">
                        <a:extLst>
                          <a:ext uri="{FF2B5EF4-FFF2-40B4-BE49-F238E27FC236}">
                            <a16:creationId xmlns:a16="http://schemas.microsoft.com/office/drawing/2014/main" id="{0BCDAC13-5B16-DBD5-814C-55F03440B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D7F0C5C5-E8FF-76FE-1F6C-EEDB09D1F494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58A2648F-BCB7-C3E3-EA25-DA5F8CEDF64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DB06FC3C-7942-FBB8-B81B-59836540110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6EF40C54-5F55-0A5B-5535-4A690AC649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7" name="Rectangle 336">
                        <a:extLst>
                          <a:ext uri="{FF2B5EF4-FFF2-40B4-BE49-F238E27FC236}">
                            <a16:creationId xmlns:a16="http://schemas.microsoft.com/office/drawing/2014/main" id="{FB75986C-6577-A8B4-5116-23CF51076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8" name="Rectangle 337">
                        <a:extLst>
                          <a:ext uri="{FF2B5EF4-FFF2-40B4-BE49-F238E27FC236}">
                            <a16:creationId xmlns:a16="http://schemas.microsoft.com/office/drawing/2014/main" id="{D050B303-8D79-B775-F9FA-C47E4B32C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FFB3DC78-269E-6861-CC6D-B841430CB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5F2E5338-7163-3A6A-6B4D-A0C4D9CA4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5990324C-FECF-8711-2ED6-53537AFEF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33" name="Rectangle 332">
                        <a:extLst>
                          <a:ext uri="{FF2B5EF4-FFF2-40B4-BE49-F238E27FC236}">
                            <a16:creationId xmlns:a16="http://schemas.microsoft.com/office/drawing/2014/main" id="{C3E7FB37-B0E4-7797-10FA-48E7FE1C8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4" name="Rectangle 333">
                        <a:extLst>
                          <a:ext uri="{FF2B5EF4-FFF2-40B4-BE49-F238E27FC236}">
                            <a16:creationId xmlns:a16="http://schemas.microsoft.com/office/drawing/2014/main" id="{EBA5AA02-039F-833E-4B45-1376FF91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5" name="Rectangle 334">
                        <a:extLst>
                          <a:ext uri="{FF2B5EF4-FFF2-40B4-BE49-F238E27FC236}">
                            <a16:creationId xmlns:a16="http://schemas.microsoft.com/office/drawing/2014/main" id="{2667D40D-5F44-0B9E-613A-0ADBF3070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6" name="Rectangle 335">
                        <a:extLst>
                          <a:ext uri="{FF2B5EF4-FFF2-40B4-BE49-F238E27FC236}">
                            <a16:creationId xmlns:a16="http://schemas.microsoft.com/office/drawing/2014/main" id="{9A264B45-F628-4E30-6695-E70A0C9CD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" name="Group 319">
                    <a:extLst>
                      <a:ext uri="{FF2B5EF4-FFF2-40B4-BE49-F238E27FC236}">
                        <a16:creationId xmlns:a16="http://schemas.microsoft.com/office/drawing/2014/main" id="{63E61A70-7D0B-B416-40C3-71C1A2A3B4B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1D2C3953-5BEB-1753-58CF-8E1E3E508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7" name="Rectangle 326">
                        <a:extLst>
                          <a:ext uri="{FF2B5EF4-FFF2-40B4-BE49-F238E27FC236}">
                            <a16:creationId xmlns:a16="http://schemas.microsoft.com/office/drawing/2014/main" id="{0BAE6B2F-87D6-F16E-065B-643C8845B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8" name="Rectangle 327">
                        <a:extLst>
                          <a:ext uri="{FF2B5EF4-FFF2-40B4-BE49-F238E27FC236}">
                            <a16:creationId xmlns:a16="http://schemas.microsoft.com/office/drawing/2014/main" id="{45018BE9-3D1C-BC68-FE4F-43B7ABF80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DECB85A4-A6EF-A6EE-F7F6-562492A0E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30" name="Rectangle 329">
                        <a:extLst>
                          <a:ext uri="{FF2B5EF4-FFF2-40B4-BE49-F238E27FC236}">
                            <a16:creationId xmlns:a16="http://schemas.microsoft.com/office/drawing/2014/main" id="{6C562ECB-14D2-C357-0C7D-891C09FA5D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2" name="Group 321">
                      <a:extLst>
                        <a:ext uri="{FF2B5EF4-FFF2-40B4-BE49-F238E27FC236}">
                          <a16:creationId xmlns:a16="http://schemas.microsoft.com/office/drawing/2014/main" id="{4C8F6EDA-2929-A9E1-F797-BB7E5B2DB7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5DFABCA7-A5FD-6067-BB30-B2A939B661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74B511B5-CCAD-E443-0D44-2B8137018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5" name="Rectangle 324">
                        <a:extLst>
                          <a:ext uri="{FF2B5EF4-FFF2-40B4-BE49-F238E27FC236}">
                            <a16:creationId xmlns:a16="http://schemas.microsoft.com/office/drawing/2014/main" id="{93CE93F0-8AAD-A596-937D-69EA96FAB7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6" name="Rectangle 325">
                        <a:extLst>
                          <a:ext uri="{FF2B5EF4-FFF2-40B4-BE49-F238E27FC236}">
                            <a16:creationId xmlns:a16="http://schemas.microsoft.com/office/drawing/2014/main" id="{BD7F9428-B5B9-555A-4C2A-9DBC1552D4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D538EA7E-65AE-E1A9-991B-ADAE9C363FC1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FF83A9B2-188F-C971-3F6F-F14C17F3C25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B0C7614A-E81F-E21F-2B91-C99A2E00F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B8F5FAA1-071A-85D9-CD04-98B472E36B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DE53C5F4-0874-D400-6743-BC154BAEE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5626C51B-812A-26F0-5E1F-5858269F46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21210BEB-E440-1A46-0615-49A04788E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0" name="Group 309">
                      <a:extLst>
                        <a:ext uri="{FF2B5EF4-FFF2-40B4-BE49-F238E27FC236}">
                          <a16:creationId xmlns:a16="http://schemas.microsoft.com/office/drawing/2014/main" id="{E3247584-A742-F3E0-9669-D4B47213A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D982CBA3-FAC9-4E65-66B7-49B64F109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E8895523-3600-8209-9660-28A77D05D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FABBD0AA-031A-FBB5-70B7-4C3C0D914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4319D19A-0A4F-591B-205B-663EF266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B9DF0D17-0630-790D-4CF9-2F6D4533B42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99" name="Group 298">
                      <a:extLst>
                        <a:ext uri="{FF2B5EF4-FFF2-40B4-BE49-F238E27FC236}">
                          <a16:creationId xmlns:a16="http://schemas.microsoft.com/office/drawing/2014/main" id="{56C54DBE-DF97-C0A7-9851-52F1E0777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5" name="Rectangle 304">
                        <a:extLst>
                          <a:ext uri="{FF2B5EF4-FFF2-40B4-BE49-F238E27FC236}">
                            <a16:creationId xmlns:a16="http://schemas.microsoft.com/office/drawing/2014/main" id="{75434855-F2D0-36AF-464F-03DE51A9C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6" name="Rectangle 305">
                        <a:extLst>
                          <a:ext uri="{FF2B5EF4-FFF2-40B4-BE49-F238E27FC236}">
                            <a16:creationId xmlns:a16="http://schemas.microsoft.com/office/drawing/2014/main" id="{97C0C44F-819D-1009-B81A-9374520E6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7" name="Rectangle 306">
                        <a:extLst>
                          <a:ext uri="{FF2B5EF4-FFF2-40B4-BE49-F238E27FC236}">
                            <a16:creationId xmlns:a16="http://schemas.microsoft.com/office/drawing/2014/main" id="{B9B57002-14A0-5B37-A8AE-5C9E7776A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406E6E8D-BF1C-9C23-D685-2E1FEFB11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0" name="Group 299">
                      <a:extLst>
                        <a:ext uri="{FF2B5EF4-FFF2-40B4-BE49-F238E27FC236}">
                          <a16:creationId xmlns:a16="http://schemas.microsoft.com/office/drawing/2014/main" id="{2E90AFA2-E3E0-251C-F3CB-16C699A81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57572193-B4AA-BA95-3A0B-D241EE375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A1038208-DD10-01C5-4074-AA051CDD5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FF9CDEA8-CBFB-0C7B-0AED-68483C239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4" name="Rectangle 303">
                        <a:extLst>
                          <a:ext uri="{FF2B5EF4-FFF2-40B4-BE49-F238E27FC236}">
                            <a16:creationId xmlns:a16="http://schemas.microsoft.com/office/drawing/2014/main" id="{684B900A-1428-1C27-330E-9E29E0AE4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EE9E8FC-634B-481F-86CB-3DF0E3CC0814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2857954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D0119AB-3914-E820-7B93-91C1F95E6076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24290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200BA44-0FEF-4837-8463-661DE580B582}"/>
              </a:ext>
            </a:extLst>
          </p:cNvPr>
          <p:cNvGrpSpPr/>
          <p:nvPr/>
        </p:nvGrpSpPr>
        <p:grpSpPr>
          <a:xfrm>
            <a:off x="5494669" y="3067743"/>
            <a:ext cx="2052001" cy="1495876"/>
            <a:chOff x="6192080" y="2362710"/>
            <a:chExt cx="2052001" cy="1495876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54A5FBE-2E91-9D48-8B9B-6BACD6E8FB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6E8206D-D1A9-467F-8186-F04C3FBD6624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3D2A530F-344C-6442-DA82-AB946D9D36D4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7126BC47-4771-4270-2310-709E7163572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8479F46D-9165-58CB-1114-FE49826F6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16682489-EEC5-27A9-D03B-49CDF758F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1" name="Rectangle 760">
                        <a:extLst>
                          <a:ext uri="{FF2B5EF4-FFF2-40B4-BE49-F238E27FC236}">
                            <a16:creationId xmlns:a16="http://schemas.microsoft.com/office/drawing/2014/main" id="{5B137175-01E6-C1FF-DAF8-8B5AE1447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2" name="Rectangle 761">
                        <a:extLst>
                          <a:ext uri="{FF2B5EF4-FFF2-40B4-BE49-F238E27FC236}">
                            <a16:creationId xmlns:a16="http://schemas.microsoft.com/office/drawing/2014/main" id="{07A5585C-A1C4-821E-00D9-DF580DA06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59151BB8-82EE-7BA2-4BC6-01E1BD8F4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E7BC3FE3-3058-34B4-CE1C-8DB7D81A7E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96E6C3AF-E40B-6A23-0701-D4F9F5852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06C3C5D7-3483-263B-E80D-15C0A3D1A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9109609F-D0A1-D121-9CA4-BB855C5C3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4B70E7BB-CAA9-E578-6B19-4CB667C23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4" name="Group 563">
                    <a:extLst>
                      <a:ext uri="{FF2B5EF4-FFF2-40B4-BE49-F238E27FC236}">
                        <a16:creationId xmlns:a16="http://schemas.microsoft.com/office/drawing/2014/main" id="{8EF0B8CA-EFEA-D9A0-0F67-44EA8CD659D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65" name="Group 564">
                      <a:extLst>
                        <a:ext uri="{FF2B5EF4-FFF2-40B4-BE49-F238E27FC236}">
                          <a16:creationId xmlns:a16="http://schemas.microsoft.com/office/drawing/2014/main" id="{F0462323-5F89-A4C8-E3CB-068810A5C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71" name="Rectangle 570">
                        <a:extLst>
                          <a:ext uri="{FF2B5EF4-FFF2-40B4-BE49-F238E27FC236}">
                            <a16:creationId xmlns:a16="http://schemas.microsoft.com/office/drawing/2014/main" id="{C5A6C64F-323A-B43B-C1AB-7815D1D16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2" name="Rectangle 571">
                        <a:extLst>
                          <a:ext uri="{FF2B5EF4-FFF2-40B4-BE49-F238E27FC236}">
                            <a16:creationId xmlns:a16="http://schemas.microsoft.com/office/drawing/2014/main" id="{5545CBF7-2324-AAC7-653B-AD9A30162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3" name="Rectangle 572">
                        <a:extLst>
                          <a:ext uri="{FF2B5EF4-FFF2-40B4-BE49-F238E27FC236}">
                            <a16:creationId xmlns:a16="http://schemas.microsoft.com/office/drawing/2014/main" id="{67A37235-DDC5-7E0E-E569-6676B7124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03" name="Rectangle 702">
                        <a:extLst>
                          <a:ext uri="{FF2B5EF4-FFF2-40B4-BE49-F238E27FC236}">
                            <a16:creationId xmlns:a16="http://schemas.microsoft.com/office/drawing/2014/main" id="{0341B67A-F389-8363-835E-FCD75291F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185B0B08-FF5F-B7B9-9E0B-1A6359349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65F00AB1-4C62-7272-5B90-B854F4493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B5CE5322-420E-CC43-57B9-3E48FEC4E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9" name="Rectangle 568">
                        <a:extLst>
                          <a:ext uri="{FF2B5EF4-FFF2-40B4-BE49-F238E27FC236}">
                            <a16:creationId xmlns:a16="http://schemas.microsoft.com/office/drawing/2014/main" id="{4A49F433-354F-91B1-AD3E-890FF29EA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70" name="Rectangle 569">
                        <a:extLst>
                          <a:ext uri="{FF2B5EF4-FFF2-40B4-BE49-F238E27FC236}">
                            <a16:creationId xmlns:a16="http://schemas.microsoft.com/office/drawing/2014/main" id="{132509C3-6B7B-B2E7-9B7C-3787ED587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9D895598-1C2C-C8E9-734B-6A44C71C2559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41" name="Group 540">
                    <a:extLst>
                      <a:ext uri="{FF2B5EF4-FFF2-40B4-BE49-F238E27FC236}">
                        <a16:creationId xmlns:a16="http://schemas.microsoft.com/office/drawing/2014/main" id="{AC3C103D-480F-E0DD-A258-AA91DA908A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53" name="Group 552">
                      <a:extLst>
                        <a:ext uri="{FF2B5EF4-FFF2-40B4-BE49-F238E27FC236}">
                          <a16:creationId xmlns:a16="http://schemas.microsoft.com/office/drawing/2014/main" id="{03FE2E8D-B5EC-2DD6-D0D2-E7C2C929C7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9" name="Rectangle 558">
                        <a:extLst>
                          <a:ext uri="{FF2B5EF4-FFF2-40B4-BE49-F238E27FC236}">
                            <a16:creationId xmlns:a16="http://schemas.microsoft.com/office/drawing/2014/main" id="{992AF26C-177C-F150-7394-37F7EE872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0" name="Rectangle 559">
                        <a:extLst>
                          <a:ext uri="{FF2B5EF4-FFF2-40B4-BE49-F238E27FC236}">
                            <a16:creationId xmlns:a16="http://schemas.microsoft.com/office/drawing/2014/main" id="{B7924640-05DA-2EC6-4DD6-5E634B463F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4EEA96FF-9D66-CAAD-2529-02AC13B7F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42852E49-B2F4-D1FF-1B71-A7AEEADCA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54" name="Group 553">
                      <a:extLst>
                        <a:ext uri="{FF2B5EF4-FFF2-40B4-BE49-F238E27FC236}">
                          <a16:creationId xmlns:a16="http://schemas.microsoft.com/office/drawing/2014/main" id="{9B4AF2A4-97CE-E93A-F58C-F2DCFE6985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55" name="Rectangle 554">
                        <a:extLst>
                          <a:ext uri="{FF2B5EF4-FFF2-40B4-BE49-F238E27FC236}">
                            <a16:creationId xmlns:a16="http://schemas.microsoft.com/office/drawing/2014/main" id="{ABC413BD-C5CC-ABD7-36E1-4B088B2F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6" name="Rectangle 555">
                        <a:extLst>
                          <a:ext uri="{FF2B5EF4-FFF2-40B4-BE49-F238E27FC236}">
                            <a16:creationId xmlns:a16="http://schemas.microsoft.com/office/drawing/2014/main" id="{32B3288A-8C91-142B-B5F3-AA259C06C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7" name="Rectangle 556">
                        <a:extLst>
                          <a:ext uri="{FF2B5EF4-FFF2-40B4-BE49-F238E27FC236}">
                            <a16:creationId xmlns:a16="http://schemas.microsoft.com/office/drawing/2014/main" id="{48012EA7-CDC1-78E6-4113-11A94C931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8" name="Rectangle 557">
                        <a:extLst>
                          <a:ext uri="{FF2B5EF4-FFF2-40B4-BE49-F238E27FC236}">
                            <a16:creationId xmlns:a16="http://schemas.microsoft.com/office/drawing/2014/main" id="{8774BAB7-63C0-B08D-02E1-B30CDBEAE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64124D75-E1E9-E8E0-55DD-EBDBFB5433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CE4CEFFE-184D-4665-8367-464FC4AFC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9" name="Rectangle 548">
                        <a:extLst>
                          <a:ext uri="{FF2B5EF4-FFF2-40B4-BE49-F238E27FC236}">
                            <a16:creationId xmlns:a16="http://schemas.microsoft.com/office/drawing/2014/main" id="{755D9FBC-EA22-A9AE-04D2-C55B4F4B7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0" name="Rectangle 549">
                        <a:extLst>
                          <a:ext uri="{FF2B5EF4-FFF2-40B4-BE49-F238E27FC236}">
                            <a16:creationId xmlns:a16="http://schemas.microsoft.com/office/drawing/2014/main" id="{E574518C-235E-0CCF-8E76-D64122BDAE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1" name="Rectangle 550">
                        <a:extLst>
                          <a:ext uri="{FF2B5EF4-FFF2-40B4-BE49-F238E27FC236}">
                            <a16:creationId xmlns:a16="http://schemas.microsoft.com/office/drawing/2014/main" id="{64D804CF-7279-8249-99C8-0FA5639593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2" name="Rectangle 551">
                        <a:extLst>
                          <a:ext uri="{FF2B5EF4-FFF2-40B4-BE49-F238E27FC236}">
                            <a16:creationId xmlns:a16="http://schemas.microsoft.com/office/drawing/2014/main" id="{D06096B3-2FB3-EDD3-485B-34414626D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44" name="Group 543">
                      <a:extLst>
                        <a:ext uri="{FF2B5EF4-FFF2-40B4-BE49-F238E27FC236}">
                          <a16:creationId xmlns:a16="http://schemas.microsoft.com/office/drawing/2014/main" id="{98DC95B7-74F7-EF75-9B1A-95D2D54F42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7BF410B1-CF9F-C209-4723-38BBD8477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9176E81D-F532-F142-00C2-A77C17B9B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C57F7334-F154-2054-E763-A8BAC8C472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1E12D0C5-DD07-0360-BEC9-0E868AED1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2511B65F-1C3D-8EC6-4F7A-B59F37EE143E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C14DF928-5A71-0F07-C450-8E66BB6D706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64A7744-902A-A4EE-381E-6358C27B1D8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28F891E4-89C0-78E8-BEAD-CBAEC4AD90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5" name="Rectangle 534">
                        <a:extLst>
                          <a:ext uri="{FF2B5EF4-FFF2-40B4-BE49-F238E27FC236}">
                            <a16:creationId xmlns:a16="http://schemas.microsoft.com/office/drawing/2014/main" id="{3A887304-31A6-C923-DFBC-7942FA982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6" name="Rectangle 535">
                        <a:extLst>
                          <a:ext uri="{FF2B5EF4-FFF2-40B4-BE49-F238E27FC236}">
                            <a16:creationId xmlns:a16="http://schemas.microsoft.com/office/drawing/2014/main" id="{AD4C5569-239A-A9BA-D680-7A9EB2922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7" name="Rectangle 536">
                        <a:extLst>
                          <a:ext uri="{FF2B5EF4-FFF2-40B4-BE49-F238E27FC236}">
                            <a16:creationId xmlns:a16="http://schemas.microsoft.com/office/drawing/2014/main" id="{CFCAD14C-0855-61FD-F8D6-B66D07B11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8" name="Rectangle 537">
                        <a:extLst>
                          <a:ext uri="{FF2B5EF4-FFF2-40B4-BE49-F238E27FC236}">
                            <a16:creationId xmlns:a16="http://schemas.microsoft.com/office/drawing/2014/main" id="{D37CC88C-7A42-6732-9D44-BCA33A97A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0" name="Group 529">
                      <a:extLst>
                        <a:ext uri="{FF2B5EF4-FFF2-40B4-BE49-F238E27FC236}">
                          <a16:creationId xmlns:a16="http://schemas.microsoft.com/office/drawing/2014/main" id="{CE6310E5-AE7B-ADED-A802-22BDA0187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31" name="Rectangle 530">
                        <a:extLst>
                          <a:ext uri="{FF2B5EF4-FFF2-40B4-BE49-F238E27FC236}">
                            <a16:creationId xmlns:a16="http://schemas.microsoft.com/office/drawing/2014/main" id="{71214FFF-91AF-3B84-7D53-A49625736D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2" name="Rectangle 531">
                        <a:extLst>
                          <a:ext uri="{FF2B5EF4-FFF2-40B4-BE49-F238E27FC236}">
                            <a16:creationId xmlns:a16="http://schemas.microsoft.com/office/drawing/2014/main" id="{67DC8774-8868-60FA-D7C1-98B333F8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3" name="Rectangle 532">
                        <a:extLst>
                          <a:ext uri="{FF2B5EF4-FFF2-40B4-BE49-F238E27FC236}">
                            <a16:creationId xmlns:a16="http://schemas.microsoft.com/office/drawing/2014/main" id="{D108497D-1183-896B-11AA-53359EB8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4" name="Rectangle 533">
                        <a:extLst>
                          <a:ext uri="{FF2B5EF4-FFF2-40B4-BE49-F238E27FC236}">
                            <a16:creationId xmlns:a16="http://schemas.microsoft.com/office/drawing/2014/main" id="{EE8C86EF-52DB-5523-DEE0-51B2A625E3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62083955-417C-1C34-745B-4F5B3B9BA07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92C725D5-ED67-AFE6-D8D4-3A7B370A6C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265F7F92-B13B-F59B-5487-798EF7FE4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AC34F902-D5B4-E027-A998-7DFA9CA9F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0CF950FC-ADA8-CEFD-75EB-C81AD6548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FCD1BB05-1103-35BC-C20A-C712C2686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7B14A145-06C9-2A2E-5DC8-72E30078D7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A16FB4B9-87CB-7E64-F825-F5A54C288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6" name="Rectangle 425">
                        <a:extLst>
                          <a:ext uri="{FF2B5EF4-FFF2-40B4-BE49-F238E27FC236}">
                            <a16:creationId xmlns:a16="http://schemas.microsoft.com/office/drawing/2014/main" id="{B56E83CE-B399-95DD-B6A6-A126FF068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9" name="Rectangle 428">
                        <a:extLst>
                          <a:ext uri="{FF2B5EF4-FFF2-40B4-BE49-F238E27FC236}">
                            <a16:creationId xmlns:a16="http://schemas.microsoft.com/office/drawing/2014/main" id="{EB6FC0A8-D79A-1EC7-6605-D72B3445A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62D11ACD-94A3-17C0-E416-447605EBE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5FBB6388-B4A5-97A9-B680-3B0C3CEC0DA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B4B54CC0-3B41-E0A8-B059-C24670DD893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BA1E31A9-194B-D72A-3C8E-A5B73CE03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7A38EF04-2B26-B028-768B-FB997689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C0202A17-C9C2-C60B-21DE-E1093BA46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8" name="Rectangle 417">
                        <a:extLst>
                          <a:ext uri="{FF2B5EF4-FFF2-40B4-BE49-F238E27FC236}">
                            <a16:creationId xmlns:a16="http://schemas.microsoft.com/office/drawing/2014/main" id="{E16FA784-6368-51BD-700C-404B86CB9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78D46677-16B1-9186-943A-6476A2E19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D2D5D014-F0EE-4873-797B-D00B205AAF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A8D23991-1340-D501-D789-B45850E91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B1115BE4-4A9F-A23A-6C9D-BDAF08ED2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30BDDA07-5ECB-70B7-7C28-FA9757661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E03D5712-0C51-26AE-0812-FB617250E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50549BAC-A645-5985-3356-00AD0F92211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00" name="Group 399">
                      <a:extLst>
                        <a:ext uri="{FF2B5EF4-FFF2-40B4-BE49-F238E27FC236}">
                          <a16:creationId xmlns:a16="http://schemas.microsoft.com/office/drawing/2014/main" id="{2274C89D-D35B-9969-86B1-2BC39BB64F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6" name="Rectangle 405">
                        <a:extLst>
                          <a:ext uri="{FF2B5EF4-FFF2-40B4-BE49-F238E27FC236}">
                            <a16:creationId xmlns:a16="http://schemas.microsoft.com/office/drawing/2014/main" id="{566D6E9F-4544-F8BA-DD0B-25DE1EC8F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7" name="Rectangle 406">
                        <a:extLst>
                          <a:ext uri="{FF2B5EF4-FFF2-40B4-BE49-F238E27FC236}">
                            <a16:creationId xmlns:a16="http://schemas.microsoft.com/office/drawing/2014/main" id="{FCA70C7F-02F8-BEDE-793B-82705E440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8" name="Rectangle 407">
                        <a:extLst>
                          <a:ext uri="{FF2B5EF4-FFF2-40B4-BE49-F238E27FC236}">
                            <a16:creationId xmlns:a16="http://schemas.microsoft.com/office/drawing/2014/main" id="{31AD5ABF-B7F2-B797-DD09-8A3A5790E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FDF4C01D-82F9-5E53-3138-6C4EEDD24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01" name="Group 400">
                      <a:extLst>
                        <a:ext uri="{FF2B5EF4-FFF2-40B4-BE49-F238E27FC236}">
                          <a16:creationId xmlns:a16="http://schemas.microsoft.com/office/drawing/2014/main" id="{F2838B33-BF5E-BA39-7235-F85F9F1F8C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02" name="Rectangle 401">
                        <a:extLst>
                          <a:ext uri="{FF2B5EF4-FFF2-40B4-BE49-F238E27FC236}">
                            <a16:creationId xmlns:a16="http://schemas.microsoft.com/office/drawing/2014/main" id="{B88C125E-268E-A324-A7BB-F687AE60C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3" name="Rectangle 402">
                        <a:extLst>
                          <a:ext uri="{FF2B5EF4-FFF2-40B4-BE49-F238E27FC236}">
                            <a16:creationId xmlns:a16="http://schemas.microsoft.com/office/drawing/2014/main" id="{7BE5DF4E-E085-76DD-1F75-FDBFF17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4" name="Rectangle 403">
                        <a:extLst>
                          <a:ext uri="{FF2B5EF4-FFF2-40B4-BE49-F238E27FC236}">
                            <a16:creationId xmlns:a16="http://schemas.microsoft.com/office/drawing/2014/main" id="{EE36FFF8-D01F-FB74-1094-D7BEE2CF3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5" name="Rectangle 404">
                        <a:extLst>
                          <a:ext uri="{FF2B5EF4-FFF2-40B4-BE49-F238E27FC236}">
                            <a16:creationId xmlns:a16="http://schemas.microsoft.com/office/drawing/2014/main" id="{7A06186B-564C-7790-94D0-28E4EC95A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C87538E-AEB4-EFE6-CE3C-ED1B4EEDE6CB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81" y="2738963"/>
              <a:ext cx="2052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8F6BC906-5985-FA40-F774-721736B7A39D}"/>
                </a:ext>
              </a:extLst>
            </p:cNvPr>
            <p:cNvGrpSpPr/>
            <p:nvPr/>
          </p:nvGrpSpPr>
          <p:grpSpPr>
            <a:xfrm>
              <a:off x="6192080" y="2921675"/>
              <a:ext cx="2052001" cy="190507"/>
              <a:chOff x="6192080" y="2921675"/>
              <a:chExt cx="2052001" cy="190507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A8039DAC-9B7D-0FEF-2FA6-15EADDAC1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3104612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F3D71B7D-329E-A333-50C9-E804393D9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922314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BF1C4B7E-D1C6-4F71-1DCD-7B92966A8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921675"/>
                <a:ext cx="0" cy="190507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4" name="TextBox 763">
            <a:extLst>
              <a:ext uri="{FF2B5EF4-FFF2-40B4-BE49-F238E27FC236}">
                <a16:creationId xmlns:a16="http://schemas.microsoft.com/office/drawing/2014/main" id="{E425DD8F-0BEA-DF09-2163-A89A96423DDA}"/>
              </a:ext>
            </a:extLst>
          </p:cNvPr>
          <p:cNvSpPr txBox="1"/>
          <p:nvPr/>
        </p:nvSpPr>
        <p:spPr>
          <a:xfrm>
            <a:off x="7652108" y="302299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29D5AB66-3F1E-79F4-3CC8-16AAF14C3B91}"/>
              </a:ext>
            </a:extLst>
          </p:cNvPr>
          <p:cNvSpPr txBox="1"/>
          <p:nvPr/>
        </p:nvSpPr>
        <p:spPr>
          <a:xfrm>
            <a:off x="7652107" y="335478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54E264D0-D832-E054-4D34-27217D644A11}"/>
              </a:ext>
            </a:extLst>
          </p:cNvPr>
          <p:cNvSpPr txBox="1"/>
          <p:nvPr/>
        </p:nvSpPr>
        <p:spPr>
          <a:xfrm>
            <a:off x="7652106" y="394454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3</a:t>
            </a: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E399DBA6-3F55-8752-65D8-2707E16A83AC}"/>
              </a:ext>
            </a:extLst>
          </p:cNvPr>
          <p:cNvSpPr/>
          <p:nvPr/>
        </p:nvSpPr>
        <p:spPr>
          <a:xfrm rot="5400000">
            <a:off x="2050736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C4F640E9-4E5C-DE1E-223D-EB6FC2E03DA7}"/>
              </a:ext>
            </a:extLst>
          </p:cNvPr>
          <p:cNvSpPr txBox="1"/>
          <p:nvPr/>
        </p:nvSpPr>
        <p:spPr>
          <a:xfrm>
            <a:off x="255082" y="2692828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block-row-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9" name="Rounded Rectangle 768">
            <a:extLst>
              <a:ext uri="{FF2B5EF4-FFF2-40B4-BE49-F238E27FC236}">
                <a16:creationId xmlns:a16="http://schemas.microsoft.com/office/drawing/2014/main" id="{D040D873-23F4-2AE9-7C98-8335F9A16CAF}"/>
              </a:ext>
            </a:extLst>
          </p:cNvPr>
          <p:cNvSpPr/>
          <p:nvPr/>
        </p:nvSpPr>
        <p:spPr>
          <a:xfrm rot="5400000">
            <a:off x="6240613" y="2509143"/>
            <a:ext cx="567840" cy="2213996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0A7D43F1-F1D7-C01A-9442-D58D12AD6681}"/>
              </a:ext>
            </a:extLst>
          </p:cNvPr>
          <p:cNvSpPr txBox="1"/>
          <p:nvPr/>
        </p:nvSpPr>
        <p:spPr>
          <a:xfrm>
            <a:off x="4453657" y="2710411"/>
            <a:ext cx="1314784" cy="5909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block-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granularity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6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2D Partitioning Technique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A03311C-58E0-E623-F080-A9036AE71538}"/>
              </a:ext>
            </a:extLst>
          </p:cNvPr>
          <p:cNvSpPr txBox="1"/>
          <p:nvPr/>
        </p:nvSpPr>
        <p:spPr>
          <a:xfrm>
            <a:off x="199295" y="1136263"/>
            <a:ext cx="2723797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Equally-Sized Tiles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4E36F44-F42A-0C66-236A-811E7221C934}"/>
              </a:ext>
            </a:extLst>
          </p:cNvPr>
          <p:cNvGrpSpPr/>
          <p:nvPr/>
        </p:nvGrpSpPr>
        <p:grpSpPr>
          <a:xfrm>
            <a:off x="264713" y="1644904"/>
            <a:ext cx="2951613" cy="3765219"/>
            <a:chOff x="189557" y="907297"/>
            <a:chExt cx="2951613" cy="3765219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09B3446-55FE-AA31-12CF-45EF8A3A8713}"/>
                </a:ext>
              </a:extLst>
            </p:cNvPr>
            <p:cNvSpPr txBox="1"/>
            <p:nvPr/>
          </p:nvSpPr>
          <p:spPr>
            <a:xfrm>
              <a:off x="2167979" y="3964630"/>
              <a:ext cx="9731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o</a:t>
              </a:r>
              <a:r>
                <a: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utput vector</a:t>
              </a: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F55E91B-A4C6-5EEF-3F20-4880D4FDC3AD}"/>
                </a:ext>
              </a:extLst>
            </p:cNvPr>
            <p:cNvGrpSpPr/>
            <p:nvPr/>
          </p:nvGrpSpPr>
          <p:grpSpPr>
            <a:xfrm>
              <a:off x="189557" y="907297"/>
              <a:ext cx="2726124" cy="3068867"/>
              <a:chOff x="189557" y="907297"/>
              <a:chExt cx="2726124" cy="3068867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63800DBB-7A1B-48F8-7C4C-6249DBAB46D1}"/>
                  </a:ext>
                </a:extLst>
              </p:cNvPr>
              <p:cNvGrpSpPr/>
              <p:nvPr/>
            </p:nvGrpSpPr>
            <p:grpSpPr>
              <a:xfrm>
                <a:off x="189557" y="1203422"/>
                <a:ext cx="2726124" cy="2772742"/>
                <a:chOff x="189557" y="1203422"/>
                <a:chExt cx="2726124" cy="2772742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B2A7FAD2-0FEB-3C8A-31C4-EEE280D62D40}"/>
                    </a:ext>
                  </a:extLst>
                </p:cNvPr>
                <p:cNvGrpSpPr/>
                <p:nvPr/>
              </p:nvGrpSpPr>
              <p:grpSpPr>
                <a:xfrm>
                  <a:off x="2225867" y="2009606"/>
                  <a:ext cx="689814" cy="1966558"/>
                  <a:chOff x="2225867" y="2009606"/>
                  <a:chExt cx="689814" cy="1966558"/>
                </a:xfrm>
              </p:grpSpPr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F27B06A9-52F7-3A8C-65EE-6F29EDA45F3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2337808" y="2335960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17" name="Rectangle 416">
                      <a:extLst>
                        <a:ext uri="{FF2B5EF4-FFF2-40B4-BE49-F238E27FC236}">
                          <a16:creationId xmlns:a16="http://schemas.microsoft.com/office/drawing/2014/main" id="{82F628AE-7540-E889-F365-82831C610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8" name="Rectangle 417">
                      <a:extLst>
                        <a:ext uri="{FF2B5EF4-FFF2-40B4-BE49-F238E27FC236}">
                          <a16:creationId xmlns:a16="http://schemas.microsoft.com/office/drawing/2014/main" id="{1AAC66BD-A00B-95AF-37C8-DD69C6F06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DD28DA69-BF10-A509-B93E-A467577D4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0" name="Rectangle 419">
                      <a:extLst>
                        <a:ext uri="{FF2B5EF4-FFF2-40B4-BE49-F238E27FC236}">
                          <a16:creationId xmlns:a16="http://schemas.microsoft.com/office/drawing/2014/main" id="{87EA6815-77E3-B5A1-47BA-2106176D4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1" name="Group 400">
                    <a:extLst>
                      <a:ext uri="{FF2B5EF4-FFF2-40B4-BE49-F238E27FC236}">
                        <a16:creationId xmlns:a16="http://schemas.microsoft.com/office/drawing/2014/main" id="{B6FC361B-A08B-257F-542A-5AC964AEED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1913593" y="2335961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D689C6B5-5C03-622B-C270-565FD1883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8177CB8A-78F6-4F53-9A35-5D164A2D8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1E299670-F4C7-10DA-2556-FD9E08CD5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863DB2B9-6208-C032-3566-CC5C3C7DE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2" name="Group 401">
                    <a:extLst>
                      <a:ext uri="{FF2B5EF4-FFF2-40B4-BE49-F238E27FC236}">
                        <a16:creationId xmlns:a16="http://schemas.microsoft.com/office/drawing/2014/main" id="{41CDD096-3E12-4AA7-D679-B0EBC04FF1C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2340417" y="3400900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D21F4369-F478-074B-529D-5EB4A7D90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DFAB8D76-1C3B-0E60-D4B3-13BA64E3E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8338261D-D3F8-1B52-40D9-FD67A984A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FFBF7B2C-5202-FB67-E9CE-67ECA825B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3" name="Group 402">
                    <a:extLst>
                      <a:ext uri="{FF2B5EF4-FFF2-40B4-BE49-F238E27FC236}">
                        <a16:creationId xmlns:a16="http://schemas.microsoft.com/office/drawing/2014/main" id="{0CD0D9DE-481E-1295-142E-C15BB04E611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1899513" y="3400064"/>
                    <a:ext cx="901618" cy="248910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3027EF27-E98B-C695-6073-7581820E5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D7B72648-1AF5-33BD-0955-D9D906AF7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EDC0B404-42ED-ED6E-6F0C-8CA1C4D43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D66C31C5-D5AC-CDA3-A8D5-090772774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54DF62CB-B0BB-CDF8-5AEE-27F98DB5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8721" y="2700311"/>
                    <a:ext cx="240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R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rPr>
                      <a:t>+</a:t>
                    </a:r>
                    <a:endParaRPr lang="en-GR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5DAD1486-4851-5A0C-2DAC-7B8C28045DA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95131" y="2013509"/>
                  <a:ext cx="1937172" cy="1928724"/>
                  <a:chOff x="5265790" y="4391455"/>
                  <a:chExt cx="2274276" cy="2048702"/>
                </a:xfrm>
              </p:grpSpPr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17FBFD05-FB40-63C9-6DC9-872B77668E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272066" y="4391455"/>
                    <a:ext cx="2268000" cy="2048702"/>
                    <a:chOff x="1036320" y="2239962"/>
                    <a:chExt cx="1905000" cy="1948528"/>
                  </a:xfrm>
                  <a:solidFill>
                    <a:schemeClr val="tx2">
                      <a:lumMod val="10000"/>
                      <a:lumOff val="90000"/>
                    </a:schemeClr>
                  </a:solidFill>
                </p:grpSpPr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12B1A8C8-2450-C48F-ACB0-664E41E18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354" name="Group 353">
                        <a:extLst>
                          <a:ext uri="{FF2B5EF4-FFF2-40B4-BE49-F238E27FC236}">
                            <a16:creationId xmlns:a16="http://schemas.microsoft.com/office/drawing/2014/main" id="{862D80C6-662B-9412-787A-C4FD501614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78" name="Group 377">
                          <a:extLst>
                            <a:ext uri="{FF2B5EF4-FFF2-40B4-BE49-F238E27FC236}">
                              <a16:creationId xmlns:a16="http://schemas.microsoft.com/office/drawing/2014/main" id="{4EF581B9-563D-3593-CD00-1F0240A028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90" name="Group 389">
                            <a:extLst>
                              <a:ext uri="{FF2B5EF4-FFF2-40B4-BE49-F238E27FC236}">
                                <a16:creationId xmlns:a16="http://schemas.microsoft.com/office/drawing/2014/main" id="{A7D4632C-BDD3-6FF1-2B37-F41A9DBC91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96" name="Rectangle 395">
                              <a:extLst>
                                <a:ext uri="{FF2B5EF4-FFF2-40B4-BE49-F238E27FC236}">
                                  <a16:creationId xmlns:a16="http://schemas.microsoft.com/office/drawing/2014/main" id="{FAB0DDDD-066B-405B-FDA9-52AD8FBAE9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dirty="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7" name="Rectangle 396">
                              <a:extLst>
                                <a:ext uri="{FF2B5EF4-FFF2-40B4-BE49-F238E27FC236}">
                                  <a16:creationId xmlns:a16="http://schemas.microsoft.com/office/drawing/2014/main" id="{6B486853-EB48-F161-59EB-06E8BB502A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8" name="Rectangle 397">
                              <a:extLst>
                                <a:ext uri="{FF2B5EF4-FFF2-40B4-BE49-F238E27FC236}">
                                  <a16:creationId xmlns:a16="http://schemas.microsoft.com/office/drawing/2014/main" id="{5E0EFD2A-E0CB-DEF1-9B77-F0DEE89B55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9" name="Rectangle 398">
                              <a:extLst>
                                <a:ext uri="{FF2B5EF4-FFF2-40B4-BE49-F238E27FC236}">
                                  <a16:creationId xmlns:a16="http://schemas.microsoft.com/office/drawing/2014/main" id="{216302FA-CBA1-FC08-1D7A-A11A141D22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91" name="Group 390">
                            <a:extLst>
                              <a:ext uri="{FF2B5EF4-FFF2-40B4-BE49-F238E27FC236}">
                                <a16:creationId xmlns:a16="http://schemas.microsoft.com/office/drawing/2014/main" id="{9937BACA-5F74-6F81-6B27-44BA8291D2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92" name="Rectangle 391">
                              <a:extLst>
                                <a:ext uri="{FF2B5EF4-FFF2-40B4-BE49-F238E27FC236}">
                                  <a16:creationId xmlns:a16="http://schemas.microsoft.com/office/drawing/2014/main" id="{1DB96CC3-51B8-BF90-58AD-966E8DA1E6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3" name="Rectangle 392">
                              <a:extLst>
                                <a:ext uri="{FF2B5EF4-FFF2-40B4-BE49-F238E27FC236}">
                                  <a16:creationId xmlns:a16="http://schemas.microsoft.com/office/drawing/2014/main" id="{1D80EC4D-4A89-7B82-D1D0-C9FC00C8BE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4" name="Rectangle 393">
                              <a:extLst>
                                <a:ext uri="{FF2B5EF4-FFF2-40B4-BE49-F238E27FC236}">
                                  <a16:creationId xmlns:a16="http://schemas.microsoft.com/office/drawing/2014/main" id="{E5295C83-7281-1FA6-7880-E3C063A7DE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5" name="Rectangle 394">
                              <a:extLst>
                                <a:ext uri="{FF2B5EF4-FFF2-40B4-BE49-F238E27FC236}">
                                  <a16:creationId xmlns:a16="http://schemas.microsoft.com/office/drawing/2014/main" id="{C05B3CA6-FC6E-7A4F-731E-FE6730A492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79" name="Group 378">
                          <a:extLst>
                            <a:ext uri="{FF2B5EF4-FFF2-40B4-BE49-F238E27FC236}">
                              <a16:creationId xmlns:a16="http://schemas.microsoft.com/office/drawing/2014/main" id="{E37B273E-D275-FC72-D69D-9C2F18522C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80" name="Group 379">
                            <a:extLst>
                              <a:ext uri="{FF2B5EF4-FFF2-40B4-BE49-F238E27FC236}">
                                <a16:creationId xmlns:a16="http://schemas.microsoft.com/office/drawing/2014/main" id="{3E476AAE-0B80-B411-BFBE-F9DA2B1AB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86" name="Rectangle 385">
                              <a:extLst>
                                <a:ext uri="{FF2B5EF4-FFF2-40B4-BE49-F238E27FC236}">
                                  <a16:creationId xmlns:a16="http://schemas.microsoft.com/office/drawing/2014/main" id="{F26DC893-6FBA-308F-5743-D45B2475CC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7" name="Rectangle 386">
                              <a:extLst>
                                <a:ext uri="{FF2B5EF4-FFF2-40B4-BE49-F238E27FC236}">
                                  <a16:creationId xmlns:a16="http://schemas.microsoft.com/office/drawing/2014/main" id="{C671CA51-83BA-D6E0-C508-AA6C708C54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8" name="Rectangle 387">
                              <a:extLst>
                                <a:ext uri="{FF2B5EF4-FFF2-40B4-BE49-F238E27FC236}">
                                  <a16:creationId xmlns:a16="http://schemas.microsoft.com/office/drawing/2014/main" id="{8A950326-2200-A8AC-BF98-BC186DC7F0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9" name="Rectangle 388">
                              <a:extLst>
                                <a:ext uri="{FF2B5EF4-FFF2-40B4-BE49-F238E27FC236}">
                                  <a16:creationId xmlns:a16="http://schemas.microsoft.com/office/drawing/2014/main" id="{B38A31C1-8BFB-B2BD-54C8-8807AF4E2E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81" name="Group 380">
                            <a:extLst>
                              <a:ext uri="{FF2B5EF4-FFF2-40B4-BE49-F238E27FC236}">
                                <a16:creationId xmlns:a16="http://schemas.microsoft.com/office/drawing/2014/main" id="{C764F262-E015-FDD3-F020-ABA2E5E46D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82" name="Rectangle 381">
                              <a:extLst>
                                <a:ext uri="{FF2B5EF4-FFF2-40B4-BE49-F238E27FC236}">
                                  <a16:creationId xmlns:a16="http://schemas.microsoft.com/office/drawing/2014/main" id="{806364DD-DBC4-23CD-E784-1088CF3274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3" name="Rectangle 382">
                              <a:extLst>
                                <a:ext uri="{FF2B5EF4-FFF2-40B4-BE49-F238E27FC236}">
                                  <a16:creationId xmlns:a16="http://schemas.microsoft.com/office/drawing/2014/main" id="{404C3BA7-E271-68D7-0CA5-BF65DC7223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4" name="Rectangle 383">
                              <a:extLst>
                                <a:ext uri="{FF2B5EF4-FFF2-40B4-BE49-F238E27FC236}">
                                  <a16:creationId xmlns:a16="http://schemas.microsoft.com/office/drawing/2014/main" id="{B53FC360-CA5E-5FDF-305C-704D015B73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5" name="Rectangle 384">
                              <a:extLst>
                                <a:ext uri="{FF2B5EF4-FFF2-40B4-BE49-F238E27FC236}">
                                  <a16:creationId xmlns:a16="http://schemas.microsoft.com/office/drawing/2014/main" id="{503B0B8A-D4FD-5154-A74B-957E7C763C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55" name="Group 354">
                        <a:extLst>
                          <a:ext uri="{FF2B5EF4-FFF2-40B4-BE49-F238E27FC236}">
                            <a16:creationId xmlns:a16="http://schemas.microsoft.com/office/drawing/2014/main" id="{0BDDA748-6E4E-6C65-E49B-77F58AF139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56" name="Group 355">
                          <a:extLst>
                            <a:ext uri="{FF2B5EF4-FFF2-40B4-BE49-F238E27FC236}">
                              <a16:creationId xmlns:a16="http://schemas.microsoft.com/office/drawing/2014/main" id="{39904A79-2F63-9F0B-1E6E-250C5AB0E1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68" name="Group 367">
                            <a:extLst>
                              <a:ext uri="{FF2B5EF4-FFF2-40B4-BE49-F238E27FC236}">
                                <a16:creationId xmlns:a16="http://schemas.microsoft.com/office/drawing/2014/main" id="{8B2EF63C-431A-6C94-729D-A3032B0754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74" name="Rectangle 373">
                              <a:extLst>
                                <a:ext uri="{FF2B5EF4-FFF2-40B4-BE49-F238E27FC236}">
                                  <a16:creationId xmlns:a16="http://schemas.microsoft.com/office/drawing/2014/main" id="{1C038CD9-2794-AD3B-D0C4-43CA89B53E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5" name="Rectangle 374">
                              <a:extLst>
                                <a:ext uri="{FF2B5EF4-FFF2-40B4-BE49-F238E27FC236}">
                                  <a16:creationId xmlns:a16="http://schemas.microsoft.com/office/drawing/2014/main" id="{C95766F7-7F03-5979-7347-7517A28496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6" name="Rectangle 375">
                              <a:extLst>
                                <a:ext uri="{FF2B5EF4-FFF2-40B4-BE49-F238E27FC236}">
                                  <a16:creationId xmlns:a16="http://schemas.microsoft.com/office/drawing/2014/main" id="{0A410C27-1514-0533-4EEA-815D5EBB7A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7" name="Rectangle 376">
                              <a:extLst>
                                <a:ext uri="{FF2B5EF4-FFF2-40B4-BE49-F238E27FC236}">
                                  <a16:creationId xmlns:a16="http://schemas.microsoft.com/office/drawing/2014/main" id="{052D0931-953A-01D4-51F0-01D554A1D7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69" name="Group 368">
                            <a:extLst>
                              <a:ext uri="{FF2B5EF4-FFF2-40B4-BE49-F238E27FC236}">
                                <a16:creationId xmlns:a16="http://schemas.microsoft.com/office/drawing/2014/main" id="{B19CDDD7-26D7-253C-332C-2DE01B0BC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70" name="Rectangle 369">
                              <a:extLst>
                                <a:ext uri="{FF2B5EF4-FFF2-40B4-BE49-F238E27FC236}">
                                  <a16:creationId xmlns:a16="http://schemas.microsoft.com/office/drawing/2014/main" id="{602E9D58-9A13-1759-B622-2B58624545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1" name="Rectangle 370">
                              <a:extLst>
                                <a:ext uri="{FF2B5EF4-FFF2-40B4-BE49-F238E27FC236}">
                                  <a16:creationId xmlns:a16="http://schemas.microsoft.com/office/drawing/2014/main" id="{0A5A0E8B-C651-A9C3-6A7C-506172BE0D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2" name="Rectangle 371">
                              <a:extLst>
                                <a:ext uri="{FF2B5EF4-FFF2-40B4-BE49-F238E27FC236}">
                                  <a16:creationId xmlns:a16="http://schemas.microsoft.com/office/drawing/2014/main" id="{4187B579-2C45-7B23-FF85-73FB219473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3" name="Rectangle 372">
                              <a:extLst>
                                <a:ext uri="{FF2B5EF4-FFF2-40B4-BE49-F238E27FC236}">
                                  <a16:creationId xmlns:a16="http://schemas.microsoft.com/office/drawing/2014/main" id="{F0A37F34-790A-1DF2-B317-70C4E2DDC5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57" name="Group 356">
                          <a:extLst>
                            <a:ext uri="{FF2B5EF4-FFF2-40B4-BE49-F238E27FC236}">
                              <a16:creationId xmlns:a16="http://schemas.microsoft.com/office/drawing/2014/main" id="{CE32082E-B941-299A-3DAF-6BB0F1EA35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58" name="Group 357">
                            <a:extLst>
                              <a:ext uri="{FF2B5EF4-FFF2-40B4-BE49-F238E27FC236}">
                                <a16:creationId xmlns:a16="http://schemas.microsoft.com/office/drawing/2014/main" id="{2938FD27-8A4F-FD62-4536-40A2EC3EA2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64" name="Rectangle 363">
                              <a:extLst>
                                <a:ext uri="{FF2B5EF4-FFF2-40B4-BE49-F238E27FC236}">
                                  <a16:creationId xmlns:a16="http://schemas.microsoft.com/office/drawing/2014/main" id="{082F3519-ABED-948A-A796-D5A568E16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5" name="Rectangle 364">
                              <a:extLst>
                                <a:ext uri="{FF2B5EF4-FFF2-40B4-BE49-F238E27FC236}">
                                  <a16:creationId xmlns:a16="http://schemas.microsoft.com/office/drawing/2014/main" id="{48E12C90-F627-2307-CD66-1854C2AB0A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6" name="Rectangle 365">
                              <a:extLst>
                                <a:ext uri="{FF2B5EF4-FFF2-40B4-BE49-F238E27FC236}">
                                  <a16:creationId xmlns:a16="http://schemas.microsoft.com/office/drawing/2014/main" id="{FEC685B7-5C3A-4229-E689-7A72BC5402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7" name="Rectangle 366">
                              <a:extLst>
                                <a:ext uri="{FF2B5EF4-FFF2-40B4-BE49-F238E27FC236}">
                                  <a16:creationId xmlns:a16="http://schemas.microsoft.com/office/drawing/2014/main" id="{CC771B56-0CC0-D2B3-027D-33BB9BFB63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59" name="Group 358">
                            <a:extLst>
                              <a:ext uri="{FF2B5EF4-FFF2-40B4-BE49-F238E27FC236}">
                                <a16:creationId xmlns:a16="http://schemas.microsoft.com/office/drawing/2014/main" id="{E30971B6-8296-FB12-8BFB-AD42B69237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60" name="Rectangle 359">
                              <a:extLst>
                                <a:ext uri="{FF2B5EF4-FFF2-40B4-BE49-F238E27FC236}">
                                  <a16:creationId xmlns:a16="http://schemas.microsoft.com/office/drawing/2014/main" id="{46E663B9-BC19-545B-613A-CA0C3F735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1" name="Rectangle 360">
                              <a:extLst>
                                <a:ext uri="{FF2B5EF4-FFF2-40B4-BE49-F238E27FC236}">
                                  <a16:creationId xmlns:a16="http://schemas.microsoft.com/office/drawing/2014/main" id="{99DF760E-74B4-AA85-9B62-F14907FCC2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2" name="Rectangle 361">
                              <a:extLst>
                                <a:ext uri="{FF2B5EF4-FFF2-40B4-BE49-F238E27FC236}">
                                  <a16:creationId xmlns:a16="http://schemas.microsoft.com/office/drawing/2014/main" id="{5520CD3F-13C9-28B0-52E9-8693F172DD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3" name="Rectangle 362">
                              <a:extLst>
                                <a:ext uri="{FF2B5EF4-FFF2-40B4-BE49-F238E27FC236}">
                                  <a16:creationId xmlns:a16="http://schemas.microsoft.com/office/drawing/2014/main" id="{68C65FF8-B463-2CD7-41DD-ED3A4AB33B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E09F6C0D-AA5E-BAEF-0766-81264094E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308" name="Group 307">
                        <a:extLst>
                          <a:ext uri="{FF2B5EF4-FFF2-40B4-BE49-F238E27FC236}">
                            <a16:creationId xmlns:a16="http://schemas.microsoft.com/office/drawing/2014/main" id="{56D7C188-1170-14AA-F4A1-F7021C13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E7FF86BC-8F19-1605-ED93-AFB2F407F7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44" name="Group 343">
                            <a:extLst>
                              <a:ext uri="{FF2B5EF4-FFF2-40B4-BE49-F238E27FC236}">
                                <a16:creationId xmlns:a16="http://schemas.microsoft.com/office/drawing/2014/main" id="{E7FC39F6-0063-FCD3-F64B-56536D1EAC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50" name="Rectangle 349">
                              <a:extLst>
                                <a:ext uri="{FF2B5EF4-FFF2-40B4-BE49-F238E27FC236}">
                                  <a16:creationId xmlns:a16="http://schemas.microsoft.com/office/drawing/2014/main" id="{19A6AC59-5F04-33D5-2042-EA64DE6649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1" name="Rectangle 350">
                              <a:extLst>
                                <a:ext uri="{FF2B5EF4-FFF2-40B4-BE49-F238E27FC236}">
                                  <a16:creationId xmlns:a16="http://schemas.microsoft.com/office/drawing/2014/main" id="{5AB65DC9-45AA-2285-D22F-C9FD234F06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2" name="Rectangle 351">
                              <a:extLst>
                                <a:ext uri="{FF2B5EF4-FFF2-40B4-BE49-F238E27FC236}">
                                  <a16:creationId xmlns:a16="http://schemas.microsoft.com/office/drawing/2014/main" id="{C40560FD-8084-E939-89AE-3AECC56AD6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3" name="Rectangle 352">
                              <a:extLst>
                                <a:ext uri="{FF2B5EF4-FFF2-40B4-BE49-F238E27FC236}">
                                  <a16:creationId xmlns:a16="http://schemas.microsoft.com/office/drawing/2014/main" id="{00D6E4FF-96B6-028D-9349-12EC7369C1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45" name="Group 344">
                            <a:extLst>
                              <a:ext uri="{FF2B5EF4-FFF2-40B4-BE49-F238E27FC236}">
                                <a16:creationId xmlns:a16="http://schemas.microsoft.com/office/drawing/2014/main" id="{0750275B-B484-EF5B-5C05-8FBF655BCC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6" name="Rectangle 345">
                              <a:extLst>
                                <a:ext uri="{FF2B5EF4-FFF2-40B4-BE49-F238E27FC236}">
                                  <a16:creationId xmlns:a16="http://schemas.microsoft.com/office/drawing/2014/main" id="{637EF08A-6F81-8779-B7B6-103D9228E4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7" name="Rectangle 346">
                              <a:extLst>
                                <a:ext uri="{FF2B5EF4-FFF2-40B4-BE49-F238E27FC236}">
                                  <a16:creationId xmlns:a16="http://schemas.microsoft.com/office/drawing/2014/main" id="{F08A7603-7D48-42FE-599F-9FBA5F00C6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8" name="Rectangle 347">
                              <a:extLst>
                                <a:ext uri="{FF2B5EF4-FFF2-40B4-BE49-F238E27FC236}">
                                  <a16:creationId xmlns:a16="http://schemas.microsoft.com/office/drawing/2014/main" id="{53955FB6-F799-802E-E3A6-140AEFA65E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9" name="Rectangle 348">
                              <a:extLst>
                                <a:ext uri="{FF2B5EF4-FFF2-40B4-BE49-F238E27FC236}">
                                  <a16:creationId xmlns:a16="http://schemas.microsoft.com/office/drawing/2014/main" id="{DD4B730A-7F65-1EA2-04B9-7ADF3014E9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33" name="Group 332">
                          <a:extLst>
                            <a:ext uri="{FF2B5EF4-FFF2-40B4-BE49-F238E27FC236}">
                              <a16:creationId xmlns:a16="http://schemas.microsoft.com/office/drawing/2014/main" id="{EEA64138-7F16-2FF3-B509-B04F675F9B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34" name="Group 333">
                            <a:extLst>
                              <a:ext uri="{FF2B5EF4-FFF2-40B4-BE49-F238E27FC236}">
                                <a16:creationId xmlns:a16="http://schemas.microsoft.com/office/drawing/2014/main" id="{8CD20964-F79A-9EE9-6923-E4AA1ECDF7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0" name="Rectangle 339">
                              <a:extLst>
                                <a:ext uri="{FF2B5EF4-FFF2-40B4-BE49-F238E27FC236}">
                                  <a16:creationId xmlns:a16="http://schemas.microsoft.com/office/drawing/2014/main" id="{BB969909-BE42-F286-C344-8757F2951B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1" name="Rectangle 340">
                              <a:extLst>
                                <a:ext uri="{FF2B5EF4-FFF2-40B4-BE49-F238E27FC236}">
                                  <a16:creationId xmlns:a16="http://schemas.microsoft.com/office/drawing/2014/main" id="{DD01148A-3A25-992E-49E3-4C852D3F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2" name="Rectangle 341">
                              <a:extLst>
                                <a:ext uri="{FF2B5EF4-FFF2-40B4-BE49-F238E27FC236}">
                                  <a16:creationId xmlns:a16="http://schemas.microsoft.com/office/drawing/2014/main" id="{26E57E0E-E05E-8A43-47C3-DFBA527CB5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3" name="Rectangle 342">
                              <a:extLst>
                                <a:ext uri="{FF2B5EF4-FFF2-40B4-BE49-F238E27FC236}">
                                  <a16:creationId xmlns:a16="http://schemas.microsoft.com/office/drawing/2014/main" id="{DF6EA297-0AFE-CB12-72BA-97DA8FDB10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35" name="Group 334">
                            <a:extLst>
                              <a:ext uri="{FF2B5EF4-FFF2-40B4-BE49-F238E27FC236}">
                                <a16:creationId xmlns:a16="http://schemas.microsoft.com/office/drawing/2014/main" id="{022CB26F-3C82-734B-9B7F-7B8A290DE6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36" name="Rectangle 335">
                              <a:extLst>
                                <a:ext uri="{FF2B5EF4-FFF2-40B4-BE49-F238E27FC236}">
                                  <a16:creationId xmlns:a16="http://schemas.microsoft.com/office/drawing/2014/main" id="{BCCF1B5B-9E49-67CC-65A3-60AAA730AB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7" name="Rectangle 336">
                              <a:extLst>
                                <a:ext uri="{FF2B5EF4-FFF2-40B4-BE49-F238E27FC236}">
                                  <a16:creationId xmlns:a16="http://schemas.microsoft.com/office/drawing/2014/main" id="{33C1FD1A-3486-FD4F-E0B4-648ED3788D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8" name="Rectangle 337">
                              <a:extLst>
                                <a:ext uri="{FF2B5EF4-FFF2-40B4-BE49-F238E27FC236}">
                                  <a16:creationId xmlns:a16="http://schemas.microsoft.com/office/drawing/2014/main" id="{CE3DB8FD-7A0C-C944-B5A1-1A46E31A6D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9" name="Rectangle 338">
                              <a:extLst>
                                <a:ext uri="{FF2B5EF4-FFF2-40B4-BE49-F238E27FC236}">
                                  <a16:creationId xmlns:a16="http://schemas.microsoft.com/office/drawing/2014/main" id="{B3A844A2-EBE6-11C0-8D07-7753861E4A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09" name="Group 308">
                        <a:extLst>
                          <a:ext uri="{FF2B5EF4-FFF2-40B4-BE49-F238E27FC236}">
                            <a16:creationId xmlns:a16="http://schemas.microsoft.com/office/drawing/2014/main" id="{EF20E45B-1425-E3E1-F7B5-B4B60E8152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E4E6BA8C-A6EC-4030-0DFC-3F756BEC23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22" name="Group 321">
                            <a:extLst>
                              <a:ext uri="{FF2B5EF4-FFF2-40B4-BE49-F238E27FC236}">
                                <a16:creationId xmlns:a16="http://schemas.microsoft.com/office/drawing/2014/main" id="{6063ABFF-E131-6E10-D434-819D1BB558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8" name="Rectangle 327">
                              <a:extLst>
                                <a:ext uri="{FF2B5EF4-FFF2-40B4-BE49-F238E27FC236}">
                                  <a16:creationId xmlns:a16="http://schemas.microsoft.com/office/drawing/2014/main" id="{4FC81C8A-9713-4F5A-4436-3AA2BD147B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9" name="Rectangle 328">
                              <a:extLst>
                                <a:ext uri="{FF2B5EF4-FFF2-40B4-BE49-F238E27FC236}">
                                  <a16:creationId xmlns:a16="http://schemas.microsoft.com/office/drawing/2014/main" id="{C40E65DA-275C-C7FB-1675-203099B35F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0" name="Rectangle 329">
                              <a:extLst>
                                <a:ext uri="{FF2B5EF4-FFF2-40B4-BE49-F238E27FC236}">
                                  <a16:creationId xmlns:a16="http://schemas.microsoft.com/office/drawing/2014/main" id="{D290526A-3FD2-9741-7128-81D05CEADF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1" name="Rectangle 330">
                              <a:extLst>
                                <a:ext uri="{FF2B5EF4-FFF2-40B4-BE49-F238E27FC236}">
                                  <a16:creationId xmlns:a16="http://schemas.microsoft.com/office/drawing/2014/main" id="{36EE7C3C-4192-0006-743E-A217B73BBA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689633EE-ACEA-D520-28CF-CB024EABF8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4" name="Rectangle 323">
                              <a:extLst>
                                <a:ext uri="{FF2B5EF4-FFF2-40B4-BE49-F238E27FC236}">
                                  <a16:creationId xmlns:a16="http://schemas.microsoft.com/office/drawing/2014/main" id="{3E3DDF94-3C6D-662B-F468-83E7E19E23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5" name="Rectangle 324">
                              <a:extLst>
                                <a:ext uri="{FF2B5EF4-FFF2-40B4-BE49-F238E27FC236}">
                                  <a16:creationId xmlns:a16="http://schemas.microsoft.com/office/drawing/2014/main" id="{25B2B162-319D-A265-7F74-9C41A0CC05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6" name="Rectangle 325">
                              <a:extLst>
                                <a:ext uri="{FF2B5EF4-FFF2-40B4-BE49-F238E27FC236}">
                                  <a16:creationId xmlns:a16="http://schemas.microsoft.com/office/drawing/2014/main" id="{2EBF14D7-A407-EB62-373E-57C224EC2C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7" name="Rectangle 326">
                              <a:extLst>
                                <a:ext uri="{FF2B5EF4-FFF2-40B4-BE49-F238E27FC236}">
                                  <a16:creationId xmlns:a16="http://schemas.microsoft.com/office/drawing/2014/main" id="{BE4FDE95-0C81-D893-75B4-6E9D4F3C5F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11" name="Group 310">
                          <a:extLst>
                            <a:ext uri="{FF2B5EF4-FFF2-40B4-BE49-F238E27FC236}">
                              <a16:creationId xmlns:a16="http://schemas.microsoft.com/office/drawing/2014/main" id="{A47D48BA-5EDE-AC16-0581-4F2FEAB9CA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12" name="Group 311">
                            <a:extLst>
                              <a:ext uri="{FF2B5EF4-FFF2-40B4-BE49-F238E27FC236}">
                                <a16:creationId xmlns:a16="http://schemas.microsoft.com/office/drawing/2014/main" id="{1A36D199-9FCA-2C9B-99A9-BA92AA0C44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18" name="Rectangle 317">
                              <a:extLst>
                                <a:ext uri="{FF2B5EF4-FFF2-40B4-BE49-F238E27FC236}">
                                  <a16:creationId xmlns:a16="http://schemas.microsoft.com/office/drawing/2014/main" id="{6A369299-C163-A2BD-CA95-831E8A485D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9" name="Rectangle 318">
                              <a:extLst>
                                <a:ext uri="{FF2B5EF4-FFF2-40B4-BE49-F238E27FC236}">
                                  <a16:creationId xmlns:a16="http://schemas.microsoft.com/office/drawing/2014/main" id="{B5FB19F9-55E8-239E-0CB2-E67C011786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0" name="Rectangle 319">
                              <a:extLst>
                                <a:ext uri="{FF2B5EF4-FFF2-40B4-BE49-F238E27FC236}">
                                  <a16:creationId xmlns:a16="http://schemas.microsoft.com/office/drawing/2014/main" id="{E0D794FE-1551-FE08-1116-B961CADBA9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1" name="Rectangle 320">
                              <a:extLst>
                                <a:ext uri="{FF2B5EF4-FFF2-40B4-BE49-F238E27FC236}">
                                  <a16:creationId xmlns:a16="http://schemas.microsoft.com/office/drawing/2014/main" id="{FE24C383-9DC4-4838-E845-5DD3FBCFF9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BC307ED3-05E8-DAE4-93DF-602B51E214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14" name="Rectangle 313">
                              <a:extLst>
                                <a:ext uri="{FF2B5EF4-FFF2-40B4-BE49-F238E27FC236}">
                                  <a16:creationId xmlns:a16="http://schemas.microsoft.com/office/drawing/2014/main" id="{E6E4DE96-367D-5D86-1CEE-2A73AE4CAD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5" name="Rectangle 314">
                              <a:extLst>
                                <a:ext uri="{FF2B5EF4-FFF2-40B4-BE49-F238E27FC236}">
                                  <a16:creationId xmlns:a16="http://schemas.microsoft.com/office/drawing/2014/main" id="{4968C99A-7997-E723-4AFF-88F019EEE0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6" name="Rectangle 315">
                              <a:extLst>
                                <a:ext uri="{FF2B5EF4-FFF2-40B4-BE49-F238E27FC236}">
                                  <a16:creationId xmlns:a16="http://schemas.microsoft.com/office/drawing/2014/main" id="{95F2F5BD-E50F-4229-5E83-47BB66C314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7" name="Rectangle 316">
                              <a:extLst>
                                <a:ext uri="{FF2B5EF4-FFF2-40B4-BE49-F238E27FC236}">
                                  <a16:creationId xmlns:a16="http://schemas.microsoft.com/office/drawing/2014/main" id="{65CBDE49-37FC-C879-D3A6-5063CB9EDD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340398A-176D-4C67-5429-3F0F71AFF149}"/>
                      </a:ext>
                    </a:extLst>
                  </p:cNvPr>
                  <p:cNvGrpSpPr/>
                  <p:nvPr/>
                </p:nvGrpSpPr>
                <p:grpSpPr>
                  <a:xfrm>
                    <a:off x="5265790" y="4737346"/>
                    <a:ext cx="2235211" cy="1423087"/>
                    <a:chOff x="5265790" y="4737346"/>
                    <a:chExt cx="2235211" cy="1423087"/>
                  </a:xfrm>
                </p:grpSpPr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4EA8274C-10A1-DDBB-1AFE-FB9A03D8B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5794" y="473734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1</a:t>
                      </a:r>
                    </a:p>
                  </p:txBody>
                </p:sp>
                <p:sp>
                  <p:nvSpPr>
                    <p:cNvPr id="303" name="TextBox 302">
                      <a:extLst>
                        <a:ext uri="{FF2B5EF4-FFF2-40B4-BE49-F238E27FC236}">
                          <a16:creationId xmlns:a16="http://schemas.microsoft.com/office/drawing/2014/main" id="{E680F774-2032-02A0-EBA4-33263868A6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2853" y="473734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3</a:t>
                      </a:r>
                    </a:p>
                  </p:txBody>
                </p:sp>
                <p:sp>
                  <p:nvSpPr>
                    <p:cNvPr id="304" name="TextBox 303">
                      <a:extLst>
                        <a:ext uri="{FF2B5EF4-FFF2-40B4-BE49-F238E27FC236}">
                          <a16:creationId xmlns:a16="http://schemas.microsoft.com/office/drawing/2014/main" id="{EE76906D-4463-E4A5-7F4C-37C866A7B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5790" y="576812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2</a:t>
                      </a:r>
                    </a:p>
                  </p:txBody>
                </p: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BF7917A-B46D-0720-C148-CEDAF32E8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2854" y="5768126"/>
                      <a:ext cx="1088147" cy="3923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 4</a:t>
                      </a:r>
                    </a:p>
                  </p:txBody>
                </p:sp>
              </p:grp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FDEA4FF2-6524-7ECE-38A0-7D4EB4B79A27}"/>
                    </a:ext>
                  </a:extLst>
                </p:cNvPr>
                <p:cNvGrpSpPr/>
                <p:nvPr/>
              </p:nvGrpSpPr>
              <p:grpSpPr>
                <a:xfrm>
                  <a:off x="455675" y="1615769"/>
                  <a:ext cx="550566" cy="400109"/>
                  <a:chOff x="843981" y="1615769"/>
                  <a:chExt cx="550566" cy="400109"/>
                </a:xfrm>
              </p:grpSpPr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5DFE8E06-B4CF-D4D1-C06A-5B23B2761F82}"/>
                      </a:ext>
                    </a:extLst>
                  </p:cNvPr>
                  <p:cNvSpPr txBox="1"/>
                  <p:nvPr/>
                </p:nvSpPr>
                <p:spPr>
                  <a:xfrm>
                    <a:off x="843981" y="1615769"/>
                    <a:ext cx="550566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1"/>
                        </a:solidFill>
                        <a:latin typeface="Trebuchet MS" panose="020B0703020202090204" pitchFamily="34" charset="0"/>
                      </a:rPr>
                      <a:t>4x</a:t>
                    </a:r>
                    <a:r>
                      <a:rPr lang="en-GB" sz="2000" dirty="0">
                        <a:latin typeface="Trebuchet MS" panose="020B0703020202090204" pitchFamily="34" charset="0"/>
                      </a:rPr>
                      <a:t> </a:t>
                    </a:r>
                    <a:endParaRPr lang="en-GR" sz="2000" dirty="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D8208470-5F4B-DFC1-EFC6-CC9034F81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786" y="1636540"/>
                    <a:ext cx="4829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3BF4FA84-8256-0937-4BD5-EBCDEED992E9}"/>
                    </a:ext>
                  </a:extLst>
                </p:cNvPr>
                <p:cNvGrpSpPr/>
                <p:nvPr/>
              </p:nvGrpSpPr>
              <p:grpSpPr>
                <a:xfrm>
                  <a:off x="1402642" y="1615769"/>
                  <a:ext cx="550566" cy="400109"/>
                  <a:chOff x="843981" y="1615769"/>
                  <a:chExt cx="550566" cy="400109"/>
                </a:xfrm>
              </p:grpSpPr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B7DA7282-21D4-A9B4-8CA5-4859C07F984C}"/>
                      </a:ext>
                    </a:extLst>
                  </p:cNvPr>
                  <p:cNvSpPr txBox="1"/>
                  <p:nvPr/>
                </p:nvSpPr>
                <p:spPr>
                  <a:xfrm>
                    <a:off x="843981" y="1615769"/>
                    <a:ext cx="550566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1"/>
                        </a:solidFill>
                        <a:latin typeface="Trebuchet MS" panose="020B0703020202090204" pitchFamily="34" charset="0"/>
                      </a:rPr>
                      <a:t>4x</a:t>
                    </a:r>
                    <a:r>
                      <a:rPr lang="en-GB" sz="2000" dirty="0">
                        <a:latin typeface="Trebuchet MS" panose="020B0703020202090204" pitchFamily="34" charset="0"/>
                      </a:rPr>
                      <a:t> </a:t>
                    </a:r>
                    <a:endParaRPr lang="en-GR" sz="2000" dirty="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FCAF64EE-43D6-5FC1-38C6-FD292F5EA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786" y="1636540"/>
                    <a:ext cx="4829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DF78AF64-626B-A8FD-D27D-EF9F7A5A1DF3}"/>
                    </a:ext>
                  </a:extLst>
                </p:cNvPr>
                <p:cNvGrpSpPr/>
                <p:nvPr/>
              </p:nvGrpSpPr>
              <p:grpSpPr>
                <a:xfrm>
                  <a:off x="189557" y="1203422"/>
                  <a:ext cx="2494815" cy="550566"/>
                  <a:chOff x="577863" y="1203422"/>
                  <a:chExt cx="2494815" cy="550566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4B3950C1-FCAC-79C0-EAF0-A577E573303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65343" y="940280"/>
                    <a:ext cx="312025" cy="959681"/>
                    <a:chOff x="3947185" y="4308510"/>
                    <a:chExt cx="355400" cy="1093087"/>
                  </a:xfrm>
                </p:grpSpPr>
                <p:grpSp>
                  <p:nvGrpSpPr>
                    <p:cNvPr id="286" name="Group 285">
                      <a:extLst>
                        <a:ext uri="{FF2B5EF4-FFF2-40B4-BE49-F238E27FC236}">
                          <a16:creationId xmlns:a16="http://schemas.microsoft.com/office/drawing/2014/main" id="{976C3C00-D4A9-B722-B3D3-24D6995C768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647354" y="4680230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45798484-EF72-38D5-3178-EFD5365C99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1EA1BB0D-8576-AE55-C309-E2DF180DE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52DF388-255E-6813-EE36-9F85DEAC8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5" name="Rectangle 294">
                        <a:extLst>
                          <a:ext uri="{FF2B5EF4-FFF2-40B4-BE49-F238E27FC236}">
                            <a16:creationId xmlns:a16="http://schemas.microsoft.com/office/drawing/2014/main" id="{DD8465BE-295E-1B88-E570-B8F7263B4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87" name="Group 286">
                      <a:extLst>
                        <a:ext uri="{FF2B5EF4-FFF2-40B4-BE49-F238E27FC236}">
                          <a16:creationId xmlns:a16="http://schemas.microsoft.com/office/drawing/2014/main" id="{52CF817A-6C9B-6FCD-46D2-3C801949E88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575465" y="4746365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70D9809F-ABDC-59AE-8FBD-BD2DE67AF6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46E48B4C-645C-1579-B877-60A980FEB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D58CC94E-83E8-EB31-266F-1DF4AFDCA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8BEF44D-3C09-08E0-C2B7-5CDE3BC96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4B8467B9-A9CE-5FCC-7658-A419D07C7FF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1691" y="940280"/>
                    <a:ext cx="312025" cy="959681"/>
                    <a:chOff x="3947185" y="4308510"/>
                    <a:chExt cx="355400" cy="1093087"/>
                  </a:xfrm>
                </p:grpSpPr>
                <p:grpSp>
                  <p:nvGrpSpPr>
                    <p:cNvPr id="276" name="Group 275">
                      <a:extLst>
                        <a:ext uri="{FF2B5EF4-FFF2-40B4-BE49-F238E27FC236}">
                          <a16:creationId xmlns:a16="http://schemas.microsoft.com/office/drawing/2014/main" id="{9520D7E7-524C-A809-454A-4EAB396CC3B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647354" y="4680230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70ACBDE6-32F2-A4E8-E343-D040D0B23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F17C6CB-F97C-C187-8991-49FC13CD8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49748DDB-C874-409D-9C28-374B52E43D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5767C2A-BE04-01D1-1B44-5B30B9ED9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FC9C8199-FFD3-0341-1CE7-B3847063DD6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3575465" y="4746365"/>
                      <a:ext cx="1026952" cy="283511"/>
                      <a:chOff x="687454" y="4672530"/>
                      <a:chExt cx="902179" cy="234000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747954A5-A875-C441-C8FA-231F8BE8F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4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9" name="Rectangle 278">
                        <a:extLst>
                          <a:ext uri="{FF2B5EF4-FFF2-40B4-BE49-F238E27FC236}">
                            <a16:creationId xmlns:a16="http://schemas.microsoft.com/office/drawing/2014/main" id="{8EF24259-3BA4-772A-7186-8B53FF6AA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0" name="Rectangle 279">
                        <a:extLst>
                          <a:ext uri="{FF2B5EF4-FFF2-40B4-BE49-F238E27FC236}">
                            <a16:creationId xmlns:a16="http://schemas.microsoft.com/office/drawing/2014/main" id="{728F6372-AC3F-9501-AB61-3200E0D3C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B2BC2A35-2A71-5749-5A51-DC761EB11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672530"/>
                        <a:ext cx="226800" cy="234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B0AB5DC9-996C-27F9-0ED4-46A0661FB82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597341" y="1278650"/>
                    <a:ext cx="550566" cy="400109"/>
                    <a:chOff x="843981" y="1615769"/>
                    <a:chExt cx="550566" cy="400109"/>
                  </a:xfrm>
                </p:grpSpPr>
                <p:sp>
                  <p:nvSpPr>
                    <p:cNvPr id="274" name="TextBox 273">
                      <a:extLst>
                        <a:ext uri="{FF2B5EF4-FFF2-40B4-BE49-F238E27FC236}">
                          <a16:creationId xmlns:a16="http://schemas.microsoft.com/office/drawing/2014/main" id="{7FD56C3E-44E3-B104-851C-F1F55A956A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981" y="1615769"/>
                      <a:ext cx="550566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dirty="0">
                          <a:solidFill>
                            <a:schemeClr val="accent1"/>
                          </a:solidFill>
                          <a:latin typeface="Trebuchet MS" panose="020B0703020202090204" pitchFamily="34" charset="0"/>
                        </a:rPr>
                        <a:t>2x</a:t>
                      </a:r>
                      <a:r>
                        <a:rPr lang="en-GB" sz="2000" dirty="0">
                          <a:latin typeface="Trebuchet MS" panose="020B0703020202090204" pitchFamily="34" charset="0"/>
                        </a:rPr>
                        <a:t> </a:t>
                      </a:r>
                      <a:endParaRPr lang="en-GR" sz="2000" dirty="0">
                        <a:latin typeface="Trebuchet MS" panose="020B0703020202090204" pitchFamily="34" charset="0"/>
                      </a:endParaRPr>
                    </a:p>
                  </p:txBody>
                </p:sp>
                <p:cxnSp>
                  <p:nvCxnSpPr>
                    <p:cNvPr id="275" name="Straight Connector 274">
                      <a:extLst>
                        <a:ext uri="{FF2B5EF4-FFF2-40B4-BE49-F238E27FC236}">
                          <a16:creationId xmlns:a16="http://schemas.microsoft.com/office/drawing/2014/main" id="{EAB9DD8A-945D-1D59-36DD-3204930401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7786" y="1636540"/>
                      <a:ext cx="48295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A1FA1A2-0C2E-F56E-DDD1-A538A800B26D}"/>
                  </a:ext>
                </a:extLst>
              </p:cNvPr>
              <p:cNvSpPr txBox="1"/>
              <p:nvPr/>
            </p:nvSpPr>
            <p:spPr>
              <a:xfrm>
                <a:off x="395775" y="907297"/>
                <a:ext cx="1651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input</a:t>
                </a: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 vector</a:t>
                </a:r>
              </a:p>
            </p:txBody>
          </p:sp>
        </p:grp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A94D3A08-A01E-2B82-5ED3-C24B895D0F1B}"/>
              </a:ext>
            </a:extLst>
          </p:cNvPr>
          <p:cNvGrpSpPr/>
          <p:nvPr/>
        </p:nvGrpSpPr>
        <p:grpSpPr>
          <a:xfrm>
            <a:off x="3235856" y="1627980"/>
            <a:ext cx="2951613" cy="3799066"/>
            <a:chOff x="3235856" y="873450"/>
            <a:chExt cx="2951613" cy="3799066"/>
          </a:xfrm>
        </p:grpSpPr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B76ACD54-D5CD-F5FC-6C2E-EFE3EC3F15DC}"/>
                </a:ext>
              </a:extLst>
            </p:cNvPr>
            <p:cNvGrpSpPr/>
            <p:nvPr/>
          </p:nvGrpSpPr>
          <p:grpSpPr>
            <a:xfrm>
              <a:off x="3501974" y="1587219"/>
              <a:ext cx="550566" cy="400109"/>
              <a:chOff x="843981" y="1615769"/>
              <a:chExt cx="550566" cy="400109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FA9ABF29-6F92-6E37-2F89-923B4E60B324}"/>
                  </a:ext>
                </a:extLst>
              </p:cNvPr>
              <p:cNvSpPr txBox="1"/>
              <p:nvPr/>
            </p:nvSpPr>
            <p:spPr>
              <a:xfrm>
                <a:off x="843981" y="1615769"/>
                <a:ext cx="55056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4x</a:t>
                </a:r>
                <a:r>
                  <a:rPr lang="en-GB" sz="2000" dirty="0">
                    <a:latin typeface="Trebuchet MS" panose="020B0703020202090204" pitchFamily="34" charset="0"/>
                  </a:rPr>
                  <a:t> </a:t>
                </a:r>
                <a:endParaRPr lang="en-GR" sz="200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C89260B-A1B5-6218-7AB0-4474C1A3C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86" y="1636540"/>
                <a:ext cx="4829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9527BB60-1C0F-CCBB-DD23-1E42B5765004}"/>
                </a:ext>
              </a:extLst>
            </p:cNvPr>
            <p:cNvGrpSpPr/>
            <p:nvPr/>
          </p:nvGrpSpPr>
          <p:grpSpPr>
            <a:xfrm>
              <a:off x="4448941" y="1587219"/>
              <a:ext cx="550566" cy="400109"/>
              <a:chOff x="843981" y="1615769"/>
              <a:chExt cx="550566" cy="400109"/>
            </a:xfrm>
          </p:grpSpPr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AC82B706-1615-D530-B02F-C0AE9193BC59}"/>
                  </a:ext>
                </a:extLst>
              </p:cNvPr>
              <p:cNvSpPr txBox="1"/>
              <p:nvPr/>
            </p:nvSpPr>
            <p:spPr>
              <a:xfrm>
                <a:off x="843981" y="1615769"/>
                <a:ext cx="55056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4x</a:t>
                </a:r>
                <a:r>
                  <a:rPr lang="en-GB" sz="2000" dirty="0">
                    <a:latin typeface="Trebuchet MS" panose="020B0703020202090204" pitchFamily="34" charset="0"/>
                  </a:rPr>
                  <a:t> </a:t>
                </a:r>
                <a:endParaRPr lang="en-GR" sz="200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1C94507A-81F8-947C-5B94-0F4EE40B1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786" y="1636540"/>
                <a:ext cx="4829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13C6DB84-F265-527C-2717-6722CB9A0051}"/>
                </a:ext>
              </a:extLst>
            </p:cNvPr>
            <p:cNvGrpSpPr/>
            <p:nvPr/>
          </p:nvGrpSpPr>
          <p:grpSpPr>
            <a:xfrm>
              <a:off x="3235856" y="873450"/>
              <a:ext cx="2951613" cy="3799066"/>
              <a:chOff x="3235856" y="873450"/>
              <a:chExt cx="2951613" cy="379906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2F0BF32D-6EEC-7865-0911-C8B5E5750D3A}"/>
                  </a:ext>
                </a:extLst>
              </p:cNvPr>
              <p:cNvSpPr txBox="1"/>
              <p:nvPr/>
            </p:nvSpPr>
            <p:spPr>
              <a:xfrm>
                <a:off x="5214278" y="3964630"/>
                <a:ext cx="973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o</a:t>
                </a: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utput vector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1223E86A-A0CB-24A1-4A6A-8877455A0BA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41430" y="1984959"/>
                <a:ext cx="1937172" cy="1928724"/>
                <a:chOff x="5265790" y="4391455"/>
                <a:chExt cx="2274276" cy="2048702"/>
              </a:xfrm>
            </p:grpSpPr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88B2FF60-F6CD-6A7C-1BC2-D3112965DC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272066" y="4391455"/>
                  <a:ext cx="2268000" cy="2048702"/>
                  <a:chOff x="1036320" y="2239962"/>
                  <a:chExt cx="1905000" cy="1948528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483" name="Group 482">
                    <a:extLst>
                      <a:ext uri="{FF2B5EF4-FFF2-40B4-BE49-F238E27FC236}">
                        <a16:creationId xmlns:a16="http://schemas.microsoft.com/office/drawing/2014/main" id="{539D66F3-8EDC-6243-3415-97C6FF1BFDD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531" name="Group 530">
                      <a:extLst>
                        <a:ext uri="{FF2B5EF4-FFF2-40B4-BE49-F238E27FC236}">
                          <a16:creationId xmlns:a16="http://schemas.microsoft.com/office/drawing/2014/main" id="{60C5984D-FCD8-C998-16AA-6130E90A96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55" name="Group 554">
                        <a:extLst>
                          <a:ext uri="{FF2B5EF4-FFF2-40B4-BE49-F238E27FC236}">
                            <a16:creationId xmlns:a16="http://schemas.microsoft.com/office/drawing/2014/main" id="{441C6539-FE37-0D1A-19DC-9B0B5FE0B3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67" name="Group 566">
                          <a:extLst>
                            <a:ext uri="{FF2B5EF4-FFF2-40B4-BE49-F238E27FC236}">
                              <a16:creationId xmlns:a16="http://schemas.microsoft.com/office/drawing/2014/main" id="{094DBFE1-E25C-8FD2-FBFC-91554A723C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73" name="Rectangle 572">
                            <a:extLst>
                              <a:ext uri="{FF2B5EF4-FFF2-40B4-BE49-F238E27FC236}">
                                <a16:creationId xmlns:a16="http://schemas.microsoft.com/office/drawing/2014/main" id="{F1B239D9-6FDC-8C45-F441-F5647F5CBE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dirty="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4" name="Rectangle 573">
                            <a:extLst>
                              <a:ext uri="{FF2B5EF4-FFF2-40B4-BE49-F238E27FC236}">
                                <a16:creationId xmlns:a16="http://schemas.microsoft.com/office/drawing/2014/main" id="{CC5963C2-BB51-4133-E2A7-14D799F6EF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5" name="Rectangle 574">
                            <a:extLst>
                              <a:ext uri="{FF2B5EF4-FFF2-40B4-BE49-F238E27FC236}">
                                <a16:creationId xmlns:a16="http://schemas.microsoft.com/office/drawing/2014/main" id="{4616B736-45A5-EF32-54A8-042D27F934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6" name="Rectangle 575">
                            <a:extLst>
                              <a:ext uri="{FF2B5EF4-FFF2-40B4-BE49-F238E27FC236}">
                                <a16:creationId xmlns:a16="http://schemas.microsoft.com/office/drawing/2014/main" id="{17158656-7820-D2BA-A41B-34A20B8DBC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68" name="Group 567">
                          <a:extLst>
                            <a:ext uri="{FF2B5EF4-FFF2-40B4-BE49-F238E27FC236}">
                              <a16:creationId xmlns:a16="http://schemas.microsoft.com/office/drawing/2014/main" id="{3A59AE0C-56B3-8867-C6B7-DC0A8181A7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69" name="Rectangle 568">
                            <a:extLst>
                              <a:ext uri="{FF2B5EF4-FFF2-40B4-BE49-F238E27FC236}">
                                <a16:creationId xmlns:a16="http://schemas.microsoft.com/office/drawing/2014/main" id="{E87215DD-02CC-35CE-A3C1-7BB24BD887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0" name="Rectangle 569">
                            <a:extLst>
                              <a:ext uri="{FF2B5EF4-FFF2-40B4-BE49-F238E27FC236}">
                                <a16:creationId xmlns:a16="http://schemas.microsoft.com/office/drawing/2014/main" id="{B40540C7-0099-84F4-F4AF-FEEA1EE539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1" name="Rectangle 570">
                            <a:extLst>
                              <a:ext uri="{FF2B5EF4-FFF2-40B4-BE49-F238E27FC236}">
                                <a16:creationId xmlns:a16="http://schemas.microsoft.com/office/drawing/2014/main" id="{676045CB-E61A-6609-4EDF-E77F8260D8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2" name="Rectangle 571">
                            <a:extLst>
                              <a:ext uri="{FF2B5EF4-FFF2-40B4-BE49-F238E27FC236}">
                                <a16:creationId xmlns:a16="http://schemas.microsoft.com/office/drawing/2014/main" id="{37890B73-D8E5-AA1B-2708-56C7DA4DAD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56" name="Group 555">
                        <a:extLst>
                          <a:ext uri="{FF2B5EF4-FFF2-40B4-BE49-F238E27FC236}">
                            <a16:creationId xmlns:a16="http://schemas.microsoft.com/office/drawing/2014/main" id="{14EF52BE-838C-A377-FEFA-312C515175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57" name="Group 556">
                          <a:extLst>
                            <a:ext uri="{FF2B5EF4-FFF2-40B4-BE49-F238E27FC236}">
                              <a16:creationId xmlns:a16="http://schemas.microsoft.com/office/drawing/2014/main" id="{630156EC-5408-C836-3730-8183722D64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63" name="Rectangle 562">
                            <a:extLst>
                              <a:ext uri="{FF2B5EF4-FFF2-40B4-BE49-F238E27FC236}">
                                <a16:creationId xmlns:a16="http://schemas.microsoft.com/office/drawing/2014/main" id="{861BB7E4-E633-CAF6-987F-505A3B32FF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4" name="Rectangle 563">
                            <a:extLst>
                              <a:ext uri="{FF2B5EF4-FFF2-40B4-BE49-F238E27FC236}">
                                <a16:creationId xmlns:a16="http://schemas.microsoft.com/office/drawing/2014/main" id="{FC513C65-B3FF-F735-A1F3-E0848A10C0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5" name="Rectangle 564">
                            <a:extLst>
                              <a:ext uri="{FF2B5EF4-FFF2-40B4-BE49-F238E27FC236}">
                                <a16:creationId xmlns:a16="http://schemas.microsoft.com/office/drawing/2014/main" id="{B7BB6623-A2C1-215E-9D50-02B5C5CD03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6" name="Rectangle 565">
                            <a:extLst>
                              <a:ext uri="{FF2B5EF4-FFF2-40B4-BE49-F238E27FC236}">
                                <a16:creationId xmlns:a16="http://schemas.microsoft.com/office/drawing/2014/main" id="{8DB6E219-836A-81A3-9AAB-FEACF65412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58" name="Group 557">
                          <a:extLst>
                            <a:ext uri="{FF2B5EF4-FFF2-40B4-BE49-F238E27FC236}">
                              <a16:creationId xmlns:a16="http://schemas.microsoft.com/office/drawing/2014/main" id="{E0EAEFD1-E9D4-2273-F5D8-EC130505D1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59" name="Rectangle 558">
                            <a:extLst>
                              <a:ext uri="{FF2B5EF4-FFF2-40B4-BE49-F238E27FC236}">
                                <a16:creationId xmlns:a16="http://schemas.microsoft.com/office/drawing/2014/main" id="{1A92315F-E9A7-7522-7A81-ECCB24F0B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0" name="Rectangle 559">
                            <a:extLst>
                              <a:ext uri="{FF2B5EF4-FFF2-40B4-BE49-F238E27FC236}">
                                <a16:creationId xmlns:a16="http://schemas.microsoft.com/office/drawing/2014/main" id="{6770DD1D-A8B0-B04B-CC40-DF4B191AC2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1" name="Rectangle 560">
                            <a:extLst>
                              <a:ext uri="{FF2B5EF4-FFF2-40B4-BE49-F238E27FC236}">
                                <a16:creationId xmlns:a16="http://schemas.microsoft.com/office/drawing/2014/main" id="{88E37E0D-A698-8145-9D34-1A9713FC05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2" name="Rectangle 561">
                            <a:extLst>
                              <a:ext uri="{FF2B5EF4-FFF2-40B4-BE49-F238E27FC236}">
                                <a16:creationId xmlns:a16="http://schemas.microsoft.com/office/drawing/2014/main" id="{980B8A3F-76BD-6E16-4715-5E52FFC514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32" name="Group 531">
                      <a:extLst>
                        <a:ext uri="{FF2B5EF4-FFF2-40B4-BE49-F238E27FC236}">
                          <a16:creationId xmlns:a16="http://schemas.microsoft.com/office/drawing/2014/main" id="{BF24C306-852B-F006-D432-C3CAE2AD5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33" name="Group 532">
                        <a:extLst>
                          <a:ext uri="{FF2B5EF4-FFF2-40B4-BE49-F238E27FC236}">
                            <a16:creationId xmlns:a16="http://schemas.microsoft.com/office/drawing/2014/main" id="{B7F8EEDB-1CDD-573A-AAF6-EDFFB3DE73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45" name="Group 544">
                          <a:extLst>
                            <a:ext uri="{FF2B5EF4-FFF2-40B4-BE49-F238E27FC236}">
                              <a16:creationId xmlns:a16="http://schemas.microsoft.com/office/drawing/2014/main" id="{40C14A6B-B433-4352-688C-99655F8A5C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51" name="Rectangle 550">
                            <a:extLst>
                              <a:ext uri="{FF2B5EF4-FFF2-40B4-BE49-F238E27FC236}">
                                <a16:creationId xmlns:a16="http://schemas.microsoft.com/office/drawing/2014/main" id="{2C14F1B0-4477-9F54-179D-2092DB0C09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2" name="Rectangle 551">
                            <a:extLst>
                              <a:ext uri="{FF2B5EF4-FFF2-40B4-BE49-F238E27FC236}">
                                <a16:creationId xmlns:a16="http://schemas.microsoft.com/office/drawing/2014/main" id="{20C7EF9F-4DB5-57C4-45F6-E182A5358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3" name="Rectangle 552">
                            <a:extLst>
                              <a:ext uri="{FF2B5EF4-FFF2-40B4-BE49-F238E27FC236}">
                                <a16:creationId xmlns:a16="http://schemas.microsoft.com/office/drawing/2014/main" id="{162E7B5C-A467-61E7-EA24-9375971B33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4" name="Rectangle 553">
                            <a:extLst>
                              <a:ext uri="{FF2B5EF4-FFF2-40B4-BE49-F238E27FC236}">
                                <a16:creationId xmlns:a16="http://schemas.microsoft.com/office/drawing/2014/main" id="{4B08AF42-895A-2AA4-9DB0-6C2615A092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46" name="Group 545">
                          <a:extLst>
                            <a:ext uri="{FF2B5EF4-FFF2-40B4-BE49-F238E27FC236}">
                              <a16:creationId xmlns:a16="http://schemas.microsoft.com/office/drawing/2014/main" id="{5B159CEC-BF76-849B-9167-27567D8E30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47" name="Rectangle 546">
                            <a:extLst>
                              <a:ext uri="{FF2B5EF4-FFF2-40B4-BE49-F238E27FC236}">
                                <a16:creationId xmlns:a16="http://schemas.microsoft.com/office/drawing/2014/main" id="{2BFCB56B-A4F1-BBA2-7143-1836F6896C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8" name="Rectangle 547">
                            <a:extLst>
                              <a:ext uri="{FF2B5EF4-FFF2-40B4-BE49-F238E27FC236}">
                                <a16:creationId xmlns:a16="http://schemas.microsoft.com/office/drawing/2014/main" id="{96258DCF-3D1D-F8BA-60C5-64CCC53074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9" name="Rectangle 548">
                            <a:extLst>
                              <a:ext uri="{FF2B5EF4-FFF2-40B4-BE49-F238E27FC236}">
                                <a16:creationId xmlns:a16="http://schemas.microsoft.com/office/drawing/2014/main" id="{417E4040-874D-4D0E-97B1-49CA647232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0" name="Rectangle 549">
                            <a:extLst>
                              <a:ext uri="{FF2B5EF4-FFF2-40B4-BE49-F238E27FC236}">
                                <a16:creationId xmlns:a16="http://schemas.microsoft.com/office/drawing/2014/main" id="{112591E6-7774-BF96-551A-C785362736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34" name="Group 533">
                        <a:extLst>
                          <a:ext uri="{FF2B5EF4-FFF2-40B4-BE49-F238E27FC236}">
                            <a16:creationId xmlns:a16="http://schemas.microsoft.com/office/drawing/2014/main" id="{7C65F27F-3DF2-25B3-6EB3-034B9B0AA5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35" name="Group 534">
                          <a:extLst>
                            <a:ext uri="{FF2B5EF4-FFF2-40B4-BE49-F238E27FC236}">
                              <a16:creationId xmlns:a16="http://schemas.microsoft.com/office/drawing/2014/main" id="{D47F7657-5A36-72B8-6D89-80E4270D5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41" name="Rectangle 540">
                            <a:extLst>
                              <a:ext uri="{FF2B5EF4-FFF2-40B4-BE49-F238E27FC236}">
                                <a16:creationId xmlns:a16="http://schemas.microsoft.com/office/drawing/2014/main" id="{44484FA8-167E-DD50-B535-88C0063CED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2" name="Rectangle 541">
                            <a:extLst>
                              <a:ext uri="{FF2B5EF4-FFF2-40B4-BE49-F238E27FC236}">
                                <a16:creationId xmlns:a16="http://schemas.microsoft.com/office/drawing/2014/main" id="{2668BFA8-45DB-63EF-A8E8-53C80602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3" name="Rectangle 542">
                            <a:extLst>
                              <a:ext uri="{FF2B5EF4-FFF2-40B4-BE49-F238E27FC236}">
                                <a16:creationId xmlns:a16="http://schemas.microsoft.com/office/drawing/2014/main" id="{E44292FD-B3A2-F11E-6AC7-45415BFDE8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4" name="Rectangle 543">
                            <a:extLst>
                              <a:ext uri="{FF2B5EF4-FFF2-40B4-BE49-F238E27FC236}">
                                <a16:creationId xmlns:a16="http://schemas.microsoft.com/office/drawing/2014/main" id="{0E868E53-4744-7908-833A-B4591F635F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36" name="Group 535">
                          <a:extLst>
                            <a:ext uri="{FF2B5EF4-FFF2-40B4-BE49-F238E27FC236}">
                              <a16:creationId xmlns:a16="http://schemas.microsoft.com/office/drawing/2014/main" id="{227C717E-FDA6-3828-8B1D-1C423B9EE9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37" name="Rectangle 536">
                            <a:extLst>
                              <a:ext uri="{FF2B5EF4-FFF2-40B4-BE49-F238E27FC236}">
                                <a16:creationId xmlns:a16="http://schemas.microsoft.com/office/drawing/2014/main" id="{AA5D2514-E8D4-216D-5CF0-3FF7662C3E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8" name="Rectangle 537">
                            <a:extLst>
                              <a:ext uri="{FF2B5EF4-FFF2-40B4-BE49-F238E27FC236}">
                                <a16:creationId xmlns:a16="http://schemas.microsoft.com/office/drawing/2014/main" id="{450ADB15-42E7-09BF-41C4-D8B312BEB2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9" name="Rectangle 538">
                            <a:extLst>
                              <a:ext uri="{FF2B5EF4-FFF2-40B4-BE49-F238E27FC236}">
                                <a16:creationId xmlns:a16="http://schemas.microsoft.com/office/drawing/2014/main" id="{2C6569AD-0B2F-847C-CA83-33042B52B4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0" name="Rectangle 539">
                            <a:extLst>
                              <a:ext uri="{FF2B5EF4-FFF2-40B4-BE49-F238E27FC236}">
                                <a16:creationId xmlns:a16="http://schemas.microsoft.com/office/drawing/2014/main" id="{B0CFB20E-9062-C209-C471-E06114C338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01665C41-0C46-FF31-8F27-9D0D78E8BAD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485" name="Group 484">
                      <a:extLst>
                        <a:ext uri="{FF2B5EF4-FFF2-40B4-BE49-F238E27FC236}">
                          <a16:creationId xmlns:a16="http://schemas.microsoft.com/office/drawing/2014/main" id="{193DBE37-633F-60E4-2947-B5C1CC7A73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09" name="Group 508">
                        <a:extLst>
                          <a:ext uri="{FF2B5EF4-FFF2-40B4-BE49-F238E27FC236}">
                            <a16:creationId xmlns:a16="http://schemas.microsoft.com/office/drawing/2014/main" id="{453F02F1-1CA5-5A19-1F18-00700340A2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21" name="Group 520">
                          <a:extLst>
                            <a:ext uri="{FF2B5EF4-FFF2-40B4-BE49-F238E27FC236}">
                              <a16:creationId xmlns:a16="http://schemas.microsoft.com/office/drawing/2014/main" id="{D43840E3-5031-11F3-EA99-9BDD6E6E60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27" name="Rectangle 526">
                            <a:extLst>
                              <a:ext uri="{FF2B5EF4-FFF2-40B4-BE49-F238E27FC236}">
                                <a16:creationId xmlns:a16="http://schemas.microsoft.com/office/drawing/2014/main" id="{629C3CEF-AE61-26F3-9CE3-EE5ED3DFBEE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8" name="Rectangle 527">
                            <a:extLst>
                              <a:ext uri="{FF2B5EF4-FFF2-40B4-BE49-F238E27FC236}">
                                <a16:creationId xmlns:a16="http://schemas.microsoft.com/office/drawing/2014/main" id="{F2FB4AB4-80EC-64EA-79F8-63CC4B3996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9" name="Rectangle 528">
                            <a:extLst>
                              <a:ext uri="{FF2B5EF4-FFF2-40B4-BE49-F238E27FC236}">
                                <a16:creationId xmlns:a16="http://schemas.microsoft.com/office/drawing/2014/main" id="{B46F386C-7322-F16F-9346-394E75FB6D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0" name="Rectangle 529">
                            <a:extLst>
                              <a:ext uri="{FF2B5EF4-FFF2-40B4-BE49-F238E27FC236}">
                                <a16:creationId xmlns:a16="http://schemas.microsoft.com/office/drawing/2014/main" id="{0021E1D1-278C-4E0C-86DC-7A2BC2FAF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22" name="Group 521">
                          <a:extLst>
                            <a:ext uri="{FF2B5EF4-FFF2-40B4-BE49-F238E27FC236}">
                              <a16:creationId xmlns:a16="http://schemas.microsoft.com/office/drawing/2014/main" id="{B8222815-6311-C040-3F72-B5C94C4B0C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23" name="Rectangle 522">
                            <a:extLst>
                              <a:ext uri="{FF2B5EF4-FFF2-40B4-BE49-F238E27FC236}">
                                <a16:creationId xmlns:a16="http://schemas.microsoft.com/office/drawing/2014/main" id="{AB9BDF29-E0E5-73D0-AE4B-4D9508116C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4" name="Rectangle 523">
                            <a:extLst>
                              <a:ext uri="{FF2B5EF4-FFF2-40B4-BE49-F238E27FC236}">
                                <a16:creationId xmlns:a16="http://schemas.microsoft.com/office/drawing/2014/main" id="{02677CAB-2734-CE6B-E6D4-DCB76B4B40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5" name="Rectangle 524">
                            <a:extLst>
                              <a:ext uri="{FF2B5EF4-FFF2-40B4-BE49-F238E27FC236}">
                                <a16:creationId xmlns:a16="http://schemas.microsoft.com/office/drawing/2014/main" id="{D7415973-8FBC-03E6-E1C2-FC3E0DFE1F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6" name="Rectangle 525">
                            <a:extLst>
                              <a:ext uri="{FF2B5EF4-FFF2-40B4-BE49-F238E27FC236}">
                                <a16:creationId xmlns:a16="http://schemas.microsoft.com/office/drawing/2014/main" id="{70417457-C7EF-E5B1-8784-CACADC97E7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0" name="Group 509">
                        <a:extLst>
                          <a:ext uri="{FF2B5EF4-FFF2-40B4-BE49-F238E27FC236}">
                            <a16:creationId xmlns:a16="http://schemas.microsoft.com/office/drawing/2014/main" id="{115962F4-ED74-00DB-6F01-86F7B70091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11" name="Group 510">
                          <a:extLst>
                            <a:ext uri="{FF2B5EF4-FFF2-40B4-BE49-F238E27FC236}">
                              <a16:creationId xmlns:a16="http://schemas.microsoft.com/office/drawing/2014/main" id="{77042ACF-A859-B3C6-ACB7-2D68437D58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17" name="Rectangle 516">
                            <a:extLst>
                              <a:ext uri="{FF2B5EF4-FFF2-40B4-BE49-F238E27FC236}">
                                <a16:creationId xmlns:a16="http://schemas.microsoft.com/office/drawing/2014/main" id="{01EB11BC-9FA0-5995-07FF-B6BD59DFD2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8" name="Rectangle 517">
                            <a:extLst>
                              <a:ext uri="{FF2B5EF4-FFF2-40B4-BE49-F238E27FC236}">
                                <a16:creationId xmlns:a16="http://schemas.microsoft.com/office/drawing/2014/main" id="{B4840F2A-58F5-D295-AA6B-31F54D05B2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9" name="Rectangle 518">
                            <a:extLst>
                              <a:ext uri="{FF2B5EF4-FFF2-40B4-BE49-F238E27FC236}">
                                <a16:creationId xmlns:a16="http://schemas.microsoft.com/office/drawing/2014/main" id="{704426E0-16AD-3D65-FF65-F749228D2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0" name="Rectangle 519">
                            <a:extLst>
                              <a:ext uri="{FF2B5EF4-FFF2-40B4-BE49-F238E27FC236}">
                                <a16:creationId xmlns:a16="http://schemas.microsoft.com/office/drawing/2014/main" id="{E7B062E3-2B7F-8B40-52AA-FE63074403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2" name="Group 511">
                          <a:extLst>
                            <a:ext uri="{FF2B5EF4-FFF2-40B4-BE49-F238E27FC236}">
                              <a16:creationId xmlns:a16="http://schemas.microsoft.com/office/drawing/2014/main" id="{37B9440A-940B-5159-264C-7B44FC09E2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13" name="Rectangle 512">
                            <a:extLst>
                              <a:ext uri="{FF2B5EF4-FFF2-40B4-BE49-F238E27FC236}">
                                <a16:creationId xmlns:a16="http://schemas.microsoft.com/office/drawing/2014/main" id="{672C0A03-C90B-E248-21B0-09E2A1A1B6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4" name="Rectangle 513">
                            <a:extLst>
                              <a:ext uri="{FF2B5EF4-FFF2-40B4-BE49-F238E27FC236}">
                                <a16:creationId xmlns:a16="http://schemas.microsoft.com/office/drawing/2014/main" id="{B66716FF-259A-1814-6ADB-B41771F6C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5" name="Rectangle 514">
                            <a:extLst>
                              <a:ext uri="{FF2B5EF4-FFF2-40B4-BE49-F238E27FC236}">
                                <a16:creationId xmlns:a16="http://schemas.microsoft.com/office/drawing/2014/main" id="{585A4A3D-8FD8-45C4-3799-43306E4841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6" name="Rectangle 515">
                            <a:extLst>
                              <a:ext uri="{FF2B5EF4-FFF2-40B4-BE49-F238E27FC236}">
                                <a16:creationId xmlns:a16="http://schemas.microsoft.com/office/drawing/2014/main" id="{B43A0E2D-FC37-AC1F-439E-F4C0E402AC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86" name="Group 485">
                      <a:extLst>
                        <a:ext uri="{FF2B5EF4-FFF2-40B4-BE49-F238E27FC236}">
                          <a16:creationId xmlns:a16="http://schemas.microsoft.com/office/drawing/2014/main" id="{EEE00FAC-6CB1-DE12-23CE-D9F72A0CA5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87" name="Group 486">
                        <a:extLst>
                          <a:ext uri="{FF2B5EF4-FFF2-40B4-BE49-F238E27FC236}">
                            <a16:creationId xmlns:a16="http://schemas.microsoft.com/office/drawing/2014/main" id="{4F86B41E-5AFD-68C1-6CB0-F96F8922A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99" name="Group 498">
                          <a:extLst>
                            <a:ext uri="{FF2B5EF4-FFF2-40B4-BE49-F238E27FC236}">
                              <a16:creationId xmlns:a16="http://schemas.microsoft.com/office/drawing/2014/main" id="{FE43E98A-892C-6426-4F0E-9E5A4A4CA5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05" name="Rectangle 504">
                            <a:extLst>
                              <a:ext uri="{FF2B5EF4-FFF2-40B4-BE49-F238E27FC236}">
                                <a16:creationId xmlns:a16="http://schemas.microsoft.com/office/drawing/2014/main" id="{06CDAEDE-F7ED-E5B8-CCBD-751563AB3A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6" name="Rectangle 505">
                            <a:extLst>
                              <a:ext uri="{FF2B5EF4-FFF2-40B4-BE49-F238E27FC236}">
                                <a16:creationId xmlns:a16="http://schemas.microsoft.com/office/drawing/2014/main" id="{2B9B6A83-8592-F983-128E-33E8D97887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7" name="Rectangle 506">
                            <a:extLst>
                              <a:ext uri="{FF2B5EF4-FFF2-40B4-BE49-F238E27FC236}">
                                <a16:creationId xmlns:a16="http://schemas.microsoft.com/office/drawing/2014/main" id="{BB6A1214-2707-84A1-BDDF-69973811D4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8" name="Rectangle 507">
                            <a:extLst>
                              <a:ext uri="{FF2B5EF4-FFF2-40B4-BE49-F238E27FC236}">
                                <a16:creationId xmlns:a16="http://schemas.microsoft.com/office/drawing/2014/main" id="{8A2A83F2-1224-2878-FC47-43779B20AD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0" name="Group 499">
                          <a:extLst>
                            <a:ext uri="{FF2B5EF4-FFF2-40B4-BE49-F238E27FC236}">
                              <a16:creationId xmlns:a16="http://schemas.microsoft.com/office/drawing/2014/main" id="{82D59986-A128-BCCB-4A85-E8831C2F02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01" name="Rectangle 500">
                            <a:extLst>
                              <a:ext uri="{FF2B5EF4-FFF2-40B4-BE49-F238E27FC236}">
                                <a16:creationId xmlns:a16="http://schemas.microsoft.com/office/drawing/2014/main" id="{0543EDDF-573E-310F-7123-F703E7CB9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2" name="Rectangle 501">
                            <a:extLst>
                              <a:ext uri="{FF2B5EF4-FFF2-40B4-BE49-F238E27FC236}">
                                <a16:creationId xmlns:a16="http://schemas.microsoft.com/office/drawing/2014/main" id="{0FE113BA-869B-21B4-E4D7-A342C66C3E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3" name="Rectangle 502">
                            <a:extLst>
                              <a:ext uri="{FF2B5EF4-FFF2-40B4-BE49-F238E27FC236}">
                                <a16:creationId xmlns:a16="http://schemas.microsoft.com/office/drawing/2014/main" id="{8F7AAD48-6088-999F-0E9A-0A676D64BE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4" name="Rectangle 503">
                            <a:extLst>
                              <a:ext uri="{FF2B5EF4-FFF2-40B4-BE49-F238E27FC236}">
                                <a16:creationId xmlns:a16="http://schemas.microsoft.com/office/drawing/2014/main" id="{8EE108B8-4EAB-50F9-0048-1B40182C94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88" name="Group 487">
                        <a:extLst>
                          <a:ext uri="{FF2B5EF4-FFF2-40B4-BE49-F238E27FC236}">
                            <a16:creationId xmlns:a16="http://schemas.microsoft.com/office/drawing/2014/main" id="{1335B5FF-84C0-4D5C-12D8-E9808CCF2E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89" name="Group 488">
                          <a:extLst>
                            <a:ext uri="{FF2B5EF4-FFF2-40B4-BE49-F238E27FC236}">
                              <a16:creationId xmlns:a16="http://schemas.microsoft.com/office/drawing/2014/main" id="{881286BC-D2DF-78D0-13FB-EC893697E8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95" name="Rectangle 494">
                            <a:extLst>
                              <a:ext uri="{FF2B5EF4-FFF2-40B4-BE49-F238E27FC236}">
                                <a16:creationId xmlns:a16="http://schemas.microsoft.com/office/drawing/2014/main" id="{29C53A7D-8188-DF83-2313-999EAFF5DF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6" name="Rectangle 495">
                            <a:extLst>
                              <a:ext uri="{FF2B5EF4-FFF2-40B4-BE49-F238E27FC236}">
                                <a16:creationId xmlns:a16="http://schemas.microsoft.com/office/drawing/2014/main" id="{185ADA80-D212-6971-57F4-291DF846E8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7" name="Rectangle 496">
                            <a:extLst>
                              <a:ext uri="{FF2B5EF4-FFF2-40B4-BE49-F238E27FC236}">
                                <a16:creationId xmlns:a16="http://schemas.microsoft.com/office/drawing/2014/main" id="{ABF3269D-94A1-3422-FC84-91E7EE3A98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8" name="Rectangle 497">
                            <a:extLst>
                              <a:ext uri="{FF2B5EF4-FFF2-40B4-BE49-F238E27FC236}">
                                <a16:creationId xmlns:a16="http://schemas.microsoft.com/office/drawing/2014/main" id="{684A2BF2-5E32-6B43-C3CE-62F72B96F4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90" name="Group 489">
                          <a:extLst>
                            <a:ext uri="{FF2B5EF4-FFF2-40B4-BE49-F238E27FC236}">
                              <a16:creationId xmlns:a16="http://schemas.microsoft.com/office/drawing/2014/main" id="{85F5A189-4EEC-B72D-C683-A2EEDFC0B4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CF8EA9B8-1584-DD6D-F183-1EF2B2A662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2" name="Rectangle 491">
                            <a:extLst>
                              <a:ext uri="{FF2B5EF4-FFF2-40B4-BE49-F238E27FC236}">
                                <a16:creationId xmlns:a16="http://schemas.microsoft.com/office/drawing/2014/main" id="{76973FE1-41CE-53FC-5F48-C345F56DC5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3" name="Rectangle 492">
                            <a:extLst>
                              <a:ext uri="{FF2B5EF4-FFF2-40B4-BE49-F238E27FC236}">
                                <a16:creationId xmlns:a16="http://schemas.microsoft.com/office/drawing/2014/main" id="{16F2410C-5C77-170A-3A38-17FE41D52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4" name="Rectangle 493">
                            <a:extLst>
                              <a:ext uri="{FF2B5EF4-FFF2-40B4-BE49-F238E27FC236}">
                                <a16:creationId xmlns:a16="http://schemas.microsoft.com/office/drawing/2014/main" id="{2AD0F226-4BB2-170D-339B-1E0ADA3013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96EFFB99-A78B-EDB2-3993-B21AF4F91655}"/>
                    </a:ext>
                  </a:extLst>
                </p:cNvPr>
                <p:cNvGrpSpPr/>
                <p:nvPr/>
              </p:nvGrpSpPr>
              <p:grpSpPr>
                <a:xfrm>
                  <a:off x="5265790" y="4617601"/>
                  <a:ext cx="2235211" cy="1808932"/>
                  <a:chOff x="5265790" y="4617601"/>
                  <a:chExt cx="2235211" cy="1808932"/>
                </a:xfrm>
              </p:grpSpPr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C774F694-4E4B-24CE-A02E-0375663D7A0E}"/>
                      </a:ext>
                    </a:extLst>
                  </p:cNvPr>
                  <p:cNvSpPr txBox="1"/>
                  <p:nvPr/>
                </p:nvSpPr>
                <p:spPr>
                  <a:xfrm>
                    <a:off x="5265794" y="5043365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1</a:t>
                    </a:r>
                  </a:p>
                </p:txBody>
              </p:sp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C404FF6-3DE7-92BB-F516-E54F8A79199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2853" y="4617601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3</a:t>
                    </a:r>
                  </a:p>
                </p:txBody>
              </p:sp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5CD276E1-95A1-AFFE-3935-150564382EEF}"/>
                      </a:ext>
                    </a:extLst>
                  </p:cNvPr>
                  <p:cNvSpPr txBox="1"/>
                  <p:nvPr/>
                </p:nvSpPr>
                <p:spPr>
                  <a:xfrm>
                    <a:off x="5265790" y="6034226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2</a:t>
                    </a:r>
                  </a:p>
                </p:txBody>
              </p:sp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958EFDD-91BB-1D64-9BB6-3E52D17E96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12854" y="5635075"/>
                    <a:ext cx="108814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4</a:t>
                    </a:r>
                  </a:p>
                </p:txBody>
              </p:sp>
            </p:grp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7D3B1892-57FC-AAE4-E6CC-0EA634F67F07}"/>
                  </a:ext>
                </a:extLst>
              </p:cNvPr>
              <p:cNvGrpSpPr/>
              <p:nvPr/>
            </p:nvGrpSpPr>
            <p:grpSpPr>
              <a:xfrm>
                <a:off x="3235856" y="1174872"/>
                <a:ext cx="2494815" cy="550566"/>
                <a:chOff x="577863" y="1203422"/>
                <a:chExt cx="2494815" cy="550566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77B51D0D-8ABD-4424-6A8C-74B7FD452315}"/>
                    </a:ext>
                  </a:extLst>
                </p:cNvPr>
                <p:cNvGrpSpPr/>
                <p:nvPr/>
              </p:nvGrpSpPr>
              <p:grpSpPr>
                <a:xfrm rot="5400000">
                  <a:off x="1965343" y="940280"/>
                  <a:ext cx="312025" cy="959681"/>
                  <a:chOff x="3947185" y="4308510"/>
                  <a:chExt cx="355400" cy="1093087"/>
                </a:xfrm>
              </p:grpSpPr>
              <p:grpSp>
                <p:nvGrpSpPr>
                  <p:cNvPr id="467" name="Group 466">
                    <a:extLst>
                      <a:ext uri="{FF2B5EF4-FFF2-40B4-BE49-F238E27FC236}">
                        <a16:creationId xmlns:a16="http://schemas.microsoft.com/office/drawing/2014/main" id="{3026212B-B816-9DB4-2BBF-CE2079AFFAB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647354" y="4680230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73" name="Rectangle 472">
                      <a:extLst>
                        <a:ext uri="{FF2B5EF4-FFF2-40B4-BE49-F238E27FC236}">
                          <a16:creationId xmlns:a16="http://schemas.microsoft.com/office/drawing/2014/main" id="{3B4D521B-DE39-4BA9-264C-182A4C441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4" name="Rectangle 473">
                      <a:extLst>
                        <a:ext uri="{FF2B5EF4-FFF2-40B4-BE49-F238E27FC236}">
                          <a16:creationId xmlns:a16="http://schemas.microsoft.com/office/drawing/2014/main" id="{771448FF-4BC0-2030-237E-49A15F67B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5" name="Rectangle 474">
                      <a:extLst>
                        <a:ext uri="{FF2B5EF4-FFF2-40B4-BE49-F238E27FC236}">
                          <a16:creationId xmlns:a16="http://schemas.microsoft.com/office/drawing/2014/main" id="{BF342FCB-E23E-95E6-5B66-18585149A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48406434-9AD5-20BF-A8E4-4EDC790F2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68" name="Group 467">
                    <a:extLst>
                      <a:ext uri="{FF2B5EF4-FFF2-40B4-BE49-F238E27FC236}">
                        <a16:creationId xmlns:a16="http://schemas.microsoft.com/office/drawing/2014/main" id="{BE4993A8-7205-0872-84BA-FF08888021C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575465" y="4746365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69" name="Rectangle 468">
                      <a:extLst>
                        <a:ext uri="{FF2B5EF4-FFF2-40B4-BE49-F238E27FC236}">
                          <a16:creationId xmlns:a16="http://schemas.microsoft.com/office/drawing/2014/main" id="{9353AB24-C47E-DA3D-C752-355B75619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43414691-9141-6CCC-1532-72D072FCB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1" name="Rectangle 470">
                      <a:extLst>
                        <a:ext uri="{FF2B5EF4-FFF2-40B4-BE49-F238E27FC236}">
                          <a16:creationId xmlns:a16="http://schemas.microsoft.com/office/drawing/2014/main" id="{4DFF8758-403D-2749-0E19-1F9E6C7CE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7B50E3AF-1B1B-0BA3-D628-F1AA7DC19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BD5B1126-54BD-FB7F-786A-2EE790535E8C}"/>
                    </a:ext>
                  </a:extLst>
                </p:cNvPr>
                <p:cNvGrpSpPr/>
                <p:nvPr/>
              </p:nvGrpSpPr>
              <p:grpSpPr>
                <a:xfrm rot="5400000">
                  <a:off x="901691" y="940280"/>
                  <a:ext cx="312025" cy="959681"/>
                  <a:chOff x="3947185" y="4308510"/>
                  <a:chExt cx="355400" cy="1093087"/>
                </a:xfrm>
              </p:grpSpPr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AF0336E4-1DA7-D5AA-4B42-D2A19FC120C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647354" y="4680230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63" name="Rectangle 462">
                      <a:extLst>
                        <a:ext uri="{FF2B5EF4-FFF2-40B4-BE49-F238E27FC236}">
                          <a16:creationId xmlns:a16="http://schemas.microsoft.com/office/drawing/2014/main" id="{7259DDF9-FB66-5344-03AB-C05531411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29199143-977A-C6A0-9BF0-DF587B185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A1F6830A-C464-B362-86B4-4A0CF3EB9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6" name="Rectangle 465">
                      <a:extLst>
                        <a:ext uri="{FF2B5EF4-FFF2-40B4-BE49-F238E27FC236}">
                          <a16:creationId xmlns:a16="http://schemas.microsoft.com/office/drawing/2014/main" id="{4A4E4205-B9A6-0FEA-6665-22C9F182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9396AA11-EC8C-DE0B-DA37-2FA553F68DF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3575465" y="4746365"/>
                    <a:ext cx="1026952" cy="283511"/>
                    <a:chOff x="687454" y="4672530"/>
                    <a:chExt cx="902179" cy="23400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6B40752C-9397-182A-5F5E-7F18BAF9D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0" name="Rectangle 459">
                      <a:extLst>
                        <a:ext uri="{FF2B5EF4-FFF2-40B4-BE49-F238E27FC236}">
                          <a16:creationId xmlns:a16="http://schemas.microsoft.com/office/drawing/2014/main" id="{50B10B18-15CC-2BC5-E297-40445CF42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FC0AEC5A-FA72-EF35-484E-AD020431F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F3C8AAE8-1EE3-9FB1-0C21-1BD2A6218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E3F1A6C1-C341-C73C-A5F0-DA2860986C0A}"/>
                    </a:ext>
                  </a:extLst>
                </p:cNvPr>
                <p:cNvGrpSpPr/>
                <p:nvPr/>
              </p:nvGrpSpPr>
              <p:grpSpPr>
                <a:xfrm rot="16200000">
                  <a:off x="2597341" y="1278650"/>
                  <a:ext cx="550566" cy="400109"/>
                  <a:chOff x="843981" y="1615769"/>
                  <a:chExt cx="550566" cy="400109"/>
                </a:xfrm>
              </p:grpSpPr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2AE98597-A5B2-9D24-03C5-68AB5DA4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843981" y="1615769"/>
                    <a:ext cx="550566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1"/>
                        </a:solidFill>
                        <a:latin typeface="Trebuchet MS" panose="020B0703020202090204" pitchFamily="34" charset="0"/>
                      </a:rPr>
                      <a:t>2x</a:t>
                    </a:r>
                    <a:r>
                      <a:rPr lang="en-GB" sz="2000" dirty="0">
                        <a:latin typeface="Trebuchet MS" panose="020B0703020202090204" pitchFamily="34" charset="0"/>
                      </a:rPr>
                      <a:t> </a:t>
                    </a:r>
                    <a:endParaRPr lang="en-GR" sz="2000" dirty="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AF3B2F0-C968-0E2B-2560-1A7304854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786" y="1636540"/>
                    <a:ext cx="48295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10403E4-BC51-EC63-3A9B-770C1C9C6E81}"/>
                  </a:ext>
                </a:extLst>
              </p:cNvPr>
              <p:cNvSpPr txBox="1"/>
              <p:nvPr/>
            </p:nvSpPr>
            <p:spPr>
              <a:xfrm>
                <a:off x="3485671" y="873450"/>
                <a:ext cx="1651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input</a:t>
                </a: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0AB204D0-5F6A-94CF-5876-D646C43CED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5495755" y="2202504"/>
                <a:ext cx="679263" cy="248910"/>
                <a:chOff x="687454" y="4672530"/>
                <a:chExt cx="679686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B8D8172B-0949-D987-3987-19B2D90617D3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8519EE4C-B9D5-39A1-E1AB-9CA9144F3A7E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21C28F80-407E-7BAB-6E4F-C0169249923B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3713713E-7FC1-2FCD-3FEF-74D677087F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5160423" y="3568490"/>
                <a:ext cx="449014" cy="248910"/>
                <a:chOff x="1140340" y="4672530"/>
                <a:chExt cx="449293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2282B7E9-388D-F7C2-28AB-FED636D85146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270EA3F8-7819-D103-0489-64AB53772D81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4E30132F-9207-ACCA-287C-DB86337A5D1B}"/>
                  </a:ext>
                </a:extLst>
              </p:cNvPr>
              <p:cNvSpPr txBox="1"/>
              <p:nvPr/>
            </p:nvSpPr>
            <p:spPr>
              <a:xfrm>
                <a:off x="5425490" y="2678033"/>
                <a:ext cx="240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  <a:endPara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8A441C28-3566-F94A-D426-355E1C856B6C}"/>
                  </a:ext>
                </a:extLst>
              </p:cNvPr>
              <p:cNvGrpSpPr/>
              <p:nvPr/>
            </p:nvGrpSpPr>
            <p:grpSpPr>
              <a:xfrm>
                <a:off x="5261664" y="1987329"/>
                <a:ext cx="248911" cy="1343347"/>
                <a:chOff x="5286716" y="1987329"/>
                <a:chExt cx="248911" cy="1343347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7964A883-2534-193E-D613-8937522728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4960362" y="2313683"/>
                  <a:ext cx="901618" cy="248910"/>
                  <a:chOff x="687454" y="4672530"/>
                  <a:chExt cx="902179" cy="23400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03EB4217-0A0C-0369-4554-5A14311B43E0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EB257783-5424-FAE2-A3C9-2D4684C8900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F4CF6FED-EBA5-199F-38F5-0F2ED35706BF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12E03FAC-D335-E0B4-396A-EE1E38067018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2937ABE5-747E-9C12-92C8-544A785A4DFC}"/>
                    </a:ext>
                  </a:extLst>
                </p:cNvPr>
                <p:cNvSpPr/>
                <p:nvPr/>
              </p:nvSpPr>
              <p:spPr>
                <a:xfrm rot="5400000">
                  <a:off x="5297842" y="2867906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C039ED6D-A78C-03FC-0C06-0C6B7B43A745}"/>
                    </a:ext>
                  </a:extLst>
                </p:cNvPr>
                <p:cNvSpPr/>
                <p:nvPr/>
              </p:nvSpPr>
              <p:spPr>
                <a:xfrm rot="5400000">
                  <a:off x="5297842" y="3092892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7284941C-05E9-22CF-3240-48CCB28CC057}"/>
                  </a:ext>
                </a:extLst>
              </p:cNvPr>
              <p:cNvGrpSpPr/>
              <p:nvPr/>
            </p:nvGrpSpPr>
            <p:grpSpPr>
              <a:xfrm>
                <a:off x="5710931" y="2824772"/>
                <a:ext cx="251519" cy="1129114"/>
                <a:chOff x="5710931" y="2824772"/>
                <a:chExt cx="251519" cy="1129114"/>
              </a:xfrm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153A51F8-E531-5F59-4092-78F1224C1D8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5387186" y="3378622"/>
                  <a:ext cx="901618" cy="248910"/>
                  <a:chOff x="687454" y="4672530"/>
                  <a:chExt cx="902179" cy="23400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DDB5C0B2-CBBF-7B08-C5A0-D2EF76C9FBD3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5D1F7802-6C65-0A46-235A-E3FF5D630DD9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AA60D2DA-DED6-6193-0E67-5714874C7F22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F5986AD4-736D-AA08-130B-8537BB127937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37E03F9-E5A3-8597-1671-513F84E0FBCA}"/>
                    </a:ext>
                  </a:extLst>
                </p:cNvPr>
                <p:cNvSpPr/>
                <p:nvPr/>
              </p:nvSpPr>
              <p:spPr>
                <a:xfrm rot="5400000">
                  <a:off x="5722056" y="2813647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21E336BF-8794-79EB-F665-142D95FFEE3C}"/>
              </a:ext>
            </a:extLst>
          </p:cNvPr>
          <p:cNvGrpSpPr/>
          <p:nvPr/>
        </p:nvGrpSpPr>
        <p:grpSpPr>
          <a:xfrm>
            <a:off x="6133610" y="1627195"/>
            <a:ext cx="3033726" cy="3800637"/>
            <a:chOff x="6087116" y="871879"/>
            <a:chExt cx="3033726" cy="3800637"/>
          </a:xfrm>
        </p:grpSpPr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0E9910FB-4FDE-B4E5-02FE-701EAA2E9D69}"/>
                </a:ext>
              </a:extLst>
            </p:cNvPr>
            <p:cNvGrpSpPr/>
            <p:nvPr/>
          </p:nvGrpSpPr>
          <p:grpSpPr>
            <a:xfrm>
              <a:off x="6087116" y="871879"/>
              <a:ext cx="3033726" cy="3800637"/>
              <a:chOff x="6087116" y="871879"/>
              <a:chExt cx="3033726" cy="3800637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C9C23CD5-04DC-5680-7AD3-351A3B46471C}"/>
                  </a:ext>
                </a:extLst>
              </p:cNvPr>
              <p:cNvSpPr txBox="1"/>
              <p:nvPr/>
            </p:nvSpPr>
            <p:spPr>
              <a:xfrm>
                <a:off x="8147651" y="3964630"/>
                <a:ext cx="973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o</a:t>
                </a: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utput vector</a:t>
                </a:r>
              </a:p>
            </p:txBody>
          </p: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939E71DF-30D9-35EC-A194-7A8BDA611E0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8441184" y="2195276"/>
                <a:ext cx="679263" cy="248910"/>
                <a:chOff x="687454" y="4672530"/>
                <a:chExt cx="679686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4D8BF894-9176-68B7-EFFF-51F69A95E8AF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34C5E12B-2885-131A-9528-7F4A79DD401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544CC55F-2043-E186-C2A2-570AAAC95A16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F99FE260-DCF9-63B4-40B0-A1B5F384A8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8092961" y="3596861"/>
                <a:ext cx="449014" cy="248910"/>
                <a:chOff x="1140340" y="4672530"/>
                <a:chExt cx="449293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AD91EFD0-F6CD-42A0-272D-9E7CFAC1BA06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859156CB-A9E0-AA11-5A9A-9C8AD9BEF9C6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772937B0-4630-C184-103C-D2DF602F1312}"/>
                  </a:ext>
                </a:extLst>
              </p:cNvPr>
              <p:cNvSpPr txBox="1"/>
              <p:nvPr/>
            </p:nvSpPr>
            <p:spPr>
              <a:xfrm>
                <a:off x="8373383" y="2670805"/>
                <a:ext cx="240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  <a:endPara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BFCAC5AD-F23E-9959-5516-37DC940F453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87116" y="1984003"/>
                <a:ext cx="2024856" cy="1928724"/>
                <a:chOff x="5162846" y="4391455"/>
                <a:chExt cx="2377220" cy="2048702"/>
              </a:xfrm>
            </p:grpSpPr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023B71A4-E215-05C4-2910-001049171A3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272066" y="4391455"/>
                  <a:ext cx="2268000" cy="2048702"/>
                  <a:chOff x="1036320" y="2239962"/>
                  <a:chExt cx="1905000" cy="1948528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D56F8770-9834-2094-F99C-5E7E1318872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690" name="Group 689">
                      <a:extLst>
                        <a:ext uri="{FF2B5EF4-FFF2-40B4-BE49-F238E27FC236}">
                          <a16:creationId xmlns:a16="http://schemas.microsoft.com/office/drawing/2014/main" id="{D4F0ABEE-E3B8-10D9-C731-C7CCAAA982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714" name="Group 713">
                        <a:extLst>
                          <a:ext uri="{FF2B5EF4-FFF2-40B4-BE49-F238E27FC236}">
                            <a16:creationId xmlns:a16="http://schemas.microsoft.com/office/drawing/2014/main" id="{0FCEF6C5-1AFF-4858-0FB0-0F9BE3A23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726" name="Group 725">
                          <a:extLst>
                            <a:ext uri="{FF2B5EF4-FFF2-40B4-BE49-F238E27FC236}">
                              <a16:creationId xmlns:a16="http://schemas.microsoft.com/office/drawing/2014/main" id="{E2A5C833-0267-6463-B5A0-B4A1BDBB94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32" name="Rectangle 731">
                            <a:extLst>
                              <a:ext uri="{FF2B5EF4-FFF2-40B4-BE49-F238E27FC236}">
                                <a16:creationId xmlns:a16="http://schemas.microsoft.com/office/drawing/2014/main" id="{57567334-7B52-22B8-5E9B-AB4DC1379C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dirty="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3" name="Rectangle 732">
                            <a:extLst>
                              <a:ext uri="{FF2B5EF4-FFF2-40B4-BE49-F238E27FC236}">
                                <a16:creationId xmlns:a16="http://schemas.microsoft.com/office/drawing/2014/main" id="{0F6F8F16-F77E-AA62-EB30-B0F8F55EC5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4" name="Rectangle 733">
                            <a:extLst>
                              <a:ext uri="{FF2B5EF4-FFF2-40B4-BE49-F238E27FC236}">
                                <a16:creationId xmlns:a16="http://schemas.microsoft.com/office/drawing/2014/main" id="{177B637B-4943-40D5-FB93-C57001F2DC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5" name="Rectangle 734">
                            <a:extLst>
                              <a:ext uri="{FF2B5EF4-FFF2-40B4-BE49-F238E27FC236}">
                                <a16:creationId xmlns:a16="http://schemas.microsoft.com/office/drawing/2014/main" id="{B4C6EC3A-6234-5D47-1EE1-2EFC651257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27" name="Group 726">
                          <a:extLst>
                            <a:ext uri="{FF2B5EF4-FFF2-40B4-BE49-F238E27FC236}">
                              <a16:creationId xmlns:a16="http://schemas.microsoft.com/office/drawing/2014/main" id="{D5CE2CC8-784B-8AAE-467F-03BE98F45E4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28" name="Rectangle 727">
                            <a:extLst>
                              <a:ext uri="{FF2B5EF4-FFF2-40B4-BE49-F238E27FC236}">
                                <a16:creationId xmlns:a16="http://schemas.microsoft.com/office/drawing/2014/main" id="{445EACEB-72B0-5749-4FD2-1462107933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9" name="Rectangle 728">
                            <a:extLst>
                              <a:ext uri="{FF2B5EF4-FFF2-40B4-BE49-F238E27FC236}">
                                <a16:creationId xmlns:a16="http://schemas.microsoft.com/office/drawing/2014/main" id="{5FB018DF-5467-BFF6-6A57-5C156846EE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0" name="Rectangle 729">
                            <a:extLst>
                              <a:ext uri="{FF2B5EF4-FFF2-40B4-BE49-F238E27FC236}">
                                <a16:creationId xmlns:a16="http://schemas.microsoft.com/office/drawing/2014/main" id="{E95B8955-D0B5-9FEE-2FDB-8EC352726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1" name="Rectangle 730">
                            <a:extLst>
                              <a:ext uri="{FF2B5EF4-FFF2-40B4-BE49-F238E27FC236}">
                                <a16:creationId xmlns:a16="http://schemas.microsoft.com/office/drawing/2014/main" id="{140035C4-C2A0-D1C4-F1DD-D7DD7E81F4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715" name="Group 714">
                        <a:extLst>
                          <a:ext uri="{FF2B5EF4-FFF2-40B4-BE49-F238E27FC236}">
                            <a16:creationId xmlns:a16="http://schemas.microsoft.com/office/drawing/2014/main" id="{B4ECECC8-EA9A-557F-9729-C8CC172045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716" name="Group 715">
                          <a:extLst>
                            <a:ext uri="{FF2B5EF4-FFF2-40B4-BE49-F238E27FC236}">
                              <a16:creationId xmlns:a16="http://schemas.microsoft.com/office/drawing/2014/main" id="{2ACCF12B-9E2B-1F4C-2B11-DA62973D45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22" name="Rectangle 721">
                            <a:extLst>
                              <a:ext uri="{FF2B5EF4-FFF2-40B4-BE49-F238E27FC236}">
                                <a16:creationId xmlns:a16="http://schemas.microsoft.com/office/drawing/2014/main" id="{5EF16037-2DC2-AE10-F859-B7F8030092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3" name="Rectangle 722">
                            <a:extLst>
                              <a:ext uri="{FF2B5EF4-FFF2-40B4-BE49-F238E27FC236}">
                                <a16:creationId xmlns:a16="http://schemas.microsoft.com/office/drawing/2014/main" id="{E5401D3A-53E1-5F06-96F9-2DB726052B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4" name="Rectangle 723">
                            <a:extLst>
                              <a:ext uri="{FF2B5EF4-FFF2-40B4-BE49-F238E27FC236}">
                                <a16:creationId xmlns:a16="http://schemas.microsoft.com/office/drawing/2014/main" id="{CA4BFC6D-8347-E036-CF3C-6D520711A5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5" name="Rectangle 724">
                            <a:extLst>
                              <a:ext uri="{FF2B5EF4-FFF2-40B4-BE49-F238E27FC236}">
                                <a16:creationId xmlns:a16="http://schemas.microsoft.com/office/drawing/2014/main" id="{122AEC0E-39C9-5C1C-4BC5-86E4D56473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17" name="Group 716">
                          <a:extLst>
                            <a:ext uri="{FF2B5EF4-FFF2-40B4-BE49-F238E27FC236}">
                              <a16:creationId xmlns:a16="http://schemas.microsoft.com/office/drawing/2014/main" id="{BB303392-E777-ADDD-7509-FBBDC03CFD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18" name="Rectangle 717">
                            <a:extLst>
                              <a:ext uri="{FF2B5EF4-FFF2-40B4-BE49-F238E27FC236}">
                                <a16:creationId xmlns:a16="http://schemas.microsoft.com/office/drawing/2014/main" id="{DA993355-91AF-A997-FD84-F2527F7CE2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9" name="Rectangle 718">
                            <a:extLst>
                              <a:ext uri="{FF2B5EF4-FFF2-40B4-BE49-F238E27FC236}">
                                <a16:creationId xmlns:a16="http://schemas.microsoft.com/office/drawing/2014/main" id="{8A48EF5E-228F-B0AF-C5C5-78E1FB802B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0" name="Rectangle 719">
                            <a:extLst>
                              <a:ext uri="{FF2B5EF4-FFF2-40B4-BE49-F238E27FC236}">
                                <a16:creationId xmlns:a16="http://schemas.microsoft.com/office/drawing/2014/main" id="{DC1757BF-E6AE-307D-CF3C-33C3A136F4E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21" name="Rectangle 720">
                            <a:extLst>
                              <a:ext uri="{FF2B5EF4-FFF2-40B4-BE49-F238E27FC236}">
                                <a16:creationId xmlns:a16="http://schemas.microsoft.com/office/drawing/2014/main" id="{58DA8952-2CB6-2957-FEC9-39A179F2AC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BDE4A71-6659-CC47-9901-B07A87503F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692" name="Group 691">
                        <a:extLst>
                          <a:ext uri="{FF2B5EF4-FFF2-40B4-BE49-F238E27FC236}">
                            <a16:creationId xmlns:a16="http://schemas.microsoft.com/office/drawing/2014/main" id="{4D472F2A-8396-C577-73CF-590EB9555F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704" name="Group 703">
                          <a:extLst>
                            <a:ext uri="{FF2B5EF4-FFF2-40B4-BE49-F238E27FC236}">
                              <a16:creationId xmlns:a16="http://schemas.microsoft.com/office/drawing/2014/main" id="{6A7656B1-66DA-E271-E8EC-3C8CBC1C88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10" name="Rectangle 709">
                            <a:extLst>
                              <a:ext uri="{FF2B5EF4-FFF2-40B4-BE49-F238E27FC236}">
                                <a16:creationId xmlns:a16="http://schemas.microsoft.com/office/drawing/2014/main" id="{98D50B81-30E5-132A-9AF6-400146B9EE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1" name="Rectangle 710">
                            <a:extLst>
                              <a:ext uri="{FF2B5EF4-FFF2-40B4-BE49-F238E27FC236}">
                                <a16:creationId xmlns:a16="http://schemas.microsoft.com/office/drawing/2014/main" id="{D29E99AC-3A65-8996-2B9D-9DECC7D2E5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2" name="Rectangle 711">
                            <a:extLst>
                              <a:ext uri="{FF2B5EF4-FFF2-40B4-BE49-F238E27FC236}">
                                <a16:creationId xmlns:a16="http://schemas.microsoft.com/office/drawing/2014/main" id="{E8895A9A-7883-A687-CCAF-0CD2D70B19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13" name="Rectangle 712">
                            <a:extLst>
                              <a:ext uri="{FF2B5EF4-FFF2-40B4-BE49-F238E27FC236}">
                                <a16:creationId xmlns:a16="http://schemas.microsoft.com/office/drawing/2014/main" id="{A8D51330-E8A4-DECC-59F4-ADF0AAAD39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05" name="Group 704">
                          <a:extLst>
                            <a:ext uri="{FF2B5EF4-FFF2-40B4-BE49-F238E27FC236}">
                              <a16:creationId xmlns:a16="http://schemas.microsoft.com/office/drawing/2014/main" id="{5B29F10C-4494-774F-AF71-04F141A9A9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06" name="Rectangle 705">
                            <a:extLst>
                              <a:ext uri="{FF2B5EF4-FFF2-40B4-BE49-F238E27FC236}">
                                <a16:creationId xmlns:a16="http://schemas.microsoft.com/office/drawing/2014/main" id="{17AE3E16-2C04-4D6F-B04C-A3E5799F6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7" name="Rectangle 706">
                            <a:extLst>
                              <a:ext uri="{FF2B5EF4-FFF2-40B4-BE49-F238E27FC236}">
                                <a16:creationId xmlns:a16="http://schemas.microsoft.com/office/drawing/2014/main" id="{CC8FEF24-E184-7D57-FFCA-35A01A2BE5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8" name="Rectangle 707">
                            <a:extLst>
                              <a:ext uri="{FF2B5EF4-FFF2-40B4-BE49-F238E27FC236}">
                                <a16:creationId xmlns:a16="http://schemas.microsoft.com/office/drawing/2014/main" id="{07704E74-2352-83DC-9770-F24FF0FF39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9" name="Rectangle 708">
                            <a:extLst>
                              <a:ext uri="{FF2B5EF4-FFF2-40B4-BE49-F238E27FC236}">
                                <a16:creationId xmlns:a16="http://schemas.microsoft.com/office/drawing/2014/main" id="{5F4814E7-BA73-3BB5-61B0-C1D66D6528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93" name="Group 692">
                        <a:extLst>
                          <a:ext uri="{FF2B5EF4-FFF2-40B4-BE49-F238E27FC236}">
                            <a16:creationId xmlns:a16="http://schemas.microsoft.com/office/drawing/2014/main" id="{74753682-71C6-B129-4C4E-FEB1B322EF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94" name="Group 693">
                          <a:extLst>
                            <a:ext uri="{FF2B5EF4-FFF2-40B4-BE49-F238E27FC236}">
                              <a16:creationId xmlns:a16="http://schemas.microsoft.com/office/drawing/2014/main" id="{EA44686F-29F0-9AE8-FD9A-057AF1D6B64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700" name="Rectangle 699">
                            <a:extLst>
                              <a:ext uri="{FF2B5EF4-FFF2-40B4-BE49-F238E27FC236}">
                                <a16:creationId xmlns:a16="http://schemas.microsoft.com/office/drawing/2014/main" id="{73DDD43A-0B03-5F56-6A5C-436DF68033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1" name="Rectangle 700">
                            <a:extLst>
                              <a:ext uri="{FF2B5EF4-FFF2-40B4-BE49-F238E27FC236}">
                                <a16:creationId xmlns:a16="http://schemas.microsoft.com/office/drawing/2014/main" id="{D83F4393-08AA-CE23-A6C6-6EBF15218A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2" name="Rectangle 701">
                            <a:extLst>
                              <a:ext uri="{FF2B5EF4-FFF2-40B4-BE49-F238E27FC236}">
                                <a16:creationId xmlns:a16="http://schemas.microsoft.com/office/drawing/2014/main" id="{8E2E7779-8598-453C-3416-E67D5935AB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03" name="Rectangle 702">
                            <a:extLst>
                              <a:ext uri="{FF2B5EF4-FFF2-40B4-BE49-F238E27FC236}">
                                <a16:creationId xmlns:a16="http://schemas.microsoft.com/office/drawing/2014/main" id="{607E3E2E-5D37-0672-45CF-EAB370A865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95" name="Group 694">
                          <a:extLst>
                            <a:ext uri="{FF2B5EF4-FFF2-40B4-BE49-F238E27FC236}">
                              <a16:creationId xmlns:a16="http://schemas.microsoft.com/office/drawing/2014/main" id="{E837F282-2A97-0A19-9A21-C428E6FD04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96" name="Rectangle 695">
                            <a:extLst>
                              <a:ext uri="{FF2B5EF4-FFF2-40B4-BE49-F238E27FC236}">
                                <a16:creationId xmlns:a16="http://schemas.microsoft.com/office/drawing/2014/main" id="{E9D9C84A-3661-CB0C-D6BE-223C858285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7" name="Rectangle 696">
                            <a:extLst>
                              <a:ext uri="{FF2B5EF4-FFF2-40B4-BE49-F238E27FC236}">
                                <a16:creationId xmlns:a16="http://schemas.microsoft.com/office/drawing/2014/main" id="{D325C6B3-00E5-B04D-84DF-6A25E692E1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8" name="Rectangle 697">
                            <a:extLst>
                              <a:ext uri="{FF2B5EF4-FFF2-40B4-BE49-F238E27FC236}">
                                <a16:creationId xmlns:a16="http://schemas.microsoft.com/office/drawing/2014/main" id="{D43C89E6-BDA1-8F46-8BA1-AF2DABD981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9" name="Rectangle 698">
                            <a:extLst>
                              <a:ext uri="{FF2B5EF4-FFF2-40B4-BE49-F238E27FC236}">
                                <a16:creationId xmlns:a16="http://schemas.microsoft.com/office/drawing/2014/main" id="{38F06584-6522-7A66-2A67-1FA89692BD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015FCEB7-F7BC-0174-9436-E7A3C4A7EEC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644" name="Group 643">
                      <a:extLst>
                        <a:ext uri="{FF2B5EF4-FFF2-40B4-BE49-F238E27FC236}">
                          <a16:creationId xmlns:a16="http://schemas.microsoft.com/office/drawing/2014/main" id="{6BF2D1DA-F4E4-0E80-6BE5-E4AE3036C7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668" name="Group 667">
                        <a:extLst>
                          <a:ext uri="{FF2B5EF4-FFF2-40B4-BE49-F238E27FC236}">
                            <a16:creationId xmlns:a16="http://schemas.microsoft.com/office/drawing/2014/main" id="{D4B2CD14-7E78-2655-4022-1BF6978362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80" name="Group 679">
                          <a:extLst>
                            <a:ext uri="{FF2B5EF4-FFF2-40B4-BE49-F238E27FC236}">
                              <a16:creationId xmlns:a16="http://schemas.microsoft.com/office/drawing/2014/main" id="{AC64D4E8-5FB8-4DB3-923B-CBA932D60F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86" name="Rectangle 685">
                            <a:extLst>
                              <a:ext uri="{FF2B5EF4-FFF2-40B4-BE49-F238E27FC236}">
                                <a16:creationId xmlns:a16="http://schemas.microsoft.com/office/drawing/2014/main" id="{3B47C0AF-20CE-438E-E0E3-AF36F85F67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7" name="Rectangle 686">
                            <a:extLst>
                              <a:ext uri="{FF2B5EF4-FFF2-40B4-BE49-F238E27FC236}">
                                <a16:creationId xmlns:a16="http://schemas.microsoft.com/office/drawing/2014/main" id="{50BD3DD1-F985-3C80-E084-4112FF12F6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8" name="Rectangle 687">
                            <a:extLst>
                              <a:ext uri="{FF2B5EF4-FFF2-40B4-BE49-F238E27FC236}">
                                <a16:creationId xmlns:a16="http://schemas.microsoft.com/office/drawing/2014/main" id="{5107601D-EF56-F197-EB29-1F662BAC5C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9" name="Rectangle 688">
                            <a:extLst>
                              <a:ext uri="{FF2B5EF4-FFF2-40B4-BE49-F238E27FC236}">
                                <a16:creationId xmlns:a16="http://schemas.microsoft.com/office/drawing/2014/main" id="{1EE3C0DF-DDBA-EF3E-FDF5-E886A76E2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81" name="Group 680">
                          <a:extLst>
                            <a:ext uri="{FF2B5EF4-FFF2-40B4-BE49-F238E27FC236}">
                              <a16:creationId xmlns:a16="http://schemas.microsoft.com/office/drawing/2014/main" id="{2DAE5D75-276D-1D33-9862-618A588D8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82" name="Rectangle 681">
                            <a:extLst>
                              <a:ext uri="{FF2B5EF4-FFF2-40B4-BE49-F238E27FC236}">
                                <a16:creationId xmlns:a16="http://schemas.microsoft.com/office/drawing/2014/main" id="{695AE3F3-F9B0-70A6-8BCB-DAF73B250D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3" name="Rectangle 682">
                            <a:extLst>
                              <a:ext uri="{FF2B5EF4-FFF2-40B4-BE49-F238E27FC236}">
                                <a16:creationId xmlns:a16="http://schemas.microsoft.com/office/drawing/2014/main" id="{E6AB2BC2-C03F-6055-6E2C-5B80D4DE5A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4" name="Rectangle 683">
                            <a:extLst>
                              <a:ext uri="{FF2B5EF4-FFF2-40B4-BE49-F238E27FC236}">
                                <a16:creationId xmlns:a16="http://schemas.microsoft.com/office/drawing/2014/main" id="{A8F13678-EE5B-CE2C-07E6-88ACE3AC60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5" name="Rectangle 684">
                            <a:extLst>
                              <a:ext uri="{FF2B5EF4-FFF2-40B4-BE49-F238E27FC236}">
                                <a16:creationId xmlns:a16="http://schemas.microsoft.com/office/drawing/2014/main" id="{8C197C8E-1616-F850-EFD3-FC25833776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9" name="Group 668">
                        <a:extLst>
                          <a:ext uri="{FF2B5EF4-FFF2-40B4-BE49-F238E27FC236}">
                            <a16:creationId xmlns:a16="http://schemas.microsoft.com/office/drawing/2014/main" id="{96672E57-A506-009E-E91D-E721BF7B85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70" name="Group 669">
                          <a:extLst>
                            <a:ext uri="{FF2B5EF4-FFF2-40B4-BE49-F238E27FC236}">
                              <a16:creationId xmlns:a16="http://schemas.microsoft.com/office/drawing/2014/main" id="{6907C582-499F-6795-9B03-9B323FC467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76" name="Rectangle 675">
                            <a:extLst>
                              <a:ext uri="{FF2B5EF4-FFF2-40B4-BE49-F238E27FC236}">
                                <a16:creationId xmlns:a16="http://schemas.microsoft.com/office/drawing/2014/main" id="{EB54B8AC-AA06-6817-B7B3-7FC682B4E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7" name="Rectangle 676">
                            <a:extLst>
                              <a:ext uri="{FF2B5EF4-FFF2-40B4-BE49-F238E27FC236}">
                                <a16:creationId xmlns:a16="http://schemas.microsoft.com/office/drawing/2014/main" id="{11440388-A78B-D4F3-7375-57766796A0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8" name="Rectangle 677">
                            <a:extLst>
                              <a:ext uri="{FF2B5EF4-FFF2-40B4-BE49-F238E27FC236}">
                                <a16:creationId xmlns:a16="http://schemas.microsoft.com/office/drawing/2014/main" id="{A82FFA77-5ABC-F4C1-2AF9-5622E9C1DF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9" name="Rectangle 678">
                            <a:extLst>
                              <a:ext uri="{FF2B5EF4-FFF2-40B4-BE49-F238E27FC236}">
                                <a16:creationId xmlns:a16="http://schemas.microsoft.com/office/drawing/2014/main" id="{7495AD3E-A26D-6B1D-97DD-9292170EC7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71" name="Group 670">
                          <a:extLst>
                            <a:ext uri="{FF2B5EF4-FFF2-40B4-BE49-F238E27FC236}">
                              <a16:creationId xmlns:a16="http://schemas.microsoft.com/office/drawing/2014/main" id="{B4DED457-72C7-8CB4-CFC0-BA9CAFE29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72" name="Rectangle 671">
                            <a:extLst>
                              <a:ext uri="{FF2B5EF4-FFF2-40B4-BE49-F238E27FC236}">
                                <a16:creationId xmlns:a16="http://schemas.microsoft.com/office/drawing/2014/main" id="{31672C6A-54A9-2369-B94A-0A869DCF36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3" name="Rectangle 672">
                            <a:extLst>
                              <a:ext uri="{FF2B5EF4-FFF2-40B4-BE49-F238E27FC236}">
                                <a16:creationId xmlns:a16="http://schemas.microsoft.com/office/drawing/2014/main" id="{F46D3D3A-1B5D-90E2-CFDE-66B1C65F39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4" name="Rectangle 673">
                            <a:extLst>
                              <a:ext uri="{FF2B5EF4-FFF2-40B4-BE49-F238E27FC236}">
                                <a16:creationId xmlns:a16="http://schemas.microsoft.com/office/drawing/2014/main" id="{9C96654D-80FE-9BD7-593C-72AB6C9D95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5" name="Rectangle 674">
                            <a:extLst>
                              <a:ext uri="{FF2B5EF4-FFF2-40B4-BE49-F238E27FC236}">
                                <a16:creationId xmlns:a16="http://schemas.microsoft.com/office/drawing/2014/main" id="{B86A6A67-2723-C5CE-53DC-6961AB65F9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45" name="Group 644">
                      <a:extLst>
                        <a:ext uri="{FF2B5EF4-FFF2-40B4-BE49-F238E27FC236}">
                          <a16:creationId xmlns:a16="http://schemas.microsoft.com/office/drawing/2014/main" id="{EFC44B32-5578-12CF-0AC6-51B7D5DED5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646" name="Group 645">
                        <a:extLst>
                          <a:ext uri="{FF2B5EF4-FFF2-40B4-BE49-F238E27FC236}">
                            <a16:creationId xmlns:a16="http://schemas.microsoft.com/office/drawing/2014/main" id="{6BF86D20-3042-1DC5-EAC8-5540CB1B77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58" name="Group 657">
                          <a:extLst>
                            <a:ext uri="{FF2B5EF4-FFF2-40B4-BE49-F238E27FC236}">
                              <a16:creationId xmlns:a16="http://schemas.microsoft.com/office/drawing/2014/main" id="{AD51D612-02CF-4BBC-6B74-3AE1F0F22A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64" name="Rectangle 663">
                            <a:extLst>
                              <a:ext uri="{FF2B5EF4-FFF2-40B4-BE49-F238E27FC236}">
                                <a16:creationId xmlns:a16="http://schemas.microsoft.com/office/drawing/2014/main" id="{71585C47-90D6-B32B-F526-B2C64831C4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5" name="Rectangle 664">
                            <a:extLst>
                              <a:ext uri="{FF2B5EF4-FFF2-40B4-BE49-F238E27FC236}">
                                <a16:creationId xmlns:a16="http://schemas.microsoft.com/office/drawing/2014/main" id="{223CF94B-690D-3200-3466-8FBFC86689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6" name="Rectangle 665">
                            <a:extLst>
                              <a:ext uri="{FF2B5EF4-FFF2-40B4-BE49-F238E27FC236}">
                                <a16:creationId xmlns:a16="http://schemas.microsoft.com/office/drawing/2014/main" id="{421DFFE5-7EFF-DF4B-876B-CD9084C2E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7" name="Rectangle 666">
                            <a:extLst>
                              <a:ext uri="{FF2B5EF4-FFF2-40B4-BE49-F238E27FC236}">
                                <a16:creationId xmlns:a16="http://schemas.microsoft.com/office/drawing/2014/main" id="{C4DEEDE3-0456-CDEC-8E94-A84AE73457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59" name="Group 658">
                          <a:extLst>
                            <a:ext uri="{FF2B5EF4-FFF2-40B4-BE49-F238E27FC236}">
                              <a16:creationId xmlns:a16="http://schemas.microsoft.com/office/drawing/2014/main" id="{18E7B2D9-55BC-1AC3-CEFF-B1CC93163D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60" name="Rectangle 659">
                            <a:extLst>
                              <a:ext uri="{FF2B5EF4-FFF2-40B4-BE49-F238E27FC236}">
                                <a16:creationId xmlns:a16="http://schemas.microsoft.com/office/drawing/2014/main" id="{E77613E1-2C7C-5484-49A3-6ACAD6EB23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1" name="Rectangle 660">
                            <a:extLst>
                              <a:ext uri="{FF2B5EF4-FFF2-40B4-BE49-F238E27FC236}">
                                <a16:creationId xmlns:a16="http://schemas.microsoft.com/office/drawing/2014/main" id="{26CBCDA1-B13D-19C7-E737-BCFDF74220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2" name="Rectangle 661">
                            <a:extLst>
                              <a:ext uri="{FF2B5EF4-FFF2-40B4-BE49-F238E27FC236}">
                                <a16:creationId xmlns:a16="http://schemas.microsoft.com/office/drawing/2014/main" id="{68F8A3AD-BA97-79C0-D296-E6B96526EE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63" name="Rectangle 662">
                            <a:extLst>
                              <a:ext uri="{FF2B5EF4-FFF2-40B4-BE49-F238E27FC236}">
                                <a16:creationId xmlns:a16="http://schemas.microsoft.com/office/drawing/2014/main" id="{EDF41612-C83F-BF68-285A-0A757D24B7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47" name="Group 646">
                        <a:extLst>
                          <a:ext uri="{FF2B5EF4-FFF2-40B4-BE49-F238E27FC236}">
                            <a16:creationId xmlns:a16="http://schemas.microsoft.com/office/drawing/2014/main" id="{96C643D9-E67E-3186-8B74-B1E20599AD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648" name="Group 647">
                          <a:extLst>
                            <a:ext uri="{FF2B5EF4-FFF2-40B4-BE49-F238E27FC236}">
                              <a16:creationId xmlns:a16="http://schemas.microsoft.com/office/drawing/2014/main" id="{EA58B24E-D8E9-8E56-7417-434DC96C069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54" name="Rectangle 653">
                            <a:extLst>
                              <a:ext uri="{FF2B5EF4-FFF2-40B4-BE49-F238E27FC236}">
                                <a16:creationId xmlns:a16="http://schemas.microsoft.com/office/drawing/2014/main" id="{9073D994-A1E8-AAD1-5F3E-8AA5A8FE89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5" name="Rectangle 654">
                            <a:extLst>
                              <a:ext uri="{FF2B5EF4-FFF2-40B4-BE49-F238E27FC236}">
                                <a16:creationId xmlns:a16="http://schemas.microsoft.com/office/drawing/2014/main" id="{24527218-F7F6-62D3-7C80-A4608DB876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6" name="Rectangle 655">
                            <a:extLst>
                              <a:ext uri="{FF2B5EF4-FFF2-40B4-BE49-F238E27FC236}">
                                <a16:creationId xmlns:a16="http://schemas.microsoft.com/office/drawing/2014/main" id="{FA69E0A5-7FF1-208F-AF69-171811F769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7" name="Rectangle 656">
                            <a:extLst>
                              <a:ext uri="{FF2B5EF4-FFF2-40B4-BE49-F238E27FC236}">
                                <a16:creationId xmlns:a16="http://schemas.microsoft.com/office/drawing/2014/main" id="{0CFE82BC-E6A9-8773-23E9-7CB17BC4DD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49" name="Group 648">
                          <a:extLst>
                            <a:ext uri="{FF2B5EF4-FFF2-40B4-BE49-F238E27FC236}">
                              <a16:creationId xmlns:a16="http://schemas.microsoft.com/office/drawing/2014/main" id="{F9280F3C-D24C-8A33-5945-93992BBD2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650" name="Rectangle 649">
                            <a:extLst>
                              <a:ext uri="{FF2B5EF4-FFF2-40B4-BE49-F238E27FC236}">
                                <a16:creationId xmlns:a16="http://schemas.microsoft.com/office/drawing/2014/main" id="{541EDDF5-6F10-0333-0B97-52DF539B5D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1" name="Rectangle 650">
                            <a:extLst>
                              <a:ext uri="{FF2B5EF4-FFF2-40B4-BE49-F238E27FC236}">
                                <a16:creationId xmlns:a16="http://schemas.microsoft.com/office/drawing/2014/main" id="{351986DC-CE95-77BF-6887-E9BC2911F8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2" name="Rectangle 651">
                            <a:extLst>
                              <a:ext uri="{FF2B5EF4-FFF2-40B4-BE49-F238E27FC236}">
                                <a16:creationId xmlns:a16="http://schemas.microsoft.com/office/drawing/2014/main" id="{8D92D852-8F10-9D1B-48C4-16953E6F1D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53" name="Rectangle 652">
                            <a:extLst>
                              <a:ext uri="{FF2B5EF4-FFF2-40B4-BE49-F238E27FC236}">
                                <a16:creationId xmlns:a16="http://schemas.microsoft.com/office/drawing/2014/main" id="{8E004E63-4130-9800-93F8-08BCE63024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40F9A670-ECED-917A-F696-6485691F8899}"/>
                    </a:ext>
                  </a:extLst>
                </p:cNvPr>
                <p:cNvGrpSpPr/>
                <p:nvPr/>
              </p:nvGrpSpPr>
              <p:grpSpPr>
                <a:xfrm>
                  <a:off x="5162846" y="4604296"/>
                  <a:ext cx="2176393" cy="1808932"/>
                  <a:chOff x="5162846" y="4604296"/>
                  <a:chExt cx="2176393" cy="1808932"/>
                </a:xfrm>
              </p:grpSpPr>
              <p:sp>
                <p:nvSpPr>
                  <p:cNvPr id="638" name="TextBox 637">
                    <a:extLst>
                      <a:ext uri="{FF2B5EF4-FFF2-40B4-BE49-F238E27FC236}">
                        <a16:creationId xmlns:a16="http://schemas.microsoft.com/office/drawing/2014/main" id="{6C5D6EFF-B8CA-34FD-14EE-AF0F8180DBE7}"/>
                      </a:ext>
                    </a:extLst>
                  </p:cNvPr>
                  <p:cNvSpPr txBox="1"/>
                  <p:nvPr/>
                </p:nvSpPr>
                <p:spPr>
                  <a:xfrm>
                    <a:off x="5162850" y="4604296"/>
                    <a:ext cx="107873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</a:t>
                    </a:r>
                    <a:r>
                      <a:rPr lang="en-GR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 </a:t>
                    </a: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639" name="TextBox 638">
                    <a:extLst>
                      <a:ext uri="{FF2B5EF4-FFF2-40B4-BE49-F238E27FC236}">
                        <a16:creationId xmlns:a16="http://schemas.microsoft.com/office/drawing/2014/main" id="{9292451B-BBCE-FABD-E7E1-ABBA6107E7D6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091" y="4976839"/>
                    <a:ext cx="1088148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3</a:t>
                    </a:r>
                    <a:endParaRPr lang="en-GR" sz="2000" dirty="0">
                      <a:solidFill>
                        <a:schemeClr val="bg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40" name="TextBox 639">
                    <a:extLst>
                      <a:ext uri="{FF2B5EF4-FFF2-40B4-BE49-F238E27FC236}">
                        <a16:creationId xmlns:a16="http://schemas.microsoft.com/office/drawing/2014/main" id="{D94579FB-34E7-6C2A-0882-9EC373CE7515}"/>
                      </a:ext>
                    </a:extLst>
                  </p:cNvPr>
                  <p:cNvSpPr txBox="1"/>
                  <p:nvPr/>
                </p:nvSpPr>
                <p:spPr>
                  <a:xfrm>
                    <a:off x="5162846" y="5621769"/>
                    <a:ext cx="1078737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</a:t>
                    </a:r>
                    <a:r>
                      <a:rPr lang="en-GR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 </a:t>
                    </a: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641" name="TextBox 640">
                    <a:extLst>
                      <a:ext uri="{FF2B5EF4-FFF2-40B4-BE49-F238E27FC236}">
                        <a16:creationId xmlns:a16="http://schemas.microsoft.com/office/drawing/2014/main" id="{193FC3EE-DD9F-F8BC-7E75-511279CBF3D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090" y="6020921"/>
                    <a:ext cx="1088148" cy="392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rPr>
                      <a:t>Core 4</a:t>
                    </a:r>
                  </a:p>
                </p:txBody>
              </p:sp>
            </p:grp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686B86D9-0CE6-A5C7-DF6F-7525430247EB}"/>
                  </a:ext>
                </a:extLst>
              </p:cNvPr>
              <p:cNvGrpSpPr/>
              <p:nvPr/>
            </p:nvGrpSpPr>
            <p:grpSpPr>
              <a:xfrm>
                <a:off x="6259983" y="1586263"/>
                <a:ext cx="550566" cy="400109"/>
                <a:chOff x="843981" y="1615769"/>
                <a:chExt cx="550566" cy="400109"/>
              </a:xfrm>
            </p:grpSpPr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6851AC72-9D8C-752B-10A3-D3FADAC1494E}"/>
                    </a:ext>
                  </a:extLst>
                </p:cNvPr>
                <p:cNvSpPr txBox="1"/>
                <p:nvPr/>
              </p:nvSpPr>
              <p:spPr>
                <a:xfrm>
                  <a:off x="843981" y="1615769"/>
                  <a:ext cx="5505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3x</a:t>
                  </a:r>
                  <a:r>
                    <a:rPr lang="en-GB" sz="2000" dirty="0">
                      <a:latin typeface="Trebuchet MS" panose="020B0703020202090204" pitchFamily="34" charset="0"/>
                    </a:rPr>
                    <a:t> </a:t>
                  </a:r>
                  <a:endParaRPr lang="en-GR" sz="2000" dirty="0">
                    <a:latin typeface="Trebuchet MS" panose="020B0703020202090204" pitchFamily="34" charset="0"/>
                  </a:endParaRP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178CE480-3F06-9BC0-043A-0658E1B6E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786" y="1636540"/>
                  <a:ext cx="4829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500FAC21-87E4-6C37-3620-E92F5F00BA72}"/>
                  </a:ext>
                </a:extLst>
              </p:cNvPr>
              <p:cNvGrpSpPr/>
              <p:nvPr/>
            </p:nvGrpSpPr>
            <p:grpSpPr>
              <a:xfrm>
                <a:off x="7269580" y="1586263"/>
                <a:ext cx="550566" cy="400109"/>
                <a:chOff x="843981" y="1615769"/>
                <a:chExt cx="550566" cy="400109"/>
              </a:xfrm>
            </p:grpSpPr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0BC159FC-96C6-C7F3-D356-1A50AAAB1C05}"/>
                    </a:ext>
                  </a:extLst>
                </p:cNvPr>
                <p:cNvSpPr txBox="1"/>
                <p:nvPr/>
              </p:nvSpPr>
              <p:spPr>
                <a:xfrm>
                  <a:off x="843981" y="1615769"/>
                  <a:ext cx="5505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5x</a:t>
                  </a:r>
                  <a:r>
                    <a:rPr lang="en-GB" sz="2000" dirty="0">
                      <a:latin typeface="Trebuchet MS" panose="020B0703020202090204" pitchFamily="34" charset="0"/>
                    </a:rPr>
                    <a:t> </a:t>
                  </a:r>
                  <a:endParaRPr lang="en-GR" sz="2000" dirty="0">
                    <a:latin typeface="Trebuchet MS" panose="020B0703020202090204" pitchFamily="34" charset="0"/>
                  </a:endParaRPr>
                </a:p>
              </p:txBody>
            </p: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4693099B-9E34-8FF3-09EA-F3FF1CD82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786" y="1636540"/>
                  <a:ext cx="4829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F5B5EFBD-3AFC-4FC6-E356-0E2B442AF082}"/>
                  </a:ext>
                </a:extLst>
              </p:cNvPr>
              <p:cNvGrpSpPr/>
              <p:nvPr/>
            </p:nvGrpSpPr>
            <p:grpSpPr>
              <a:xfrm rot="5400000">
                <a:off x="6380567" y="1023268"/>
                <a:ext cx="312025" cy="734695"/>
                <a:chOff x="3947186" y="4564771"/>
                <a:chExt cx="355400" cy="836826"/>
              </a:xfrm>
            </p:grpSpPr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F1EEAAA-707E-D575-C619-2DABEB47C8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775485" y="4808361"/>
                  <a:ext cx="770691" cy="283511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BDD63000-625F-3AC3-3577-B771A8742982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0B93418C-1BE6-CE15-B9E9-B9F4BD231D0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FC6B32F4-7821-B057-C507-4FD324246FEB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38C4A47A-D583-34A3-F47C-32BB7F6F65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703596" y="4874496"/>
                  <a:ext cx="770691" cy="283511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25A8F3F1-45EC-00CF-1FE7-2484F3C0F27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2FD64C53-54D1-E16C-9449-B6CBB5E35861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816E516-0287-21B5-5E89-31A8C356765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366776D5-F793-234E-29F9-C95E3BF2845C}"/>
                  </a:ext>
                </a:extLst>
              </p:cNvPr>
              <p:cNvGrpSpPr/>
              <p:nvPr/>
            </p:nvGrpSpPr>
            <p:grpSpPr>
              <a:xfrm rot="16200000">
                <a:off x="8188707" y="1249144"/>
                <a:ext cx="550566" cy="400109"/>
                <a:chOff x="843981" y="1615769"/>
                <a:chExt cx="550566" cy="400109"/>
              </a:xfrm>
            </p:grpSpPr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B2454B68-672C-37FF-9EEA-BC1E7D2455A1}"/>
                    </a:ext>
                  </a:extLst>
                </p:cNvPr>
                <p:cNvSpPr txBox="1"/>
                <p:nvPr/>
              </p:nvSpPr>
              <p:spPr>
                <a:xfrm>
                  <a:off x="843981" y="1615769"/>
                  <a:ext cx="5505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1"/>
                      </a:solidFill>
                      <a:latin typeface="Trebuchet MS" panose="020B0703020202090204" pitchFamily="34" charset="0"/>
                    </a:rPr>
                    <a:t>2x</a:t>
                  </a:r>
                  <a:r>
                    <a:rPr lang="en-GB" sz="2000" dirty="0">
                      <a:latin typeface="Trebuchet MS" panose="020B0703020202090204" pitchFamily="34" charset="0"/>
                    </a:rPr>
                    <a:t> </a:t>
                  </a:r>
                  <a:endParaRPr lang="en-GR" sz="2000" dirty="0">
                    <a:latin typeface="Trebuchet MS" panose="020B0703020202090204" pitchFamily="34" charset="0"/>
                  </a:endParaRPr>
                </a:p>
              </p:txBody>
            </p: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212C7D64-959B-5A55-B419-DF77679A6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786" y="1636540"/>
                  <a:ext cx="4829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EB60E7A2-4A9B-9F7E-FEF4-0F779F4519DD}"/>
                  </a:ext>
                </a:extLst>
              </p:cNvPr>
              <p:cNvSpPr txBox="1"/>
              <p:nvPr/>
            </p:nvSpPr>
            <p:spPr>
              <a:xfrm>
                <a:off x="6469240" y="871879"/>
                <a:ext cx="1651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input</a:t>
                </a: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4E82A12D-21AA-3C43-E89F-706D938D8EBE}"/>
                  </a:ext>
                </a:extLst>
              </p:cNvPr>
              <p:cNvGrpSpPr/>
              <p:nvPr/>
            </p:nvGrpSpPr>
            <p:grpSpPr>
              <a:xfrm>
                <a:off x="8207094" y="1980100"/>
                <a:ext cx="248912" cy="1354979"/>
                <a:chOff x="8269724" y="1980100"/>
                <a:chExt cx="248912" cy="1354979"/>
              </a:xfrm>
            </p:grpSpPr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80C83C0C-089A-5F87-0C42-5140A42683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7943370" y="2306454"/>
                  <a:ext cx="901620" cy="248911"/>
                  <a:chOff x="687452" y="4672529"/>
                  <a:chExt cx="902181" cy="234001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13325B6F-8F7D-A31F-3CD0-8540CD422C57}"/>
                      </a:ext>
                    </a:extLst>
                  </p:cNvPr>
                  <p:cNvSpPr/>
                  <p:nvPr/>
                </p:nvSpPr>
                <p:spPr>
                  <a:xfrm>
                    <a:off x="687452" y="4672529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74770D6D-5DAB-4450-DFC3-A32424106550}"/>
                      </a:ext>
                    </a:extLst>
                  </p:cNvPr>
                  <p:cNvSpPr/>
                  <p:nvPr/>
                </p:nvSpPr>
                <p:spPr>
                  <a:xfrm>
                    <a:off x="912578" y="4672529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060E01D8-1C5E-22BA-4880-8348BEFD020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29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8C7D799B-FB5B-9223-B089-E41DFC4ABC2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3DC069D8-9713-A606-910F-3672DAC4E429}"/>
                    </a:ext>
                  </a:extLst>
                </p:cNvPr>
                <p:cNvSpPr/>
                <p:nvPr/>
              </p:nvSpPr>
              <p:spPr>
                <a:xfrm rot="5400000">
                  <a:off x="8280851" y="2872309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554F7EA-864E-D554-295F-B1A92566E2F3}"/>
                    </a:ext>
                  </a:extLst>
                </p:cNvPr>
                <p:cNvSpPr/>
                <p:nvPr/>
              </p:nvSpPr>
              <p:spPr>
                <a:xfrm rot="5400000">
                  <a:off x="8280851" y="3097295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095AE436-E677-8432-3419-64C9520AE565}"/>
                  </a:ext>
                </a:extLst>
              </p:cNvPr>
              <p:cNvGrpSpPr/>
              <p:nvPr/>
            </p:nvGrpSpPr>
            <p:grpSpPr>
              <a:xfrm>
                <a:off x="8656361" y="2818925"/>
                <a:ext cx="248910" cy="1129237"/>
                <a:chOff x="8759177" y="2817421"/>
                <a:chExt cx="248910" cy="1129237"/>
              </a:xfrm>
            </p:grpSpPr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8191D476-DB5A-E55F-AC37-FE2187D38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8432823" y="3371394"/>
                  <a:ext cx="901618" cy="248910"/>
                  <a:chOff x="687454" y="4672530"/>
                  <a:chExt cx="902179" cy="23400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1F7D5D11-7907-5DF1-5900-D90E4A6C8384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FFBDDFA9-7F71-EDDF-596A-7F79E3AE9A41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443C87B5-3DEC-EE1D-F95A-B971B41286A7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13BF2F61-04CE-12BF-4A94-51D6469CE812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120B4C26-7D01-12DF-E418-41A93BC74154}"/>
                    </a:ext>
                  </a:extLst>
                </p:cNvPr>
                <p:cNvSpPr/>
                <p:nvPr/>
              </p:nvSpPr>
              <p:spPr>
                <a:xfrm rot="5400000">
                  <a:off x="8770302" y="2806296"/>
                  <a:ext cx="226659" cy="2489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4143A698-A63E-D68D-1C6C-2D896F64089C}"/>
                  </a:ext>
                </a:extLst>
              </p:cNvPr>
              <p:cNvGrpSpPr/>
              <p:nvPr/>
            </p:nvGrpSpPr>
            <p:grpSpPr>
              <a:xfrm>
                <a:off x="7060818" y="1297718"/>
                <a:ext cx="1131744" cy="251587"/>
                <a:chOff x="7060818" y="1297718"/>
                <a:chExt cx="1131744" cy="251587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FADACF44-4907-7AC5-B6CE-ACEE531AE3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0800000">
                  <a:off x="7290945" y="1297718"/>
                  <a:ext cx="901617" cy="248910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D3391D3F-F006-2D2D-FB58-6E2A59721A03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975D785A-4144-AE79-FAC5-0F9044DCCCEB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0D435B0-8DF0-B707-C8EB-E37CC2E8EAE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111CF40B-0B72-ABF4-B951-945FEEA39B7E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C32EB1D9-A2FA-C619-7A30-F8424A627C6E}"/>
                    </a:ext>
                  </a:extLst>
                </p:cNvPr>
                <p:cNvSpPr/>
                <p:nvPr/>
              </p:nvSpPr>
              <p:spPr>
                <a:xfrm rot="10800000">
                  <a:off x="7060818" y="1300395"/>
                  <a:ext cx="226659" cy="2489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906F267A-6D54-EFB3-CCFF-F03B01BC0844}"/>
                </a:ext>
              </a:extLst>
            </p:cNvPr>
            <p:cNvGrpSpPr/>
            <p:nvPr/>
          </p:nvGrpSpPr>
          <p:grpSpPr>
            <a:xfrm>
              <a:off x="7011853" y="1234602"/>
              <a:ext cx="1122645" cy="248910"/>
              <a:chOff x="7011853" y="1234602"/>
              <a:chExt cx="1122645" cy="248910"/>
            </a:xfrm>
          </p:grpSpPr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D57763E9-FB79-2A24-F784-FB7ED9D612E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7232881" y="1234602"/>
                <a:ext cx="901617" cy="24891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8DF05DF5-29BA-1EE4-935F-2F25CB053833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315E570C-5EA9-7894-2C08-980152F25693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E124966A-155C-84BD-C34A-D40A8D48DEB8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8F0204ED-1C83-C7BC-C430-A5829EED79A2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50A36555-1B83-DFCC-AE97-BB97F6D2DDB1}"/>
                  </a:ext>
                </a:extLst>
              </p:cNvPr>
              <p:cNvSpPr/>
              <p:nvPr/>
            </p:nvSpPr>
            <p:spPr>
              <a:xfrm rot="10800000">
                <a:off x="7011853" y="1234602"/>
                <a:ext cx="226659" cy="2489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741" name="TextBox 740">
            <a:extLst>
              <a:ext uri="{FF2B5EF4-FFF2-40B4-BE49-F238E27FC236}">
                <a16:creationId xmlns:a16="http://schemas.microsoft.com/office/drawing/2014/main" id="{6D67A098-4B47-D70E-CC63-802ABE4F7F34}"/>
              </a:ext>
            </a:extLst>
          </p:cNvPr>
          <p:cNvSpPr txBox="1"/>
          <p:nvPr/>
        </p:nvSpPr>
        <p:spPr>
          <a:xfrm>
            <a:off x="3213584" y="1137662"/>
            <a:ext cx="2721961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accent6"/>
                </a:solidFill>
                <a:latin typeface="Trebuchet MS" panose="020B0703020202090204" pitchFamily="34" charset="0"/>
              </a:rPr>
              <a:t>Equally-Wide Tiles</a:t>
            </a:r>
            <a:endParaRPr lang="en-GR" sz="2400" dirty="0">
              <a:solidFill>
                <a:schemeClr val="accent6"/>
              </a:solidFill>
              <a:latin typeface="Trebuchet MS" panose="020B0703020202090204" pitchFamily="34" charset="0"/>
            </a:endParaRP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51A331D7-21F3-18A9-2789-BD7D7A266099}"/>
              </a:ext>
            </a:extLst>
          </p:cNvPr>
          <p:cNvSpPr txBox="1"/>
          <p:nvPr/>
        </p:nvSpPr>
        <p:spPr>
          <a:xfrm>
            <a:off x="6174471" y="1137662"/>
            <a:ext cx="2864601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2"/>
                </a:solidFill>
                <a:latin typeface="Trebuchet MS" panose="020B0703020202090204" pitchFamily="34" charset="0"/>
              </a:rPr>
              <a:t>Variable-Sized Tiles</a:t>
            </a:r>
            <a:endParaRPr lang="en-GR" sz="2400" dirty="0">
              <a:solidFill>
                <a:schemeClr val="tx2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C72ED73B-4786-8D33-889C-05C6954E6DA4}"/>
              </a:ext>
            </a:extLst>
          </p:cNvPr>
          <p:cNvCxnSpPr>
            <a:cxnSpLocks/>
          </p:cNvCxnSpPr>
          <p:nvPr/>
        </p:nvCxnSpPr>
        <p:spPr>
          <a:xfrm rot="5400000">
            <a:off x="757706" y="3354832"/>
            <a:ext cx="475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8B9F8301-9FFA-C076-5FA8-E2CA53E470E6}"/>
              </a:ext>
            </a:extLst>
          </p:cNvPr>
          <p:cNvCxnSpPr>
            <a:cxnSpLocks/>
          </p:cNvCxnSpPr>
          <p:nvPr/>
        </p:nvCxnSpPr>
        <p:spPr>
          <a:xfrm rot="5400000">
            <a:off x="3723642" y="3354832"/>
            <a:ext cx="475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61622652-E4B5-279E-881D-3203C8AB4199}"/>
              </a:ext>
            </a:extLst>
          </p:cNvPr>
          <p:cNvGrpSpPr/>
          <p:nvPr/>
        </p:nvGrpSpPr>
        <p:grpSpPr>
          <a:xfrm>
            <a:off x="95972" y="5231581"/>
            <a:ext cx="2511954" cy="1153276"/>
            <a:chOff x="1170295" y="4951135"/>
            <a:chExt cx="3072013" cy="1410409"/>
          </a:xfrm>
        </p:grpSpPr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949E2F2D-872F-0FC3-A6CE-3DA04E1213B8}"/>
                </a:ext>
              </a:extLst>
            </p:cNvPr>
            <p:cNvSpPr txBox="1"/>
            <p:nvPr/>
          </p:nvSpPr>
          <p:spPr>
            <a:xfrm>
              <a:off x="1170295" y="5495829"/>
              <a:ext cx="3072013" cy="865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 NNZ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imbalance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across PIM cores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47" name="Right Arrow 746">
              <a:extLst>
                <a:ext uri="{FF2B5EF4-FFF2-40B4-BE49-F238E27FC236}">
                  <a16:creationId xmlns:a16="http://schemas.microsoft.com/office/drawing/2014/main" id="{A0DCEBFB-7B2C-7E9E-4EB0-1E080C409C61}"/>
                </a:ext>
              </a:extLst>
            </p:cNvPr>
            <p:cNvSpPr/>
            <p:nvPr/>
          </p:nvSpPr>
          <p:spPr>
            <a:xfrm rot="5400000">
              <a:off x="2577327" y="5069205"/>
              <a:ext cx="518242" cy="28210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B5619C99-38B4-4556-CFAD-E3FC1AFE31E7}"/>
              </a:ext>
            </a:extLst>
          </p:cNvPr>
          <p:cNvGrpSpPr/>
          <p:nvPr/>
        </p:nvGrpSpPr>
        <p:grpSpPr>
          <a:xfrm>
            <a:off x="3222893" y="5231578"/>
            <a:ext cx="2807160" cy="1461053"/>
            <a:chOff x="1170295" y="4951135"/>
            <a:chExt cx="3433037" cy="1786809"/>
          </a:xfrm>
        </p:grpSpPr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F47FEB8F-2D84-5989-232F-B070831563D8}"/>
                </a:ext>
              </a:extLst>
            </p:cNvPr>
            <p:cNvSpPr txBox="1"/>
            <p:nvPr/>
          </p:nvSpPr>
          <p:spPr>
            <a:xfrm>
              <a:off x="1170295" y="5495829"/>
              <a:ext cx="3433037" cy="1242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 NNZ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balance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across PIM cores of the same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vertical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partition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50" name="Right Arrow 749">
              <a:extLst>
                <a:ext uri="{FF2B5EF4-FFF2-40B4-BE49-F238E27FC236}">
                  <a16:creationId xmlns:a16="http://schemas.microsoft.com/office/drawing/2014/main" id="{9A35CBF2-07BA-625E-442B-06036C24169D}"/>
                </a:ext>
              </a:extLst>
            </p:cNvPr>
            <p:cNvSpPr/>
            <p:nvPr/>
          </p:nvSpPr>
          <p:spPr>
            <a:xfrm rot="5400000">
              <a:off x="2577327" y="5069205"/>
              <a:ext cx="518242" cy="28210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86F3CE9A-C8F5-D060-8D61-FC951748416C}"/>
              </a:ext>
            </a:extLst>
          </p:cNvPr>
          <p:cNvGrpSpPr/>
          <p:nvPr/>
        </p:nvGrpSpPr>
        <p:grpSpPr>
          <a:xfrm>
            <a:off x="6285345" y="5231581"/>
            <a:ext cx="2511954" cy="1153276"/>
            <a:chOff x="1225291" y="4951135"/>
            <a:chExt cx="3072013" cy="1410409"/>
          </a:xfrm>
        </p:grpSpPr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2B42C4CF-AC1B-EEFE-E201-7F2CF7278A81}"/>
                </a:ext>
              </a:extLst>
            </p:cNvPr>
            <p:cNvSpPr txBox="1"/>
            <p:nvPr/>
          </p:nvSpPr>
          <p:spPr>
            <a:xfrm>
              <a:off x="1225291" y="5495829"/>
              <a:ext cx="3072013" cy="865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 NNZ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balance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across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all</a:t>
              </a:r>
              <a:r>
                <a:rPr lang="en-GB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PIM cores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753" name="Right Arrow 752">
              <a:extLst>
                <a:ext uri="{FF2B5EF4-FFF2-40B4-BE49-F238E27FC236}">
                  <a16:creationId xmlns:a16="http://schemas.microsoft.com/office/drawing/2014/main" id="{165C0D72-35A9-3FDF-077E-8D26BCC04C79}"/>
                </a:ext>
              </a:extLst>
            </p:cNvPr>
            <p:cNvSpPr/>
            <p:nvPr/>
          </p:nvSpPr>
          <p:spPr>
            <a:xfrm rot="5400000">
              <a:off x="2577327" y="5069205"/>
              <a:ext cx="518242" cy="28210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/>
      <p:bldP spid="7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Parallelization across Threads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841931"/>
            <a:ext cx="8325193" cy="52937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PIM Cores: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50E7D-B507-4A9D-0357-D4C324597867}"/>
              </a:ext>
            </a:extLst>
          </p:cNvPr>
          <p:cNvGrpSpPr>
            <a:grpSpLocks noChangeAspect="1"/>
          </p:cNvGrpSpPr>
          <p:nvPr/>
        </p:nvGrpSpPr>
        <p:grpSpPr>
          <a:xfrm>
            <a:off x="3457660" y="2002456"/>
            <a:ext cx="1404000" cy="1186704"/>
            <a:chOff x="7156456" y="106075"/>
            <a:chExt cx="1556911" cy="1315948"/>
          </a:xfrm>
        </p:grpSpPr>
        <p:sp>
          <p:nvSpPr>
            <p:cNvPr id="427" name="Rounded Rectangle 426">
              <a:extLst>
                <a:ext uri="{FF2B5EF4-FFF2-40B4-BE49-F238E27FC236}">
                  <a16:creationId xmlns:a16="http://schemas.microsoft.com/office/drawing/2014/main" id="{483FED58-345E-80BB-7DEB-B92DDB3B8835}"/>
                </a:ext>
              </a:extLst>
            </p:cNvPr>
            <p:cNvSpPr/>
            <p:nvPr/>
          </p:nvSpPr>
          <p:spPr>
            <a:xfrm>
              <a:off x="7156456" y="871283"/>
              <a:ext cx="1556909" cy="55074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DRAM </a:t>
              </a:r>
            </a:p>
            <a:p>
              <a:pPr algn="ctr">
                <a:lnSpc>
                  <a:spcPct val="90000"/>
                </a:lnSpc>
              </a:pPr>
              <a:r>
                <a:rPr lang="en-GR" sz="1600" dirty="0">
                  <a:latin typeface="Trebuchet MS" panose="020B0703020202090204" pitchFamily="34" charset="0"/>
                </a:rPr>
                <a:t>Bank</a:t>
              </a:r>
            </a:p>
          </p:txBody>
        </p:sp>
        <p:sp>
          <p:nvSpPr>
            <p:cNvPr id="428" name="Rounded Rectangle 427">
              <a:extLst>
                <a:ext uri="{FF2B5EF4-FFF2-40B4-BE49-F238E27FC236}">
                  <a16:creationId xmlns:a16="http://schemas.microsoft.com/office/drawing/2014/main" id="{33675ABF-75B3-17F9-0BA8-417E4E7F4D79}"/>
                </a:ext>
              </a:extLst>
            </p:cNvPr>
            <p:cNvSpPr/>
            <p:nvPr/>
          </p:nvSpPr>
          <p:spPr>
            <a:xfrm>
              <a:off x="7156458" y="106075"/>
              <a:ext cx="1556909" cy="5040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en-GR" sz="16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Multithreaded 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 Core</a:t>
              </a:r>
            </a:p>
          </p:txBody>
        </p: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62C14FED-85A2-032E-AE48-94A729FB8BAA}"/>
                </a:ext>
              </a:extLst>
            </p:cNvPr>
            <p:cNvCxnSpPr>
              <a:cxnSpLocks/>
              <a:stCxn id="428" idx="2"/>
              <a:endCxn id="427" idx="0"/>
            </p:cNvCxnSpPr>
            <p:nvPr/>
          </p:nvCxnSpPr>
          <p:spPr>
            <a:xfrm flipH="1">
              <a:off x="7934910" y="610090"/>
              <a:ext cx="2" cy="26119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2CBEC9-3BB6-5707-59BA-51032C91C143}"/>
              </a:ext>
            </a:extLst>
          </p:cNvPr>
          <p:cNvGrpSpPr/>
          <p:nvPr/>
        </p:nvGrpSpPr>
        <p:grpSpPr>
          <a:xfrm>
            <a:off x="357646" y="1712937"/>
            <a:ext cx="2898748" cy="1540625"/>
            <a:chOff x="1327429" y="2603274"/>
            <a:chExt cx="2898748" cy="1540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B78ADB-BFFF-DC82-73AE-A20498246E5C}"/>
                </a:ext>
              </a:extLst>
            </p:cNvPr>
            <p:cNvGrpSpPr/>
            <p:nvPr/>
          </p:nvGrpSpPr>
          <p:grpSpPr>
            <a:xfrm>
              <a:off x="1327429" y="2603274"/>
              <a:ext cx="2898748" cy="1540625"/>
              <a:chOff x="1327429" y="2603274"/>
              <a:chExt cx="2898748" cy="154062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6F69C3-F1CF-4999-9CA0-16B70C5F3861}"/>
                  </a:ext>
                </a:extLst>
              </p:cNvPr>
              <p:cNvGrpSpPr/>
              <p:nvPr/>
            </p:nvGrpSpPr>
            <p:grpSpPr>
              <a:xfrm>
                <a:off x="1327429" y="2603274"/>
                <a:ext cx="2898748" cy="1540625"/>
                <a:chOff x="1327429" y="2603274"/>
                <a:chExt cx="2898748" cy="1540625"/>
              </a:xfrm>
            </p:grpSpPr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5591E3D0-AC38-7D1F-38C0-9383AA0064BC}"/>
                    </a:ext>
                  </a:extLst>
                </p:cNvPr>
                <p:cNvSpPr txBox="1"/>
                <p:nvPr/>
              </p:nvSpPr>
              <p:spPr>
                <a:xfrm>
                  <a:off x="3299320" y="2603274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4"/>
                      </a:solidFill>
                      <a:latin typeface="Trebuchet MS" panose="020B0703020202090204" pitchFamily="34" charset="0"/>
                    </a:rPr>
                    <a:t>Core 1</a:t>
                  </a:r>
                </a:p>
              </p:txBody>
            </p:sp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9F6C756B-5E64-E913-7E20-DBDEFE736B5B}"/>
                    </a:ext>
                  </a:extLst>
                </p:cNvPr>
                <p:cNvSpPr txBox="1"/>
                <p:nvPr/>
              </p:nvSpPr>
              <p:spPr>
                <a:xfrm>
                  <a:off x="3299319" y="3028058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6"/>
                      </a:solidFill>
                      <a:latin typeface="Trebuchet MS" panose="020B0703020202090204" pitchFamily="34" charset="0"/>
                    </a:rPr>
                    <a:t>Core 2</a:t>
                  </a: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A3AB1971-6D8A-AF0D-5C5F-3C6E7C607FED}"/>
                    </a:ext>
                  </a:extLst>
                </p:cNvPr>
                <p:cNvSpPr txBox="1"/>
                <p:nvPr/>
              </p:nvSpPr>
              <p:spPr>
                <a:xfrm>
                  <a:off x="3299318" y="3673752"/>
                  <a:ext cx="926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5"/>
                      </a:solidFill>
                      <a:latin typeface="Trebuchet MS" panose="020B0703020202090204" pitchFamily="34" charset="0"/>
                    </a:rPr>
                    <a:t>Core 4</a:t>
                  </a:r>
                </a:p>
              </p:txBody>
            </p: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423B8DF0-35D2-AEA3-A691-39B2D5322CE0}"/>
                    </a:ext>
                  </a:extLst>
                </p:cNvPr>
                <p:cNvGrpSpPr/>
                <p:nvPr/>
              </p:nvGrpSpPr>
              <p:grpSpPr>
                <a:xfrm>
                  <a:off x="1327429" y="2648023"/>
                  <a:ext cx="2016000" cy="1495876"/>
                  <a:chOff x="1745877" y="2496557"/>
                  <a:chExt cx="2016000" cy="1495876"/>
                </a:xfrm>
              </p:grpSpPr>
              <p:grpSp>
                <p:nvGrpSpPr>
                  <p:cNvPr id="583" name="Group 582">
                    <a:extLst>
                      <a:ext uri="{FF2B5EF4-FFF2-40B4-BE49-F238E27FC236}">
                        <a16:creationId xmlns:a16="http://schemas.microsoft.com/office/drawing/2014/main" id="{515BED28-D9EC-ACCA-A005-A41ED578051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925878" y="2496557"/>
                    <a:ext cx="1656000" cy="1495876"/>
                    <a:chOff x="1036320" y="2239962"/>
                    <a:chExt cx="1905000" cy="1948528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D61ABB2C-C6E8-884E-3193-2DBAF52CB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634" name="Group 633">
                        <a:extLst>
                          <a:ext uri="{FF2B5EF4-FFF2-40B4-BE49-F238E27FC236}">
                            <a16:creationId xmlns:a16="http://schemas.microsoft.com/office/drawing/2014/main" id="{C9ADF5F1-3EC5-5FCE-6885-18DFBD3C21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58" name="Group 657">
                          <a:extLst>
                            <a:ext uri="{FF2B5EF4-FFF2-40B4-BE49-F238E27FC236}">
                              <a16:creationId xmlns:a16="http://schemas.microsoft.com/office/drawing/2014/main" id="{6909394B-4744-FB44-06C7-11D766F028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70" name="Group 669">
                            <a:extLst>
                              <a:ext uri="{FF2B5EF4-FFF2-40B4-BE49-F238E27FC236}">
                                <a16:creationId xmlns:a16="http://schemas.microsoft.com/office/drawing/2014/main" id="{F213887A-FE30-79F8-BDEB-F950766EB1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6" name="Rectangle 675">
                              <a:extLst>
                                <a:ext uri="{FF2B5EF4-FFF2-40B4-BE49-F238E27FC236}">
                                  <a16:creationId xmlns:a16="http://schemas.microsoft.com/office/drawing/2014/main" id="{B1E6C87D-A988-690C-EFA9-D2C0B31607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7" name="Rectangle 676">
                              <a:extLst>
                                <a:ext uri="{FF2B5EF4-FFF2-40B4-BE49-F238E27FC236}">
                                  <a16:creationId xmlns:a16="http://schemas.microsoft.com/office/drawing/2014/main" id="{CCA714A4-8C57-C658-3722-F410BDA6BA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8" name="Rectangle 677">
                              <a:extLst>
                                <a:ext uri="{FF2B5EF4-FFF2-40B4-BE49-F238E27FC236}">
                                  <a16:creationId xmlns:a16="http://schemas.microsoft.com/office/drawing/2014/main" id="{91A18996-708D-29D8-F0C2-5773CC34A4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9" name="Rectangle 678">
                              <a:extLst>
                                <a:ext uri="{FF2B5EF4-FFF2-40B4-BE49-F238E27FC236}">
                                  <a16:creationId xmlns:a16="http://schemas.microsoft.com/office/drawing/2014/main" id="{CF00B3CD-8068-889F-47EF-B423C8F153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71" name="Group 670">
                            <a:extLst>
                              <a:ext uri="{FF2B5EF4-FFF2-40B4-BE49-F238E27FC236}">
                                <a16:creationId xmlns:a16="http://schemas.microsoft.com/office/drawing/2014/main" id="{A4717E3C-C49A-4979-6150-618427B626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72" name="Rectangle 671">
                              <a:extLst>
                                <a:ext uri="{FF2B5EF4-FFF2-40B4-BE49-F238E27FC236}">
                                  <a16:creationId xmlns:a16="http://schemas.microsoft.com/office/drawing/2014/main" id="{72FF4A77-6154-6E38-B62B-9E15232620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3" name="Rectangle 672">
                              <a:extLst>
                                <a:ext uri="{FF2B5EF4-FFF2-40B4-BE49-F238E27FC236}">
                                  <a16:creationId xmlns:a16="http://schemas.microsoft.com/office/drawing/2014/main" id="{69697AF9-5339-0D88-1B44-369C572CF3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4" name="Rectangle 673">
                              <a:extLst>
                                <a:ext uri="{FF2B5EF4-FFF2-40B4-BE49-F238E27FC236}">
                                  <a16:creationId xmlns:a16="http://schemas.microsoft.com/office/drawing/2014/main" id="{9A795AF8-80FA-FB6C-B5DA-53FCA8943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5" name="Rectangle 674">
                              <a:extLst>
                                <a:ext uri="{FF2B5EF4-FFF2-40B4-BE49-F238E27FC236}">
                                  <a16:creationId xmlns:a16="http://schemas.microsoft.com/office/drawing/2014/main" id="{28680B09-1DD4-2C25-1940-1528C28CE9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59" name="Group 658">
                          <a:extLst>
                            <a:ext uri="{FF2B5EF4-FFF2-40B4-BE49-F238E27FC236}">
                              <a16:creationId xmlns:a16="http://schemas.microsoft.com/office/drawing/2014/main" id="{D7AA6BE1-5DEB-47D2-FE72-99D39EB555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60" name="Group 659">
                            <a:extLst>
                              <a:ext uri="{FF2B5EF4-FFF2-40B4-BE49-F238E27FC236}">
                                <a16:creationId xmlns:a16="http://schemas.microsoft.com/office/drawing/2014/main" id="{28D67853-E964-9359-2B57-402B5CA0DB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6" name="Rectangle 665">
                              <a:extLst>
                                <a:ext uri="{FF2B5EF4-FFF2-40B4-BE49-F238E27FC236}">
                                  <a16:creationId xmlns:a16="http://schemas.microsoft.com/office/drawing/2014/main" id="{05B7F8F0-B7D9-E65E-9FEE-54C59E1643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7" name="Rectangle 666">
                              <a:extLst>
                                <a:ext uri="{FF2B5EF4-FFF2-40B4-BE49-F238E27FC236}">
                                  <a16:creationId xmlns:a16="http://schemas.microsoft.com/office/drawing/2014/main" id="{62F0661D-413E-92AB-53B5-7FCE227D69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8" name="Rectangle 667">
                              <a:extLst>
                                <a:ext uri="{FF2B5EF4-FFF2-40B4-BE49-F238E27FC236}">
                                  <a16:creationId xmlns:a16="http://schemas.microsoft.com/office/drawing/2014/main" id="{F4550939-24BF-EF47-2FFA-8D265C8A1A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9" name="Rectangle 668">
                              <a:extLst>
                                <a:ext uri="{FF2B5EF4-FFF2-40B4-BE49-F238E27FC236}">
                                  <a16:creationId xmlns:a16="http://schemas.microsoft.com/office/drawing/2014/main" id="{257A2E49-C594-0DAB-A762-D30665A2FA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" name="Group 660">
                            <a:extLst>
                              <a:ext uri="{FF2B5EF4-FFF2-40B4-BE49-F238E27FC236}">
                                <a16:creationId xmlns:a16="http://schemas.microsoft.com/office/drawing/2014/main" id="{11461324-4F49-2A27-9D30-D29C0A7AEA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2" name="Rectangle 661">
                              <a:extLst>
                                <a:ext uri="{FF2B5EF4-FFF2-40B4-BE49-F238E27FC236}">
                                  <a16:creationId xmlns:a16="http://schemas.microsoft.com/office/drawing/2014/main" id="{A6B18DB1-C341-A5CA-8D4B-F283101574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3" name="Rectangle 662">
                              <a:extLst>
                                <a:ext uri="{FF2B5EF4-FFF2-40B4-BE49-F238E27FC236}">
                                  <a16:creationId xmlns:a16="http://schemas.microsoft.com/office/drawing/2014/main" id="{1C71EC6A-058D-7983-F148-4D63F3330D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4" name="Rectangle 663">
                              <a:extLst>
                                <a:ext uri="{FF2B5EF4-FFF2-40B4-BE49-F238E27FC236}">
                                  <a16:creationId xmlns:a16="http://schemas.microsoft.com/office/drawing/2014/main" id="{DB4F16E6-B721-98A4-6650-44BD5BB0DE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65" name="Rectangle 664">
                              <a:extLst>
                                <a:ext uri="{FF2B5EF4-FFF2-40B4-BE49-F238E27FC236}">
                                  <a16:creationId xmlns:a16="http://schemas.microsoft.com/office/drawing/2014/main" id="{0C96E6A8-CCA2-77C1-DA8C-A980027C81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35" name="Group 634">
                        <a:extLst>
                          <a:ext uri="{FF2B5EF4-FFF2-40B4-BE49-F238E27FC236}">
                            <a16:creationId xmlns:a16="http://schemas.microsoft.com/office/drawing/2014/main" id="{10E5EEF4-DB82-7C27-5423-D102B7A65E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36" name="Group 635">
                          <a:extLst>
                            <a:ext uri="{FF2B5EF4-FFF2-40B4-BE49-F238E27FC236}">
                              <a16:creationId xmlns:a16="http://schemas.microsoft.com/office/drawing/2014/main" id="{EDF06D0E-CC4C-4D5D-5773-506F2A07E7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48" name="Group 647">
                            <a:extLst>
                              <a:ext uri="{FF2B5EF4-FFF2-40B4-BE49-F238E27FC236}">
                                <a16:creationId xmlns:a16="http://schemas.microsoft.com/office/drawing/2014/main" id="{4D059D53-D9DA-8C01-231D-9CD56CD3AE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4" name="Rectangle 653">
                              <a:extLst>
                                <a:ext uri="{FF2B5EF4-FFF2-40B4-BE49-F238E27FC236}">
                                  <a16:creationId xmlns:a16="http://schemas.microsoft.com/office/drawing/2014/main" id="{9E012D76-9EE1-4D82-FED6-9770136BC1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5" name="Rectangle 654">
                              <a:extLst>
                                <a:ext uri="{FF2B5EF4-FFF2-40B4-BE49-F238E27FC236}">
                                  <a16:creationId xmlns:a16="http://schemas.microsoft.com/office/drawing/2014/main" id="{8627E738-21DE-8587-A0A8-7114B8BB03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6" name="Rectangle 655">
                              <a:extLst>
                                <a:ext uri="{FF2B5EF4-FFF2-40B4-BE49-F238E27FC236}">
                                  <a16:creationId xmlns:a16="http://schemas.microsoft.com/office/drawing/2014/main" id="{27C5FAF3-112B-FC43-7186-1ADF778950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7" name="Rectangle 656">
                              <a:extLst>
                                <a:ext uri="{FF2B5EF4-FFF2-40B4-BE49-F238E27FC236}">
                                  <a16:creationId xmlns:a16="http://schemas.microsoft.com/office/drawing/2014/main" id="{5B27F96C-D138-14FE-B591-907C4ABE9A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E661269C-F3F1-8B52-F716-A3CF5C6A2C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50" name="Rectangle 649">
                              <a:extLst>
                                <a:ext uri="{FF2B5EF4-FFF2-40B4-BE49-F238E27FC236}">
                                  <a16:creationId xmlns:a16="http://schemas.microsoft.com/office/drawing/2014/main" id="{3523F6D8-0AE6-E41E-E9B0-EDD9F60E2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1" name="Rectangle 650">
                              <a:extLst>
                                <a:ext uri="{FF2B5EF4-FFF2-40B4-BE49-F238E27FC236}">
                                  <a16:creationId xmlns:a16="http://schemas.microsoft.com/office/drawing/2014/main" id="{EC505196-3723-9F82-A084-B6A7AF1FA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2" name="Rectangle 651">
                              <a:extLst>
                                <a:ext uri="{FF2B5EF4-FFF2-40B4-BE49-F238E27FC236}">
                                  <a16:creationId xmlns:a16="http://schemas.microsoft.com/office/drawing/2014/main" id="{742D0858-7344-2713-BDA0-1CC6AC2C30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53" name="Rectangle 652">
                              <a:extLst>
                                <a:ext uri="{FF2B5EF4-FFF2-40B4-BE49-F238E27FC236}">
                                  <a16:creationId xmlns:a16="http://schemas.microsoft.com/office/drawing/2014/main" id="{AB878832-B2BC-2FE2-D553-0CF6510FFB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37" name="Group 636">
                          <a:extLst>
                            <a:ext uri="{FF2B5EF4-FFF2-40B4-BE49-F238E27FC236}">
                              <a16:creationId xmlns:a16="http://schemas.microsoft.com/office/drawing/2014/main" id="{0E363607-D75A-31DE-6234-A1D7E54AF9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38" name="Group 637">
                            <a:extLst>
                              <a:ext uri="{FF2B5EF4-FFF2-40B4-BE49-F238E27FC236}">
                                <a16:creationId xmlns:a16="http://schemas.microsoft.com/office/drawing/2014/main" id="{87AD2012-4E42-B23D-A74A-9297C7BBA7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4" name="Rectangle 643">
                              <a:extLst>
                                <a:ext uri="{FF2B5EF4-FFF2-40B4-BE49-F238E27FC236}">
                                  <a16:creationId xmlns:a16="http://schemas.microsoft.com/office/drawing/2014/main" id="{BB2E84F2-FB7C-4BDE-4214-78D9DBD982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5" name="Rectangle 644">
                              <a:extLst>
                                <a:ext uri="{FF2B5EF4-FFF2-40B4-BE49-F238E27FC236}">
                                  <a16:creationId xmlns:a16="http://schemas.microsoft.com/office/drawing/2014/main" id="{20DB386B-AD3F-45A2-7F8A-0011417530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6" name="Rectangle 645">
                              <a:extLst>
                                <a:ext uri="{FF2B5EF4-FFF2-40B4-BE49-F238E27FC236}">
                                  <a16:creationId xmlns:a16="http://schemas.microsoft.com/office/drawing/2014/main" id="{94033375-212E-CFD0-5004-B99E25C8F2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7" name="Rectangle 646">
                              <a:extLst>
                                <a:ext uri="{FF2B5EF4-FFF2-40B4-BE49-F238E27FC236}">
                                  <a16:creationId xmlns:a16="http://schemas.microsoft.com/office/drawing/2014/main" id="{D48E3BAB-78F7-2B5B-7CA0-8B7620F362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9" name="Group 638">
                            <a:extLst>
                              <a:ext uri="{FF2B5EF4-FFF2-40B4-BE49-F238E27FC236}">
                                <a16:creationId xmlns:a16="http://schemas.microsoft.com/office/drawing/2014/main" id="{548BB1F7-518F-BB26-9152-0474EF5F7C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40" name="Rectangle 639">
                              <a:extLst>
                                <a:ext uri="{FF2B5EF4-FFF2-40B4-BE49-F238E27FC236}">
                                  <a16:creationId xmlns:a16="http://schemas.microsoft.com/office/drawing/2014/main" id="{62070C68-430C-B258-F9AC-17F573A92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1" name="Rectangle 640">
                              <a:extLst>
                                <a:ext uri="{FF2B5EF4-FFF2-40B4-BE49-F238E27FC236}">
                                  <a16:creationId xmlns:a16="http://schemas.microsoft.com/office/drawing/2014/main" id="{FB71AB24-FE8C-927C-790C-CC13B818BA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2" name="Rectangle 641">
                              <a:extLst>
                                <a:ext uri="{FF2B5EF4-FFF2-40B4-BE49-F238E27FC236}">
                                  <a16:creationId xmlns:a16="http://schemas.microsoft.com/office/drawing/2014/main" id="{375FFC96-22DB-804A-48DF-07C57BF421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3" name="Rectangle 642">
                              <a:extLst>
                                <a:ext uri="{FF2B5EF4-FFF2-40B4-BE49-F238E27FC236}">
                                  <a16:creationId xmlns:a16="http://schemas.microsoft.com/office/drawing/2014/main" id="{72B14475-0B15-A099-3FD2-6CDD5E48C8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587" name="Group 586">
                      <a:extLst>
                        <a:ext uri="{FF2B5EF4-FFF2-40B4-BE49-F238E27FC236}">
                          <a16:creationId xmlns:a16="http://schemas.microsoft.com/office/drawing/2014/main" id="{D5CC5358-B538-DC6B-141B-8585BF576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588" name="Group 587">
                        <a:extLst>
                          <a:ext uri="{FF2B5EF4-FFF2-40B4-BE49-F238E27FC236}">
                            <a16:creationId xmlns:a16="http://schemas.microsoft.com/office/drawing/2014/main" id="{A761F840-BFBB-488E-693C-5664098E98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612" name="Group 611">
                          <a:extLst>
                            <a:ext uri="{FF2B5EF4-FFF2-40B4-BE49-F238E27FC236}">
                              <a16:creationId xmlns:a16="http://schemas.microsoft.com/office/drawing/2014/main" id="{4603B059-DD06-8C05-56BC-C0A24BAA2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24" name="Group 623">
                            <a:extLst>
                              <a:ext uri="{FF2B5EF4-FFF2-40B4-BE49-F238E27FC236}">
                                <a16:creationId xmlns:a16="http://schemas.microsoft.com/office/drawing/2014/main" id="{DDC0182C-3437-F2DE-B02D-2175BEEAB0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30" name="Rectangle 629">
                              <a:extLst>
                                <a:ext uri="{FF2B5EF4-FFF2-40B4-BE49-F238E27FC236}">
                                  <a16:creationId xmlns:a16="http://schemas.microsoft.com/office/drawing/2014/main" id="{80BB9A26-4A69-00C2-FBA6-C58CE4251E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1" name="Rectangle 630">
                              <a:extLst>
                                <a:ext uri="{FF2B5EF4-FFF2-40B4-BE49-F238E27FC236}">
                                  <a16:creationId xmlns:a16="http://schemas.microsoft.com/office/drawing/2014/main" id="{7736218A-1DAA-FDA1-0A76-A8864A1220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2" name="Rectangle 631">
                              <a:extLst>
                                <a:ext uri="{FF2B5EF4-FFF2-40B4-BE49-F238E27FC236}">
                                  <a16:creationId xmlns:a16="http://schemas.microsoft.com/office/drawing/2014/main" id="{B6D42554-76CB-E52D-84E6-C91B288C6C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3" name="Rectangle 632">
                              <a:extLst>
                                <a:ext uri="{FF2B5EF4-FFF2-40B4-BE49-F238E27FC236}">
                                  <a16:creationId xmlns:a16="http://schemas.microsoft.com/office/drawing/2014/main" id="{A098E3F5-F01A-4141-0830-FEBA839FEA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3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5" name="Group 624">
                            <a:extLst>
                              <a:ext uri="{FF2B5EF4-FFF2-40B4-BE49-F238E27FC236}">
                                <a16:creationId xmlns:a16="http://schemas.microsoft.com/office/drawing/2014/main" id="{7E986075-0632-9BDC-ADC2-F8A78DCFE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6" name="Rectangle 625">
                              <a:extLst>
                                <a:ext uri="{FF2B5EF4-FFF2-40B4-BE49-F238E27FC236}">
                                  <a16:creationId xmlns:a16="http://schemas.microsoft.com/office/drawing/2014/main" id="{E53FDF81-713F-FE99-2BEB-83C7DB2A8C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7" name="Rectangle 626">
                              <a:extLst>
                                <a:ext uri="{FF2B5EF4-FFF2-40B4-BE49-F238E27FC236}">
                                  <a16:creationId xmlns:a16="http://schemas.microsoft.com/office/drawing/2014/main" id="{68FD6BFD-8224-A296-F3CF-BB21F2FA49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8" name="Rectangle 627">
                              <a:extLst>
                                <a:ext uri="{FF2B5EF4-FFF2-40B4-BE49-F238E27FC236}">
                                  <a16:creationId xmlns:a16="http://schemas.microsoft.com/office/drawing/2014/main" id="{2D2AD715-B7C5-4004-D9A0-CA6EF9877C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9" name="Rectangle 628">
                              <a:extLst>
                                <a:ext uri="{FF2B5EF4-FFF2-40B4-BE49-F238E27FC236}">
                                  <a16:creationId xmlns:a16="http://schemas.microsoft.com/office/drawing/2014/main" id="{B6FA79BE-7B0E-FB35-7AA8-C6187298D93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613" name="Group 612">
                          <a:extLst>
                            <a:ext uri="{FF2B5EF4-FFF2-40B4-BE49-F238E27FC236}">
                              <a16:creationId xmlns:a16="http://schemas.microsoft.com/office/drawing/2014/main" id="{C3A8C1DD-A413-7881-E377-F77752E70B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14" name="Group 613">
                            <a:extLst>
                              <a:ext uri="{FF2B5EF4-FFF2-40B4-BE49-F238E27FC236}">
                                <a16:creationId xmlns:a16="http://schemas.microsoft.com/office/drawing/2014/main" id="{C4ADD552-1BEA-2167-F024-04C15B22CB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20" name="Rectangle 619">
                              <a:extLst>
                                <a:ext uri="{FF2B5EF4-FFF2-40B4-BE49-F238E27FC236}">
                                  <a16:creationId xmlns:a16="http://schemas.microsoft.com/office/drawing/2014/main" id="{C0830190-06A3-37A1-4FFE-EF97C9B77E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1" name="Rectangle 620">
                              <a:extLst>
                                <a:ext uri="{FF2B5EF4-FFF2-40B4-BE49-F238E27FC236}">
                                  <a16:creationId xmlns:a16="http://schemas.microsoft.com/office/drawing/2014/main" id="{8975A38A-A850-30C8-373B-FEA49D00B7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2" name="Rectangle 621">
                              <a:extLst>
                                <a:ext uri="{FF2B5EF4-FFF2-40B4-BE49-F238E27FC236}">
                                  <a16:creationId xmlns:a16="http://schemas.microsoft.com/office/drawing/2014/main" id="{18C13A92-B2E4-B6D4-37B1-82A0BA0DDD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3" name="Rectangle 622">
                              <a:extLst>
                                <a:ext uri="{FF2B5EF4-FFF2-40B4-BE49-F238E27FC236}">
                                  <a16:creationId xmlns:a16="http://schemas.microsoft.com/office/drawing/2014/main" id="{D13F22AF-BE6A-BCA4-815F-F7410E736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15" name="Group 614">
                            <a:extLst>
                              <a:ext uri="{FF2B5EF4-FFF2-40B4-BE49-F238E27FC236}">
                                <a16:creationId xmlns:a16="http://schemas.microsoft.com/office/drawing/2014/main" id="{58A7EFE9-1789-0872-F175-4AA13ABA6C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16" name="Rectangle 615">
                              <a:extLst>
                                <a:ext uri="{FF2B5EF4-FFF2-40B4-BE49-F238E27FC236}">
                                  <a16:creationId xmlns:a16="http://schemas.microsoft.com/office/drawing/2014/main" id="{605CE4F0-D678-76E9-F440-5585AA9A99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7" name="Rectangle 616">
                              <a:extLst>
                                <a:ext uri="{FF2B5EF4-FFF2-40B4-BE49-F238E27FC236}">
                                  <a16:creationId xmlns:a16="http://schemas.microsoft.com/office/drawing/2014/main" id="{6E55D612-0D7A-3FE4-B2C5-37CD51DBAC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8" name="Rectangle 617">
                              <a:extLst>
                                <a:ext uri="{FF2B5EF4-FFF2-40B4-BE49-F238E27FC236}">
                                  <a16:creationId xmlns:a16="http://schemas.microsoft.com/office/drawing/2014/main" id="{23543C25-492E-09CA-C263-B489E7B302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9" name="Rectangle 618">
                              <a:extLst>
                                <a:ext uri="{FF2B5EF4-FFF2-40B4-BE49-F238E27FC236}">
                                  <a16:creationId xmlns:a16="http://schemas.microsoft.com/office/drawing/2014/main" id="{895CBBDB-8FA6-1BED-FD00-76F1E6A7E1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589" name="Group 588">
                        <a:extLst>
                          <a:ext uri="{FF2B5EF4-FFF2-40B4-BE49-F238E27FC236}">
                            <a16:creationId xmlns:a16="http://schemas.microsoft.com/office/drawing/2014/main" id="{BB180E79-57FD-9FBE-FFB2-AA2A62B3C7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590" name="Group 589">
                          <a:extLst>
                            <a:ext uri="{FF2B5EF4-FFF2-40B4-BE49-F238E27FC236}">
                              <a16:creationId xmlns:a16="http://schemas.microsoft.com/office/drawing/2014/main" id="{7ACAFDA1-8446-3A28-66DD-644F4801FB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02" name="Group 601">
                            <a:extLst>
                              <a:ext uri="{FF2B5EF4-FFF2-40B4-BE49-F238E27FC236}">
                                <a16:creationId xmlns:a16="http://schemas.microsoft.com/office/drawing/2014/main" id="{B5F6DE84-C591-C1DD-C759-24A866BE55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8" name="Rectangle 607">
                              <a:extLst>
                                <a:ext uri="{FF2B5EF4-FFF2-40B4-BE49-F238E27FC236}">
                                  <a16:creationId xmlns:a16="http://schemas.microsoft.com/office/drawing/2014/main" id="{D2827D7B-0DB5-8115-A682-D00C656159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Rectangle 608">
                              <a:extLst>
                                <a:ext uri="{FF2B5EF4-FFF2-40B4-BE49-F238E27FC236}">
                                  <a16:creationId xmlns:a16="http://schemas.microsoft.com/office/drawing/2014/main" id="{809A0F2C-7EC9-51B0-3346-1C74280A9D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0" name="Rectangle 609">
                              <a:extLst>
                                <a:ext uri="{FF2B5EF4-FFF2-40B4-BE49-F238E27FC236}">
                                  <a16:creationId xmlns:a16="http://schemas.microsoft.com/office/drawing/2014/main" id="{4A0224BB-A6DB-C12C-1569-B29EBCEC68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1" name="Rectangle 610">
                              <a:extLst>
                                <a:ext uri="{FF2B5EF4-FFF2-40B4-BE49-F238E27FC236}">
                                  <a16:creationId xmlns:a16="http://schemas.microsoft.com/office/drawing/2014/main" id="{303B9A2A-31FA-0BBF-7B23-8F95FDF56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03" name="Group 602">
                            <a:extLst>
                              <a:ext uri="{FF2B5EF4-FFF2-40B4-BE49-F238E27FC236}">
                                <a16:creationId xmlns:a16="http://schemas.microsoft.com/office/drawing/2014/main" id="{F9F3B7A0-36E5-F90C-0D24-086ACD4AE2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4" name="Rectangle 603">
                              <a:extLst>
                                <a:ext uri="{FF2B5EF4-FFF2-40B4-BE49-F238E27FC236}">
                                  <a16:creationId xmlns:a16="http://schemas.microsoft.com/office/drawing/2014/main" id="{71EA900E-3FFF-B46A-F82B-6C2F42D954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Rectangle 604">
                              <a:extLst>
                                <a:ext uri="{FF2B5EF4-FFF2-40B4-BE49-F238E27FC236}">
                                  <a16:creationId xmlns:a16="http://schemas.microsoft.com/office/drawing/2014/main" id="{047E362D-3891-A72B-125D-99369451F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6" name="Rectangle 605">
                              <a:extLst>
                                <a:ext uri="{FF2B5EF4-FFF2-40B4-BE49-F238E27FC236}">
                                  <a16:creationId xmlns:a16="http://schemas.microsoft.com/office/drawing/2014/main" id="{BA7D2A3F-1D81-2200-18A6-1800C6AB2F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7" name="Rectangle 606">
                              <a:extLst>
                                <a:ext uri="{FF2B5EF4-FFF2-40B4-BE49-F238E27FC236}">
                                  <a16:creationId xmlns:a16="http://schemas.microsoft.com/office/drawing/2014/main" id="{C6FE5A1D-07CD-09B6-F670-FDD0E27C0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91" name="Group 590">
                          <a:extLst>
                            <a:ext uri="{FF2B5EF4-FFF2-40B4-BE49-F238E27FC236}">
                              <a16:creationId xmlns:a16="http://schemas.microsoft.com/office/drawing/2014/main" id="{84EE031D-73C5-DB3B-B8D0-11EC093675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592" name="Group 591">
                            <a:extLst>
                              <a:ext uri="{FF2B5EF4-FFF2-40B4-BE49-F238E27FC236}">
                                <a16:creationId xmlns:a16="http://schemas.microsoft.com/office/drawing/2014/main" id="{8C52F9DC-D53D-891D-3F6E-A95C9FC35D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8" name="Rectangle 597">
                              <a:extLst>
                                <a:ext uri="{FF2B5EF4-FFF2-40B4-BE49-F238E27FC236}">
                                  <a16:creationId xmlns:a16="http://schemas.microsoft.com/office/drawing/2014/main" id="{1297D60B-32AF-D2BE-1832-06C112AE04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9" name="Rectangle 598">
                              <a:extLst>
                                <a:ext uri="{FF2B5EF4-FFF2-40B4-BE49-F238E27FC236}">
                                  <a16:creationId xmlns:a16="http://schemas.microsoft.com/office/drawing/2014/main" id="{0C9D2729-ED60-8895-78CE-6A3E853E27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Rectangle 599">
                              <a:extLst>
                                <a:ext uri="{FF2B5EF4-FFF2-40B4-BE49-F238E27FC236}">
                                  <a16:creationId xmlns:a16="http://schemas.microsoft.com/office/drawing/2014/main" id="{E223CC34-AE64-5832-4DA1-5EC0F3F36F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Rectangle 600">
                              <a:extLst>
                                <a:ext uri="{FF2B5EF4-FFF2-40B4-BE49-F238E27FC236}">
                                  <a16:creationId xmlns:a16="http://schemas.microsoft.com/office/drawing/2014/main" id="{74E6E2F8-16BB-6833-CF75-5917B1917B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93" name="Group 592">
                            <a:extLst>
                              <a:ext uri="{FF2B5EF4-FFF2-40B4-BE49-F238E27FC236}">
                                <a16:creationId xmlns:a16="http://schemas.microsoft.com/office/drawing/2014/main" id="{71C440F0-5A55-57A8-B074-6201CD66AA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94" name="Rectangle 593">
                              <a:extLst>
                                <a:ext uri="{FF2B5EF4-FFF2-40B4-BE49-F238E27FC236}">
                                  <a16:creationId xmlns:a16="http://schemas.microsoft.com/office/drawing/2014/main" id="{C8A17039-47C6-ECA5-7674-A659153E7A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5" name="Rectangle 594">
                              <a:extLst>
                                <a:ext uri="{FF2B5EF4-FFF2-40B4-BE49-F238E27FC236}">
                                  <a16:creationId xmlns:a16="http://schemas.microsoft.com/office/drawing/2014/main" id="{A1A0EBC7-3C5B-AE17-3ABC-E82BB3F194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6" name="Rectangle 595">
                              <a:extLst>
                                <a:ext uri="{FF2B5EF4-FFF2-40B4-BE49-F238E27FC236}">
                                  <a16:creationId xmlns:a16="http://schemas.microsoft.com/office/drawing/2014/main" id="{1ADA1EF7-699C-783A-335D-200318A784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7" name="Rectangle 596">
                              <a:extLst>
                                <a:ext uri="{FF2B5EF4-FFF2-40B4-BE49-F238E27FC236}">
                                  <a16:creationId xmlns:a16="http://schemas.microsoft.com/office/drawing/2014/main" id="{99B28538-F86E-9D9A-C513-DD53FC43CF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C2AE39D7-8810-14E7-7809-6DCB5BD9D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2857954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A4CC57CE-1030-046C-C9CB-2F4A80DB3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3242901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1B177319-4370-7B09-AC5B-DAE0F4D3F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717" y="3588024"/>
                <a:ext cx="2016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7154FCCE-DA33-BC4B-F900-6B294770BF54}"/>
                </a:ext>
              </a:extLst>
            </p:cNvPr>
            <p:cNvSpPr txBox="1"/>
            <p:nvPr/>
          </p:nvSpPr>
          <p:spPr>
            <a:xfrm>
              <a:off x="3291776" y="3340128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25B9749-DC25-3454-EB2D-BF97D0E2B22F}"/>
              </a:ext>
            </a:extLst>
          </p:cNvPr>
          <p:cNvGrpSpPr/>
          <p:nvPr/>
        </p:nvGrpSpPr>
        <p:grpSpPr>
          <a:xfrm>
            <a:off x="4962126" y="1585107"/>
            <a:ext cx="3622280" cy="1829494"/>
            <a:chOff x="606106" y="2494376"/>
            <a:chExt cx="3622280" cy="1829494"/>
          </a:xfrm>
        </p:grpSpPr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994B0633-EF63-3465-FAE3-A1E9D6F628CA}"/>
                </a:ext>
              </a:extLst>
            </p:cNvPr>
            <p:cNvGrpSpPr/>
            <p:nvPr/>
          </p:nvGrpSpPr>
          <p:grpSpPr>
            <a:xfrm>
              <a:off x="621144" y="2494376"/>
              <a:ext cx="3607242" cy="1829494"/>
              <a:chOff x="621144" y="2494376"/>
              <a:chExt cx="3607242" cy="1829494"/>
            </a:xfrm>
          </p:grpSpPr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8B622B03-FD90-8BFE-149E-E51F23C1920C}"/>
                  </a:ext>
                </a:extLst>
              </p:cNvPr>
              <p:cNvSpPr txBox="1"/>
              <p:nvPr/>
            </p:nvSpPr>
            <p:spPr>
              <a:xfrm>
                <a:off x="621144" y="2870380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C052CA7F-8BB7-1ECA-078A-9901AAC96BFE}"/>
                  </a:ext>
                </a:extLst>
              </p:cNvPr>
              <p:cNvSpPr txBox="1"/>
              <p:nvPr/>
            </p:nvSpPr>
            <p:spPr>
              <a:xfrm>
                <a:off x="3301528" y="28219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6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50F1AB2-574A-B684-CC64-1595EB826DC4}"/>
                  </a:ext>
                </a:extLst>
              </p:cNvPr>
              <p:cNvSpPr txBox="1"/>
              <p:nvPr/>
            </p:nvSpPr>
            <p:spPr>
              <a:xfrm>
                <a:off x="3301529" y="3528849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00825D3-DD96-CE7C-E920-62010DA7E819}"/>
                  </a:ext>
                </a:extLst>
              </p:cNvPr>
              <p:cNvGrpSpPr/>
              <p:nvPr/>
            </p:nvGrpSpPr>
            <p:grpSpPr>
              <a:xfrm>
                <a:off x="1327429" y="2494376"/>
                <a:ext cx="2016000" cy="1829494"/>
                <a:chOff x="1745877" y="2342910"/>
                <a:chExt cx="2016000" cy="1829494"/>
              </a:xfrm>
            </p:grpSpPr>
            <p:grpSp>
              <p:nvGrpSpPr>
                <p:cNvPr id="1064" name="Group 1063">
                  <a:extLst>
                    <a:ext uri="{FF2B5EF4-FFF2-40B4-BE49-F238E27FC236}">
                      <a16:creationId xmlns:a16="http://schemas.microsoft.com/office/drawing/2014/main" id="{06EE56ED-8586-1570-7528-21BCE49C007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25878" y="2496557"/>
                  <a:ext cx="1656000" cy="1495876"/>
                  <a:chOff x="1036320" y="2239962"/>
                  <a:chExt cx="1905000" cy="1948528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16802F64-C06D-6F06-6461-807BB08D2C7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115" name="Group 1114">
                      <a:extLst>
                        <a:ext uri="{FF2B5EF4-FFF2-40B4-BE49-F238E27FC236}">
                          <a16:creationId xmlns:a16="http://schemas.microsoft.com/office/drawing/2014/main" id="{6E697839-D51C-8E44-1451-F21D38BAE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39" name="Group 1138">
                        <a:extLst>
                          <a:ext uri="{FF2B5EF4-FFF2-40B4-BE49-F238E27FC236}">
                            <a16:creationId xmlns:a16="http://schemas.microsoft.com/office/drawing/2014/main" id="{398EB05D-BF6A-277C-CB99-0E57873B99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51" name="Group 1150">
                          <a:extLst>
                            <a:ext uri="{FF2B5EF4-FFF2-40B4-BE49-F238E27FC236}">
                              <a16:creationId xmlns:a16="http://schemas.microsoft.com/office/drawing/2014/main" id="{DD1DD583-684C-6DD8-D433-2CD0605833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7" name="Rectangle 1156">
                            <a:extLst>
                              <a:ext uri="{FF2B5EF4-FFF2-40B4-BE49-F238E27FC236}">
                                <a16:creationId xmlns:a16="http://schemas.microsoft.com/office/drawing/2014/main" id="{39EBB622-4D8D-B250-C232-2C302DC7DE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8" name="Rectangle 1157">
                            <a:extLst>
                              <a:ext uri="{FF2B5EF4-FFF2-40B4-BE49-F238E27FC236}">
                                <a16:creationId xmlns:a16="http://schemas.microsoft.com/office/drawing/2014/main" id="{40304400-04AC-221D-BB3D-CC07B6D7B1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9" name="Rectangle 1158">
                            <a:extLst>
                              <a:ext uri="{FF2B5EF4-FFF2-40B4-BE49-F238E27FC236}">
                                <a16:creationId xmlns:a16="http://schemas.microsoft.com/office/drawing/2014/main" id="{0B3F64B8-E9A5-F5D6-058C-380766D1DF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60" name="Rectangle 1159">
                            <a:extLst>
                              <a:ext uri="{FF2B5EF4-FFF2-40B4-BE49-F238E27FC236}">
                                <a16:creationId xmlns:a16="http://schemas.microsoft.com/office/drawing/2014/main" id="{153FD391-9BB0-F475-A5AD-A11450CFB8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52" name="Group 1151">
                          <a:extLst>
                            <a:ext uri="{FF2B5EF4-FFF2-40B4-BE49-F238E27FC236}">
                              <a16:creationId xmlns:a16="http://schemas.microsoft.com/office/drawing/2014/main" id="{7298C5DD-6DF0-BEEF-1D19-3322AF58D9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53" name="Rectangle 1152">
                            <a:extLst>
                              <a:ext uri="{FF2B5EF4-FFF2-40B4-BE49-F238E27FC236}">
                                <a16:creationId xmlns:a16="http://schemas.microsoft.com/office/drawing/2014/main" id="{333F637A-F709-47F4-1C95-CAFB8791E4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4" name="Rectangle 1153">
                            <a:extLst>
                              <a:ext uri="{FF2B5EF4-FFF2-40B4-BE49-F238E27FC236}">
                                <a16:creationId xmlns:a16="http://schemas.microsoft.com/office/drawing/2014/main" id="{BD608DB2-0CFC-EA86-0FCB-6FB8EC866E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5" name="Rectangle 1154">
                            <a:extLst>
                              <a:ext uri="{FF2B5EF4-FFF2-40B4-BE49-F238E27FC236}">
                                <a16:creationId xmlns:a16="http://schemas.microsoft.com/office/drawing/2014/main" id="{4878080B-C2A5-743C-D36C-08062834DB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6" name="Rectangle 1155">
                            <a:extLst>
                              <a:ext uri="{FF2B5EF4-FFF2-40B4-BE49-F238E27FC236}">
                                <a16:creationId xmlns:a16="http://schemas.microsoft.com/office/drawing/2014/main" id="{23A98BBD-6D70-2F8A-2CBC-AF5D549F2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40" name="Group 1139">
                        <a:extLst>
                          <a:ext uri="{FF2B5EF4-FFF2-40B4-BE49-F238E27FC236}">
                            <a16:creationId xmlns:a16="http://schemas.microsoft.com/office/drawing/2014/main" id="{AA716F14-A7D6-AEF4-88DA-0EE89D4AF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41" name="Group 1140">
                          <a:extLst>
                            <a:ext uri="{FF2B5EF4-FFF2-40B4-BE49-F238E27FC236}">
                              <a16:creationId xmlns:a16="http://schemas.microsoft.com/office/drawing/2014/main" id="{CE2DF8EC-9BA0-3693-77E0-EBE8F72579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7" name="Rectangle 1146">
                            <a:extLst>
                              <a:ext uri="{FF2B5EF4-FFF2-40B4-BE49-F238E27FC236}">
                                <a16:creationId xmlns:a16="http://schemas.microsoft.com/office/drawing/2014/main" id="{0D5FB505-DFD8-FDDD-0784-F557421B0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8" name="Rectangle 1147">
                            <a:extLst>
                              <a:ext uri="{FF2B5EF4-FFF2-40B4-BE49-F238E27FC236}">
                                <a16:creationId xmlns:a16="http://schemas.microsoft.com/office/drawing/2014/main" id="{66613530-80A4-EC7E-00A1-56D3A7AC94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9" name="Rectangle 1148">
                            <a:extLst>
                              <a:ext uri="{FF2B5EF4-FFF2-40B4-BE49-F238E27FC236}">
                                <a16:creationId xmlns:a16="http://schemas.microsoft.com/office/drawing/2014/main" id="{571B4A51-B78C-DC46-0573-6D5FE54980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50" name="Rectangle 1149">
                            <a:extLst>
                              <a:ext uri="{FF2B5EF4-FFF2-40B4-BE49-F238E27FC236}">
                                <a16:creationId xmlns:a16="http://schemas.microsoft.com/office/drawing/2014/main" id="{E5C1C997-0FDA-0CE3-C9C7-2E28A8720F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42" name="Group 1141">
                          <a:extLst>
                            <a:ext uri="{FF2B5EF4-FFF2-40B4-BE49-F238E27FC236}">
                              <a16:creationId xmlns:a16="http://schemas.microsoft.com/office/drawing/2014/main" id="{7BF3E2C3-0353-105F-BAD8-51FFFEA7F6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43" name="Rectangle 1142">
                            <a:extLst>
                              <a:ext uri="{FF2B5EF4-FFF2-40B4-BE49-F238E27FC236}">
                                <a16:creationId xmlns:a16="http://schemas.microsoft.com/office/drawing/2014/main" id="{39AF1324-53CE-306B-19D6-836C604A64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4" name="Rectangle 1143">
                            <a:extLst>
                              <a:ext uri="{FF2B5EF4-FFF2-40B4-BE49-F238E27FC236}">
                                <a16:creationId xmlns:a16="http://schemas.microsoft.com/office/drawing/2014/main" id="{55F1A13E-0A53-8769-2379-01A05FE3B6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5" name="Rectangle 1144">
                            <a:extLst>
                              <a:ext uri="{FF2B5EF4-FFF2-40B4-BE49-F238E27FC236}">
                                <a16:creationId xmlns:a16="http://schemas.microsoft.com/office/drawing/2014/main" id="{8297997D-BC01-7226-412C-E5AD40C109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46" name="Rectangle 1145">
                            <a:extLst>
                              <a:ext uri="{FF2B5EF4-FFF2-40B4-BE49-F238E27FC236}">
                                <a16:creationId xmlns:a16="http://schemas.microsoft.com/office/drawing/2014/main" id="{4403FE4C-64A7-9232-3F77-A647ABC95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16" name="Group 1115">
                      <a:extLst>
                        <a:ext uri="{FF2B5EF4-FFF2-40B4-BE49-F238E27FC236}">
                          <a16:creationId xmlns:a16="http://schemas.microsoft.com/office/drawing/2014/main" id="{B4E9B5BF-9B9C-8C9C-4A5F-9251F9490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17" name="Group 1116">
                        <a:extLst>
                          <a:ext uri="{FF2B5EF4-FFF2-40B4-BE49-F238E27FC236}">
                            <a16:creationId xmlns:a16="http://schemas.microsoft.com/office/drawing/2014/main" id="{456E548B-76EF-963C-E76B-464A4BFE9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29" name="Group 1128">
                          <a:extLst>
                            <a:ext uri="{FF2B5EF4-FFF2-40B4-BE49-F238E27FC236}">
                              <a16:creationId xmlns:a16="http://schemas.microsoft.com/office/drawing/2014/main" id="{3E093531-07D5-E668-9CD9-7EA8048B82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5" name="Rectangle 1134">
                            <a:extLst>
                              <a:ext uri="{FF2B5EF4-FFF2-40B4-BE49-F238E27FC236}">
                                <a16:creationId xmlns:a16="http://schemas.microsoft.com/office/drawing/2014/main" id="{0A3EED4F-37EA-0CA8-AD30-9DA5DFCF25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6" name="Rectangle 1135">
                            <a:extLst>
                              <a:ext uri="{FF2B5EF4-FFF2-40B4-BE49-F238E27FC236}">
                                <a16:creationId xmlns:a16="http://schemas.microsoft.com/office/drawing/2014/main" id="{6628B8A2-4252-E247-7591-026CD8FDE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7" name="Rectangle 1136">
                            <a:extLst>
                              <a:ext uri="{FF2B5EF4-FFF2-40B4-BE49-F238E27FC236}">
                                <a16:creationId xmlns:a16="http://schemas.microsoft.com/office/drawing/2014/main" id="{FB569B8C-B70F-00F5-8764-144EC12C44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8" name="Rectangle 1137">
                            <a:extLst>
                              <a:ext uri="{FF2B5EF4-FFF2-40B4-BE49-F238E27FC236}">
                                <a16:creationId xmlns:a16="http://schemas.microsoft.com/office/drawing/2014/main" id="{03509B8F-1953-BDD1-621B-ECE6B1CDE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30" name="Group 1129">
                          <a:extLst>
                            <a:ext uri="{FF2B5EF4-FFF2-40B4-BE49-F238E27FC236}">
                              <a16:creationId xmlns:a16="http://schemas.microsoft.com/office/drawing/2014/main" id="{CE524E4B-91A4-823E-C583-3C42C3CC70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31" name="Rectangle 1130">
                            <a:extLst>
                              <a:ext uri="{FF2B5EF4-FFF2-40B4-BE49-F238E27FC236}">
                                <a16:creationId xmlns:a16="http://schemas.microsoft.com/office/drawing/2014/main" id="{04E8ED9E-6615-E415-A43A-0B894B64CA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2" name="Rectangle 1131">
                            <a:extLst>
                              <a:ext uri="{FF2B5EF4-FFF2-40B4-BE49-F238E27FC236}">
                                <a16:creationId xmlns:a16="http://schemas.microsoft.com/office/drawing/2014/main" id="{BA7EFEFC-A52F-ADE1-1513-EC94473698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3" name="Rectangle 1132">
                            <a:extLst>
                              <a:ext uri="{FF2B5EF4-FFF2-40B4-BE49-F238E27FC236}">
                                <a16:creationId xmlns:a16="http://schemas.microsoft.com/office/drawing/2014/main" id="{4D57684E-DDBC-69C3-FCC8-2F77369282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34" name="Rectangle 1133">
                            <a:extLst>
                              <a:ext uri="{FF2B5EF4-FFF2-40B4-BE49-F238E27FC236}">
                                <a16:creationId xmlns:a16="http://schemas.microsoft.com/office/drawing/2014/main" id="{02CDFA5A-8DE1-116A-7290-062460683B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18" name="Group 1117">
                        <a:extLst>
                          <a:ext uri="{FF2B5EF4-FFF2-40B4-BE49-F238E27FC236}">
                            <a16:creationId xmlns:a16="http://schemas.microsoft.com/office/drawing/2014/main" id="{4B598ADE-75EF-4730-7D45-0D39EFF570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19" name="Group 1118">
                          <a:extLst>
                            <a:ext uri="{FF2B5EF4-FFF2-40B4-BE49-F238E27FC236}">
                              <a16:creationId xmlns:a16="http://schemas.microsoft.com/office/drawing/2014/main" id="{9E3CBB75-1186-DB30-8591-DBFC7D0740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5" name="Rectangle 1124">
                            <a:extLst>
                              <a:ext uri="{FF2B5EF4-FFF2-40B4-BE49-F238E27FC236}">
                                <a16:creationId xmlns:a16="http://schemas.microsoft.com/office/drawing/2014/main" id="{56C795D9-4429-2870-4A7F-E12EAEF91A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6" name="Rectangle 1125">
                            <a:extLst>
                              <a:ext uri="{FF2B5EF4-FFF2-40B4-BE49-F238E27FC236}">
                                <a16:creationId xmlns:a16="http://schemas.microsoft.com/office/drawing/2014/main" id="{A3A39F0F-DADE-A6DB-E8C4-3EE6B9431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7" name="Rectangle 1126">
                            <a:extLst>
                              <a:ext uri="{FF2B5EF4-FFF2-40B4-BE49-F238E27FC236}">
                                <a16:creationId xmlns:a16="http://schemas.microsoft.com/office/drawing/2014/main" id="{6F16A24D-9042-226C-A61B-92212BB8CD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8" name="Rectangle 1127">
                            <a:extLst>
                              <a:ext uri="{FF2B5EF4-FFF2-40B4-BE49-F238E27FC236}">
                                <a16:creationId xmlns:a16="http://schemas.microsoft.com/office/drawing/2014/main" id="{310327D7-EC17-05B2-6AF4-C526DE42DA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20" name="Group 1119">
                          <a:extLst>
                            <a:ext uri="{FF2B5EF4-FFF2-40B4-BE49-F238E27FC236}">
                              <a16:creationId xmlns:a16="http://schemas.microsoft.com/office/drawing/2014/main" id="{214DE498-A994-DB55-C872-043C26F1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21" name="Rectangle 1120">
                            <a:extLst>
                              <a:ext uri="{FF2B5EF4-FFF2-40B4-BE49-F238E27FC236}">
                                <a16:creationId xmlns:a16="http://schemas.microsoft.com/office/drawing/2014/main" id="{7AC5D845-8643-A8E4-BFFA-A0F0374308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2" name="Rectangle 1121">
                            <a:extLst>
                              <a:ext uri="{FF2B5EF4-FFF2-40B4-BE49-F238E27FC236}">
                                <a16:creationId xmlns:a16="http://schemas.microsoft.com/office/drawing/2014/main" id="{39EAB9EF-14C3-9AF5-030E-615D597515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3" name="Rectangle 1122">
                            <a:extLst>
                              <a:ext uri="{FF2B5EF4-FFF2-40B4-BE49-F238E27FC236}">
                                <a16:creationId xmlns:a16="http://schemas.microsoft.com/office/drawing/2014/main" id="{63AE05FB-C7E0-1438-D6D5-560BCB81E3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24" name="Rectangle 1123">
                            <a:extLst>
                              <a:ext uri="{FF2B5EF4-FFF2-40B4-BE49-F238E27FC236}">
                                <a16:creationId xmlns:a16="http://schemas.microsoft.com/office/drawing/2014/main" id="{A3A33024-2035-16B3-31C9-E874316E91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4C09FB27-440D-7C0D-7299-26E33965CDF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1069" name="Group 1068">
                      <a:extLst>
                        <a:ext uri="{FF2B5EF4-FFF2-40B4-BE49-F238E27FC236}">
                          <a16:creationId xmlns:a16="http://schemas.microsoft.com/office/drawing/2014/main" id="{3AF334F5-AC7D-C00F-C3FD-504C27B5E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9AA39FF9-E611-8D2D-5087-455D5B4939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05" name="Group 1104">
                          <a:extLst>
                            <a:ext uri="{FF2B5EF4-FFF2-40B4-BE49-F238E27FC236}">
                              <a16:creationId xmlns:a16="http://schemas.microsoft.com/office/drawing/2014/main" id="{737DD0AC-B55C-64ED-146C-4218A259A2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11" name="Rectangle 1110">
                            <a:extLst>
                              <a:ext uri="{FF2B5EF4-FFF2-40B4-BE49-F238E27FC236}">
                                <a16:creationId xmlns:a16="http://schemas.microsoft.com/office/drawing/2014/main" id="{4A28A189-7B0D-5A36-1FCC-D0161F66F5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2" name="Rectangle 1111">
                            <a:extLst>
                              <a:ext uri="{FF2B5EF4-FFF2-40B4-BE49-F238E27FC236}">
                                <a16:creationId xmlns:a16="http://schemas.microsoft.com/office/drawing/2014/main" id="{7F5CA9C9-C1D0-95B3-854E-57B0C9224B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3" name="Rectangle 1112">
                            <a:extLst>
                              <a:ext uri="{FF2B5EF4-FFF2-40B4-BE49-F238E27FC236}">
                                <a16:creationId xmlns:a16="http://schemas.microsoft.com/office/drawing/2014/main" id="{F80E46A3-6EDC-9779-6669-636667A34E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4" name="Rectangle 1113">
                            <a:extLst>
                              <a:ext uri="{FF2B5EF4-FFF2-40B4-BE49-F238E27FC236}">
                                <a16:creationId xmlns:a16="http://schemas.microsoft.com/office/drawing/2014/main" id="{483FE9AC-09D4-1C8A-01BF-17822F147D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3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06" name="Group 1105">
                          <a:extLst>
                            <a:ext uri="{FF2B5EF4-FFF2-40B4-BE49-F238E27FC236}">
                              <a16:creationId xmlns:a16="http://schemas.microsoft.com/office/drawing/2014/main" id="{00F59227-BAEA-905A-BD6F-83EF6B6B9A3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7" name="Rectangle 1106">
                            <a:extLst>
                              <a:ext uri="{FF2B5EF4-FFF2-40B4-BE49-F238E27FC236}">
                                <a16:creationId xmlns:a16="http://schemas.microsoft.com/office/drawing/2014/main" id="{62A6BA89-50D3-CD18-79C6-C0F5060742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8" name="Rectangle 1107">
                            <a:extLst>
                              <a:ext uri="{FF2B5EF4-FFF2-40B4-BE49-F238E27FC236}">
                                <a16:creationId xmlns:a16="http://schemas.microsoft.com/office/drawing/2014/main" id="{817D6745-F903-69E1-3CF8-040DE272D2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9" name="Rectangle 1108">
                            <a:extLst>
                              <a:ext uri="{FF2B5EF4-FFF2-40B4-BE49-F238E27FC236}">
                                <a16:creationId xmlns:a16="http://schemas.microsoft.com/office/drawing/2014/main" id="{B7E954CC-8450-A654-DA8A-7259ED1649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10" name="Rectangle 1109">
                            <a:extLst>
                              <a:ext uri="{FF2B5EF4-FFF2-40B4-BE49-F238E27FC236}">
                                <a16:creationId xmlns:a16="http://schemas.microsoft.com/office/drawing/2014/main" id="{B58A165E-904E-D18B-207E-C48A90BE73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94" name="Group 1093">
                        <a:extLst>
                          <a:ext uri="{FF2B5EF4-FFF2-40B4-BE49-F238E27FC236}">
                            <a16:creationId xmlns:a16="http://schemas.microsoft.com/office/drawing/2014/main" id="{320BEF9F-FC7E-68A2-5B70-5453EC993D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95" name="Group 1094">
                          <a:extLst>
                            <a:ext uri="{FF2B5EF4-FFF2-40B4-BE49-F238E27FC236}">
                              <a16:creationId xmlns:a16="http://schemas.microsoft.com/office/drawing/2014/main" id="{04889B8B-0DAA-CB9B-AD3F-58A1CBF1E7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01" name="Rectangle 1100">
                            <a:extLst>
                              <a:ext uri="{FF2B5EF4-FFF2-40B4-BE49-F238E27FC236}">
                                <a16:creationId xmlns:a16="http://schemas.microsoft.com/office/drawing/2014/main" id="{3568131A-1501-AA3D-F459-8FC00E386D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2" name="Rectangle 1101">
                            <a:extLst>
                              <a:ext uri="{FF2B5EF4-FFF2-40B4-BE49-F238E27FC236}">
                                <a16:creationId xmlns:a16="http://schemas.microsoft.com/office/drawing/2014/main" id="{3C23AD4D-6955-E139-77BC-BC8FB0D0A2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3" name="Rectangle 1102">
                            <a:extLst>
                              <a:ext uri="{FF2B5EF4-FFF2-40B4-BE49-F238E27FC236}">
                                <a16:creationId xmlns:a16="http://schemas.microsoft.com/office/drawing/2014/main" id="{81C806F4-8A49-0B48-1F4C-57663C7B47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4" name="Rectangle 1103">
                            <a:extLst>
                              <a:ext uri="{FF2B5EF4-FFF2-40B4-BE49-F238E27FC236}">
                                <a16:creationId xmlns:a16="http://schemas.microsoft.com/office/drawing/2014/main" id="{3623A9B9-4473-FB63-D4A3-384BA1CAA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96" name="Group 1095">
                          <a:extLst>
                            <a:ext uri="{FF2B5EF4-FFF2-40B4-BE49-F238E27FC236}">
                              <a16:creationId xmlns:a16="http://schemas.microsoft.com/office/drawing/2014/main" id="{E48C2889-3015-496D-FE8B-D49D5F493E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97" name="Rectangle 1096">
                            <a:extLst>
                              <a:ext uri="{FF2B5EF4-FFF2-40B4-BE49-F238E27FC236}">
                                <a16:creationId xmlns:a16="http://schemas.microsoft.com/office/drawing/2014/main" id="{69C81BE1-5F10-BDF0-4A28-3512E886B0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8" name="Rectangle 1097">
                            <a:extLst>
                              <a:ext uri="{FF2B5EF4-FFF2-40B4-BE49-F238E27FC236}">
                                <a16:creationId xmlns:a16="http://schemas.microsoft.com/office/drawing/2014/main" id="{0C89984B-83C7-3D53-39A0-1C53110640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9" name="Rectangle 1098">
                            <a:extLst>
                              <a:ext uri="{FF2B5EF4-FFF2-40B4-BE49-F238E27FC236}">
                                <a16:creationId xmlns:a16="http://schemas.microsoft.com/office/drawing/2014/main" id="{7A2CF756-E899-B582-3BBE-1A4C34614C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0" name="Rectangle 1099">
                            <a:extLst>
                              <a:ext uri="{FF2B5EF4-FFF2-40B4-BE49-F238E27FC236}">
                                <a16:creationId xmlns:a16="http://schemas.microsoft.com/office/drawing/2014/main" id="{1E63DECF-BBF3-4E1E-9C3E-AFC7616932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70" name="Group 1069">
                      <a:extLst>
                        <a:ext uri="{FF2B5EF4-FFF2-40B4-BE49-F238E27FC236}">
                          <a16:creationId xmlns:a16="http://schemas.microsoft.com/office/drawing/2014/main" id="{F5B9D569-3C6F-C94A-785D-10F764AD99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071" name="Group 1070">
                        <a:extLst>
                          <a:ext uri="{FF2B5EF4-FFF2-40B4-BE49-F238E27FC236}">
                            <a16:creationId xmlns:a16="http://schemas.microsoft.com/office/drawing/2014/main" id="{7A3E7C94-2E1A-9752-34DA-3D926C65E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83" name="Group 1082">
                          <a:extLst>
                            <a:ext uri="{FF2B5EF4-FFF2-40B4-BE49-F238E27FC236}">
                              <a16:creationId xmlns:a16="http://schemas.microsoft.com/office/drawing/2014/main" id="{B7579EDF-4E96-C174-9AEF-9C81B72006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9" name="Rectangle 1088">
                            <a:extLst>
                              <a:ext uri="{FF2B5EF4-FFF2-40B4-BE49-F238E27FC236}">
                                <a16:creationId xmlns:a16="http://schemas.microsoft.com/office/drawing/2014/main" id="{05FBAE38-E425-E187-77A8-78D7FC1013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0" name="Rectangle 1089">
                            <a:extLst>
                              <a:ext uri="{FF2B5EF4-FFF2-40B4-BE49-F238E27FC236}">
                                <a16:creationId xmlns:a16="http://schemas.microsoft.com/office/drawing/2014/main" id="{84DADDD8-3F15-DB37-3915-D8D47DB0F4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1" name="Rectangle 1090">
                            <a:extLst>
                              <a:ext uri="{FF2B5EF4-FFF2-40B4-BE49-F238E27FC236}">
                                <a16:creationId xmlns:a16="http://schemas.microsoft.com/office/drawing/2014/main" id="{36B57DD4-C23A-13C5-9D5F-9AD64C3B6F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2" name="Rectangle 1091">
                            <a:extLst>
                              <a:ext uri="{FF2B5EF4-FFF2-40B4-BE49-F238E27FC236}">
                                <a16:creationId xmlns:a16="http://schemas.microsoft.com/office/drawing/2014/main" id="{3B7B6E79-7F2E-B677-CB56-095B701274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84" name="Group 1083">
                          <a:extLst>
                            <a:ext uri="{FF2B5EF4-FFF2-40B4-BE49-F238E27FC236}">
                              <a16:creationId xmlns:a16="http://schemas.microsoft.com/office/drawing/2014/main" id="{1BDFAA58-79DF-4076-15D9-BC39C0715A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85" name="Rectangle 1084">
                            <a:extLst>
                              <a:ext uri="{FF2B5EF4-FFF2-40B4-BE49-F238E27FC236}">
                                <a16:creationId xmlns:a16="http://schemas.microsoft.com/office/drawing/2014/main" id="{23201C1E-E0B2-1DF9-C274-F71E57EF6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6" name="Rectangle 1085">
                            <a:extLst>
                              <a:ext uri="{FF2B5EF4-FFF2-40B4-BE49-F238E27FC236}">
                                <a16:creationId xmlns:a16="http://schemas.microsoft.com/office/drawing/2014/main" id="{6E2C9C1D-149E-CC57-E459-34342D52EC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7" name="Rectangle 1086">
                            <a:extLst>
                              <a:ext uri="{FF2B5EF4-FFF2-40B4-BE49-F238E27FC236}">
                                <a16:creationId xmlns:a16="http://schemas.microsoft.com/office/drawing/2014/main" id="{78404CC7-C7A7-E312-3E75-0846DED9CB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8" name="Rectangle 1087">
                            <a:extLst>
                              <a:ext uri="{FF2B5EF4-FFF2-40B4-BE49-F238E27FC236}">
                                <a16:creationId xmlns:a16="http://schemas.microsoft.com/office/drawing/2014/main" id="{3DB11E89-F6FB-E023-0E2A-140AF40873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BF31AC60-A013-8B10-F7AE-B65C81C5C6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073" name="Group 1072">
                          <a:extLst>
                            <a:ext uri="{FF2B5EF4-FFF2-40B4-BE49-F238E27FC236}">
                              <a16:creationId xmlns:a16="http://schemas.microsoft.com/office/drawing/2014/main" id="{2025E528-268B-A835-5E7E-0ECA7BBD92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9" name="Rectangle 1078">
                            <a:extLst>
                              <a:ext uri="{FF2B5EF4-FFF2-40B4-BE49-F238E27FC236}">
                                <a16:creationId xmlns:a16="http://schemas.microsoft.com/office/drawing/2014/main" id="{ADF2D4AB-3F75-E156-7DF4-E03D123F2C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0" name="Rectangle 1079">
                            <a:extLst>
                              <a:ext uri="{FF2B5EF4-FFF2-40B4-BE49-F238E27FC236}">
                                <a16:creationId xmlns:a16="http://schemas.microsoft.com/office/drawing/2014/main" id="{8544CA2E-FE17-5431-4289-AC8AC00373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1" name="Rectangle 1080">
                            <a:extLst>
                              <a:ext uri="{FF2B5EF4-FFF2-40B4-BE49-F238E27FC236}">
                                <a16:creationId xmlns:a16="http://schemas.microsoft.com/office/drawing/2014/main" id="{2B22DC8B-81AF-1F2D-EAD9-6C7C264E58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82" name="Rectangle 1081">
                            <a:extLst>
                              <a:ext uri="{FF2B5EF4-FFF2-40B4-BE49-F238E27FC236}">
                                <a16:creationId xmlns:a16="http://schemas.microsoft.com/office/drawing/2014/main" id="{FAFF0C00-B3C2-FF22-DC71-792AC4786F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74" name="Group 1073">
                          <a:extLst>
                            <a:ext uri="{FF2B5EF4-FFF2-40B4-BE49-F238E27FC236}">
                              <a16:creationId xmlns:a16="http://schemas.microsoft.com/office/drawing/2014/main" id="{FD22B8AB-EE1A-C46F-475B-471E6E4F8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075" name="Rectangle 1074">
                            <a:extLst>
                              <a:ext uri="{FF2B5EF4-FFF2-40B4-BE49-F238E27FC236}">
                                <a16:creationId xmlns:a16="http://schemas.microsoft.com/office/drawing/2014/main" id="{41EBE1FF-FFAE-754E-17EE-41F01D131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6" name="Rectangle 1075">
                            <a:extLst>
                              <a:ext uri="{FF2B5EF4-FFF2-40B4-BE49-F238E27FC236}">
                                <a16:creationId xmlns:a16="http://schemas.microsoft.com/office/drawing/2014/main" id="{4EC0CD18-966F-358A-AF80-32FC9D6084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7" name="Rectangle 1076">
                            <a:extLst>
                              <a:ext uri="{FF2B5EF4-FFF2-40B4-BE49-F238E27FC236}">
                                <a16:creationId xmlns:a16="http://schemas.microsoft.com/office/drawing/2014/main" id="{89A4381A-A4AB-1B48-E7B9-8FB7BD51CF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78" name="Rectangle 1077">
                            <a:extLst>
                              <a:ext uri="{FF2B5EF4-FFF2-40B4-BE49-F238E27FC236}">
                                <a16:creationId xmlns:a16="http://schemas.microsoft.com/office/drawing/2014/main" id="{A2A43600-C068-6894-7A55-CCFF8B42B5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32B87A28-0A86-D28A-1894-AC47E55A3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53877" y="2342910"/>
                  <a:ext cx="0" cy="1829494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4F14DD13-BDED-AA5C-76AD-1A8C9F886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877" y="3242901"/>
                  <a:ext cx="2016000" cy="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7622617B-AD71-50F2-CF2E-F3FE3A6CA282}"/>
                </a:ext>
              </a:extLst>
            </p:cNvPr>
            <p:cNvSpPr txBox="1"/>
            <p:nvPr/>
          </p:nvSpPr>
          <p:spPr>
            <a:xfrm>
              <a:off x="606106" y="3528849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Core 3</a:t>
              </a:r>
            </a:p>
          </p:txBody>
        </p:sp>
      </p:grpSp>
      <p:sp>
        <p:nvSpPr>
          <p:cNvPr id="1161" name="TextBox 1160">
            <a:extLst>
              <a:ext uri="{FF2B5EF4-FFF2-40B4-BE49-F238E27FC236}">
                <a16:creationId xmlns:a16="http://schemas.microsoft.com/office/drawing/2014/main" id="{087E4EDA-9314-3F95-712F-05CF0AEA277D}"/>
              </a:ext>
            </a:extLst>
          </p:cNvPr>
          <p:cNvSpPr txBox="1"/>
          <p:nvPr/>
        </p:nvSpPr>
        <p:spPr>
          <a:xfrm>
            <a:off x="400106" y="1252380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1D Partitioning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D7E9391D-4DB5-7F5E-0625-67AE528F2809}"/>
              </a:ext>
            </a:extLst>
          </p:cNvPr>
          <p:cNvSpPr txBox="1"/>
          <p:nvPr/>
        </p:nvSpPr>
        <p:spPr>
          <a:xfrm>
            <a:off x="5758087" y="1256881"/>
            <a:ext cx="20549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latin typeface="Trebuchet MS" panose="020B0703020202090204" pitchFamily="34" charset="0"/>
              </a:rPr>
              <a:t>2D Partitioning</a:t>
            </a:r>
          </a:p>
        </p:txBody>
      </p: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6A087F7E-9606-1308-9A71-21AB0773BA10}"/>
              </a:ext>
            </a:extLst>
          </p:cNvPr>
          <p:cNvGrpSpPr>
            <a:grpSpLocks noChangeAspect="1"/>
          </p:cNvGrpSpPr>
          <p:nvPr/>
        </p:nvGrpSpPr>
        <p:grpSpPr>
          <a:xfrm>
            <a:off x="249977" y="4289745"/>
            <a:ext cx="3816000" cy="811083"/>
            <a:chOff x="1327429" y="3568732"/>
            <a:chExt cx="3172859" cy="674380"/>
          </a:xfrm>
        </p:grpSpPr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048B61DD-BC64-000E-9432-06F5AB584CEF}"/>
                </a:ext>
              </a:extLst>
            </p:cNvPr>
            <p:cNvGrpSpPr/>
            <p:nvPr/>
          </p:nvGrpSpPr>
          <p:grpSpPr>
            <a:xfrm>
              <a:off x="1327429" y="3582515"/>
              <a:ext cx="3172859" cy="660597"/>
              <a:chOff x="1327429" y="3582515"/>
              <a:chExt cx="3172859" cy="660597"/>
            </a:xfrm>
          </p:grpSpPr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167BD022-E55F-D6A9-A021-9E466E4F2BA2}"/>
                  </a:ext>
                </a:extLst>
              </p:cNvPr>
              <p:cNvGrpSpPr/>
              <p:nvPr/>
            </p:nvGrpSpPr>
            <p:grpSpPr>
              <a:xfrm>
                <a:off x="1327429" y="3582515"/>
                <a:ext cx="3172859" cy="660597"/>
                <a:chOff x="1327429" y="3582515"/>
                <a:chExt cx="3172859" cy="660597"/>
              </a:xfrm>
            </p:grpSpPr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4C020E07-AF5A-29A9-CF1B-63144CB565E2}"/>
                    </a:ext>
                  </a:extLst>
                </p:cNvPr>
                <p:cNvSpPr txBox="1"/>
                <p:nvPr/>
              </p:nvSpPr>
              <p:spPr>
                <a:xfrm>
                  <a:off x="3299318" y="3873780"/>
                  <a:ext cx="1200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bg2">
                          <a:lumMod val="25000"/>
                        </a:schemeClr>
                      </a:solidFill>
                      <a:latin typeface="Trebuchet MS" panose="020B0703020202090204" pitchFamily="34" charset="0"/>
                    </a:rPr>
                    <a:t>Thread 2</a:t>
                  </a:r>
                </a:p>
              </p:txBody>
            </p: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E75AB504-AB71-2CA3-FEE6-C0F49C376560}"/>
                    </a:ext>
                  </a:extLst>
                </p:cNvPr>
                <p:cNvGrpSpPr/>
                <p:nvPr/>
              </p:nvGrpSpPr>
              <p:grpSpPr>
                <a:xfrm>
                  <a:off x="1327429" y="3582515"/>
                  <a:ext cx="2016000" cy="561385"/>
                  <a:chOff x="1745877" y="3431049"/>
                  <a:chExt cx="2016000" cy="561385"/>
                </a:xfrm>
              </p:grpSpPr>
              <p:grpSp>
                <p:nvGrpSpPr>
                  <p:cNvPr id="1177" name="Group 1176">
                    <a:extLst>
                      <a:ext uri="{FF2B5EF4-FFF2-40B4-BE49-F238E27FC236}">
                        <a16:creationId xmlns:a16="http://schemas.microsoft.com/office/drawing/2014/main" id="{FF075A55-F68C-F391-F1B6-86DB7323C8A7}"/>
                      </a:ext>
                    </a:extLst>
                  </p:cNvPr>
                  <p:cNvGrpSpPr/>
                  <p:nvPr/>
                </p:nvGrpSpPr>
                <p:grpSpPr>
                  <a:xfrm>
                    <a:off x="1925878" y="3432302"/>
                    <a:ext cx="1656000" cy="560132"/>
                    <a:chOff x="1036320" y="2482600"/>
                    <a:chExt cx="1905000" cy="729628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1203" name="Group 1202">
                      <a:extLst>
                        <a:ext uri="{FF2B5EF4-FFF2-40B4-BE49-F238E27FC236}">
                          <a16:creationId xmlns:a16="http://schemas.microsoft.com/office/drawing/2014/main" id="{7BB71DE9-9F83-FA0D-3FBA-1723F03B9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204" name="Group 1203">
                        <a:extLst>
                          <a:ext uri="{FF2B5EF4-FFF2-40B4-BE49-F238E27FC236}">
                            <a16:creationId xmlns:a16="http://schemas.microsoft.com/office/drawing/2014/main" id="{4497C414-C19B-AF02-92BE-D33B45FFE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10" name="Rectangle 1209">
                          <a:extLst>
                            <a:ext uri="{FF2B5EF4-FFF2-40B4-BE49-F238E27FC236}">
                              <a16:creationId xmlns:a16="http://schemas.microsoft.com/office/drawing/2014/main" id="{A8509320-761D-BE35-9C47-F2E2F18D4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11" name="Rectangle 1210">
                          <a:extLst>
                            <a:ext uri="{FF2B5EF4-FFF2-40B4-BE49-F238E27FC236}">
                              <a16:creationId xmlns:a16="http://schemas.microsoft.com/office/drawing/2014/main" id="{C1FBB575-A736-193E-8AF9-E87183F11C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12" name="Rectangle 1211">
                          <a:extLst>
                            <a:ext uri="{FF2B5EF4-FFF2-40B4-BE49-F238E27FC236}">
                              <a16:creationId xmlns:a16="http://schemas.microsoft.com/office/drawing/2014/main" id="{D5E4260B-B520-765E-7876-DC3C6BB36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13" name="Rectangle 1212">
                          <a:extLst>
                            <a:ext uri="{FF2B5EF4-FFF2-40B4-BE49-F238E27FC236}">
                              <a16:creationId xmlns:a16="http://schemas.microsoft.com/office/drawing/2014/main" id="{6D913025-E9FF-39E8-7ECD-400407DD3B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5" name="Group 1204">
                        <a:extLst>
                          <a:ext uri="{FF2B5EF4-FFF2-40B4-BE49-F238E27FC236}">
                            <a16:creationId xmlns:a16="http://schemas.microsoft.com/office/drawing/2014/main" id="{E9D90312-1E4F-8555-DE5D-A30DF165C6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A524BAB1-9C9E-4BA0-D85B-01DC4D146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91E46151-DB04-B7C4-4272-71D40DF58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86B53639-5FC5-6C02-C740-F9F601F0B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CBDB7839-2B6F-0B74-D4E3-E7B130A98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79" name="Group 1178">
                      <a:extLst>
                        <a:ext uri="{FF2B5EF4-FFF2-40B4-BE49-F238E27FC236}">
                          <a16:creationId xmlns:a16="http://schemas.microsoft.com/office/drawing/2014/main" id="{9BCAA41A-CF48-483C-56BE-3550DD1D0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1180" name="Group 1179">
                        <a:extLst>
                          <a:ext uri="{FF2B5EF4-FFF2-40B4-BE49-F238E27FC236}">
                            <a16:creationId xmlns:a16="http://schemas.microsoft.com/office/drawing/2014/main" id="{52302645-DBBA-668E-2D35-4948E62653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92" name="Group 1191">
                          <a:extLst>
                            <a:ext uri="{FF2B5EF4-FFF2-40B4-BE49-F238E27FC236}">
                              <a16:creationId xmlns:a16="http://schemas.microsoft.com/office/drawing/2014/main" id="{308DD37E-3827-736C-79CC-4A684DB1D4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98" name="Rectangle 1197">
                            <a:extLst>
                              <a:ext uri="{FF2B5EF4-FFF2-40B4-BE49-F238E27FC236}">
                                <a16:creationId xmlns:a16="http://schemas.microsoft.com/office/drawing/2014/main" id="{942CDA76-A6C7-744F-CA1D-C283EA5384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9" name="Rectangle 1198">
                            <a:extLst>
                              <a:ext uri="{FF2B5EF4-FFF2-40B4-BE49-F238E27FC236}">
                                <a16:creationId xmlns:a16="http://schemas.microsoft.com/office/drawing/2014/main" id="{22D0D383-3C58-C808-6A0A-A9ADAC8C43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00" name="Rectangle 1199">
                            <a:extLst>
                              <a:ext uri="{FF2B5EF4-FFF2-40B4-BE49-F238E27FC236}">
                                <a16:creationId xmlns:a16="http://schemas.microsoft.com/office/drawing/2014/main" id="{FDAFB574-7353-AF41-475B-8DD6175EC2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01" name="Rectangle 1200">
                            <a:extLst>
                              <a:ext uri="{FF2B5EF4-FFF2-40B4-BE49-F238E27FC236}">
                                <a16:creationId xmlns:a16="http://schemas.microsoft.com/office/drawing/2014/main" id="{A7575105-04D8-9A12-AE31-844FF05E4A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93" name="Group 1192">
                          <a:extLst>
                            <a:ext uri="{FF2B5EF4-FFF2-40B4-BE49-F238E27FC236}">
                              <a16:creationId xmlns:a16="http://schemas.microsoft.com/office/drawing/2014/main" id="{2BF5D24F-0701-9BF6-2A83-72827539CC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94" name="Rectangle 1193">
                            <a:extLst>
                              <a:ext uri="{FF2B5EF4-FFF2-40B4-BE49-F238E27FC236}">
                                <a16:creationId xmlns:a16="http://schemas.microsoft.com/office/drawing/2014/main" id="{1C4FFEAD-260E-EC0C-1E76-080CE4B21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5" name="Rectangle 1194">
                            <a:extLst>
                              <a:ext uri="{FF2B5EF4-FFF2-40B4-BE49-F238E27FC236}">
                                <a16:creationId xmlns:a16="http://schemas.microsoft.com/office/drawing/2014/main" id="{5E5CF147-9405-E20F-EEEB-9A749C2B35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6" name="Rectangle 1195">
                            <a:extLst>
                              <a:ext uri="{FF2B5EF4-FFF2-40B4-BE49-F238E27FC236}">
                                <a16:creationId xmlns:a16="http://schemas.microsoft.com/office/drawing/2014/main" id="{3CFE1F76-51C3-A68C-01A7-0122B7F045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7" name="Rectangle 1196">
                            <a:extLst>
                              <a:ext uri="{FF2B5EF4-FFF2-40B4-BE49-F238E27FC236}">
                                <a16:creationId xmlns:a16="http://schemas.microsoft.com/office/drawing/2014/main" id="{504C35EC-ACB1-998A-977D-4BBADD903D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81" name="Group 1180">
                        <a:extLst>
                          <a:ext uri="{FF2B5EF4-FFF2-40B4-BE49-F238E27FC236}">
                            <a16:creationId xmlns:a16="http://schemas.microsoft.com/office/drawing/2014/main" id="{5386B1D2-6306-8419-EDF2-9B4C37337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1182" name="Group 1181">
                          <a:extLst>
                            <a:ext uri="{FF2B5EF4-FFF2-40B4-BE49-F238E27FC236}">
                              <a16:creationId xmlns:a16="http://schemas.microsoft.com/office/drawing/2014/main" id="{56ADB251-F92C-AD1A-AE89-C2E971F86F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88" name="Rectangle 1187">
                            <a:extLst>
                              <a:ext uri="{FF2B5EF4-FFF2-40B4-BE49-F238E27FC236}">
                                <a16:creationId xmlns:a16="http://schemas.microsoft.com/office/drawing/2014/main" id="{B1BD59F1-92CB-84B1-7739-A7BF996AA4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9" name="Rectangle 1188">
                            <a:extLst>
                              <a:ext uri="{FF2B5EF4-FFF2-40B4-BE49-F238E27FC236}">
                                <a16:creationId xmlns:a16="http://schemas.microsoft.com/office/drawing/2014/main" id="{6A645A6A-A034-7D67-27A4-4387CFCF31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0" name="Rectangle 1189">
                            <a:extLst>
                              <a:ext uri="{FF2B5EF4-FFF2-40B4-BE49-F238E27FC236}">
                                <a16:creationId xmlns:a16="http://schemas.microsoft.com/office/drawing/2014/main" id="{60FD8270-D212-BA92-6597-55C0987F04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91" name="Rectangle 1190">
                            <a:extLst>
                              <a:ext uri="{FF2B5EF4-FFF2-40B4-BE49-F238E27FC236}">
                                <a16:creationId xmlns:a16="http://schemas.microsoft.com/office/drawing/2014/main" id="{1903DEC7-B205-E6C3-3008-5414A27F0C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83" name="Group 1182">
                          <a:extLst>
                            <a:ext uri="{FF2B5EF4-FFF2-40B4-BE49-F238E27FC236}">
                              <a16:creationId xmlns:a16="http://schemas.microsoft.com/office/drawing/2014/main" id="{5A80DE1A-5301-28C4-29EA-1033AD6980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1184" name="Rectangle 1183">
                            <a:extLst>
                              <a:ext uri="{FF2B5EF4-FFF2-40B4-BE49-F238E27FC236}">
                                <a16:creationId xmlns:a16="http://schemas.microsoft.com/office/drawing/2014/main" id="{84787B5E-182E-055B-D6F9-C935AC53D4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5" name="Rectangle 1184">
                            <a:extLst>
                              <a:ext uri="{FF2B5EF4-FFF2-40B4-BE49-F238E27FC236}">
                                <a16:creationId xmlns:a16="http://schemas.microsoft.com/office/drawing/2014/main" id="{63175418-3C04-33D8-886F-A1FB14D861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6" name="Rectangle 1185">
                            <a:extLst>
                              <a:ext uri="{FF2B5EF4-FFF2-40B4-BE49-F238E27FC236}">
                                <a16:creationId xmlns:a16="http://schemas.microsoft.com/office/drawing/2014/main" id="{63CF0531-C905-E97A-3497-D73F50E9EF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87" name="Rectangle 1186">
                            <a:extLst>
                              <a:ext uri="{FF2B5EF4-FFF2-40B4-BE49-F238E27FC236}">
                                <a16:creationId xmlns:a16="http://schemas.microsoft.com/office/drawing/2014/main" id="{355AE47F-6C6A-2B5C-AE0B-168BCB1548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cxnSp>
                <p:nvCxnSpPr>
                  <p:cNvPr id="1175" name="Straight Connector 1174">
                    <a:extLst>
                      <a:ext uri="{FF2B5EF4-FFF2-40B4-BE49-F238E27FC236}">
                        <a16:creationId xmlns:a16="http://schemas.microsoft.com/office/drawing/2014/main" id="{88EC11AF-128A-C032-8EC8-5C0AFBFCE6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5877" y="3431049"/>
                    <a:ext cx="2016000" cy="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FD8F3D52-D213-FCEF-1A47-E0FAA1FB2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2393" y="3770990"/>
                <a:ext cx="1850287" cy="2773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BDC28C6E-A58D-8AFB-0B27-637716EFB234}"/>
                </a:ext>
              </a:extLst>
            </p:cNvPr>
            <p:cNvSpPr txBox="1"/>
            <p:nvPr/>
          </p:nvSpPr>
          <p:spPr>
            <a:xfrm>
              <a:off x="3291776" y="3568732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Thread 1</a:t>
              </a:r>
            </a:p>
          </p:txBody>
        </p:sp>
      </p:grp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DCE947D4-998F-5F5E-92A0-191F5DFEC31E}"/>
              </a:ext>
            </a:extLst>
          </p:cNvPr>
          <p:cNvCxnSpPr>
            <a:cxnSpLocks/>
          </p:cNvCxnSpPr>
          <p:nvPr/>
        </p:nvCxnSpPr>
        <p:spPr>
          <a:xfrm flipH="1">
            <a:off x="446585" y="2937722"/>
            <a:ext cx="87364" cy="13472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9A2C2BDB-7A5B-F855-3F36-E03A30867CBC}"/>
              </a:ext>
            </a:extLst>
          </p:cNvPr>
          <p:cNvCxnSpPr>
            <a:cxnSpLocks/>
          </p:cNvCxnSpPr>
          <p:nvPr/>
        </p:nvCxnSpPr>
        <p:spPr>
          <a:xfrm>
            <a:off x="2204427" y="2937722"/>
            <a:ext cx="253188" cy="13358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00ADBCDE-387C-38A8-04B7-99C3E649C55D}"/>
              </a:ext>
            </a:extLst>
          </p:cNvPr>
          <p:cNvCxnSpPr>
            <a:cxnSpLocks/>
            <a:stCxn id="1092" idx="3"/>
          </p:cNvCxnSpPr>
          <p:nvPr/>
        </p:nvCxnSpPr>
        <p:spPr>
          <a:xfrm flipH="1">
            <a:off x="6388186" y="2954747"/>
            <a:ext cx="303264" cy="111334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E8529B68-87AD-48EC-CAF7-6D6069966A0D}"/>
              </a:ext>
            </a:extLst>
          </p:cNvPr>
          <p:cNvCxnSpPr>
            <a:cxnSpLocks/>
          </p:cNvCxnSpPr>
          <p:nvPr/>
        </p:nvCxnSpPr>
        <p:spPr>
          <a:xfrm>
            <a:off x="7501693" y="2983828"/>
            <a:ext cx="217079" cy="1064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4F10DC-8FA1-28E9-E45D-E2EFE4CAA2CF}"/>
              </a:ext>
            </a:extLst>
          </p:cNvPr>
          <p:cNvGrpSpPr/>
          <p:nvPr/>
        </p:nvGrpSpPr>
        <p:grpSpPr>
          <a:xfrm>
            <a:off x="6317849" y="3867743"/>
            <a:ext cx="2690356" cy="1383876"/>
            <a:chOff x="5995213" y="4872077"/>
            <a:chExt cx="2690356" cy="1383876"/>
          </a:xfrm>
        </p:grpSpPr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F430632F-A633-A793-871D-BF3D2CC147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95213" y="4872077"/>
              <a:ext cx="2690356" cy="1383876"/>
              <a:chOff x="2200235" y="3268904"/>
              <a:chExt cx="1989325" cy="1023271"/>
            </a:xfrm>
          </p:grpSpPr>
          <p:grpSp>
            <p:nvGrpSpPr>
              <p:cNvPr id="1271" name="Group 1270">
                <a:extLst>
                  <a:ext uri="{FF2B5EF4-FFF2-40B4-BE49-F238E27FC236}">
                    <a16:creationId xmlns:a16="http://schemas.microsoft.com/office/drawing/2014/main" id="{18CCC1C3-81BB-AAD7-5BB8-07B6E3A6A5E6}"/>
                  </a:ext>
                </a:extLst>
              </p:cNvPr>
              <p:cNvGrpSpPr/>
              <p:nvPr/>
            </p:nvGrpSpPr>
            <p:grpSpPr>
              <a:xfrm>
                <a:off x="2200235" y="3268904"/>
                <a:ext cx="1989325" cy="1023271"/>
                <a:chOff x="2200235" y="3268904"/>
                <a:chExt cx="1989325" cy="1023271"/>
              </a:xfrm>
            </p:grpSpPr>
            <p:sp>
              <p:nvSpPr>
                <p:cNvPr id="1275" name="TextBox 1274">
                  <a:extLst>
                    <a:ext uri="{FF2B5EF4-FFF2-40B4-BE49-F238E27FC236}">
                      <a16:creationId xmlns:a16="http://schemas.microsoft.com/office/drawing/2014/main" id="{18D370ED-2DFA-46F9-3948-3F97B965EF7D}"/>
                    </a:ext>
                  </a:extLst>
                </p:cNvPr>
                <p:cNvSpPr txBox="1"/>
                <p:nvPr/>
              </p:nvSpPr>
              <p:spPr>
                <a:xfrm>
                  <a:off x="3301529" y="3857468"/>
                  <a:ext cx="888031" cy="273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bg2">
                          <a:lumMod val="25000"/>
                        </a:schemeClr>
                      </a:solidFill>
                      <a:latin typeface="Trebuchet MS" panose="020B0703020202090204" pitchFamily="34" charset="0"/>
                    </a:rPr>
                    <a:t>Thread 2</a:t>
                  </a:r>
                </a:p>
              </p:txBody>
            </p:sp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512E26DB-6DC2-21AA-0010-DDEDCA2B17E3}"/>
                    </a:ext>
                  </a:extLst>
                </p:cNvPr>
                <p:cNvGrpSpPr/>
                <p:nvPr/>
              </p:nvGrpSpPr>
              <p:grpSpPr>
                <a:xfrm>
                  <a:off x="2200235" y="3268904"/>
                  <a:ext cx="1111499" cy="1023271"/>
                  <a:chOff x="2618683" y="3117438"/>
                  <a:chExt cx="1111499" cy="1023271"/>
                </a:xfrm>
              </p:grpSpPr>
              <p:grpSp>
                <p:nvGrpSpPr>
                  <p:cNvPr id="1281" name="Group 1280">
                    <a:extLst>
                      <a:ext uri="{FF2B5EF4-FFF2-40B4-BE49-F238E27FC236}">
                        <a16:creationId xmlns:a16="http://schemas.microsoft.com/office/drawing/2014/main" id="{F0427353-FE47-7957-3504-E9F4CFFB49C8}"/>
                      </a:ext>
                    </a:extLst>
                  </p:cNvPr>
                  <p:cNvGrpSpPr/>
                  <p:nvPr/>
                </p:nvGrpSpPr>
                <p:grpSpPr>
                  <a:xfrm>
                    <a:off x="2753877" y="3246030"/>
                    <a:ext cx="828001" cy="746187"/>
                    <a:chOff x="1988819" y="2239962"/>
                    <a:chExt cx="952501" cy="971983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1282" name="Group 1281">
                      <a:extLst>
                        <a:ext uri="{FF2B5EF4-FFF2-40B4-BE49-F238E27FC236}">
                          <a16:creationId xmlns:a16="http://schemas.microsoft.com/office/drawing/2014/main" id="{BC7BE220-E02B-86EE-D856-F41550289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8820" y="2239962"/>
                      <a:ext cx="952500" cy="486513"/>
                      <a:chOff x="1988820" y="2239962"/>
                      <a:chExt cx="952500" cy="486513"/>
                    </a:xfrm>
                    <a:grpFill/>
                  </p:grpSpPr>
                  <p:grpSp>
                    <p:nvGrpSpPr>
                      <p:cNvPr id="1319" name="Group 1318">
                        <a:extLst>
                          <a:ext uri="{FF2B5EF4-FFF2-40B4-BE49-F238E27FC236}">
                            <a16:creationId xmlns:a16="http://schemas.microsoft.com/office/drawing/2014/main" id="{02313534-E025-75FD-2D9E-B0F8775F83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20" y="2239962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320" name="Rectangle 1319">
                          <a:extLst>
                            <a:ext uri="{FF2B5EF4-FFF2-40B4-BE49-F238E27FC236}">
                              <a16:creationId xmlns:a16="http://schemas.microsoft.com/office/drawing/2014/main" id="{63550D8B-F6AE-926C-D66B-1A538B639F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21" name="Rectangle 1320">
                          <a:extLst>
                            <a:ext uri="{FF2B5EF4-FFF2-40B4-BE49-F238E27FC236}">
                              <a16:creationId xmlns:a16="http://schemas.microsoft.com/office/drawing/2014/main" id="{01F9D4EC-0D15-2C2C-6972-00757AB2EE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22" name="Rectangle 1321">
                          <a:extLst>
                            <a:ext uri="{FF2B5EF4-FFF2-40B4-BE49-F238E27FC236}">
                              <a16:creationId xmlns:a16="http://schemas.microsoft.com/office/drawing/2014/main" id="{BE317268-4C80-AD42-5BF5-A5E201B9B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23" name="Rectangle 1322">
                          <a:extLst>
                            <a:ext uri="{FF2B5EF4-FFF2-40B4-BE49-F238E27FC236}">
                              <a16:creationId xmlns:a16="http://schemas.microsoft.com/office/drawing/2014/main" id="{FF1F1567-6C65-104B-2862-336568D60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09" name="Group 1308">
                        <a:extLst>
                          <a:ext uri="{FF2B5EF4-FFF2-40B4-BE49-F238E27FC236}">
                            <a16:creationId xmlns:a16="http://schemas.microsoft.com/office/drawing/2014/main" id="{3A783A84-F1BD-F503-FB66-56D1E1E72D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20" y="2482600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310" name="Rectangle 1309">
                          <a:extLst>
                            <a:ext uri="{FF2B5EF4-FFF2-40B4-BE49-F238E27FC236}">
                              <a16:creationId xmlns:a16="http://schemas.microsoft.com/office/drawing/2014/main" id="{C8419C8A-88E4-FFEE-0C41-4EA89C7C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11" name="Rectangle 1310">
                          <a:extLst>
                            <a:ext uri="{FF2B5EF4-FFF2-40B4-BE49-F238E27FC236}">
                              <a16:creationId xmlns:a16="http://schemas.microsoft.com/office/drawing/2014/main" id="{313FA5C5-F77A-B5C2-86A2-B4A7D9FCCC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12" name="Rectangle 1311">
                          <a:extLst>
                            <a:ext uri="{FF2B5EF4-FFF2-40B4-BE49-F238E27FC236}">
                              <a16:creationId xmlns:a16="http://schemas.microsoft.com/office/drawing/2014/main" id="{37A51D0F-2854-CB0B-C5CB-7E8F526579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13" name="Rectangle 1312">
                          <a:extLst>
                            <a:ext uri="{FF2B5EF4-FFF2-40B4-BE49-F238E27FC236}">
                              <a16:creationId xmlns:a16="http://schemas.microsoft.com/office/drawing/2014/main" id="{1080E2EE-DAB8-F14A-B858-4B3311564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83" name="Group 1282">
                      <a:extLst>
                        <a:ext uri="{FF2B5EF4-FFF2-40B4-BE49-F238E27FC236}">
                          <a16:creationId xmlns:a16="http://schemas.microsoft.com/office/drawing/2014/main" id="{92181DFE-9358-A8DF-C194-0A98384A74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8819" y="2725432"/>
                      <a:ext cx="952500" cy="486513"/>
                      <a:chOff x="1988819" y="2239962"/>
                      <a:chExt cx="952500" cy="486513"/>
                    </a:xfrm>
                    <a:grpFill/>
                  </p:grpSpPr>
                  <p:grpSp>
                    <p:nvGrpSpPr>
                      <p:cNvPr id="1297" name="Group 1296">
                        <a:extLst>
                          <a:ext uri="{FF2B5EF4-FFF2-40B4-BE49-F238E27FC236}">
                            <a16:creationId xmlns:a16="http://schemas.microsoft.com/office/drawing/2014/main" id="{A033861E-6015-B510-D901-739EC34FD3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19" y="2239962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98" name="Rectangle 1297">
                          <a:extLst>
                            <a:ext uri="{FF2B5EF4-FFF2-40B4-BE49-F238E27FC236}">
                              <a16:creationId xmlns:a16="http://schemas.microsoft.com/office/drawing/2014/main" id="{4640097A-C7D4-E97E-79A4-015A176945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99" name="Rectangle 1298">
                          <a:extLst>
                            <a:ext uri="{FF2B5EF4-FFF2-40B4-BE49-F238E27FC236}">
                              <a16:creationId xmlns:a16="http://schemas.microsoft.com/office/drawing/2014/main" id="{B7F2B7E1-C84E-11FC-9A42-6D7551EF9E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00" name="Rectangle 1299">
                          <a:extLst>
                            <a:ext uri="{FF2B5EF4-FFF2-40B4-BE49-F238E27FC236}">
                              <a16:creationId xmlns:a16="http://schemas.microsoft.com/office/drawing/2014/main" id="{B171A3EE-4E9E-B3E0-FC00-A39A3423E3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01" name="Rectangle 1300">
                          <a:extLst>
                            <a:ext uri="{FF2B5EF4-FFF2-40B4-BE49-F238E27FC236}">
                              <a16:creationId xmlns:a16="http://schemas.microsoft.com/office/drawing/2014/main" id="{E6ED3DA3-9354-D592-0474-51BE98E5A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287" name="Group 1286">
                        <a:extLst>
                          <a:ext uri="{FF2B5EF4-FFF2-40B4-BE49-F238E27FC236}">
                            <a16:creationId xmlns:a16="http://schemas.microsoft.com/office/drawing/2014/main" id="{ED47BB5F-3AA7-73C9-E45A-6F285C00B6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8819" y="2482600"/>
                        <a:ext cx="952500" cy="243875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88" name="Rectangle 1287">
                          <a:extLst>
                            <a:ext uri="{FF2B5EF4-FFF2-40B4-BE49-F238E27FC236}">
                              <a16:creationId xmlns:a16="http://schemas.microsoft.com/office/drawing/2014/main" id="{CEC74E92-F4E0-0AA5-BC02-C8C6F8613D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50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89" name="Rectangle 1288">
                          <a:extLst>
                            <a:ext uri="{FF2B5EF4-FFF2-40B4-BE49-F238E27FC236}">
                              <a16:creationId xmlns:a16="http://schemas.microsoft.com/office/drawing/2014/main" id="{95BB5523-3824-CD8F-C305-8F6BC87C27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90" name="Rectangle 1289">
                          <a:extLst>
                            <a:ext uri="{FF2B5EF4-FFF2-40B4-BE49-F238E27FC236}">
                              <a16:creationId xmlns:a16="http://schemas.microsoft.com/office/drawing/2014/main" id="{7747DA9C-62E1-C8C9-D8B1-2D52515720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91" name="Rectangle 1290">
                          <a:extLst>
                            <a:ext uri="{FF2B5EF4-FFF2-40B4-BE49-F238E27FC236}">
                              <a16:creationId xmlns:a16="http://schemas.microsoft.com/office/drawing/2014/main" id="{88DE91CF-3C25-094C-B0D7-C75BD0295F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50000"/>
                          </a:schemeClr>
                        </a:solidFill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cxnSp>
                <p:nvCxnSpPr>
                  <p:cNvPr id="1278" name="Straight Connector 1277">
                    <a:extLst>
                      <a:ext uri="{FF2B5EF4-FFF2-40B4-BE49-F238E27FC236}">
                        <a16:creationId xmlns:a16="http://schemas.microsoft.com/office/drawing/2014/main" id="{DD5539E3-FD4E-DF69-3601-8903E0AD6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53877" y="3117438"/>
                    <a:ext cx="1" cy="1023271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9" name="Straight Connector 1278">
                    <a:extLst>
                      <a:ext uri="{FF2B5EF4-FFF2-40B4-BE49-F238E27FC236}">
                        <a16:creationId xmlns:a16="http://schemas.microsoft.com/office/drawing/2014/main" id="{FF469FE2-86FD-BA45-3C2A-560850E34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18683" y="3242901"/>
                    <a:ext cx="1111499" cy="60"/>
                  </a:xfrm>
                  <a:prstGeom prst="line">
                    <a:avLst/>
                  </a:prstGeom>
                  <a:ln w="317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FD5A22EF-FFAE-462F-A9C3-84D96FC5EAF2}"/>
                  </a:ext>
                </a:extLst>
              </p:cNvPr>
              <p:cNvSpPr txBox="1"/>
              <p:nvPr/>
            </p:nvSpPr>
            <p:spPr>
              <a:xfrm>
                <a:off x="3292170" y="3528849"/>
                <a:ext cx="888031" cy="273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Thread 1</a:t>
                </a:r>
              </a:p>
            </p:txBody>
          </p:sp>
        </p:grp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20A887D4-116B-2E64-266A-C436662A91E9}"/>
                </a:ext>
              </a:extLst>
            </p:cNvPr>
            <p:cNvCxnSpPr>
              <a:cxnSpLocks/>
            </p:cNvCxnSpPr>
            <p:nvPr/>
          </p:nvCxnSpPr>
          <p:spPr>
            <a:xfrm>
              <a:off x="6135212" y="5542456"/>
              <a:ext cx="12266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FAEC2C57-8823-0434-5731-812C97449861}"/>
              </a:ext>
            </a:extLst>
          </p:cNvPr>
          <p:cNvSpPr txBox="1"/>
          <p:nvPr/>
        </p:nvSpPr>
        <p:spPr>
          <a:xfrm>
            <a:off x="490267" y="5515871"/>
            <a:ext cx="7519956" cy="7571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Various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load-balance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schemes across threads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Various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synchronization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approaches among threads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pic>
        <p:nvPicPr>
          <p:cNvPr id="301" name="Graphic 300" descr="Lock">
            <a:extLst>
              <a:ext uri="{FF2B5EF4-FFF2-40B4-BE49-F238E27FC236}">
                <a16:creationId xmlns:a16="http://schemas.microsoft.com/office/drawing/2014/main" id="{C865A3AD-07D5-B500-C856-CF9DBF8D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1811" y="4362374"/>
            <a:ext cx="465436" cy="468001"/>
          </a:xfrm>
          <a:prstGeom prst="rect">
            <a:avLst/>
          </a:prstGeom>
        </p:spPr>
      </p:pic>
      <p:pic>
        <p:nvPicPr>
          <p:cNvPr id="302" name="Graphic 301" descr="Lock">
            <a:extLst>
              <a:ext uri="{FF2B5EF4-FFF2-40B4-BE49-F238E27FC236}">
                <a16:creationId xmlns:a16="http://schemas.microsoft.com/office/drawing/2014/main" id="{9F76C3C2-F8F3-3763-6AC4-8D4633555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999" y="4304467"/>
            <a:ext cx="465436" cy="468001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63485C9C-3ECA-56FD-38F0-108771D4F5CA}"/>
              </a:ext>
            </a:extLst>
          </p:cNvPr>
          <p:cNvSpPr txBox="1"/>
          <p:nvPr/>
        </p:nvSpPr>
        <p:spPr>
          <a:xfrm>
            <a:off x="538869" y="385630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NNZs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5C17A90-405B-B592-2774-07136A75C243}"/>
              </a:ext>
            </a:extLst>
          </p:cNvPr>
          <p:cNvSpPr txBox="1"/>
          <p:nvPr/>
        </p:nvSpPr>
        <p:spPr>
          <a:xfrm>
            <a:off x="6388186" y="353303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Balance NNZs</a:t>
            </a:r>
          </a:p>
        </p:txBody>
      </p:sp>
    </p:spTree>
    <p:extLst>
      <p:ext uri="{BB962C8B-B14F-4D97-AF65-F5344CB8AC3E}">
        <p14:creationId xmlns:p14="http://schemas.microsoft.com/office/powerpoint/2010/main" val="15431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303" grpId="0"/>
      <p:bldP spid="3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Software Package</a:t>
            </a:r>
          </a:p>
        </p:txBody>
      </p:sp>
      <p:sp>
        <p:nvSpPr>
          <p:cNvPr id="420" name="Content Placeholder 2">
            <a:extLst>
              <a:ext uri="{FF2B5EF4-FFF2-40B4-BE49-F238E27FC236}">
                <a16:creationId xmlns:a16="http://schemas.microsoft.com/office/drawing/2014/main" id="{FC1CE231-9B79-4733-5475-F71C6950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8" y="887969"/>
            <a:ext cx="8325193" cy="5942665"/>
          </a:xfrm>
        </p:spPr>
        <p:txBody>
          <a:bodyPr>
            <a:normAutofit/>
          </a:bodyPr>
          <a:lstStyle/>
          <a:p>
            <a:pPr marL="0" indent="0">
              <a:spcBef>
                <a:spcPts val="8"/>
              </a:spcBef>
              <a:buSzPct val="120000"/>
              <a:buNone/>
            </a:pPr>
            <a:r>
              <a:rPr lang="en-GR" sz="2200" dirty="0">
                <a:solidFill>
                  <a:schemeClr val="accent4"/>
                </a:solidFill>
                <a:latin typeface="Trebuchet MS" panose="020B0703020202090204" pitchFamily="34" charset="0"/>
              </a:rPr>
              <a:t>25</a:t>
            </a:r>
            <a:r>
              <a:rPr lang="en-GR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  <a:r>
              <a:rPr lang="en-G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SpMV kernels for PIM Systems </a:t>
            </a:r>
            <a:r>
              <a:rPr lang="en-G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 </a:t>
            </a:r>
          </a:p>
          <a:p>
            <a:pPr marL="0" indent="0">
              <a:spcBef>
                <a:spcPts val="8"/>
              </a:spcBef>
              <a:buSzPct val="120000"/>
              <a:buNone/>
            </a:pPr>
            <a:r>
              <a:rPr lang="en-G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		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https://</a:t>
            </a:r>
            <a:r>
              <a:rPr lang="en-GB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github.com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/CMU-SAFARI/</a:t>
            </a:r>
            <a:r>
              <a:rPr lang="en-GB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sym typeface="Wingdings" pitchFamily="2" charset="2"/>
                <a:hlinkClick r:id="rId3"/>
              </a:rPr>
              <a:t>SparseP</a:t>
            </a:r>
            <a:endParaRPr lang="en-GR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D41D5-3B0E-C25A-895A-0E86A9BF6942}"/>
              </a:ext>
            </a:extLst>
          </p:cNvPr>
          <p:cNvSpPr txBox="1"/>
          <p:nvPr/>
        </p:nvSpPr>
        <p:spPr>
          <a:xfrm>
            <a:off x="5492087" y="1663209"/>
            <a:ext cx="343899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Load-balance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across PIM cores/threads: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0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   r</a:t>
            </a: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ow-granularity (CSR)</a:t>
            </a:r>
          </a:p>
          <a:p>
            <a:pPr>
              <a:lnSpc>
                <a:spcPct val="90000"/>
              </a:lnSpc>
            </a:pPr>
            <a:r>
              <a:rPr lang="en-GR" sz="20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^</a:t>
            </a: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  block-row-granularity (BCSR)</a:t>
            </a:r>
          </a:p>
          <a:p>
            <a:pPr>
              <a:lnSpc>
                <a:spcPct val="90000"/>
              </a:lnSpc>
            </a:pP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Synchronization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among threads of a PIM core: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>
              <a:lnSpc>
                <a:spcPct val="90000"/>
              </a:lnSpc>
            </a:pPr>
            <a:r>
              <a:rPr lang="en-GR" b="1" dirty="0">
                <a:solidFill>
                  <a:schemeClr val="accent2"/>
                </a:solidFill>
                <a:latin typeface="Trebuchet MS" panose="020B0703020202090204" pitchFamily="34" charset="0"/>
              </a:rPr>
              <a:t>▵  </a:t>
            </a: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lb-cg, lb-fb, lf (COO, BCOO)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4BBD58-E896-6669-C2AF-42311A2A773E}"/>
              </a:ext>
            </a:extLst>
          </p:cNvPr>
          <p:cNvSpPr>
            <a:spLocks noChangeAspect="1"/>
          </p:cNvSpPr>
          <p:nvPr/>
        </p:nvSpPr>
        <p:spPr>
          <a:xfrm>
            <a:off x="5992248" y="4042910"/>
            <a:ext cx="2438671" cy="2237413"/>
          </a:xfrm>
          <a:prstGeom prst="roundRect">
            <a:avLst>
              <a:gd name="adj" fmla="val 1058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Data Types: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8-bit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16-bit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32-bit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64-bit integer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32-bit float</a:t>
            </a:r>
          </a:p>
          <a:p>
            <a:pPr marL="537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64-bit float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46A28815-D022-5B7E-A63B-6EA606BC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76911"/>
              </p:ext>
            </p:extLst>
          </p:nvPr>
        </p:nvGraphicFramePr>
        <p:xfrm>
          <a:off x="357148" y="1631255"/>
          <a:ext cx="4921979" cy="50925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36345">
                  <a:extLst>
                    <a:ext uri="{9D8B030D-6E8A-4147-A177-3AD203B41FA5}">
                      <a16:colId xmlns:a16="http://schemas.microsoft.com/office/drawing/2014/main" val="3467166294"/>
                    </a:ext>
                  </a:extLst>
                </a:gridCol>
                <a:gridCol w="1227782">
                  <a:extLst>
                    <a:ext uri="{9D8B030D-6E8A-4147-A177-3AD203B41FA5}">
                      <a16:colId xmlns:a16="http://schemas.microsoft.com/office/drawing/2014/main" val="109234874"/>
                    </a:ext>
                  </a:extLst>
                </a:gridCol>
                <a:gridCol w="1757852">
                  <a:extLst>
                    <a:ext uri="{9D8B030D-6E8A-4147-A177-3AD203B41FA5}">
                      <a16:colId xmlns:a16="http://schemas.microsoft.com/office/drawing/2014/main" val="177909092"/>
                    </a:ext>
                  </a:extLst>
                </a:gridCol>
              </a:tblGrid>
              <a:tr h="298543">
                <a:tc>
                  <a:txBody>
                    <a:bodyPr/>
                    <a:lstStyle/>
                    <a:p>
                      <a:pPr algn="ctr"/>
                      <a:r>
                        <a:rPr lang="en-GR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Partitioning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Matrix Format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R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Load-Balancing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36892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9x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1D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Kernels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rows,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5108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rows,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251833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5285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blocks,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52382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4x</a:t>
                      </a:r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2D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Equally-Sized Tiles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722045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65745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29095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--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59448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6x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2D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Equally-Wide Tiles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1615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475662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86764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blocks,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70489"/>
                  </a:ext>
                </a:extLst>
              </a:tr>
              <a:tr h="298543">
                <a:tc rowSpan="4">
                  <a:txBody>
                    <a:bodyPr/>
                    <a:lstStyle/>
                    <a:p>
                      <a:pPr algn="ctr"/>
                      <a:r>
                        <a:rPr lang="en-GR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6x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2D </a:t>
                      </a:r>
                    </a:p>
                    <a:p>
                      <a:pPr algn="ctr"/>
                      <a:r>
                        <a:rPr lang="en-GR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Variable-Sized Tiles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*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14964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nnzs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07147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BCSR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, nnzs 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^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71013"/>
                  </a:ext>
                </a:extLst>
              </a:tr>
              <a:tr h="298543">
                <a:tc vMerge="1">
                  <a:txBody>
                    <a:bodyPr/>
                    <a:lstStyle/>
                    <a:p>
                      <a:endParaRPr lang="en-GR" sz="1400" dirty="0"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  BCOO</a:t>
                      </a:r>
                      <a:r>
                        <a:rPr lang="en-GR" sz="1400" b="1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▵</a:t>
                      </a:r>
                      <a:endParaRPr lang="en-GR" sz="14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4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703020202090204" pitchFamily="34" charset="0"/>
                        </a:rPr>
                        <a:t>  blocks, nnz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Outline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90A6E-000A-D2CC-49DC-DDC87D4259C0}"/>
              </a:ext>
            </a:extLst>
          </p:cNvPr>
          <p:cNvSpPr/>
          <p:nvPr/>
        </p:nvSpPr>
        <p:spPr>
          <a:xfrm>
            <a:off x="510114" y="1240882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SpMV Kernels for Real PIM Systems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016B2-A2CB-E404-0CF1-8C33A4EB1653}"/>
              </a:ext>
            </a:extLst>
          </p:cNvPr>
          <p:cNvSpPr/>
          <p:nvPr/>
        </p:nvSpPr>
        <p:spPr>
          <a:xfrm>
            <a:off x="510114" y="3086098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</a:rPr>
              <a:t>Key Takeaways from Our Study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2656AD-99C3-04ED-6B15-1BDD061B2067}"/>
              </a:ext>
            </a:extLst>
          </p:cNvPr>
          <p:cNvSpPr/>
          <p:nvPr/>
        </p:nvSpPr>
        <p:spPr>
          <a:xfrm>
            <a:off x="510114" y="4931314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918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UPMEM-based PIM System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20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UPMEM PIM DIMMs with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2560 PIM cores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in total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Each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multithreaded PIM 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core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supports 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24 threads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3BE548-7A2E-3A8E-AA0D-FBB4752878C3}"/>
              </a:ext>
            </a:extLst>
          </p:cNvPr>
          <p:cNvSpPr/>
          <p:nvPr/>
        </p:nvSpPr>
        <p:spPr>
          <a:xfrm>
            <a:off x="391579" y="1899449"/>
            <a:ext cx="1665236" cy="3077128"/>
          </a:xfrm>
          <a:prstGeom prst="roundRect">
            <a:avLst>
              <a:gd name="adj" fmla="val 742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(2-socket,</a:t>
            </a:r>
          </a:p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Intel Xeon)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15407-2CBF-B6F1-B814-CFE84036AF18}"/>
              </a:ext>
            </a:extLst>
          </p:cNvPr>
          <p:cNvGrpSpPr/>
          <p:nvPr/>
        </p:nvGrpSpPr>
        <p:grpSpPr>
          <a:xfrm>
            <a:off x="3014084" y="3318010"/>
            <a:ext cx="5328000" cy="1764000"/>
            <a:chOff x="3418027" y="4092375"/>
            <a:chExt cx="5981074" cy="254989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BBEE42-4D2C-FE52-E826-94642E1D3C95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6D88294A-477D-7D8F-6376-03FFA579FE69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1768684-876B-4FD5-24C8-12DEBA367E44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A1C91F16-AE42-8116-139A-586C0ABF0D92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9199CA6-870A-7A6B-5768-B3160EB43876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160 GB PIM-Enabled Memory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428B8F-804F-B733-0803-3D87EFBC8101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4E710AF-4244-1225-A973-3980E6FC23FB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73BB4AB-BE99-0002-BAA7-B46D65E51F8B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220D71-2C39-249D-30F1-B4F2C5755B8B}"/>
                  </a:ext>
                </a:extLst>
              </p:cNvPr>
              <p:cNvCxnSpPr>
                <a:cxnSpLocks/>
                <a:stCxn id="55" idx="2"/>
                <a:endCxn id="54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EC4F8E-D8E4-0895-9A87-DB3DB996417C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CB662EC-37B1-C1F4-7D93-229754028A3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808DE42-2782-16F0-CB64-585A96AD6323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BF2C1A-CCF2-2651-C067-D9A8A567C51B}"/>
                  </a:ext>
                </a:extLst>
              </p:cNvPr>
              <p:cNvCxnSpPr>
                <a:cxnSpLocks/>
                <a:stCxn id="52" idx="2"/>
                <a:endCxn id="51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93E37A-0C1E-05DD-5C29-A714E9C2B0E0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5000B08-2B85-3831-F1B8-E1FA510A1EB2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13A11F0-5AA0-B7DC-38AD-311C71D3353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C59541A-1B0F-7DD0-7C21-134F95B948BB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24D421-4731-5898-4992-57EF2FFA0C0F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A11AEE-BD97-1207-C9C7-65132022DD9D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D1BBDC38-E18C-F2CA-354D-379834BFA279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ED5F807-8F62-FB8A-1630-BB26DFB87D89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809ED-3E1B-CAF5-308A-2925B5E1AA99}"/>
              </a:ext>
            </a:extLst>
          </p:cNvPr>
          <p:cNvCxnSpPr>
            <a:cxnSpLocks/>
          </p:cNvCxnSpPr>
          <p:nvPr/>
        </p:nvCxnSpPr>
        <p:spPr>
          <a:xfrm>
            <a:off x="2056815" y="4263822"/>
            <a:ext cx="957269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DFAAF7-A5F3-8495-8EB6-4FCEBAC058BB}"/>
              </a:ext>
            </a:extLst>
          </p:cNvPr>
          <p:cNvSpPr txBox="1"/>
          <p:nvPr/>
        </p:nvSpPr>
        <p:spPr>
          <a:xfrm>
            <a:off x="2117718" y="4305357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318F9F-3D1E-30EF-8713-97C1A0E3B01B}"/>
              </a:ext>
            </a:extLst>
          </p:cNvPr>
          <p:cNvGrpSpPr/>
          <p:nvPr/>
        </p:nvGrpSpPr>
        <p:grpSpPr>
          <a:xfrm>
            <a:off x="3014084" y="1899449"/>
            <a:ext cx="5328000" cy="1251364"/>
            <a:chOff x="3418027" y="4786865"/>
            <a:chExt cx="5981074" cy="18088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779F1B-498E-0042-600C-C39510C3B34E}"/>
                </a:ext>
              </a:extLst>
            </p:cNvPr>
            <p:cNvGrpSpPr/>
            <p:nvPr/>
          </p:nvGrpSpPr>
          <p:grpSpPr>
            <a:xfrm>
              <a:off x="3418027" y="4786865"/>
              <a:ext cx="5981074" cy="1808858"/>
              <a:chOff x="3212433" y="4675162"/>
              <a:chExt cx="5981074" cy="1808858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3BE09B3-9D36-C316-CE5B-6173E64D8422}"/>
                  </a:ext>
                </a:extLst>
              </p:cNvPr>
              <p:cNvSpPr/>
              <p:nvPr/>
            </p:nvSpPr>
            <p:spPr>
              <a:xfrm>
                <a:off x="3212433" y="5164412"/>
                <a:ext cx="5459706" cy="131960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92A84A-39EA-4EDA-A5EE-48C43F3BD782}"/>
                  </a:ext>
                </a:extLst>
              </p:cNvPr>
              <p:cNvSpPr/>
              <p:nvPr/>
            </p:nvSpPr>
            <p:spPr>
              <a:xfrm>
                <a:off x="3380875" y="5012015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3A6C9776-1998-AF72-F6B9-7539FE134DA5}"/>
                  </a:ext>
                </a:extLst>
              </p:cNvPr>
              <p:cNvSpPr/>
              <p:nvPr/>
            </p:nvSpPr>
            <p:spPr>
              <a:xfrm>
                <a:off x="3549317" y="4859617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508F214C-01F4-CF5A-FF15-E666A0AC40BF}"/>
                  </a:ext>
                </a:extLst>
              </p:cNvPr>
              <p:cNvSpPr/>
              <p:nvPr/>
            </p:nvSpPr>
            <p:spPr>
              <a:xfrm>
                <a:off x="3733801" y="4675162"/>
                <a:ext cx="5459706" cy="131961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128 GB Main Memory</a:t>
                </a:r>
              </a:p>
            </p:txBody>
          </p:sp>
        </p:grp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87C50A6-E4B1-0955-8E92-A5571BE82FED}"/>
                </a:ext>
              </a:extLst>
            </p:cNvPr>
            <p:cNvSpPr/>
            <p:nvPr/>
          </p:nvSpPr>
          <p:spPr>
            <a:xfrm>
              <a:off x="4078314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E4F14E1-94A1-98BF-0A25-6693754792C1}"/>
                </a:ext>
              </a:extLst>
            </p:cNvPr>
            <p:cNvSpPr/>
            <p:nvPr/>
          </p:nvSpPr>
          <p:spPr>
            <a:xfrm>
              <a:off x="5400710" y="5299088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83F8025-762C-69E4-031C-CE4AF6C425A7}"/>
                </a:ext>
              </a:extLst>
            </p:cNvPr>
            <p:cNvSpPr/>
            <p:nvPr/>
          </p:nvSpPr>
          <p:spPr>
            <a:xfrm>
              <a:off x="6728986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C1BE7E4-08BC-7EDA-AC72-E899E33BF758}"/>
                </a:ext>
              </a:extLst>
            </p:cNvPr>
            <p:cNvSpPr/>
            <p:nvPr/>
          </p:nvSpPr>
          <p:spPr>
            <a:xfrm>
              <a:off x="8051382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36637B-938A-644F-9A5B-3341BBEBABE9}"/>
              </a:ext>
            </a:extLst>
          </p:cNvPr>
          <p:cNvCxnSpPr>
            <a:cxnSpLocks/>
          </p:cNvCxnSpPr>
          <p:nvPr/>
        </p:nvCxnSpPr>
        <p:spPr>
          <a:xfrm>
            <a:off x="2056815" y="2697421"/>
            <a:ext cx="967632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0F8620-D9DE-581D-9DE2-BE1E459C880B}"/>
              </a:ext>
            </a:extLst>
          </p:cNvPr>
          <p:cNvSpPr txBox="1"/>
          <p:nvPr/>
        </p:nvSpPr>
        <p:spPr>
          <a:xfrm>
            <a:off x="2174904" y="2267443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9E79822-C1DF-6288-13F5-40F699492FC2}"/>
              </a:ext>
            </a:extLst>
          </p:cNvPr>
          <p:cNvCxnSpPr>
            <a:cxnSpLocks/>
          </p:cNvCxnSpPr>
          <p:nvPr/>
        </p:nvCxnSpPr>
        <p:spPr>
          <a:xfrm flipH="1">
            <a:off x="2137695" y="3979910"/>
            <a:ext cx="1529175" cy="14332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DF996BC-E647-190A-1B0D-21300864557C}"/>
              </a:ext>
            </a:extLst>
          </p:cNvPr>
          <p:cNvCxnSpPr>
            <a:cxnSpLocks/>
          </p:cNvCxnSpPr>
          <p:nvPr/>
        </p:nvCxnSpPr>
        <p:spPr>
          <a:xfrm>
            <a:off x="4593927" y="3972475"/>
            <a:ext cx="3180632" cy="14255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8F12A2-DE0F-E1DA-DC67-567134CBBA7E}"/>
              </a:ext>
            </a:extLst>
          </p:cNvPr>
          <p:cNvGrpSpPr/>
          <p:nvPr/>
        </p:nvGrpSpPr>
        <p:grpSpPr>
          <a:xfrm>
            <a:off x="2117577" y="5361017"/>
            <a:ext cx="5789793" cy="1296000"/>
            <a:chOff x="2502157" y="5250720"/>
            <a:chExt cx="5112000" cy="1296000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C60797C6-4407-A07A-AD20-67A40DA1FE1E}"/>
                </a:ext>
              </a:extLst>
            </p:cNvPr>
            <p:cNvSpPr/>
            <p:nvPr/>
          </p:nvSpPr>
          <p:spPr>
            <a:xfrm>
              <a:off x="2502157" y="5250720"/>
              <a:ext cx="5112000" cy="1296000"/>
            </a:xfrm>
            <a:prstGeom prst="roundRect">
              <a:avLst>
                <a:gd name="adj" fmla="val 118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>
                <a:lnSpc>
                  <a:spcPct val="70000"/>
                </a:lnSpc>
              </a:pPr>
              <a:endParaRPr lang="en-GR" dirty="0">
                <a:latin typeface="Trebuchet MS" panose="020B0703020202090204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31E7EFA-75E9-0592-9DBF-557912B43D4B}"/>
                </a:ext>
              </a:extLst>
            </p:cNvPr>
            <p:cNvGrpSpPr/>
            <p:nvPr/>
          </p:nvGrpSpPr>
          <p:grpSpPr>
            <a:xfrm>
              <a:off x="2513003" y="5359307"/>
              <a:ext cx="1623316" cy="1024640"/>
              <a:chOff x="476188" y="5432073"/>
              <a:chExt cx="1623316" cy="102464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1CABF7AB-AD88-20D1-895F-D501986CE485}"/>
                  </a:ext>
                </a:extLst>
              </p:cNvPr>
              <p:cNvGrpSpPr/>
              <p:nvPr/>
            </p:nvGrpSpPr>
            <p:grpSpPr>
              <a:xfrm>
                <a:off x="923437" y="5454291"/>
                <a:ext cx="1176067" cy="980204"/>
                <a:chOff x="923437" y="5454291"/>
                <a:chExt cx="1176067" cy="980204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C9E1A16E-C765-58AF-C216-DE5C213464F5}"/>
                    </a:ext>
                  </a:extLst>
                </p:cNvPr>
                <p:cNvSpPr/>
                <p:nvPr/>
              </p:nvSpPr>
              <p:spPr>
                <a:xfrm>
                  <a:off x="923437" y="5454291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DISPATCH</a:t>
                  </a:r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E5900DF7-3BB0-1485-BF69-7A23B2BD2D93}"/>
                    </a:ext>
                  </a:extLst>
                </p:cNvPr>
                <p:cNvSpPr/>
                <p:nvPr/>
              </p:nvSpPr>
              <p:spPr>
                <a:xfrm>
                  <a:off x="923437" y="5699342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FETCH</a:t>
                  </a:r>
                </a:p>
              </p:txBody>
            </p:sp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21D1AA4C-2D09-23E3-862D-6FB697B255C5}"/>
                    </a:ext>
                  </a:extLst>
                </p:cNvPr>
                <p:cNvSpPr/>
                <p:nvPr/>
              </p:nvSpPr>
              <p:spPr>
                <a:xfrm>
                  <a:off x="923437" y="5944393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ALU</a:t>
                  </a:r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ADA37444-92AA-31FE-716D-94BB6BD420A2}"/>
                    </a:ext>
                  </a:extLst>
                </p:cNvPr>
                <p:cNvSpPr/>
                <p:nvPr/>
              </p:nvSpPr>
              <p:spPr>
                <a:xfrm>
                  <a:off x="923437" y="6189444"/>
                  <a:ext cx="1176067" cy="245051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MERGE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9C120F-91D5-5EA8-781B-708C1237A9F4}"/>
                  </a:ext>
                </a:extLst>
              </p:cNvPr>
              <p:cNvSpPr txBox="1"/>
              <p:nvPr/>
            </p:nvSpPr>
            <p:spPr>
              <a:xfrm rot="16200000">
                <a:off x="194044" y="5714217"/>
                <a:ext cx="1024640" cy="460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sz="160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14-stage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Pipeline</a:t>
                </a:r>
              </a:p>
            </p:txBody>
          </p:sp>
        </p:grp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425A5F44-7B93-7130-F68A-6B18D4A9E103}"/>
                </a:ext>
              </a:extLst>
            </p:cNvPr>
            <p:cNvSpPr/>
            <p:nvPr/>
          </p:nvSpPr>
          <p:spPr>
            <a:xfrm>
              <a:off x="4382111" y="5378348"/>
              <a:ext cx="936653" cy="368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Instr. Mem.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FFD5682-4996-5DC5-08E8-33BBB17DA255}"/>
                </a:ext>
              </a:extLst>
            </p:cNvPr>
            <p:cNvSpPr/>
            <p:nvPr/>
          </p:nvSpPr>
          <p:spPr>
            <a:xfrm>
              <a:off x="4390438" y="5980170"/>
              <a:ext cx="928325" cy="3684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Data Mem.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106A29C2-1268-15B6-3806-CC2CE1C2C28D}"/>
                </a:ext>
              </a:extLst>
            </p:cNvPr>
            <p:cNvSpPr/>
            <p:nvPr/>
          </p:nvSpPr>
          <p:spPr>
            <a:xfrm rot="16200000">
              <a:off x="5359708" y="5647514"/>
              <a:ext cx="978003" cy="43967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DMA Engine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1BE82E5-DEC4-10F1-61B3-EEED592CC733}"/>
                </a:ext>
              </a:extLst>
            </p:cNvPr>
            <p:cNvSpPr/>
            <p:nvPr/>
          </p:nvSpPr>
          <p:spPr>
            <a:xfrm>
              <a:off x="6457950" y="5382309"/>
              <a:ext cx="1038944" cy="9662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MB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Bank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33AF31-961E-D8E4-CA34-38B031C7F600}"/>
                </a:ext>
              </a:extLst>
            </p:cNvPr>
            <p:cNvCxnSpPr>
              <a:cxnSpLocks/>
            </p:cNvCxnSpPr>
            <p:nvPr/>
          </p:nvCxnSpPr>
          <p:spPr>
            <a:xfrm>
              <a:off x="4133156" y="5559912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BBD50BF-5810-B9EB-F898-61D74D42A9BD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33" y="6154256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530D6A7-6D04-C73B-786D-AA4A4E2F2FBE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6154256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127B854-3338-209B-8B87-DFD9FDA47188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5559912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BEB3A7D-AC73-47B7-59F8-4FAF12C4B2BE}"/>
                </a:ext>
              </a:extLst>
            </p:cNvPr>
            <p:cNvCxnSpPr>
              <a:cxnSpLocks/>
            </p:cNvCxnSpPr>
            <p:nvPr/>
          </p:nvCxnSpPr>
          <p:spPr>
            <a:xfrm>
              <a:off x="6068545" y="5867349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BE71D5-B317-372F-9776-0924CA451EC5}"/>
                </a:ext>
              </a:extLst>
            </p:cNvPr>
            <p:cNvSpPr txBox="1"/>
            <p:nvPr/>
          </p:nvSpPr>
          <p:spPr>
            <a:xfrm>
              <a:off x="6051204" y="5484111"/>
              <a:ext cx="44755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Trebuchet MS" panose="020B0703020202090204" pitchFamily="34" charset="0"/>
                </a:rPr>
                <a:t>64 </a:t>
              </a:r>
            </a:p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Trebuchet MS" panose="020B0703020202090204" pitchFamily="34" charset="0"/>
                </a:rPr>
                <a:t>bits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1150E62-2391-A650-9CDD-9F39EBFB8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91" y="5870900"/>
              <a:ext cx="15257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7FD70F-2ACD-0799-1655-76DE72218665}"/>
              </a:ext>
            </a:extLst>
          </p:cNvPr>
          <p:cNvGrpSpPr/>
          <p:nvPr/>
        </p:nvGrpSpPr>
        <p:grpSpPr>
          <a:xfrm>
            <a:off x="383396" y="5698252"/>
            <a:ext cx="1719595" cy="670091"/>
            <a:chOff x="4284798" y="1671536"/>
            <a:chExt cx="1719595" cy="670091"/>
          </a:xfrm>
        </p:grpSpPr>
        <p:sp>
          <p:nvSpPr>
            <p:cNvPr id="143" name="Content Placeholder 2">
              <a:extLst>
                <a:ext uri="{FF2B5EF4-FFF2-40B4-BE49-F238E27FC236}">
                  <a16:creationId xmlns:a16="http://schemas.microsoft.com/office/drawing/2014/main" id="{E373C041-A404-D461-9A5D-6C6D358EA61F}"/>
                </a:ext>
              </a:extLst>
            </p:cNvPr>
            <p:cNvSpPr txBox="1">
              <a:spLocks/>
            </p:cNvSpPr>
            <p:nvPr/>
          </p:nvSpPr>
          <p:spPr>
            <a:xfrm>
              <a:off x="4284798" y="1671536"/>
              <a:ext cx="1296000" cy="6700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589" indent="-228589" algn="l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6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4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20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298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474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11"/>
                </a:spcBef>
                <a:buSzPct val="120000"/>
                <a:buNone/>
              </a:pPr>
              <a:r>
                <a:rPr lang="en-GB" sz="22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24x</a:t>
              </a:r>
              <a:r>
                <a:rPr lang="en-GB" sz="2200" dirty="0">
                  <a:latin typeface="Trebuchet MS" panose="020B0703020202090204" pitchFamily="34" charset="0"/>
                </a:rPr>
                <a:t> </a:t>
              </a:r>
            </a:p>
            <a:p>
              <a:pPr marL="0" indent="0" algn="ctr">
                <a:spcBef>
                  <a:spcPts val="11"/>
                </a:spcBef>
                <a:buSzPct val="120000"/>
                <a:buNone/>
              </a:pPr>
              <a:r>
                <a:rPr lang="en-GB" sz="2200" dirty="0">
                  <a:latin typeface="Trebuchet MS" panose="020B0703020202090204" pitchFamily="34" charset="0"/>
                </a:rPr>
                <a:t>threads</a:t>
              </a:r>
              <a:endParaRPr lang="en-GR" sz="2200" dirty="0">
                <a:latin typeface="Trebuchet MS" panose="020B0703020202090204" pitchFamily="34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E0A05B7-F29C-2632-CD76-4791EFFD5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6012" y="1974215"/>
              <a:ext cx="578381" cy="731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1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Sparse Matrix Data Set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</a:rPr>
              <a:t>26</a:t>
            </a:r>
            <a:r>
              <a:rPr lang="en-GR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sparse matrices</a:t>
            </a: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Diverse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sparsity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patterns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Variability on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irregular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patterns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Variability on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block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patterns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0E8198-5A59-27BC-3EB0-DFCEAFAFE673}"/>
              </a:ext>
            </a:extLst>
          </p:cNvPr>
          <p:cNvSpPr txBox="1"/>
          <p:nvPr/>
        </p:nvSpPr>
        <p:spPr>
          <a:xfrm>
            <a:off x="1714789" y="3094542"/>
            <a:ext cx="232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Regular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Matrix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2E470A5-F61E-D76E-BA25-5981152A69D4}"/>
              </a:ext>
            </a:extLst>
          </p:cNvPr>
          <p:cNvGrpSpPr>
            <a:grpSpLocks noChangeAspect="1"/>
          </p:cNvGrpSpPr>
          <p:nvPr/>
        </p:nvGrpSpPr>
        <p:grpSpPr>
          <a:xfrm>
            <a:off x="1947154" y="3650148"/>
            <a:ext cx="1858807" cy="1679066"/>
            <a:chOff x="1036320" y="2239962"/>
            <a:chExt cx="1905000" cy="1948528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5095128-5F31-98F5-E45D-ABB75F97A70D}"/>
                </a:ext>
              </a:extLst>
            </p:cNvPr>
            <p:cNvGrpSpPr/>
            <p:nvPr/>
          </p:nvGrpSpPr>
          <p:grpSpPr>
            <a:xfrm>
              <a:off x="1036320" y="2239962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A68C0070-6A8F-BBDC-8E89-C7A4A0494205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046B0E2-4413-6072-8268-BFF5E1B69BE0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3E800DF8-3127-E1CA-6584-E0DDA18E9AC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15" name="Rectangle 214">
                      <a:extLst>
                        <a:ext uri="{FF2B5EF4-FFF2-40B4-BE49-F238E27FC236}">
                          <a16:creationId xmlns:a16="http://schemas.microsoft.com/office/drawing/2014/main" id="{FA11ACA0-CE49-8843-1BC6-8A63D0CCC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AA8326B2-2445-EA48-7A8A-126C7BAE2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426BFC9D-0646-ABB4-CE7B-D9A6FB592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350C20C7-4141-32EA-D988-D89DAC393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B2A5D9C0-F3F4-56EE-0BEF-6EDFFCFA4598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11" name="Rectangle 210">
                      <a:extLst>
                        <a:ext uri="{FF2B5EF4-FFF2-40B4-BE49-F238E27FC236}">
                          <a16:creationId xmlns:a16="http://schemas.microsoft.com/office/drawing/2014/main" id="{270B8371-6F47-64A2-AEC5-98BFE79B2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B0D9E684-1B22-CD36-1E5A-CB887F923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3" name="Rectangle 212">
                      <a:extLst>
                        <a:ext uri="{FF2B5EF4-FFF2-40B4-BE49-F238E27FC236}">
                          <a16:creationId xmlns:a16="http://schemas.microsoft.com/office/drawing/2014/main" id="{EA9714CD-B349-26DC-58C7-B8AA29B47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14" name="Rectangle 213">
                      <a:extLst>
                        <a:ext uri="{FF2B5EF4-FFF2-40B4-BE49-F238E27FC236}">
                          <a16:creationId xmlns:a16="http://schemas.microsoft.com/office/drawing/2014/main" id="{F1DC64C7-AA62-6141-A676-E9455E3B5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44727903-41D9-E4CB-1F7E-17A23F10E170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8B9FA951-3B14-0F9E-E1D7-F7DB13CCC80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78C68921-9ABD-2C82-BA19-87D012B38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7F13F21B-F3CE-8A0A-33F2-2C1A79F95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893B2E34-ED76-03C3-4BB5-F563FE231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F7A73254-598C-7D83-A7D6-662E96FB0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380C6307-A524-9FEC-2323-48CAE8E096E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D9378D18-0897-500F-7AD6-4CC762AB8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6300302B-C6E1-7627-8CD4-06D8472A6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1617E72B-0752-5259-60B1-8C6895E31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B8047610-9F32-D3BA-AC96-66F93BFF9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6D9419D-CC50-8E62-78E5-AD0BF48B1B84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DB3B8DBC-CF42-BA66-E5CE-44A209AC7435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BC9A5327-8B7F-19BA-1E5D-31BDF2B4F2C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317980A6-D457-8412-6184-D07CE23BB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2974393D-1843-F1FE-9B55-B73DC4680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E22C4A34-7090-AB72-6C47-0B4043EED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0E6405AC-61F3-894C-8009-BB07A9514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75F4ED08-C86E-2034-E1F9-8E885ED5BCAA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C465A35C-D737-27E7-FA95-42958B144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28D2E5AF-4925-D41F-0D06-B6A7FDAA2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78383FF6-48CF-60E4-C1A3-FF05A8996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43456994-B13C-6DC4-DA5F-F3D52AB7F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7BB8F674-14E9-FE3A-2EC4-7298169DB4AD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F269A3BD-FF4F-B30B-7F11-2EA06B0A6E0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35F41A4F-9222-CE4C-BF5B-7C6CC196E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A370EFB3-4E8C-D9C7-EC0B-85609DDF8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C7530240-B1E6-C0A7-B6E3-0DCBF9946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7347A8E4-6370-9E78-12B1-3AB9CAE51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41BF9C72-4F32-5B9F-245B-87D3CCB9507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16B5530D-3B58-B4F8-B7FE-2B165BEA3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82253A71-0A65-F4D0-C8C3-69D79DC69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2B867249-F5C1-2E13-6DDE-FF6ADB00E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34514912-5FF2-C067-7768-D573D86C2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E75F331-894A-4476-CB97-1D75EF10A60E}"/>
                </a:ext>
              </a:extLst>
            </p:cNvPr>
            <p:cNvGrpSpPr/>
            <p:nvPr/>
          </p:nvGrpSpPr>
          <p:grpSpPr>
            <a:xfrm>
              <a:off x="1036320" y="3216224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1E5A112-671F-5296-8A26-40BBEEF4A81B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6C5F1F66-C20A-064D-06AF-0C7D60BEAE23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EA66EA7E-BAD9-A83E-5CAC-9C04DDFDC59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74D53EC4-C76D-DA81-A44C-A76ED121B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ECBF8D74-9996-1D1D-308A-5DDA6568D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769762DE-0E4B-2BDF-CA62-C2B6D97AF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22E0A4E5-A1D8-061A-2F2A-9B53C2456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163C8F53-0E10-3724-56DD-40F49D4ABC24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6FE01092-C1BD-976C-D577-80E2ACDC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F19B728A-2C86-BB3C-CA17-DAF69B6AC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15005A43-E65E-4E1E-BF9C-B7D89491A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A10717AD-6BFA-212D-799F-7149E334F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F8787D48-9728-8FA5-B0DA-EC7FDEE39119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CC7AD504-7AD7-9E6C-C05D-7FB8A94B80C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DEC7DFCA-ADCB-38C4-E3C3-997C0BDB7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C06C8A3E-CA1B-E124-D788-5AD0FBAD4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A507804E-C179-04B0-2391-ADF49207F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3C575F15-BE95-38D3-B244-72AA061D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FD2BA43A-9D1F-E4B7-43CF-BD8E92C6397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BFE9DBA7-DF91-4259-975A-599981DC2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B8D34B94-4B82-0955-1DE4-FD707524E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3E89E010-F4F5-D754-43D2-4749E256E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97356F55-2492-5BC4-6B7E-839B957FE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9EA0474-72DE-CED3-2955-2208A5FDBA44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DA3D70FD-D234-F7DA-6E4E-758235DD0788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C4A27791-19D2-6DEE-36A0-AFF7ACDE33D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4873B186-C984-0EAD-B487-550AFC8D9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64A13102-C09E-FF83-CE82-514462255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191E1813-0F40-FE97-9B81-632187C88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53FAF20A-E9F0-3208-4A83-C8B8417B3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36EF036E-FBD7-6268-950E-68FD9FEED88D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B7BAC324-69FF-6666-4734-B87C9B886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3A286D3C-AB6A-A8EC-BA29-213DCFBC3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C9DC2803-4C85-BC30-1C9F-F674D5EF4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F509D231-1ED3-D79B-7117-E9550FD0F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83EC45EF-DDAD-4A0D-5B7F-E2D423992EB3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8FF17F98-8DE1-10CE-DA5C-976DB8A20A7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C919033E-5055-EC54-2B1E-AD8DC40DC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6327CED4-B62A-B61D-3772-6E0F88E41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4A75DAAD-5CED-8E65-B252-AC4EAE3BE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BC8BE232-3EA3-BB90-5ABC-642E78816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30DCF763-5D23-D194-E40F-16E897174DAF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ADED59D1-4E22-9154-CE39-6893DD822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F41A49ED-49CA-399B-FB84-ED7845310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BEFFDD73-8ACD-F471-FDB2-D615669B6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DA0BCA4-A66F-6167-735F-3763B8D32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745D0-5937-9E11-36D3-10FCE52E3F9C}"/>
              </a:ext>
            </a:extLst>
          </p:cNvPr>
          <p:cNvSpPr txBox="1"/>
          <p:nvPr/>
        </p:nvSpPr>
        <p:spPr>
          <a:xfrm>
            <a:off x="5172114" y="3094542"/>
            <a:ext cx="258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Scale-Free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Matrix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15E451F-C4CF-C199-B858-56798C22D2AD}"/>
              </a:ext>
            </a:extLst>
          </p:cNvPr>
          <p:cNvGrpSpPr>
            <a:grpSpLocks noChangeAspect="1"/>
          </p:cNvGrpSpPr>
          <p:nvPr/>
        </p:nvGrpSpPr>
        <p:grpSpPr>
          <a:xfrm>
            <a:off x="5528465" y="3650148"/>
            <a:ext cx="1858807" cy="1679066"/>
            <a:chOff x="1036320" y="2239962"/>
            <a:chExt cx="1905000" cy="1948528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E71CFB4-197E-DA16-55D8-FA1BE8F878F1}"/>
                </a:ext>
              </a:extLst>
            </p:cNvPr>
            <p:cNvGrpSpPr/>
            <p:nvPr/>
          </p:nvGrpSpPr>
          <p:grpSpPr>
            <a:xfrm>
              <a:off x="1036320" y="2239962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A347A8C-68C4-E195-BE62-0DB2D3429E78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13F1C01D-C212-8AEE-CFE2-F872194C58DB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308" name="Group 307">
                    <a:extLst>
                      <a:ext uri="{FF2B5EF4-FFF2-40B4-BE49-F238E27FC236}">
                        <a16:creationId xmlns:a16="http://schemas.microsoft.com/office/drawing/2014/main" id="{FBC9F10D-CFD7-2243-3D43-56762BD949E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65EDC4D5-904E-EE4C-5098-6DD3212C1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34E34268-0A8D-CDD7-5927-8A84EB2DB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5748914E-C3C2-77CF-7625-C39027887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AD24624E-6CD7-E79E-3017-7CB666BE5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B4C2A9DE-D8CD-73D4-0915-2B42CA82E420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EC4094DB-D680-E2EB-D11D-6420157E2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764C8FFB-7D63-CA11-45A3-54182E102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0A2FE56F-53D7-CA48-350D-6E42B99B1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2FD71F48-CCD7-622F-F645-5BFFCCA8E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BEB82702-FF5B-C21A-3616-6E64D933B5CB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CB6F0D42-B2E0-D7F8-FF69-1B67C0DA54E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F21A9419-026B-29D4-C19A-31DD476FE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82F70AF4-334F-4B6B-5417-0B03DA0E3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4B945A6C-AE70-F7C0-DF46-89E912985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D25DAB93-7573-4E84-19EA-3F3CAC929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36F3F7DA-9B8E-BB8D-EC8C-BB77091A3F17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D9129981-4141-1DC5-73FD-371EFDAA5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3A0D77F-1302-3385-651A-4DBFE3DC3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E2BD1D80-1BA4-842C-B7F4-F0316E143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D11A46A-61A3-9094-D18C-29B8FC654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D92D0755-5D06-9BF3-0F18-54B1A50F729D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1144AB84-4ECA-1585-8B64-F87F94E30ABF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B563D90A-1D61-9684-9585-0486CCDC4C5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FC634876-8B01-5978-D5CB-51BA3BBB2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8CC81963-9A5C-0A7E-2C1F-AAC678B10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4B71F757-2BDA-8969-03B2-F49CADE0D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02B89F6E-FBFF-60D8-F126-54DE84CDA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EF29833F-2C7C-EF25-9C74-1E27616D2823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5FD5852-EFCC-9FC1-C747-19096ED07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6C5E9E53-7881-3789-033D-367797631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7E1C749C-072A-2859-8215-6CEA97429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828D5573-A928-61A7-D8BE-628EB4DDC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FC95D4B3-C523-5777-E5D4-019AD89E02B5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8CADD3FB-ACCD-88BE-F40A-43D1F06E5A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02EF408C-2834-F43B-84FB-7FC9121D8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9ABE45D1-F329-8FEF-FF95-E012C6914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131C5204-CF47-1C33-5A49-A62E0395A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FD6083CD-061B-2355-76A9-D66198364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722CEBF4-3CAD-E09A-E899-4701A0F681FB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102B86FC-9095-0D9E-2DC7-9F3EE5EF9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00D5EA8D-9C93-7A40-FC3B-D95BA6B47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0CA3020D-1DC7-1916-D199-76A0DDE0C4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75A5EF01-E0D1-CEC1-D0C8-E73480393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DEE7A3-23B7-7F60-B1CB-2BB897D24304}"/>
                </a:ext>
              </a:extLst>
            </p:cNvPr>
            <p:cNvGrpSpPr/>
            <p:nvPr/>
          </p:nvGrpSpPr>
          <p:grpSpPr>
            <a:xfrm>
              <a:off x="1036320" y="3216224"/>
              <a:ext cx="1905000" cy="972266"/>
              <a:chOff x="1036320" y="2239962"/>
              <a:chExt cx="1905000" cy="972266"/>
            </a:xfrm>
            <a:grpFill/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ADF19512-C61C-6F72-A43B-284504078BD6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6C2112ED-E0B4-CF74-B017-4CBF60E72767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02AC72A1-A161-0258-9ACD-159C9867C11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9967FA27-B56E-C164-E297-9B05568FE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A9301866-FE59-71CA-C15E-94BE39D65F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E7C9578D-B238-4B32-097E-98F15DBDC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3C227523-C0CA-5A79-97F6-A49BF5E4B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63" name="Group 262">
                    <a:extLst>
                      <a:ext uri="{FF2B5EF4-FFF2-40B4-BE49-F238E27FC236}">
                        <a16:creationId xmlns:a16="http://schemas.microsoft.com/office/drawing/2014/main" id="{F20F4CFB-5732-5C1B-5140-F159009C9580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1A2CB747-3E2D-F5EF-F0AE-0C1B8C474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A9BAE46E-1C76-9884-FCD8-9E4EE86B7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D3BF56DA-11BC-B1D7-B929-AC267667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FE7A0F2E-3B3F-6BAE-A545-34F1B74FC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A3E3A0BE-5437-C4D5-BD3D-0F0C302DA88E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3CE2D60-8EF6-63A4-F70E-8878716A966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51517671-C0BD-984F-FAE4-EF11FD70A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B7A97D2D-225D-D9B1-2922-0AC216F25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09EDDD16-7408-5CC8-D4AB-957EB4E03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5F8A1AC6-BC20-AFB8-4FB1-9A32F5618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53" name="Group 252">
                    <a:extLst>
                      <a:ext uri="{FF2B5EF4-FFF2-40B4-BE49-F238E27FC236}">
                        <a16:creationId xmlns:a16="http://schemas.microsoft.com/office/drawing/2014/main" id="{D57F722E-3372-07ED-6B34-B0506447F203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E3B79909-8844-6C41-A210-82B72B971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4750C53F-F86D-38E8-C785-9C26439B3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AD1C20B-3218-F183-BD6C-8E503F6A2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EFFEBA43-E3EE-BBA3-DF61-E78962B083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2A392CD1-C93B-FB9A-9444-53CCD1F40A06}"/>
                  </a:ext>
                </a:extLst>
              </p:cNvPr>
              <p:cNvGrpSpPr/>
              <p:nvPr/>
            </p:nvGrpSpPr>
            <p:grpSpPr>
              <a:xfrm>
                <a:off x="1036320" y="2725432"/>
                <a:ext cx="1905000" cy="486796"/>
                <a:chOff x="1036320" y="2239962"/>
                <a:chExt cx="1905000" cy="486796"/>
              </a:xfrm>
              <a:grpFill/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A983A68C-F7C5-23D0-51E8-0B42B0AB9805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987AD2B5-C227-55CB-4B05-557F01361DA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7ED369AB-F729-9C7D-5637-9EC144CFA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90AE452B-355B-338B-50EC-ED1B067E1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71455C8A-D191-D40F-A68C-39DFDC84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3BE7071C-14B5-89D0-07C2-8490C686D9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3CE1BEF0-2495-3436-FDBC-AB661BDFC7F8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5F0F1BF8-45AB-73B9-6BDD-66124CD3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139CEC5F-8BC3-FC42-2DE7-313814035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96864080-6E67-9631-BE56-B083CEDA5D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2696920B-E38B-1F5B-5184-D734AF5CD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69E60966-885E-6CD9-7C92-0B7E70C47EE0}"/>
                    </a:ext>
                  </a:extLst>
                </p:cNvPr>
                <p:cNvGrpSpPr/>
                <p:nvPr/>
              </p:nvGrpSpPr>
              <p:grpSpPr>
                <a:xfrm>
                  <a:off x="1036320" y="2482600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67A07C01-614B-3918-FA13-2B012D1E306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58F32056-BA54-0830-19A1-B839DB754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9429EEF1-AD6D-F012-8FF4-34A6CCDA5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314921C7-E37D-E9BD-26CF-DF616C696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058EFC34-44FA-C5DD-74FB-4D46BEB3E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910C44EC-A18A-3D0E-518A-E79E41CA3C86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914D9B2C-D77C-E5AF-93C1-19A4C8D16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B3B0ECC1-B347-46A7-DFDC-7E1FD0003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9C43BB0C-CF33-7521-A550-2A5C4FD9B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32710B9-08DA-6660-77CD-64B1B224B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59D0EA7D-A625-864B-61B0-22C5F766A5AA}"/>
              </a:ext>
            </a:extLst>
          </p:cNvPr>
          <p:cNvSpPr txBox="1"/>
          <p:nvPr/>
        </p:nvSpPr>
        <p:spPr>
          <a:xfrm>
            <a:off x="391579" y="6179819"/>
            <a:ext cx="812377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</a:rPr>
              <a:t>*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Suite Sparse Matrix Collection: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hlinkClick r:id="rId3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hlinkClick r:id="rId3"/>
              </a:rPr>
              <a:t>sparse.tamu.edu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  <a:hlinkClick r:id="rId3"/>
              </a:rPr>
              <a:t>/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rebuchet MS" panose="020B0703020202090204" pitchFamily="34" charset="0"/>
              </a:rPr>
              <a:t>Kernel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Execution on PIM Cores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FFD43F-89CF-4484-5ECF-62D02F610817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DB3242-EE53-D382-1380-C89AEBB77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33D86B-A803-D3BE-2BC2-73E1DF9C166F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5C429E-417C-8362-7BFC-5E373E19E396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0893F0-74FE-E607-5447-F8C82BA2D82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F5693A-594C-DC6B-9C6F-87ADE35CDA3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89D453-FBD9-B722-FDB3-6905712BEB1E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EE68D0-5EAA-2744-8878-29FE92412F4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43D50-6ED8-3A05-E221-7559676D9BA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EE40BE-EB1F-28B3-098C-D99F9875DE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55C038-AEF5-241C-B13F-18A320B0567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A08410-6356-F071-99BD-256190E6247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9F36DD-57B3-5844-6E96-05B443EA325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218828C-E515-52D3-FBD1-B4369841138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0DB165-7F3E-1ED7-7C8A-66CE9F30DD0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CF775B6-7E63-9BAB-95FF-15B126BD492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0DC1803-D640-134B-957D-69D00DDBD0C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A0AC46-84A3-5BDA-B792-F299B4B2ACB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A6750C-0E9B-F4BC-7BFA-AAE7A575B87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5B7A3F-4077-A29C-1D9A-E174DB98649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E5CE55-3504-0735-D537-0843CFC7BAF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AF5D9A-8D7F-C7C9-6D1E-27ABF53B087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A83258-9FFE-84BA-6AA6-8092DDADFC0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7B8C7E-FF2B-A627-2C0C-005D8D92094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F2FD85-DA4F-04C3-C49C-82F1AC6E9F9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E0D45A-F181-5E21-C013-1D7A2E0C596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740A891-620F-183B-01F6-7CBADA7F83A3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583F237-6C8A-7D85-B400-EC52C3C6B54B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CFF38F-E8A6-111F-8810-629DD63CB4E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51DAF0-02E0-A03C-579D-87355D20CD2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DAC057-C6E6-B861-B0B5-965C53DA460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BB9DB0-4CCA-752B-058E-DA5A3AA30CF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90F2FBE-B4B6-F8C1-6411-46FBBEDE9BE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532601-AA39-DB0A-EA72-7A4F71AE60E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D4C227-D5D7-425A-C4EC-E13D8B96B42A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02657F9-8796-2AF7-D0FA-2861A6D31B2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93E8B3-AAA4-085B-1202-8B9748DEC91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891A5FB-167F-6109-9893-4336BC24E245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0A8DEC-6F68-9AA6-A90D-FDE0B268CA87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65A7101-5472-66E5-CC95-BFE1A869372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26B0C5-935B-E7EF-95A5-07087BBBA63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F65ACC-7990-CEAC-1E86-6480360F83A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E2372B-E8DD-9DE7-E472-19E4478E819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77A563-655F-C6B7-9AF7-737797C8B8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2F89278-9551-A597-3C0A-FD0820BDE0E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EA3627-056A-0EDF-7F4B-BE75567DBD67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F1A451-161F-A080-7EB8-4790D2A1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046180-28B8-B226-3AEA-D01647C35008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3E52E94-1371-BFCC-B938-0E192578D159}"/>
              </a:ext>
            </a:extLst>
          </p:cNvPr>
          <p:cNvGrpSpPr/>
          <p:nvPr/>
        </p:nvGrpSpPr>
        <p:grpSpPr>
          <a:xfrm>
            <a:off x="2669677" y="3181098"/>
            <a:ext cx="2918491" cy="2623045"/>
            <a:chOff x="1982376" y="4049446"/>
            <a:chExt cx="3778985" cy="262304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9CC9907-6145-E437-7CF2-CEF5901015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2376" y="4049446"/>
              <a:ext cx="3778985" cy="2623045"/>
              <a:chOff x="3903235" y="4092375"/>
              <a:chExt cx="4300302" cy="2984905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8D7F6F1-7B64-474A-CA1D-5B0F0110BF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3235" y="4092375"/>
                <a:ext cx="4300302" cy="2984905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FECAA65F-F3A6-A5DE-E5B4-28546CF5B8ED}"/>
                  </a:ext>
                </a:extLst>
              </p:cNvPr>
              <p:cNvGrpSpPr/>
              <p:nvPr/>
            </p:nvGrpSpPr>
            <p:grpSpPr>
              <a:xfrm>
                <a:off x="4078314" y="4600598"/>
                <a:ext cx="1231603" cy="2330520"/>
                <a:chOff x="5554208" y="4270901"/>
                <a:chExt cx="1231603" cy="2330520"/>
              </a:xfrm>
            </p:grpSpPr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3CE944B8-2355-FDF9-7CFD-1876E56CE3F1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93259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5291DE1F-A1A9-1014-6D2E-11934355F83D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822902CC-C0B4-06B7-3CD2-99A6E60181E5}"/>
                    </a:ext>
                  </a:extLst>
                </p:cNvPr>
                <p:cNvCxnSpPr>
                  <a:cxnSpLocks/>
                  <a:stCxn id="215" idx="2"/>
                  <a:endCxn id="214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0987627-9F34-9725-87C9-BE13BDA9FB62}"/>
                  </a:ext>
                </a:extLst>
              </p:cNvPr>
              <p:cNvGrpSpPr/>
              <p:nvPr/>
            </p:nvGrpSpPr>
            <p:grpSpPr>
              <a:xfrm>
                <a:off x="5400710" y="4606631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FECDEFDC-9E6F-1222-0897-38A46559AC07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F1994DBE-19FB-D917-CF9D-E333CBBF8D8A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7850ECAD-B14C-A7B5-FB8C-CECECB11EAE7}"/>
                    </a:ext>
                  </a:extLst>
                </p:cNvPr>
                <p:cNvCxnSpPr>
                  <a:cxnSpLocks/>
                  <a:stCxn id="212" idx="2"/>
                  <a:endCxn id="211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04FDDFF-9979-F04C-3FB1-4C2445562F2D}"/>
                  </a:ext>
                </a:extLst>
              </p:cNvPr>
              <p:cNvGrpSpPr/>
              <p:nvPr/>
            </p:nvGrpSpPr>
            <p:grpSpPr>
              <a:xfrm>
                <a:off x="6728986" y="4600598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DBD9E313-0165-E5A5-EAB4-94604FC32163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19BA0CB6-3787-D4AA-80F0-EF692EBB28EC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2A876038-EE9D-8ED4-AB36-B2F75BA886F7}"/>
                    </a:ext>
                  </a:extLst>
                </p:cNvPr>
                <p:cNvCxnSpPr>
                  <a:cxnSpLocks/>
                  <a:stCxn id="209" idx="2"/>
                  <a:endCxn id="208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F997FA-EA64-3A68-92E6-3410D3DE8F59}"/>
                </a:ext>
              </a:extLst>
            </p:cNvPr>
            <p:cNvGrpSpPr/>
            <p:nvPr/>
          </p:nvGrpSpPr>
          <p:grpSpPr>
            <a:xfrm>
              <a:off x="2228147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758BC82-E837-0EF6-155F-D981E544E7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5CBA529-6F2C-1AFF-23D0-D0D88B34AD1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EAA356C-3E1A-3A91-8CEA-45D83D90BFF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400933D-4530-E26E-381C-520BAC882F1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1DF0589-5405-66BD-D291-04D54C831C3B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3E4E868-FC34-C43B-563A-C69A2B579C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5D62106-EBE5-2D3B-ACC5-37E0915C83F9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B545266F-980D-570A-3056-342A71A5333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583D82E-035C-9EE7-A8A9-9375BAF45639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CD4AA9D-505B-8308-6975-7320290608D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967D0BD-03E5-3238-400B-98C47548DE1C}"/>
                </a:ext>
              </a:extLst>
            </p:cNvPr>
            <p:cNvGrpSpPr/>
            <p:nvPr/>
          </p:nvGrpSpPr>
          <p:grpSpPr>
            <a:xfrm>
              <a:off x="3334309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466B46-29AE-5F5C-8E4E-D3ABCEBC3C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DF2391F-5A3C-C434-9199-CB8405E94F70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8ECAD6-7E19-794D-D83C-D518BF5EAE1A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2ACBAC-896F-A6D7-EEF7-7F056D245E1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FDABAB3-0DE1-F278-ED05-AC361576DA37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5959BAE-B125-F4C4-CC0C-029CF8EE52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803B778-C8D3-2B5D-9506-F52B4D59CBF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41E02C7-20C3-BAD2-1B7D-46F9C641F54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61A4713-5D4D-4A2F-48F2-52384DA11777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28BFF7A-F9B4-FA22-B15C-8F0C8AFC5AF8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24AB04-CA0A-A7DF-A766-07A0A44F3A9D}"/>
                </a:ext>
              </a:extLst>
            </p:cNvPr>
            <p:cNvGrpSpPr/>
            <p:nvPr/>
          </p:nvGrpSpPr>
          <p:grpSpPr>
            <a:xfrm>
              <a:off x="4522323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AEF2B88-9028-B15C-6B85-C1388EEB69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1269A6F8-8CDB-EAD5-E398-CF5D155EBDE5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1230FE-B55F-6EF8-C3CD-12D23CFCCA6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D0923EE-353F-8C74-FEA2-B290A4018AD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91C8354-127B-61B1-4459-D101011078E6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E0BA9BE-F329-2113-4329-913F62A036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6ADE81A-9AB9-AD3B-7B2E-8E59AAC7D3D1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09C48DB-4737-7B87-9004-4199A526E708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3F199CD-01D8-F64C-AAEB-1352EB335C4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04B3418-FD63-4820-75A9-37403F18BD5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1CA0CD7-F430-52A5-C677-0E11C28C30BC}"/>
              </a:ext>
            </a:extLst>
          </p:cNvPr>
          <p:cNvGrpSpPr/>
          <p:nvPr/>
        </p:nvGrpSpPr>
        <p:grpSpPr>
          <a:xfrm>
            <a:off x="7143414" y="3065947"/>
            <a:ext cx="1827718" cy="2850930"/>
            <a:chOff x="5354544" y="3870545"/>
            <a:chExt cx="1827718" cy="2850930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32260459-C8E5-F873-E268-155259F83D18}"/>
                </a:ext>
              </a:extLst>
            </p:cNvPr>
            <p:cNvSpPr/>
            <p:nvPr/>
          </p:nvSpPr>
          <p:spPr>
            <a:xfrm>
              <a:off x="5354544" y="3870545"/>
              <a:ext cx="1827718" cy="2850930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pPr algn="ctr"/>
              <a:r>
                <a:rPr lang="en-GR" sz="24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1D5E29C-6FE9-2813-5929-E2B8E085181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5525" y="480799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B8A7226-194C-E14F-9A41-123AD8B544B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7BD965-2272-C303-7580-0BF9C0BE82A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617687-07D1-8125-CB75-C653B2B78ADA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5C3CA50-9015-B110-80D1-4986BE2CB2F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A60D20-A70F-F677-2262-07F0BD37A93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18056" y="4807999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CCC6E37-F18A-8040-8E61-46CF885E2AC8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18581F3-85AF-F2AC-FBB9-9D77DD21F85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33CAA57-3C19-6B44-F42B-2CD1AACC90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3B9B06-5922-52D8-E472-BF9DDFCD21D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9F49E6-152E-DCD2-8A27-78516102F0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8134" y="587293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06D3BC0-6AF1-BD5B-6D39-E1ECD162FCFA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0566571-0CDB-FC60-BAAD-BAEEF3CB23F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CA56A2C-4519-5114-B894-B734715BFDD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844304D-C812-1C2A-A6FA-B78E033B643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93A2808-BBD1-5800-7102-C48234553C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03976" y="5872102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4A4CDF7-818C-7A64-5DC4-A070733E1D96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51A0A72-5297-3EF1-CFB9-007AFF69729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6AF232D-63C5-4137-9684-D1768177DE4C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1E95B38-82F8-0F7B-5ED7-44230E512F43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4026E-DED5-35AB-9154-8B576A400AEA}"/>
                </a:ext>
              </a:extLst>
            </p:cNvPr>
            <p:cNvSpPr txBox="1"/>
            <p:nvPr/>
          </p:nvSpPr>
          <p:spPr>
            <a:xfrm>
              <a:off x="6071074" y="5172349"/>
              <a:ext cx="240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+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3E57AB0-6E8E-76D1-8145-A310322A269E}"/>
              </a:ext>
            </a:extLst>
          </p:cNvPr>
          <p:cNvSpPr txBox="1"/>
          <p:nvPr/>
        </p:nvSpPr>
        <p:spPr>
          <a:xfrm>
            <a:off x="1172212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03E0E1-B939-9119-4E4C-E0276F936446}"/>
              </a:ext>
            </a:extLst>
          </p:cNvPr>
          <p:cNvSpPr txBox="1"/>
          <p:nvPr/>
        </p:nvSpPr>
        <p:spPr>
          <a:xfrm>
            <a:off x="2761293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1F35BD-09AF-898B-8CC6-646B87593B9C}"/>
              </a:ext>
            </a:extLst>
          </p:cNvPr>
          <p:cNvSpPr txBox="1"/>
          <p:nvPr/>
        </p:nvSpPr>
        <p:spPr>
          <a:xfrm>
            <a:off x="5009892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E18008-AA96-E198-238D-A82F779F9EE3}"/>
              </a:ext>
            </a:extLst>
          </p:cNvPr>
          <p:cNvSpPr txBox="1"/>
          <p:nvPr/>
        </p:nvSpPr>
        <p:spPr>
          <a:xfrm>
            <a:off x="6993816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C0DC382-A497-9F7F-EEBE-BA2BEAE2933C}"/>
              </a:ext>
            </a:extLst>
          </p:cNvPr>
          <p:cNvSpPr/>
          <p:nvPr/>
        </p:nvSpPr>
        <p:spPr>
          <a:xfrm>
            <a:off x="1851910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0F3A5F-B66B-84FC-1EF8-B6AB9349CCFC}"/>
              </a:ext>
            </a:extLst>
          </p:cNvPr>
          <p:cNvSpPr/>
          <p:nvPr/>
        </p:nvSpPr>
        <p:spPr>
          <a:xfrm>
            <a:off x="394152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1DD44E0-DFD8-2E05-BB46-41AA829CC058}"/>
              </a:ext>
            </a:extLst>
          </p:cNvPr>
          <p:cNvSpPr/>
          <p:nvPr/>
        </p:nvSpPr>
        <p:spPr>
          <a:xfrm>
            <a:off x="593755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C162B09-4665-A42C-7B0A-C148A8C14AFA}"/>
              </a:ext>
            </a:extLst>
          </p:cNvPr>
          <p:cNvSpPr/>
          <p:nvPr/>
        </p:nvSpPr>
        <p:spPr>
          <a:xfrm>
            <a:off x="78051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D98AA8-36C3-C714-5790-BDE010D677AB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A98856E-C631-D834-050C-CEAFE7E1D2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089B9220-D1FC-D48C-11DD-AC3F0AA54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D9BF46E7-BB38-F184-9400-C84C893D6E71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25546127-A13C-D5C0-4D05-3A3C7AE2F1BC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93403E0-407E-B7FA-74B5-6CFADD920C7F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B6BC5D-1844-71DA-7193-4C85A2E4398D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07AEEEF-FEB4-8B80-463F-C2777A3BDCD7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2000D67-A8CB-D39A-D4CF-C2F1C2A9F245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951113A-C3EE-4E43-2798-A1B8AF4FCEB2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E1A38F6-915A-7F06-A2AC-DCAE83399735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4647FD-195D-BD12-4789-C4BBDF611995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4BE572E-3D3A-F1BC-F197-EF7C396A2024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EF8B949-4AAF-0A4F-9B0E-CA5BFFBA5FF5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AEECEFE-B659-E867-AEE0-7433942041D5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131F043-A479-2706-2946-37A727A46857}"/>
              </a:ext>
            </a:extLst>
          </p:cNvPr>
          <p:cNvSpPr/>
          <p:nvPr/>
        </p:nvSpPr>
        <p:spPr>
          <a:xfrm>
            <a:off x="3225824" y="1237179"/>
            <a:ext cx="1824269" cy="16273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079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Our Work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Trebuchet MS" panose="020B0703020202090204" pitchFamily="34" charset="0"/>
              </a:rPr>
              <a:t>Efficient Algorithmic Designs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The first open-source Sparse Matrix Vector Multiplication (</a:t>
            </a:r>
            <a:r>
              <a:rPr lang="en-GB" sz="2400" dirty="0" err="1">
                <a:latin typeface="Trebuchet MS" panose="020B0703020202090204" pitchFamily="34" charset="0"/>
              </a:rPr>
              <a:t>SpMV</a:t>
            </a:r>
            <a:r>
              <a:rPr lang="en-GB" sz="2400" dirty="0">
                <a:latin typeface="Trebuchet MS" panose="020B0703020202090204" pitchFamily="34" charset="0"/>
              </a:rPr>
              <a:t>) software package, </a:t>
            </a:r>
            <a:r>
              <a:rPr lang="en-GB" sz="240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SparseP</a:t>
            </a:r>
            <a:r>
              <a:rPr lang="en-GB" sz="2400" dirty="0">
                <a:latin typeface="Trebuchet MS" panose="020B0703020202090204" pitchFamily="34" charset="0"/>
              </a:rPr>
              <a:t>, for real Processing-In-Memory (PIM) systems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solidFill>
                <a:schemeClr val="accent4"/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4400" dirty="0">
              <a:solidFill>
                <a:schemeClr val="accent4"/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Extensive Characterization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The first comprehensive analysis of </a:t>
            </a:r>
            <a:r>
              <a:rPr lang="en-GB" sz="2400" dirty="0" err="1">
                <a:latin typeface="Trebuchet MS" panose="020B0703020202090204" pitchFamily="34" charset="0"/>
              </a:rPr>
              <a:t>SpMV</a:t>
            </a:r>
            <a:r>
              <a:rPr lang="en-GB" sz="2400" dirty="0">
                <a:latin typeface="Trebuchet MS" panose="020B0703020202090204" pitchFamily="34" charset="0"/>
              </a:rPr>
              <a:t> on the first real commercial PIM architecture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1C26C6-56B2-68CA-0DAD-435D34BF811C}"/>
              </a:ext>
            </a:extLst>
          </p:cNvPr>
          <p:cNvGrpSpPr/>
          <p:nvPr/>
        </p:nvGrpSpPr>
        <p:grpSpPr>
          <a:xfrm>
            <a:off x="823322" y="5425593"/>
            <a:ext cx="7377436" cy="1053360"/>
            <a:chOff x="2533714" y="1420217"/>
            <a:chExt cx="6754407" cy="12547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C5AAC86-B3B6-31D8-069E-03CCDE1E6D38}"/>
                </a:ext>
              </a:extLst>
            </p:cNvPr>
            <p:cNvSpPr/>
            <p:nvPr/>
          </p:nvSpPr>
          <p:spPr>
            <a:xfrm>
              <a:off x="2533715" y="1420217"/>
              <a:ext cx="6754406" cy="1254713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r>
                <a:rPr lang="en-GB" sz="32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endParaRPr lang="en-GB" sz="21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	Full Paper: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https://arxiv.org/pdf/2201.05072.pdf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</a:p>
          </p:txBody>
        </p:sp>
        <p:sp>
          <p:nvSpPr>
            <p:cNvPr id="41" name="Round Same-side Corner of Rectangle 40">
              <a:extLst>
                <a:ext uri="{FF2B5EF4-FFF2-40B4-BE49-F238E27FC236}">
                  <a16:creationId xmlns:a16="http://schemas.microsoft.com/office/drawing/2014/main" id="{444D621B-0DA8-7C6E-1F31-391A1FB85C7C}"/>
                </a:ext>
              </a:extLst>
            </p:cNvPr>
            <p:cNvSpPr/>
            <p:nvPr/>
          </p:nvSpPr>
          <p:spPr>
            <a:xfrm>
              <a:off x="2533714" y="1420217"/>
              <a:ext cx="6754407" cy="564517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Recommendations </a:t>
              </a:r>
              <a:r>
                <a:rPr lang="en-GR" sz="2400">
                  <a:latin typeface="Trebuchet MS" panose="020B0703020202090204" pitchFamily="34" charset="0"/>
                </a:rPr>
                <a:t>for Architects and Programmers</a:t>
              </a:r>
              <a:endParaRPr lang="en-GR" sz="240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D569BC-72DC-5863-8889-03F0A9541F7C}"/>
              </a:ext>
            </a:extLst>
          </p:cNvPr>
          <p:cNvGrpSpPr/>
          <p:nvPr/>
        </p:nvGrpSpPr>
        <p:grpSpPr>
          <a:xfrm>
            <a:off x="823323" y="2702615"/>
            <a:ext cx="7377435" cy="1053361"/>
            <a:chOff x="2533714" y="1420217"/>
            <a:chExt cx="6754407" cy="125471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9124CB1-1BFD-DDBF-8D7B-13BBCB92F5F9}"/>
                </a:ext>
              </a:extLst>
            </p:cNvPr>
            <p:cNvSpPr/>
            <p:nvPr/>
          </p:nvSpPr>
          <p:spPr>
            <a:xfrm>
              <a:off x="2533715" y="1420218"/>
              <a:ext cx="6754406" cy="1254712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r>
                <a:rPr lang="en-GB" sz="21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32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endParaRPr lang="en-GB" sz="24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   </a:t>
              </a:r>
              <a:r>
                <a:rPr lang="en-GB" sz="2000" dirty="0" err="1">
                  <a:solidFill>
                    <a:schemeClr val="accent1"/>
                  </a:solidFill>
                  <a:latin typeface="Trebuchet MS" panose="020B0703020202090204" pitchFamily="34" charset="0"/>
                </a:rPr>
                <a:t>SparseP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https://github.com/CMU-SAFARI/SparseP</a:t>
              </a:r>
              <a:endParaRPr lang="en-GB" sz="20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4" name="Round Same-side Corner of Rectangle 43">
              <a:extLst>
                <a:ext uri="{FF2B5EF4-FFF2-40B4-BE49-F238E27FC236}">
                  <a16:creationId xmlns:a16="http://schemas.microsoft.com/office/drawing/2014/main" id="{DA266E93-02A4-7863-FBB3-3B442298C7E4}"/>
                </a:ext>
              </a:extLst>
            </p:cNvPr>
            <p:cNvSpPr/>
            <p:nvPr/>
          </p:nvSpPr>
          <p:spPr>
            <a:xfrm>
              <a:off x="2533714" y="1420217"/>
              <a:ext cx="6754407" cy="543484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SparseP is Open-Source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FDC3AF-2827-F6A4-A9A1-CE94E35F9375}"/>
              </a:ext>
            </a:extLst>
          </p:cNvPr>
          <p:cNvSpPr/>
          <p:nvPr/>
        </p:nvSpPr>
        <p:spPr>
          <a:xfrm>
            <a:off x="498528" y="1555867"/>
            <a:ext cx="72000" cy="102244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9A273-1053-7502-936D-6F6476D3CEB5}"/>
              </a:ext>
            </a:extLst>
          </p:cNvPr>
          <p:cNvSpPr/>
          <p:nvPr/>
        </p:nvSpPr>
        <p:spPr>
          <a:xfrm>
            <a:off x="501446" y="4598040"/>
            <a:ext cx="69082" cy="61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706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B55D5-506F-400D-9958-B23E38CEA6EB}"/>
              </a:ext>
            </a:extLst>
          </p:cNvPr>
          <p:cNvGrpSpPr/>
          <p:nvPr/>
        </p:nvGrpSpPr>
        <p:grpSpPr>
          <a:xfrm>
            <a:off x="124369" y="1349116"/>
            <a:ext cx="4331394" cy="3703872"/>
            <a:chOff x="124369" y="1837017"/>
            <a:chExt cx="4331394" cy="3837508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34C3F8BB-B47D-61F5-372E-6AA3F9AC64C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6264068"/>
                </p:ext>
              </p:extLst>
            </p:nvPr>
          </p:nvGraphicFramePr>
          <p:xfrm>
            <a:off x="124369" y="1837017"/>
            <a:ext cx="4331394" cy="3837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7C742F-1014-1054-9E76-C0299F92A1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8" y="4528727"/>
              <a:ext cx="34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E898553-06D1-6392-F5D6-5C806A87B50B}"/>
              </a:ext>
            </a:extLst>
          </p:cNvPr>
          <p:cNvCxnSpPr>
            <a:cxnSpLocks/>
          </p:cNvCxnSpPr>
          <p:nvPr/>
        </p:nvCxnSpPr>
        <p:spPr>
          <a:xfrm flipV="1">
            <a:off x="2957285" y="1969384"/>
            <a:ext cx="0" cy="1944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8E529B9-B7DF-4C82-727C-86D3B1E3A0C4}"/>
              </a:ext>
            </a:extLst>
          </p:cNvPr>
          <p:cNvCxnSpPr>
            <a:cxnSpLocks/>
          </p:cNvCxnSpPr>
          <p:nvPr/>
        </p:nvCxnSpPr>
        <p:spPr>
          <a:xfrm flipV="1">
            <a:off x="3653360" y="2198703"/>
            <a:ext cx="0" cy="1908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D58477-5565-18CC-171F-BA2E900E7214}"/>
              </a:ext>
            </a:extLst>
          </p:cNvPr>
          <p:cNvSpPr txBox="1"/>
          <p:nvPr/>
        </p:nvSpPr>
        <p:spPr>
          <a:xfrm>
            <a:off x="2528345" y="16000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6.86x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FFC1F3A-0F51-EFF8-4F89-8940D79135E1}"/>
              </a:ext>
            </a:extLst>
          </p:cNvPr>
          <p:cNvSpPr txBox="1"/>
          <p:nvPr/>
        </p:nvSpPr>
        <p:spPr>
          <a:xfrm>
            <a:off x="3390915" y="184436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13.66x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6F11F-8B34-1DD9-6B6E-CAC815C5C5F1}"/>
              </a:ext>
            </a:extLst>
          </p:cNvPr>
          <p:cNvSpPr txBox="1"/>
          <p:nvPr/>
        </p:nvSpPr>
        <p:spPr>
          <a:xfrm>
            <a:off x="4373736" y="32004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C6844B-573D-6119-62CE-FD9084206E24}"/>
              </a:ext>
            </a:extLst>
          </p:cNvPr>
          <p:cNvSpPr/>
          <p:nvPr/>
        </p:nvSpPr>
        <p:spPr>
          <a:xfrm>
            <a:off x="25571" y="5007837"/>
            <a:ext cx="9127592" cy="1232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00" tIns="72000" rIns="12240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In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 scale-free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matrices,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BCOO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provide higher non-zero element balance across PIM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cores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than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, respectively.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F1588-EFE1-C3DA-E0EF-53BFE23D288E}"/>
              </a:ext>
            </a:extLst>
          </p:cNvPr>
          <p:cNvSpPr txBox="1"/>
          <p:nvPr/>
        </p:nvSpPr>
        <p:spPr>
          <a:xfrm>
            <a:off x="4363430" y="38390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A728CF-BAFC-7604-EAE6-BA5DDBA8A03F}"/>
              </a:ext>
            </a:extLst>
          </p:cNvPr>
          <p:cNvGrpSpPr>
            <a:grpSpLocks noChangeAspect="1"/>
          </p:cNvGrpSpPr>
          <p:nvPr/>
        </p:nvGrpSpPr>
        <p:grpSpPr>
          <a:xfrm>
            <a:off x="5113505" y="3241413"/>
            <a:ext cx="1440000" cy="1068484"/>
            <a:chOff x="1745877" y="2496557"/>
            <a:chExt cx="2016000" cy="14958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9C0DABD-76D7-E630-9E06-363F58241F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5CEF86E-DDDB-3763-330A-89DE7CBC15A1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7E48050-2837-BDD0-D845-384ED34D4D88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3B667712-593E-B767-FFA3-5B04D72D259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0D681EE9-52B8-980A-6DBB-A1B40ACCB2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D3C09F91-6E75-B221-1D2B-9391E84C87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A64F92D-AB70-A6A3-F5ED-CE6FCB09D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E04EB75A-12AB-078D-A2E7-5A207D8823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C3CAC9E8-732B-AD66-7A25-F7299CCEF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4B58C170-6E9A-6FDA-29CD-7E49A8F863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4C9AC7AF-D0B6-AA9F-8C15-BB96C2CCA0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1C3AE0C9-B242-D6B0-A348-57DFB7F63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55529F43-3D46-6709-87EF-EC941B569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D5708B4B-70EA-EF96-5AD0-652F524FE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B2179059-9E00-2C1E-E4BB-196B1C4EF8F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EA2735E9-BAC2-4490-8BB6-DA5C9BCF7D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D3217C66-4ED3-8AA8-988A-4F3FD659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F70E3631-9668-8EB5-2F3E-F2885DA88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D481690A-7521-08AF-4A34-8D0E3D25C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2AA80773-964C-2EB9-B766-D1227CAE02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08A3B41C-5B9D-F86E-2D60-341F612E6C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9867CD90-6302-2C5C-7396-C08ABE678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7E515477-7885-443F-90BC-9076653EC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3D6EA65B-2479-9E6C-FD96-0EBECCF87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BACA84B5-570D-6380-C4E1-8C567D3D6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2BC7175-7FB7-7504-B249-8FB3DE094AC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563AD1D6-02B3-9BD1-B47C-377D2A585C0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460CC68E-009E-65C7-9379-102C6358B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41495AE0-C0F6-AD1F-029B-3F4738758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2C1C7480-0C89-5AF7-F9DE-0B0C0D369D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3DCE088-573F-684E-2715-0D5B600A5E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098C49F3-0D7B-4D5C-6E7A-E26B1A9D6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7E99F66C-FE22-74DA-EEFC-4C21BAF7D6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CFFEE950-ABA2-8E93-0F0B-5D2F6517A9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E368316-984F-193B-6801-B17EF4007A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2C9139FC-6566-C7AF-5AD4-BEB5D2530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1DF71F79-B766-B748-0FD4-82324EDF7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DC2844F4-9D6F-B57D-72EE-D2E7DB3FB24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79AE8694-6747-26AE-D87B-6DF92059AD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C2218AA0-DF6D-10F7-8B6F-6B00AFB6C4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C3AAF217-4BB4-11AC-B922-002839BB86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3195AC26-5D57-90A7-88E0-2C43FAB4E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151DB6AF-9438-FD9F-04AA-CDCFCC1E7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83B8EB17-CCDE-C9B5-A760-935ED53807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3D12246F-EB49-D357-5723-970ECC122C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6F7F1617-D2F1-2D54-F59C-0CEB1D3F3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21D0011F-6227-8768-CB3B-48BE0E0BB5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FA39B420-641D-88E2-ED74-1AD5BED192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19327B-CCFA-B5C0-7882-2B0C8B15EAB4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36ADAF5-67F5-9F9E-F87E-5DED75331D01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7198E6CA-8F40-1E79-A196-34D11A62CFB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DB64BB7D-5C95-C121-1E4E-6AFBAE31CB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419A4D1E-B421-2478-7640-F8593921C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749081C9-23FD-8CA1-D8D7-70D7FDAEE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981B74B9-7069-47B3-C46D-77291CA49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5D3CBC9B-D9BC-899A-3895-8149158E81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9DD0A73B-7B0A-2630-6104-4703C206AD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7938D4C-C02F-B932-D8A5-80F10A7BD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BBE0B361-BFD9-5DBB-427D-9BD102DE5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3BEE43E-A31C-E001-89CC-954608AE2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80CD0944-141A-C62E-C809-BE332A7AA9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06C57AF-0FAC-6768-3F03-DF234BCAF00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51F0ED7A-1C62-6131-DF89-19C4B5B656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52CC801-D8FA-A376-55EF-95881ECBA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DE2A6F23-AFBE-FCA6-54E0-73D58B0FE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2E006275-BC23-119D-58A7-AFB5446F95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02EEF5CB-9787-EBBB-1F10-57F058F5D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A62B80E1-00F1-F0EB-D7E3-EF8619E50F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9ABC92B-5DD0-85AE-F41E-07E17A8AA3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5F56679F-8D53-946B-E1C3-9ED897363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0C67A4E2-EA3C-FB16-57F2-69EC66FD2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EA26DF1D-A927-FD86-3BFC-34B7951F0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4AC624B-F963-16E9-893F-0F7C6D2533B9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F8DED375-F9A3-63BC-6E85-FCF579DFECB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CE3F027B-4192-F399-8B88-F0A2A88126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FA551706-3605-1848-EF20-46A4C701C1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075C533-2B95-04A6-E359-8A649DC6C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028CA6EE-0491-C2CC-C622-77F2AC327D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11FC3F09-93D5-0658-A68D-D6DF69468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DE9BC8CC-FA6B-3163-4AC5-222D22852F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C7FB9CD6-F977-8F99-8977-D11451E30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A5A068E5-2F08-887B-8AA8-CE26AC62AB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353A67C8-B279-3530-9CC3-6757FF4656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FE73E47C-4E51-93B2-2BA4-0D6A1DEC3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3DF247A-FA4F-DE41-93BA-DA03EAA31F9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14A5D925-62C8-198E-D331-1E3F2EFEB1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DA6463FF-2C94-8F39-6ECF-F0CA5418E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EC73D4A4-A9D1-F8DB-1F5D-4A19818DB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80784D02-66C4-33C7-4D6B-36794B73AA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219F1CEA-2769-54E3-30BA-8ED016ABD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406788D7-E0FD-C38C-5FB1-89506BE615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8A9FBEEB-53F6-58AC-2599-CCDD118F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2BED33B-6507-2C04-214F-AA50D93CE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8204F0B7-F4F5-669B-6E90-07A91C479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8BE1DE6D-95AE-5292-DAAA-BE6C3CD1E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E1E33E-9713-BB0E-9CB7-C932DC7D9AAC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05192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5508B9-195B-7F63-4EA1-189552DF6856}"/>
              </a:ext>
            </a:extLst>
          </p:cNvPr>
          <p:cNvGrpSpPr>
            <a:grpSpLocks noChangeAspect="1"/>
          </p:cNvGrpSpPr>
          <p:nvPr/>
        </p:nvGrpSpPr>
        <p:grpSpPr>
          <a:xfrm>
            <a:off x="7437458" y="3232023"/>
            <a:ext cx="1440000" cy="1049740"/>
            <a:chOff x="6192080" y="2362710"/>
            <a:chExt cx="2052001" cy="149587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6E11835-A7FE-288E-A333-9209701FEC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D7981F7-D7B8-4590-58F2-8B842CA4A90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B10B9E73-815A-2C79-0397-C91E4676D1B6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1B17F63D-9169-D048-FE89-D4C1DA6DBDD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DB2D382B-73C1-9A24-64C6-C3A92AD54C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9" name="Rectangle 218">
                        <a:extLst>
                          <a:ext uri="{FF2B5EF4-FFF2-40B4-BE49-F238E27FC236}">
                            <a16:creationId xmlns:a16="http://schemas.microsoft.com/office/drawing/2014/main" id="{EA411982-4DA6-7C15-D1FC-2459CE35E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0" name="Rectangle 219">
                        <a:extLst>
                          <a:ext uri="{FF2B5EF4-FFF2-40B4-BE49-F238E27FC236}">
                            <a16:creationId xmlns:a16="http://schemas.microsoft.com/office/drawing/2014/main" id="{68BEB408-CC4D-5BB9-132F-AA5F825DAA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1" name="Rectangle 220">
                        <a:extLst>
                          <a:ext uri="{FF2B5EF4-FFF2-40B4-BE49-F238E27FC236}">
                            <a16:creationId xmlns:a16="http://schemas.microsoft.com/office/drawing/2014/main" id="{30677A55-CB0E-4F30-53CD-07FF56A49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B842C39-97B6-7343-9848-B1E406F67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7F885384-0BA6-6288-D76E-02F445A08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24920932-38B1-66ED-8C2E-C62AD0947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41FAA7B1-42FD-49A1-3D9F-2BB7F9E66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4807E344-53A8-7794-41DF-6D61C0D05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CDA25CA4-74C0-9948-D569-564BD915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DEE5AEA7-1DA4-4E99-C7B0-9AF87184474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83ED28A7-214E-0B66-ADEF-BF590C8CA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092B62DE-5A1A-F6CC-7DFE-D712B336D8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2E443273-822C-EB28-178F-3A9FEB7CC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FB6AF683-880B-BAC7-34FB-E32A974FE5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2" name="Rectangle 211">
                        <a:extLst>
                          <a:ext uri="{FF2B5EF4-FFF2-40B4-BE49-F238E27FC236}">
                            <a16:creationId xmlns:a16="http://schemas.microsoft.com/office/drawing/2014/main" id="{37C911D8-C291-317C-21D5-D88075AB8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00AB13FC-487F-0E1B-1BB6-815BC76EBF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EF77427F-1D5D-297B-1B8B-7F8012979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C8160A93-8457-1652-1AA2-22A70BACE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CD85A3D4-AD12-CD8B-B004-EF1ED68C3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68838E9B-5B38-0D32-812E-3860953AD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876A87B4-5120-FB55-D4C5-FC5D93877BAD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556AA1C4-1D3F-A55E-3F9D-7FA8853B07D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194C8063-EED2-4D70-7E8E-D6FD8325B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F35A29A4-AE2E-A3A8-2802-9E4CA21AD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B8054288-6DFF-9631-2001-0E5910F8BB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71F5CDEB-4D59-8CC5-7767-A64427312A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5CEF2CE9-79A7-DCAA-23D3-5F93373A4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736FD8F9-A36B-9B9F-29C1-F6379F8AF7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605EE613-4ADB-5428-BE9B-36A9720C8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8E461C07-1E01-A1A1-871A-46FBD3A38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796B1594-74B7-F183-8603-CCDDC4F62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296D8624-B0A2-326E-ADF9-A2D5CB88F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D0CEE42C-78A4-B49B-98E8-07B6FF7E3C8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81" name="Group 180">
                      <a:extLst>
                        <a:ext uri="{FF2B5EF4-FFF2-40B4-BE49-F238E27FC236}">
                          <a16:creationId xmlns:a16="http://schemas.microsoft.com/office/drawing/2014/main" id="{B99ADAA7-F4B3-B83A-C8F6-736DCEF49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A276E643-42E6-4E4D-5D5D-0D919491C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166DDF6E-E324-DBCF-EA0C-B9D9BC7D2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E4FEDC47-EFD6-CB69-09AC-41F96E86A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F94179DA-8FEB-353D-39AC-4524E1822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7140A606-2BF0-6646-9417-90F1DE0F3F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0EF4147F-0A75-42EC-9652-D4ECD7D2C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9A97EBD7-11C2-7C3C-6369-743AE07CF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AF6F30F0-2AEA-0390-25F5-4719E5BE2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D5D0D2DE-2EF3-1177-36E7-8BACA5B1E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728DDD3-8E8E-0D75-5B1F-54801DB3096A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5BC070C-9893-2B6F-BDCA-56046ED4BF33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74B7F5FD-AAC8-3E8C-5276-9EC75E536C6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6A35193B-E49C-45DA-277D-746BFE12F9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EF7961E-6665-CD8F-EAC7-59F813093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B5CA7C9-65BE-C3E1-9D22-B8B6D6EA3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091C18DA-9563-F152-3661-D00AECE953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20E0FCED-CEEB-4FFE-23FC-2937810B4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897BC25F-CB2D-DABF-3766-AC3F0EF76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E4492E6A-5719-C274-EE45-2DCA3E13F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E8A89002-906B-F8CE-6B64-5D303992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AFB738AE-68A2-E3EF-7063-B04E48183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9F614E3A-A2C5-372F-9AF6-1C32B4B61A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83382F6-44BA-1697-348B-B94E420B066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57" name="Group 156">
                      <a:extLst>
                        <a:ext uri="{FF2B5EF4-FFF2-40B4-BE49-F238E27FC236}">
                          <a16:creationId xmlns:a16="http://schemas.microsoft.com/office/drawing/2014/main" id="{C03EB663-A825-AC40-1C29-FDF76B061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4188A652-A9BE-4846-4460-42FE2BCF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638B43A4-EA3F-BE40-4435-4BF5E608D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5026CA5E-05D0-30A0-BD30-E27ADC69B4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1055A12-A88D-8918-B6F4-AC0D21D9A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8" name="Group 157">
                      <a:extLst>
                        <a:ext uri="{FF2B5EF4-FFF2-40B4-BE49-F238E27FC236}">
                          <a16:creationId xmlns:a16="http://schemas.microsoft.com/office/drawing/2014/main" id="{5F4AC64D-80A0-A9E9-3715-77A70080E8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30F8E9DC-641A-55F1-4EB5-3E9847904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AA52A10F-5834-278F-0E39-876734DB6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C697B2D2-BBA7-5820-D81A-CBBE40F81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8E66F139-51D4-E98F-EE0E-5D3A60A4D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D1CE160-1872-EE56-466D-7DF2272C95A6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A823B599-2C99-A6E4-944E-D844D683B9A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1F9F1B34-DA7D-CBFA-789F-867C93FD8F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4F0A28E-18B7-4E2E-B212-0C01C9F656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0535C1A-4E35-6E68-78C8-21435974E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D769F088-7101-E68A-3E25-BD89C5122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44005694-18C9-36C6-EAD2-E0A524CEB0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680D3C3-3912-F92D-7FE7-8250A38BEF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9388BD66-512A-1665-E88C-C1B04EBF4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805FAB6-31FB-1C43-2449-FE2B1D3A07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D07DBFAF-ED3A-A5DE-E78D-D7B64A039A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2B35B9D9-ED31-4300-3DBA-6975EAC80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32EA8D24-A200-3480-8549-1DC800C2F79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ED1208CB-0014-D409-DCF9-99D0D812C4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11117188-8160-AC15-F1AD-44879BE3A7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746A2103-4E71-6E6E-4E24-A196C59C1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67FC6DE7-9D39-F1B4-2E1A-2F8669AD71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8B4B24EB-E9E3-557A-2DDE-0009222B6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4AC2337-9F58-5C43-10AF-157A1C54E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A6D759C2-022E-D0D3-B9D2-B96DFDD19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40386A55-0AC0-08E7-D297-C60975004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514C68F6-5E09-2B44-602A-3C817FA86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5CC26A08-37AF-7AAB-7E7C-1C21BB649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3A435BF-018D-176B-D17D-AEC0E209846A}"/>
                </a:ext>
              </a:extLst>
            </p:cNvPr>
            <p:cNvGrpSpPr/>
            <p:nvPr/>
          </p:nvGrpSpPr>
          <p:grpSpPr>
            <a:xfrm>
              <a:off x="6192080" y="2667919"/>
              <a:ext cx="2052001" cy="333242"/>
              <a:chOff x="6192080" y="2667919"/>
              <a:chExt cx="2052001" cy="333242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13184A4-DE5F-6A98-ED27-C03B8F026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2993591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697E76A-3893-4403-DB03-C89354030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668562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20EFA17-B6FB-9B53-C225-8CDA395ED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667919"/>
                <a:ext cx="0" cy="3296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B4BBEB43-F4D5-EC7C-EBF2-671369B9A23D}"/>
              </a:ext>
            </a:extLst>
          </p:cNvPr>
          <p:cNvSpPr txBox="1"/>
          <p:nvPr/>
        </p:nvSpPr>
        <p:spPr>
          <a:xfrm>
            <a:off x="6719789" y="323643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Core 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7401D1F-BA97-936A-B11E-F516B672021A}"/>
              </a:ext>
            </a:extLst>
          </p:cNvPr>
          <p:cNvSpPr txBox="1"/>
          <p:nvPr/>
        </p:nvSpPr>
        <p:spPr>
          <a:xfrm>
            <a:off x="6719788" y="384883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5"/>
                </a:solidFill>
                <a:latin typeface="Trebuchet MS" panose="020B0703020202090204" pitchFamily="34" charset="0"/>
              </a:rPr>
              <a:t>Core 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3B8E1FB-608C-775F-E582-9263E79AE5C5}"/>
              </a:ext>
            </a:extLst>
          </p:cNvPr>
          <p:cNvSpPr txBox="1"/>
          <p:nvPr/>
        </p:nvSpPr>
        <p:spPr>
          <a:xfrm>
            <a:off x="7769690" y="25509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075E5D7-71C7-AAB6-D1E6-E19CAB1CBC34}"/>
              </a:ext>
            </a:extLst>
          </p:cNvPr>
          <p:cNvSpPr txBox="1"/>
          <p:nvPr/>
        </p:nvSpPr>
        <p:spPr>
          <a:xfrm>
            <a:off x="4869235" y="2536681"/>
            <a:ext cx="1954381" cy="6186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  <a:endParaRPr lang="en-GB" sz="2000" dirty="0">
              <a:solidFill>
                <a:schemeClr val="accent2"/>
              </a:solidFill>
              <a:latin typeface="Trebuchet MS" panose="020B070302020209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(row-granularity)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CB2B5F6C-5E8F-E79D-A8EC-A365561E81CA}"/>
              </a:ext>
            </a:extLst>
          </p:cNvPr>
          <p:cNvSpPr/>
          <p:nvPr/>
        </p:nvSpPr>
        <p:spPr>
          <a:xfrm rot="5400000">
            <a:off x="5731285" y="2865329"/>
            <a:ext cx="222451" cy="1594127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87FFB8B-F406-155F-AF49-6896C7A16CFA}"/>
              </a:ext>
            </a:extLst>
          </p:cNvPr>
          <p:cNvSpPr txBox="1"/>
          <p:nvPr/>
        </p:nvSpPr>
        <p:spPr>
          <a:xfrm>
            <a:off x="2011106" y="1348861"/>
            <a:ext cx="535724" cy="4051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tIns="36000" bIns="3600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1D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C0FCAA-0739-BA57-24E1-D70D1DDEF490}"/>
              </a:ext>
            </a:extLst>
          </p:cNvPr>
          <p:cNvSpPr/>
          <p:nvPr/>
        </p:nvSpPr>
        <p:spPr>
          <a:xfrm>
            <a:off x="5300427" y="1528312"/>
            <a:ext cx="3229425" cy="8648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Scale-free: COO, BCOO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10.26x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CSR, BCSR</a:t>
            </a:r>
          </a:p>
        </p:txBody>
      </p:sp>
    </p:spTree>
    <p:extLst>
      <p:ext uri="{BB962C8B-B14F-4D97-AF65-F5344CB8AC3E}">
        <p14:creationId xmlns:p14="http://schemas.microsoft.com/office/powerpoint/2010/main" val="30113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8" grpId="0"/>
      <p:bldP spid="20" grpId="0"/>
      <p:bldP spid="15" grpId="0" animBg="1"/>
      <p:bldP spid="21" grpId="0"/>
      <p:bldP spid="223" grpId="0"/>
      <p:bldP spid="224" grpId="0"/>
      <p:bldP spid="225" grpId="0"/>
      <p:bldP spid="229" grpId="0"/>
      <p:bldP spid="230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B06F36-243D-0172-E85B-9C5BC02D3C4D}"/>
              </a:ext>
            </a:extLst>
          </p:cNvPr>
          <p:cNvGrpSpPr/>
          <p:nvPr/>
        </p:nvGrpSpPr>
        <p:grpSpPr>
          <a:xfrm>
            <a:off x="4395865" y="1439023"/>
            <a:ext cx="4623766" cy="3554246"/>
            <a:chOff x="4395865" y="1845478"/>
            <a:chExt cx="4623766" cy="3682484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2E14B3C3-1AFD-6C03-A212-30187AE074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7318380"/>
                </p:ext>
              </p:extLst>
            </p:nvPr>
          </p:nvGraphicFramePr>
          <p:xfrm>
            <a:off x="4395865" y="1845478"/>
            <a:ext cx="4623766" cy="3682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B01D23-CBBA-4FE5-2A7C-B0EA4B47466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431" y="2836564"/>
              <a:ext cx="34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222919C-6995-8F29-C199-074E6A84AF3D}"/>
              </a:ext>
            </a:extLst>
          </p:cNvPr>
          <p:cNvCxnSpPr>
            <a:cxnSpLocks/>
          </p:cNvCxnSpPr>
          <p:nvPr/>
        </p:nvCxnSpPr>
        <p:spPr>
          <a:xfrm flipV="1">
            <a:off x="7470433" y="1959853"/>
            <a:ext cx="0" cy="4197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18BBD1CF-5851-92CE-7452-312D58BD7AC5}"/>
              </a:ext>
            </a:extLst>
          </p:cNvPr>
          <p:cNvSpPr txBox="1"/>
          <p:nvPr/>
        </p:nvSpPr>
        <p:spPr>
          <a:xfrm>
            <a:off x="7068934" y="163537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1.23x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746113-3733-5110-9111-9D7D7E481AD9}"/>
              </a:ext>
            </a:extLst>
          </p:cNvPr>
          <p:cNvCxnSpPr>
            <a:cxnSpLocks/>
          </p:cNvCxnSpPr>
          <p:nvPr/>
        </p:nvCxnSpPr>
        <p:spPr>
          <a:xfrm flipV="1">
            <a:off x="8175591" y="2473935"/>
            <a:ext cx="0" cy="664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DA0BE88-DF66-72A6-EF0E-ECD3ADA2D166}"/>
              </a:ext>
            </a:extLst>
          </p:cNvPr>
          <p:cNvSpPr txBox="1"/>
          <p:nvPr/>
        </p:nvSpPr>
        <p:spPr>
          <a:xfrm>
            <a:off x="7940351" y="20790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1.55x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79687-39FD-4118-94A7-B57F295DAFBF}"/>
              </a:ext>
            </a:extLst>
          </p:cNvPr>
          <p:cNvSpPr/>
          <p:nvPr/>
        </p:nvSpPr>
        <p:spPr>
          <a:xfrm>
            <a:off x="25571" y="5025304"/>
            <a:ext cx="9127592" cy="125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00" rIns="12240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In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scale-free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matrices,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BCOO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provide higher non-zero element balance across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threads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than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, respectively.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6BD6F4-B67F-B5AB-B028-E701C950FB94}"/>
              </a:ext>
            </a:extLst>
          </p:cNvPr>
          <p:cNvGrpSpPr>
            <a:grpSpLocks noChangeAspect="1"/>
          </p:cNvGrpSpPr>
          <p:nvPr/>
        </p:nvGrpSpPr>
        <p:grpSpPr>
          <a:xfrm>
            <a:off x="255598" y="1427831"/>
            <a:ext cx="1548000" cy="1052718"/>
            <a:chOff x="5202309" y="4391455"/>
            <a:chExt cx="2452474" cy="2048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C0E905-7EB2-E7D3-82B5-DEDF21DD0C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2066" y="4391455"/>
              <a:ext cx="2268000" cy="2048702"/>
              <a:chOff x="1036320" y="2239962"/>
              <a:chExt cx="1905000" cy="1948528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323259B-57B7-66F6-AF5F-7861EED60D15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EC752AC-1B49-37D1-CD75-5FD0B2BE9A6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ED17CC15-8047-AE86-7C00-F31280B1F8B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2CD07739-1475-EDC6-AE96-7B105D982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688F2973-A3FD-6143-2A39-18DFB07A2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AC89BAF3-2D0C-ACAB-C1EE-C5CAA065D5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B3475863-CED9-8CF6-FCE2-2AC1ECA4C1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3" name="Rectangle 122">
                        <a:extLst>
                          <a:ext uri="{FF2B5EF4-FFF2-40B4-BE49-F238E27FC236}">
                            <a16:creationId xmlns:a16="http://schemas.microsoft.com/office/drawing/2014/main" id="{34C44017-B40A-F470-82EB-ADBC27801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3F2FD6BF-6984-BA6D-E9D2-43F94AA8C2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2B60C878-37A5-299D-A5F7-8465870A46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55AE95FF-E6B6-06B4-FD4A-CC269BB26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1B867275-41FE-DB02-862B-851ABF1CEF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2642E4B8-633B-218C-6797-E0FCC5A799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729E5F28-1850-18F0-3033-496E981A6E8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D0C02079-13A2-2E75-E4B2-A00847BD1B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7607270F-22C0-7262-A024-E813A89D3F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CCBEF221-1BCC-3D02-807A-8332A4133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D8D032BE-8BFE-4675-1668-4AC7452F3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7DC1B01E-B65D-C28F-80D9-033F3C0372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034D95B6-499A-A6B5-1541-D53DE24D7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7BEB65CD-44A3-F09B-7FAC-BEDEF8C38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A86F8FEA-54CB-36A1-6EFC-BB9F2C62E5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EEA2C7B3-79C7-F4DE-0D19-E813C374A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B72E9ED6-2ABC-8AAF-8EE1-5286780CF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B3C1772-32E4-104C-6243-2D8B99D22CE0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9788A922-C04F-96F1-642F-5BAC02C8BC0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6873EDDA-1424-4BED-4F99-CAEE11D048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20115BB-D208-5D29-A3A1-BEC6AE98A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1BD0BE5A-640C-3639-A494-63F27C88E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55B82E30-9FCB-FD86-C8E6-E5E4515613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9D11C697-BB8D-CA6C-F699-CB38A56B1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FA0A3536-BF35-8290-B0CF-21BB5B8693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50657251-9BE5-6720-4918-1B124C351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DA5E80D0-18A9-2DCB-C160-CC6177BE7F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2D5EC8C-3523-288A-2192-C726FE3B5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A246BE5C-D330-6A61-EE44-79DDDB004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4197BB22-661F-A4AD-A91D-3C63BB85AE6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81DA79FC-F032-0078-70CB-2F382315D8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3DCFF83B-FC40-7F0D-EE54-3A636ABB2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54736170-65D3-73D0-2687-5CF6D5D073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88A3A951-7E2C-90C3-63B2-7D70B10695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D89BBA6-5570-92CC-804A-8245365BA6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4679DE1-932E-E5A3-1D0B-5125B13F96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9ED7AA6E-470B-F24C-359C-7BA1A1B54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145869E9-11C2-9A5F-BB1A-93739F8DB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1B00E644-6D20-12F4-16AD-AEED311849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47FA97AD-BB8D-7D48-93F6-CDAA2C78E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9B9CE1-A94E-9260-C887-C1AA38E11A2E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D2E7B31-7763-9B3C-8A85-42FA7A4F6B95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3127D0-F7CA-229C-4584-9FA329922B1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703BA34B-25C8-8370-B13B-1F3A6E3031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56EEDEB3-7FDA-4609-0691-5ADD3366A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B0B1AAA-8956-17AB-F04E-0868BA3A1B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D67269E7-EE30-A5A9-1A63-6F667EC3D7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D2135F9-D3D9-3773-37BD-FABA4069C5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FD73E04F-99EF-9555-AF98-8631EB8B11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3D69B0C6-E103-C798-D17D-6F0A0189A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BB5F563B-5F53-BAEC-85C4-85BED7F06B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BFA85CE7-ED1B-07F2-1A35-A0350E7B0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360B84D6-2734-1035-D557-2A452050B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4B21A9FB-8F76-2423-14E9-AF8E917276D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F39E0634-3FE7-F559-7EA2-07B3EF27E9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177856C6-7748-EEA8-EDD8-4CCFC19997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0AA5EDCF-7F2C-CDCA-1CD8-42F583D90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20F6DBD0-B2E1-C093-F74E-C4E1F324CA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3AEBC324-9469-964C-9418-C610F8253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8CDCA246-2611-2FFB-3888-5B5FEEF40C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60560951-1BBC-05FF-287A-C4776AF37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51579D5D-76FF-CC57-5C61-4D5C2601B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009F799-1B76-345F-F40D-6527A5BC3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E7C10873-98EA-2BEF-3C79-26D2744FC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45E7683-8EBA-AFF6-C065-F8EAAD0F7788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835B84D-E754-B7FF-65D3-BA96DAD0B7A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DCD52C56-26F8-FD44-E8A5-04A42A89F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64FB51E7-1264-6599-1A6F-7CBA8C93D1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E36494C6-4C8F-CC59-8E48-733B91EEA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576DEDE9-3A2C-1216-774B-9068ABBAC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21ECDFBB-8ECF-F956-5F03-55F9773F3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3266E977-FBFA-CB60-EC2A-89D0086417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33E42246-1DAE-1CB8-F30C-9F316D294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F923C2F2-3C74-D1B6-F4F4-8B58463286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6AC38F9E-94D1-76B1-59C4-878BFEE291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3AC6AFE8-7484-7589-9E59-A6F147203F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0C52C238-DE9C-4AA4-D9F2-92FBE6F943D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B37C07B6-145E-19A1-D031-FFE2C4EAD3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B1EC0AE8-59B3-F616-71C5-70EC146D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42441713-A47D-4183-5643-E33CF97296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33350012-EF38-5BDD-4B1A-999B69192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199E04AB-9BA1-A2BA-D915-B2FB834D6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2A7FE7E2-3AD0-9EF2-16BA-9FF0441114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E2A7CA2B-8C97-D713-3D41-BDED6B900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4428A6A4-E5F4-7673-EEBC-3A78AA2B5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3EC223E0-5248-3540-5C8D-64A63A521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0E3947E0-30ED-EA12-025B-899F6D3007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6CFD83-9DFE-364E-4905-80BC2FBC7533}"/>
                </a:ext>
              </a:extLst>
            </p:cNvPr>
            <p:cNvGrpSpPr/>
            <p:nvPr/>
          </p:nvGrpSpPr>
          <p:grpSpPr>
            <a:xfrm>
              <a:off x="5202309" y="4620376"/>
              <a:ext cx="2452474" cy="1665412"/>
              <a:chOff x="5202309" y="4620376"/>
              <a:chExt cx="2452474" cy="166541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4A10E1-D80C-753D-902F-F5986DE804B6}"/>
                  </a:ext>
                </a:extLst>
              </p:cNvPr>
              <p:cNvSpPr txBox="1"/>
              <p:nvPr/>
            </p:nvSpPr>
            <p:spPr>
              <a:xfrm>
                <a:off x="5202309" y="4620376"/>
                <a:ext cx="1273669" cy="634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BC5D-1707-30D8-1AC5-22002AB9766F}"/>
                  </a:ext>
                </a:extLst>
              </p:cNvPr>
              <p:cNvSpPr txBox="1"/>
              <p:nvPr/>
            </p:nvSpPr>
            <p:spPr>
              <a:xfrm>
                <a:off x="6381112" y="4620378"/>
                <a:ext cx="1273671" cy="6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169057-2D2C-4889-BB66-16EDD02DECA2}"/>
                  </a:ext>
                </a:extLst>
              </p:cNvPr>
              <p:cNvSpPr txBox="1"/>
              <p:nvPr/>
            </p:nvSpPr>
            <p:spPr>
              <a:xfrm>
                <a:off x="5202309" y="5651152"/>
                <a:ext cx="1273671" cy="6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8E8ACF-5F6C-3CB5-CD21-F5772BA835C9}"/>
                  </a:ext>
                </a:extLst>
              </p:cNvPr>
              <p:cNvSpPr txBox="1"/>
              <p:nvPr/>
            </p:nvSpPr>
            <p:spPr>
              <a:xfrm>
                <a:off x="6381112" y="5651152"/>
                <a:ext cx="1273671" cy="6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16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7E45A9B-CC15-CAD2-60F6-2E3076A8D5B3}"/>
              </a:ext>
            </a:extLst>
          </p:cNvPr>
          <p:cNvSpPr txBox="1"/>
          <p:nvPr/>
        </p:nvSpPr>
        <p:spPr>
          <a:xfrm>
            <a:off x="545935" y="4222887"/>
            <a:ext cx="195438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</a:rPr>
              <a:t>CSR</a:t>
            </a:r>
          </a:p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(row-granularity)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74BE03-76C9-D114-3F72-E6414E09FEAC}"/>
              </a:ext>
            </a:extLst>
          </p:cNvPr>
          <p:cNvGrpSpPr>
            <a:grpSpLocks noChangeAspect="1"/>
          </p:cNvGrpSpPr>
          <p:nvPr/>
        </p:nvGrpSpPr>
        <p:grpSpPr>
          <a:xfrm>
            <a:off x="949892" y="3231427"/>
            <a:ext cx="1260000" cy="934924"/>
            <a:chOff x="1745877" y="2496557"/>
            <a:chExt cx="2016000" cy="1495876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ACC20AD-CB4B-484C-5E3A-1186EB0AC5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5878" y="2496557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23C1E56-F2B3-2711-6C6B-DF61630F685A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34F031A3-5C81-ABF8-FFA9-66EA0462F9FE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B1AEC2ED-0FB2-7005-C909-19D04B74AA9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12" name="Group 211">
                      <a:extLst>
                        <a:ext uri="{FF2B5EF4-FFF2-40B4-BE49-F238E27FC236}">
                          <a16:creationId xmlns:a16="http://schemas.microsoft.com/office/drawing/2014/main" id="{6664F44F-946D-2BC6-F2DD-0915904EE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28882577-5839-A153-6F03-6877A92244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9" name="Rectangle 218">
                        <a:extLst>
                          <a:ext uri="{FF2B5EF4-FFF2-40B4-BE49-F238E27FC236}">
                            <a16:creationId xmlns:a16="http://schemas.microsoft.com/office/drawing/2014/main" id="{909795CE-DC59-CC48-97B2-BEC898277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0" name="Rectangle 219">
                        <a:extLst>
                          <a:ext uri="{FF2B5EF4-FFF2-40B4-BE49-F238E27FC236}">
                            <a16:creationId xmlns:a16="http://schemas.microsoft.com/office/drawing/2014/main" id="{5F52B38D-2D3A-3263-C03D-77E9BB143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21" name="Rectangle 220">
                        <a:extLst>
                          <a:ext uri="{FF2B5EF4-FFF2-40B4-BE49-F238E27FC236}">
                            <a16:creationId xmlns:a16="http://schemas.microsoft.com/office/drawing/2014/main" id="{7B64DF95-8C04-0D33-29BC-08814ED27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456918A6-604F-3553-EED3-97B8BA112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14" name="Rectangle 213">
                        <a:extLst>
                          <a:ext uri="{FF2B5EF4-FFF2-40B4-BE49-F238E27FC236}">
                            <a16:creationId xmlns:a16="http://schemas.microsoft.com/office/drawing/2014/main" id="{3B24C3AE-B8C2-A05A-7D44-0B754C7C58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4998D823-AA91-0C3A-6CDF-BD21CD8E8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818D1583-4A5E-9E50-76B7-C62D6E943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466D5597-979F-410C-33B2-383F44F7D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70CDB0A-E6AF-6A0F-A5A3-21B8DA4259B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9CB2C688-8BBF-1830-3C63-0731B28F71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7DC9D228-42DC-BCF9-8DF5-2B168A3E6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A4D5E45D-ADDA-2C42-46CA-121BC8750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1EAA0AC8-BDC9-68C4-5D65-C75C46B64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06AF8AAB-A39A-B9BC-E90A-B38E40B231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381AAA39-EF31-FF40-6E3D-1160B4D9FF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617F8793-CF4A-C2A4-EECD-AECCC6326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7AFDA361-AC82-8BC5-D625-F71DCD283C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8642E293-6602-91B6-9D13-B7E1A3DEE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04C224F1-BC07-CD17-ED57-735F442F76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ED33B7F9-DE16-4FC4-80FF-ECB13275BB8A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77C03196-0759-C65F-29DD-4A63F1816B7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608FEDF1-9E7D-2BA0-88F8-AF18C651A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5BDD6A10-33B7-8010-284A-21C2C01E1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D6B0A6E5-33CB-4F53-9EB9-4A44B8F9F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D9485D67-EDB2-6204-DEEE-034E0E4DA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223DDC40-3248-ADFC-4630-A1D59733F7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3E9DC037-B032-D52E-B031-EB4C1147D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0B05AAB0-D6AD-1DC8-0F5D-B1F9940BF5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C0F36849-9058-4147-407F-DF9CEDCF4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4EDBC7DB-D084-D151-1238-121DE60FD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2D197DFD-46AF-654D-9D5E-88D250895A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8684DE7D-CA36-039B-E792-3D32F0E0F35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80" name="Group 179">
                      <a:extLst>
                        <a:ext uri="{FF2B5EF4-FFF2-40B4-BE49-F238E27FC236}">
                          <a16:creationId xmlns:a16="http://schemas.microsoft.com/office/drawing/2014/main" id="{B89CEAC9-1D6B-39D9-4467-22D55740B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7DEA3A2-05BE-D85B-01C8-11C991C7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44086C9D-4E14-3CC7-0DEB-360D094A5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172DA510-85BA-4DA3-1CE5-696654C8D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96910B59-27CE-B5F5-8E0E-FC4945F06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1" name="Group 180">
                      <a:extLst>
                        <a:ext uri="{FF2B5EF4-FFF2-40B4-BE49-F238E27FC236}">
                          <a16:creationId xmlns:a16="http://schemas.microsoft.com/office/drawing/2014/main" id="{49EA342E-A24D-3FBC-3B9D-4E4DAE4C72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9CD84EF2-1D1C-5B35-2F6C-AD7891676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39875308-3A07-A39B-F3C5-57240DA91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053E9EA4-1ACE-30E3-51C4-7C411AB81A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4CDE2913-3421-2744-C50B-1EB30F162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AA18946-5C8B-B57A-3E93-771931AD243F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3DB24C43-0769-EC1F-7CC0-F0B6DA1FC39E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E44DB507-C798-FCD8-0E9E-ACFD9620477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4B9CA9C-9D28-8209-8A6C-E4F06EE90B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F91FCA3D-4FD1-FDCC-5EC5-352FD77BC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E303B8-8501-69CA-5CB9-C33185592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7749447A-F9B8-C35F-9DB9-0BCED5AB3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07F4F772-4C79-2D81-B956-869E91A21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FEE0D566-0F0B-C723-B471-859FAA78E3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8" name="Rectangle 167">
                        <a:extLst>
                          <a:ext uri="{FF2B5EF4-FFF2-40B4-BE49-F238E27FC236}">
                            <a16:creationId xmlns:a16="http://schemas.microsoft.com/office/drawing/2014/main" id="{472EF2D3-80A1-7CB6-4BAD-2E378AE1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22145A86-AE23-1B01-98EB-8E9282F66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9DA0500B-C38E-60A4-C47D-1662E7A6FF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6D26D929-A497-27E3-498F-7ABB8ED186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CD69107F-36F3-25CA-D674-33D8F178FAD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765483F1-BE3F-6D50-A213-BFE57B098C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3A032022-6B6D-1F5F-DABC-D9EE6ADCC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B176321E-F02B-1E57-EFB3-A6C1EA54B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920319C1-198D-9181-D12A-F0B98203B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B60A603F-FDEC-A00C-A40F-E3D2263E57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7" name="Group 156">
                      <a:extLst>
                        <a:ext uri="{FF2B5EF4-FFF2-40B4-BE49-F238E27FC236}">
                          <a16:creationId xmlns:a16="http://schemas.microsoft.com/office/drawing/2014/main" id="{90D570CD-0204-4CF8-F42C-0045C068D7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6EA4373B-8348-E079-FEED-2ADE74D21D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04251-7062-2AFE-0E12-ED502FA4C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FB10A729-09D6-E062-2395-358C8A7D3E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DA8E716F-E672-0124-ED0A-3E624AF73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FC7AC8A9-2243-66DD-3359-DCBC554543EF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D359C43D-E694-91DE-0C6A-2BC920D3CDC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DC745026-1D9A-DBDC-957D-9D035235B9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FE129AF8-B462-60B6-4553-C86E3340B4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F1230987-BE2D-B897-3F8E-DB75C2DCB1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196FCF80-CD02-503B-6BD0-A516CC06C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F0DE5207-2536-5DA3-15F3-7CFE779609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2CEBC5BB-4A86-7400-924E-52E47BF9D2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49F8A5C4-2C00-646B-252D-DDE7A100F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FDB1B30-ED52-DD29-3619-AC09CE370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753D6E10-9895-206D-0AA5-4144D8D86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6E06D212-0F8A-3E21-A349-612DFA2B6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4FA7B239-D1D8-0296-F300-0E0F50C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2C5A396-0756-2D90-6BD0-D55A277E5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97CACA5D-C646-6B6C-2E70-3EB3A0700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2CDED331-4715-71FE-C53F-B263B4249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1C38938F-8357-6EC3-EF24-388407FFB3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E9827430-B78A-ECBE-099C-D8FB0B67D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F50D60EF-1B9F-EFD0-C8FF-A039AC629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FF3565FA-AD1E-CB88-7C74-BE8963F022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BD3DFD6F-FFBB-C5DD-EA88-8EB4B38AA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3EEECB75-290A-38CF-9219-B69DE150D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A1E4065C-EF47-792F-BE90-60688B2D4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662AC96-F1FB-5780-426A-776805AD8A68}"/>
                </a:ext>
              </a:extLst>
            </p:cNvPr>
            <p:cNvCxnSpPr>
              <a:cxnSpLocks/>
            </p:cNvCxnSpPr>
            <p:nvPr/>
          </p:nvCxnSpPr>
          <p:spPr>
            <a:xfrm>
              <a:off x="1745877" y="3051921"/>
              <a:ext cx="2016000" cy="0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D6C7246-2AE3-DAE2-03B6-9C1B4E6F199C}"/>
              </a:ext>
            </a:extLst>
          </p:cNvPr>
          <p:cNvGrpSpPr>
            <a:grpSpLocks noChangeAspect="1"/>
          </p:cNvGrpSpPr>
          <p:nvPr/>
        </p:nvGrpSpPr>
        <p:grpSpPr>
          <a:xfrm>
            <a:off x="3156175" y="3217834"/>
            <a:ext cx="1260000" cy="918523"/>
            <a:chOff x="6192080" y="2362710"/>
            <a:chExt cx="2052001" cy="149587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3D9A3FD-6AD8-4ECD-A62A-78AAB9938B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9867" y="2362710"/>
              <a:ext cx="1656000" cy="1495876"/>
              <a:chOff x="1036320" y="2239962"/>
              <a:chExt cx="1905000" cy="1948528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8F7624E-1FCD-4481-562B-E225570AFECD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3F8634ED-24DB-36A7-89C7-2EDAEDB1B356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304" name="Group 303">
                    <a:extLst>
                      <a:ext uri="{FF2B5EF4-FFF2-40B4-BE49-F238E27FC236}">
                        <a16:creationId xmlns:a16="http://schemas.microsoft.com/office/drawing/2014/main" id="{8161CD00-A82C-6143-C954-A9BD3020385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16" name="Group 315">
                      <a:extLst>
                        <a:ext uri="{FF2B5EF4-FFF2-40B4-BE49-F238E27FC236}">
                          <a16:creationId xmlns:a16="http://schemas.microsoft.com/office/drawing/2014/main" id="{F255FCBE-C482-C5F6-CDF8-68C602CC1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D4D7DB23-5C14-9E91-E6FA-D28FB02B4E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3" name="Rectangle 322">
                        <a:extLst>
                          <a:ext uri="{FF2B5EF4-FFF2-40B4-BE49-F238E27FC236}">
                            <a16:creationId xmlns:a16="http://schemas.microsoft.com/office/drawing/2014/main" id="{632F45A4-83F9-A99C-96C3-415E3DD2A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4" name="Rectangle 323">
                        <a:extLst>
                          <a:ext uri="{FF2B5EF4-FFF2-40B4-BE49-F238E27FC236}">
                            <a16:creationId xmlns:a16="http://schemas.microsoft.com/office/drawing/2014/main" id="{6746ACE8-DD13-23D0-0CC8-CA28C5E2E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5" name="Rectangle 324">
                        <a:extLst>
                          <a:ext uri="{FF2B5EF4-FFF2-40B4-BE49-F238E27FC236}">
                            <a16:creationId xmlns:a16="http://schemas.microsoft.com/office/drawing/2014/main" id="{CFF5B8B5-B0BB-93E7-ADF7-29254EA380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7" name="Group 316">
                      <a:extLst>
                        <a:ext uri="{FF2B5EF4-FFF2-40B4-BE49-F238E27FC236}">
                          <a16:creationId xmlns:a16="http://schemas.microsoft.com/office/drawing/2014/main" id="{91517C6F-AC93-B151-9499-47D9ABA648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E44F9852-B33D-D88F-AB43-E4C2A6732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F50D5100-C371-83D8-9FA3-B8D7A477D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9F0F96B7-89DD-4279-36E4-92AB44AB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BF2CD678-CB9F-9385-768F-EC0542504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5" name="Group 304">
                    <a:extLst>
                      <a:ext uri="{FF2B5EF4-FFF2-40B4-BE49-F238E27FC236}">
                        <a16:creationId xmlns:a16="http://schemas.microsoft.com/office/drawing/2014/main" id="{1B56B1DB-43A1-FE00-A067-8C3B840AD20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A8ED697C-B7F7-FD4F-9213-3F9119A906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3A21FD6-C09C-B87A-F755-C81D9D3AE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E781DE5B-50F8-1C85-7B18-83C1031A9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2336204F-CB42-B38E-3E21-30845ADFEB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22CB4EE5-67E1-C4D9-6C3F-A6BB8C335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C6CEC3D0-3992-8319-8990-191C1BD6CE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8" name="Rectangle 307">
                        <a:extLst>
                          <a:ext uri="{FF2B5EF4-FFF2-40B4-BE49-F238E27FC236}">
                            <a16:creationId xmlns:a16="http://schemas.microsoft.com/office/drawing/2014/main" id="{DE11795E-2190-99EB-2FE6-29AA813CAE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9" name="Rectangle 308">
                        <a:extLst>
                          <a:ext uri="{FF2B5EF4-FFF2-40B4-BE49-F238E27FC236}">
                            <a16:creationId xmlns:a16="http://schemas.microsoft.com/office/drawing/2014/main" id="{FD307DD4-2BA1-7B9A-A4E3-7FE1AC6B19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B6779AA9-6438-9F69-A4EA-96875517C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6E1199D4-24FF-18C6-247F-C282F9D3D8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145FCA04-323C-7D99-1BA6-1FE565C29553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82" name="Group 281">
                    <a:extLst>
                      <a:ext uri="{FF2B5EF4-FFF2-40B4-BE49-F238E27FC236}">
                        <a16:creationId xmlns:a16="http://schemas.microsoft.com/office/drawing/2014/main" id="{56E34FEB-8530-57A8-AFED-3B8E8841B3B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1E7306A9-9656-6863-ECBD-8879A00C7D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2B1EC27A-39A9-FB2D-5486-724A07DE7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1B112CF3-53BE-48F6-E5A9-906D74CC05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78FCAF52-3332-EB14-CC72-AE852BF23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F9C36FFF-C5A4-AE30-0AAA-2C1AD442F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FF07ECA2-652D-4FF1-D658-5B8B3AD43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96" name="Rectangle 295">
                        <a:extLst>
                          <a:ext uri="{FF2B5EF4-FFF2-40B4-BE49-F238E27FC236}">
                            <a16:creationId xmlns:a16="http://schemas.microsoft.com/office/drawing/2014/main" id="{EE072EF4-C1DE-5A00-4856-F0922265E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7" name="Rectangle 296">
                        <a:extLst>
                          <a:ext uri="{FF2B5EF4-FFF2-40B4-BE49-F238E27FC236}">
                            <a16:creationId xmlns:a16="http://schemas.microsoft.com/office/drawing/2014/main" id="{1542D1BC-CA28-430B-CBB3-063584819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8" name="Rectangle 297">
                        <a:extLst>
                          <a:ext uri="{FF2B5EF4-FFF2-40B4-BE49-F238E27FC236}">
                            <a16:creationId xmlns:a16="http://schemas.microsoft.com/office/drawing/2014/main" id="{81745F15-BCFC-AFD3-6D97-5CCC025D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3A3E7B88-4FF9-ECEF-F545-D015CAF59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3" name="Group 282">
                    <a:extLst>
                      <a:ext uri="{FF2B5EF4-FFF2-40B4-BE49-F238E27FC236}">
                        <a16:creationId xmlns:a16="http://schemas.microsoft.com/office/drawing/2014/main" id="{E4BDBF13-D7DA-F660-8226-21B1093B380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84" name="Group 283">
                      <a:extLst>
                        <a:ext uri="{FF2B5EF4-FFF2-40B4-BE49-F238E27FC236}">
                          <a16:creationId xmlns:a16="http://schemas.microsoft.com/office/drawing/2014/main" id="{EBCD8C51-D42E-8D99-4120-A05F169E86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76D4E05E-70FB-0A1E-0692-2BFE63D5A5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32D0D744-FDAE-434C-2DF1-F1D75C79D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5CF50D1B-2FEB-6A6F-E6E8-174D237AD3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546F6E95-D5EF-6A8F-49D9-351C2B4A6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85" name="Group 284">
                      <a:extLst>
                        <a:ext uri="{FF2B5EF4-FFF2-40B4-BE49-F238E27FC236}">
                          <a16:creationId xmlns:a16="http://schemas.microsoft.com/office/drawing/2014/main" id="{43B4BCB0-2639-76CC-3699-DDC0B52BF9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F42D572F-5551-5712-2462-E3D7583B5D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4EC3631E-FF36-270D-B2C5-61E46DECC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64780A2A-B11E-09DF-D48A-A654F66D8B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10583186-ED65-4E9D-CB60-06E9A5245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8989EB3-C497-AF76-CA22-71F681A5714F}"/>
                  </a:ext>
                </a:extLst>
              </p:cNvPr>
              <p:cNvGrpSpPr/>
              <p:nvPr/>
            </p:nvGrpSpPr>
            <p:grpSpPr>
              <a:xfrm>
                <a:off x="1036320" y="3216224"/>
                <a:ext cx="1905000" cy="972266"/>
                <a:chOff x="1036320" y="2239962"/>
                <a:chExt cx="1905000" cy="972266"/>
              </a:xfrm>
              <a:grpFill/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EBAC03C7-AEF7-8211-2710-3989C65FE0B0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3D89DD38-CE48-0CFC-1F7A-A32CF7741DA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70" name="Group 269">
                      <a:extLst>
                        <a:ext uri="{FF2B5EF4-FFF2-40B4-BE49-F238E27FC236}">
                          <a16:creationId xmlns:a16="http://schemas.microsoft.com/office/drawing/2014/main" id="{49808BA2-72C9-7F99-1E2E-CCA280ECE6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C3EC587C-1AF7-65B2-DD79-2A75AFFD7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47CC926E-49E9-3923-BC72-0B64082F9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7A8AD79A-5328-7ACA-6952-EE441FBBE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9" name="Rectangle 278">
                        <a:extLst>
                          <a:ext uri="{FF2B5EF4-FFF2-40B4-BE49-F238E27FC236}">
                            <a16:creationId xmlns:a16="http://schemas.microsoft.com/office/drawing/2014/main" id="{7D4F9B17-16EB-0834-D287-CF199D5AB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1" name="Group 270">
                      <a:extLst>
                        <a:ext uri="{FF2B5EF4-FFF2-40B4-BE49-F238E27FC236}">
                          <a16:creationId xmlns:a16="http://schemas.microsoft.com/office/drawing/2014/main" id="{D48D165E-B960-03DA-CE69-4C96D356A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72" name="Rectangle 271">
                        <a:extLst>
                          <a:ext uri="{FF2B5EF4-FFF2-40B4-BE49-F238E27FC236}">
                            <a16:creationId xmlns:a16="http://schemas.microsoft.com/office/drawing/2014/main" id="{F0482257-25E6-F4EC-B408-EF034B975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3" name="Rectangle 272">
                        <a:extLst>
                          <a:ext uri="{FF2B5EF4-FFF2-40B4-BE49-F238E27FC236}">
                            <a16:creationId xmlns:a16="http://schemas.microsoft.com/office/drawing/2014/main" id="{FD720819-1458-4D68-A04C-29A37B29C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4" name="Rectangle 273">
                        <a:extLst>
                          <a:ext uri="{FF2B5EF4-FFF2-40B4-BE49-F238E27FC236}">
                            <a16:creationId xmlns:a16="http://schemas.microsoft.com/office/drawing/2014/main" id="{9DB4D2D9-7F57-7490-7E6C-0346B923E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BB35F6F0-2949-D2E4-288C-2C31C4C69B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14A20E7F-CCF1-16CB-0073-188E62C98E9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B813EC7F-56C1-B457-F4EC-85D9309362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6A3E6ACC-161F-8DCE-C51F-246298126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915A5583-5A95-9DBB-8C61-DE09930ED4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E1F7F36C-7805-EB9C-12FF-E393EB9F6E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5464F35D-9097-1AFC-577E-BBD2D55AE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3A831C73-F1AF-DD9D-AD23-EB0162A02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C02665DB-26AA-F656-FA38-AFF6838534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37DEF8F5-3C89-0D86-859F-28AAF59C6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47CACC97-9800-F984-0629-1E05454092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DC1FCC1E-D8C2-2A30-6A0D-15064B9827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F1705E1A-0841-FE91-C8A8-A5C8A0F8C548}"/>
                    </a:ext>
                  </a:extLst>
                </p:cNvPr>
                <p:cNvGrpSpPr/>
                <p:nvPr/>
              </p:nvGrpSpPr>
              <p:grpSpPr>
                <a:xfrm>
                  <a:off x="1036320" y="2725432"/>
                  <a:ext cx="1905000" cy="486796"/>
                  <a:chOff x="1036320" y="2239962"/>
                  <a:chExt cx="1905000" cy="486796"/>
                </a:xfrm>
                <a:grpFill/>
              </p:grpSpPr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C2C6DC4C-287B-07F1-FAF6-1F87B813EA1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48" name="Group 247">
                      <a:extLst>
                        <a:ext uri="{FF2B5EF4-FFF2-40B4-BE49-F238E27FC236}">
                          <a16:creationId xmlns:a16="http://schemas.microsoft.com/office/drawing/2014/main" id="{081A4D77-ECC2-E684-B0A2-2345441089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FBBCF38E-052A-BDF7-3072-FF58A567D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5" name="Rectangle 254">
                        <a:extLst>
                          <a:ext uri="{FF2B5EF4-FFF2-40B4-BE49-F238E27FC236}">
                            <a16:creationId xmlns:a16="http://schemas.microsoft.com/office/drawing/2014/main" id="{776B6397-A488-D859-3CDD-7916D3562B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6" name="Rectangle 255">
                        <a:extLst>
                          <a:ext uri="{FF2B5EF4-FFF2-40B4-BE49-F238E27FC236}">
                            <a16:creationId xmlns:a16="http://schemas.microsoft.com/office/drawing/2014/main" id="{5879A680-D153-0A7A-DFD0-B2F3DA28E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458D0939-40DD-EE5C-E43E-D07B99DF1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49" name="Group 248">
                      <a:extLst>
                        <a:ext uri="{FF2B5EF4-FFF2-40B4-BE49-F238E27FC236}">
                          <a16:creationId xmlns:a16="http://schemas.microsoft.com/office/drawing/2014/main" id="{F3DCD4CB-2A0C-0D62-489C-22B711505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B4B75FA2-AF3D-6E38-D85C-892C6943E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1" name="Rectangle 250">
                        <a:extLst>
                          <a:ext uri="{FF2B5EF4-FFF2-40B4-BE49-F238E27FC236}">
                            <a16:creationId xmlns:a16="http://schemas.microsoft.com/office/drawing/2014/main" id="{9A61A457-B109-BA73-AB6A-31B09EA60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0CCBA6C1-4B42-3DB2-0957-22E566CC0F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B6B55D3D-AD07-18F8-D2E5-461377A194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" name="Group 236">
                    <a:extLst>
                      <a:ext uri="{FF2B5EF4-FFF2-40B4-BE49-F238E27FC236}">
                        <a16:creationId xmlns:a16="http://schemas.microsoft.com/office/drawing/2014/main" id="{FAC86735-50ED-7891-1ED8-2EB15EE85A2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482600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38" name="Group 237">
                      <a:extLst>
                        <a:ext uri="{FF2B5EF4-FFF2-40B4-BE49-F238E27FC236}">
                          <a16:creationId xmlns:a16="http://schemas.microsoft.com/office/drawing/2014/main" id="{63CDEE28-5F30-2D8C-0ECB-1056C6C85E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E320CC94-2096-6C6E-70B0-1D64ADF74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2374249F-A252-7072-D3D5-E520256F4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67C971C8-3E21-1336-23F5-1015D8DBF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DD018222-E53E-B6BF-3CF7-9F45B9CE0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39" name="Group 238">
                      <a:extLst>
                        <a:ext uri="{FF2B5EF4-FFF2-40B4-BE49-F238E27FC236}">
                          <a16:creationId xmlns:a16="http://schemas.microsoft.com/office/drawing/2014/main" id="{526605D1-D2E9-629D-6FDB-508E95D296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40" name="Rectangle 239">
                        <a:extLst>
                          <a:ext uri="{FF2B5EF4-FFF2-40B4-BE49-F238E27FC236}">
                            <a16:creationId xmlns:a16="http://schemas.microsoft.com/office/drawing/2014/main" id="{6D9EDD77-5662-3D7B-0DAF-95579EC5F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4B6CFA75-AF3D-3F7E-FDF4-B440A15258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B2E0DDF1-FBAC-8B2B-878A-B4B35E48DE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BCF1DE11-A48F-B7F8-50F8-AA7C1652C0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ECD56F9-2EFF-6A4D-D953-03C28924D3F5}"/>
                </a:ext>
              </a:extLst>
            </p:cNvPr>
            <p:cNvGrpSpPr/>
            <p:nvPr/>
          </p:nvGrpSpPr>
          <p:grpSpPr>
            <a:xfrm>
              <a:off x="6192080" y="2667919"/>
              <a:ext cx="2052001" cy="333242"/>
              <a:chOff x="6192080" y="2667919"/>
              <a:chExt cx="2052001" cy="333242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B325B1E-7AA7-9D04-DC43-1A6FC657A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080" y="2993591"/>
                <a:ext cx="1440000" cy="75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EDBD594-ECB1-D1D3-03FE-CE1EDA30D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2081" y="2668562"/>
                <a:ext cx="612000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5FBE85C-FC6F-8916-8E89-E075F2FC1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355" y="2667919"/>
                <a:ext cx="0" cy="32967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TextBox 325">
            <a:extLst>
              <a:ext uri="{FF2B5EF4-FFF2-40B4-BE49-F238E27FC236}">
                <a16:creationId xmlns:a16="http://schemas.microsoft.com/office/drawing/2014/main" id="{5508AD6A-C5F9-6546-1023-1AAE26C16E56}"/>
              </a:ext>
            </a:extLst>
          </p:cNvPr>
          <p:cNvSpPr txBox="1"/>
          <p:nvPr/>
        </p:nvSpPr>
        <p:spPr>
          <a:xfrm>
            <a:off x="3495148" y="4217994"/>
            <a:ext cx="6335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</a:rPr>
              <a:t>COO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0BE78DD-6DAA-4520-782D-0AD0D743B18C}"/>
              </a:ext>
            </a:extLst>
          </p:cNvPr>
          <p:cNvSpPr txBox="1"/>
          <p:nvPr/>
        </p:nvSpPr>
        <p:spPr>
          <a:xfrm>
            <a:off x="115215" y="3179446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Thread 1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52F8C62-B857-71FD-078B-9EAA2CB2E69A}"/>
              </a:ext>
            </a:extLst>
          </p:cNvPr>
          <p:cNvSpPr txBox="1"/>
          <p:nvPr/>
        </p:nvSpPr>
        <p:spPr>
          <a:xfrm>
            <a:off x="115215" y="3852001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5"/>
                </a:solidFill>
                <a:latin typeface="Trebuchet MS" panose="020B0703020202090204" pitchFamily="34" charset="0"/>
              </a:rPr>
              <a:t>Thread 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4D4AD72-A672-A662-DE36-99B85C875213}"/>
              </a:ext>
            </a:extLst>
          </p:cNvPr>
          <p:cNvSpPr txBox="1"/>
          <p:nvPr/>
        </p:nvSpPr>
        <p:spPr>
          <a:xfrm>
            <a:off x="2311467" y="3280856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Thread 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E4541BA-E4E1-8D25-6409-E75FDFABAB57}"/>
              </a:ext>
            </a:extLst>
          </p:cNvPr>
          <p:cNvSpPr txBox="1"/>
          <p:nvPr/>
        </p:nvSpPr>
        <p:spPr>
          <a:xfrm>
            <a:off x="2322870" y="3792995"/>
            <a:ext cx="9989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1600" dirty="0">
                <a:solidFill>
                  <a:schemeClr val="accent5"/>
                </a:solidFill>
                <a:latin typeface="Trebuchet MS" panose="020B0703020202090204" pitchFamily="34" charset="0"/>
              </a:rPr>
              <a:t>Thread 2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1ADD673-498D-B690-255E-85FDAD00CDEB}"/>
              </a:ext>
            </a:extLst>
          </p:cNvPr>
          <p:cNvCxnSpPr>
            <a:cxnSpLocks/>
            <a:endCxn id="217" idx="3"/>
          </p:cNvCxnSpPr>
          <p:nvPr/>
        </p:nvCxnSpPr>
        <p:spPr>
          <a:xfrm>
            <a:off x="1734638" y="2448376"/>
            <a:ext cx="362755" cy="8415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F69BEFD-42DA-2A5F-FB95-E22B2E8563D9}"/>
              </a:ext>
            </a:extLst>
          </p:cNvPr>
          <p:cNvCxnSpPr>
            <a:cxnSpLocks/>
            <a:stCxn id="38" idx="2"/>
            <a:endCxn id="322" idx="1"/>
          </p:cNvCxnSpPr>
          <p:nvPr/>
        </p:nvCxnSpPr>
        <p:spPr>
          <a:xfrm>
            <a:off x="1104882" y="2480396"/>
            <a:ext cx="2185022" cy="7950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20473A42-148F-646D-0140-FC29B9880638}"/>
              </a:ext>
            </a:extLst>
          </p:cNvPr>
          <p:cNvCxnSpPr>
            <a:cxnSpLocks/>
            <a:stCxn id="41" idx="3"/>
            <a:endCxn id="321" idx="0"/>
          </p:cNvCxnSpPr>
          <p:nvPr/>
        </p:nvCxnSpPr>
        <p:spPr>
          <a:xfrm>
            <a:off x="1731189" y="2414518"/>
            <a:ext cx="2512005" cy="8033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466A70D-C1C2-9900-D7AE-6F71DF640712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053983" y="2480396"/>
            <a:ext cx="50899" cy="7465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unded Rectangle 337">
            <a:extLst>
              <a:ext uri="{FF2B5EF4-FFF2-40B4-BE49-F238E27FC236}">
                <a16:creationId xmlns:a16="http://schemas.microsoft.com/office/drawing/2014/main" id="{2FE2CD1B-C93A-11D5-3CC5-8D1C2F3CF7C5}"/>
              </a:ext>
            </a:extLst>
          </p:cNvPr>
          <p:cNvSpPr/>
          <p:nvPr/>
        </p:nvSpPr>
        <p:spPr>
          <a:xfrm rot="5400000">
            <a:off x="1499010" y="2901362"/>
            <a:ext cx="148744" cy="1332981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76FCB5AB-DBBB-F924-73A0-415CB75BFC0D}"/>
              </a:ext>
            </a:extLst>
          </p:cNvPr>
          <p:cNvSpPr txBox="1"/>
          <p:nvPr/>
        </p:nvSpPr>
        <p:spPr>
          <a:xfrm>
            <a:off x="5607737" y="1019391"/>
            <a:ext cx="2934650" cy="37740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none" tIns="36000" bIns="3600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R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2D Equally-Sized Tiles</a:t>
            </a: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8B05B65A-D730-5200-F650-DBA7005D8B48}"/>
              </a:ext>
            </a:extLst>
          </p:cNvPr>
          <p:cNvSpPr/>
          <p:nvPr/>
        </p:nvSpPr>
        <p:spPr>
          <a:xfrm>
            <a:off x="2272484" y="1433616"/>
            <a:ext cx="2125071" cy="1053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Scale-free: </a:t>
            </a:r>
          </a:p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COO, BCOO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1.39x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CSR, BCSR</a:t>
            </a:r>
          </a:p>
        </p:txBody>
      </p:sp>
    </p:spTree>
    <p:extLst>
      <p:ext uri="{BB962C8B-B14F-4D97-AF65-F5344CB8AC3E}">
        <p14:creationId xmlns:p14="http://schemas.microsoft.com/office/powerpoint/2010/main" val="28836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  <p:bldP spid="15" grpId="0" animBg="1"/>
      <p:bldP spid="124" grpId="0"/>
      <p:bldP spid="326" grpId="0"/>
      <p:bldP spid="327" grpId="0"/>
      <p:bldP spid="328" grpId="0"/>
      <p:bldP spid="329" grpId="0"/>
      <p:bldP spid="330" grpId="0"/>
      <p:bldP spid="338" grpId="0" animBg="1"/>
      <p:bldP spid="3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55EF8F0-6486-99B3-7137-C27A00397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165060"/>
              </p:ext>
            </p:extLst>
          </p:nvPr>
        </p:nvGraphicFramePr>
        <p:xfrm>
          <a:off x="105158" y="1401119"/>
          <a:ext cx="4447631" cy="3756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7BBEDF1-135F-6FC9-5236-959958DB9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7049"/>
              </p:ext>
            </p:extLst>
          </p:nvPr>
        </p:nvGraphicFramePr>
        <p:xfrm>
          <a:off x="4552789" y="1401118"/>
          <a:ext cx="4447631" cy="3756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BB7312B-6995-3962-4C82-369F16315713}"/>
              </a:ext>
            </a:extLst>
          </p:cNvPr>
          <p:cNvCxnSpPr>
            <a:cxnSpLocks/>
          </p:cNvCxnSpPr>
          <p:nvPr/>
        </p:nvCxnSpPr>
        <p:spPr>
          <a:xfrm flipV="1">
            <a:off x="1302059" y="2241540"/>
            <a:ext cx="0" cy="2136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0FB90095-DF2B-561F-036D-5278813AA53D}"/>
              </a:ext>
            </a:extLst>
          </p:cNvPr>
          <p:cNvSpPr txBox="1"/>
          <p:nvPr/>
        </p:nvSpPr>
        <p:spPr>
          <a:xfrm>
            <a:off x="1025253" y="1931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44x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AA3671FC-DE57-E754-879E-950116DC32C2}"/>
              </a:ext>
            </a:extLst>
          </p:cNvPr>
          <p:cNvCxnSpPr>
            <a:cxnSpLocks/>
          </p:cNvCxnSpPr>
          <p:nvPr/>
        </p:nvCxnSpPr>
        <p:spPr>
          <a:xfrm flipV="1">
            <a:off x="5784584" y="2117975"/>
            <a:ext cx="0" cy="22460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F2F31980-3131-D5B7-D56C-93F9BA1BA035}"/>
              </a:ext>
            </a:extLst>
          </p:cNvPr>
          <p:cNvSpPr txBox="1"/>
          <p:nvPr/>
        </p:nvSpPr>
        <p:spPr>
          <a:xfrm>
            <a:off x="5507780" y="18074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42x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1959AEF9-B473-08DB-D612-55871458E981}"/>
              </a:ext>
            </a:extLst>
          </p:cNvPr>
          <p:cNvCxnSpPr>
            <a:cxnSpLocks/>
          </p:cNvCxnSpPr>
          <p:nvPr/>
        </p:nvCxnSpPr>
        <p:spPr>
          <a:xfrm flipV="1">
            <a:off x="6468318" y="2214957"/>
            <a:ext cx="0" cy="2149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0EFDFD66-E954-B13B-F99D-AA4099533F64}"/>
              </a:ext>
            </a:extLst>
          </p:cNvPr>
          <p:cNvSpPr txBox="1"/>
          <p:nvPr/>
        </p:nvSpPr>
        <p:spPr>
          <a:xfrm>
            <a:off x="6274644" y="1904450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40x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0590A039-1CAB-567D-0E72-1B79FC8D7604}"/>
              </a:ext>
            </a:extLst>
          </p:cNvPr>
          <p:cNvCxnSpPr>
            <a:cxnSpLocks/>
          </p:cNvCxnSpPr>
          <p:nvPr/>
        </p:nvCxnSpPr>
        <p:spPr>
          <a:xfrm flipV="1">
            <a:off x="2055357" y="2131830"/>
            <a:ext cx="0" cy="22460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5B9353B3-77D2-6FC5-8D88-3A6B61EEDFAE}"/>
              </a:ext>
            </a:extLst>
          </p:cNvPr>
          <p:cNvSpPr txBox="1"/>
          <p:nvPr/>
        </p:nvSpPr>
        <p:spPr>
          <a:xfrm>
            <a:off x="1806259" y="182132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46x</a:t>
            </a: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3E03770-475A-6DDE-0151-25B742578917}"/>
              </a:ext>
            </a:extLst>
          </p:cNvPr>
          <p:cNvCxnSpPr>
            <a:cxnSpLocks/>
          </p:cNvCxnSpPr>
          <p:nvPr/>
        </p:nvCxnSpPr>
        <p:spPr>
          <a:xfrm flipV="1">
            <a:off x="3048342" y="3323325"/>
            <a:ext cx="0" cy="10897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532B511F-BBF4-185E-E589-8DB000715260}"/>
              </a:ext>
            </a:extLst>
          </p:cNvPr>
          <p:cNvSpPr txBox="1"/>
          <p:nvPr/>
        </p:nvSpPr>
        <p:spPr>
          <a:xfrm>
            <a:off x="2799247" y="2997828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22x</a:t>
            </a: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2617969E-1B79-9BF1-E21D-64CB9488CED1}"/>
              </a:ext>
            </a:extLst>
          </p:cNvPr>
          <p:cNvCxnSpPr>
            <a:cxnSpLocks/>
          </p:cNvCxnSpPr>
          <p:nvPr/>
        </p:nvCxnSpPr>
        <p:spPr>
          <a:xfrm flipV="1">
            <a:off x="3761691" y="3269760"/>
            <a:ext cx="0" cy="11530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4E25729F-318B-72F5-91FB-32F4708C3421}"/>
              </a:ext>
            </a:extLst>
          </p:cNvPr>
          <p:cNvSpPr txBox="1"/>
          <p:nvPr/>
        </p:nvSpPr>
        <p:spPr>
          <a:xfrm>
            <a:off x="3471032" y="2914283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24x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D75BE8EA-9250-284C-3C46-661001805E6F}"/>
              </a:ext>
            </a:extLst>
          </p:cNvPr>
          <p:cNvCxnSpPr>
            <a:cxnSpLocks/>
          </p:cNvCxnSpPr>
          <p:nvPr/>
        </p:nvCxnSpPr>
        <p:spPr>
          <a:xfrm flipV="1">
            <a:off x="7496552" y="3352170"/>
            <a:ext cx="0" cy="1041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E58B303-0503-7659-56FC-18F0ECC705AA}"/>
              </a:ext>
            </a:extLst>
          </p:cNvPr>
          <p:cNvSpPr txBox="1"/>
          <p:nvPr/>
        </p:nvSpPr>
        <p:spPr>
          <a:xfrm>
            <a:off x="7275164" y="3011683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20x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A47CB94-2DAC-CD7A-2357-8FC5BE87D57F}"/>
              </a:ext>
            </a:extLst>
          </p:cNvPr>
          <p:cNvCxnSpPr>
            <a:cxnSpLocks/>
          </p:cNvCxnSpPr>
          <p:nvPr/>
        </p:nvCxnSpPr>
        <p:spPr>
          <a:xfrm flipV="1">
            <a:off x="8201426" y="3312142"/>
            <a:ext cx="0" cy="10957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F072031D-6F17-A18E-0B2A-B0F0EB36772A}"/>
              </a:ext>
            </a:extLst>
          </p:cNvPr>
          <p:cNvSpPr txBox="1"/>
          <p:nvPr/>
        </p:nvSpPr>
        <p:spPr>
          <a:xfrm>
            <a:off x="7993893" y="2926685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21x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91B713C-2602-D5F5-6834-67ABAAC2D662}"/>
              </a:ext>
            </a:extLst>
          </p:cNvPr>
          <p:cNvSpPr/>
          <p:nvPr/>
        </p:nvSpPr>
        <p:spPr>
          <a:xfrm>
            <a:off x="25571" y="5105954"/>
            <a:ext cx="9127592" cy="1261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BCOO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formats provide higher non-zero element balance across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PIM cores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+ 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threads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than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+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BCSR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, respectively.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B6684ED-B18B-5EAD-78CE-7D4D5EAD8E4C}"/>
              </a:ext>
            </a:extLst>
          </p:cNvPr>
          <p:cNvSpPr/>
          <p:nvPr/>
        </p:nvSpPr>
        <p:spPr>
          <a:xfrm>
            <a:off x="4884711" y="968451"/>
            <a:ext cx="3944081" cy="436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COO, BCOO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 32.38x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CSR, BCSR</a:t>
            </a:r>
          </a:p>
        </p:txBody>
      </p:sp>
    </p:spTree>
    <p:extLst>
      <p:ext uri="{BB962C8B-B14F-4D97-AF65-F5344CB8AC3E}">
        <p14:creationId xmlns:p14="http://schemas.microsoft.com/office/powerpoint/2010/main" val="7813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4" grpId="0"/>
      <p:bldP spid="346" grpId="0"/>
      <p:bldP spid="348" grpId="0"/>
      <p:bldP spid="350" grpId="0"/>
      <p:bldP spid="352" grpId="0"/>
      <p:bldP spid="354" grpId="0"/>
      <p:bldP spid="356" grpId="0"/>
      <p:bldP spid="229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2048 PIM Cores,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Comparison of Compressed Formats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4C3F8BB-B47D-61F5-372E-6AA3F9AC64CD}"/>
              </a:ext>
            </a:extLst>
          </p:cNvPr>
          <p:cNvGraphicFramePr>
            <a:graphicFrameLocks/>
          </p:cNvGraphicFramePr>
          <p:nvPr/>
        </p:nvGraphicFramePr>
        <p:xfrm>
          <a:off x="124369" y="1248491"/>
          <a:ext cx="4331394" cy="283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E14B3C3-1AFD-6C03-A212-30187AE07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860897"/>
              </p:ext>
            </p:extLst>
          </p:nvPr>
        </p:nvGraphicFramePr>
        <p:xfrm>
          <a:off x="4395865" y="1230771"/>
          <a:ext cx="4623766" cy="2903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2F22E71-5B75-5D3B-694C-760DBD276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647185"/>
              </p:ext>
            </p:extLst>
          </p:nvPr>
        </p:nvGraphicFramePr>
        <p:xfrm>
          <a:off x="0" y="4019148"/>
          <a:ext cx="4447631" cy="266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3E4326B-A810-59C0-22D2-694590A50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57310"/>
              </p:ext>
            </p:extLst>
          </p:nvPr>
        </p:nvGraphicFramePr>
        <p:xfrm>
          <a:off x="4447631" y="4019147"/>
          <a:ext cx="4447631" cy="2662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43F42E-9DDB-89E4-B55A-9044264128AE}"/>
              </a:ext>
            </a:extLst>
          </p:cNvPr>
          <p:cNvSpPr/>
          <p:nvPr/>
        </p:nvSpPr>
        <p:spPr>
          <a:xfrm>
            <a:off x="124369" y="898138"/>
            <a:ext cx="8787157" cy="578371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98535A-2BE0-7B5A-6B46-CD52913B9CA9}"/>
              </a:ext>
            </a:extLst>
          </p:cNvPr>
          <p:cNvGrpSpPr/>
          <p:nvPr/>
        </p:nvGrpSpPr>
        <p:grpSpPr>
          <a:xfrm>
            <a:off x="533605" y="1704733"/>
            <a:ext cx="8360840" cy="1720392"/>
            <a:chOff x="1174238" y="1420218"/>
            <a:chExt cx="8113884" cy="204925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A00335-7486-C7CC-45E1-10EE6B3AA95C}"/>
                </a:ext>
              </a:extLst>
            </p:cNvPr>
            <p:cNvSpPr/>
            <p:nvPr/>
          </p:nvSpPr>
          <p:spPr>
            <a:xfrm>
              <a:off x="1174238" y="1420218"/>
              <a:ext cx="8113883" cy="2049252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The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compressed matrix format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used to store the input matrix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determines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data partitioning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across DRAM banks of PIM-enabled memory. As a result, it affects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load-balance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across PIM cores (and threads of a PIM core) with corresponding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performance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implications. 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4" name="Round Same-side Corner of Rectangle 33">
              <a:extLst>
                <a:ext uri="{FF2B5EF4-FFF2-40B4-BE49-F238E27FC236}">
                  <a16:creationId xmlns:a16="http://schemas.microsoft.com/office/drawing/2014/main" id="{29B7D878-5A35-1363-63F8-09DB0B269EDE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EFF7F7-1E23-2C14-DF29-4CCFE1DC58C1}"/>
              </a:ext>
            </a:extLst>
          </p:cNvPr>
          <p:cNvGrpSpPr/>
          <p:nvPr/>
        </p:nvGrpSpPr>
        <p:grpSpPr>
          <a:xfrm>
            <a:off x="638534" y="4531407"/>
            <a:ext cx="8113884" cy="1428456"/>
            <a:chOff x="1174238" y="1420218"/>
            <a:chExt cx="8113884" cy="170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6CDF30D-6339-7B75-E285-A00E19A20690}"/>
                </a:ext>
              </a:extLst>
            </p:cNvPr>
            <p:cNvSpPr/>
            <p:nvPr/>
          </p:nvSpPr>
          <p:spPr>
            <a:xfrm>
              <a:off x="1174238" y="1420218"/>
              <a:ext cx="8113883" cy="1701511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Design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compressed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data structures that can be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effectively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partitioned across DRAM banks, with the goal of providing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high computation balance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across PIM cores (and threads of a PIM core).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7" name="Round Same-side Corner of Rectangle 36">
              <a:extLst>
                <a:ext uri="{FF2B5EF4-FFF2-40B4-BE49-F238E27FC236}">
                  <a16:creationId xmlns:a16="http://schemas.microsoft.com/office/drawing/2014/main" id="{4C337C8C-3644-60AE-5610-0317F73327D7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77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Trebuchet MS" panose="020B0703020202090204" pitchFamily="34" charset="0"/>
              </a:rPr>
              <a:t>End-to-End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Performance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FFD43F-89CF-4484-5ECF-62D02F610817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DB3242-EE53-D382-1380-C89AEBB77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33D86B-A803-D3BE-2BC2-73E1DF9C166F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5C429E-417C-8362-7BFC-5E373E19E396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0893F0-74FE-E607-5447-F8C82BA2D82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F5693A-594C-DC6B-9C6F-87ADE35CDA3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89D453-FBD9-B722-FDB3-6905712BEB1E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EE68D0-5EAA-2744-8878-29FE92412F4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43D50-6ED8-3A05-E221-7559676D9BA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EE40BE-EB1F-28B3-098C-D99F9875DE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55C038-AEF5-241C-B13F-18A320B0567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A08410-6356-F071-99BD-256190E6247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9F36DD-57B3-5844-6E96-05B443EA325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218828C-E515-52D3-FBD1-B4369841138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0DB165-7F3E-1ED7-7C8A-66CE9F30DD0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CF775B6-7E63-9BAB-95FF-15B126BD492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0DC1803-D640-134B-957D-69D00DDBD0C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A0AC46-84A3-5BDA-B792-F299B4B2ACB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A6750C-0E9B-F4BC-7BFA-AAE7A575B87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5B7A3F-4077-A29C-1D9A-E174DB98649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E5CE55-3504-0735-D537-0843CFC7BAF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AF5D9A-8D7F-C7C9-6D1E-27ABF53B087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A83258-9FFE-84BA-6AA6-8092DDADFC0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7B8C7E-FF2B-A627-2C0C-005D8D92094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F2FD85-DA4F-04C3-C49C-82F1AC6E9F9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E0D45A-F181-5E21-C013-1D7A2E0C596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740A891-620F-183B-01F6-7CBADA7F83A3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583F237-6C8A-7D85-B400-EC52C3C6B54B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CFF38F-E8A6-111F-8810-629DD63CB4E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51DAF0-02E0-A03C-579D-87355D20CD2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DAC057-C6E6-B861-B0B5-965C53DA460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BB9DB0-4CCA-752B-058E-DA5A3AA30CF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90F2FBE-B4B6-F8C1-6411-46FBBEDE9BE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532601-AA39-DB0A-EA72-7A4F71AE60E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D4C227-D5D7-425A-C4EC-E13D8B96B42A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02657F9-8796-2AF7-D0FA-2861A6D31B2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93E8B3-AAA4-085B-1202-8B9748DEC91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891A5FB-167F-6109-9893-4336BC24E245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0A8DEC-6F68-9AA6-A90D-FDE0B268CA87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65A7101-5472-66E5-CC95-BFE1A869372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26B0C5-935B-E7EF-95A5-07087BBBA63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F65ACC-7990-CEAC-1E86-6480360F83A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E2372B-E8DD-9DE7-E472-19E4478E819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77A563-655F-C6B7-9AF7-737797C8B8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2F89278-9551-A597-3C0A-FD0820BDE0E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EA3627-056A-0EDF-7F4B-BE75567DBD67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F1A451-161F-A080-7EB8-4790D2A1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046180-28B8-B226-3AEA-D01647C35008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3E52E94-1371-BFCC-B938-0E192578D159}"/>
              </a:ext>
            </a:extLst>
          </p:cNvPr>
          <p:cNvGrpSpPr/>
          <p:nvPr/>
        </p:nvGrpSpPr>
        <p:grpSpPr>
          <a:xfrm>
            <a:off x="2669677" y="3181098"/>
            <a:ext cx="2918491" cy="2623045"/>
            <a:chOff x="1982376" y="4049446"/>
            <a:chExt cx="3778985" cy="262304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9CC9907-6145-E437-7CF2-CEF5901015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2376" y="4049446"/>
              <a:ext cx="3778985" cy="2623045"/>
              <a:chOff x="3903235" y="4092375"/>
              <a:chExt cx="4300302" cy="2984905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8D7F6F1-7B64-474A-CA1D-5B0F0110BF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3235" y="4092375"/>
                <a:ext cx="4300302" cy="2984905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2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FECAA65F-F3A6-A5DE-E5B4-28546CF5B8ED}"/>
                  </a:ext>
                </a:extLst>
              </p:cNvPr>
              <p:cNvGrpSpPr/>
              <p:nvPr/>
            </p:nvGrpSpPr>
            <p:grpSpPr>
              <a:xfrm>
                <a:off x="4078314" y="4600598"/>
                <a:ext cx="1231603" cy="2330520"/>
                <a:chOff x="5554208" y="4270901"/>
                <a:chExt cx="1231603" cy="2330520"/>
              </a:xfrm>
            </p:grpSpPr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3CE944B8-2355-FDF9-7CFD-1876E56CE3F1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93259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5291DE1F-A1A9-1014-6D2E-11934355F83D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822902CC-C0B4-06B7-3CD2-99A6E60181E5}"/>
                    </a:ext>
                  </a:extLst>
                </p:cNvPr>
                <p:cNvCxnSpPr>
                  <a:cxnSpLocks/>
                  <a:stCxn id="215" idx="2"/>
                  <a:endCxn id="214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0987627-9F34-9725-87C9-BE13BDA9FB62}"/>
                  </a:ext>
                </a:extLst>
              </p:cNvPr>
              <p:cNvGrpSpPr/>
              <p:nvPr/>
            </p:nvGrpSpPr>
            <p:grpSpPr>
              <a:xfrm>
                <a:off x="5400710" y="4606631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FECDEFDC-9E6F-1222-0897-38A46559AC07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F1994DBE-19FB-D917-CF9D-E333CBBF8D8A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7850ECAD-B14C-A7B5-FB8C-CECECB11EAE7}"/>
                    </a:ext>
                  </a:extLst>
                </p:cNvPr>
                <p:cNvCxnSpPr>
                  <a:cxnSpLocks/>
                  <a:stCxn id="212" idx="2"/>
                  <a:endCxn id="211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04FDDFF-9979-F04C-3FB1-4C2445562F2D}"/>
                  </a:ext>
                </a:extLst>
              </p:cNvPr>
              <p:cNvGrpSpPr/>
              <p:nvPr/>
            </p:nvGrpSpPr>
            <p:grpSpPr>
              <a:xfrm>
                <a:off x="6728986" y="4600598"/>
                <a:ext cx="1231603" cy="2324487"/>
                <a:chOff x="5554208" y="4270901"/>
                <a:chExt cx="1231603" cy="2324487"/>
              </a:xfrm>
            </p:grpSpPr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DBD9E313-0165-E5A5-EAB4-94604FC32163}"/>
                    </a:ext>
                  </a:extLst>
                </p:cNvPr>
                <p:cNvSpPr/>
                <p:nvPr/>
              </p:nvSpPr>
              <p:spPr>
                <a:xfrm>
                  <a:off x="5554208" y="5008162"/>
                  <a:ext cx="1231603" cy="158722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20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19BA0CB6-3787-D4AA-80F0-EF692EBB28EC}"/>
                    </a:ext>
                  </a:extLst>
                </p:cNvPr>
                <p:cNvSpPr/>
                <p:nvPr/>
              </p:nvSpPr>
              <p:spPr>
                <a:xfrm>
                  <a:off x="5554208" y="4270901"/>
                  <a:ext cx="1231603" cy="469231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2A876038-EE9D-8ED4-AB36-B2F75BA886F7}"/>
                    </a:ext>
                  </a:extLst>
                </p:cNvPr>
                <p:cNvCxnSpPr>
                  <a:cxnSpLocks/>
                  <a:stCxn id="209" idx="2"/>
                  <a:endCxn id="208" idx="0"/>
                </p:cNvCxnSpPr>
                <p:nvPr/>
              </p:nvCxnSpPr>
              <p:spPr>
                <a:xfrm>
                  <a:off x="6170010" y="4740132"/>
                  <a:ext cx="0" cy="26803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F997FA-EA64-3A68-92E6-3410D3DE8F59}"/>
                </a:ext>
              </a:extLst>
            </p:cNvPr>
            <p:cNvGrpSpPr/>
            <p:nvPr/>
          </p:nvGrpSpPr>
          <p:grpSpPr>
            <a:xfrm>
              <a:off x="2228147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758BC82-E837-0EF6-155F-D981E544E7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C5CBA529-6F2C-1AFF-23D0-D0D88B34AD1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EAA356C-3E1A-3A91-8CEA-45D83D90BFF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400933D-4530-E26E-381C-520BAC882F1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1DF0589-5405-66BD-D291-04D54C831C3B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3E4E868-FC34-C43B-563A-C69A2B579C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5D62106-EBE5-2D3B-ACC5-37E0915C83F9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B545266F-980D-570A-3056-342A71A53331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583D82E-035C-9EE7-A8A9-9375BAF45639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CD4AA9D-505B-8308-6975-7320290608D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967D0BD-03E5-3238-400B-98C47548DE1C}"/>
                </a:ext>
              </a:extLst>
            </p:cNvPr>
            <p:cNvGrpSpPr/>
            <p:nvPr/>
          </p:nvGrpSpPr>
          <p:grpSpPr>
            <a:xfrm>
              <a:off x="3334309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466B46-29AE-5F5C-8E4E-D3ABCEBC3C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DF2391F-5A3C-C434-9199-CB8405E94F70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8ECAD6-7E19-794D-D83C-D518BF5EAE1A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2ACBAC-896F-A6D7-EEF7-7F056D245E1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FDABAB3-0DE1-F278-ED05-AC361576DA37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5959BAE-B125-F4C4-CC0C-029CF8EE52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803B778-C8D3-2B5D-9506-F52B4D59CBFA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41E02C7-20C3-BAD2-1B7D-46F9C641F54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61A4713-5D4D-4A2F-48F2-52384DA11777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28BFF7A-F9B4-FA22-B15C-8F0C8AFC5AF8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24AB04-CA0A-A7DF-A766-07A0A44F3A9D}"/>
                </a:ext>
              </a:extLst>
            </p:cNvPr>
            <p:cNvGrpSpPr/>
            <p:nvPr/>
          </p:nvGrpSpPr>
          <p:grpSpPr>
            <a:xfrm>
              <a:off x="4522323" y="5870179"/>
              <a:ext cx="932772" cy="438113"/>
              <a:chOff x="2228147" y="5870179"/>
              <a:chExt cx="932772" cy="438113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AEF2B88-9028-B15C-6B85-C1388EEB69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228147" y="5870179"/>
                <a:ext cx="720000" cy="198770"/>
                <a:chOff x="687454" y="4672530"/>
                <a:chExt cx="902179" cy="234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1269A6F8-8CDB-EAD5-E398-CF5D155EBDE5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1230FE-B55F-6EF8-C3CD-12D23CFCCA64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D0923EE-353F-8C74-FEA2-B290A4018AD1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91C8354-127B-61B1-4459-D101011078E6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E0BA9BE-F329-2113-4329-913F62A036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440919" y="6109522"/>
                <a:ext cx="720000" cy="198770"/>
                <a:chOff x="687454" y="4672530"/>
                <a:chExt cx="902179" cy="2340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6ADE81A-9AB9-AD3B-7B2E-8E59AAC7D3D1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709C48DB-4737-7B87-9004-4199A526E708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3F199CD-01D8-F64C-AAEB-1352EB335C4A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04B3418-FD63-4820-75A9-37403F18BD5A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1CA0CD7-F430-52A5-C677-0E11C28C30BC}"/>
              </a:ext>
            </a:extLst>
          </p:cNvPr>
          <p:cNvGrpSpPr/>
          <p:nvPr/>
        </p:nvGrpSpPr>
        <p:grpSpPr>
          <a:xfrm>
            <a:off x="7143414" y="3065947"/>
            <a:ext cx="1827718" cy="2850930"/>
            <a:chOff x="5354544" y="3870545"/>
            <a:chExt cx="1827718" cy="2850930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32260459-C8E5-F873-E268-155259F83D18}"/>
                </a:ext>
              </a:extLst>
            </p:cNvPr>
            <p:cNvSpPr/>
            <p:nvPr/>
          </p:nvSpPr>
          <p:spPr>
            <a:xfrm>
              <a:off x="5354544" y="3870545"/>
              <a:ext cx="1827718" cy="2850930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pPr algn="ctr"/>
              <a:r>
                <a:rPr lang="en-GR" sz="24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1D5E29C-6FE9-2813-5929-E2B8E085181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5525" y="480799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B8A7226-194C-E14F-9A41-123AD8B544B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7BD965-2272-C303-7580-0BF9C0BE82A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617687-07D1-8125-CB75-C653B2B78ADA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5C3CA50-9015-B110-80D1-4986BE2CB2F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A60D20-A70F-F677-2262-07F0BD37A93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18056" y="4807999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CCC6E37-F18A-8040-8E61-46CF885E2AC8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18581F3-85AF-F2AC-FBB9-9D77DD21F85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33CAA57-3C19-6B44-F42B-2CD1AACC90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3B9B06-5922-52D8-E472-BF9DDFCD21D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9F49E6-152E-DCD2-8A27-78516102F0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08134" y="5872938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06D3BC0-6AF1-BD5B-6D39-E1ECD162FCFA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0566571-0CDB-FC60-BAAD-BAEEF3CB23F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CA56A2C-4519-5114-B894-B734715BFDD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844304D-C812-1C2A-A6FA-B78E033B643E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93A2808-BBD1-5800-7102-C48234553C8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403976" y="5872102"/>
              <a:ext cx="901618" cy="248910"/>
              <a:chOff x="687454" y="4672530"/>
              <a:chExt cx="902179" cy="23400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4A4CDF7-818C-7A64-5DC4-A070733E1D96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51A0A72-5297-3EF1-CFB9-007AFF69729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6AF232D-63C5-4137-9684-D1768177DE4C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1E95B38-82F8-0F7B-5ED7-44230E512F43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4026E-DED5-35AB-9154-8B576A400AEA}"/>
                </a:ext>
              </a:extLst>
            </p:cNvPr>
            <p:cNvSpPr txBox="1"/>
            <p:nvPr/>
          </p:nvSpPr>
          <p:spPr>
            <a:xfrm>
              <a:off x="6071074" y="5172349"/>
              <a:ext cx="240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+</a:t>
              </a:r>
              <a:endParaRPr lang="en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3E57AB0-6E8E-76D1-8145-A310322A269E}"/>
              </a:ext>
            </a:extLst>
          </p:cNvPr>
          <p:cNvSpPr txBox="1"/>
          <p:nvPr/>
        </p:nvSpPr>
        <p:spPr>
          <a:xfrm>
            <a:off x="1043621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03E0E1-B939-9119-4E4C-E0276F936446}"/>
              </a:ext>
            </a:extLst>
          </p:cNvPr>
          <p:cNvSpPr txBox="1"/>
          <p:nvPr/>
        </p:nvSpPr>
        <p:spPr>
          <a:xfrm>
            <a:off x="2632702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1F35BD-09AF-898B-8CC6-646B87593B9C}"/>
              </a:ext>
            </a:extLst>
          </p:cNvPr>
          <p:cNvSpPr txBox="1"/>
          <p:nvPr/>
        </p:nvSpPr>
        <p:spPr>
          <a:xfrm>
            <a:off x="4881301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E18008-AA96-E198-238D-A82F779F9EE3}"/>
              </a:ext>
            </a:extLst>
          </p:cNvPr>
          <p:cNvSpPr txBox="1"/>
          <p:nvPr/>
        </p:nvSpPr>
        <p:spPr>
          <a:xfrm>
            <a:off x="6865225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C0DC382-A497-9F7F-EEBE-BA2BEAE2933C}"/>
              </a:ext>
            </a:extLst>
          </p:cNvPr>
          <p:cNvSpPr/>
          <p:nvPr/>
        </p:nvSpPr>
        <p:spPr>
          <a:xfrm>
            <a:off x="1723319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0F3A5F-B66B-84FC-1EF8-B6AB9349CCFC}"/>
              </a:ext>
            </a:extLst>
          </p:cNvPr>
          <p:cNvSpPr/>
          <p:nvPr/>
        </p:nvSpPr>
        <p:spPr>
          <a:xfrm>
            <a:off x="381293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1DD44E0-DFD8-2E05-BB46-41AA829CC058}"/>
              </a:ext>
            </a:extLst>
          </p:cNvPr>
          <p:cNvSpPr/>
          <p:nvPr/>
        </p:nvSpPr>
        <p:spPr>
          <a:xfrm>
            <a:off x="58089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C162B09-4665-A42C-7B0A-C148A8C14AFA}"/>
              </a:ext>
            </a:extLst>
          </p:cNvPr>
          <p:cNvSpPr/>
          <p:nvPr/>
        </p:nvSpPr>
        <p:spPr>
          <a:xfrm>
            <a:off x="7676576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D98AA8-36C3-C714-5790-BDE010D677AB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A98856E-C631-D834-050C-CEAFE7E1D2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089B9220-D1FC-D48C-11DD-AC3F0AA54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D9BF46E7-BB38-F184-9400-C84C893D6E71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25546127-A13C-D5C0-4D05-3A3C7AE2F1BC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93403E0-407E-B7FA-74B5-6CFADD920C7F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B6BC5D-1844-71DA-7193-4C85A2E4398D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07AEEEF-FEB4-8B80-463F-C2777A3BDCD7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2000D67-A8CB-D39A-D4CF-C2F1C2A9F245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951113A-C3EE-4E43-2798-A1B8AF4FCEB2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E1A38F6-915A-7F06-A2AC-DCAE83399735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4647FD-195D-BD12-4789-C4BBDF611995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4BE572E-3D3A-F1BC-F197-EF7C396A2024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EF8B949-4AAF-0A4F-9B0E-CA5BFFBA5FF5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AEECEFE-B659-E867-AEE0-7433942041D5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131F043-A479-2706-2946-37A727A46857}"/>
              </a:ext>
            </a:extLst>
          </p:cNvPr>
          <p:cNvSpPr/>
          <p:nvPr/>
        </p:nvSpPr>
        <p:spPr>
          <a:xfrm>
            <a:off x="1063571" y="1222891"/>
            <a:ext cx="7884000" cy="16273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8213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83396952"/>
                      </p:ext>
                    </p:extLst>
                  </p:nvPr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solidFill>
                  <a:schemeClr val="accent4"/>
                </a:solidFill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8A8FCB3-9063-2359-4249-2FEB6C9FAF99}"/>
              </a:ext>
            </a:extLst>
          </p:cNvPr>
          <p:cNvSpPr/>
          <p:nvPr/>
        </p:nvSpPr>
        <p:spPr>
          <a:xfrm>
            <a:off x="1513990" y="2909368"/>
            <a:ext cx="448737" cy="116890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84A579-7198-858F-0AED-F4C4C13DE721}"/>
              </a:ext>
            </a:extLst>
          </p:cNvPr>
          <p:cNvSpPr/>
          <p:nvPr/>
        </p:nvSpPr>
        <p:spPr>
          <a:xfrm rot="5400000">
            <a:off x="2581679" y="1706920"/>
            <a:ext cx="281992" cy="88882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76EEA-5301-7492-0003-361DFA39E136}"/>
              </a:ext>
            </a:extLst>
          </p:cNvPr>
          <p:cNvSpPr/>
          <p:nvPr/>
        </p:nvSpPr>
        <p:spPr>
          <a:xfrm>
            <a:off x="8204" y="5076424"/>
            <a:ext cx="9127592" cy="1109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1D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</a:t>
            </a:r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 #bytes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to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load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the input vector grows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linearly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to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#PIM cores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D75869B-C65F-A854-05C9-6D0F503908AA}"/>
              </a:ext>
            </a:extLst>
          </p:cNvPr>
          <p:cNvSpPr/>
          <p:nvPr/>
        </p:nvSpPr>
        <p:spPr>
          <a:xfrm>
            <a:off x="5561351" y="345373"/>
            <a:ext cx="2953999" cy="8181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scalability is limited by the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load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872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9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solidFill>
                  <a:schemeClr val="accent4"/>
                </a:solidFill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8A8FCB3-9063-2359-4249-2FEB6C9FAF99}"/>
              </a:ext>
            </a:extLst>
          </p:cNvPr>
          <p:cNvSpPr/>
          <p:nvPr/>
        </p:nvSpPr>
        <p:spPr>
          <a:xfrm>
            <a:off x="1513990" y="2503454"/>
            <a:ext cx="448737" cy="158980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C84A579-7198-858F-0AED-F4C4C13DE721}"/>
              </a:ext>
            </a:extLst>
          </p:cNvPr>
          <p:cNvSpPr/>
          <p:nvPr/>
        </p:nvSpPr>
        <p:spPr>
          <a:xfrm rot="5400000">
            <a:off x="2581679" y="1706920"/>
            <a:ext cx="281992" cy="88882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6B437C-82AA-A0E8-F8DC-8FC23853F525}"/>
              </a:ext>
            </a:extLst>
          </p:cNvPr>
          <p:cNvSpPr/>
          <p:nvPr/>
        </p:nvSpPr>
        <p:spPr>
          <a:xfrm>
            <a:off x="199881" y="929134"/>
            <a:ext cx="8787157" cy="542076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AB1231-508B-6B9C-B8FA-EBB142E751E8}"/>
              </a:ext>
            </a:extLst>
          </p:cNvPr>
          <p:cNvGrpSpPr/>
          <p:nvPr/>
        </p:nvGrpSpPr>
        <p:grpSpPr>
          <a:xfrm>
            <a:off x="515058" y="1359894"/>
            <a:ext cx="8113884" cy="1344324"/>
            <a:chOff x="1174238" y="1420218"/>
            <a:chExt cx="8113884" cy="160129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6A6455-565C-CD99-8B1F-B4F676036D13}"/>
                </a:ext>
              </a:extLst>
            </p:cNvPr>
            <p:cNvSpPr/>
            <p:nvPr/>
          </p:nvSpPr>
          <p:spPr>
            <a:xfrm>
              <a:off x="1174238" y="1420218"/>
              <a:ext cx="8113883" cy="1601297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The 1D-partitioned kernels are severely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bottlenecked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by the high data transfer costs to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broadcast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the whole </a:t>
              </a:r>
              <a:r>
                <a:rPr lang="en-GB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input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vector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into DRAM banks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of all PIM cores, through the narrow off-chip memory bus.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2" name="Round Same-side Corner of Rectangle 51">
              <a:extLst>
                <a:ext uri="{FF2B5EF4-FFF2-40B4-BE49-F238E27FC236}">
                  <a16:creationId xmlns:a16="http://schemas.microsoft.com/office/drawing/2014/main" id="{AD7DB5A1-2CF1-E595-6F97-06DD2090C15A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C40963-8EB0-3231-49F8-BBAC20049841}"/>
              </a:ext>
            </a:extLst>
          </p:cNvPr>
          <p:cNvGrpSpPr/>
          <p:nvPr/>
        </p:nvGrpSpPr>
        <p:grpSpPr>
          <a:xfrm>
            <a:off x="515058" y="4064112"/>
            <a:ext cx="8113884" cy="1433995"/>
            <a:chOff x="1174238" y="1420217"/>
            <a:chExt cx="8113884" cy="1708108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90D2436-FB96-76B1-B105-E1629CD531CA}"/>
                </a:ext>
              </a:extLst>
            </p:cNvPr>
            <p:cNvSpPr/>
            <p:nvPr/>
          </p:nvSpPr>
          <p:spPr>
            <a:xfrm>
              <a:off x="1174238" y="1420217"/>
              <a:ext cx="8113883" cy="1708108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Optimize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broadcast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collective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collective in data transfers to PIM-enabled memory to efficiently copy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input data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into DRAM banks in the PIM system.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5" name="Round Same-side Corner of Rectangle 54">
              <a:extLst>
                <a:ext uri="{FF2B5EF4-FFF2-40B4-BE49-F238E27FC236}">
                  <a16:creationId xmlns:a16="http://schemas.microsoft.com/office/drawing/2014/main" id="{6F64168C-CA26-D20E-DC7E-EA79C0E0370C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0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34826912"/>
                      </p:ext>
                    </p:extLst>
                  </p:nvPr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 w="28575">
                <a:solidFill>
                  <a:schemeClr val="accent5"/>
                </a:solidFill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86C144-C474-D925-3DE9-413AB9057757}"/>
              </a:ext>
            </a:extLst>
          </p:cNvPr>
          <p:cNvSpPr/>
          <p:nvPr/>
        </p:nvSpPr>
        <p:spPr>
          <a:xfrm>
            <a:off x="16408" y="5058024"/>
            <a:ext cx="9127592" cy="1143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GB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 Equally-Sized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kernel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 is limited by only</a:t>
            </a:r>
          </a:p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a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few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PIM cores assigned to the 2D tiles with the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largest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#NNZs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03A5BC1-3E99-4CFE-3210-62F43C241F77}"/>
              </a:ext>
            </a:extLst>
          </p:cNvPr>
          <p:cNvSpPr/>
          <p:nvPr/>
        </p:nvSpPr>
        <p:spPr>
          <a:xfrm>
            <a:off x="3415360" y="3282845"/>
            <a:ext cx="448737" cy="41395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B2AE935-EAAE-44CF-9EA4-BE410489DC31}"/>
              </a:ext>
            </a:extLst>
          </p:cNvPr>
          <p:cNvSpPr/>
          <p:nvPr/>
        </p:nvSpPr>
        <p:spPr>
          <a:xfrm rot="5400000">
            <a:off x="3520571" y="1650340"/>
            <a:ext cx="288000" cy="10080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338BB86-B4B8-7332-AF13-880FC25E5023}"/>
              </a:ext>
            </a:extLst>
          </p:cNvPr>
          <p:cNvSpPr/>
          <p:nvPr/>
        </p:nvSpPr>
        <p:spPr>
          <a:xfrm>
            <a:off x="5561351" y="345373"/>
            <a:ext cx="2953999" cy="8181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scalability is limited by the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kernel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6234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97835500"/>
                      </p:ext>
                    </p:extLst>
                  </p:nvPr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0D43C2-05F2-11E2-67CB-550EFB5EE46A}"/>
              </a:ext>
            </a:extLst>
          </p:cNvPr>
          <p:cNvSpPr/>
          <p:nvPr/>
        </p:nvSpPr>
        <p:spPr>
          <a:xfrm>
            <a:off x="25571" y="5044111"/>
            <a:ext cx="9127592" cy="12766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 Equally-Wide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+ </a:t>
            </a:r>
            <a:r>
              <a:rPr lang="en-US" sz="24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2D Variable-Sized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high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amount of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zero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padding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to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gather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output vector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parallel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transfers supported at </a:t>
            </a:r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rank granularity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= 64 PIM cores</a:t>
            </a:r>
            <a:endParaRPr lang="en-GR" sz="24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7AECC-3E11-9ACA-49CA-8B3ACE3FC89B}"/>
              </a:ext>
            </a:extLst>
          </p:cNvPr>
          <p:cNvSpPr txBox="1"/>
          <p:nvPr/>
        </p:nvSpPr>
        <p:spPr>
          <a:xfrm>
            <a:off x="5065859" y="2486788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 88% of data is zeros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1C9264-EC01-E934-8397-38669E264E49}"/>
              </a:ext>
            </a:extLst>
          </p:cNvPr>
          <p:cNvSpPr/>
          <p:nvPr/>
        </p:nvSpPr>
        <p:spPr>
          <a:xfrm>
            <a:off x="5300434" y="3113713"/>
            <a:ext cx="448737" cy="72114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F0007B4-348D-9337-8FB7-3AEB3AE31C6B}"/>
              </a:ext>
            </a:extLst>
          </p:cNvPr>
          <p:cNvSpPr/>
          <p:nvPr/>
        </p:nvSpPr>
        <p:spPr>
          <a:xfrm rot="5400000">
            <a:off x="4632350" y="1593328"/>
            <a:ext cx="288000" cy="11520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47B5419-0D9A-22A0-2794-0EA4A762E559}"/>
              </a:ext>
            </a:extLst>
          </p:cNvPr>
          <p:cNvSpPr/>
          <p:nvPr/>
        </p:nvSpPr>
        <p:spPr>
          <a:xfrm>
            <a:off x="7191226" y="3129923"/>
            <a:ext cx="448737" cy="70493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3593C8-21B9-9439-DBCA-AC364F5E36F8}"/>
              </a:ext>
            </a:extLst>
          </p:cNvPr>
          <p:cNvSpPr/>
          <p:nvPr/>
        </p:nvSpPr>
        <p:spPr>
          <a:xfrm>
            <a:off x="5561351" y="345373"/>
            <a:ext cx="2953999" cy="8181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The scalability is limited by the </a:t>
            </a:r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retrieve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183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1" grpId="0" animBg="1"/>
      <p:bldP spid="42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9813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COO format,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78FF6-DE54-803D-5853-1D3151FE0AED}"/>
              </a:ext>
            </a:extLst>
          </p:cNvPr>
          <p:cNvGrpSpPr/>
          <p:nvPr/>
        </p:nvGrpSpPr>
        <p:grpSpPr>
          <a:xfrm>
            <a:off x="156962" y="1319795"/>
            <a:ext cx="8373362" cy="3756468"/>
            <a:chOff x="156962" y="1244845"/>
            <a:chExt cx="8373362" cy="37564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9B53C5-16EB-92B3-6493-04AEA76268D4}"/>
                </a:ext>
              </a:extLst>
            </p:cNvPr>
            <p:cNvGrpSpPr/>
            <p:nvPr/>
          </p:nvGrpSpPr>
          <p:grpSpPr>
            <a:xfrm>
              <a:off x="156962" y="1244845"/>
              <a:ext cx="8373362" cy="3756468"/>
              <a:chOff x="391579" y="597614"/>
              <a:chExt cx="8373362" cy="56489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20E51E-BFBE-10F4-656E-BE77B1A4EE9F}"/>
                  </a:ext>
                </a:extLst>
              </p:cNvPr>
              <p:cNvGrpSpPr/>
              <p:nvPr/>
            </p:nvGrpSpPr>
            <p:grpSpPr>
              <a:xfrm>
                <a:off x="391579" y="1516947"/>
                <a:ext cx="8372259" cy="4729632"/>
                <a:chOff x="391579" y="1470453"/>
                <a:chExt cx="8372259" cy="472963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C2DF615C-B881-D15E-D68C-4F1C0E964656}"/>
                    </a:ext>
                  </a:extLst>
                </p:cNvPr>
                <p:cNvGrpSpPr/>
                <p:nvPr/>
              </p:nvGrpSpPr>
              <p:grpSpPr>
                <a:xfrm>
                  <a:off x="391579" y="1470453"/>
                  <a:ext cx="8360839" cy="4729632"/>
                  <a:chOff x="391579" y="1470453"/>
                  <a:chExt cx="8360839" cy="4729632"/>
                </a:xfrm>
              </p:grpSpPr>
              <p:graphicFrame>
                <p:nvGraphicFramePr>
                  <p:cNvPr id="23" name="Chart 22">
                    <a:extLst>
                      <a:ext uri="{FF2B5EF4-FFF2-40B4-BE49-F238E27FC236}">
                        <a16:creationId xmlns:a16="http://schemas.microsoft.com/office/drawing/2014/main" id="{00000000-0008-0000-0500-00002708F71D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391579" y="1470453"/>
                  <a:ext cx="8360839" cy="4729632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2BE7D28-31AC-78AF-9DA9-42B0F431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893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AA70624-7119-B786-3812-66AE682C6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287145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8BAF5D4-37B6-9CA2-D495-EE6A05787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162440" y="3444498"/>
                    <a:ext cx="345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4ADE633-7F9A-A72B-72E1-023C73952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5838" y="3445458"/>
                  <a:ext cx="74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608C5794-BABC-3ED2-F428-FB7825C5F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527" y="703030"/>
                <a:ext cx="593125" cy="754102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216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1D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BBBED6C-543A-5F34-9681-1DA20AB79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917" y="597614"/>
                <a:ext cx="1876043" cy="979650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qually-Sized</a:t>
                </a:r>
              </a:p>
            </p:txBody>
          </p:sp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DD8CE832-2C79-9CDA-3F9B-0CB1D2C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8126" y="597617"/>
                <a:ext cx="1869101" cy="979649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180000" rIns="9144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E</a:t>
                </a:r>
                <a:r>
                  <a:rPr lang="en-GR" sz="2200" dirty="0">
                    <a:solidFill>
                      <a:schemeClr val="accent6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qually-Wide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41C9A6D2-8B9C-2673-F9C9-876F933A81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7227" y="597614"/>
                <a:ext cx="1927714" cy="979644"/>
              </a:xfrm>
              <a:prstGeom prst="rect">
                <a:avLst/>
              </a:prstGeom>
              <a:ln w="28575">
                <a:solidFill>
                  <a:schemeClr val="tx2"/>
                </a:solidFill>
              </a:ln>
            </p:spPr>
            <p:txBody>
              <a:bodyPr vert="horz" lIns="72000" tIns="180000" rIns="72000" bIns="45720" rtlCol="0" anchor="ctr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50000"/>
                  </a:lnSpc>
                </a:pP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2D</a:t>
                </a:r>
              </a:p>
              <a:p>
                <a:pPr>
                  <a:lnSpc>
                    <a:spcPct val="50000"/>
                  </a:lnSpc>
                </a:pPr>
                <a:r>
                  <a:rPr lang="en-GB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Variable</a:t>
                </a:r>
                <a:r>
                  <a:rPr lang="en-GR" sz="2200" dirty="0">
                    <a:solidFill>
                      <a:schemeClr val="tx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-Sized</a:t>
                </a: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14258BD-2073-CD43-927E-4AFEFACF9ADE}"/>
                </a:ext>
              </a:extLst>
            </p:cNvPr>
            <p:cNvSpPr txBox="1">
              <a:spLocks/>
            </p:cNvSpPr>
            <p:nvPr/>
          </p:nvSpPr>
          <p:spPr>
            <a:xfrm>
              <a:off x="1041221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24C3BDE-BBB1-4764-6041-195D314104AB}"/>
                </a:ext>
              </a:extLst>
            </p:cNvPr>
            <p:cNvSpPr txBox="1">
              <a:spLocks/>
            </p:cNvSpPr>
            <p:nvPr/>
          </p:nvSpPr>
          <p:spPr>
            <a:xfrm>
              <a:off x="2917264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52795677-089B-711C-3824-F57EC1D27A8A}"/>
                </a:ext>
              </a:extLst>
            </p:cNvPr>
            <p:cNvSpPr txBox="1">
              <a:spLocks/>
            </p:cNvSpPr>
            <p:nvPr/>
          </p:nvSpPr>
          <p:spPr>
            <a:xfrm>
              <a:off x="4721343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0F316B0-292D-6369-B527-33B12CCCCDA1}"/>
                </a:ext>
              </a:extLst>
            </p:cNvPr>
            <p:cNvSpPr txBox="1">
              <a:spLocks/>
            </p:cNvSpPr>
            <p:nvPr/>
          </p:nvSpPr>
          <p:spPr>
            <a:xfrm>
              <a:off x="6548628" y="4550280"/>
              <a:ext cx="1876043" cy="325726"/>
            </a:xfrm>
            <a:prstGeom prst="rect">
              <a:avLst/>
            </a:prstGeom>
            <a:ln>
              <a:noFill/>
            </a:ln>
          </p:spPr>
          <p:txBody>
            <a:bodyPr vert="horz" lIns="91440" tIns="180000" rIns="91440" bIns="45720" rtlCol="0" anchor="ctr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#PIM Cores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29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Scalability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7AECC-3E11-9ACA-49CA-8B3ACE3FC89B}"/>
              </a:ext>
            </a:extLst>
          </p:cNvPr>
          <p:cNvSpPr txBox="1"/>
          <p:nvPr/>
        </p:nvSpPr>
        <p:spPr>
          <a:xfrm>
            <a:off x="5290709" y="253175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88.6%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7B348-A748-2981-3AD8-435AF3EF8645}"/>
              </a:ext>
            </a:extLst>
          </p:cNvPr>
          <p:cNvSpPr txBox="1"/>
          <p:nvPr/>
        </p:nvSpPr>
        <p:spPr>
          <a:xfrm>
            <a:off x="7154485" y="253175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88.0%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1C9264-EC01-E934-8397-38669E264E49}"/>
              </a:ext>
            </a:extLst>
          </p:cNvPr>
          <p:cNvSpPr/>
          <p:nvPr/>
        </p:nvSpPr>
        <p:spPr>
          <a:xfrm>
            <a:off x="5300434" y="3113713"/>
            <a:ext cx="448737" cy="72114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F0007B4-348D-9337-8FB7-3AEB3AE31C6B}"/>
              </a:ext>
            </a:extLst>
          </p:cNvPr>
          <p:cNvSpPr/>
          <p:nvPr/>
        </p:nvSpPr>
        <p:spPr>
          <a:xfrm rot="5400000">
            <a:off x="4632350" y="1593328"/>
            <a:ext cx="288000" cy="11520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47B5419-0D9A-22A0-2794-0EA4A762E559}"/>
              </a:ext>
            </a:extLst>
          </p:cNvPr>
          <p:cNvSpPr/>
          <p:nvPr/>
        </p:nvSpPr>
        <p:spPr>
          <a:xfrm>
            <a:off x="7191226" y="3129923"/>
            <a:ext cx="448737" cy="704938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91D7DB-0DB1-A75B-394E-4A882E362B44}"/>
              </a:ext>
            </a:extLst>
          </p:cNvPr>
          <p:cNvSpPr/>
          <p:nvPr/>
        </p:nvSpPr>
        <p:spPr>
          <a:xfrm>
            <a:off x="124369" y="899730"/>
            <a:ext cx="8787157" cy="527037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37C171-7A27-B7FA-B056-56B5CD0E1062}"/>
              </a:ext>
            </a:extLst>
          </p:cNvPr>
          <p:cNvGrpSpPr/>
          <p:nvPr/>
        </p:nvGrpSpPr>
        <p:grpSpPr>
          <a:xfrm>
            <a:off x="515058" y="4091520"/>
            <a:ext cx="8113884" cy="1433995"/>
            <a:chOff x="1174238" y="1420217"/>
            <a:chExt cx="8113884" cy="170810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E66B04E-EA4D-4B69-B396-2E2F54A7E8E4}"/>
                </a:ext>
              </a:extLst>
            </p:cNvPr>
            <p:cNvSpPr/>
            <p:nvPr/>
          </p:nvSpPr>
          <p:spPr>
            <a:xfrm>
              <a:off x="1174238" y="1420217"/>
              <a:ext cx="8113883" cy="1708108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Optimize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gather collective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operation at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DRAM bank granularity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 data transfers from PIM-enabled memory to efficiently retrieve the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output results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to the host CPU.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4" name="Round Same-side Corner of Rectangle 43">
              <a:extLst>
                <a:ext uri="{FF2B5EF4-FFF2-40B4-BE49-F238E27FC236}">
                  <a16:creationId xmlns:a16="http://schemas.microsoft.com/office/drawing/2014/main" id="{B3C31837-ABF9-E25F-BF41-0116E3498086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6BD8B7-0C94-8D9D-821F-35C1EF892DDE}"/>
              </a:ext>
            </a:extLst>
          </p:cNvPr>
          <p:cNvGrpSpPr/>
          <p:nvPr/>
        </p:nvGrpSpPr>
        <p:grpSpPr>
          <a:xfrm>
            <a:off x="515058" y="1332486"/>
            <a:ext cx="8113884" cy="1426548"/>
            <a:chOff x="1174238" y="1420218"/>
            <a:chExt cx="8113884" cy="169923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C583243-7E57-6398-F24C-921A43825CAC}"/>
                </a:ext>
              </a:extLst>
            </p:cNvPr>
            <p:cNvSpPr/>
            <p:nvPr/>
          </p:nvSpPr>
          <p:spPr>
            <a:xfrm>
              <a:off x="1174238" y="1420218"/>
              <a:ext cx="8113883" cy="1699239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The 2D equally-wide and variable-sized kernels need </a:t>
              </a:r>
              <a:r>
                <a:rPr lang="en-GB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fine-grained parallel data transfers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at DRAM bank granularity (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zero padding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) to be supported by the PIM system to achieve high performance.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7" name="Round Same-side Corner of Rectangle 46">
              <a:extLst>
                <a:ext uri="{FF2B5EF4-FFF2-40B4-BE49-F238E27FC236}">
                  <a16:creationId xmlns:a16="http://schemas.microsoft.com/office/drawing/2014/main" id="{C2B9A03C-6C45-AD25-69DE-DE2D95AF4D1E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6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Sparse Matrix Vector Multiplication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Sparse Matrix Vector Multiplication (</a:t>
            </a:r>
            <a:r>
              <a:rPr lang="en-GB" sz="32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SpMV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):</a:t>
            </a:r>
          </a:p>
          <a:p>
            <a:pPr indent="-2646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Widely-used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kernel in graph processing,   machine learning, scientific computing … </a:t>
            </a:r>
          </a:p>
          <a:p>
            <a:pPr indent="-2646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 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highly memory-bound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kernel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E70053-A92F-13F9-44A4-EE456DE281C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717" y="3625028"/>
            <a:ext cx="6803933" cy="3071058"/>
            <a:chOff x="1242475" y="3253902"/>
            <a:chExt cx="7779973" cy="351158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A0C61B4-1C7C-8B23-D7F4-F58AE9524948}"/>
                </a:ext>
              </a:extLst>
            </p:cNvPr>
            <p:cNvGrpSpPr/>
            <p:nvPr/>
          </p:nvGrpSpPr>
          <p:grpSpPr>
            <a:xfrm>
              <a:off x="1242475" y="3253902"/>
              <a:ext cx="7779973" cy="3511588"/>
              <a:chOff x="1242475" y="3253902"/>
              <a:chExt cx="7779973" cy="351158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E68F78C-9D82-339E-79A5-B15CE0DCF091}"/>
                  </a:ext>
                </a:extLst>
              </p:cNvPr>
              <p:cNvGrpSpPr/>
              <p:nvPr/>
            </p:nvGrpSpPr>
            <p:grpSpPr>
              <a:xfrm>
                <a:off x="1612877" y="3253902"/>
                <a:ext cx="7409571" cy="3169634"/>
                <a:chOff x="1612877" y="3118438"/>
                <a:chExt cx="7409571" cy="3169634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44B16ACE-2995-D7D2-6E30-F6EF91F54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21579" y="3118438"/>
                  <a:ext cx="0" cy="3169634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AA1B8620-0457-6B8F-5184-07763A641B1D}"/>
                    </a:ext>
                  </a:extLst>
                </p:cNvPr>
                <p:cNvCxnSpPr/>
                <p:nvPr/>
              </p:nvCxnSpPr>
              <p:spPr>
                <a:xfrm>
                  <a:off x="1612877" y="6051884"/>
                  <a:ext cx="7409571" cy="0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71136E-2271-F2BC-8EE8-5E3A1A820A14}"/>
                  </a:ext>
                </a:extLst>
              </p:cNvPr>
              <p:cNvSpPr txBox="1"/>
              <p:nvPr/>
            </p:nvSpPr>
            <p:spPr>
              <a:xfrm>
                <a:off x="3793150" y="6237600"/>
                <a:ext cx="3675451" cy="527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Operational Intensity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FEAB8A-6E51-B25F-21E2-E4687DC9E166}"/>
                  </a:ext>
                </a:extLst>
              </p:cNvPr>
              <p:cNvSpPr txBox="1"/>
              <p:nvPr/>
            </p:nvSpPr>
            <p:spPr>
              <a:xfrm rot="16200000">
                <a:off x="400053" y="4615677"/>
                <a:ext cx="2212738" cy="527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Performance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8245A2-8E6F-1589-0833-C539A7A2A00F}"/>
                </a:ext>
              </a:extLst>
            </p:cNvPr>
            <p:cNvSpPr txBox="1"/>
            <p:nvPr/>
          </p:nvSpPr>
          <p:spPr>
            <a:xfrm>
              <a:off x="4616371" y="3560560"/>
              <a:ext cx="3836675" cy="42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Peak Compute Performance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A53C53-ADE8-9062-F91E-9EA7A550DD99}"/>
                </a:ext>
              </a:extLst>
            </p:cNvPr>
            <p:cNvSpPr txBox="1"/>
            <p:nvPr/>
          </p:nvSpPr>
          <p:spPr>
            <a:xfrm rot="18960000">
              <a:off x="1554226" y="4776993"/>
              <a:ext cx="3410552" cy="422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Peak Memory Bandwidth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6B38385-1981-AADF-A9A0-9E424CB477F1}"/>
                </a:ext>
              </a:extLst>
            </p:cNvPr>
            <p:cNvGrpSpPr/>
            <p:nvPr/>
          </p:nvGrpSpPr>
          <p:grpSpPr>
            <a:xfrm>
              <a:off x="2370665" y="4043497"/>
              <a:ext cx="6081012" cy="2143851"/>
              <a:chOff x="2370665" y="4043497"/>
              <a:chExt cx="6081012" cy="2143851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40D7D06-D7F4-53DB-F757-FE7D326AFF0A}"/>
                  </a:ext>
                </a:extLst>
              </p:cNvPr>
              <p:cNvGrpSpPr/>
              <p:nvPr/>
            </p:nvGrpSpPr>
            <p:grpSpPr>
              <a:xfrm>
                <a:off x="3764861" y="4201684"/>
                <a:ext cx="989856" cy="1945721"/>
                <a:chOff x="3764861" y="4201684"/>
                <a:chExt cx="989856" cy="1945721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90" name="Snip Single Corner of Rectangle 89">
                  <a:extLst>
                    <a:ext uri="{FF2B5EF4-FFF2-40B4-BE49-F238E27FC236}">
                      <a16:creationId xmlns:a16="http://schemas.microsoft.com/office/drawing/2014/main" id="{B6A07882-8228-B79B-38CF-D5D211D339A2}"/>
                    </a:ext>
                  </a:extLst>
                </p:cNvPr>
                <p:cNvSpPr/>
                <p:nvPr/>
              </p:nvSpPr>
              <p:spPr>
                <a:xfrm rot="16200000">
                  <a:off x="3411706" y="4940612"/>
                  <a:ext cx="1559948" cy="853638"/>
                </a:xfrm>
                <a:prstGeom prst="snip1Rect">
                  <a:avLst>
                    <a:gd name="adj" fmla="val 37975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1" name="Snip Single Corner of Rectangle 90">
                  <a:extLst>
                    <a:ext uri="{FF2B5EF4-FFF2-40B4-BE49-F238E27FC236}">
                      <a16:creationId xmlns:a16="http://schemas.microsoft.com/office/drawing/2014/main" id="{0E73D2EF-03FC-089D-C757-FFD1790D2A75}"/>
                    </a:ext>
                  </a:extLst>
                </p:cNvPr>
                <p:cNvSpPr/>
                <p:nvPr/>
              </p:nvSpPr>
              <p:spPr>
                <a:xfrm rot="16200000">
                  <a:off x="3500459" y="4933605"/>
                  <a:ext cx="1691980" cy="526657"/>
                </a:xfrm>
                <a:prstGeom prst="snip1Rect">
                  <a:avLst>
                    <a:gd name="adj" fmla="val 43569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2" name="Snip Single Corner of Rectangle 91">
                  <a:extLst>
                    <a:ext uri="{FF2B5EF4-FFF2-40B4-BE49-F238E27FC236}">
                      <a16:creationId xmlns:a16="http://schemas.microsoft.com/office/drawing/2014/main" id="{27747F6F-9ABD-D8D1-6E7F-44A2090BA71D}"/>
                    </a:ext>
                  </a:extLst>
                </p:cNvPr>
                <p:cNvSpPr/>
                <p:nvPr/>
              </p:nvSpPr>
              <p:spPr>
                <a:xfrm rot="16200000">
                  <a:off x="3625811" y="4901674"/>
                  <a:ext cx="1691980" cy="292000"/>
                </a:xfrm>
                <a:prstGeom prst="snip1Rect">
                  <a:avLst>
                    <a:gd name="adj" fmla="val 50000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3" name="Triangle 92">
                  <a:extLst>
                    <a:ext uri="{FF2B5EF4-FFF2-40B4-BE49-F238E27FC236}">
                      <a16:creationId xmlns:a16="http://schemas.microsoft.com/office/drawing/2014/main" id="{687463A7-5CF7-89FE-1C23-E8A5EA444778}"/>
                    </a:ext>
                  </a:extLst>
                </p:cNvPr>
                <p:cNvSpPr/>
                <p:nvPr/>
              </p:nvSpPr>
              <p:spPr>
                <a:xfrm rot="8146999">
                  <a:off x="4280394" y="4242497"/>
                  <a:ext cx="474323" cy="242354"/>
                </a:xfrm>
                <a:prstGeom prst="triangle">
                  <a:avLst/>
                </a:prstGeom>
                <a:grpFill/>
                <a:ln w="444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B7664F-F8EF-0F6C-98B7-DF715BFBDF6D}"/>
                  </a:ext>
                </a:extLst>
              </p:cNvPr>
              <p:cNvGrpSpPr/>
              <p:nvPr/>
            </p:nvGrpSpPr>
            <p:grpSpPr>
              <a:xfrm>
                <a:off x="2370665" y="4043497"/>
                <a:ext cx="6081012" cy="2143851"/>
                <a:chOff x="2455330" y="4043497"/>
                <a:chExt cx="6081012" cy="2143851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9B62BD24-06B5-544F-064A-90D145810AF5}"/>
                    </a:ext>
                  </a:extLst>
                </p:cNvPr>
                <p:cNvCxnSpPr/>
                <p:nvPr/>
              </p:nvCxnSpPr>
              <p:spPr>
                <a:xfrm>
                  <a:off x="4666898" y="4053748"/>
                  <a:ext cx="3869444" cy="0"/>
                </a:xfrm>
                <a:prstGeom prst="straightConnector1">
                  <a:avLst/>
                </a:prstGeom>
                <a:ln w="571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B513654C-FF60-ADD4-B692-62FB1E9CB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5330" y="4043497"/>
                  <a:ext cx="2228513" cy="2143851"/>
                </a:xfrm>
                <a:prstGeom prst="straightConnector1">
                  <a:avLst/>
                </a:prstGeom>
                <a:ln w="571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B59478-6A6E-8D0A-0E1B-8A0BF4D7CDEC}"/>
                </a:ext>
              </a:extLst>
            </p:cNvPr>
            <p:cNvGrpSpPr/>
            <p:nvPr/>
          </p:nvGrpSpPr>
          <p:grpSpPr>
            <a:xfrm>
              <a:off x="3822131" y="4326542"/>
              <a:ext cx="765849" cy="1549903"/>
              <a:chOff x="3822131" y="4326542"/>
              <a:chExt cx="765849" cy="154990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98CE4AE-3058-9C32-614D-0DDE5F556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7078" y="5434049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A754FD1-AF67-704B-27A7-CACB87113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825" y="5126016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F00E82A-EF59-1E45-F9B5-77E06056E3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0417" y="5063951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75013CA-3C9C-C128-6343-68E450E15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0056" y="455304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5E6963E-A7F5-53E2-365B-981D2AB9A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6190" y="5351014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0A7A8A-F5B1-DD1A-C6BD-94AC84478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84" y="479302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71CFFB5-E2E8-D2D2-24AA-9FBFF4637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542" y="479304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FB4F7EF-3048-92B7-74EC-D366B584AB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8590" y="5615708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62C319-DD04-6E93-6AD0-0C3CAAED7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508" y="5102428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579A0C1-4C80-E66B-AA5F-E73597DAD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7979" y="4326542"/>
                <a:ext cx="180001" cy="17999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24D516E-701D-A167-5B97-61130A7EF5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131" y="5696445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BCDE583-85D4-EE3C-F9A0-9B7487D82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8303" y="5647813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0A5A313-331F-AE0F-38D4-1293D454F802}"/>
                </a:ext>
              </a:extLst>
            </p:cNvPr>
            <p:cNvSpPr txBox="1"/>
            <p:nvPr/>
          </p:nvSpPr>
          <p:spPr>
            <a:xfrm>
              <a:off x="3210201" y="5223112"/>
              <a:ext cx="931511" cy="45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SpMV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6D1565-D7D7-AEB8-759A-BEC74CE9E3CF}"/>
              </a:ext>
            </a:extLst>
          </p:cNvPr>
          <p:cNvSpPr txBox="1"/>
          <p:nvPr/>
        </p:nvSpPr>
        <p:spPr>
          <a:xfrm>
            <a:off x="3207622" y="3233612"/>
            <a:ext cx="240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Roofline Model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3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101059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Up to 2528 PIM Cores, 32-bit float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30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vs 2D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000000-0008-0000-0500-0000DC1FF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9583"/>
              </p:ext>
            </p:extLst>
          </p:nvPr>
        </p:nvGraphicFramePr>
        <p:xfrm>
          <a:off x="263471" y="1737189"/>
          <a:ext cx="8523684" cy="365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Subtitle 2">
            <a:extLst>
              <a:ext uri="{FF2B5EF4-FFF2-40B4-BE49-F238E27FC236}">
                <a16:creationId xmlns:a16="http://schemas.microsoft.com/office/drawing/2014/main" id="{B582ED49-A929-E9B8-D251-E3AB92E256A5}"/>
              </a:ext>
            </a:extLst>
          </p:cNvPr>
          <p:cNvSpPr txBox="1">
            <a:spLocks/>
          </p:cNvSpPr>
          <p:nvPr/>
        </p:nvSpPr>
        <p:spPr>
          <a:xfrm>
            <a:off x="8279207" y="2584516"/>
            <a:ext cx="98104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1.45x</a:t>
            </a:r>
            <a:endParaRPr lang="en-GR" sz="2200" dirty="0">
              <a:solidFill>
                <a:schemeClr val="accent1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A5599BD-8CB5-BDAA-01B0-ED85990895C4}"/>
              </a:ext>
            </a:extLst>
          </p:cNvPr>
          <p:cNvSpPr txBox="1">
            <a:spLocks/>
          </p:cNvSpPr>
          <p:nvPr/>
        </p:nvSpPr>
        <p:spPr>
          <a:xfrm>
            <a:off x="7979113" y="2117868"/>
            <a:ext cx="981043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1.31x</a:t>
            </a:r>
            <a:endParaRPr lang="en-GR" sz="2200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C50803-72DA-E52A-26EA-3A82AFA83B04}"/>
              </a:ext>
            </a:extLst>
          </p:cNvPr>
          <p:cNvCxnSpPr>
            <a:cxnSpLocks/>
          </p:cNvCxnSpPr>
          <p:nvPr/>
        </p:nvCxnSpPr>
        <p:spPr>
          <a:xfrm flipV="1">
            <a:off x="8123278" y="2526460"/>
            <a:ext cx="0" cy="45314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0A3D73-761F-D890-E937-9E6E6A9B1CBA}"/>
              </a:ext>
            </a:extLst>
          </p:cNvPr>
          <p:cNvCxnSpPr>
            <a:cxnSpLocks/>
          </p:cNvCxnSpPr>
          <p:nvPr/>
        </p:nvCxnSpPr>
        <p:spPr>
          <a:xfrm>
            <a:off x="8561844" y="2954248"/>
            <a:ext cx="0" cy="404169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2BDCD7B0-194F-7ABE-7005-D8853C04381E}"/>
              </a:ext>
            </a:extLst>
          </p:cNvPr>
          <p:cNvSpPr txBox="1">
            <a:spLocks/>
          </p:cNvSpPr>
          <p:nvPr/>
        </p:nvSpPr>
        <p:spPr>
          <a:xfrm>
            <a:off x="2627133" y="4831402"/>
            <a:ext cx="1190548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regular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FCEA54E-6B36-EDAB-2D26-B0FC9CF2E77F}"/>
              </a:ext>
            </a:extLst>
          </p:cNvPr>
          <p:cNvSpPr txBox="1">
            <a:spLocks/>
          </p:cNvSpPr>
          <p:nvPr/>
        </p:nvSpPr>
        <p:spPr>
          <a:xfrm>
            <a:off x="6077027" y="4831402"/>
            <a:ext cx="161855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s</a:t>
            </a: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cale-free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9D7D5E-21F6-8CE8-DAD1-BA0F62E7D240}"/>
              </a:ext>
            </a:extLst>
          </p:cNvPr>
          <p:cNvSpPr/>
          <p:nvPr/>
        </p:nvSpPr>
        <p:spPr>
          <a:xfrm rot="5400000">
            <a:off x="1977535" y="987693"/>
            <a:ext cx="3140102" cy="4639095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ECE781-5036-B9CB-8F88-FBA42EAC50CE}"/>
              </a:ext>
            </a:extLst>
          </p:cNvPr>
          <p:cNvSpPr/>
          <p:nvPr/>
        </p:nvSpPr>
        <p:spPr>
          <a:xfrm rot="5400000">
            <a:off x="5381219" y="2226750"/>
            <a:ext cx="3140100" cy="2160000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09864-FF18-FF3D-35BA-DC9EAB9F91DF}"/>
              </a:ext>
            </a:extLst>
          </p:cNvPr>
          <p:cNvSpPr txBox="1"/>
          <p:nvPr/>
        </p:nvSpPr>
        <p:spPr>
          <a:xfrm>
            <a:off x="3481045" y="206292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&gt;1100 Idle Cores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CB52B-DF6D-083C-22AF-FE87CCB89819}"/>
              </a:ext>
            </a:extLst>
          </p:cNvPr>
          <p:cNvSpPr txBox="1"/>
          <p:nvPr/>
        </p:nvSpPr>
        <p:spPr>
          <a:xfrm>
            <a:off x="5926303" y="207791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&gt;2200 Idle Cores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2248D-B700-849E-19F9-51BE7A5C943E}"/>
              </a:ext>
            </a:extLst>
          </p:cNvPr>
          <p:cNvSpPr/>
          <p:nvPr/>
        </p:nvSpPr>
        <p:spPr>
          <a:xfrm>
            <a:off x="25571" y="5271829"/>
            <a:ext cx="9127592" cy="1078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Best-performing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execution: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trades off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computation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with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lower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data transfer costs</a:t>
            </a:r>
            <a:endParaRPr lang="en-GR" sz="24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1" grpId="0" animBg="1"/>
      <p:bldP spid="32" grpId="0" animBg="1"/>
      <p:bldP spid="33" grpId="0"/>
      <p:bldP spid="34" grpId="0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630268-3C6F-5184-F310-5C47D70E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1010598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2528 PIM Cores, 32-bit float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31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9557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1D vs 2D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000000-0008-0000-0500-0000DC1FF654}"/>
              </a:ext>
            </a:extLst>
          </p:cNvPr>
          <p:cNvGraphicFramePr>
            <a:graphicFrameLocks/>
          </p:cNvGraphicFramePr>
          <p:nvPr/>
        </p:nvGraphicFramePr>
        <p:xfrm>
          <a:off x="263471" y="1737189"/>
          <a:ext cx="8523684" cy="365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Subtitle 2">
            <a:extLst>
              <a:ext uri="{FF2B5EF4-FFF2-40B4-BE49-F238E27FC236}">
                <a16:creationId xmlns:a16="http://schemas.microsoft.com/office/drawing/2014/main" id="{B582ED49-A929-E9B8-D251-E3AB92E256A5}"/>
              </a:ext>
            </a:extLst>
          </p:cNvPr>
          <p:cNvSpPr txBox="1">
            <a:spLocks/>
          </p:cNvSpPr>
          <p:nvPr/>
        </p:nvSpPr>
        <p:spPr>
          <a:xfrm>
            <a:off x="8279207" y="2584516"/>
            <a:ext cx="98104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1.45x</a:t>
            </a:r>
            <a:endParaRPr lang="en-GR" sz="2200" dirty="0">
              <a:solidFill>
                <a:schemeClr val="accent1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A5599BD-8CB5-BDAA-01B0-ED85990895C4}"/>
              </a:ext>
            </a:extLst>
          </p:cNvPr>
          <p:cNvSpPr txBox="1">
            <a:spLocks/>
          </p:cNvSpPr>
          <p:nvPr/>
        </p:nvSpPr>
        <p:spPr>
          <a:xfrm>
            <a:off x="7979113" y="2117868"/>
            <a:ext cx="981043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1.31x</a:t>
            </a:r>
            <a:endParaRPr lang="en-GR" sz="2200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C50803-72DA-E52A-26EA-3A82AFA83B04}"/>
              </a:ext>
            </a:extLst>
          </p:cNvPr>
          <p:cNvCxnSpPr>
            <a:cxnSpLocks/>
          </p:cNvCxnSpPr>
          <p:nvPr/>
        </p:nvCxnSpPr>
        <p:spPr>
          <a:xfrm flipV="1">
            <a:off x="8123278" y="2526460"/>
            <a:ext cx="0" cy="45314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0A3D73-761F-D890-E937-9E6E6A9B1CBA}"/>
              </a:ext>
            </a:extLst>
          </p:cNvPr>
          <p:cNvCxnSpPr>
            <a:cxnSpLocks/>
          </p:cNvCxnSpPr>
          <p:nvPr/>
        </p:nvCxnSpPr>
        <p:spPr>
          <a:xfrm>
            <a:off x="8561844" y="2954248"/>
            <a:ext cx="0" cy="404169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2BDCD7B0-194F-7ABE-7005-D8853C04381E}"/>
              </a:ext>
            </a:extLst>
          </p:cNvPr>
          <p:cNvSpPr txBox="1">
            <a:spLocks/>
          </p:cNvSpPr>
          <p:nvPr/>
        </p:nvSpPr>
        <p:spPr>
          <a:xfrm>
            <a:off x="2627133" y="4831402"/>
            <a:ext cx="1190548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regular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FCEA54E-6B36-EDAB-2D26-B0FC9CF2E77F}"/>
              </a:ext>
            </a:extLst>
          </p:cNvPr>
          <p:cNvSpPr txBox="1">
            <a:spLocks/>
          </p:cNvSpPr>
          <p:nvPr/>
        </p:nvSpPr>
        <p:spPr>
          <a:xfrm>
            <a:off x="6077027" y="4831402"/>
            <a:ext cx="161855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s</a:t>
            </a: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cale-free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9D7D5E-21F6-8CE8-DAD1-BA0F62E7D240}"/>
              </a:ext>
            </a:extLst>
          </p:cNvPr>
          <p:cNvSpPr/>
          <p:nvPr/>
        </p:nvSpPr>
        <p:spPr>
          <a:xfrm rot="5400000">
            <a:off x="1977535" y="987693"/>
            <a:ext cx="3140102" cy="4639095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ECE781-5036-B9CB-8F88-FBA42EAC50CE}"/>
              </a:ext>
            </a:extLst>
          </p:cNvPr>
          <p:cNvSpPr/>
          <p:nvPr/>
        </p:nvSpPr>
        <p:spPr>
          <a:xfrm rot="5400000">
            <a:off x="5381219" y="2226750"/>
            <a:ext cx="3140100" cy="2160000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09864-FF18-FF3D-35BA-DC9EAB9F91DF}"/>
              </a:ext>
            </a:extLst>
          </p:cNvPr>
          <p:cNvSpPr txBox="1"/>
          <p:nvPr/>
        </p:nvSpPr>
        <p:spPr>
          <a:xfrm>
            <a:off x="3331145" y="2032943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1329 Cores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1CB52B-DF6D-083C-22AF-FE87CCB89819}"/>
              </a:ext>
            </a:extLst>
          </p:cNvPr>
          <p:cNvSpPr txBox="1"/>
          <p:nvPr/>
        </p:nvSpPr>
        <p:spPr>
          <a:xfrm>
            <a:off x="6346023" y="203294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253 Cores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A1A77-E6BD-5E86-CE61-D05C74A77CC5}"/>
              </a:ext>
            </a:extLst>
          </p:cNvPr>
          <p:cNvSpPr/>
          <p:nvPr/>
        </p:nvSpPr>
        <p:spPr>
          <a:xfrm>
            <a:off x="172999" y="848760"/>
            <a:ext cx="8971001" cy="548139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53F466-7A69-74CE-0E4A-93F1841737B8}"/>
              </a:ext>
            </a:extLst>
          </p:cNvPr>
          <p:cNvGrpSpPr/>
          <p:nvPr/>
        </p:nvGrpSpPr>
        <p:grpSpPr>
          <a:xfrm>
            <a:off x="515058" y="1135110"/>
            <a:ext cx="8113884" cy="1713225"/>
            <a:chOff x="1174238" y="1420217"/>
            <a:chExt cx="8113884" cy="204071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5E46EE9-EF15-19E0-B499-2F70157D8FEF}"/>
                </a:ext>
              </a:extLst>
            </p:cNvPr>
            <p:cNvSpPr/>
            <p:nvPr/>
          </p:nvSpPr>
          <p:spPr>
            <a:xfrm>
              <a:off x="1174238" y="1420217"/>
              <a:ext cx="8113883" cy="2040715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Expensive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data transfers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to/from PIM-enabled memory performed via the narrow memory bus impose significant performance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overhead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to end-to-end </a:t>
              </a:r>
              <a:r>
                <a:rPr lang="en-GB" sz="2000" dirty="0" err="1">
                  <a:solidFill>
                    <a:schemeClr val="tx2"/>
                  </a:solidFill>
                  <a:latin typeface="Trebuchet MS" panose="020B0703020202090204" pitchFamily="34" charset="0"/>
                </a:rPr>
                <a:t>SpMV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execution. Thus, it is hard to </a:t>
              </a:r>
              <a:r>
                <a:rPr lang="en-GB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fully exploit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all available PIM cores of the system.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2" name="Round Same-side Corner of Rectangle 21">
              <a:extLst>
                <a:ext uri="{FF2B5EF4-FFF2-40B4-BE49-F238E27FC236}">
                  <a16:creationId xmlns:a16="http://schemas.microsoft.com/office/drawing/2014/main" id="{3E1FA0D5-DA79-D371-A0B5-D5763A02CD3F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Key Takeaway 4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8F7AC9-984D-30B8-94EE-AA0EF2858C6F}"/>
              </a:ext>
            </a:extLst>
          </p:cNvPr>
          <p:cNvGrpSpPr/>
          <p:nvPr/>
        </p:nvGrpSpPr>
        <p:grpSpPr>
          <a:xfrm>
            <a:off x="515058" y="3983444"/>
            <a:ext cx="8113884" cy="2006127"/>
            <a:chOff x="1174238" y="1420217"/>
            <a:chExt cx="8113884" cy="238960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BBA0F0E-761E-F019-99B8-4F123A7AD8C7}"/>
                </a:ext>
              </a:extLst>
            </p:cNvPr>
            <p:cNvSpPr/>
            <p:nvPr/>
          </p:nvSpPr>
          <p:spPr>
            <a:xfrm>
              <a:off x="1174238" y="1420217"/>
              <a:ext cx="8113883" cy="2389605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Design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high-speed communication channels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and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optimized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libraries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 data transfers to/from PIM-enabled memory, provide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hardware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support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to effectively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overlap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computation with data transfers in the PIM system, and/or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integrate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PIM-enabled memory as the main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memory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of the system.</a:t>
              </a: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0" name="Round Same-side Corner of Rectangle 39">
              <a:extLst>
                <a:ext uri="{FF2B5EF4-FFF2-40B4-BE49-F238E27FC236}">
                  <a16:creationId xmlns:a16="http://schemas.microsoft.com/office/drawing/2014/main" id="{01B0E045-9BEA-8D72-59CA-DE084AAF2C18}"/>
                </a:ext>
              </a:extLst>
            </p:cNvPr>
            <p:cNvSpPr/>
            <p:nvPr/>
          </p:nvSpPr>
          <p:spPr>
            <a:xfrm>
              <a:off x="1181748" y="1420218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2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32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Execution on Various Systems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AB5BAD-D793-D9BC-2D9A-C5F966FE3A15}"/>
              </a:ext>
            </a:extLst>
          </p:cNvPr>
          <p:cNvSpPr txBox="1"/>
          <p:nvPr/>
        </p:nvSpPr>
        <p:spPr>
          <a:xfrm>
            <a:off x="432111" y="4261119"/>
            <a:ext cx="141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Real PIM </a:t>
            </a:r>
          </a:p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CCFBB-366E-FD28-88E9-8E0C393BDA1D}"/>
              </a:ext>
            </a:extLst>
          </p:cNvPr>
          <p:cNvGrpSpPr>
            <a:grpSpLocks noChangeAspect="1"/>
          </p:cNvGrpSpPr>
          <p:nvPr/>
        </p:nvGrpSpPr>
        <p:grpSpPr>
          <a:xfrm>
            <a:off x="419167" y="4242460"/>
            <a:ext cx="8096183" cy="2332062"/>
            <a:chOff x="71228" y="881352"/>
            <a:chExt cx="8926662" cy="25712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1A9EBD-C4FA-8959-209A-52275A1684F6}"/>
                </a:ext>
              </a:extLst>
            </p:cNvPr>
            <p:cNvGrpSpPr/>
            <p:nvPr/>
          </p:nvGrpSpPr>
          <p:grpSpPr>
            <a:xfrm>
              <a:off x="1533333" y="881352"/>
              <a:ext cx="7464557" cy="2571281"/>
              <a:chOff x="586307" y="1253448"/>
              <a:chExt cx="7464557" cy="257128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CFFD43F-89CF-4484-5ECF-62D02F610817}"/>
                  </a:ext>
                </a:extLst>
              </p:cNvPr>
              <p:cNvGrpSpPr/>
              <p:nvPr/>
            </p:nvGrpSpPr>
            <p:grpSpPr>
              <a:xfrm>
                <a:off x="799319" y="3065608"/>
                <a:ext cx="1210291" cy="471963"/>
                <a:chOff x="1040913" y="5346904"/>
                <a:chExt cx="1497127" cy="626968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7CDB3242-EE53-D382-1380-C89AEBB7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913" y="5346904"/>
                  <a:ext cx="1497127" cy="5055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233D86B-A803-D3BE-2BC2-73E1DF9C166F}"/>
                    </a:ext>
                  </a:extLst>
                </p:cNvPr>
                <p:cNvSpPr txBox="1"/>
                <p:nvPr/>
              </p:nvSpPr>
              <p:spPr>
                <a:xfrm>
                  <a:off x="1405529" y="5432914"/>
                  <a:ext cx="778765" cy="5409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C5C429E-417C-8362-7BFC-5E373E19E396}"/>
                  </a:ext>
                </a:extLst>
              </p:cNvPr>
              <p:cNvGrpSpPr/>
              <p:nvPr/>
            </p:nvGrpSpPr>
            <p:grpSpPr>
              <a:xfrm>
                <a:off x="1252816" y="2376102"/>
                <a:ext cx="341375" cy="596510"/>
                <a:chOff x="348311" y="2190739"/>
                <a:chExt cx="422280" cy="792418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760893F0-74FE-E607-5447-F8C82BA2D82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39587" y="2389919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5989D453-FBD9-B722-FDB3-6905712BEB1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8BEE68D0-5EAA-2744-8878-29FE92412F4D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7B843D50-6ED8-3A05-E221-7559676D9BA2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4EE40BE-EB1F-28B3-098C-D99F9875DE9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80804" y="2443997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1A08410-6356-F071-99BD-256190E6247D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C9F36DD-57B3-5844-6E96-05B443EA3255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218828C-E515-52D3-FBD1-B43698411387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B50DB165-7F3E-1ED7-7C8A-66CE9F30DD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22020" y="2498077"/>
                  <a:ext cx="630185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80DC1803-D640-134B-957D-69D00DDBD0CD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1EA0AC46-84A3-5BDA-B792-F299B4B2ACB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0A6750C-0E9B-F4BC-7BFA-AAE7A575B879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D5B7A3F-4077-A29C-1D9A-E174DB9864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149131" y="2552153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F9AF5D9A-8D7F-C7C9-6D1E-27ABF53B0873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F7A83258-9FFE-84BA-6AA6-8092DDADFC03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ED7B8C7E-FF2B-A627-2C0C-005D8D92094B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7F2FD85-DA4F-04C3-C49C-82F1AC6E9F99}"/>
                  </a:ext>
                </a:extLst>
              </p:cNvPr>
              <p:cNvGrpSpPr/>
              <p:nvPr/>
            </p:nvGrpSpPr>
            <p:grpSpPr>
              <a:xfrm>
                <a:off x="5402034" y="2386117"/>
                <a:ext cx="341375" cy="596510"/>
                <a:chOff x="348311" y="2190739"/>
                <a:chExt cx="422280" cy="792418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FE0D45A-F181-5E21-C013-1D7A2E0C59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39587" y="2389919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2583F237-6C8A-7D85-B400-EC52C3C6B54B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1CFF38F-E8A6-111F-8810-629DD63CB4E3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5B51DAF0-02E0-A03C-579D-87355D20CD27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48DAC057-C6E6-B861-B0B5-965C53DA460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80804" y="2443997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390F2FBE-B4B6-F8C1-6411-46FBBEDE9BE0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A5532601-AA39-DB0A-EA72-7A4F71AE60EE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DDD4C227-D5D7-425A-C4EC-E13D8B96B42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902657F9-8796-2AF7-D0FA-2861A6D31B2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22020" y="2498077"/>
                  <a:ext cx="630185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B891A5FB-167F-6109-9893-4336BC24E245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5C0A8DEC-6F68-9AA6-A90D-FDE0B268CA87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C65A7101-5472-66E5-CC95-BFE1A8693720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E426B0C5-935B-E7EF-95A5-07087BBBA6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149131" y="2552153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71E2372B-E8DD-9DE7-E472-19E4478E819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E277A563-655F-C6B7-9AF7-737797C8B8B4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52F89278-9551-A597-3C0A-FD0820BDE0E0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21EA3627-056A-0EDF-7F4B-BE75567DBD67}"/>
                  </a:ext>
                </a:extLst>
              </p:cNvPr>
              <p:cNvGrpSpPr/>
              <p:nvPr/>
            </p:nvGrpSpPr>
            <p:grpSpPr>
              <a:xfrm>
                <a:off x="4886625" y="3069413"/>
                <a:ext cx="1230476" cy="462534"/>
                <a:chOff x="6684135" y="5376650"/>
                <a:chExt cx="1522096" cy="614442"/>
              </a:xfrm>
            </p:grpSpPr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9BF1A451-161F-A080-7EB8-4790D2A11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4135" y="5376650"/>
                  <a:ext cx="1522096" cy="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4046180-28B8-B226-3AEA-D01647C35008}"/>
                    </a:ext>
                  </a:extLst>
                </p:cNvPr>
                <p:cNvSpPr txBox="1"/>
                <p:nvPr/>
              </p:nvSpPr>
              <p:spPr>
                <a:xfrm>
                  <a:off x="7048834" y="5450134"/>
                  <a:ext cx="778765" cy="5409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3E52E94-1371-BFCC-B938-0E192578D159}"/>
                  </a:ext>
                </a:extLst>
              </p:cNvPr>
              <p:cNvGrpSpPr/>
              <p:nvPr/>
            </p:nvGrpSpPr>
            <p:grpSpPr>
              <a:xfrm>
                <a:off x="2004354" y="2103569"/>
                <a:ext cx="2874993" cy="1721160"/>
                <a:chOff x="1982376" y="4049447"/>
                <a:chExt cx="3645905" cy="2286431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9CC9907-6145-E437-7CF2-CEF5901015C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82376" y="4049447"/>
                  <a:ext cx="3645905" cy="2286431"/>
                  <a:chOff x="3903235" y="4092377"/>
                  <a:chExt cx="4148863" cy="2601854"/>
                </a:xfrm>
              </p:grpSpPr>
              <p:sp>
                <p:nvSpPr>
                  <p:cNvPr id="200" name="Rounded Rectangle 199">
                    <a:extLst>
                      <a:ext uri="{FF2B5EF4-FFF2-40B4-BE49-F238E27FC236}">
                        <a16:creationId xmlns:a16="http://schemas.microsoft.com/office/drawing/2014/main" id="{38D7F6F1-7B64-474A-CA1D-5B0F0110B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903235" y="4092377"/>
                    <a:ext cx="4148863" cy="2601854"/>
                  </a:xfrm>
                  <a:prstGeom prst="roundRect">
                    <a:avLst>
                      <a:gd name="adj" fmla="val 7426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/>
                  <a:lstStyle/>
                  <a:p>
                    <a:pPr algn="ctr"/>
                    <a:r>
                      <a:rPr lang="en-GR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PIM-Enabled Memory</a:t>
                    </a:r>
                  </a:p>
                </p:txBody>
              </p: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FECAA65F-F3A6-A5DE-E5B4-28546CF5B8ED}"/>
                      </a:ext>
                    </a:extLst>
                  </p:cNvPr>
                  <p:cNvGrpSpPr/>
                  <p:nvPr/>
                </p:nvGrpSpPr>
                <p:grpSpPr>
                  <a:xfrm>
                    <a:off x="4067790" y="4600596"/>
                    <a:ext cx="1287702" cy="2005647"/>
                    <a:chOff x="5543684" y="4270899"/>
                    <a:chExt cx="1287702" cy="2005647"/>
                  </a:xfrm>
                </p:grpSpPr>
                <p:sp>
                  <p:nvSpPr>
                    <p:cNvPr id="214" name="Rounded Rectangle 213">
                      <a:extLst>
                        <a:ext uri="{FF2B5EF4-FFF2-40B4-BE49-F238E27FC236}">
                          <a16:creationId xmlns:a16="http://schemas.microsoft.com/office/drawing/2014/main" id="{3CE944B8-2355-FDF9-7CFD-1876E56CE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734" y="5008164"/>
                      <a:ext cx="1231603" cy="1268382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215" name="Rounded Rectangle 214">
                      <a:extLst>
                        <a:ext uri="{FF2B5EF4-FFF2-40B4-BE49-F238E27FC236}">
                          <a16:creationId xmlns:a16="http://schemas.microsoft.com/office/drawing/2014/main" id="{5291DE1F-A1A9-1014-6D2E-11934355F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684" y="4270899"/>
                      <a:ext cx="1287702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216" name="Straight Arrow Connector 215">
                      <a:extLst>
                        <a:ext uri="{FF2B5EF4-FFF2-40B4-BE49-F238E27FC236}">
                          <a16:creationId xmlns:a16="http://schemas.microsoft.com/office/drawing/2014/main" id="{822902CC-C0B4-06B7-3CD2-99A6E60181E5}"/>
                        </a:ext>
                      </a:extLst>
                    </p:cNvPr>
                    <p:cNvCxnSpPr>
                      <a:cxnSpLocks/>
                      <a:stCxn id="215" idx="2"/>
                      <a:endCxn id="214" idx="0"/>
                    </p:cNvCxnSpPr>
                    <p:nvPr/>
                  </p:nvCxnSpPr>
                  <p:spPr>
                    <a:xfrm>
                      <a:off x="6187536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30987627-9F34-9725-87C9-BE13BDA9FB62}"/>
                      </a:ext>
                    </a:extLst>
                  </p:cNvPr>
                  <p:cNvGrpSpPr/>
                  <p:nvPr/>
                </p:nvGrpSpPr>
                <p:grpSpPr>
                  <a:xfrm>
                    <a:off x="5388784" y="4606629"/>
                    <a:ext cx="1231604" cy="1999991"/>
                    <a:chOff x="5542282" y="4270899"/>
                    <a:chExt cx="1231604" cy="1999991"/>
                  </a:xfrm>
                </p:grpSpPr>
                <p:sp>
                  <p:nvSpPr>
                    <p:cNvPr id="211" name="Rounded Rectangle 210">
                      <a:extLst>
                        <a:ext uri="{FF2B5EF4-FFF2-40B4-BE49-F238E27FC236}">
                          <a16:creationId xmlns:a16="http://schemas.microsoft.com/office/drawing/2014/main" id="{FECDEFDC-9E6F-1222-0897-38A46559A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5008164"/>
                      <a:ext cx="1231604" cy="12627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212" name="Rounded Rectangle 211">
                      <a:extLst>
                        <a:ext uri="{FF2B5EF4-FFF2-40B4-BE49-F238E27FC236}">
                          <a16:creationId xmlns:a16="http://schemas.microsoft.com/office/drawing/2014/main" id="{F1994DBE-19FB-D917-CF9D-E333CBBF8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4270899"/>
                      <a:ext cx="1231603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850ECAD-B14C-A7B5-FB8C-CECECB11EAE7}"/>
                        </a:ext>
                      </a:extLst>
                    </p:cNvPr>
                    <p:cNvCxnSpPr>
                      <a:cxnSpLocks/>
                      <a:stCxn id="212" idx="2"/>
                      <a:endCxn id="211" idx="0"/>
                    </p:cNvCxnSpPr>
                    <p:nvPr/>
                  </p:nvCxnSpPr>
                  <p:spPr>
                    <a:xfrm>
                      <a:off x="6158084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704FDDFF-9979-F04C-3FB1-4C2445562F2D}"/>
                      </a:ext>
                    </a:extLst>
                  </p:cNvPr>
                  <p:cNvGrpSpPr/>
                  <p:nvPr/>
                </p:nvGrpSpPr>
                <p:grpSpPr>
                  <a:xfrm>
                    <a:off x="6717060" y="4600596"/>
                    <a:ext cx="1231604" cy="2024084"/>
                    <a:chOff x="5542282" y="4270899"/>
                    <a:chExt cx="1231604" cy="2024084"/>
                  </a:xfrm>
                </p:grpSpPr>
                <p:sp>
                  <p:nvSpPr>
                    <p:cNvPr id="208" name="Rounded Rectangle 207">
                      <a:extLst>
                        <a:ext uri="{FF2B5EF4-FFF2-40B4-BE49-F238E27FC236}">
                          <a16:creationId xmlns:a16="http://schemas.microsoft.com/office/drawing/2014/main" id="{DBD9E313-0165-E5A5-EAB4-94604FC32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5008164"/>
                      <a:ext cx="1231604" cy="1286819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209" name="Rounded Rectangle 208">
                      <a:extLst>
                        <a:ext uri="{FF2B5EF4-FFF2-40B4-BE49-F238E27FC236}">
                          <a16:creationId xmlns:a16="http://schemas.microsoft.com/office/drawing/2014/main" id="{19BA0CB6-3787-D4AA-80F0-EF692EBB2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4270899"/>
                      <a:ext cx="1231603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210" name="Straight Arrow Connector 209">
                      <a:extLst>
                        <a:ext uri="{FF2B5EF4-FFF2-40B4-BE49-F238E27FC236}">
                          <a16:creationId xmlns:a16="http://schemas.microsoft.com/office/drawing/2014/main" id="{2A876038-EE9D-8ED4-AB36-B2F75BA886F7}"/>
                        </a:ext>
                      </a:extLst>
                    </p:cNvPr>
                    <p:cNvCxnSpPr>
                      <a:cxnSpLocks/>
                      <a:stCxn id="209" idx="2"/>
                      <a:endCxn id="208" idx="0"/>
                    </p:cNvCxnSpPr>
                    <p:nvPr/>
                  </p:nvCxnSpPr>
                  <p:spPr>
                    <a:xfrm>
                      <a:off x="6158084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82F997FA-EA64-3A68-92E6-3410D3DE8F59}"/>
                    </a:ext>
                  </a:extLst>
                </p:cNvPr>
                <p:cNvGrpSpPr/>
                <p:nvPr/>
              </p:nvGrpSpPr>
              <p:grpSpPr>
                <a:xfrm>
                  <a:off x="2234017" y="5674987"/>
                  <a:ext cx="753642" cy="439162"/>
                  <a:chOff x="2234017" y="5674987"/>
                  <a:chExt cx="753642" cy="439162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6758BC82-E837-0EF6-155F-D981E544E73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34017" y="5674987"/>
                    <a:ext cx="540894" cy="199850"/>
                    <a:chOff x="776769" y="4920429"/>
                    <a:chExt cx="677749" cy="23527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AEAA356C-3E1A-3A91-8CEA-45D83D90B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769" y="4921702"/>
                      <a:ext cx="226798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D400933D-4530-E26E-381C-520BAC882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542" y="4921693"/>
                      <a:ext cx="226798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21DF0589-5405-66BD-D291-04D54C831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7719" y="4920429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93E4E868-FC34-C43B-563A-C69A2B579CA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446777" y="5914315"/>
                    <a:ext cx="540882" cy="199834"/>
                    <a:chOff x="776783" y="4920428"/>
                    <a:chExt cx="677735" cy="23525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B545266F-980D-570A-3056-342A71A53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783" y="4921680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D583D82E-035C-9EE7-A8A9-9375BAF45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542" y="4921684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BCD4AA9D-505B-8308-6975-732029060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7718" y="4920428"/>
                      <a:ext cx="226800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967D0BD-03E5-3238-400B-98C47548DE1C}"/>
                    </a:ext>
                  </a:extLst>
                </p:cNvPr>
                <p:cNvGrpSpPr/>
                <p:nvPr/>
              </p:nvGrpSpPr>
              <p:grpSpPr>
                <a:xfrm>
                  <a:off x="3455368" y="5677021"/>
                  <a:ext cx="753156" cy="439512"/>
                  <a:chOff x="2349206" y="5677021"/>
                  <a:chExt cx="753156" cy="439512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C5466B46-29AE-5F5C-8E4E-D3ABCEBC3C8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349206" y="5677021"/>
                    <a:ext cx="540353" cy="200119"/>
                    <a:chOff x="651503" y="4853936"/>
                    <a:chExt cx="677072" cy="23558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5F8ECAD6-7E19-794D-D83C-D518BF5EA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03" y="4855513"/>
                      <a:ext cx="226802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AA2ACBAC-896F-A6D7-EEF7-7F056D245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257" y="4855518"/>
                      <a:ext cx="226801" cy="23400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6FDABAB3-0DE1-F278-ED05-AC361576D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777" y="4853936"/>
                      <a:ext cx="226798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95959BAE-B125-F4C4-CC0C-029CF8EE52B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561995" y="5916388"/>
                    <a:ext cx="540367" cy="200145"/>
                    <a:chOff x="651490" y="4853935"/>
                    <a:chExt cx="677090" cy="235617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B41E02C7-20C3-BAD2-1B7D-46F9C641F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490" y="4855554"/>
                      <a:ext cx="226802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761A4713-5D4D-4A2F-48F2-52384DA11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248" y="4855548"/>
                      <a:ext cx="226800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A28BFF7A-F9B4-FA22-B15C-8F0C8AFC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781" y="4853935"/>
                      <a:ext cx="226799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F024AB04-CA0A-A7DF-A766-07A0A44F3A9D}"/>
                    </a:ext>
                  </a:extLst>
                </p:cNvPr>
                <p:cNvGrpSpPr/>
                <p:nvPr/>
              </p:nvGrpSpPr>
              <p:grpSpPr>
                <a:xfrm>
                  <a:off x="4604964" y="5676304"/>
                  <a:ext cx="753337" cy="439438"/>
                  <a:chOff x="2310788" y="5676304"/>
                  <a:chExt cx="753337" cy="439438"/>
                </a:xfrm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9AEF2B88-9028-B15C-6B85-C1388EEB69D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310788" y="5676304"/>
                    <a:ext cx="540523" cy="200039"/>
                    <a:chOff x="693272" y="4876101"/>
                    <a:chExt cx="677285" cy="235489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8D1230FE-B55F-6EF8-C3CD-12D23CFCC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272" y="4877564"/>
                      <a:ext cx="226796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4D0923EE-353F-8C74-FEA2-B290A4018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013" y="4877593"/>
                      <a:ext cx="226799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C91C8354-127B-61B1-4459-D10101107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759" y="4876101"/>
                      <a:ext cx="226798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CE0BA9BE-F329-2113-4329-913F62A036B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523597" y="5915719"/>
                    <a:ext cx="540528" cy="200023"/>
                    <a:chOff x="693268" y="4876099"/>
                    <a:chExt cx="677292" cy="235474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709C48DB-4737-7B87-9004-4199A526E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268" y="4877577"/>
                      <a:ext cx="226801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B3F199CD-01D8-F64C-AAEB-1352EB335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039" y="4877556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C04B3418-FD63-4820-75A9-37403F18B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761" y="4876099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BF4C93A-53A3-E190-2FA1-B8CF3F0DD795}"/>
                  </a:ext>
                </a:extLst>
              </p:cNvPr>
              <p:cNvGrpSpPr/>
              <p:nvPr/>
            </p:nvGrpSpPr>
            <p:grpSpPr>
              <a:xfrm>
                <a:off x="6125623" y="2455660"/>
                <a:ext cx="1378791" cy="1159180"/>
                <a:chOff x="6125623" y="2455660"/>
                <a:chExt cx="1378791" cy="1159180"/>
              </a:xfrm>
            </p:grpSpPr>
            <p:sp>
              <p:nvSpPr>
                <p:cNvPr id="218" name="Rounded Rectangle 217">
                  <a:extLst>
                    <a:ext uri="{FF2B5EF4-FFF2-40B4-BE49-F238E27FC236}">
                      <a16:creationId xmlns:a16="http://schemas.microsoft.com/office/drawing/2014/main" id="{32260459-C8E5-F873-E268-155259F83D18}"/>
                    </a:ext>
                  </a:extLst>
                </p:cNvPr>
                <p:cNvSpPr/>
                <p:nvPr/>
              </p:nvSpPr>
              <p:spPr>
                <a:xfrm>
                  <a:off x="6125623" y="2455660"/>
                  <a:ext cx="1378791" cy="1159180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 anchorCtr="1"/>
                <a:lstStyle/>
                <a:p>
                  <a:pPr algn="ctr"/>
                  <a:r>
                    <a:rPr lang="en-GR" sz="20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01D5E29C-6FE9-2813-5929-E2B8E08518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857226" y="3161581"/>
                  <a:ext cx="509346" cy="201272"/>
                  <a:chOff x="1331013" y="4871413"/>
                  <a:chExt cx="677055" cy="23406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6F7BD965-2272-C303-7580-0BF9C0BE82A0}"/>
                      </a:ext>
                    </a:extLst>
                  </p:cNvPr>
                  <p:cNvSpPr/>
                  <p:nvPr/>
                </p:nvSpPr>
                <p:spPr>
                  <a:xfrm>
                    <a:off x="1331013" y="4871474"/>
                    <a:ext cx="226798" cy="2339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39617687-07D1-8125-CB75-C653B2B78ADA}"/>
                      </a:ext>
                    </a:extLst>
                  </p:cNvPr>
                  <p:cNvSpPr/>
                  <p:nvPr/>
                </p:nvSpPr>
                <p:spPr>
                  <a:xfrm>
                    <a:off x="1558779" y="4871459"/>
                    <a:ext cx="226798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E5C3CA50-9015-B110-80D1-4986BE2CB2FB}"/>
                      </a:ext>
                    </a:extLst>
                  </p:cNvPr>
                  <p:cNvSpPr/>
                  <p:nvPr/>
                </p:nvSpPr>
                <p:spPr>
                  <a:xfrm>
                    <a:off x="1781270" y="4871413"/>
                    <a:ext cx="226798" cy="2340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B8A60D20-A70F-F677-2262-07F0BD37A9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220598" y="3161588"/>
                  <a:ext cx="509345" cy="201260"/>
                  <a:chOff x="1331015" y="4871394"/>
                  <a:chExt cx="677054" cy="234043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418581F3-85AF-F2AC-FBB9-9D77DD21F852}"/>
                      </a:ext>
                    </a:extLst>
                  </p:cNvPr>
                  <p:cNvSpPr/>
                  <p:nvPr/>
                </p:nvSpPr>
                <p:spPr>
                  <a:xfrm>
                    <a:off x="1331015" y="4871437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033CAA57-3C19-6B44-F42B-2CD1AACC90B4}"/>
                      </a:ext>
                    </a:extLst>
                  </p:cNvPr>
                  <p:cNvSpPr/>
                  <p:nvPr/>
                </p:nvSpPr>
                <p:spPr>
                  <a:xfrm>
                    <a:off x="1558781" y="4871431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C83B9B06-5922-52D8-E472-BF9DDFCD21DE}"/>
                      </a:ext>
                    </a:extLst>
                  </p:cNvPr>
                  <p:cNvSpPr/>
                  <p:nvPr/>
                </p:nvSpPr>
                <p:spPr>
                  <a:xfrm>
                    <a:off x="1781270" y="4871394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F914026E-DED5-35AB-9154-8B576A400AEA}"/>
                    </a:ext>
                  </a:extLst>
                </p:cNvPr>
                <p:cNvSpPr txBox="1"/>
                <p:nvPr/>
              </p:nvSpPr>
              <p:spPr>
                <a:xfrm>
                  <a:off x="6608781" y="2998370"/>
                  <a:ext cx="194697" cy="393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+</a:t>
                  </a:r>
                  <a:endPara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3E57AB0-6E8E-76D1-8145-A310322A269E}"/>
                  </a:ext>
                </a:extLst>
              </p:cNvPr>
              <p:cNvSpPr txBox="1"/>
              <p:nvPr/>
            </p:nvSpPr>
            <p:spPr>
              <a:xfrm>
                <a:off x="586307" y="1464080"/>
                <a:ext cx="1672703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L</a:t>
                </a:r>
                <a:r>
                  <a:rPr lang="en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oad the </a:t>
                </a:r>
              </a:p>
              <a:p>
                <a:pPr algn="ctr"/>
                <a:r>
                  <a:rPr lang="en-GR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input vector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403E0E1-B939-9119-4E4C-E0276F936446}"/>
                  </a:ext>
                </a:extLst>
              </p:cNvPr>
              <p:cNvSpPr txBox="1"/>
              <p:nvPr/>
            </p:nvSpPr>
            <p:spPr>
              <a:xfrm>
                <a:off x="2410804" y="1464080"/>
                <a:ext cx="2228357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Execute 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kernel</a:t>
                </a:r>
                <a:endParaRPr lang="en-GR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381F35BD-09AF-898B-8CC6-646B87593B9C}"/>
                  </a:ext>
                </a:extLst>
              </p:cNvPr>
              <p:cNvSpPr txBox="1"/>
              <p:nvPr/>
            </p:nvSpPr>
            <p:spPr>
              <a:xfrm>
                <a:off x="4517511" y="1447553"/>
                <a:ext cx="1890320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Retrieve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partial results</a:t>
                </a:r>
                <a:endParaRPr lang="en-GR" dirty="0">
                  <a:solidFill>
                    <a:schemeClr val="accent5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A1E18008-AA96-E198-238D-A82F779F9EE3}"/>
                  </a:ext>
                </a:extLst>
              </p:cNvPr>
              <p:cNvSpPr txBox="1"/>
              <p:nvPr/>
            </p:nvSpPr>
            <p:spPr>
              <a:xfrm>
                <a:off x="6105201" y="1447553"/>
                <a:ext cx="1945663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Merge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partial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results</a:t>
                </a:r>
                <a:endParaRPr lang="en-G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BC0DC382-A497-9F7F-EEBE-BA2BEAE2933C}"/>
                  </a:ext>
                </a:extLst>
              </p:cNvPr>
              <p:cNvSpPr/>
              <p:nvPr/>
            </p:nvSpPr>
            <p:spPr>
              <a:xfrm>
                <a:off x="1317589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1</a:t>
                </a: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F0F3A5F-B66B-84FC-1EF8-B6AB9349CCFC}"/>
                  </a:ext>
                </a:extLst>
              </p:cNvPr>
              <p:cNvSpPr/>
              <p:nvPr/>
            </p:nvSpPr>
            <p:spPr>
              <a:xfrm>
                <a:off x="3364916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2</a:t>
                </a: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61DD44E0-DFD8-2E05-BB46-41AA829CC058}"/>
                  </a:ext>
                </a:extLst>
              </p:cNvPr>
              <p:cNvSpPr/>
              <p:nvPr/>
            </p:nvSpPr>
            <p:spPr>
              <a:xfrm>
                <a:off x="5328080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3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C162B09-4665-A42C-7B0A-C148A8C14AFA}"/>
                  </a:ext>
                </a:extLst>
              </p:cNvPr>
              <p:cNvSpPr/>
              <p:nvPr/>
            </p:nvSpPr>
            <p:spPr>
              <a:xfrm>
                <a:off x="6761106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4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DF8DFEA1-62E8-3C01-3109-20C0FB9ACB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28" y="1983277"/>
              <a:ext cx="1672704" cy="1243794"/>
              <a:chOff x="2029555" y="4701612"/>
              <a:chExt cx="2483030" cy="15579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8F450B89-8971-31A8-A3B1-B63F4A19928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29555" y="4701612"/>
                <a:ext cx="2483030" cy="1557940"/>
                <a:chOff x="3956923" y="4834512"/>
                <a:chExt cx="2825569" cy="1772865"/>
              </a:xfrm>
            </p:grpSpPr>
            <p:sp>
              <p:nvSpPr>
                <p:cNvPr id="260" name="Rounded Rectangle 259">
                  <a:extLst>
                    <a:ext uri="{FF2B5EF4-FFF2-40B4-BE49-F238E27FC236}">
                      <a16:creationId xmlns:a16="http://schemas.microsoft.com/office/drawing/2014/main" id="{07B93F53-101A-2638-1F8D-2DD8370F973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56923" y="4834512"/>
                  <a:ext cx="2825569" cy="1772865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Main Memory</a:t>
                  </a:r>
                </a:p>
              </p:txBody>
            </p:sp>
            <p:sp>
              <p:nvSpPr>
                <p:cNvPr id="261" name="Rounded Rectangle 260">
                  <a:extLst>
                    <a:ext uri="{FF2B5EF4-FFF2-40B4-BE49-F238E27FC236}">
                      <a16:creationId xmlns:a16="http://schemas.microsoft.com/office/drawing/2014/main" id="{55F5F9EC-FBCE-8AC4-7920-4C506015BD80}"/>
                    </a:ext>
                  </a:extLst>
                </p:cNvPr>
                <p:cNvSpPr/>
                <p:nvPr/>
              </p:nvSpPr>
              <p:spPr>
                <a:xfrm>
                  <a:off x="4139688" y="5337859"/>
                  <a:ext cx="1232425" cy="116057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265" name="Rounded Rectangle 264">
                  <a:extLst>
                    <a:ext uri="{FF2B5EF4-FFF2-40B4-BE49-F238E27FC236}">
                      <a16:creationId xmlns:a16="http://schemas.microsoft.com/office/drawing/2014/main" id="{3D0A8B51-1D3D-1DC5-9CFD-07A86C01F4A9}"/>
                    </a:ext>
                  </a:extLst>
                </p:cNvPr>
                <p:cNvSpPr/>
                <p:nvPr/>
              </p:nvSpPr>
              <p:spPr>
                <a:xfrm>
                  <a:off x="5473863" y="5343893"/>
                  <a:ext cx="1232424" cy="1154544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D9CEB6E-D2A4-1399-0A8C-4E9C4AEBF0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543786" y="5707253"/>
                <a:ext cx="555444" cy="203167"/>
                <a:chOff x="437675" y="4706915"/>
                <a:chExt cx="695996" cy="23918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3EB9B82-D16D-2615-5474-FC55BAF7C7FF}"/>
                    </a:ext>
                  </a:extLst>
                </p:cNvPr>
                <p:cNvSpPr/>
                <p:nvPr/>
              </p:nvSpPr>
              <p:spPr>
                <a:xfrm>
                  <a:off x="437675" y="4706915"/>
                  <a:ext cx="226808" cy="233998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033C5A26-CA4F-0EEC-74AE-D93301ABA256}"/>
                    </a:ext>
                  </a:extLst>
                </p:cNvPr>
                <p:cNvSpPr/>
                <p:nvPr/>
              </p:nvSpPr>
              <p:spPr>
                <a:xfrm>
                  <a:off x="670711" y="4708603"/>
                  <a:ext cx="226808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476FC51-D0D0-352A-BCAE-0262DB295E5E}"/>
                    </a:ext>
                  </a:extLst>
                </p:cNvPr>
                <p:cNvSpPr/>
                <p:nvPr/>
              </p:nvSpPr>
              <p:spPr>
                <a:xfrm>
                  <a:off x="906873" y="4712096"/>
                  <a:ext cx="226798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7F3245E6-7595-5646-A570-FEE24652E5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3612846" y="5674147"/>
                <a:ext cx="552596" cy="204065"/>
                <a:chOff x="462661" y="4761518"/>
                <a:chExt cx="692419" cy="24022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D6B149D2-13F9-8345-13F6-808C86FC24F2}"/>
                    </a:ext>
                  </a:extLst>
                </p:cNvPr>
                <p:cNvSpPr/>
                <p:nvPr/>
              </p:nvSpPr>
              <p:spPr>
                <a:xfrm>
                  <a:off x="462661" y="4761518"/>
                  <a:ext cx="226799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0795224-C4B3-EEA4-1206-3DF1958C0A60}"/>
                    </a:ext>
                  </a:extLst>
                </p:cNvPr>
                <p:cNvSpPr/>
                <p:nvPr/>
              </p:nvSpPr>
              <p:spPr>
                <a:xfrm>
                  <a:off x="693977" y="4762658"/>
                  <a:ext cx="226799" cy="23400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AF969546-7FA5-E92E-2954-991FA6DDDA06}"/>
                    </a:ext>
                  </a:extLst>
                </p:cNvPr>
                <p:cNvSpPr/>
                <p:nvPr/>
              </p:nvSpPr>
              <p:spPr>
                <a:xfrm>
                  <a:off x="928280" y="4767749"/>
                  <a:ext cx="226800" cy="233998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4BBF1FB-2998-D899-4DF3-66BF9CC4B6F7}"/>
              </a:ext>
            </a:extLst>
          </p:cNvPr>
          <p:cNvGrpSpPr>
            <a:grpSpLocks/>
          </p:cNvGrpSpPr>
          <p:nvPr/>
        </p:nvGrpSpPr>
        <p:grpSpPr>
          <a:xfrm>
            <a:off x="327444" y="1576693"/>
            <a:ext cx="2670019" cy="1587476"/>
            <a:chOff x="3850224" y="5334780"/>
            <a:chExt cx="2665004" cy="1650514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5F8BF3DE-65ED-AA14-D018-755008F2D55F}"/>
                </a:ext>
              </a:extLst>
            </p:cNvPr>
            <p:cNvSpPr/>
            <p:nvPr/>
          </p:nvSpPr>
          <p:spPr>
            <a:xfrm rot="5400000">
              <a:off x="4520286" y="6045341"/>
              <a:ext cx="158910" cy="1874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F03336B-ED82-B64B-E9BB-AAC619C50D99}"/>
                </a:ext>
              </a:extLst>
            </p:cNvPr>
            <p:cNvSpPr/>
            <p:nvPr/>
          </p:nvSpPr>
          <p:spPr>
            <a:xfrm rot="5400000">
              <a:off x="4750333" y="6038116"/>
              <a:ext cx="158910" cy="1874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3C5C8A4-CE70-726F-7147-B732CA1C67C6}"/>
                </a:ext>
              </a:extLst>
            </p:cNvPr>
            <p:cNvGrpSpPr/>
            <p:nvPr/>
          </p:nvGrpSpPr>
          <p:grpSpPr>
            <a:xfrm>
              <a:off x="4424525" y="6373688"/>
              <a:ext cx="570990" cy="424635"/>
              <a:chOff x="6780611" y="5117781"/>
              <a:chExt cx="706312" cy="564096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458F3641-3BAE-0F4E-ED07-C3CD03442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6805" y="5117781"/>
                <a:ext cx="622274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7ECB619C-FA98-EC2F-2D58-878070A5BA3A}"/>
                  </a:ext>
                </a:extLst>
              </p:cNvPr>
              <p:cNvSpPr txBox="1"/>
              <p:nvPr/>
            </p:nvSpPr>
            <p:spPr>
              <a:xfrm>
                <a:off x="6780611" y="5191246"/>
                <a:ext cx="706312" cy="490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2"/>
                    </a:solidFill>
                    <a:latin typeface="Trebuchet MS" panose="020B0703020202090204" pitchFamily="34" charset="0"/>
                  </a:rPr>
                  <a:t>bus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E654DA23-2AF9-A871-A96F-59FB01D9EE9A}"/>
                </a:ext>
              </a:extLst>
            </p:cNvPr>
            <p:cNvGrpSpPr/>
            <p:nvPr/>
          </p:nvGrpSpPr>
          <p:grpSpPr>
            <a:xfrm>
              <a:off x="4977560" y="5731665"/>
              <a:ext cx="1438557" cy="1253629"/>
              <a:chOff x="1561352" y="4544213"/>
              <a:chExt cx="1824305" cy="1665352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560B3168-1938-9C34-6040-2B3387895A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61352" y="4544213"/>
                <a:ext cx="1824305" cy="1665352"/>
                <a:chOff x="3424128" y="4655397"/>
                <a:chExt cx="2075970" cy="1895094"/>
              </a:xfrm>
            </p:grpSpPr>
            <p:sp>
              <p:nvSpPr>
                <p:cNvPr id="331" name="Rounded Rectangle 330">
                  <a:extLst>
                    <a:ext uri="{FF2B5EF4-FFF2-40B4-BE49-F238E27FC236}">
                      <a16:creationId xmlns:a16="http://schemas.microsoft.com/office/drawing/2014/main" id="{D73BDA0C-7BCF-CA49-7528-57AEED14B83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424128" y="4655397"/>
                  <a:ext cx="2075970" cy="1895094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Main Memory</a:t>
                  </a:r>
                </a:p>
              </p:txBody>
            </p:sp>
            <p:sp>
              <p:nvSpPr>
                <p:cNvPr id="332" name="Rounded Rectangle 331">
                  <a:extLst>
                    <a:ext uri="{FF2B5EF4-FFF2-40B4-BE49-F238E27FC236}">
                      <a16:creationId xmlns:a16="http://schemas.microsoft.com/office/drawing/2014/main" id="{918726EC-FC75-D1CA-5FC4-B1DBF0B74FBB}"/>
                    </a:ext>
                  </a:extLst>
                </p:cNvPr>
                <p:cNvSpPr/>
                <p:nvPr/>
              </p:nvSpPr>
              <p:spPr>
                <a:xfrm>
                  <a:off x="3509754" y="5160509"/>
                  <a:ext cx="934958" cy="1310010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16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333" name="Rounded Rectangle 332">
                  <a:extLst>
                    <a:ext uri="{FF2B5EF4-FFF2-40B4-BE49-F238E27FC236}">
                      <a16:creationId xmlns:a16="http://schemas.microsoft.com/office/drawing/2014/main" id="{F773130E-543D-23A0-63E8-B5AC4744FF1D}"/>
                    </a:ext>
                  </a:extLst>
                </p:cNvPr>
                <p:cNvSpPr/>
                <p:nvPr/>
              </p:nvSpPr>
              <p:spPr>
                <a:xfrm>
                  <a:off x="4513746" y="5166544"/>
                  <a:ext cx="913445" cy="1303978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16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0E10103B-245E-6C59-7E9D-B5C60744A676}"/>
                  </a:ext>
                </a:extLst>
              </p:cNvPr>
              <p:cNvGrpSpPr/>
              <p:nvPr/>
            </p:nvGrpSpPr>
            <p:grpSpPr>
              <a:xfrm>
                <a:off x="1671762" y="5562696"/>
                <a:ext cx="755788" cy="441634"/>
                <a:chOff x="1671762" y="5562696"/>
                <a:chExt cx="755788" cy="441634"/>
              </a:xfrm>
            </p:grpSpPr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C44319C-145E-0F43-724B-5AC9643FDD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671762" y="5562696"/>
                  <a:ext cx="542907" cy="202331"/>
                  <a:chOff x="1329463" y="5346488"/>
                  <a:chExt cx="680279" cy="23819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9BD24B62-158B-1529-497D-FECDCBC2FE32}"/>
                      </a:ext>
                    </a:extLst>
                  </p:cNvPr>
                  <p:cNvSpPr/>
                  <p:nvPr/>
                </p:nvSpPr>
                <p:spPr>
                  <a:xfrm>
                    <a:off x="1329463" y="5346590"/>
                    <a:ext cx="226798" cy="23401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C451B2A7-EE78-AF8C-BF51-DB92A1E6D99A}"/>
                      </a:ext>
                    </a:extLst>
                  </p:cNvPr>
                  <p:cNvSpPr/>
                  <p:nvPr/>
                </p:nvSpPr>
                <p:spPr>
                  <a:xfrm>
                    <a:off x="1557261" y="5346488"/>
                    <a:ext cx="226803" cy="23400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2D152F03-98E3-5756-BCC0-AE0C35BEC088}"/>
                      </a:ext>
                    </a:extLst>
                  </p:cNvPr>
                  <p:cNvSpPr/>
                  <p:nvPr/>
                </p:nvSpPr>
                <p:spPr>
                  <a:xfrm>
                    <a:off x="1782943" y="5350675"/>
                    <a:ext cx="226799" cy="23400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BE53B3DD-E21C-70DF-66D4-EE8A7BFEA3D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884548" y="5802106"/>
                  <a:ext cx="543002" cy="202224"/>
                  <a:chOff x="1329346" y="5346489"/>
                  <a:chExt cx="680397" cy="238066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45836422-1B74-7B6B-5023-B49227A88E30}"/>
                      </a:ext>
                    </a:extLst>
                  </p:cNvPr>
                  <p:cNvSpPr/>
                  <p:nvPr/>
                </p:nvSpPr>
                <p:spPr>
                  <a:xfrm>
                    <a:off x="1329346" y="5346617"/>
                    <a:ext cx="226799" cy="234005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54F0E6D7-6B2A-E399-04AB-8E643608275A}"/>
                      </a:ext>
                    </a:extLst>
                  </p:cNvPr>
                  <p:cNvSpPr/>
                  <p:nvPr/>
                </p:nvSpPr>
                <p:spPr>
                  <a:xfrm>
                    <a:off x="1557199" y="5346489"/>
                    <a:ext cx="226799" cy="23400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986BC92B-D275-0ADB-086C-5393D6ECFC6E}"/>
                      </a:ext>
                    </a:extLst>
                  </p:cNvPr>
                  <p:cNvSpPr/>
                  <p:nvPr/>
                </p:nvSpPr>
                <p:spPr>
                  <a:xfrm>
                    <a:off x="1782942" y="5350563"/>
                    <a:ext cx="226801" cy="233992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3E3CE4FA-D6C6-A0CB-69D2-27C5FE1B1292}"/>
                  </a:ext>
                </a:extLst>
              </p:cNvPr>
              <p:cNvGrpSpPr/>
              <p:nvPr/>
            </p:nvGrpSpPr>
            <p:grpSpPr>
              <a:xfrm>
                <a:off x="2533921" y="5577379"/>
                <a:ext cx="756930" cy="442228"/>
                <a:chOff x="1427759" y="5577379"/>
                <a:chExt cx="756930" cy="442228"/>
              </a:xfrm>
            </p:grpSpPr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085FE286-4DD9-F05A-0AA3-586E74EF207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427759" y="5577379"/>
                  <a:ext cx="544095" cy="202859"/>
                  <a:chOff x="1606327" y="5465857"/>
                  <a:chExt cx="681760" cy="23880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D4431033-C7DC-688F-2A94-434FD58B6BEF}"/>
                      </a:ext>
                    </a:extLst>
                  </p:cNvPr>
                  <p:cNvSpPr/>
                  <p:nvPr/>
                </p:nvSpPr>
                <p:spPr>
                  <a:xfrm>
                    <a:off x="1606327" y="5465891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60C9729-DEFB-E6A8-259C-E3F2E9353AB8}"/>
                      </a:ext>
                    </a:extLst>
                  </p:cNvPr>
                  <p:cNvSpPr/>
                  <p:nvPr/>
                </p:nvSpPr>
                <p:spPr>
                  <a:xfrm>
                    <a:off x="1834060" y="5465857"/>
                    <a:ext cx="226800" cy="23398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BD2DF89D-0ED4-5C05-8F16-FEDE134969D4}"/>
                      </a:ext>
                    </a:extLst>
                  </p:cNvPr>
                  <p:cNvSpPr/>
                  <p:nvPr/>
                </p:nvSpPr>
                <p:spPr>
                  <a:xfrm>
                    <a:off x="2061287" y="547066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976C4043-0B9B-1368-B65B-CD050E2B3D8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640569" y="5816736"/>
                  <a:ext cx="544120" cy="202871"/>
                  <a:chOff x="1606305" y="5465840"/>
                  <a:chExt cx="681804" cy="238819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7C758B9B-218D-3769-1BF8-332A20E8610B}"/>
                      </a:ext>
                    </a:extLst>
                  </p:cNvPr>
                  <p:cNvSpPr/>
                  <p:nvPr/>
                </p:nvSpPr>
                <p:spPr>
                  <a:xfrm>
                    <a:off x="1606305" y="5465911"/>
                    <a:ext cx="226805" cy="233996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A4EAFC1-9F87-A44D-B08B-9CC087E28E56}"/>
                      </a:ext>
                    </a:extLst>
                  </p:cNvPr>
                  <p:cNvSpPr/>
                  <p:nvPr/>
                </p:nvSpPr>
                <p:spPr>
                  <a:xfrm>
                    <a:off x="1834062" y="5465840"/>
                    <a:ext cx="226805" cy="233998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32AEED07-5C12-F5CC-718B-B00AE4F72D0D}"/>
                      </a:ext>
                    </a:extLst>
                  </p:cNvPr>
                  <p:cNvSpPr/>
                  <p:nvPr/>
                </p:nvSpPr>
                <p:spPr>
                  <a:xfrm>
                    <a:off x="2061308" y="5470665"/>
                    <a:ext cx="226801" cy="233994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42C1F777-CFAA-18AF-2A82-9C679812E573}"/>
                </a:ext>
              </a:extLst>
            </p:cNvPr>
            <p:cNvSpPr/>
            <p:nvPr/>
          </p:nvSpPr>
          <p:spPr>
            <a:xfrm>
              <a:off x="3850224" y="5731665"/>
              <a:ext cx="590066" cy="1253628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1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5F545F4-9104-FC92-5E23-7E62AB71E322}"/>
                </a:ext>
              </a:extLst>
            </p:cNvPr>
            <p:cNvSpPr txBox="1"/>
            <p:nvPr/>
          </p:nvSpPr>
          <p:spPr>
            <a:xfrm>
              <a:off x="4286871" y="5334780"/>
              <a:ext cx="2228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Execute the 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rPr>
                <a:t>kernel</a:t>
              </a:r>
              <a:endParaRPr lang="en-GR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CEA20DF-1125-17E3-9C8B-678F266D4CB4}"/>
                </a:ext>
              </a:extLst>
            </p:cNvPr>
            <p:cNvSpPr/>
            <p:nvPr/>
          </p:nvSpPr>
          <p:spPr>
            <a:xfrm>
              <a:off x="3996665" y="5370397"/>
              <a:ext cx="320130" cy="29809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1</a:t>
              </a:r>
            </a:p>
          </p:txBody>
        </p: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27C459F5-486A-E383-63AC-B84AD701603B}"/>
              </a:ext>
            </a:extLst>
          </p:cNvPr>
          <p:cNvSpPr txBox="1"/>
          <p:nvPr/>
        </p:nvSpPr>
        <p:spPr>
          <a:xfrm>
            <a:off x="794017" y="1169350"/>
            <a:ext cx="187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CPU 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22D9785-C86A-68AE-7A5B-B2AAAFF31B54}"/>
              </a:ext>
            </a:extLst>
          </p:cNvPr>
          <p:cNvSpPr txBox="1"/>
          <p:nvPr/>
        </p:nvSpPr>
        <p:spPr>
          <a:xfrm>
            <a:off x="5773407" y="937862"/>
            <a:ext cx="187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GPU 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C6334F8-7C3B-EDC5-809D-E046A1FE164A}"/>
              </a:ext>
            </a:extLst>
          </p:cNvPr>
          <p:cNvGrpSpPr>
            <a:grpSpLocks noChangeAspect="1"/>
          </p:cNvGrpSpPr>
          <p:nvPr/>
        </p:nvGrpSpPr>
        <p:grpSpPr>
          <a:xfrm>
            <a:off x="3819822" y="1331249"/>
            <a:ext cx="5245329" cy="2333032"/>
            <a:chOff x="3341064" y="3668098"/>
            <a:chExt cx="5558888" cy="2472500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6EEE591B-E268-1F0E-10D6-40343E05AE3F}"/>
                </a:ext>
              </a:extLst>
            </p:cNvPr>
            <p:cNvGrpSpPr/>
            <p:nvPr/>
          </p:nvGrpSpPr>
          <p:grpSpPr>
            <a:xfrm>
              <a:off x="3856647" y="3668098"/>
              <a:ext cx="5043305" cy="2472500"/>
              <a:chOff x="1161560" y="6782555"/>
              <a:chExt cx="5043305" cy="2472500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DBBAC20-CBFA-E361-A1D7-626CE9636CA6}"/>
                  </a:ext>
                </a:extLst>
              </p:cNvPr>
              <p:cNvGrpSpPr/>
              <p:nvPr/>
            </p:nvGrpSpPr>
            <p:grpSpPr>
              <a:xfrm>
                <a:off x="2033543" y="8587740"/>
                <a:ext cx="690064" cy="397444"/>
                <a:chOff x="1668358" y="5223376"/>
                <a:chExt cx="853607" cy="527975"/>
              </a:xfrm>
            </p:grpSpPr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F79CA3B6-D00C-936C-55BB-F8043154F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1303" y="5223376"/>
                  <a:ext cx="802296" cy="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8FAAFE28-A3C0-33C2-4BCA-60A49FEA0BA4}"/>
                    </a:ext>
                  </a:extLst>
                </p:cNvPr>
                <p:cNvSpPr txBox="1"/>
                <p:nvPr/>
              </p:nvSpPr>
              <p:spPr>
                <a:xfrm>
                  <a:off x="1668358" y="5309385"/>
                  <a:ext cx="853607" cy="441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SMX2</a:t>
                  </a: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272D30D9-C8D3-1C7B-FD16-C4453586C3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2121299" y="8134702"/>
                <a:ext cx="474386" cy="187437"/>
                <a:chOff x="912577" y="4663731"/>
                <a:chExt cx="677055" cy="234036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A0F81F6D-04BB-756C-F1A7-E612E319B416}"/>
                    </a:ext>
                  </a:extLst>
                </p:cNvPr>
                <p:cNvSpPr/>
                <p:nvPr/>
              </p:nvSpPr>
              <p:spPr>
                <a:xfrm>
                  <a:off x="912577" y="4663752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EEFDEB80-67E9-D377-FAF4-87C895914606}"/>
                    </a:ext>
                  </a:extLst>
                </p:cNvPr>
                <p:cNvSpPr/>
                <p:nvPr/>
              </p:nvSpPr>
              <p:spPr>
                <a:xfrm>
                  <a:off x="1140341" y="4663731"/>
                  <a:ext cx="226800" cy="233999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953F8594-BEEE-2FEE-99CB-F2E888F59C60}"/>
                    </a:ext>
                  </a:extLst>
                </p:cNvPr>
                <p:cNvSpPr/>
                <p:nvPr/>
              </p:nvSpPr>
              <p:spPr>
                <a:xfrm>
                  <a:off x="1362832" y="4663766"/>
                  <a:ext cx="226800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4606B723-90C6-5A62-5923-F0D07FB871D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4452155" y="8144717"/>
                <a:ext cx="474383" cy="187460"/>
                <a:chOff x="912578" y="5269925"/>
                <a:chExt cx="677052" cy="23406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B18BA017-81BE-8CF7-64DC-44800131DBE9}"/>
                    </a:ext>
                  </a:extLst>
                </p:cNvPr>
                <p:cNvSpPr/>
                <p:nvPr/>
              </p:nvSpPr>
              <p:spPr>
                <a:xfrm>
                  <a:off x="912578" y="5269925"/>
                  <a:ext cx="226800" cy="233997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491A622E-C099-62C9-D87B-163ABCD6EF86}"/>
                    </a:ext>
                  </a:extLst>
                </p:cNvPr>
                <p:cNvSpPr/>
                <p:nvPr/>
              </p:nvSpPr>
              <p:spPr>
                <a:xfrm>
                  <a:off x="1140336" y="5269989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3B13EA9-81EE-B97E-BD48-F9AE2D202485}"/>
                    </a:ext>
                  </a:extLst>
                </p:cNvPr>
                <p:cNvSpPr/>
                <p:nvPr/>
              </p:nvSpPr>
              <p:spPr>
                <a:xfrm>
                  <a:off x="1362830" y="5269945"/>
                  <a:ext cx="226800" cy="234002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05C4BF02-5DA7-3161-C2C2-D32861F28B38}"/>
                  </a:ext>
                </a:extLst>
              </p:cNvPr>
              <p:cNvGrpSpPr/>
              <p:nvPr/>
            </p:nvGrpSpPr>
            <p:grpSpPr>
              <a:xfrm>
                <a:off x="4328994" y="8587738"/>
                <a:ext cx="724888" cy="392188"/>
                <a:chOff x="6472738" y="5182605"/>
                <a:chExt cx="896684" cy="520992"/>
              </a:xfrm>
            </p:grpSpPr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1FE39977-F585-C809-FD6E-261876BF1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2738" y="5182605"/>
                  <a:ext cx="896684" cy="8753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D571A47B-56B6-F8FF-C78C-9C392F496F0E}"/>
                    </a:ext>
                  </a:extLst>
                </p:cNvPr>
                <p:cNvSpPr txBox="1"/>
                <p:nvPr/>
              </p:nvSpPr>
              <p:spPr>
                <a:xfrm>
                  <a:off x="6478298" y="5261632"/>
                  <a:ext cx="853607" cy="441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SMX2</a:t>
                  </a: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547159B-2006-6573-3893-E9B61526054B}"/>
                  </a:ext>
                </a:extLst>
              </p:cNvPr>
              <p:cNvSpPr txBox="1"/>
              <p:nvPr/>
            </p:nvSpPr>
            <p:spPr>
              <a:xfrm>
                <a:off x="1280788" y="7215903"/>
                <a:ext cx="1549170" cy="55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L</a:t>
                </a:r>
                <a:r>
                  <a:rPr lang="en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oad the </a:t>
                </a:r>
              </a:p>
              <a:p>
                <a:pPr algn="ctr"/>
                <a:r>
                  <a:rPr lang="en-GR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input vector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0613604E-5F9D-A226-BEC2-896B6FCB8BDF}"/>
                  </a:ext>
                </a:extLst>
              </p:cNvPr>
              <p:cNvSpPr txBox="1"/>
              <p:nvPr/>
            </p:nvSpPr>
            <p:spPr>
              <a:xfrm>
                <a:off x="2766217" y="6782555"/>
                <a:ext cx="2382201" cy="39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Execute the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kernel</a:t>
                </a:r>
                <a:endParaRPr lang="en-GR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3E7CF1E9-0860-7E9E-66AC-7F5164F810B6}"/>
                  </a:ext>
                </a:extLst>
              </p:cNvPr>
              <p:cNvSpPr txBox="1"/>
              <p:nvPr/>
            </p:nvSpPr>
            <p:spPr>
              <a:xfrm>
                <a:off x="4216908" y="7200404"/>
                <a:ext cx="1987957" cy="68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Retrieve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final vector</a:t>
                </a:r>
                <a:endParaRPr lang="en-GR" dirty="0">
                  <a:solidFill>
                    <a:schemeClr val="accent5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906639F1-1342-66D0-22B4-31B182C8CB79}"/>
                  </a:ext>
                </a:extLst>
              </p:cNvPr>
              <p:cNvSpPr/>
              <p:nvPr/>
            </p:nvSpPr>
            <p:spPr>
              <a:xfrm>
                <a:off x="1161560" y="7250731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1</a:t>
                </a: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0F76516-D6FA-EB9E-3519-F1F9D1BDC56D}"/>
                  </a:ext>
                </a:extLst>
              </p:cNvPr>
              <p:cNvSpPr/>
              <p:nvPr/>
            </p:nvSpPr>
            <p:spPr>
              <a:xfrm>
                <a:off x="2434084" y="6820864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2</a:t>
                </a: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204B1C5F-00C8-4C57-65F0-A7CF4D7D35AE}"/>
                  </a:ext>
                </a:extLst>
              </p:cNvPr>
              <p:cNvSpPr/>
              <p:nvPr/>
            </p:nvSpPr>
            <p:spPr>
              <a:xfrm>
                <a:off x="4384180" y="7252647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3</a:t>
                </a:r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D747DBCE-728D-9109-5100-E47A18CBBEE8}"/>
                  </a:ext>
                </a:extLst>
              </p:cNvPr>
              <p:cNvGrpSpPr/>
              <p:nvPr/>
            </p:nvGrpSpPr>
            <p:grpSpPr>
              <a:xfrm>
                <a:off x="2709038" y="7943678"/>
                <a:ext cx="1623064" cy="1311377"/>
                <a:chOff x="2060992" y="4560671"/>
                <a:chExt cx="2058278" cy="1742066"/>
              </a:xfrm>
            </p:grpSpPr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98C4943A-2012-995C-37D0-379CAE35B76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060992" y="4560671"/>
                  <a:ext cx="2058278" cy="1742066"/>
                  <a:chOff x="3992695" y="4674125"/>
                  <a:chExt cx="2342221" cy="1982391"/>
                </a:xfrm>
              </p:grpSpPr>
              <p:sp>
                <p:nvSpPr>
                  <p:cNvPr id="396" name="Rounded Rectangle 395">
                    <a:extLst>
                      <a:ext uri="{FF2B5EF4-FFF2-40B4-BE49-F238E27FC236}">
                        <a16:creationId xmlns:a16="http://schemas.microsoft.com/office/drawing/2014/main" id="{2DC2FC6D-5E7A-3782-6981-1ABEB365C16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992695" y="4674125"/>
                    <a:ext cx="2342221" cy="1982391"/>
                  </a:xfrm>
                  <a:prstGeom prst="roundRect">
                    <a:avLst>
                      <a:gd name="adj" fmla="val 7426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sz="16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GPU Global Memory</a:t>
                    </a:r>
                  </a:p>
                </p:txBody>
              </p:sp>
              <p:sp>
                <p:nvSpPr>
                  <p:cNvPr id="397" name="Rounded Rectangle 396">
                    <a:extLst>
                      <a:ext uri="{FF2B5EF4-FFF2-40B4-BE49-F238E27FC236}">
                        <a16:creationId xmlns:a16="http://schemas.microsoft.com/office/drawing/2014/main" id="{F89CFBB8-F413-CD1E-5803-0DE4A656ACDF}"/>
                      </a:ext>
                    </a:extLst>
                  </p:cNvPr>
                  <p:cNvSpPr/>
                  <p:nvPr/>
                </p:nvSpPr>
                <p:spPr>
                  <a:xfrm>
                    <a:off x="4078317" y="5355021"/>
                    <a:ext cx="1027910" cy="119817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dirty="0">
                        <a:latin typeface="Trebuchet MS" panose="020B0703020202090204" pitchFamily="34" charset="0"/>
                      </a:rPr>
                      <a:t>DRAM Bank</a:t>
                    </a:r>
                  </a:p>
                </p:txBody>
              </p:sp>
              <p:sp>
                <p:nvSpPr>
                  <p:cNvPr id="398" name="Rounded Rectangle 397">
                    <a:extLst>
                      <a:ext uri="{FF2B5EF4-FFF2-40B4-BE49-F238E27FC236}">
                        <a16:creationId xmlns:a16="http://schemas.microsoft.com/office/drawing/2014/main" id="{E4F96FDB-1DE6-F740-7D33-05142D18B391}"/>
                      </a:ext>
                    </a:extLst>
                  </p:cNvPr>
                  <p:cNvSpPr/>
                  <p:nvPr/>
                </p:nvSpPr>
                <p:spPr>
                  <a:xfrm>
                    <a:off x="5217312" y="5360460"/>
                    <a:ext cx="1027910" cy="1193634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dirty="0">
                        <a:latin typeface="Trebuchet MS" panose="020B0703020202090204" pitchFamily="34" charset="0"/>
                      </a:rPr>
                      <a:t>DRAM Bank</a:t>
                    </a:r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66DF162-275A-91A7-ADDA-901819DEC3F7}"/>
                    </a:ext>
                  </a:extLst>
                </p:cNvPr>
                <p:cNvGrpSpPr/>
                <p:nvPr/>
              </p:nvGrpSpPr>
              <p:grpSpPr>
                <a:xfrm>
                  <a:off x="2271202" y="5616232"/>
                  <a:ext cx="711370" cy="419348"/>
                  <a:chOff x="2271202" y="5616232"/>
                  <a:chExt cx="711370" cy="419348"/>
                </a:xfrm>
              </p:grpSpPr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FE965442-6BAC-7EE2-BE92-94460E1A76F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71202" y="5616232"/>
                    <a:ext cx="540838" cy="200199"/>
                    <a:chOff x="701079" y="4960239"/>
                    <a:chExt cx="677680" cy="23568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393" name="Rectangle 392">
                      <a:extLst>
                        <a:ext uri="{FF2B5EF4-FFF2-40B4-BE49-F238E27FC236}">
                          <a16:creationId xmlns:a16="http://schemas.microsoft.com/office/drawing/2014/main" id="{0A6E0210-DE9F-FB9C-CA66-68D79679D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079" y="4961905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4" name="Rectangle 393">
                      <a:extLst>
                        <a:ext uri="{FF2B5EF4-FFF2-40B4-BE49-F238E27FC236}">
                          <a16:creationId xmlns:a16="http://schemas.microsoft.com/office/drawing/2014/main" id="{86440BB3-37E8-430A-0B47-20DE51103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826" y="4961920"/>
                      <a:ext cx="226800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5" name="Rectangle 394">
                      <a:extLst>
                        <a:ext uri="{FF2B5EF4-FFF2-40B4-BE49-F238E27FC236}">
                          <a16:creationId xmlns:a16="http://schemas.microsoft.com/office/drawing/2014/main" id="{205EF74A-AFAB-D3B8-E166-6A80678CD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1960" y="4960239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E57E665A-BFBE-89D1-DA42-826F5B2F00F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441413" y="5835406"/>
                    <a:ext cx="541159" cy="200174"/>
                    <a:chOff x="735742" y="5004877"/>
                    <a:chExt cx="678082" cy="235655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390" name="Rectangle 389">
                      <a:extLst>
                        <a:ext uri="{FF2B5EF4-FFF2-40B4-BE49-F238E27FC236}">
                          <a16:creationId xmlns:a16="http://schemas.microsoft.com/office/drawing/2014/main" id="{2A4044D3-DFD7-AF48-3176-96CEF95BC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742" y="5006487"/>
                      <a:ext cx="226799" cy="23399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1" name="Rectangle 390">
                      <a:extLst>
                        <a:ext uri="{FF2B5EF4-FFF2-40B4-BE49-F238E27FC236}">
                          <a16:creationId xmlns:a16="http://schemas.microsoft.com/office/drawing/2014/main" id="{9795C355-1EB3-5BB0-3E2C-29D17FF0A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606" y="5006526"/>
                      <a:ext cx="226799" cy="23400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92" name="Rectangle 391">
                      <a:extLst>
                        <a:ext uri="{FF2B5EF4-FFF2-40B4-BE49-F238E27FC236}">
                          <a16:creationId xmlns:a16="http://schemas.microsoft.com/office/drawing/2014/main" id="{F244B337-4925-8860-76BF-2C33B163E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7025" y="5004877"/>
                      <a:ext cx="226799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B5C491F5-4511-ABC8-BC76-EE3BEF2084B7}"/>
                    </a:ext>
                  </a:extLst>
                </p:cNvPr>
                <p:cNvGrpSpPr/>
                <p:nvPr/>
              </p:nvGrpSpPr>
              <p:grpSpPr>
                <a:xfrm>
                  <a:off x="3267953" y="5634000"/>
                  <a:ext cx="651612" cy="438991"/>
                  <a:chOff x="2161791" y="5634000"/>
                  <a:chExt cx="651612" cy="43899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0C6CFF08-87E8-F6AD-37AD-939B7B9CECB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161791" y="5634000"/>
                    <a:ext cx="541485" cy="199820"/>
                    <a:chOff x="831538" y="5002938"/>
                    <a:chExt cx="678491" cy="235234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57FBA6D4-129D-92C6-5779-2BEFE175F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538" y="5004062"/>
                      <a:ext cx="226797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0992D209-C8EB-364E-36E6-FB7B81CAF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9501" y="5004174"/>
                      <a:ext cx="226802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50A62BC7-50B4-4EBF-FB0F-364D9853E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230" y="5002938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62E11DCE-3DEC-C3D1-32A6-FB7E8D72EAD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71321" y="5873414"/>
                    <a:ext cx="542082" cy="199577"/>
                    <a:chOff x="944808" y="5060373"/>
                    <a:chExt cx="679245" cy="234946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3D8A7B77-33E4-DE7C-A39D-87E4F1C74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08" y="5061124"/>
                      <a:ext cx="226801" cy="23401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582C3FD0-C1F5-0849-FBD6-A6AE3AC34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2949" y="5061317"/>
                      <a:ext cx="226802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5E40FC06-1C56-C376-63E3-9286A6A03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7254" y="5060373"/>
                      <a:ext cx="226799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94E8278E-35E9-7DE5-9F7E-57F9A0E76951}"/>
                  </a:ext>
                </a:extLst>
              </p:cNvPr>
              <p:cNvSpPr/>
              <p:nvPr/>
            </p:nvSpPr>
            <p:spPr>
              <a:xfrm>
                <a:off x="5032795" y="7943678"/>
                <a:ext cx="847253" cy="1280638"/>
              </a:xfrm>
              <a:prstGeom prst="roundRect">
                <a:avLst>
                  <a:gd name="adj" fmla="val 7426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 anchorCtr="1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Host CPU</a:t>
                </a: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D9560A67-08FE-A8A0-C6A2-8420AA61D872}"/>
                  </a:ext>
                </a:extLst>
              </p:cNvPr>
              <p:cNvSpPr/>
              <p:nvPr/>
            </p:nvSpPr>
            <p:spPr>
              <a:xfrm>
                <a:off x="2693936" y="7219877"/>
                <a:ext cx="1638166" cy="284152"/>
              </a:xfrm>
              <a:prstGeom prst="roundRect">
                <a:avLst>
                  <a:gd name="adj" fmla="val 7426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ctr" anchorCtr="1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GPU Cores</a:t>
                </a:r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06A78A92-1643-718E-0A51-5EC0C06EEED9}"/>
                  </a:ext>
                </a:extLst>
              </p:cNvPr>
              <p:cNvGrpSpPr/>
              <p:nvPr/>
            </p:nvGrpSpPr>
            <p:grpSpPr>
              <a:xfrm>
                <a:off x="2873147" y="7504032"/>
                <a:ext cx="647424" cy="439649"/>
                <a:chOff x="6498237" y="5122120"/>
                <a:chExt cx="800864" cy="584040"/>
              </a:xfrm>
            </p:grpSpPr>
            <p:cxnSp>
              <p:nvCxnSpPr>
                <p:cNvPr id="375" name="Straight Arrow Connector 374">
                  <a:extLst>
                    <a:ext uri="{FF2B5EF4-FFF2-40B4-BE49-F238E27FC236}">
                      <a16:creationId xmlns:a16="http://schemas.microsoft.com/office/drawing/2014/main" id="{E38949A5-1839-9967-DBD8-3CB6FF717965}"/>
                    </a:ext>
                  </a:extLst>
                </p:cNvPr>
                <p:cNvCxnSpPr>
                  <a:cxnSpLocks/>
                  <a:stCxn id="371" idx="2"/>
                  <a:endCxn id="396" idx="0"/>
                </p:cNvCxnSpPr>
                <p:nvPr/>
              </p:nvCxnSpPr>
              <p:spPr>
                <a:xfrm>
                  <a:off x="7289760" y="5122120"/>
                  <a:ext cx="9341" cy="58404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47261A14-7832-12E9-6601-58B76D7B3FAD}"/>
                    </a:ext>
                  </a:extLst>
                </p:cNvPr>
                <p:cNvSpPr txBox="1"/>
                <p:nvPr/>
              </p:nvSpPr>
              <p:spPr>
                <a:xfrm>
                  <a:off x="6498237" y="5183614"/>
                  <a:ext cx="647668" cy="441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7DB484DB-788E-015B-FFC5-6CDC7D803F62}"/>
                  </a:ext>
                </a:extLst>
              </p:cNvPr>
              <p:cNvSpPr/>
              <p:nvPr/>
            </p:nvSpPr>
            <p:spPr>
              <a:xfrm rot="5400000">
                <a:off x="3673574" y="7629904"/>
                <a:ext cx="158910" cy="1874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8119369-F355-781B-6027-11BE05B984EC}"/>
                  </a:ext>
                </a:extLst>
              </p:cNvPr>
              <p:cNvSpPr/>
              <p:nvPr/>
            </p:nvSpPr>
            <p:spPr>
              <a:xfrm rot="5400000">
                <a:off x="3915811" y="7622679"/>
                <a:ext cx="158910" cy="1874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3047F692-0A7C-E4C8-7239-3DE0F2BD0937}"/>
                </a:ext>
              </a:extLst>
            </p:cNvPr>
            <p:cNvGrpSpPr/>
            <p:nvPr/>
          </p:nvGrpSpPr>
          <p:grpSpPr>
            <a:xfrm>
              <a:off x="3341064" y="4886399"/>
              <a:ext cx="1423802" cy="1045759"/>
              <a:chOff x="1568981" y="3686124"/>
              <a:chExt cx="1589737" cy="1045759"/>
            </a:xfrm>
          </p:grpSpPr>
          <p:sp>
            <p:nvSpPr>
              <p:cNvPr id="341" name="Rounded Rectangle 340">
                <a:extLst>
                  <a:ext uri="{FF2B5EF4-FFF2-40B4-BE49-F238E27FC236}">
                    <a16:creationId xmlns:a16="http://schemas.microsoft.com/office/drawing/2014/main" id="{2258A211-CBA0-DE2E-5471-C848CD52EB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8981" y="3686124"/>
                <a:ext cx="1589737" cy="1045759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42" name="Rounded Rectangle 341">
                <a:extLst>
                  <a:ext uri="{FF2B5EF4-FFF2-40B4-BE49-F238E27FC236}">
                    <a16:creationId xmlns:a16="http://schemas.microsoft.com/office/drawing/2014/main" id="{1DBBA9F5-E7C6-F390-1215-FB0FB42F46AA}"/>
                  </a:ext>
                </a:extLst>
              </p:cNvPr>
              <p:cNvSpPr/>
              <p:nvPr/>
            </p:nvSpPr>
            <p:spPr>
              <a:xfrm>
                <a:off x="1649783" y="3973843"/>
                <a:ext cx="709509" cy="697314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43" name="Rounded Rectangle 342">
                <a:extLst>
                  <a:ext uri="{FF2B5EF4-FFF2-40B4-BE49-F238E27FC236}">
                    <a16:creationId xmlns:a16="http://schemas.microsoft.com/office/drawing/2014/main" id="{821BD478-27F5-6E03-E15B-E79A70B36769}"/>
                  </a:ext>
                </a:extLst>
              </p:cNvPr>
              <p:cNvSpPr/>
              <p:nvPr/>
            </p:nvSpPr>
            <p:spPr>
              <a:xfrm>
                <a:off x="2422779" y="3971081"/>
                <a:ext cx="706553" cy="69981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3CB7B0A3-59EA-7CF0-DDEC-571687B7C2EA}"/>
                  </a:ext>
                </a:extLst>
              </p:cNvPr>
              <p:cNvSpPr/>
              <p:nvPr/>
            </p:nvSpPr>
            <p:spPr>
              <a:xfrm rot="9107400">
                <a:off x="2018052" y="4332733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9B6DC54-84CE-B1DB-850F-9C66A77A4615}"/>
                  </a:ext>
                </a:extLst>
              </p:cNvPr>
              <p:cNvSpPr/>
              <p:nvPr/>
            </p:nvSpPr>
            <p:spPr>
              <a:xfrm rot="9107400">
                <a:off x="1907696" y="4386200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936B08F1-42A7-165F-FA08-1D86AA334062}"/>
                  </a:ext>
                </a:extLst>
              </p:cNvPr>
              <p:cNvSpPr/>
              <p:nvPr/>
            </p:nvSpPr>
            <p:spPr>
              <a:xfrm rot="9107400">
                <a:off x="1800261" y="4438100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CEC51453-3152-72BB-BD5A-B3F02CFEC1BB}"/>
                  </a:ext>
                </a:extLst>
              </p:cNvPr>
              <p:cNvSpPr/>
              <p:nvPr/>
            </p:nvSpPr>
            <p:spPr>
              <a:xfrm rot="9107400">
                <a:off x="2704578" y="4332733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3569E4E7-19EE-EA27-601D-25505396377A}"/>
                  </a:ext>
                </a:extLst>
              </p:cNvPr>
              <p:cNvSpPr/>
              <p:nvPr/>
            </p:nvSpPr>
            <p:spPr>
              <a:xfrm rot="9107400">
                <a:off x="2594222" y="4386200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E34A6F7-8320-801F-29F6-B208051087A9}"/>
                  </a:ext>
                </a:extLst>
              </p:cNvPr>
              <p:cNvSpPr/>
              <p:nvPr/>
            </p:nvSpPr>
            <p:spPr>
              <a:xfrm rot="9107400">
                <a:off x="2486787" y="4438100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7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33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</a:t>
            </a: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/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06C8F7-7230-28F4-D88C-3E92996B06D2}"/>
              </a:ext>
            </a:extLst>
          </p:cNvPr>
          <p:cNvSpPr/>
          <p:nvPr/>
        </p:nvSpPr>
        <p:spPr>
          <a:xfrm rot="5400000">
            <a:off x="3311348" y="4168385"/>
            <a:ext cx="1142204" cy="170887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69D9440-BE4F-34A7-95F0-AF875D85071A}"/>
              </a:ext>
            </a:extLst>
          </p:cNvPr>
          <p:cNvSpPr/>
          <p:nvPr/>
        </p:nvSpPr>
        <p:spPr>
          <a:xfrm rot="5400000">
            <a:off x="5351082" y="5338626"/>
            <a:ext cx="525470" cy="121420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5" grpId="0" animBg="1"/>
      <p:bldP spid="16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</a:t>
            </a: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/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EDA03C-45BB-F248-509C-7FB1A486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80" y="1000380"/>
            <a:ext cx="4526208" cy="147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Kernel-Only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0.51% of Peak Perf.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0.21% of Peak Perf.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50.7%</a:t>
            </a:r>
            <a:r>
              <a:rPr lang="en-GB" sz="2000" dirty="0">
                <a:latin typeface="Trebuchet MS" panose="020B0703020202090204" pitchFamily="34" charset="0"/>
              </a:rPr>
              <a:t> of Peak Perf.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DD51D7-1050-E620-217A-F69D45B2B433}"/>
              </a:ext>
            </a:extLst>
          </p:cNvPr>
          <p:cNvSpPr/>
          <p:nvPr/>
        </p:nvSpPr>
        <p:spPr>
          <a:xfrm rot="5400000">
            <a:off x="2110193" y="-544461"/>
            <a:ext cx="1340141" cy="452620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5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</a:t>
            </a:r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9B852648-52F7-F9B0-AFFB-A40D71BBFFA9}"/>
              </a:ext>
            </a:extLst>
          </p:cNvPr>
          <p:cNvGraphicFramePr>
            <a:graphicFrameLocks noGrp="1"/>
          </p:cNvGraphicFramePr>
          <p:nvPr/>
        </p:nvGraphicFramePr>
        <p:xfrm>
          <a:off x="517160" y="4026407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25867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197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90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39" name="Subtitle 2">
            <a:extLst>
              <a:ext uri="{FF2B5EF4-FFF2-40B4-BE49-F238E27FC236}">
                <a16:creationId xmlns:a16="http://schemas.microsoft.com/office/drawing/2014/main" id="{6E244525-2D3A-5B75-5C34-211642CB801E}"/>
              </a:ext>
            </a:extLst>
          </p:cNvPr>
          <p:cNvSpPr txBox="1">
            <a:spLocks/>
          </p:cNvSpPr>
          <p:nvPr/>
        </p:nvSpPr>
        <p:spPr>
          <a:xfrm>
            <a:off x="7810020" y="4593137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A86166D-F13C-2B1B-4C77-964EA81F8FBA}"/>
              </a:ext>
            </a:extLst>
          </p:cNvPr>
          <p:cNvSpPr txBox="1">
            <a:spLocks/>
          </p:cNvSpPr>
          <p:nvPr/>
        </p:nvSpPr>
        <p:spPr>
          <a:xfrm>
            <a:off x="7517526" y="5671700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76DB81-D33F-9BE7-9820-C99F6174F253}"/>
              </a:ext>
            </a:extLst>
          </p:cNvPr>
          <p:cNvSpPr/>
          <p:nvPr/>
        </p:nvSpPr>
        <p:spPr>
          <a:xfrm rot="10800000">
            <a:off x="7517527" y="4411777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EDA03C-45BB-F248-509C-7FB1A486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80" y="1000380"/>
            <a:ext cx="4526208" cy="147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Kernel-Only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0.51% of Peak Perf.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0.21% of Peak Perf.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50.7%</a:t>
            </a:r>
            <a:r>
              <a:rPr lang="en-GB" sz="2000" dirty="0">
                <a:latin typeface="Trebuchet MS" panose="020B0703020202090204" pitchFamily="34" charset="0"/>
              </a:rPr>
              <a:t> of Peak Perf.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89866B-EA9C-AD82-167F-EBBF9E421905}"/>
              </a:ext>
            </a:extLst>
          </p:cNvPr>
          <p:cNvSpPr txBox="1">
            <a:spLocks/>
          </p:cNvSpPr>
          <p:nvPr/>
        </p:nvSpPr>
        <p:spPr>
          <a:xfrm>
            <a:off x="517160" y="2466365"/>
            <a:ext cx="4526208" cy="147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End-to-End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 	= 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4.08 G</a:t>
            </a:r>
            <a:r>
              <a:rPr lang="en-US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Fl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op/s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 1.92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 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l-GR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D</a:t>
            </a:r>
            <a:r>
              <a:rPr lang="en-GB" sz="2000" dirty="0">
                <a:latin typeface="Trebuchet MS" panose="020B0703020202090204" pitchFamily="34" charset="0"/>
              </a:rPr>
              <a:t>) 	=  0.1</a:t>
            </a:r>
            <a:r>
              <a:rPr lang="el-GR" sz="2000" dirty="0">
                <a:latin typeface="Trebuchet MS" panose="020B0703020202090204" pitchFamily="34" charset="0"/>
              </a:rPr>
              <a:t>1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</a:t>
            </a: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Font typeface="Arial" panose="020B0604020202020204" pitchFamily="34" charset="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44B59D-10A9-BB1D-6E14-FA6478E99915}"/>
              </a:ext>
            </a:extLst>
          </p:cNvPr>
          <p:cNvSpPr/>
          <p:nvPr/>
        </p:nvSpPr>
        <p:spPr>
          <a:xfrm rot="5400000">
            <a:off x="2046613" y="972139"/>
            <a:ext cx="1340141" cy="4383991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34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CPU/GPU Comparisons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EDA03C-45BB-F248-509C-7FB1A486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80" y="1000380"/>
            <a:ext cx="4526208" cy="147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Kernel-Only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0.51% of Peak Perf.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0.21% of Peak Perf.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50.7%</a:t>
            </a:r>
            <a:r>
              <a:rPr lang="en-GB" sz="2000" dirty="0">
                <a:latin typeface="Trebuchet MS" panose="020B0703020202090204" pitchFamily="34" charset="0"/>
              </a:rPr>
              <a:t> of Peak Perf.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89866B-EA9C-AD82-167F-EBBF9E421905}"/>
              </a:ext>
            </a:extLst>
          </p:cNvPr>
          <p:cNvSpPr txBox="1">
            <a:spLocks/>
          </p:cNvSpPr>
          <p:nvPr/>
        </p:nvSpPr>
        <p:spPr>
          <a:xfrm>
            <a:off x="517160" y="2466365"/>
            <a:ext cx="4526208" cy="147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End-to-End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COO, 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 	= 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4.08 G</a:t>
            </a:r>
            <a:r>
              <a:rPr lang="en-US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Fl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op/s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 1.92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 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l-GR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D</a:t>
            </a:r>
            <a:r>
              <a:rPr lang="en-GB" sz="2000" dirty="0">
                <a:latin typeface="Trebuchet MS" panose="020B0703020202090204" pitchFamily="34" charset="0"/>
              </a:rPr>
              <a:t>) 	=  0.1</a:t>
            </a:r>
            <a:r>
              <a:rPr lang="el-GR" sz="2000" dirty="0">
                <a:latin typeface="Trebuchet MS" panose="020B0703020202090204" pitchFamily="34" charset="0"/>
              </a:rPr>
              <a:t>1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</a:t>
            </a: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Font typeface="Arial" panose="020B0604020202020204" pitchFamily="34" charset="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9BF65-1E20-97BA-6A55-2C9B4C9F747C}"/>
              </a:ext>
            </a:extLst>
          </p:cNvPr>
          <p:cNvSpPr/>
          <p:nvPr/>
        </p:nvSpPr>
        <p:spPr>
          <a:xfrm>
            <a:off x="25571" y="4580748"/>
            <a:ext cx="9127592" cy="1470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Many more results in the full paper: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  <a:hlinkClick r:id="rId3"/>
              </a:rPr>
              <a:t>https://arxiv.org/pdf/2201.05072.pdf</a:t>
            </a:r>
            <a:endParaRPr lang="en-GR" sz="32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36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Outline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90A6E-000A-D2CC-49DC-DDC87D4259C0}"/>
              </a:ext>
            </a:extLst>
          </p:cNvPr>
          <p:cNvSpPr/>
          <p:nvPr/>
        </p:nvSpPr>
        <p:spPr>
          <a:xfrm>
            <a:off x="510114" y="1240882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SpMV Kernels for Real PIM Systems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016B2-A2CB-E404-0CF1-8C33A4EB1653}"/>
              </a:ext>
            </a:extLst>
          </p:cNvPr>
          <p:cNvSpPr/>
          <p:nvPr/>
        </p:nvSpPr>
        <p:spPr>
          <a:xfrm>
            <a:off x="510114" y="3086098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Key Takeaways from Our Study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2656AD-99C3-04ED-6B15-1BDD061B2067}"/>
              </a:ext>
            </a:extLst>
          </p:cNvPr>
          <p:cNvSpPr/>
          <p:nvPr/>
        </p:nvSpPr>
        <p:spPr>
          <a:xfrm>
            <a:off x="510114" y="4931314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5809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38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15032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C0CC4D-41BC-374C-99FC-9749C57B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14" y="791528"/>
            <a:ext cx="8674711" cy="58905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SpMV</a:t>
            </a:r>
            <a:r>
              <a:rPr lang="en-GR" sz="22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latin typeface="Trebuchet MS" panose="020B0703020202090204" pitchFamily="34" charset="0"/>
              </a:rPr>
              <a:t>is a fundamental linear algebra kernel for important applications (HPC, machine learning, graph analytics… )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B" sz="14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200" dirty="0" err="1">
                <a:latin typeface="Trebuchet MS" panose="020B0703020202090204" pitchFamily="34" charset="0"/>
              </a:rPr>
              <a:t>SpMV</a:t>
            </a:r>
            <a:r>
              <a:rPr lang="en-GB" sz="2200" dirty="0">
                <a:latin typeface="Trebuchet MS" panose="020B0703020202090204" pitchFamily="34" charset="0"/>
              </a:rPr>
              <a:t> is a </a:t>
            </a:r>
            <a:r>
              <a:rPr lang="en-GB" sz="2200" dirty="0">
                <a:solidFill>
                  <a:schemeClr val="accent2"/>
                </a:solidFill>
                <a:latin typeface="Trebuchet MS" panose="020B0703020202090204" pitchFamily="34" charset="0"/>
              </a:rPr>
              <a:t>highly memory-bound </a:t>
            </a:r>
            <a:r>
              <a:rPr lang="en-GB" sz="2200" dirty="0">
                <a:latin typeface="Trebuchet MS" panose="020B0703020202090204" pitchFamily="34" charset="0"/>
              </a:rPr>
              <a:t>kernel in processor-centric systems (e.g., CPU and GPU systems)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B" sz="14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200" dirty="0">
                <a:latin typeface="Trebuchet MS" panose="020B0703020202090204" pitchFamily="34" charset="0"/>
              </a:rPr>
              <a:t>Real near-bank PIM systems can tackle the </a:t>
            </a:r>
            <a:r>
              <a:rPr lang="en-GB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data movement bottleneck </a:t>
            </a:r>
            <a:r>
              <a:rPr lang="en-GB" sz="2200" dirty="0">
                <a:latin typeface="Trebuchet MS" panose="020B0703020202090204" pitchFamily="34" charset="0"/>
              </a:rPr>
              <a:t>(high parallelism, large aggregate memory bandwidth)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B" sz="1200" dirty="0">
              <a:latin typeface="Trebuchet MS" panose="020B0703020202090204" pitchFamily="34" charset="0"/>
            </a:endParaRPr>
          </a:p>
          <a:p>
            <a:pPr>
              <a:lnSpc>
                <a:spcPct val="130000"/>
              </a:lnSpc>
              <a:spcBef>
                <a:spcPts val="8"/>
              </a:spcBef>
              <a:buSzPct val="120000"/>
            </a:pPr>
            <a:r>
              <a:rPr lang="en-GB" sz="2200" dirty="0">
                <a:latin typeface="Trebuchet MS" panose="020B0703020202090204" pitchFamily="34" charset="0"/>
              </a:rPr>
              <a:t>Key Contributions: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b="1" i="1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SparseP</a:t>
            </a:r>
            <a:r>
              <a:rPr lang="en-GB" sz="2000" b="1" i="1" dirty="0">
                <a:solidFill>
                  <a:schemeClr val="accent4"/>
                </a:solidFill>
                <a:latin typeface="Trebuchet MS" panose="020B0703020202090204" pitchFamily="34" charset="0"/>
              </a:rPr>
              <a:t> </a:t>
            </a:r>
            <a:r>
              <a:rPr lang="en-GB" sz="2000" dirty="0">
                <a:latin typeface="Trebuchet MS" panose="020B0703020202090204" pitchFamily="34" charset="0"/>
              </a:rPr>
              <a:t>: first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open-source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SpMV</a:t>
            </a:r>
            <a:r>
              <a:rPr lang="en-GB" sz="2000" dirty="0">
                <a:latin typeface="Trebuchet MS" panose="020B0703020202090204" pitchFamily="34" charset="0"/>
              </a:rPr>
              <a:t> library for real PIM systems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Comprehensive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characterization</a:t>
            </a:r>
            <a:r>
              <a:rPr lang="en-GB" sz="2000" dirty="0">
                <a:latin typeface="Trebuchet MS" panose="020B0703020202090204" pitchFamily="34" charset="0"/>
              </a:rPr>
              <a:t> and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analysis</a:t>
            </a:r>
            <a:r>
              <a:rPr lang="en-GB" sz="2000" dirty="0">
                <a:latin typeface="Trebuchet MS" panose="020B0703020202090204" pitchFamily="34" charset="0"/>
              </a:rPr>
              <a:t> of SPMV on the first real PIM system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Recommendations</a:t>
            </a:r>
            <a:r>
              <a:rPr lang="en-GB" sz="2000" dirty="0">
                <a:latin typeface="Trebuchet MS" panose="020B0703020202090204" pitchFamily="34" charset="0"/>
              </a:rPr>
              <a:t> to improve multiple aspects of future PIM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hardware</a:t>
            </a:r>
            <a:r>
              <a:rPr lang="en-GB" sz="2000" dirty="0">
                <a:latin typeface="Trebuchet MS" panose="020B0703020202090204" pitchFamily="34" charset="0"/>
              </a:rPr>
              <a:t> and </a:t>
            </a:r>
            <a:r>
              <a:rPr lang="en-GB" sz="2000" dirty="0">
                <a:solidFill>
                  <a:schemeClr val="accent4"/>
                </a:solidFill>
                <a:latin typeface="Trebuchet MS" panose="020B0703020202090204" pitchFamily="34" charset="0"/>
              </a:rPr>
              <a:t>software</a:t>
            </a:r>
            <a:endParaRPr lang="en-GR" sz="2000" dirty="0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6308C-BFB5-D027-ADFD-ED6AFC28960C}"/>
              </a:ext>
            </a:extLst>
          </p:cNvPr>
          <p:cNvGrpSpPr/>
          <p:nvPr/>
        </p:nvGrpSpPr>
        <p:grpSpPr>
          <a:xfrm>
            <a:off x="1037631" y="5565276"/>
            <a:ext cx="6754407" cy="1082123"/>
            <a:chOff x="2533714" y="1420217"/>
            <a:chExt cx="6754407" cy="12889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2DDD257-03E5-2924-CEB4-3702271E887C}"/>
                </a:ext>
              </a:extLst>
            </p:cNvPr>
            <p:cNvSpPr/>
            <p:nvPr/>
          </p:nvSpPr>
          <p:spPr>
            <a:xfrm>
              <a:off x="2533715" y="1420217"/>
              <a:ext cx="6754406" cy="1288974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endParaRPr lang="en-GB" sz="21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   </a:t>
              </a:r>
              <a:r>
                <a:rPr lang="en-GB" sz="2000" dirty="0" err="1">
                  <a:solidFill>
                    <a:schemeClr val="accent1"/>
                  </a:solidFill>
                  <a:latin typeface="Trebuchet MS" panose="020B0703020202090204" pitchFamily="34" charset="0"/>
                </a:rPr>
                <a:t>SparseP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https://github.com/CMU-SAFARI/SparseP</a:t>
              </a:r>
              <a:endParaRPr lang="en-GB" sz="20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   Full Paper: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https://arxiv.org/pdf/2201.05072.pdf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</a:p>
          </p:txBody>
        </p:sp>
        <p:sp>
          <p:nvSpPr>
            <p:cNvPr id="7" name="Round Same-side Corner of Rectangle 6">
              <a:extLst>
                <a:ext uri="{FF2B5EF4-FFF2-40B4-BE49-F238E27FC236}">
                  <a16:creationId xmlns:a16="http://schemas.microsoft.com/office/drawing/2014/main" id="{6D6DC78E-AF51-F45C-E1E3-AF9C44AD8F68}"/>
                </a:ext>
              </a:extLst>
            </p:cNvPr>
            <p:cNvSpPr/>
            <p:nvPr/>
          </p:nvSpPr>
          <p:spPr>
            <a:xfrm>
              <a:off x="2533714" y="1420218"/>
              <a:ext cx="6754407" cy="434921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Our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7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E1443-93ED-ED4C-B68E-7250F5666C1F}"/>
              </a:ext>
            </a:extLst>
          </p:cNvPr>
          <p:cNvSpPr/>
          <p:nvPr/>
        </p:nvSpPr>
        <p:spPr>
          <a:xfrm>
            <a:off x="-15498" y="-131052"/>
            <a:ext cx="9159498" cy="4110592"/>
          </a:xfrm>
          <a:prstGeom prst="rect">
            <a:avLst/>
          </a:prstGeom>
          <a:solidFill>
            <a:srgbClr val="D9EAD5">
              <a:alpha val="50196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A7EE06-AFEA-9E4C-A118-7E420281EFBB}"/>
              </a:ext>
            </a:extLst>
          </p:cNvPr>
          <p:cNvGrpSpPr>
            <a:grpSpLocks noChangeAspect="1"/>
          </p:cNvGrpSpPr>
          <p:nvPr/>
        </p:nvGrpSpPr>
        <p:grpSpPr>
          <a:xfrm>
            <a:off x="90652" y="146085"/>
            <a:ext cx="8984059" cy="3833455"/>
            <a:chOff x="-1587713" y="55752"/>
            <a:chExt cx="11328398" cy="48337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DE4CD0-E1C3-8A43-BE0E-B820665ABD92}"/>
                </a:ext>
              </a:extLst>
            </p:cNvPr>
            <p:cNvGrpSpPr/>
            <p:nvPr/>
          </p:nvGrpSpPr>
          <p:grpSpPr>
            <a:xfrm>
              <a:off x="1735979" y="55752"/>
              <a:ext cx="4652242" cy="3752162"/>
              <a:chOff x="1735979" y="55752"/>
              <a:chExt cx="4652242" cy="3752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78B3E3-71AE-ED48-82C1-5E77AF243B78}"/>
                  </a:ext>
                </a:extLst>
              </p:cNvPr>
              <p:cNvSpPr txBox="1"/>
              <p:nvPr/>
            </p:nvSpPr>
            <p:spPr>
              <a:xfrm>
                <a:off x="1735979" y="2527219"/>
                <a:ext cx="4652242" cy="128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6000" b="1" dirty="0">
                    <a:solidFill>
                      <a:schemeClr val="accent3"/>
                    </a:solidFill>
                    <a:latin typeface="Nunito" pitchFamily="2" charset="77"/>
                  </a:rPr>
                  <a:t>SparseP</a:t>
                </a:r>
                <a:endParaRPr lang="en-GR" sz="7200" b="1" dirty="0">
                  <a:solidFill>
                    <a:schemeClr val="accent3"/>
                  </a:solidFill>
                  <a:latin typeface="Nunito" pitchFamily="2" charset="77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ADB040-FB51-9549-BE57-BCED39EB333D}"/>
                  </a:ext>
                </a:extLst>
              </p:cNvPr>
              <p:cNvGrpSpPr/>
              <p:nvPr/>
            </p:nvGrpSpPr>
            <p:grpSpPr>
              <a:xfrm>
                <a:off x="2872497" y="1899683"/>
                <a:ext cx="2396543" cy="520098"/>
                <a:chOff x="4315313" y="2452812"/>
                <a:chExt cx="2631431" cy="57107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0931A2E-3BAA-BD49-A156-4DA769A0E4D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31531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5EB490F-CD4C-E845-940E-DC2F07CA3C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8" name="Trapezium 37">
                      <a:extLst>
                        <a:ext uri="{FF2B5EF4-FFF2-40B4-BE49-F238E27FC236}">
                          <a16:creationId xmlns:a16="http://schemas.microsoft.com/office/drawing/2014/main" id="{D574BE67-EBA9-BF4B-81F8-B2EFFC39A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9" name="Triangle 38">
                      <a:extLst>
                        <a:ext uri="{FF2B5EF4-FFF2-40B4-BE49-F238E27FC236}">
                          <a16:creationId xmlns:a16="http://schemas.microsoft.com/office/drawing/2014/main" id="{6D072E0C-2208-7543-BC2C-A5459CCAE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/>
                    </a:p>
                  </p:txBody>
                </p:sp>
              </p:grp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B2A2D1E-150F-EC4B-B283-D0CEE7284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E758F48-451E-4645-BCF4-C6131B12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1D7F66F1-A999-7B4C-9FC9-0D2C83D63E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43E46E0-7735-CC46-9638-4D8BCAC522A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70793" y="2452812"/>
                  <a:ext cx="1175951" cy="571075"/>
                  <a:chOff x="1651308" y="3442584"/>
                  <a:chExt cx="2880000" cy="139861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99CE6CA-FC03-A846-ADA4-D386B84737C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51308" y="3669746"/>
                    <a:ext cx="2880000" cy="952390"/>
                    <a:chOff x="4128305" y="4361803"/>
                    <a:chExt cx="2728912" cy="902423"/>
                  </a:xfrm>
                </p:grpSpPr>
                <p:sp>
                  <p:nvSpPr>
                    <p:cNvPr id="32" name="Trapezium 31">
                      <a:extLst>
                        <a:ext uri="{FF2B5EF4-FFF2-40B4-BE49-F238E27FC236}">
                          <a16:creationId xmlns:a16="http://schemas.microsoft.com/office/drawing/2014/main" id="{BBD0C91A-698A-C949-8455-7B667949B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305" y="4361803"/>
                      <a:ext cx="2728912" cy="902423"/>
                    </a:xfrm>
                    <a:prstGeom prst="trapezoid">
                      <a:avLst>
                        <a:gd name="adj" fmla="val 99412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  <p:sp>
                  <p:nvSpPr>
                    <p:cNvPr id="33" name="Triangle 32">
                      <a:extLst>
                        <a:ext uri="{FF2B5EF4-FFF2-40B4-BE49-F238E27FC236}">
                          <a16:creationId xmlns:a16="http://schemas.microsoft.com/office/drawing/2014/main" id="{67A3BC81-F585-2D4A-BDD7-CA7307D1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166" y="4866354"/>
                      <a:ext cx="805189" cy="397872"/>
                    </a:xfrm>
                    <a:prstGeom prst="triangle">
                      <a:avLst/>
                    </a:prstGeom>
                    <a:solidFill>
                      <a:srgbClr val="D9EAD5"/>
                    </a:solidFill>
                    <a:ln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/>
                    </a:p>
                  </p:txBody>
                </p:sp>
              </p:grp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6F6CEBD-2D7B-634A-99C4-7CE6CE25FB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1701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DC1CAD60-6EBB-EA4A-978B-41DF89920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4490" y="4445192"/>
                    <a:ext cx="0" cy="396002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F1353ED-4398-4B41-90D1-703E7640C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020" y="3442584"/>
                    <a:ext cx="0" cy="395999"/>
                  </a:xfrm>
                  <a:prstGeom prst="line">
                    <a:avLst/>
                  </a:prstGeom>
                  <a:ln w="41275">
                    <a:solidFill>
                      <a:srgbClr val="0070C0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DD93451-A8AE-EB4D-B6B3-3394C1904C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98853" y="55752"/>
                <a:ext cx="2943830" cy="1891717"/>
                <a:chOff x="3955508" y="409530"/>
                <a:chExt cx="3284235" cy="2110470"/>
              </a:xfrm>
              <a:solidFill>
                <a:schemeClr val="accent5">
                  <a:lumMod val="75000"/>
                </a:schemeClr>
              </a:solidFill>
            </p:grpSpPr>
            <p:pic>
              <p:nvPicPr>
                <p:cNvPr id="9" name="Graphic 8" descr="Network">
                  <a:extLst>
                    <a:ext uri="{FF2B5EF4-FFF2-40B4-BE49-F238E27FC236}">
                      <a16:creationId xmlns:a16="http://schemas.microsoft.com/office/drawing/2014/main" id="{CD1CE4FD-D1DF-4F4F-BDA1-0B67BC1DA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11" y="1266978"/>
                  <a:ext cx="1253032" cy="1253022"/>
                </a:xfrm>
                <a:prstGeom prst="rect">
                  <a:avLst/>
                </a:prstGeom>
              </p:spPr>
            </p:pic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ED4AEDC-F530-E541-B06A-2D9F5A7F7A20}"/>
                    </a:ext>
                  </a:extLst>
                </p:cNvPr>
                <p:cNvGrpSpPr/>
                <p:nvPr/>
              </p:nvGrpSpPr>
              <p:grpSpPr>
                <a:xfrm>
                  <a:off x="3955508" y="409530"/>
                  <a:ext cx="3033933" cy="1881039"/>
                  <a:chOff x="3406221" y="538120"/>
                  <a:chExt cx="3033933" cy="1881039"/>
                </a:xfrm>
                <a:grpFill/>
              </p:grpSpPr>
              <p:pic>
                <p:nvPicPr>
                  <p:cNvPr id="12" name="Graphic 11" descr="Network">
                    <a:extLst>
                      <a:ext uri="{FF2B5EF4-FFF2-40B4-BE49-F238E27FC236}">
                        <a16:creationId xmlns:a16="http://schemas.microsoft.com/office/drawing/2014/main" id="{2E8824B1-B6D2-CB45-80A3-E193D91667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06221" y="1101178"/>
                    <a:ext cx="1253032" cy="1253022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Network">
                    <a:extLst>
                      <a:ext uri="{FF2B5EF4-FFF2-40B4-BE49-F238E27FC236}">
                        <a16:creationId xmlns:a16="http://schemas.microsoft.com/office/drawing/2014/main" id="{47C1B8E1-8A1E-E448-B0EF-2614C04CD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0242760">
                    <a:off x="4640617" y="538120"/>
                    <a:ext cx="1253032" cy="1253022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B76C9C7-C33D-0547-AC0C-0CC704AA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32737" y="828675"/>
                    <a:ext cx="1105595" cy="53677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AEA6C27F-21DA-7C4F-9FC9-273A16AF0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637886" y="1596046"/>
                    <a:ext cx="93411" cy="502392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5AF696DD-69F4-804B-885E-439F70985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13426" y="2083867"/>
                    <a:ext cx="1450486" cy="31467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9BF21A-D619-EE4F-A381-BE6BDCC14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79298" y="1228936"/>
                    <a:ext cx="507239" cy="39279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52497C6-91F1-8546-8CA4-6805B43289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85049" y="1617396"/>
                    <a:ext cx="858444" cy="49854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0A06DD6-74F1-4747-BFFC-8BE8ECAD4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178" y="1202370"/>
                    <a:ext cx="240597" cy="412997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CDF002-A57E-C84F-98B5-5D1C42830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4196" y="1236281"/>
                    <a:ext cx="371212" cy="666468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C89DDCA-E6B9-B44C-B575-DD70C00BE1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5473" y="1917745"/>
                    <a:ext cx="98259" cy="5014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C1EF7AB-FDB9-5044-AF4E-3C07EF2B9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5547" y="1615367"/>
                    <a:ext cx="628365" cy="782535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80C942DE-583A-2D4E-A877-CDDDB5563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7519" y="2085977"/>
                    <a:ext cx="570204" cy="15013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3D967B0-AC48-844E-8B8B-6DF3588DC6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245" y="1365447"/>
                    <a:ext cx="376248" cy="284814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22E14EB-070A-5748-955E-B2C0F94F87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67257" y="1930825"/>
                    <a:ext cx="72897" cy="472021"/>
                  </a:xfrm>
                  <a:prstGeom prst="line">
                    <a:avLst/>
                  </a:prstGeom>
                  <a:grpFill/>
                  <a:ln w="6032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A8E6905-7A82-2F4E-B9E2-576AD0F4F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1751" y="1486777"/>
                  <a:ext cx="1348839" cy="782535"/>
                </a:xfrm>
                <a:prstGeom prst="line">
                  <a:avLst/>
                </a:prstGeom>
                <a:grpFill/>
                <a:ln w="603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CC32C8-F1A1-264F-8C2E-6496EC828406}"/>
                </a:ext>
              </a:extLst>
            </p:cNvPr>
            <p:cNvSpPr txBox="1"/>
            <p:nvPr/>
          </p:nvSpPr>
          <p:spPr>
            <a:xfrm>
              <a:off x="-1587713" y="3764068"/>
              <a:ext cx="11328398" cy="112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Towards Efficient Sparse Matrix Vector Multiplication </a:t>
              </a:r>
            </a:p>
            <a:p>
              <a:pPr algn="ctr"/>
              <a:r>
                <a:rPr lang="en-US" sz="2600" b="1" dirty="0">
                  <a:solidFill>
                    <a:schemeClr val="accent3"/>
                  </a:solidFill>
                  <a:latin typeface="Nunito SemiBold" pitchFamily="2" charset="77"/>
                </a:rPr>
                <a:t>on Real Processing-In-Memory Architectures</a:t>
              </a:r>
              <a:endParaRPr lang="en-GR" sz="2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1A2471-32BB-274E-9FDC-F34991B8C87C}"/>
              </a:ext>
            </a:extLst>
          </p:cNvPr>
          <p:cNvSpPr txBox="1"/>
          <p:nvPr/>
        </p:nvSpPr>
        <p:spPr>
          <a:xfrm>
            <a:off x="185980" y="4222324"/>
            <a:ext cx="875654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Nunito SemiBold" pitchFamily="2" charset="77"/>
              </a:rPr>
              <a:t>Christina </a:t>
            </a:r>
            <a:r>
              <a:rPr lang="en-US" sz="2400" b="1" dirty="0" err="1">
                <a:solidFill>
                  <a:schemeClr val="accent2"/>
                </a:solidFill>
                <a:latin typeface="Nunito SemiBold" pitchFamily="2" charset="77"/>
              </a:rPr>
              <a:t>Giannoula</a:t>
            </a:r>
            <a:endParaRPr lang="en-US" sz="2400" b="1" dirty="0">
              <a:solidFill>
                <a:schemeClr val="accent2"/>
              </a:solidFill>
              <a:latin typeface="Nunito SemiBold" pitchFamily="2" charset="77"/>
            </a:endParaRPr>
          </a:p>
          <a:p>
            <a:pPr algn="ctr">
              <a:spcBef>
                <a:spcPts val="400"/>
              </a:spcBef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Ivan Fernandez, Juan Gomez-Luna, </a:t>
            </a:r>
          </a:p>
          <a:p>
            <a:pPr algn="ctr">
              <a:spcBef>
                <a:spcPts val="400"/>
              </a:spcBef>
            </a:pP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Koziris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Goumas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,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Onur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</a:rPr>
              <a:t>Mutlu</a:t>
            </a:r>
            <a:endParaRPr lang="en-GR" sz="2200" b="1" dirty="0">
              <a:solidFill>
                <a:schemeClr val="tx1">
                  <a:lumMod val="85000"/>
                  <a:lumOff val="1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4329C9-31B6-0FF5-7EAD-30889B95312D}"/>
              </a:ext>
            </a:extLst>
          </p:cNvPr>
          <p:cNvGrpSpPr>
            <a:grpSpLocks noChangeAspect="1"/>
          </p:cNvGrpSpPr>
          <p:nvPr/>
        </p:nvGrpSpPr>
        <p:grpSpPr>
          <a:xfrm>
            <a:off x="4251762" y="5814857"/>
            <a:ext cx="2664000" cy="888420"/>
            <a:chOff x="6822135" y="4647763"/>
            <a:chExt cx="3130509" cy="1044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B85685F-6613-FBCA-6E86-E381731E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8644" y="4647763"/>
              <a:ext cx="1044000" cy="1044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7FFE876-3440-D4D9-8DC0-A72281B9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2135" y="4863763"/>
              <a:ext cx="2072211" cy="612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618EBA-2F75-3861-FBCC-D67E229D9894}"/>
              </a:ext>
            </a:extLst>
          </p:cNvPr>
          <p:cNvGrpSpPr>
            <a:grpSpLocks noChangeAspect="1"/>
          </p:cNvGrpSpPr>
          <p:nvPr/>
        </p:nvGrpSpPr>
        <p:grpSpPr>
          <a:xfrm>
            <a:off x="169452" y="5821764"/>
            <a:ext cx="4248000" cy="929066"/>
            <a:chOff x="203822" y="4471303"/>
            <a:chExt cx="5102770" cy="11160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ECBB070C-09C1-47A0-F0CE-FD63B76F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3822" y="4802763"/>
              <a:ext cx="2304000" cy="43969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40FE610-C8DB-36CA-D2E9-04447500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2069" y="4471303"/>
              <a:ext cx="3024523" cy="1116000"/>
            </a:xfrm>
            <a:prstGeom prst="rect">
              <a:avLst/>
            </a:prstGeom>
          </p:spPr>
        </p:pic>
      </p:grpSp>
      <p:pic>
        <p:nvPicPr>
          <p:cNvPr id="49" name="Google Shape;45;p7" descr="Imagen que contiene Texto&#10;&#10;Descripción generada automáticamente">
            <a:extLst>
              <a:ext uri="{FF2B5EF4-FFF2-40B4-BE49-F238E27FC236}">
                <a16:creationId xmlns:a16="http://schemas.microsoft.com/office/drawing/2014/main" id="{8B69B12E-D7A4-2102-5494-B0741BC9113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74548" y="5923210"/>
            <a:ext cx="1800000" cy="66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72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4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Real Processing-In-Memory Systems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Real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Near-Bank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Processing-In-Memory (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PIM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 Systems: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High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levels of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parallelism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Low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memory access latency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Large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aggregate memory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bandwidth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3BE548-7A2E-3A8E-AA0D-FBB4752878C3}"/>
              </a:ext>
            </a:extLst>
          </p:cNvPr>
          <p:cNvSpPr/>
          <p:nvPr/>
        </p:nvSpPr>
        <p:spPr>
          <a:xfrm>
            <a:off x="610805" y="2850745"/>
            <a:ext cx="1373570" cy="3077128"/>
          </a:xfrm>
          <a:prstGeom prst="roundRect">
            <a:avLst>
              <a:gd name="adj" fmla="val 742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15407-2CBF-B6F1-B814-CFE84036AF18}"/>
              </a:ext>
            </a:extLst>
          </p:cNvPr>
          <p:cNvGrpSpPr/>
          <p:nvPr/>
        </p:nvGrpSpPr>
        <p:grpSpPr>
          <a:xfrm>
            <a:off x="3045081" y="4269306"/>
            <a:ext cx="5328000" cy="1764000"/>
            <a:chOff x="3418027" y="4092375"/>
            <a:chExt cx="5981074" cy="254989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BBEE42-4D2C-FE52-E826-94642E1D3C95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6D88294A-477D-7D8F-6376-03FFA579FE69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1768684-876B-4FD5-24C8-12DEBA367E44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A1C91F16-AE42-8116-139A-586C0ABF0D92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9199CA6-870A-7A6B-5768-B3160EB43876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428B8F-804F-B733-0803-3D87EFBC8101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4E710AF-4244-1225-A973-3980E6FC23FB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73BB4AB-BE99-0002-BAA7-B46D65E51F8B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220D71-2C39-249D-30F1-B4F2C5755B8B}"/>
                  </a:ext>
                </a:extLst>
              </p:cNvPr>
              <p:cNvCxnSpPr>
                <a:cxnSpLocks/>
                <a:stCxn id="55" idx="2"/>
                <a:endCxn id="54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EC4F8E-D8E4-0895-9A87-DB3DB996417C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CB662EC-37B1-C1F4-7D93-229754028A3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808DE42-2782-16F0-CB64-585A96AD6323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BF2C1A-CCF2-2651-C067-D9A8A567C51B}"/>
                  </a:ext>
                </a:extLst>
              </p:cNvPr>
              <p:cNvCxnSpPr>
                <a:cxnSpLocks/>
                <a:stCxn id="52" idx="2"/>
                <a:endCxn id="51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93E37A-0C1E-05DD-5C29-A714E9C2B0E0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5000B08-2B85-3831-F1B8-E1FA510A1EB2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13A11F0-5AA0-B7DC-38AD-311C71D3353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C59541A-1B0F-7DD0-7C21-134F95B948BB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24D421-4731-5898-4992-57EF2FFA0C0F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A11AEE-BD97-1207-C9C7-65132022DD9D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D1BBDC38-E18C-F2CA-354D-379834BFA279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ED5F807-8F62-FB8A-1630-BB26DFB87D89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809ED-3E1B-CAF5-308A-2925B5E1AA99}"/>
              </a:ext>
            </a:extLst>
          </p:cNvPr>
          <p:cNvCxnSpPr>
            <a:cxnSpLocks/>
          </p:cNvCxnSpPr>
          <p:nvPr/>
        </p:nvCxnSpPr>
        <p:spPr>
          <a:xfrm>
            <a:off x="1968831" y="5215118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DFAAF7-A5F3-8495-8EB6-4FCEBAC058BB}"/>
              </a:ext>
            </a:extLst>
          </p:cNvPr>
          <p:cNvSpPr txBox="1"/>
          <p:nvPr/>
        </p:nvSpPr>
        <p:spPr>
          <a:xfrm>
            <a:off x="2148715" y="5256653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318F9F-3D1E-30EF-8713-97C1A0E3B01B}"/>
              </a:ext>
            </a:extLst>
          </p:cNvPr>
          <p:cNvGrpSpPr/>
          <p:nvPr/>
        </p:nvGrpSpPr>
        <p:grpSpPr>
          <a:xfrm>
            <a:off x="3045081" y="2850745"/>
            <a:ext cx="5328000" cy="1251364"/>
            <a:chOff x="3418027" y="4786865"/>
            <a:chExt cx="5981074" cy="18088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779F1B-498E-0042-600C-C39510C3B34E}"/>
                </a:ext>
              </a:extLst>
            </p:cNvPr>
            <p:cNvGrpSpPr/>
            <p:nvPr/>
          </p:nvGrpSpPr>
          <p:grpSpPr>
            <a:xfrm>
              <a:off x="3418027" y="4786865"/>
              <a:ext cx="5981074" cy="1808858"/>
              <a:chOff x="3212433" y="4675162"/>
              <a:chExt cx="5981074" cy="1808858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3BE09B3-9D36-C316-CE5B-6173E64D8422}"/>
                  </a:ext>
                </a:extLst>
              </p:cNvPr>
              <p:cNvSpPr/>
              <p:nvPr/>
            </p:nvSpPr>
            <p:spPr>
              <a:xfrm>
                <a:off x="3212433" y="5164412"/>
                <a:ext cx="5459706" cy="131960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92A84A-39EA-4EDA-A5EE-48C43F3BD782}"/>
                  </a:ext>
                </a:extLst>
              </p:cNvPr>
              <p:cNvSpPr/>
              <p:nvPr/>
            </p:nvSpPr>
            <p:spPr>
              <a:xfrm>
                <a:off x="3380875" y="5012015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3A6C9776-1998-AF72-F6B9-7539FE134DA5}"/>
                  </a:ext>
                </a:extLst>
              </p:cNvPr>
              <p:cNvSpPr/>
              <p:nvPr/>
            </p:nvSpPr>
            <p:spPr>
              <a:xfrm>
                <a:off x="3549317" y="4859617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508F214C-01F4-CF5A-FF15-E666A0AC40BF}"/>
                  </a:ext>
                </a:extLst>
              </p:cNvPr>
              <p:cNvSpPr/>
              <p:nvPr/>
            </p:nvSpPr>
            <p:spPr>
              <a:xfrm>
                <a:off x="3733801" y="4675162"/>
                <a:ext cx="5459706" cy="131961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</a:t>
                </a:r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 Memory</a:t>
                </a:r>
              </a:p>
            </p:txBody>
          </p:sp>
        </p:grp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87C50A6-E4B1-0955-8E92-A5571BE82FED}"/>
                </a:ext>
              </a:extLst>
            </p:cNvPr>
            <p:cNvSpPr/>
            <p:nvPr/>
          </p:nvSpPr>
          <p:spPr>
            <a:xfrm>
              <a:off x="4078314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E4F14E1-94A1-98BF-0A25-6693754792C1}"/>
                </a:ext>
              </a:extLst>
            </p:cNvPr>
            <p:cNvSpPr/>
            <p:nvPr/>
          </p:nvSpPr>
          <p:spPr>
            <a:xfrm>
              <a:off x="5400710" y="5299088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83F8025-762C-69E4-031C-CE4AF6C425A7}"/>
                </a:ext>
              </a:extLst>
            </p:cNvPr>
            <p:cNvSpPr/>
            <p:nvPr/>
          </p:nvSpPr>
          <p:spPr>
            <a:xfrm>
              <a:off x="6728986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C1BE7E4-08BC-7EDA-AC72-E899E33BF758}"/>
                </a:ext>
              </a:extLst>
            </p:cNvPr>
            <p:cNvSpPr/>
            <p:nvPr/>
          </p:nvSpPr>
          <p:spPr>
            <a:xfrm>
              <a:off x="8051382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36637B-938A-644F-9A5B-3341BBEBABE9}"/>
              </a:ext>
            </a:extLst>
          </p:cNvPr>
          <p:cNvCxnSpPr>
            <a:cxnSpLocks/>
          </p:cNvCxnSpPr>
          <p:nvPr/>
        </p:nvCxnSpPr>
        <p:spPr>
          <a:xfrm>
            <a:off x="1979194" y="3648717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0F8620-D9DE-581D-9DE2-BE1E459C880B}"/>
              </a:ext>
            </a:extLst>
          </p:cNvPr>
          <p:cNvSpPr txBox="1"/>
          <p:nvPr/>
        </p:nvSpPr>
        <p:spPr>
          <a:xfrm>
            <a:off x="2205901" y="3218739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8137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5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Real Processing-In-Memory Systems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Real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Near-Bank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Processing-In-Memory (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PIM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 Systems: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High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levels of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parallelism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Low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memory access latency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Large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aggregate memory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bandwidth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3BE548-7A2E-3A8E-AA0D-FBB4752878C3}"/>
              </a:ext>
            </a:extLst>
          </p:cNvPr>
          <p:cNvSpPr/>
          <p:nvPr/>
        </p:nvSpPr>
        <p:spPr>
          <a:xfrm>
            <a:off x="610805" y="2850745"/>
            <a:ext cx="1373570" cy="3077128"/>
          </a:xfrm>
          <a:prstGeom prst="roundRect">
            <a:avLst>
              <a:gd name="adj" fmla="val 742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15407-2CBF-B6F1-B814-CFE84036AF18}"/>
              </a:ext>
            </a:extLst>
          </p:cNvPr>
          <p:cNvGrpSpPr/>
          <p:nvPr/>
        </p:nvGrpSpPr>
        <p:grpSpPr>
          <a:xfrm>
            <a:off x="3045081" y="4269306"/>
            <a:ext cx="5328000" cy="1764000"/>
            <a:chOff x="3418027" y="4092375"/>
            <a:chExt cx="5981074" cy="254989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BBEE42-4D2C-FE52-E826-94642E1D3C95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6D88294A-477D-7D8F-6376-03FFA579FE69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1768684-876B-4FD5-24C8-12DEBA367E44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A1C91F16-AE42-8116-139A-586C0ABF0D92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9199CA6-870A-7A6B-5768-B3160EB43876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428B8F-804F-B733-0803-3D87EFBC8101}"/>
                </a:ext>
              </a:extLst>
            </p:cNvPr>
            <p:cNvGrpSpPr/>
            <p:nvPr/>
          </p:nvGrpSpPr>
          <p:grpSpPr>
            <a:xfrm>
              <a:off x="4078314" y="4570192"/>
              <a:ext cx="1231603" cy="1467547"/>
              <a:chOff x="5554208" y="4240495"/>
              <a:chExt cx="1231603" cy="146754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4E710AF-4244-1225-A973-3980E6FC23FB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73BB4AB-BE99-0002-BAA7-B46D65E51F8B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3220D71-2C39-249D-30F1-B4F2C5755B8B}"/>
                  </a:ext>
                </a:extLst>
              </p:cNvPr>
              <p:cNvCxnSpPr>
                <a:cxnSpLocks/>
                <a:stCxn id="55" idx="2"/>
                <a:endCxn id="54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EC4F8E-D8E4-0895-9A87-DB3DB996417C}"/>
                </a:ext>
              </a:extLst>
            </p:cNvPr>
            <p:cNvGrpSpPr/>
            <p:nvPr/>
          </p:nvGrpSpPr>
          <p:grpSpPr>
            <a:xfrm>
              <a:off x="5400710" y="4576225"/>
              <a:ext cx="1231603" cy="1467547"/>
              <a:chOff x="5554208" y="4240495"/>
              <a:chExt cx="1231603" cy="1467547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CB662EC-37B1-C1F4-7D93-229754028A3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808DE42-2782-16F0-CB64-585A96AD6323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BF2C1A-CCF2-2651-C067-D9A8A567C51B}"/>
                  </a:ext>
                </a:extLst>
              </p:cNvPr>
              <p:cNvCxnSpPr>
                <a:cxnSpLocks/>
                <a:stCxn id="52" idx="2"/>
                <a:endCxn id="51" idx="0"/>
              </p:cNvCxnSpPr>
              <p:nvPr/>
            </p:nvCxnSpPr>
            <p:spPr>
              <a:xfrm>
                <a:off x="6170009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93E37A-0C1E-05DD-5C29-A714E9C2B0E0}"/>
                </a:ext>
              </a:extLst>
            </p:cNvPr>
            <p:cNvGrpSpPr/>
            <p:nvPr/>
          </p:nvGrpSpPr>
          <p:grpSpPr>
            <a:xfrm>
              <a:off x="6728986" y="4570192"/>
              <a:ext cx="1231603" cy="1467547"/>
              <a:chOff x="5554208" y="4240495"/>
              <a:chExt cx="1231603" cy="146754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5000B08-2B85-3831-F1B8-E1FA510A1EB2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13A11F0-5AA0-B7DC-38AD-311C71D3353C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C59541A-1B0F-7DD0-7C21-134F95B948BB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24D421-4731-5898-4992-57EF2FFA0C0F}"/>
                </a:ext>
              </a:extLst>
            </p:cNvPr>
            <p:cNvGrpSpPr/>
            <p:nvPr/>
          </p:nvGrpSpPr>
          <p:grpSpPr>
            <a:xfrm>
              <a:off x="8051382" y="4570192"/>
              <a:ext cx="1231603" cy="1467547"/>
              <a:chOff x="5554208" y="4240495"/>
              <a:chExt cx="1231603" cy="1467547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A11AEE-BD97-1207-C9C7-65132022DD9D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D1BBDC38-E18C-F2CA-354D-379834BFA279}"/>
                  </a:ext>
                </a:extLst>
              </p:cNvPr>
              <p:cNvSpPr/>
              <p:nvPr/>
            </p:nvSpPr>
            <p:spPr>
              <a:xfrm>
                <a:off x="5554208" y="4240495"/>
                <a:ext cx="1231603" cy="46923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ED5F807-8F62-FB8A-1630-BB26DFB87D89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>
                <a:off x="6170010" y="4709725"/>
                <a:ext cx="0" cy="298438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809ED-3E1B-CAF5-308A-2925B5E1AA99}"/>
              </a:ext>
            </a:extLst>
          </p:cNvPr>
          <p:cNvCxnSpPr>
            <a:cxnSpLocks/>
          </p:cNvCxnSpPr>
          <p:nvPr/>
        </p:nvCxnSpPr>
        <p:spPr>
          <a:xfrm>
            <a:off x="1968831" y="5215118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DFAAF7-A5F3-8495-8EB6-4FCEBAC058BB}"/>
              </a:ext>
            </a:extLst>
          </p:cNvPr>
          <p:cNvSpPr txBox="1"/>
          <p:nvPr/>
        </p:nvSpPr>
        <p:spPr>
          <a:xfrm>
            <a:off x="2148715" y="5256653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318F9F-3D1E-30EF-8713-97C1A0E3B01B}"/>
              </a:ext>
            </a:extLst>
          </p:cNvPr>
          <p:cNvGrpSpPr/>
          <p:nvPr/>
        </p:nvGrpSpPr>
        <p:grpSpPr>
          <a:xfrm>
            <a:off x="3045081" y="2850745"/>
            <a:ext cx="5328000" cy="1251364"/>
            <a:chOff x="3418027" y="4786865"/>
            <a:chExt cx="5981074" cy="18088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779F1B-498E-0042-600C-C39510C3B34E}"/>
                </a:ext>
              </a:extLst>
            </p:cNvPr>
            <p:cNvGrpSpPr/>
            <p:nvPr/>
          </p:nvGrpSpPr>
          <p:grpSpPr>
            <a:xfrm>
              <a:off x="3418027" y="4786865"/>
              <a:ext cx="5981074" cy="1808858"/>
              <a:chOff x="3212433" y="4675162"/>
              <a:chExt cx="5981074" cy="1808858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3BE09B3-9D36-C316-CE5B-6173E64D8422}"/>
                  </a:ext>
                </a:extLst>
              </p:cNvPr>
              <p:cNvSpPr/>
              <p:nvPr/>
            </p:nvSpPr>
            <p:spPr>
              <a:xfrm>
                <a:off x="3212433" y="5164412"/>
                <a:ext cx="5459706" cy="131960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F792A84A-39EA-4EDA-A5EE-48C43F3BD782}"/>
                  </a:ext>
                </a:extLst>
              </p:cNvPr>
              <p:cNvSpPr/>
              <p:nvPr/>
            </p:nvSpPr>
            <p:spPr>
              <a:xfrm>
                <a:off x="3380875" y="5012015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3A6C9776-1998-AF72-F6B9-7539FE134DA5}"/>
                  </a:ext>
                </a:extLst>
              </p:cNvPr>
              <p:cNvSpPr/>
              <p:nvPr/>
            </p:nvSpPr>
            <p:spPr>
              <a:xfrm>
                <a:off x="3549317" y="4859617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508F214C-01F4-CF5A-FF15-E666A0AC40BF}"/>
                  </a:ext>
                </a:extLst>
              </p:cNvPr>
              <p:cNvSpPr/>
              <p:nvPr/>
            </p:nvSpPr>
            <p:spPr>
              <a:xfrm>
                <a:off x="3733801" y="4675162"/>
                <a:ext cx="5459706" cy="131961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</a:t>
                </a:r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 Memory</a:t>
                </a:r>
              </a:p>
            </p:txBody>
          </p:sp>
        </p:grp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87C50A6-E4B1-0955-8E92-A5571BE82FED}"/>
                </a:ext>
              </a:extLst>
            </p:cNvPr>
            <p:cNvSpPr/>
            <p:nvPr/>
          </p:nvSpPr>
          <p:spPr>
            <a:xfrm>
              <a:off x="4078314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E4F14E1-94A1-98BF-0A25-6693754792C1}"/>
                </a:ext>
              </a:extLst>
            </p:cNvPr>
            <p:cNvSpPr/>
            <p:nvPr/>
          </p:nvSpPr>
          <p:spPr>
            <a:xfrm>
              <a:off x="5400710" y="5299088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83F8025-762C-69E4-031C-CE4AF6C425A7}"/>
                </a:ext>
              </a:extLst>
            </p:cNvPr>
            <p:cNvSpPr/>
            <p:nvPr/>
          </p:nvSpPr>
          <p:spPr>
            <a:xfrm>
              <a:off x="6728986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C1BE7E4-08BC-7EDA-AC72-E899E33BF758}"/>
                </a:ext>
              </a:extLst>
            </p:cNvPr>
            <p:cNvSpPr/>
            <p:nvPr/>
          </p:nvSpPr>
          <p:spPr>
            <a:xfrm>
              <a:off x="8051382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36637B-938A-644F-9A5B-3341BBEBABE9}"/>
              </a:ext>
            </a:extLst>
          </p:cNvPr>
          <p:cNvCxnSpPr>
            <a:cxnSpLocks/>
          </p:cNvCxnSpPr>
          <p:nvPr/>
        </p:nvCxnSpPr>
        <p:spPr>
          <a:xfrm>
            <a:off x="1979194" y="3648717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0F8620-D9DE-581D-9DE2-BE1E459C880B}"/>
              </a:ext>
            </a:extLst>
          </p:cNvPr>
          <p:cNvSpPr txBox="1"/>
          <p:nvPr/>
        </p:nvSpPr>
        <p:spPr>
          <a:xfrm>
            <a:off x="2205901" y="3218739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6EF17F-DCDA-8358-A6EC-87DC4E6DBC8C}"/>
              </a:ext>
            </a:extLst>
          </p:cNvPr>
          <p:cNvSpPr/>
          <p:nvPr/>
        </p:nvSpPr>
        <p:spPr>
          <a:xfrm>
            <a:off x="124369" y="2638268"/>
            <a:ext cx="8787157" cy="3531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F4430-1BAC-2CC8-1FC8-16B86FA29EB8}"/>
              </a:ext>
            </a:extLst>
          </p:cNvPr>
          <p:cNvGrpSpPr/>
          <p:nvPr/>
        </p:nvGrpSpPr>
        <p:grpSpPr>
          <a:xfrm>
            <a:off x="325744" y="3143213"/>
            <a:ext cx="2375137" cy="1800425"/>
            <a:chOff x="482386" y="3296215"/>
            <a:chExt cx="2375137" cy="1800425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B402940-5CCD-8C5C-02FD-CEC5D5AAF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456" y="3678266"/>
              <a:ext cx="2124000" cy="141837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FF34AA-23B9-BDDC-B3D7-F2FDB26B095B}"/>
                </a:ext>
              </a:extLst>
            </p:cNvPr>
            <p:cNvSpPr txBox="1"/>
            <p:nvPr/>
          </p:nvSpPr>
          <p:spPr>
            <a:xfrm>
              <a:off x="482386" y="3296215"/>
              <a:ext cx="237513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rebuchet MS" panose="020B0703020202090204" pitchFamily="34" charset="0"/>
                </a:rPr>
                <a:t>Kwon+, [ISSCC 2021]</a:t>
              </a:r>
              <a:endParaRPr lang="en-GR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E3CA60-3486-559D-4C13-B5A388D0112F}"/>
              </a:ext>
            </a:extLst>
          </p:cNvPr>
          <p:cNvGrpSpPr/>
          <p:nvPr/>
        </p:nvGrpSpPr>
        <p:grpSpPr>
          <a:xfrm>
            <a:off x="3026625" y="3027923"/>
            <a:ext cx="2117887" cy="2031005"/>
            <a:chOff x="3018629" y="3165460"/>
            <a:chExt cx="2117887" cy="20310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8818DE-54B3-A07A-1DF5-D5385EBEE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4569" y="3534652"/>
              <a:ext cx="1944000" cy="166181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2B4D9B-429D-2A36-F958-264934DF92BF}"/>
                </a:ext>
              </a:extLst>
            </p:cNvPr>
            <p:cNvSpPr txBox="1"/>
            <p:nvPr/>
          </p:nvSpPr>
          <p:spPr>
            <a:xfrm>
              <a:off x="3018629" y="3165460"/>
              <a:ext cx="211788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rebuchet MS" panose="020B0703020202090204" pitchFamily="34" charset="0"/>
                </a:rPr>
                <a:t>Lee+, [ISSCC 2022]</a:t>
              </a:r>
              <a:endParaRPr lang="en-GR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50D83-0786-5C5C-94DF-CA3B257CF228}"/>
              </a:ext>
            </a:extLst>
          </p:cNvPr>
          <p:cNvGrpSpPr/>
          <p:nvPr/>
        </p:nvGrpSpPr>
        <p:grpSpPr>
          <a:xfrm>
            <a:off x="5470256" y="3449759"/>
            <a:ext cx="3348000" cy="1187333"/>
            <a:chOff x="5373748" y="3527878"/>
            <a:chExt cx="3348000" cy="118733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6F0B3F1-2CA5-7955-E999-FFD015BB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3748" y="3925721"/>
              <a:ext cx="3348000" cy="78949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F91F2A9-3BD4-08B0-BD5F-8F23C48362EF}"/>
                </a:ext>
              </a:extLst>
            </p:cNvPr>
            <p:cNvSpPr txBox="1"/>
            <p:nvPr/>
          </p:nvSpPr>
          <p:spPr>
            <a:xfrm>
              <a:off x="5597864" y="3527878"/>
              <a:ext cx="289976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rebuchet MS" panose="020B0703020202090204" pitchFamily="34" charset="0"/>
                </a:rPr>
                <a:t>https://www.upmem.com</a:t>
              </a:r>
              <a:endParaRPr lang="en-GR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27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6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23659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4000" dirty="0">
                <a:solidFill>
                  <a:schemeClr val="accent3"/>
                </a:solidFill>
                <a:latin typeface="Trebuchet MS" panose="020B0703020202090204" pitchFamily="34" charset="0"/>
              </a:rPr>
              <a:t>:</a:t>
            </a: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B" sz="4000" dirty="0" err="1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Library for Real PIMs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441BABB-655B-4E41-B839-2B5B6A76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3" y="951912"/>
            <a:ext cx="8632556" cy="56670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Our Contributions:</a:t>
            </a:r>
          </a:p>
          <a:p>
            <a:pPr marL="478350" indent="-51435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Design </a:t>
            </a:r>
            <a:r>
              <a:rPr lang="en-GB" sz="2600" dirty="0">
                <a:solidFill>
                  <a:schemeClr val="accent4"/>
                </a:solidFill>
                <a:latin typeface="Trebuchet MS" panose="020B0703020202090204" pitchFamily="34" charset="0"/>
              </a:rPr>
              <a:t>efficient </a:t>
            </a:r>
            <a:r>
              <a:rPr lang="en-GB" sz="2600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SpMV</a:t>
            </a:r>
            <a:r>
              <a:rPr lang="en-GB" sz="2600" dirty="0">
                <a:solidFill>
                  <a:schemeClr val="accent4"/>
                </a:solidFill>
                <a:latin typeface="Trebuchet MS" panose="020B0703020202090204" pitchFamily="34" charset="0"/>
              </a:rPr>
              <a:t> kernels</a:t>
            </a:r>
            <a:r>
              <a:rPr lang="en-GB" sz="26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for current and future PIM systems</a:t>
            </a: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25 </a:t>
            </a:r>
            <a:r>
              <a:rPr lang="en-GB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SpMV</a:t>
            </a: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 kernels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4 compressed matrix formats (CSR, COO, BCSR, BCOO)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6 data types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4 data partitioning techniques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Various load balancing schemes among PIM cores/threads</a:t>
            </a:r>
          </a:p>
          <a:p>
            <a:pPr lvl="2" indent="-2646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 synchronization approaches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478350" indent="-51435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 startAt="2"/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Provide a </a:t>
            </a:r>
            <a:r>
              <a:rPr lang="en-GB" sz="2600" dirty="0">
                <a:solidFill>
                  <a:schemeClr val="accent4"/>
                </a:solidFill>
                <a:latin typeface="Trebuchet MS" panose="020B0703020202090204" pitchFamily="34" charset="0"/>
              </a:rPr>
              <a:t>comprehensive analysis </a:t>
            </a: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of </a:t>
            </a:r>
            <a:r>
              <a:rPr lang="en-GB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on the first commercially-available </a:t>
            </a:r>
            <a:r>
              <a:rPr lang="en-GB" sz="2600" dirty="0">
                <a:solidFill>
                  <a:schemeClr val="accent3"/>
                </a:solidFill>
                <a:latin typeface="Trebuchet MS" panose="020B0703020202090204" pitchFamily="34" charset="0"/>
              </a:rPr>
              <a:t>real PIM system </a:t>
            </a:r>
            <a:endParaRPr lang="en-GB" sz="26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26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sparse matrices</a:t>
            </a: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Comparisons to state-of-the-art </a:t>
            </a: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CPU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and </a:t>
            </a: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GPU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systems</a:t>
            </a:r>
          </a:p>
          <a:p>
            <a:pPr lvl="1" indent="-2646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Recommendations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for software, system and hardware designers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B7144-560B-D87D-CDF3-8957E6EB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58" y="4693978"/>
            <a:ext cx="576000" cy="5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7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Outline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90A6E-000A-D2CC-49DC-DDC87D4259C0}"/>
              </a:ext>
            </a:extLst>
          </p:cNvPr>
          <p:cNvSpPr/>
          <p:nvPr/>
        </p:nvSpPr>
        <p:spPr>
          <a:xfrm>
            <a:off x="510114" y="1240882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Trebuchet MS" panose="020B0703020202090204" pitchFamily="34" charset="0"/>
              </a:rPr>
              <a:t>SpMV Kernels for Real PIM Systems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016B2-A2CB-E404-0CF1-8C33A4EB1653}"/>
              </a:ext>
            </a:extLst>
          </p:cNvPr>
          <p:cNvSpPr/>
          <p:nvPr/>
        </p:nvSpPr>
        <p:spPr>
          <a:xfrm>
            <a:off x="510114" y="3086098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Key Takeaways from Our Study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2656AD-99C3-04ED-6B15-1BDD061B2067}"/>
              </a:ext>
            </a:extLst>
          </p:cNvPr>
          <p:cNvSpPr/>
          <p:nvPr/>
        </p:nvSpPr>
        <p:spPr>
          <a:xfrm>
            <a:off x="510114" y="4931314"/>
            <a:ext cx="8123771" cy="111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4000" dirty="0">
                <a:solidFill>
                  <a:schemeClr val="tx1"/>
                </a:solidFill>
                <a:latin typeface="Trebuchet MS" panose="020B070302020209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367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8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 Execution on a PIM System</a:t>
            </a:r>
            <a:endParaRPr lang="en-GB" sz="4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FFD43F-89CF-4484-5ECF-62D02F610817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CDB3242-EE53-D382-1380-C89AEBB77E00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33D86B-A803-D3BE-2BC2-73E1DF9C166F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5C429E-417C-8362-7BFC-5E373E19E396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0893F0-74FE-E607-5447-F8C82BA2D82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F5693A-594C-DC6B-9C6F-87ADE35CDA3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989D453-FBD9-B722-FDB3-6905712BEB1E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EE68D0-5EAA-2744-8878-29FE92412F4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43D50-6ED8-3A05-E221-7559676D9BA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EE40BE-EB1F-28B3-098C-D99F9875DE9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55C038-AEF5-241C-B13F-18A320B0567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A08410-6356-F071-99BD-256190E6247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9F36DD-57B3-5844-6E96-05B443EA325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218828C-E515-52D3-FBD1-B4369841138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0DB165-7F3E-1ED7-7C8A-66CE9F30DD0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CF775B6-7E63-9BAB-95FF-15B126BD492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0DC1803-D640-134B-957D-69D00DDBD0CD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A0AC46-84A3-5BDA-B792-F299B4B2ACB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0A6750C-0E9B-F4BC-7BFA-AAE7A575B87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5B7A3F-4077-A29C-1D9A-E174DB98649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0E5CE55-3504-0735-D537-0843CFC7BAF1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9AF5D9A-8D7F-C7C9-6D1E-27ABF53B087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A83258-9FFE-84BA-6AA6-8092DDADFC0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D7B8C7E-FF2B-A627-2C0C-005D8D92094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F2FD85-DA4F-04C3-C49C-82F1AC6E9F9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E0D45A-F181-5E21-C013-1D7A2E0C596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740A891-620F-183B-01F6-7CBADA7F83A3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583F237-6C8A-7D85-B400-EC52C3C6B54B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CFF38F-E8A6-111F-8810-629DD63CB4E3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51DAF0-02E0-A03C-579D-87355D20CD2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DAC057-C6E6-B861-B0B5-965C53DA460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0BB9DB0-4CCA-752B-058E-DA5A3AA30CF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90F2FBE-B4B6-F8C1-6411-46FBBEDE9BE0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532601-AA39-DB0A-EA72-7A4F71AE60EE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D4C227-D5D7-425A-C4EC-E13D8B96B42A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02657F9-8796-2AF7-D0FA-2861A6D31B26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93E8B3-AAA4-085B-1202-8B9748DEC91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891A5FB-167F-6109-9893-4336BC24E245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C0A8DEC-6F68-9AA6-A90D-FDE0B268CA87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65A7101-5472-66E5-CC95-BFE1A869372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26B0C5-935B-E7EF-95A5-07087BBBA63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F65ACC-7990-CEAC-1E86-6480360F83AC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1E2372B-E8DD-9DE7-E472-19E4478E819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77A563-655F-C6B7-9AF7-737797C8B8B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2F89278-9551-A597-3C0A-FD0820BDE0E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1EA3627-056A-0EDF-7F4B-BE75567DBD67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F1A451-161F-A080-7EB8-4790D2A1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046180-28B8-B226-3AEA-D01647C35008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38D7F6F1-7B64-474A-CA1D-5B0F0110BF2D}"/>
              </a:ext>
            </a:extLst>
          </p:cNvPr>
          <p:cNvSpPr>
            <a:spLocks/>
          </p:cNvSpPr>
          <p:nvPr/>
        </p:nvSpPr>
        <p:spPr>
          <a:xfrm>
            <a:off x="2669677" y="3181098"/>
            <a:ext cx="2918491" cy="2623045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R" sz="2200" dirty="0">
                <a:solidFill>
                  <a:schemeClr val="tx1"/>
                </a:solidFill>
                <a:latin typeface="Trebuchet MS" panose="020B0703020202090204" pitchFamily="34" charset="0"/>
              </a:rPr>
              <a:t>PIM-Enabled Memory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3CE944B8-2355-FDF9-7CFD-1876E56CE3F1}"/>
              </a:ext>
            </a:extLst>
          </p:cNvPr>
          <p:cNvSpPr/>
          <p:nvPr/>
        </p:nvSpPr>
        <p:spPr>
          <a:xfrm>
            <a:off x="2788498" y="4275592"/>
            <a:ext cx="835853" cy="140010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5291DE1F-A1A9-1014-6D2E-11934355F83D}"/>
              </a:ext>
            </a:extLst>
          </p:cNvPr>
          <p:cNvSpPr/>
          <p:nvPr/>
        </p:nvSpPr>
        <p:spPr>
          <a:xfrm>
            <a:off x="2788498" y="3627709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22902CC-C0B4-06B7-3CD2-99A6E60181E5}"/>
              </a:ext>
            </a:extLst>
          </p:cNvPr>
          <p:cNvCxnSpPr>
            <a:cxnSpLocks/>
            <a:stCxn id="215" idx="2"/>
            <a:endCxn id="214" idx="0"/>
          </p:cNvCxnSpPr>
          <p:nvPr/>
        </p:nvCxnSpPr>
        <p:spPr>
          <a:xfrm>
            <a:off x="3206425" y="4040055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FECDEFDC-9E6F-1222-0897-38A46559AC07}"/>
              </a:ext>
            </a:extLst>
          </p:cNvPr>
          <p:cNvSpPr/>
          <p:nvPr/>
        </p:nvSpPr>
        <p:spPr>
          <a:xfrm>
            <a:off x="3685970" y="4280894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F1994DBE-19FB-D917-CF9D-E333CBBF8D8A}"/>
              </a:ext>
            </a:extLst>
          </p:cNvPr>
          <p:cNvSpPr/>
          <p:nvPr/>
        </p:nvSpPr>
        <p:spPr>
          <a:xfrm>
            <a:off x="3685970" y="3633011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850ECAD-B14C-A7B5-FB8C-CECECB11EAE7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4103897" y="4045357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DBD9E313-0165-E5A5-EAB4-94604FC32163}"/>
              </a:ext>
            </a:extLst>
          </p:cNvPr>
          <p:cNvSpPr/>
          <p:nvPr/>
        </p:nvSpPr>
        <p:spPr>
          <a:xfrm>
            <a:off x="4587433" y="4275592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19BA0CB6-3787-D4AA-80F0-EF692EBB28EC}"/>
              </a:ext>
            </a:extLst>
          </p:cNvPr>
          <p:cNvSpPr/>
          <p:nvPr/>
        </p:nvSpPr>
        <p:spPr>
          <a:xfrm>
            <a:off x="4587433" y="3627709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A876038-EE9D-8ED4-AB36-B2F75BA886F7}"/>
              </a:ext>
            </a:extLst>
          </p:cNvPr>
          <p:cNvCxnSpPr>
            <a:cxnSpLocks/>
            <a:stCxn id="209" idx="2"/>
            <a:endCxn id="208" idx="0"/>
          </p:cNvCxnSpPr>
          <p:nvPr/>
        </p:nvCxnSpPr>
        <p:spPr>
          <a:xfrm>
            <a:off x="5005360" y="4040055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758BC82-E837-0EF6-155F-D981E544E736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2859485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5CBA529-6F2C-1AFF-23D0-D0D88B34AD1A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AA356C-3E1A-3A91-8CEA-45D83D90BFF1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0933D-4530-E26E-381C-520BAC882F11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1DF0589-5405-66BD-D291-04D54C831C3B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3E4E868-FC34-C43B-563A-C69A2B579CA7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023808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5D62106-EBE5-2D3B-ACC5-37E0915C83F9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545266F-980D-570A-3056-342A71A53331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583D82E-035C-9EE7-A8A9-9375BAF45639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CD4AA9D-505B-8308-6975-7320290608DA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5466B46-29AE-5F5C-8E4E-D3ABCEBC3C89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713768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DF2391F-5A3C-C434-9199-CB8405E94F70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F8ECAD6-7E19-794D-D83C-D518BF5EAE1A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A2ACBAC-896F-A6D7-EEF7-7F056D245E1A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FDABAB3-0DE1-F278-ED05-AC361576DA37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5959BAE-B125-F4C4-CC0C-029CF8EE52B0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878091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803B778-C8D3-2B5D-9506-F52B4D59CBFA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41E02C7-20C3-BAD2-1B7D-46F9C641F544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61A4713-5D4D-4A2F-48F2-52384DA1177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28BFF7A-F9B4-FA22-B15C-8F0C8AFC5AF8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EF2B88-9028-B15C-6B85-C1388EEB69DB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631265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69A6F8-8CDB-EAD5-E398-CF5D155EBDE5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D1230FE-B55F-6EF8-C3CD-12D23CFCCA64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D0923EE-353F-8C74-FEA2-B290A4018AD1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91C8354-127B-61B1-4459-D101011078E6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E0BA9BE-F329-2113-4329-913F62A036B6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795588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6ADE81A-9AB9-AD3B-7B2E-8E59AAC7D3D1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09C48DB-4737-7B87-9004-4199A526E708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3F199CD-01D8-F64C-AAEB-1352EB335C4A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04B3418-FD63-4820-75A9-37403F18BD5A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32260459-C8E5-F873-E268-155259F83D18}"/>
              </a:ext>
            </a:extLst>
          </p:cNvPr>
          <p:cNvSpPr/>
          <p:nvPr/>
        </p:nvSpPr>
        <p:spPr>
          <a:xfrm>
            <a:off x="7143414" y="3065947"/>
            <a:ext cx="1827718" cy="2850930"/>
          </a:xfrm>
          <a:prstGeom prst="roundRect">
            <a:avLst>
              <a:gd name="adj" fmla="val 742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1D5E29C-6FE9-2813-5929-E2B8E085181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4395" y="400340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B8A7226-194C-E14F-9A41-123AD8B544B1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F7BD965-2272-C303-7580-0BF9C0BE82A0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9617687-07D1-8125-CB75-C653B2B78ADA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5C3CA50-9015-B110-80D1-4986BE2CB2FB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A60D20-A70F-F677-2262-07F0BD37A93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206926" y="4003401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CCC6E37-F18A-8040-8E61-46CF885E2AC8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18581F3-85AF-F2AC-FBB9-9D77DD21F852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033CAA57-3C19-6B44-F42B-2CD1AACC90B4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83B9B06-5922-52D8-E472-BF9DDFCD21DE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C9F49E6-152E-DCD2-8A27-78516102F05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7004" y="506834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06D3BC0-6AF1-BD5B-6D39-E1ECD162FCFA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0566571-0CDB-FC60-BAAD-BAEEF3CB23F0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CA56A2C-4519-5114-B894-B734715BFDD4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844304D-C812-1C2A-A6FA-B78E033B643E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93A2808-BBD1-5800-7102-C48234553C8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92846" y="5067504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4A4CDF7-818C-7A64-5DC4-A070733E1D96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1A0A72-5297-3EF1-CFB9-007AFF697293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6AF232D-63C5-4137-9684-D1768177DE4C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1E95B38-82F8-0F7B-5ED7-44230E512F43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F914026E-DED5-35AB-9154-8B576A400AEA}"/>
              </a:ext>
            </a:extLst>
          </p:cNvPr>
          <p:cNvSpPr txBox="1"/>
          <p:nvPr/>
        </p:nvSpPr>
        <p:spPr>
          <a:xfrm>
            <a:off x="7859944" y="4367751"/>
            <a:ext cx="24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+</a:t>
            </a:r>
            <a:endParaRPr lang="en-GR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3E57AB0-6E8E-76D1-8145-A310322A269E}"/>
              </a:ext>
            </a:extLst>
          </p:cNvPr>
          <p:cNvSpPr txBox="1"/>
          <p:nvPr/>
        </p:nvSpPr>
        <p:spPr>
          <a:xfrm>
            <a:off x="1172212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03E0E1-B939-9119-4E4C-E0276F936446}"/>
              </a:ext>
            </a:extLst>
          </p:cNvPr>
          <p:cNvSpPr txBox="1"/>
          <p:nvPr/>
        </p:nvSpPr>
        <p:spPr>
          <a:xfrm>
            <a:off x="2761293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1F35BD-09AF-898B-8CC6-646B87593B9C}"/>
              </a:ext>
            </a:extLst>
          </p:cNvPr>
          <p:cNvSpPr txBox="1"/>
          <p:nvPr/>
        </p:nvSpPr>
        <p:spPr>
          <a:xfrm>
            <a:off x="5009892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1E18008-AA96-E198-238D-A82F779F9EE3}"/>
              </a:ext>
            </a:extLst>
          </p:cNvPr>
          <p:cNvSpPr txBox="1"/>
          <p:nvPr/>
        </p:nvSpPr>
        <p:spPr>
          <a:xfrm>
            <a:off x="6993816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C0DC382-A497-9F7F-EEBE-BA2BEAE2933C}"/>
              </a:ext>
            </a:extLst>
          </p:cNvPr>
          <p:cNvSpPr/>
          <p:nvPr/>
        </p:nvSpPr>
        <p:spPr>
          <a:xfrm>
            <a:off x="1851910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0F3A5F-B66B-84FC-1EF8-B6AB9349CCFC}"/>
              </a:ext>
            </a:extLst>
          </p:cNvPr>
          <p:cNvSpPr/>
          <p:nvPr/>
        </p:nvSpPr>
        <p:spPr>
          <a:xfrm>
            <a:off x="394152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1DD44E0-DFD8-2E05-BB46-41AA829CC058}"/>
              </a:ext>
            </a:extLst>
          </p:cNvPr>
          <p:cNvSpPr/>
          <p:nvPr/>
        </p:nvSpPr>
        <p:spPr>
          <a:xfrm>
            <a:off x="593755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C162B09-4665-A42C-7B0A-C148A8C14AFA}"/>
              </a:ext>
            </a:extLst>
          </p:cNvPr>
          <p:cNvSpPr/>
          <p:nvPr/>
        </p:nvSpPr>
        <p:spPr>
          <a:xfrm>
            <a:off x="78051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6D98AA8-36C3-C714-5790-BDE010D677AB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A98856E-C631-D834-050C-CEAFE7E1D2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089B9220-D1FC-D48C-11DD-AC3F0AA54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D9BF46E7-BB38-F184-9400-C84C893D6E71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25546127-A13C-D5C0-4D05-3A3C7AE2F1BC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93403E0-407E-B7FA-74B5-6CFADD920C7F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E5B6BC5D-1844-71DA-7193-4C85A2E4398D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07AEEEF-FEB4-8B80-463F-C2777A3BDCD7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2000D67-A8CB-D39A-D4CF-C2F1C2A9F245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951113A-C3EE-4E43-2798-A1B8AF4FCEB2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E1A38F6-915A-7F06-A2AC-DCAE83399735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4647FD-195D-BD12-4789-C4BBDF611995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4BE572E-3D3A-F1BC-F197-EF7C396A2024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EF8B949-4AAF-0A4F-9B0E-CA5BFFBA5FF5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AEECEFE-B659-E867-AEE0-7433942041D5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78BC72-B83C-925A-91D1-1DB0F8B3129F}"/>
              </a:ext>
            </a:extLst>
          </p:cNvPr>
          <p:cNvSpPr/>
          <p:nvPr/>
        </p:nvSpPr>
        <p:spPr>
          <a:xfrm>
            <a:off x="1163687" y="1117304"/>
            <a:ext cx="1933370" cy="1803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851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2" grpId="0" animBg="1"/>
      <p:bldP spid="209" grpId="0" animBg="1"/>
      <p:bldP spid="218" grpId="0" animBg="1"/>
      <p:bldP spid="218" grpId="1" animBg="1"/>
      <p:bldP spid="223" grpId="0"/>
      <p:bldP spid="241" grpId="0"/>
      <p:bldP spid="242" grpId="0"/>
      <p:bldP spid="243" grpId="0"/>
      <p:bldP spid="245" grpId="0" animBg="1"/>
      <p:bldP spid="246" grpId="0" animBg="1"/>
      <p:bldP spid="24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9</a:t>
            </a:fld>
            <a:endParaRPr lang="en-GR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Data Partitioning Techniques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956A7C-C4DB-EFDA-148B-2D53FF0AEA1B}"/>
              </a:ext>
            </a:extLst>
          </p:cNvPr>
          <p:cNvSpPr txBox="1"/>
          <p:nvPr/>
        </p:nvSpPr>
        <p:spPr>
          <a:xfrm>
            <a:off x="749189" y="1718199"/>
            <a:ext cx="2860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1D Partitioning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AC3E702-7F74-EF42-56E2-2AC030C7047B}"/>
              </a:ext>
            </a:extLst>
          </p:cNvPr>
          <p:cNvGrpSpPr/>
          <p:nvPr/>
        </p:nvGrpSpPr>
        <p:grpSpPr>
          <a:xfrm>
            <a:off x="348305" y="2196116"/>
            <a:ext cx="3823021" cy="2189208"/>
            <a:chOff x="411376" y="1660032"/>
            <a:chExt cx="3823021" cy="218920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66EEC9-C981-423E-6759-B81218356A16}"/>
                </a:ext>
              </a:extLst>
            </p:cNvPr>
            <p:cNvSpPr txBox="1"/>
            <p:nvPr/>
          </p:nvSpPr>
          <p:spPr>
            <a:xfrm>
              <a:off x="3228834" y="2392883"/>
              <a:ext cx="224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=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586614F-3E40-B809-993E-BC2DBD7788DB}"/>
                </a:ext>
              </a:extLst>
            </p:cNvPr>
            <p:cNvGrpSpPr/>
            <p:nvPr/>
          </p:nvGrpSpPr>
          <p:grpSpPr>
            <a:xfrm>
              <a:off x="3628169" y="1700723"/>
              <a:ext cx="606228" cy="2148517"/>
              <a:chOff x="5094616" y="4056726"/>
              <a:chExt cx="741391" cy="2627549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D5EE7EA-3DD0-838F-6188-12A62C6A8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4210515" y="5224288"/>
                <a:ext cx="2052000" cy="283797"/>
                <a:chOff x="687454" y="4672294"/>
                <a:chExt cx="1802686" cy="234236"/>
              </a:xfrm>
              <a:grpFill/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559D3E7-D829-1025-FA97-E387BB86CBC0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539BDB-D590-A85C-4766-62195211F259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65D2CD6-0DBD-22D2-926B-633CE079FB69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2A5B3EB6-A26D-DFE9-A97A-00201E4F5548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650C13D5-A87F-1F54-FBB6-FDFC5A87F27D}"/>
                    </a:ext>
                  </a:extLst>
                </p:cNvPr>
                <p:cNvSpPr/>
                <p:nvPr/>
              </p:nvSpPr>
              <p:spPr>
                <a:xfrm>
                  <a:off x="1587960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5040DEA-1AB7-4AEE-51EC-E29E8466113A}"/>
                    </a:ext>
                  </a:extLst>
                </p:cNvPr>
                <p:cNvSpPr/>
                <p:nvPr/>
              </p:nvSpPr>
              <p:spPr>
                <a:xfrm>
                  <a:off x="1813086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A9E4F10-87B9-869E-FAE9-B5CA8D413131}"/>
                    </a:ext>
                  </a:extLst>
                </p:cNvPr>
                <p:cNvSpPr/>
                <p:nvPr/>
              </p:nvSpPr>
              <p:spPr>
                <a:xfrm>
                  <a:off x="2040846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B16CB5D-B88E-4BE3-34DC-9728CC17A800}"/>
                    </a:ext>
                  </a:extLst>
                </p:cNvPr>
                <p:cNvSpPr/>
                <p:nvPr/>
              </p:nvSpPr>
              <p:spPr>
                <a:xfrm>
                  <a:off x="2263340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75EA12A-FE9B-33F8-7C95-31C37DE622CF}"/>
                  </a:ext>
                </a:extLst>
              </p:cNvPr>
              <p:cNvSpPr txBox="1"/>
              <p:nvPr/>
            </p:nvSpPr>
            <p:spPr>
              <a:xfrm rot="16200000">
                <a:off x="4277574" y="5125842"/>
                <a:ext cx="2627549" cy="48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1x</a:t>
                </a:r>
                <a:r>
                  <a:rPr lang="en-GB" sz="2000" dirty="0">
                    <a:latin typeface="Trebuchet MS" panose="020B0703020202090204" pitchFamily="34" charset="0"/>
                  </a:rPr>
                  <a:t> o</a:t>
                </a:r>
                <a:r>
                  <a:rPr lang="en-GR" sz="2000" dirty="0">
                    <a:latin typeface="Trebuchet MS" panose="020B0703020202090204" pitchFamily="34" charset="0"/>
                  </a:rPr>
                  <a:t>utput vector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7E91ABD-9A33-70D5-205F-7ABDAA2968D5}"/>
                </a:ext>
              </a:extLst>
            </p:cNvPr>
            <p:cNvSpPr txBox="1"/>
            <p:nvPr/>
          </p:nvSpPr>
          <p:spPr>
            <a:xfrm>
              <a:off x="1059162" y="2462350"/>
              <a:ext cx="224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*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BD663ED-DAAE-EF63-101A-62652557AF75}"/>
                </a:ext>
              </a:extLst>
            </p:cNvPr>
            <p:cNvGrpSpPr/>
            <p:nvPr/>
          </p:nvGrpSpPr>
          <p:grpSpPr>
            <a:xfrm>
              <a:off x="411376" y="1660032"/>
              <a:ext cx="788047" cy="2023498"/>
              <a:chOff x="302330" y="1541926"/>
              <a:chExt cx="963744" cy="2474656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9B6AF74-B2DC-E2B8-9274-9B1255CA74C5}"/>
                  </a:ext>
                </a:extLst>
              </p:cNvPr>
              <p:cNvSpPr txBox="1"/>
              <p:nvPr/>
            </p:nvSpPr>
            <p:spPr>
              <a:xfrm rot="16200000">
                <a:off x="-215913" y="2534595"/>
                <a:ext cx="2474656" cy="48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4x</a:t>
                </a:r>
                <a:r>
                  <a:rPr lang="en-GB" sz="2000" dirty="0">
                    <a:latin typeface="Trebuchet MS" panose="020B0703020202090204" pitchFamily="34" charset="0"/>
                  </a:rPr>
                  <a:t> input</a:t>
                </a:r>
                <a:r>
                  <a:rPr lang="en-GR" sz="2000" dirty="0"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BB9799-B557-C343-198C-F2B9EC43417B}"/>
                  </a:ext>
                </a:extLst>
              </p:cNvPr>
              <p:cNvGrpSpPr/>
              <p:nvPr/>
            </p:nvGrpSpPr>
            <p:grpSpPr>
              <a:xfrm>
                <a:off x="302330" y="1750874"/>
                <a:ext cx="516717" cy="2250405"/>
                <a:chOff x="302330" y="1750874"/>
                <a:chExt cx="516717" cy="2250405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A57E3C17-E500-EDDA-78A2-0FA8B050DAA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348851" y="2634975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8C9FC9F6-369A-CC25-6145-C88AD24E5629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FA49EE8C-06A4-BC26-FA1B-CA88DF31101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CBAD25A-98C8-4324-93B6-DD54606E5E80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D89ADF73-2B4F-34AC-44C2-EF38BC6F061C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760924B1-D018-B6F6-8EDB-DDDE39F0E47F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5D3F22A5-B468-03AD-A45E-3D31CAAF06A2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07EB563-5EB4-5923-9687-BF6DC9DCABC2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170A7B07-77E1-6C49-021D-7AF388CCB3D1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5AEAEE54-D21C-39B2-3CD3-A9FCEC74A7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420740" y="2701110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5619E493-D9E8-4AE9-9F4E-68C80123E01B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0F96145-D248-3930-81A8-70ADB8BF8DA7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5EE13B58-BD71-E8BB-E3A1-D8E2CCD80F39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57ABB55B-9538-789C-59D4-C6B0C2E7A34E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8E18D79-25C2-FBFD-53B2-BD814BD6DB81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AF1226B7-412D-7411-CE77-F36B554F9784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F6A266F-5B7C-4FBC-970B-09F6A7DD0FA7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B2B79E38-DAA5-7337-A738-D2F7667FA737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ADE105FD-5270-25AB-9F23-834B845611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492629" y="2767245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7F7160B2-4F5C-760E-8153-1118DB980B8E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E0ACAFA-E2EA-7DFC-7E81-0222FA19432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BC76D2DE-7C85-C910-08EF-404D550611A6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6C4C3B96-F65E-17BF-97F3-DE5A2CE54014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528D45F-41FB-CBF1-D4E3-64F527741D5A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EC81279-59D8-EA84-FE45-E983663E9D7E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60377523-ED2E-3238-16FF-809414AAC7C4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5E7A6637-6762-7A96-33E5-6FDC4F767983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42D13F23-F670-1DEB-ADE7-75A6670901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581771" y="2833380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3600666B-AECE-3D8A-E22A-7DD9B315E367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7BC139A5-6241-B7CF-722C-67518152E295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771D7947-D40E-46C1-4B40-81D97BEA20DD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9390859C-B016-9E9F-9319-8073A1543BC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6BABD494-95CE-22F9-927C-B8DC2CF465BC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C959B3D4-E5E3-689F-DE5D-18C08AB3B1B8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858A4E32-9407-17A5-5FD3-7DB3F731D6DC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6289F16-5123-7E55-EECA-8CB84AB5FE6A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26BBC90-E83C-0151-B647-6A4BB760DDCA}"/>
                </a:ext>
              </a:extLst>
            </p:cNvPr>
            <p:cNvGrpSpPr/>
            <p:nvPr/>
          </p:nvGrpSpPr>
          <p:grpSpPr>
            <a:xfrm>
              <a:off x="1393580" y="1866699"/>
              <a:ext cx="1854520" cy="1706630"/>
              <a:chOff x="1764092" y="1732153"/>
              <a:chExt cx="2268000" cy="208713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8E1615-4AED-93BD-07DF-6F1C171E65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64092" y="1732153"/>
                <a:ext cx="2268000" cy="2048702"/>
                <a:chOff x="1036320" y="2239962"/>
                <a:chExt cx="1905000" cy="1948528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5E3AB64-654E-B89F-4EEA-65A1C8629F4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7E98491B-3736-B501-5DE3-1C20A29BEA1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738D981C-0B2B-EADB-679C-27E0BDD3B1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02" name="Group 201">
                        <a:extLst>
                          <a:ext uri="{FF2B5EF4-FFF2-40B4-BE49-F238E27FC236}">
                            <a16:creationId xmlns:a16="http://schemas.microsoft.com/office/drawing/2014/main" id="{1C627747-23D0-3F7F-B0E6-A1C5C35430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C6CB7E9B-EF03-4EEB-9733-3D84D9DDA8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CE5680F0-A7FF-2D32-7246-01BBA1C403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086D416B-C738-D127-E373-EB37A10BCA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5DA886B8-3A0C-EEBA-8D14-A739A938D4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9B476E26-F405-7DA9-E30B-57850F5CF3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3A1BFD0F-5476-E92B-BBF6-CE2F6774FC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5" name="Rectangle 204">
                          <a:extLst>
                            <a:ext uri="{FF2B5EF4-FFF2-40B4-BE49-F238E27FC236}">
                              <a16:creationId xmlns:a16="http://schemas.microsoft.com/office/drawing/2014/main" id="{6E64C169-6D23-0579-7DD9-28C24E66D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6" name="Rectangle 205">
                          <a:extLst>
                            <a:ext uri="{FF2B5EF4-FFF2-40B4-BE49-F238E27FC236}">
                              <a16:creationId xmlns:a16="http://schemas.microsoft.com/office/drawing/2014/main" id="{FD40F9FF-5C44-631E-5918-73FB7EB43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246A0D0D-55EF-E88B-8165-E035E6013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3C98ACCD-59CE-473D-1D20-2EF8CAA5A8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BCD0EFF6-57A2-8AC1-70A0-33BBF8246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4F639E4C-71AE-E95C-03C6-27B5D99D1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B72F8DDF-31F1-6BBA-FF57-DFE891B88C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7E7C1B04-557F-AE17-3929-BA1EE665DF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CB92B845-32F2-5E31-0C56-FE918A0911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EF7A40B8-6648-5542-0A7C-55B6BC51F5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03C6A3CA-2D86-8EFC-2BCA-D7C778F143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AE200434-82CD-6616-FA5B-71C066800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9C7DD0D7-5465-0DF0-A8B7-B95D2FEFF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EE8910A1-67C4-0ACF-6E94-DD2D1CD26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878F73E9-BDED-E6AC-ECD8-17A69A2383C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8441C414-DEF9-43E5-202D-4A278AF3A2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358D79F-D729-2902-4BBB-74C51D9A9D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6" name="Rectangle 185">
                          <a:extLst>
                            <a:ext uri="{FF2B5EF4-FFF2-40B4-BE49-F238E27FC236}">
                              <a16:creationId xmlns:a16="http://schemas.microsoft.com/office/drawing/2014/main" id="{BB0987D4-2BF0-89AB-A747-1BB9C5BC3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7" name="Rectangle 186">
                          <a:extLst>
                            <a:ext uri="{FF2B5EF4-FFF2-40B4-BE49-F238E27FC236}">
                              <a16:creationId xmlns:a16="http://schemas.microsoft.com/office/drawing/2014/main" id="{76D32486-0597-4BEE-47DF-A9FCE6A30B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8" name="Rectangle 187">
                          <a:extLst>
                            <a:ext uri="{FF2B5EF4-FFF2-40B4-BE49-F238E27FC236}">
                              <a16:creationId xmlns:a16="http://schemas.microsoft.com/office/drawing/2014/main" id="{489F22A4-9616-123D-3568-5F9418C085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9" name="Rectangle 188">
                          <a:extLst>
                            <a:ext uri="{FF2B5EF4-FFF2-40B4-BE49-F238E27FC236}">
                              <a16:creationId xmlns:a16="http://schemas.microsoft.com/office/drawing/2014/main" id="{BB8CB0F1-7B10-1214-04CC-8C230D1C8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" name="Group 180">
                        <a:extLst>
                          <a:ext uri="{FF2B5EF4-FFF2-40B4-BE49-F238E27FC236}">
                            <a16:creationId xmlns:a16="http://schemas.microsoft.com/office/drawing/2014/main" id="{CFD21DAE-5FA6-DE44-5E66-ECD6760A84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C9E08AAF-4929-DD6E-399E-80F622179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E866D898-AD4B-976A-3DBE-13EF8574F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6C2C1CB3-0F05-B27F-D6B2-A22A08640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5" name="Rectangle 184">
                          <a:extLst>
                            <a:ext uri="{FF2B5EF4-FFF2-40B4-BE49-F238E27FC236}">
                              <a16:creationId xmlns:a16="http://schemas.microsoft.com/office/drawing/2014/main" id="{6C8BBD55-206B-8A70-46D4-0D15C6FE7C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9123B7CB-38AC-6C92-5B6E-55A83633F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70" name="Group 169">
                        <a:extLst>
                          <a:ext uri="{FF2B5EF4-FFF2-40B4-BE49-F238E27FC236}">
                            <a16:creationId xmlns:a16="http://schemas.microsoft.com/office/drawing/2014/main" id="{14AB90AB-D308-924C-AB27-5F8088DBED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76" name="Rectangle 175">
                          <a:extLst>
                            <a:ext uri="{FF2B5EF4-FFF2-40B4-BE49-F238E27FC236}">
                              <a16:creationId xmlns:a16="http://schemas.microsoft.com/office/drawing/2014/main" id="{1F3F9836-B211-5BDD-5C0A-486E2240D1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E8702860-95F5-5CE8-18D5-F4F2CC130A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2254E613-4222-5E76-54B5-122601EFEE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EE48EA3D-1806-4ABC-7D2F-9EAA105CE6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1" name="Group 170">
                        <a:extLst>
                          <a:ext uri="{FF2B5EF4-FFF2-40B4-BE49-F238E27FC236}">
                            <a16:creationId xmlns:a16="http://schemas.microsoft.com/office/drawing/2014/main" id="{9B6A0FCC-89C2-2FC9-6092-AA96B7E0AC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86EA4BB9-4211-35C5-07C5-851B056EC3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9E69D99D-EBC2-2818-DB12-196356E68F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4" name="Rectangle 173">
                          <a:extLst>
                            <a:ext uri="{FF2B5EF4-FFF2-40B4-BE49-F238E27FC236}">
                              <a16:creationId xmlns:a16="http://schemas.microsoft.com/office/drawing/2014/main" id="{949565CD-B4CD-DA73-8452-49AFE5D6D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5" name="Rectangle 174">
                          <a:extLst>
                            <a:ext uri="{FF2B5EF4-FFF2-40B4-BE49-F238E27FC236}">
                              <a16:creationId xmlns:a16="http://schemas.microsoft.com/office/drawing/2014/main" id="{E4C9FACB-88E8-FB73-670D-B50267DB12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38D931C-AAC8-A7C2-1653-7C680137A04E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EB52453-94D3-3D58-C324-E8906C28B5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30929A6-8E0E-D0B0-5988-01EDEB2154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9F8F159C-DE0C-D97E-6F35-8564FECB83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03D8AA0F-B0D1-51E1-E98E-B2FE3EAF82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ED938A84-9E83-0F21-71C8-CCA2D9C69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B2E63E5F-611F-EB44-19AA-419319BFE5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5" name="Rectangle 164">
                          <a:extLst>
                            <a:ext uri="{FF2B5EF4-FFF2-40B4-BE49-F238E27FC236}">
                              <a16:creationId xmlns:a16="http://schemas.microsoft.com/office/drawing/2014/main" id="{87AE1375-BAC4-F9E3-B43B-FAD5A81BF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>
                        <a:extLst>
                          <a:ext uri="{FF2B5EF4-FFF2-40B4-BE49-F238E27FC236}">
                            <a16:creationId xmlns:a16="http://schemas.microsoft.com/office/drawing/2014/main" id="{9987E8EB-BBA6-0CF0-193F-D1FF762E75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B0CF3E81-9E30-E81A-DBB4-4B4DF3AA9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9F2AD6D4-A2F9-1BEA-BC20-B08D02BA46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5001BC37-9EF6-E33D-E8D4-D1348A5E8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9AE6D2A9-11D8-AC8F-CEA6-9B71299EB7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3630C656-F538-957C-2FDE-5440C18490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723C1E70-5434-9E9B-E2F8-29EEFE32DE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0E8F11CE-3520-8C22-8BCB-3B24A4F793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3" name="Rectangle 152">
                          <a:extLst>
                            <a:ext uri="{FF2B5EF4-FFF2-40B4-BE49-F238E27FC236}">
                              <a16:creationId xmlns:a16="http://schemas.microsoft.com/office/drawing/2014/main" id="{66BF135A-8E19-4ED8-D02C-AA344EB7AE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4" name="Rectangle 153">
                          <a:extLst>
                            <a:ext uri="{FF2B5EF4-FFF2-40B4-BE49-F238E27FC236}">
                              <a16:creationId xmlns:a16="http://schemas.microsoft.com/office/drawing/2014/main" id="{F6BDE707-6088-8395-C869-0F5501E0FE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5" name="Rectangle 154">
                          <a:extLst>
                            <a:ext uri="{FF2B5EF4-FFF2-40B4-BE49-F238E27FC236}">
                              <a16:creationId xmlns:a16="http://schemas.microsoft.com/office/drawing/2014/main" id="{58E71EBE-DB0E-54E3-9B72-E851B21B5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7" name="Group 146">
                        <a:extLst>
                          <a:ext uri="{FF2B5EF4-FFF2-40B4-BE49-F238E27FC236}">
                            <a16:creationId xmlns:a16="http://schemas.microsoft.com/office/drawing/2014/main" id="{8ECAD776-50F2-BCBD-0718-AB5CDB0CEF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48" name="Rectangle 147">
                          <a:extLst>
                            <a:ext uri="{FF2B5EF4-FFF2-40B4-BE49-F238E27FC236}">
                              <a16:creationId xmlns:a16="http://schemas.microsoft.com/office/drawing/2014/main" id="{CAD63CE2-E727-2050-D375-0791858817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785312DA-FA94-F939-98CA-3EC664E8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7B0D3BF0-42B9-F98D-68AB-12B6109F96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398130E6-ABF5-5E04-BDFA-5A45EB963E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F5FE5B97-5289-277D-876D-A8B4C1DD9C04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ACE90605-5D51-528E-C281-B6CF89DF0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239B64E8-64B2-DFF0-575F-78F97A3C6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17" name="Rectangle 116">
                          <a:extLst>
                            <a:ext uri="{FF2B5EF4-FFF2-40B4-BE49-F238E27FC236}">
                              <a16:creationId xmlns:a16="http://schemas.microsoft.com/office/drawing/2014/main" id="{C12313CF-D677-F468-D69E-D8E168DF0E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E6788D36-24CD-716B-CD2F-21A4CD61DD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Rectangle 137">
                          <a:extLst>
                            <a:ext uri="{FF2B5EF4-FFF2-40B4-BE49-F238E27FC236}">
                              <a16:creationId xmlns:a16="http://schemas.microsoft.com/office/drawing/2014/main" id="{DE510AA0-E98C-6C77-D3F5-E05CED4F0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Rectangle 138">
                          <a:extLst>
                            <a:ext uri="{FF2B5EF4-FFF2-40B4-BE49-F238E27FC236}">
                              <a16:creationId xmlns:a16="http://schemas.microsoft.com/office/drawing/2014/main" id="{44B6035B-13A4-DFF3-0934-8478B140B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2" name="Group 111">
                        <a:extLst>
                          <a:ext uri="{FF2B5EF4-FFF2-40B4-BE49-F238E27FC236}">
                            <a16:creationId xmlns:a16="http://schemas.microsoft.com/office/drawing/2014/main" id="{F2C187E4-5B00-68EB-7C83-BC1710C6EE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EED398D2-1ABC-5F13-EA6B-8D67B99108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44BB32EF-0388-CD42-DE7F-E7C7D3BD79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EAB07326-0125-39D3-65A0-9ECCDF7115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6" name="Rectangle 115">
                          <a:extLst>
                            <a:ext uri="{FF2B5EF4-FFF2-40B4-BE49-F238E27FC236}">
                              <a16:creationId xmlns:a16="http://schemas.microsoft.com/office/drawing/2014/main" id="{C12BB19D-2636-B528-916D-A21E6900A0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A3B70644-57AB-44E8-F1CB-6296FBB2BC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9E2A41D2-D54A-6805-065D-803C435733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05" name="Rectangle 104">
                          <a:extLst>
                            <a:ext uri="{FF2B5EF4-FFF2-40B4-BE49-F238E27FC236}">
                              <a16:creationId xmlns:a16="http://schemas.microsoft.com/office/drawing/2014/main" id="{D02CFD6D-881D-848C-8DED-DE843ED25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6" name="Rectangle 105">
                          <a:extLst>
                            <a:ext uri="{FF2B5EF4-FFF2-40B4-BE49-F238E27FC236}">
                              <a16:creationId xmlns:a16="http://schemas.microsoft.com/office/drawing/2014/main" id="{8DF57D3F-40F6-02D0-964D-B5CDC1639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77FE9724-A3EB-EDB3-9F40-AE6109049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8C27017E-7D82-F5B4-3CFB-F7C9688AC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4401281F-2109-3CA0-68CA-8C7ACE7E09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E21382A3-3781-63BC-5F0E-EB112D65E8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684B735A-0DC6-2EA5-3D69-94F3614DA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AD0004ED-D752-3B5F-F917-58AF03B3AD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AB6B85D2-40B5-C0A2-69F6-B2EFCEB25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6D1316-C4A9-E495-7565-E8C3F3598197}"/>
                  </a:ext>
                </a:extLst>
              </p:cNvPr>
              <p:cNvSpPr txBox="1"/>
              <p:nvPr/>
            </p:nvSpPr>
            <p:spPr>
              <a:xfrm>
                <a:off x="2253623" y="1750873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EAAF25-FE6C-8948-9417-6D1B43502924}"/>
                  </a:ext>
                </a:extLst>
              </p:cNvPr>
              <p:cNvSpPr txBox="1"/>
              <p:nvPr/>
            </p:nvSpPr>
            <p:spPr>
              <a:xfrm>
                <a:off x="2253623" y="2249478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5F1F70-A698-308C-2E72-5C8B86D8471B}"/>
                  </a:ext>
                </a:extLst>
              </p:cNvPr>
              <p:cNvSpPr txBox="1"/>
              <p:nvPr/>
            </p:nvSpPr>
            <p:spPr>
              <a:xfrm>
                <a:off x="2253623" y="2766559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8F5425-F55C-6F49-2C8D-220D93E6DF75}"/>
                  </a:ext>
                </a:extLst>
              </p:cNvPr>
              <p:cNvSpPr txBox="1"/>
              <p:nvPr/>
            </p:nvSpPr>
            <p:spPr>
              <a:xfrm>
                <a:off x="2253623" y="3299862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6C583CE-BC51-137B-FE0E-A393D7EC2200}"/>
              </a:ext>
            </a:extLst>
          </p:cNvPr>
          <p:cNvGrpSpPr/>
          <p:nvPr/>
        </p:nvGrpSpPr>
        <p:grpSpPr>
          <a:xfrm>
            <a:off x="233160" y="4380786"/>
            <a:ext cx="4053315" cy="2120006"/>
            <a:chOff x="315258" y="4461376"/>
            <a:chExt cx="4957032" cy="2592680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7B57215-A033-C0FF-F0FE-B8A5FD6C074A}"/>
                </a:ext>
              </a:extLst>
            </p:cNvPr>
            <p:cNvSpPr txBox="1"/>
            <p:nvPr/>
          </p:nvSpPr>
          <p:spPr>
            <a:xfrm>
              <a:off x="315258" y="5586103"/>
              <a:ext cx="4957032" cy="1467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perform the </a:t>
              </a:r>
              <a:r>
                <a:rPr lang="en-GB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complete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GB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SpMV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computation</a:t>
              </a:r>
            </a:p>
            <a:p>
              <a:pPr algn="ctr"/>
              <a:r>
                <a:rPr lang="en-GB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only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on PIM cores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79056E8E-C1EA-BAF8-5B0F-7EE5DCBDFD0F}"/>
                </a:ext>
              </a:extLst>
            </p:cNvPr>
            <p:cNvSpPr/>
            <p:nvPr/>
          </p:nvSpPr>
          <p:spPr>
            <a:xfrm rot="5400000">
              <a:off x="2371397" y="4785376"/>
              <a:ext cx="1008000" cy="3600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57F13666-7A0E-FBA6-DB39-F2242E725642}"/>
              </a:ext>
            </a:extLst>
          </p:cNvPr>
          <p:cNvSpPr txBox="1"/>
          <p:nvPr/>
        </p:nvSpPr>
        <p:spPr>
          <a:xfrm>
            <a:off x="5307413" y="1712427"/>
            <a:ext cx="2860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2D Partitioning</a:t>
            </a:r>
            <a:endParaRPr lang="en-GR" sz="26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756D26D-80EB-64B6-9E99-6BC0ECBD59E8}"/>
              </a:ext>
            </a:extLst>
          </p:cNvPr>
          <p:cNvGrpSpPr/>
          <p:nvPr/>
        </p:nvGrpSpPr>
        <p:grpSpPr>
          <a:xfrm>
            <a:off x="4806415" y="2229922"/>
            <a:ext cx="4011150" cy="2148517"/>
            <a:chOff x="4845109" y="1693838"/>
            <a:chExt cx="4011150" cy="2148517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40E40D7-D119-3853-A1F6-362F405D30C6}"/>
                </a:ext>
              </a:extLst>
            </p:cNvPr>
            <p:cNvGrpSpPr/>
            <p:nvPr/>
          </p:nvGrpSpPr>
          <p:grpSpPr>
            <a:xfrm>
              <a:off x="8152560" y="1693838"/>
              <a:ext cx="703699" cy="2148517"/>
              <a:chOff x="10200166" y="4213360"/>
              <a:chExt cx="801521" cy="2447183"/>
            </a:xfrm>
          </p:grpSpPr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BA0BECF7-7861-1878-E910-9F05DFC0CC32}"/>
                  </a:ext>
                </a:extLst>
              </p:cNvPr>
              <p:cNvSpPr txBox="1"/>
              <p:nvPr/>
            </p:nvSpPr>
            <p:spPr>
              <a:xfrm rot="16200000">
                <a:off x="9550230" y="5209087"/>
                <a:ext cx="2447183" cy="4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2x</a:t>
                </a:r>
                <a:r>
                  <a:rPr lang="en-GB" sz="2000" dirty="0">
                    <a:latin typeface="Trebuchet MS" panose="020B0703020202090204" pitchFamily="34" charset="0"/>
                  </a:rPr>
                  <a:t> o</a:t>
                </a:r>
                <a:r>
                  <a:rPr lang="en-GR" sz="2000" dirty="0">
                    <a:latin typeface="Trebuchet MS" panose="020B0703020202090204" pitchFamily="34" charset="0"/>
                  </a:rPr>
                  <a:t>utput vector</a:t>
                </a:r>
              </a:p>
            </p:txBody>
          </p: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8E5418F3-6C44-2B67-964D-4EBC2A17D63C}"/>
                  </a:ext>
                </a:extLst>
              </p:cNvPr>
              <p:cNvGrpSpPr/>
              <p:nvPr/>
            </p:nvGrpSpPr>
            <p:grpSpPr>
              <a:xfrm>
                <a:off x="10200166" y="4392487"/>
                <a:ext cx="355395" cy="2226563"/>
                <a:chOff x="10200166" y="4392487"/>
                <a:chExt cx="355395" cy="2226563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71FACA2E-DCD6-F185-8D06-999FE6380C1B}"/>
                    </a:ext>
                  </a:extLst>
                </p:cNvPr>
                <p:cNvGrpSpPr/>
                <p:nvPr/>
              </p:nvGrpSpPr>
              <p:grpSpPr>
                <a:xfrm>
                  <a:off x="10200166" y="4392487"/>
                  <a:ext cx="355395" cy="1093087"/>
                  <a:chOff x="10200166" y="4392487"/>
                  <a:chExt cx="355395" cy="1093087"/>
                </a:xfrm>
              </p:grpSpPr>
              <p:grpSp>
                <p:nvGrpSpPr>
                  <p:cNvPr id="407" name="Group 406">
                    <a:extLst>
                      <a:ext uri="{FF2B5EF4-FFF2-40B4-BE49-F238E27FC236}">
                        <a16:creationId xmlns:a16="http://schemas.microsoft.com/office/drawing/2014/main" id="{8D1D34D5-3287-4F62-916C-F779220E1C4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900330" y="4764207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A5A96A6B-179E-1A50-D3BA-C66B19B47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33E2DFF1-BEC1-62F4-7C06-B3E13A835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756D526C-0251-C8F1-9049-584AFAB17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C982E275-6656-BB63-E57C-AFD98BE86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F83CD5F5-C4DB-4DB9-380D-CA0BDF876FA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828446" y="4830342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DE65E83D-834E-9808-C4C2-80BC17BBF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8880F1E8-F7EC-2143-2472-42A56DDB5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B7CC88E3-AED9-939F-44FB-1F000A7E4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AFD577E5-D8D7-DF6D-F2B4-87D61871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BE21EBA-1151-D6F8-F633-DB2C698ED4BC}"/>
                    </a:ext>
                  </a:extLst>
                </p:cNvPr>
                <p:cNvGrpSpPr/>
                <p:nvPr/>
              </p:nvGrpSpPr>
              <p:grpSpPr>
                <a:xfrm>
                  <a:off x="10200166" y="5525963"/>
                  <a:ext cx="355395" cy="1093087"/>
                  <a:chOff x="10200166" y="4392487"/>
                  <a:chExt cx="355395" cy="1093087"/>
                </a:xfrm>
              </p:grpSpPr>
              <p:grpSp>
                <p:nvGrpSpPr>
                  <p:cNvPr id="397" name="Group 396">
                    <a:extLst>
                      <a:ext uri="{FF2B5EF4-FFF2-40B4-BE49-F238E27FC236}">
                        <a16:creationId xmlns:a16="http://schemas.microsoft.com/office/drawing/2014/main" id="{DFDBB108-781B-5462-FE15-F03F9F08051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900330" y="4764207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3" name="Rectangle 402">
                      <a:extLst>
                        <a:ext uri="{FF2B5EF4-FFF2-40B4-BE49-F238E27FC236}">
                          <a16:creationId xmlns:a16="http://schemas.microsoft.com/office/drawing/2014/main" id="{D67261AB-242E-F25C-CEEA-404F2C8B6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781E32D6-38B0-CC77-DA58-9A4000E76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A1747B50-0830-25DC-FE3F-C4FE6F8E1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FA1088EA-8574-5DCF-BBCD-8D2FD96C1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612A954B-3597-6E04-93E9-03E74C67503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828446" y="4830342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399" name="Rectangle 398">
                      <a:extLst>
                        <a:ext uri="{FF2B5EF4-FFF2-40B4-BE49-F238E27FC236}">
                          <a16:creationId xmlns:a16="http://schemas.microsoft.com/office/drawing/2014/main" id="{9D314127-1990-848C-8C06-2BBDA87E8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0" name="Rectangle 399">
                      <a:extLst>
                        <a:ext uri="{FF2B5EF4-FFF2-40B4-BE49-F238E27FC236}">
                          <a16:creationId xmlns:a16="http://schemas.microsoft.com/office/drawing/2014/main" id="{FE333D67-0908-2AD2-E5CB-56461D208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1" name="Rectangle 400">
                      <a:extLst>
                        <a:ext uri="{FF2B5EF4-FFF2-40B4-BE49-F238E27FC236}">
                          <a16:creationId xmlns:a16="http://schemas.microsoft.com/office/drawing/2014/main" id="{81033566-6C8F-ED66-8102-39A931FEB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6E677B6D-569A-7625-2A6C-08BBF5BA3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C02A829-4031-B4C3-C2A2-BA3FA2294F08}"/>
                </a:ext>
              </a:extLst>
            </p:cNvPr>
            <p:cNvSpPr txBox="1"/>
            <p:nvPr/>
          </p:nvSpPr>
          <p:spPr>
            <a:xfrm>
              <a:off x="7750832" y="2459068"/>
              <a:ext cx="240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=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D0E5628-EBF9-432F-425E-AF8EB03088A0}"/>
                </a:ext>
              </a:extLst>
            </p:cNvPr>
            <p:cNvGrpSpPr/>
            <p:nvPr/>
          </p:nvGrpSpPr>
          <p:grpSpPr>
            <a:xfrm>
              <a:off x="4845109" y="1824277"/>
              <a:ext cx="703213" cy="1959078"/>
              <a:chOff x="3911241" y="4308510"/>
              <a:chExt cx="800967" cy="2231410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07C67DF1-A46B-D4EE-43A8-770221CDF003}"/>
                  </a:ext>
                </a:extLst>
              </p:cNvPr>
              <p:cNvSpPr txBox="1"/>
              <p:nvPr/>
            </p:nvSpPr>
            <p:spPr>
              <a:xfrm rot="16200000">
                <a:off x="3370828" y="5198539"/>
                <a:ext cx="2227032" cy="45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2x</a:t>
                </a:r>
                <a:r>
                  <a:rPr lang="en-GB" sz="2000" dirty="0">
                    <a:latin typeface="Trebuchet MS" panose="020B0703020202090204" pitchFamily="34" charset="0"/>
                  </a:rPr>
                  <a:t> input</a:t>
                </a:r>
                <a:r>
                  <a:rPr lang="en-GR" sz="2000" dirty="0"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F1A4EDA1-E5E8-7845-8187-18EFFE200284}"/>
                  </a:ext>
                </a:extLst>
              </p:cNvPr>
              <p:cNvGrpSpPr/>
              <p:nvPr/>
            </p:nvGrpSpPr>
            <p:grpSpPr>
              <a:xfrm>
                <a:off x="3911241" y="4308510"/>
                <a:ext cx="355400" cy="1093087"/>
                <a:chOff x="3947185" y="4308510"/>
                <a:chExt cx="355400" cy="1093087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68BDDD37-FDC0-A70B-2AF0-0D63711AC98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647354" y="4680230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4AE87404-C1B2-04A5-7EE8-1CE4375FE1B7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8348C7C-2CE3-C51A-D2B3-1769A7E4711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FFAD140-52A6-4C1B-BC5F-93FCC64FC95B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2249D38E-6541-0D1D-AF11-7BBC1D4B79ED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C98C015E-9937-A62F-FBC2-9278ADFE185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575465" y="4746365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C9489895-18C6-7AA4-AA18-3A75A5724848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182CDD28-23CF-C724-13E9-0E3FB79DEA7C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17ED98B8-E5D9-E01D-C903-1C6F9EC907E1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7C7F848C-13DD-1F94-0F58-74193A6925B9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34BCCBB9-B68B-9C38-042B-8EEC12F06104}"/>
                  </a:ext>
                </a:extLst>
              </p:cNvPr>
              <p:cNvGrpSpPr/>
              <p:nvPr/>
            </p:nvGrpSpPr>
            <p:grpSpPr>
              <a:xfrm>
                <a:off x="3911241" y="5445577"/>
                <a:ext cx="355400" cy="1093087"/>
                <a:chOff x="3947185" y="4308510"/>
                <a:chExt cx="355400" cy="1093087"/>
              </a:xfrm>
            </p:grpSpPr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774D799C-3542-4E8C-1C22-73792C341E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647354" y="4680230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1E9F9BA9-FABB-D634-B159-450773A23DCB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E757F355-5AD4-40B1-2757-9B90FB88B5DA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058D9E06-8B9C-B0B5-F922-8D75D8AB00A4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373FC2E6-AB61-9C34-CA81-427CDFFF1794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5C994450-494F-534D-9ED7-81AA2C16A0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575465" y="4746365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215BB36A-5717-3599-6600-0E8837E46236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CA3C9BAC-7F5B-E97B-1A18-0E84C7121AE7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646489E7-E6C6-4AE8-03EF-4AAA085E30CD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1F0C6C98-16AA-B7CE-2011-D8B85A37BEAF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155B3D0-49D8-20B0-DCE6-B4C8F70A7287}"/>
                </a:ext>
              </a:extLst>
            </p:cNvPr>
            <p:cNvSpPr txBox="1"/>
            <p:nvPr/>
          </p:nvSpPr>
          <p:spPr>
            <a:xfrm>
              <a:off x="5412884" y="2561006"/>
              <a:ext cx="240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*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2BBDA23-9C24-46AD-48C0-7BBDFB1E89E4}"/>
                </a:ext>
              </a:extLst>
            </p:cNvPr>
            <p:cNvGrpSpPr/>
            <p:nvPr/>
          </p:nvGrpSpPr>
          <p:grpSpPr>
            <a:xfrm>
              <a:off x="5715719" y="1910581"/>
              <a:ext cx="2084612" cy="1798669"/>
              <a:chOff x="5221673" y="4391455"/>
              <a:chExt cx="2374395" cy="204870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3B01F9F2-E711-5DC8-7F9C-29A51A2AE4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72066" y="4391455"/>
                <a:ext cx="2268000" cy="2048702"/>
                <a:chOff x="1036320" y="2239962"/>
                <a:chExt cx="1905000" cy="1948528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4AC1A04A-B8FA-1A43-1167-63B0855E311A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24" name="Group 323">
                    <a:extLst>
                      <a:ext uri="{FF2B5EF4-FFF2-40B4-BE49-F238E27FC236}">
                        <a16:creationId xmlns:a16="http://schemas.microsoft.com/office/drawing/2014/main" id="{2647C621-3F55-F9B9-EBFE-FB004A49A52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48" name="Group 347">
                      <a:extLst>
                        <a:ext uri="{FF2B5EF4-FFF2-40B4-BE49-F238E27FC236}">
                          <a16:creationId xmlns:a16="http://schemas.microsoft.com/office/drawing/2014/main" id="{61798303-C272-D050-86D9-E57B83E832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60" name="Group 359">
                        <a:extLst>
                          <a:ext uri="{FF2B5EF4-FFF2-40B4-BE49-F238E27FC236}">
                            <a16:creationId xmlns:a16="http://schemas.microsoft.com/office/drawing/2014/main" id="{0B8D6E51-E66C-43C2-94BE-6D30C84544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6" name="Rectangle 365">
                          <a:extLst>
                            <a:ext uri="{FF2B5EF4-FFF2-40B4-BE49-F238E27FC236}">
                              <a16:creationId xmlns:a16="http://schemas.microsoft.com/office/drawing/2014/main" id="{E2D2BB59-8882-D046-D1E9-E86FDD705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7" name="Rectangle 366">
                          <a:extLst>
                            <a:ext uri="{FF2B5EF4-FFF2-40B4-BE49-F238E27FC236}">
                              <a16:creationId xmlns:a16="http://schemas.microsoft.com/office/drawing/2014/main" id="{C3DF50F5-8F87-BFEB-D016-5B2AC13A8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8" name="Rectangle 367">
                          <a:extLst>
                            <a:ext uri="{FF2B5EF4-FFF2-40B4-BE49-F238E27FC236}">
                              <a16:creationId xmlns:a16="http://schemas.microsoft.com/office/drawing/2014/main" id="{5C9E1587-1AC5-7F06-79D2-E5346825C6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5156E54D-081D-D42D-FBA7-67864751B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" name="Group 360">
                        <a:extLst>
                          <a:ext uri="{FF2B5EF4-FFF2-40B4-BE49-F238E27FC236}">
                            <a16:creationId xmlns:a16="http://schemas.microsoft.com/office/drawing/2014/main" id="{5A94AE65-E080-6535-5437-5734A29B62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2" name="Rectangle 361">
                          <a:extLst>
                            <a:ext uri="{FF2B5EF4-FFF2-40B4-BE49-F238E27FC236}">
                              <a16:creationId xmlns:a16="http://schemas.microsoft.com/office/drawing/2014/main" id="{83117DB5-90D8-D72A-EA8C-4A766CBF85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3" name="Rectangle 362">
                          <a:extLst>
                            <a:ext uri="{FF2B5EF4-FFF2-40B4-BE49-F238E27FC236}">
                              <a16:creationId xmlns:a16="http://schemas.microsoft.com/office/drawing/2014/main" id="{2D60C196-6E62-0771-3D82-F6AE14B28E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4" name="Rectangle 363">
                          <a:extLst>
                            <a:ext uri="{FF2B5EF4-FFF2-40B4-BE49-F238E27FC236}">
                              <a16:creationId xmlns:a16="http://schemas.microsoft.com/office/drawing/2014/main" id="{B2823676-BE1A-DAD5-3F3C-2DF08CA1E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5" name="Rectangle 364">
                          <a:extLst>
                            <a:ext uri="{FF2B5EF4-FFF2-40B4-BE49-F238E27FC236}">
                              <a16:creationId xmlns:a16="http://schemas.microsoft.com/office/drawing/2014/main" id="{F5A87DD5-1C72-9915-DB02-9703458C1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9" name="Group 348">
                      <a:extLst>
                        <a:ext uri="{FF2B5EF4-FFF2-40B4-BE49-F238E27FC236}">
                          <a16:creationId xmlns:a16="http://schemas.microsoft.com/office/drawing/2014/main" id="{FE5BD4CF-A31F-CAE9-B581-9115440817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50" name="Group 349">
                        <a:extLst>
                          <a:ext uri="{FF2B5EF4-FFF2-40B4-BE49-F238E27FC236}">
                            <a16:creationId xmlns:a16="http://schemas.microsoft.com/office/drawing/2014/main" id="{E74AFE1F-30C7-66BF-34E0-9B2B2E2096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9EAC7EC6-5F6C-FEF2-8E2A-6FD37AD3C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7" name="Rectangle 356">
                          <a:extLst>
                            <a:ext uri="{FF2B5EF4-FFF2-40B4-BE49-F238E27FC236}">
                              <a16:creationId xmlns:a16="http://schemas.microsoft.com/office/drawing/2014/main" id="{1AEAB55D-599F-9588-52EF-154C362B3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8" name="Rectangle 357">
                          <a:extLst>
                            <a:ext uri="{FF2B5EF4-FFF2-40B4-BE49-F238E27FC236}">
                              <a16:creationId xmlns:a16="http://schemas.microsoft.com/office/drawing/2014/main" id="{8B677EAB-B302-6822-1A26-269A792566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9" name="Rectangle 358">
                          <a:extLst>
                            <a:ext uri="{FF2B5EF4-FFF2-40B4-BE49-F238E27FC236}">
                              <a16:creationId xmlns:a16="http://schemas.microsoft.com/office/drawing/2014/main" id="{20E0853F-2AE3-E1A5-54B0-5D64A1413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" name="Group 350">
                        <a:extLst>
                          <a:ext uri="{FF2B5EF4-FFF2-40B4-BE49-F238E27FC236}">
                            <a16:creationId xmlns:a16="http://schemas.microsoft.com/office/drawing/2014/main" id="{FBFA3453-EFF4-DD7D-D49A-3D0DEE29CB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8FD46EC9-B92D-095F-1A79-28128CBB6F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3" name="Rectangle 352">
                          <a:extLst>
                            <a:ext uri="{FF2B5EF4-FFF2-40B4-BE49-F238E27FC236}">
                              <a16:creationId xmlns:a16="http://schemas.microsoft.com/office/drawing/2014/main" id="{31F9202A-887C-FD02-7F48-841E1F2F3E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4" name="Rectangle 353">
                          <a:extLst>
                            <a:ext uri="{FF2B5EF4-FFF2-40B4-BE49-F238E27FC236}">
                              <a16:creationId xmlns:a16="http://schemas.microsoft.com/office/drawing/2014/main" id="{D39DD6DE-51A7-C9E0-0C40-1DD93B0E38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5" name="Rectangle 354">
                          <a:extLst>
                            <a:ext uri="{FF2B5EF4-FFF2-40B4-BE49-F238E27FC236}">
                              <a16:creationId xmlns:a16="http://schemas.microsoft.com/office/drawing/2014/main" id="{669D62B3-1B83-44C8-7A44-1314C195F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7281073C-1D48-9190-8F56-7E487F60C12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6434F79D-C821-AC5D-A889-7E1DC22D6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38" name="Group 337">
                        <a:extLst>
                          <a:ext uri="{FF2B5EF4-FFF2-40B4-BE49-F238E27FC236}">
                            <a16:creationId xmlns:a16="http://schemas.microsoft.com/office/drawing/2014/main" id="{2F745CDB-0489-CEF5-6954-6148E26EE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4" name="Rectangle 343">
                          <a:extLst>
                            <a:ext uri="{FF2B5EF4-FFF2-40B4-BE49-F238E27FC236}">
                              <a16:creationId xmlns:a16="http://schemas.microsoft.com/office/drawing/2014/main" id="{5A82B057-21A2-1B3D-E0DB-1F62BF85F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8C17D0B1-FF0A-E179-2789-8F42AF3DA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7ED251EF-645C-4B76-6809-B73A8F98C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B8C6D0BE-F982-61BA-75F8-1BD460D57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39" name="Group 338">
                        <a:extLst>
                          <a:ext uri="{FF2B5EF4-FFF2-40B4-BE49-F238E27FC236}">
                            <a16:creationId xmlns:a16="http://schemas.microsoft.com/office/drawing/2014/main" id="{6EAB5FB2-AB03-2E18-5A2A-1B1A6BB8D8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0" name="Rectangle 339">
                          <a:extLst>
                            <a:ext uri="{FF2B5EF4-FFF2-40B4-BE49-F238E27FC236}">
                              <a16:creationId xmlns:a16="http://schemas.microsoft.com/office/drawing/2014/main" id="{F4287A1B-54AC-B8D1-82D6-3B47456027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1" name="Rectangle 340">
                          <a:extLst>
                            <a:ext uri="{FF2B5EF4-FFF2-40B4-BE49-F238E27FC236}">
                              <a16:creationId xmlns:a16="http://schemas.microsoft.com/office/drawing/2014/main" id="{3365A979-935E-83D4-3F61-177BA4EB0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2" name="Rectangle 341">
                          <a:extLst>
                            <a:ext uri="{FF2B5EF4-FFF2-40B4-BE49-F238E27FC236}">
                              <a16:creationId xmlns:a16="http://schemas.microsoft.com/office/drawing/2014/main" id="{7F203A5C-9478-B034-D5BA-47E3EBC78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3" name="Rectangle 342">
                          <a:extLst>
                            <a:ext uri="{FF2B5EF4-FFF2-40B4-BE49-F238E27FC236}">
                              <a16:creationId xmlns:a16="http://schemas.microsoft.com/office/drawing/2014/main" id="{66A262A8-87AC-B0CD-2E77-558C99D30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7" name="Group 326">
                      <a:extLst>
                        <a:ext uri="{FF2B5EF4-FFF2-40B4-BE49-F238E27FC236}">
                          <a16:creationId xmlns:a16="http://schemas.microsoft.com/office/drawing/2014/main" id="{1002B04C-D844-6F36-D4CC-0A51375BFE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28" name="Group 327">
                        <a:extLst>
                          <a:ext uri="{FF2B5EF4-FFF2-40B4-BE49-F238E27FC236}">
                            <a16:creationId xmlns:a16="http://schemas.microsoft.com/office/drawing/2014/main" id="{C35F9E7D-B382-B305-A626-F749DB26B4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4" name="Rectangle 333">
                          <a:extLst>
                            <a:ext uri="{FF2B5EF4-FFF2-40B4-BE49-F238E27FC236}">
                              <a16:creationId xmlns:a16="http://schemas.microsoft.com/office/drawing/2014/main" id="{50C18509-F652-D397-F454-6B5F91BB5C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5" name="Rectangle 334">
                          <a:extLst>
                            <a:ext uri="{FF2B5EF4-FFF2-40B4-BE49-F238E27FC236}">
                              <a16:creationId xmlns:a16="http://schemas.microsoft.com/office/drawing/2014/main" id="{92D114A7-2C05-476A-D959-F7DB52660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6" name="Rectangle 335">
                          <a:extLst>
                            <a:ext uri="{FF2B5EF4-FFF2-40B4-BE49-F238E27FC236}">
                              <a16:creationId xmlns:a16="http://schemas.microsoft.com/office/drawing/2014/main" id="{2F61700B-FCBD-60F4-1E7F-13FD4A8094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7" name="Rectangle 336">
                          <a:extLst>
                            <a:ext uri="{FF2B5EF4-FFF2-40B4-BE49-F238E27FC236}">
                              <a16:creationId xmlns:a16="http://schemas.microsoft.com/office/drawing/2014/main" id="{075DB25B-2805-80F7-EBF1-A90146E51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29" name="Group 328">
                        <a:extLst>
                          <a:ext uri="{FF2B5EF4-FFF2-40B4-BE49-F238E27FC236}">
                            <a16:creationId xmlns:a16="http://schemas.microsoft.com/office/drawing/2014/main" id="{BD6EDB44-839A-A4A4-0E86-C74808E8B2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2D1A39C5-0730-5599-3AFD-E4FDA7680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243B381F-015A-C6D6-3D96-CDDFDD5E3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326336F4-4636-6A66-15C8-90805F6DE4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3" name="Rectangle 332">
                          <a:extLst>
                            <a:ext uri="{FF2B5EF4-FFF2-40B4-BE49-F238E27FC236}">
                              <a16:creationId xmlns:a16="http://schemas.microsoft.com/office/drawing/2014/main" id="{C7DDD0D7-8B31-3997-32B9-ED2C4DED09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9629EF16-4FA5-E1F6-90BB-232791A8B98E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2E0DA507-69F8-7F8E-F472-71D8850243E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9C4F8A04-B25A-183D-3BD6-2B10ED7BB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14" name="Group 313">
                        <a:extLst>
                          <a:ext uri="{FF2B5EF4-FFF2-40B4-BE49-F238E27FC236}">
                            <a16:creationId xmlns:a16="http://schemas.microsoft.com/office/drawing/2014/main" id="{0E28C5FE-6B26-5402-CED4-6C592E902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20" name="Rectangle 319">
                          <a:extLst>
                            <a:ext uri="{FF2B5EF4-FFF2-40B4-BE49-F238E27FC236}">
                              <a16:creationId xmlns:a16="http://schemas.microsoft.com/office/drawing/2014/main" id="{1AEDB05D-6A56-BB69-9C2E-EE03F9BA4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1" name="Rectangle 320">
                          <a:extLst>
                            <a:ext uri="{FF2B5EF4-FFF2-40B4-BE49-F238E27FC236}">
                              <a16:creationId xmlns:a16="http://schemas.microsoft.com/office/drawing/2014/main" id="{D46C140F-1A51-914A-9390-411E2D929B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D2182444-CA4F-6792-B928-E99A3AB720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3" name="Rectangle 322">
                          <a:extLst>
                            <a:ext uri="{FF2B5EF4-FFF2-40B4-BE49-F238E27FC236}">
                              <a16:creationId xmlns:a16="http://schemas.microsoft.com/office/drawing/2014/main" id="{A73E2B2C-80C2-AC8C-C55D-AB4A49BFE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25420F8-7BA4-A475-C833-D0AA686EC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16" name="Rectangle 315">
                          <a:extLst>
                            <a:ext uri="{FF2B5EF4-FFF2-40B4-BE49-F238E27FC236}">
                              <a16:creationId xmlns:a16="http://schemas.microsoft.com/office/drawing/2014/main" id="{C5697255-0087-2F4C-675E-C4A3EC7CB3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7" name="Rectangle 316">
                          <a:extLst>
                            <a:ext uri="{FF2B5EF4-FFF2-40B4-BE49-F238E27FC236}">
                              <a16:creationId xmlns:a16="http://schemas.microsoft.com/office/drawing/2014/main" id="{0A5BBBF0-3CD0-47C7-93F1-08DB7AC9ED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8" name="Rectangle 317">
                          <a:extLst>
                            <a:ext uri="{FF2B5EF4-FFF2-40B4-BE49-F238E27FC236}">
                              <a16:creationId xmlns:a16="http://schemas.microsoft.com/office/drawing/2014/main" id="{A9F4C276-020F-5503-F085-CDC09F2A4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9" name="Rectangle 318">
                          <a:extLst>
                            <a:ext uri="{FF2B5EF4-FFF2-40B4-BE49-F238E27FC236}">
                              <a16:creationId xmlns:a16="http://schemas.microsoft.com/office/drawing/2014/main" id="{5D696F00-5114-3023-E20E-D2AB20F06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3" name="Group 302">
                      <a:extLst>
                        <a:ext uri="{FF2B5EF4-FFF2-40B4-BE49-F238E27FC236}">
                          <a16:creationId xmlns:a16="http://schemas.microsoft.com/office/drawing/2014/main" id="{8CED96AB-AEA3-FCE4-9503-05F31FFE25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C85E0323-9FE1-213E-9556-6A3B411DB7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B7844F52-864C-A54C-FF9F-6EDC6DC8A2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6E32C0AE-0465-BB40-3958-372D2CFE2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D3A4AD70-49B4-BE4B-3903-6CDA63AC8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3" name="Rectangle 312">
                          <a:extLst>
                            <a:ext uri="{FF2B5EF4-FFF2-40B4-BE49-F238E27FC236}">
                              <a16:creationId xmlns:a16="http://schemas.microsoft.com/office/drawing/2014/main" id="{97F6E5BC-A9C8-A66E-1F02-CBDD437A6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" name="Group 304">
                        <a:extLst>
                          <a:ext uri="{FF2B5EF4-FFF2-40B4-BE49-F238E27FC236}">
                            <a16:creationId xmlns:a16="http://schemas.microsoft.com/office/drawing/2014/main" id="{3179E8CE-4D99-E641-5397-7B3B0C6940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CD5265E4-5AC3-E868-A89A-273D38903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2799F1AA-6874-A2F9-9C94-4D5BB2156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8C114B64-32D9-4E49-42C0-11C29787F4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70DA6478-7F3E-03E8-2A85-C2F26D54B5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C36D5970-00E8-9CE0-1FB6-EAC881A3F70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E5BED870-E744-7725-0C39-B27463967C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D4061D93-E928-FE8D-3992-C526FA1E17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98" name="Rectangle 297">
                          <a:extLst>
                            <a:ext uri="{FF2B5EF4-FFF2-40B4-BE49-F238E27FC236}">
                              <a16:creationId xmlns:a16="http://schemas.microsoft.com/office/drawing/2014/main" id="{881B2B7C-5128-B8A6-222B-67FEFFD46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9" name="Rectangle 298">
                          <a:extLst>
                            <a:ext uri="{FF2B5EF4-FFF2-40B4-BE49-F238E27FC236}">
                              <a16:creationId xmlns:a16="http://schemas.microsoft.com/office/drawing/2014/main" id="{EF78D322-C59C-B288-9A89-1B2ED6EDF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0" name="Rectangle 299">
                          <a:extLst>
                            <a:ext uri="{FF2B5EF4-FFF2-40B4-BE49-F238E27FC236}">
                              <a16:creationId xmlns:a16="http://schemas.microsoft.com/office/drawing/2014/main" id="{29B3ADEB-2F35-4949-0C79-BED1ADA26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1" name="Rectangle 300">
                          <a:extLst>
                            <a:ext uri="{FF2B5EF4-FFF2-40B4-BE49-F238E27FC236}">
                              <a16:creationId xmlns:a16="http://schemas.microsoft.com/office/drawing/2014/main" id="{235E6E09-BDF0-8429-DCD2-6795ABC5C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95C9DF12-78CD-20A3-F642-C27F15087C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94" name="Rectangle 293">
                          <a:extLst>
                            <a:ext uri="{FF2B5EF4-FFF2-40B4-BE49-F238E27FC236}">
                              <a16:creationId xmlns:a16="http://schemas.microsoft.com/office/drawing/2014/main" id="{103D971F-A733-25E2-E22C-98F98511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5" name="Rectangle 294">
                          <a:extLst>
                            <a:ext uri="{FF2B5EF4-FFF2-40B4-BE49-F238E27FC236}">
                              <a16:creationId xmlns:a16="http://schemas.microsoft.com/office/drawing/2014/main" id="{AE4FBF77-031D-02A4-AA3D-5EB1150DFF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6" name="Rectangle 295">
                          <a:extLst>
                            <a:ext uri="{FF2B5EF4-FFF2-40B4-BE49-F238E27FC236}">
                              <a16:creationId xmlns:a16="http://schemas.microsoft.com/office/drawing/2014/main" id="{34ED938E-88E6-090E-D4EA-A112A47C35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7" name="Rectangle 296">
                          <a:extLst>
                            <a:ext uri="{FF2B5EF4-FFF2-40B4-BE49-F238E27FC236}">
                              <a16:creationId xmlns:a16="http://schemas.microsoft.com/office/drawing/2014/main" id="{3E6479BD-5707-1CA7-6A1F-067CC8DA30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345E4725-5C02-6E54-A56A-B29FC61831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82" name="Group 281">
                        <a:extLst>
                          <a:ext uri="{FF2B5EF4-FFF2-40B4-BE49-F238E27FC236}">
                            <a16:creationId xmlns:a16="http://schemas.microsoft.com/office/drawing/2014/main" id="{12016F91-EEA4-EBA6-EE5B-7710CF751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88" name="Rectangle 287">
                          <a:extLst>
                            <a:ext uri="{FF2B5EF4-FFF2-40B4-BE49-F238E27FC236}">
                              <a16:creationId xmlns:a16="http://schemas.microsoft.com/office/drawing/2014/main" id="{A38E26CB-5410-9ADC-F540-53A38EDAFD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9" name="Rectangle 288">
                          <a:extLst>
                            <a:ext uri="{FF2B5EF4-FFF2-40B4-BE49-F238E27FC236}">
                              <a16:creationId xmlns:a16="http://schemas.microsoft.com/office/drawing/2014/main" id="{2E860667-4779-079F-37A6-CC8C0AE4F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0" name="Rectangle 289">
                          <a:extLst>
                            <a:ext uri="{FF2B5EF4-FFF2-40B4-BE49-F238E27FC236}">
                              <a16:creationId xmlns:a16="http://schemas.microsoft.com/office/drawing/2014/main" id="{1EC1E09A-A28D-6EAB-FDE6-1414FE909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1" name="Rectangle 290">
                          <a:extLst>
                            <a:ext uri="{FF2B5EF4-FFF2-40B4-BE49-F238E27FC236}">
                              <a16:creationId xmlns:a16="http://schemas.microsoft.com/office/drawing/2014/main" id="{102B02B0-3D6E-536F-B45C-4654A388CB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" name="Group 282">
                        <a:extLst>
                          <a:ext uri="{FF2B5EF4-FFF2-40B4-BE49-F238E27FC236}">
                            <a16:creationId xmlns:a16="http://schemas.microsoft.com/office/drawing/2014/main" id="{8AA76822-4C86-0203-FF1C-9249FACD99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84" name="Rectangle 283">
                          <a:extLst>
                            <a:ext uri="{FF2B5EF4-FFF2-40B4-BE49-F238E27FC236}">
                              <a16:creationId xmlns:a16="http://schemas.microsoft.com/office/drawing/2014/main" id="{D2600C8E-EDE6-E566-86B1-E7C19E45E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5" name="Rectangle 284">
                          <a:extLst>
                            <a:ext uri="{FF2B5EF4-FFF2-40B4-BE49-F238E27FC236}">
                              <a16:creationId xmlns:a16="http://schemas.microsoft.com/office/drawing/2014/main" id="{72D0F7DB-F318-3307-9B65-1BFE00340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6" name="Rectangle 285">
                          <a:extLst>
                            <a:ext uri="{FF2B5EF4-FFF2-40B4-BE49-F238E27FC236}">
                              <a16:creationId xmlns:a16="http://schemas.microsoft.com/office/drawing/2014/main" id="{E08C1F33-41DB-79E6-D361-78D457564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7" name="Rectangle 286">
                          <a:extLst>
                            <a:ext uri="{FF2B5EF4-FFF2-40B4-BE49-F238E27FC236}">
                              <a16:creationId xmlns:a16="http://schemas.microsoft.com/office/drawing/2014/main" id="{256B8A04-06A0-44EF-56D4-120544F48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ECCFDA6F-7AB9-0CA7-5062-78150335D253}"/>
                  </a:ext>
                </a:extLst>
              </p:cNvPr>
              <p:cNvGrpSpPr/>
              <p:nvPr/>
            </p:nvGrpSpPr>
            <p:grpSpPr>
              <a:xfrm>
                <a:off x="5221673" y="4630906"/>
                <a:ext cx="2374395" cy="1514554"/>
                <a:chOff x="5221673" y="4630906"/>
                <a:chExt cx="2374395" cy="1514554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8467A5C-2A5B-D994-6BC6-4DD6A934DB86}"/>
                    </a:ext>
                  </a:extLst>
                </p:cNvPr>
                <p:cNvSpPr txBox="1"/>
                <p:nvPr/>
              </p:nvSpPr>
              <p:spPr>
                <a:xfrm>
                  <a:off x="5221674" y="463090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1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6CEBBCE-4FC0-D78A-4C20-BF2517DEB8DE}"/>
                    </a:ext>
                  </a:extLst>
                </p:cNvPr>
                <p:cNvSpPr txBox="1"/>
                <p:nvPr/>
              </p:nvSpPr>
              <p:spPr>
                <a:xfrm>
                  <a:off x="6368740" y="463090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2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EC411335-EA43-A364-C0D4-D7401B5ACD8A}"/>
                    </a:ext>
                  </a:extLst>
                </p:cNvPr>
                <p:cNvSpPr txBox="1"/>
                <p:nvPr/>
              </p:nvSpPr>
              <p:spPr>
                <a:xfrm>
                  <a:off x="5221673" y="566168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3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094D9FC-E613-3B6A-E550-597D4D441302}"/>
                    </a:ext>
                  </a:extLst>
                </p:cNvPr>
                <p:cNvSpPr txBox="1"/>
                <p:nvPr/>
              </p:nvSpPr>
              <p:spPr>
                <a:xfrm>
                  <a:off x="6368740" y="566168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4</a:t>
                  </a:r>
                </a:p>
              </p:txBody>
            </p:sp>
          </p:grpSp>
        </p:grp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B090114-5D41-79F1-2712-3E7A78250D98}"/>
              </a:ext>
            </a:extLst>
          </p:cNvPr>
          <p:cNvGrpSpPr/>
          <p:nvPr/>
        </p:nvGrpSpPr>
        <p:grpSpPr>
          <a:xfrm>
            <a:off x="4490052" y="4380787"/>
            <a:ext cx="4344072" cy="2143124"/>
            <a:chOff x="1180385" y="4461376"/>
            <a:chExt cx="4947944" cy="2441039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41F89BE4-F4FE-8876-3C9B-E8527EF21AF0}"/>
                </a:ext>
              </a:extLst>
            </p:cNvPr>
            <p:cNvSpPr txBox="1"/>
            <p:nvPr/>
          </p:nvSpPr>
          <p:spPr>
            <a:xfrm>
              <a:off x="1180385" y="5535228"/>
              <a:ext cx="4947944" cy="136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trade-off </a:t>
              </a:r>
            </a:p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c</a:t>
              </a:r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omputation vs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data transfer costs</a:t>
              </a:r>
            </a:p>
          </p:txBody>
        </p:sp>
        <p:sp>
          <p:nvSpPr>
            <p:cNvPr id="419" name="Right Arrow 418">
              <a:extLst>
                <a:ext uri="{FF2B5EF4-FFF2-40B4-BE49-F238E27FC236}">
                  <a16:creationId xmlns:a16="http://schemas.microsoft.com/office/drawing/2014/main" id="{0F500221-0DDA-C40C-DF2D-ED49DED36605}"/>
                </a:ext>
              </a:extLst>
            </p:cNvPr>
            <p:cNvSpPr/>
            <p:nvPr/>
          </p:nvSpPr>
          <p:spPr>
            <a:xfrm rot="5400000">
              <a:off x="3229358" y="4785376"/>
              <a:ext cx="1008000" cy="3600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Trebuchet MS" panose="020B0703020202090204" pitchFamily="34" charset="0"/>
              </a:endParaRPr>
            </a:p>
          </p:txBody>
        </p:sp>
      </p:grpSp>
      <p:sp>
        <p:nvSpPr>
          <p:cNvPr id="420" name="TextBox 419">
            <a:extLst>
              <a:ext uri="{FF2B5EF4-FFF2-40B4-BE49-F238E27FC236}">
                <a16:creationId xmlns:a16="http://schemas.microsoft.com/office/drawing/2014/main" id="{BDB71B2B-CCA8-250C-57D3-93CF8C1222BA}"/>
              </a:ext>
            </a:extLst>
          </p:cNvPr>
          <p:cNvSpPr txBox="1"/>
          <p:nvPr/>
        </p:nvSpPr>
        <p:spPr>
          <a:xfrm>
            <a:off x="391579" y="1000773"/>
            <a:ext cx="83251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2300" dirty="0">
                <a:latin typeface="Trebuchet MS" panose="020B0703020202090204" pitchFamily="34" charset="0"/>
              </a:rPr>
              <a:t> supports two types of data partitioning techniques:</a:t>
            </a:r>
            <a:endParaRPr lang="en-GR" sz="23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79801</TotalTime>
  <Words>2839</Words>
  <Application>Microsoft Macintosh PowerPoint</Application>
  <PresentationFormat>On-screen Show (4:3)</PresentationFormat>
  <Paragraphs>1032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Nunito</vt:lpstr>
      <vt:lpstr>Nunito SemiBold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4093</cp:revision>
  <dcterms:created xsi:type="dcterms:W3CDTF">2020-11-10T14:18:08Z</dcterms:created>
  <dcterms:modified xsi:type="dcterms:W3CDTF">2022-05-14T20:13:01Z</dcterms:modified>
</cp:coreProperties>
</file>