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charts/chart2.xml" ContentType="application/vnd.openxmlformats-officedocument.drawingml.chart+xml"/>
  <Override PartName="/ppt/notesSlides/notesSlide38.xml" ContentType="application/vnd.openxmlformats-officedocument.presentationml.notesSlide+xml"/>
  <Override PartName="/ppt/charts/chart3.xml" ContentType="application/vnd.openxmlformats-officedocument.drawingml.chart+xml"/>
  <Override PartName="/ppt/notesSlides/notesSlide39.xml" ContentType="application/vnd.openxmlformats-officedocument.presentationml.notesSlide+xml"/>
  <Override PartName="/ppt/tags/tag1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45"/>
  </p:notesMasterIdLst>
  <p:sldIdLst>
    <p:sldId id="5052" r:id="rId2"/>
    <p:sldId id="4984" r:id="rId3"/>
    <p:sldId id="4986" r:id="rId4"/>
    <p:sldId id="4987" r:id="rId5"/>
    <p:sldId id="5064" r:id="rId6"/>
    <p:sldId id="5069" r:id="rId7"/>
    <p:sldId id="5066" r:id="rId8"/>
    <p:sldId id="5061" r:id="rId9"/>
    <p:sldId id="4992" r:id="rId10"/>
    <p:sldId id="5071" r:id="rId11"/>
    <p:sldId id="4989" r:id="rId12"/>
    <p:sldId id="5040" r:id="rId13"/>
    <p:sldId id="5000" r:id="rId14"/>
    <p:sldId id="5029" r:id="rId15"/>
    <p:sldId id="5041" r:id="rId16"/>
    <p:sldId id="5054" r:id="rId17"/>
    <p:sldId id="5002" r:id="rId18"/>
    <p:sldId id="5045" r:id="rId19"/>
    <p:sldId id="5042" r:id="rId20"/>
    <p:sldId id="5058" r:id="rId21"/>
    <p:sldId id="5060" r:id="rId22"/>
    <p:sldId id="5059" r:id="rId23"/>
    <p:sldId id="5043" r:id="rId24"/>
    <p:sldId id="5004" r:id="rId25"/>
    <p:sldId id="5044" r:id="rId26"/>
    <p:sldId id="5005" r:id="rId27"/>
    <p:sldId id="5030" r:id="rId28"/>
    <p:sldId id="5038" r:id="rId29"/>
    <p:sldId id="5039" r:id="rId30"/>
    <p:sldId id="5053" r:id="rId31"/>
    <p:sldId id="5077" r:id="rId32"/>
    <p:sldId id="5032" r:id="rId33"/>
    <p:sldId id="5033" r:id="rId34"/>
    <p:sldId id="4990" r:id="rId35"/>
    <p:sldId id="5013" r:id="rId36"/>
    <p:sldId id="5075" r:id="rId37"/>
    <p:sldId id="5072" r:id="rId38"/>
    <p:sldId id="5015" r:id="rId39"/>
    <p:sldId id="5047" r:id="rId40"/>
    <p:sldId id="5036" r:id="rId41"/>
    <p:sldId id="5018" r:id="rId42"/>
    <p:sldId id="5048" r:id="rId43"/>
    <p:sldId id="507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99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31567F-692A-1B0C-5AEF-722C5BC80BD7}" name="Peiming Yang" initials="PY" userId="51d81830e5d25e2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14425D"/>
    <a:srgbClr val="E69CA4"/>
    <a:srgbClr val="FFFFFF"/>
    <a:srgbClr val="D9EAD5"/>
    <a:srgbClr val="8D3E64"/>
    <a:srgbClr val="FEE2F1"/>
    <a:srgbClr val="48365C"/>
    <a:srgbClr val="16101C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0" autoAdjust="0"/>
    <p:restoredTop sz="88881" autoAdjust="0"/>
  </p:normalViewPr>
  <p:slideViewPr>
    <p:cSldViewPr snapToGrid="0" snapToObjects="1">
      <p:cViewPr varScale="1">
        <p:scale>
          <a:sx n="96" d="100"/>
          <a:sy n="96" d="100"/>
        </p:scale>
        <p:origin x="192" y="592"/>
      </p:cViewPr>
      <p:guideLst>
        <p:guide orient="horz" pos="845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christina\Desk\presentations\talks\PIMTutorial_November2024\GNN%20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christina\Desk\presentations\talks\PIMTutorial_November2024\GNN%20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christina\Desk\presentations\talks\PIMTutorial_November2024\GNN%20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n-GB" sz="2400" b="0" dirty="0"/>
              <a:t>INT32 </a:t>
            </a:r>
          </a:p>
        </c:rich>
      </c:tx>
      <c:layout>
        <c:manualLayout>
          <c:xMode val="edge"/>
          <c:yMode val="edge"/>
          <c:x val="0.46828894191075254"/>
          <c:y val="3.9531845051684486E-2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'Set 5 Results'!$B$26</c:f>
              <c:strCache>
                <c:ptCount val="1"/>
                <c:pt idx="0">
                  <c:v>PyTorch (CPU)</c:v>
                </c:pt>
              </c:strCache>
            </c:strRef>
          </c:tx>
          <c:spPr>
            <a:solidFill>
              <a:srgbClr val="DFD7E7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Results'!$C$26:$K$26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27ED-424A-A2D6-1905E97AB396}"/>
            </c:ext>
          </c:extLst>
        </c:ser>
        <c:ser>
          <c:idx val="1"/>
          <c:order val="1"/>
          <c:tx>
            <c:strRef>
              <c:f>'Set 5 Results'!$B$27</c:f>
              <c:strCache>
                <c:ptCount val="1"/>
                <c:pt idx="0">
                  <c:v>SparseP1</c:v>
                </c:pt>
              </c:strCache>
            </c:strRef>
          </c:tx>
          <c:spPr>
            <a:solidFill>
              <a:srgbClr val="BFAFCF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Results'!$C$27:$K$27</c:f>
              <c:numCache>
                <c:formatCode>General</c:formatCode>
                <c:ptCount val="9"/>
                <c:pt idx="0">
                  <c:v>1.10400108</c:v>
                </c:pt>
                <c:pt idx="1">
                  <c:v>1.305137</c:v>
                </c:pt>
                <c:pt idx="2">
                  <c:v>1.2103898900000001</c:v>
                </c:pt>
                <c:pt idx="3">
                  <c:v>1.39982959</c:v>
                </c:pt>
                <c:pt idx="4">
                  <c:v>1.34697639</c:v>
                </c:pt>
                <c:pt idx="5">
                  <c:v>1.34100157</c:v>
                </c:pt>
                <c:pt idx="6">
                  <c:v>1.14296172</c:v>
                </c:pt>
                <c:pt idx="7">
                  <c:v>1.1835822300000001</c:v>
                </c:pt>
                <c:pt idx="8">
                  <c:v>1.21704152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27ED-424A-A2D6-1905E97AB396}"/>
            </c:ext>
          </c:extLst>
        </c:ser>
        <c:ser>
          <c:idx val="2"/>
          <c:order val="2"/>
          <c:tx>
            <c:strRef>
              <c:f>'Set 5 Results'!$B$28</c:f>
              <c:strCache>
                <c:ptCount val="1"/>
                <c:pt idx="0">
                  <c:v>SparseP2</c:v>
                </c:pt>
              </c:strCache>
            </c:strRef>
          </c:tx>
          <c:spPr>
            <a:solidFill>
              <a:srgbClr val="A088B7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Results'!$C$28:$K$28</c:f>
              <c:numCache>
                <c:formatCode>General</c:formatCode>
                <c:ptCount val="9"/>
                <c:pt idx="0">
                  <c:v>1.0986593099999999</c:v>
                </c:pt>
                <c:pt idx="1">
                  <c:v>1.25224351</c:v>
                </c:pt>
                <c:pt idx="2">
                  <c:v>1.1822244500000001</c:v>
                </c:pt>
                <c:pt idx="3">
                  <c:v>1.3804308700000001</c:v>
                </c:pt>
                <c:pt idx="4">
                  <c:v>1.3190083800000001</c:v>
                </c:pt>
                <c:pt idx="5">
                  <c:v>1.28940465</c:v>
                </c:pt>
                <c:pt idx="6">
                  <c:v>1.13530515</c:v>
                </c:pt>
                <c:pt idx="7">
                  <c:v>1.16197774</c:v>
                </c:pt>
                <c:pt idx="8">
                  <c:v>1.18451014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27ED-424A-A2D6-1905E97AB396}"/>
            </c:ext>
          </c:extLst>
        </c:ser>
        <c:ser>
          <c:idx val="3"/>
          <c:order val="3"/>
          <c:tx>
            <c:strRef>
              <c:f>'Set 5 Results'!$B$29</c:f>
              <c:strCache>
                <c:ptCount val="1"/>
                <c:pt idx="0">
                  <c:v>GraNDe</c:v>
                </c:pt>
              </c:strCache>
            </c:strRef>
          </c:tx>
          <c:spPr>
            <a:solidFill>
              <a:srgbClr val="604878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Results'!$C$29:$K$29</c:f>
              <c:numCache>
                <c:formatCode>General</c:formatCode>
                <c:ptCount val="9"/>
                <c:pt idx="0">
                  <c:v>0.47434344000000001</c:v>
                </c:pt>
                <c:pt idx="1">
                  <c:v>0.53453395999999997</c:v>
                </c:pt>
                <c:pt idx="2">
                  <c:v>0.50796801999999996</c:v>
                </c:pt>
                <c:pt idx="3">
                  <c:v>0.56131679000000001</c:v>
                </c:pt>
                <c:pt idx="4">
                  <c:v>0.51479054000000002</c:v>
                </c:pt>
                <c:pt idx="5">
                  <c:v>0.5228661</c:v>
                </c:pt>
                <c:pt idx="6">
                  <c:v>0.40930663</c:v>
                </c:pt>
                <c:pt idx="7">
                  <c:v>0.40619811</c:v>
                </c:pt>
                <c:pt idx="8">
                  <c:v>0.42852142999999998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3-27ED-424A-A2D6-1905E97AB396}"/>
            </c:ext>
          </c:extLst>
        </c:ser>
        <c:ser>
          <c:idx val="4"/>
          <c:order val="4"/>
          <c:tx>
            <c:strRef>
              <c:f>'Set 5 Results'!$B$30</c:f>
              <c:strCache>
                <c:ptCount val="1"/>
                <c:pt idx="0">
                  <c:v>PyGim_CSR</c:v>
                </c:pt>
              </c:strCache>
            </c:strRef>
          </c:tx>
          <c:spPr>
            <a:solidFill>
              <a:srgbClr val="48365C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Results'!$C$30:$K$30</c:f>
              <c:numCache>
                <c:formatCode>General</c:formatCode>
                <c:ptCount val="9"/>
                <c:pt idx="0">
                  <c:v>2.7666515700000001</c:v>
                </c:pt>
                <c:pt idx="1">
                  <c:v>3.2756056500000001</c:v>
                </c:pt>
                <c:pt idx="2">
                  <c:v>3.0323897999999998</c:v>
                </c:pt>
                <c:pt idx="3">
                  <c:v>3.3892309799999998</c:v>
                </c:pt>
                <c:pt idx="4">
                  <c:v>3.4308063199999999</c:v>
                </c:pt>
                <c:pt idx="5">
                  <c:v>3.3225193800000001</c:v>
                </c:pt>
                <c:pt idx="6">
                  <c:v>2.6123567300000001</c:v>
                </c:pt>
                <c:pt idx="7">
                  <c:v>2.8215288900000002</c:v>
                </c:pt>
                <c:pt idx="8">
                  <c:v>2.9016296800000001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4-27ED-424A-A2D6-1905E97AB396}"/>
            </c:ext>
          </c:extLst>
        </c:ser>
        <c:ser>
          <c:idx val="5"/>
          <c:order val="5"/>
          <c:tx>
            <c:strRef>
              <c:f>'Set 5 Results'!$B$31</c:f>
              <c:strCache>
                <c:ptCount val="1"/>
                <c:pt idx="0">
                  <c:v>PyGim_COO</c:v>
                </c:pt>
              </c:strCache>
            </c:strRef>
          </c:tx>
          <c:spPr>
            <a:solidFill>
              <a:srgbClr val="16101C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Results'!$C$31:$K$31</c:f>
              <c:numCache>
                <c:formatCode>General</c:formatCode>
                <c:ptCount val="9"/>
                <c:pt idx="0">
                  <c:v>2.6776088100000002</c:v>
                </c:pt>
                <c:pt idx="1">
                  <c:v>3.35505392</c:v>
                </c:pt>
                <c:pt idx="2">
                  <c:v>3.01075567</c:v>
                </c:pt>
                <c:pt idx="3">
                  <c:v>3.40150957</c:v>
                </c:pt>
                <c:pt idx="4">
                  <c:v>3.43927491</c:v>
                </c:pt>
                <c:pt idx="5">
                  <c:v>3.3107267399999998</c:v>
                </c:pt>
                <c:pt idx="6">
                  <c:v>2.6037479700000001</c:v>
                </c:pt>
                <c:pt idx="7">
                  <c:v>2.8016416500000001</c:v>
                </c:pt>
                <c:pt idx="8">
                  <c:v>2.6583861099999999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5-27ED-424A-A2D6-1905E97AB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311912"/>
        <c:axId val="1338639829"/>
      </c:barChart>
      <c:catAx>
        <c:axId val="320311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GR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en-GR"/>
          </a:p>
        </c:txPr>
        <c:crossAx val="1338639829"/>
        <c:crosses val="autoZero"/>
        <c:auto val="1"/>
        <c:lblAlgn val="ctr"/>
        <c:lblOffset val="100"/>
        <c:noMultiLvlLbl val="1"/>
      </c:catAx>
      <c:valAx>
        <c:axId val="133863982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GB" sz="2400" b="0" dirty="0"/>
                  <a:t>Normalized Speedup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2000"/>
            </a:pPr>
            <a:endParaRPr lang="en-GR"/>
          </a:p>
        </c:txPr>
        <c:crossAx val="3203119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3651127366179532E-3"/>
          <c:y val="7.7786687758022416E-2"/>
          <c:w val="0.99763485493555171"/>
          <c:h val="0.14791776891509878"/>
        </c:manualLayout>
      </c:layout>
      <c:overlay val="0"/>
      <c:txPr>
        <a:bodyPr/>
        <a:lstStyle/>
        <a:p>
          <a:pPr>
            <a:defRPr sz="2000"/>
          </a:pPr>
          <a:endParaRPr lang="en-GR"/>
        </a:p>
      </c:txPr>
    </c:legend>
    <c:plotVisOnly val="1"/>
    <c:dispBlanksAs val="zero"/>
    <c:showDLblsOverMax val="1"/>
  </c:chart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n-GB" sz="2400" b="0"/>
              <a:t>INT32 </a:t>
            </a:r>
          </a:p>
        </c:rich>
      </c:tx>
      <c:layout>
        <c:manualLayout>
          <c:xMode val="edge"/>
          <c:yMode val="edge"/>
          <c:x val="0.46828894191075254"/>
          <c:y val="3.9531845051684486E-2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'Set 5 Results'!$B$26</c:f>
              <c:strCache>
                <c:ptCount val="1"/>
                <c:pt idx="0">
                  <c:v>PyTorch (CPU)</c:v>
                </c:pt>
              </c:strCache>
            </c:strRef>
          </c:tx>
          <c:spPr>
            <a:solidFill>
              <a:srgbClr val="DFD7E7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Results'!$C$26:$K$26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27ED-424A-A2D6-1905E97AB396}"/>
            </c:ext>
          </c:extLst>
        </c:ser>
        <c:ser>
          <c:idx val="1"/>
          <c:order val="1"/>
          <c:tx>
            <c:strRef>
              <c:f>'Set 5 Results'!$B$27</c:f>
              <c:strCache>
                <c:ptCount val="1"/>
                <c:pt idx="0">
                  <c:v>SparseP1</c:v>
                </c:pt>
              </c:strCache>
            </c:strRef>
          </c:tx>
          <c:spPr>
            <a:solidFill>
              <a:srgbClr val="BFAFCF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Results'!$C$27:$K$27</c:f>
              <c:numCache>
                <c:formatCode>General</c:formatCode>
                <c:ptCount val="9"/>
                <c:pt idx="0">
                  <c:v>1.10400108</c:v>
                </c:pt>
                <c:pt idx="1">
                  <c:v>1.305137</c:v>
                </c:pt>
                <c:pt idx="2">
                  <c:v>1.2103898900000001</c:v>
                </c:pt>
                <c:pt idx="3">
                  <c:v>1.39982959</c:v>
                </c:pt>
                <c:pt idx="4">
                  <c:v>1.34697639</c:v>
                </c:pt>
                <c:pt idx="5">
                  <c:v>1.34100157</c:v>
                </c:pt>
                <c:pt idx="6">
                  <c:v>1.14296172</c:v>
                </c:pt>
                <c:pt idx="7">
                  <c:v>1.1835822300000001</c:v>
                </c:pt>
                <c:pt idx="8">
                  <c:v>1.21704152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27ED-424A-A2D6-1905E97AB396}"/>
            </c:ext>
          </c:extLst>
        </c:ser>
        <c:ser>
          <c:idx val="2"/>
          <c:order val="2"/>
          <c:tx>
            <c:strRef>
              <c:f>'Set 5 Results'!$B$28</c:f>
              <c:strCache>
                <c:ptCount val="1"/>
                <c:pt idx="0">
                  <c:v>SparseP2</c:v>
                </c:pt>
              </c:strCache>
            </c:strRef>
          </c:tx>
          <c:spPr>
            <a:solidFill>
              <a:srgbClr val="A088B7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Results'!$C$28:$K$28</c:f>
              <c:numCache>
                <c:formatCode>General</c:formatCode>
                <c:ptCount val="9"/>
                <c:pt idx="0">
                  <c:v>1.0986593099999999</c:v>
                </c:pt>
                <c:pt idx="1">
                  <c:v>1.25224351</c:v>
                </c:pt>
                <c:pt idx="2">
                  <c:v>1.1822244500000001</c:v>
                </c:pt>
                <c:pt idx="3">
                  <c:v>1.3804308700000001</c:v>
                </c:pt>
                <c:pt idx="4">
                  <c:v>1.3190083800000001</c:v>
                </c:pt>
                <c:pt idx="5">
                  <c:v>1.28940465</c:v>
                </c:pt>
                <c:pt idx="6">
                  <c:v>1.13530515</c:v>
                </c:pt>
                <c:pt idx="7">
                  <c:v>1.16197774</c:v>
                </c:pt>
                <c:pt idx="8">
                  <c:v>1.18451014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27ED-424A-A2D6-1905E97AB396}"/>
            </c:ext>
          </c:extLst>
        </c:ser>
        <c:ser>
          <c:idx val="3"/>
          <c:order val="3"/>
          <c:tx>
            <c:strRef>
              <c:f>'Set 5 Results'!$B$29</c:f>
              <c:strCache>
                <c:ptCount val="1"/>
                <c:pt idx="0">
                  <c:v>GraNDe</c:v>
                </c:pt>
              </c:strCache>
            </c:strRef>
          </c:tx>
          <c:spPr>
            <a:solidFill>
              <a:srgbClr val="604878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Results'!$C$29:$K$29</c:f>
              <c:numCache>
                <c:formatCode>General</c:formatCode>
                <c:ptCount val="9"/>
                <c:pt idx="0">
                  <c:v>0.47434344000000001</c:v>
                </c:pt>
                <c:pt idx="1">
                  <c:v>0.53453395999999997</c:v>
                </c:pt>
                <c:pt idx="2">
                  <c:v>0.50796801999999996</c:v>
                </c:pt>
                <c:pt idx="3">
                  <c:v>0.56131679000000001</c:v>
                </c:pt>
                <c:pt idx="4">
                  <c:v>0.51479054000000002</c:v>
                </c:pt>
                <c:pt idx="5">
                  <c:v>0.5228661</c:v>
                </c:pt>
                <c:pt idx="6">
                  <c:v>0.40930663</c:v>
                </c:pt>
                <c:pt idx="7">
                  <c:v>0.40619811</c:v>
                </c:pt>
                <c:pt idx="8">
                  <c:v>0.42852142999999998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3-27ED-424A-A2D6-1905E97AB396}"/>
            </c:ext>
          </c:extLst>
        </c:ser>
        <c:ser>
          <c:idx val="4"/>
          <c:order val="4"/>
          <c:tx>
            <c:strRef>
              <c:f>'Set 5 Results'!$B$30</c:f>
              <c:strCache>
                <c:ptCount val="1"/>
                <c:pt idx="0">
                  <c:v>PyGim_CSR</c:v>
                </c:pt>
              </c:strCache>
            </c:strRef>
          </c:tx>
          <c:spPr>
            <a:solidFill>
              <a:srgbClr val="48365C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Results'!$C$30:$K$30</c:f>
              <c:numCache>
                <c:formatCode>General</c:formatCode>
                <c:ptCount val="9"/>
                <c:pt idx="0">
                  <c:v>2.7666515700000001</c:v>
                </c:pt>
                <c:pt idx="1">
                  <c:v>3.2756056500000001</c:v>
                </c:pt>
                <c:pt idx="2">
                  <c:v>3.0323897999999998</c:v>
                </c:pt>
                <c:pt idx="3">
                  <c:v>3.3892309799999998</c:v>
                </c:pt>
                <c:pt idx="4">
                  <c:v>3.4308063199999999</c:v>
                </c:pt>
                <c:pt idx="5">
                  <c:v>3.3225193800000001</c:v>
                </c:pt>
                <c:pt idx="6">
                  <c:v>2.6123567300000001</c:v>
                </c:pt>
                <c:pt idx="7">
                  <c:v>2.8215288900000002</c:v>
                </c:pt>
                <c:pt idx="8">
                  <c:v>2.9016296800000001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4-27ED-424A-A2D6-1905E97AB396}"/>
            </c:ext>
          </c:extLst>
        </c:ser>
        <c:ser>
          <c:idx val="5"/>
          <c:order val="5"/>
          <c:tx>
            <c:strRef>
              <c:f>'Set 5 Results'!$B$31</c:f>
              <c:strCache>
                <c:ptCount val="1"/>
                <c:pt idx="0">
                  <c:v>PyGim_COO</c:v>
                </c:pt>
              </c:strCache>
            </c:strRef>
          </c:tx>
          <c:spPr>
            <a:solidFill>
              <a:srgbClr val="16101C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Results'!$C$25:$K$25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Results'!$C$31:$K$31</c:f>
              <c:numCache>
                <c:formatCode>General</c:formatCode>
                <c:ptCount val="9"/>
                <c:pt idx="0">
                  <c:v>2.6776088100000002</c:v>
                </c:pt>
                <c:pt idx="1">
                  <c:v>3.35505392</c:v>
                </c:pt>
                <c:pt idx="2">
                  <c:v>3.01075567</c:v>
                </c:pt>
                <c:pt idx="3">
                  <c:v>3.40150957</c:v>
                </c:pt>
                <c:pt idx="4">
                  <c:v>3.43927491</c:v>
                </c:pt>
                <c:pt idx="5">
                  <c:v>3.3107267399999998</c:v>
                </c:pt>
                <c:pt idx="6">
                  <c:v>2.6037479700000001</c:v>
                </c:pt>
                <c:pt idx="7">
                  <c:v>2.8016416500000001</c:v>
                </c:pt>
                <c:pt idx="8">
                  <c:v>2.6583861099999999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5-27ED-424A-A2D6-1905E97AB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311912"/>
        <c:axId val="1338639829"/>
      </c:barChart>
      <c:catAx>
        <c:axId val="320311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GR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en-GR"/>
          </a:p>
        </c:txPr>
        <c:crossAx val="1338639829"/>
        <c:crosses val="autoZero"/>
        <c:auto val="1"/>
        <c:lblAlgn val="ctr"/>
        <c:lblOffset val="100"/>
        <c:noMultiLvlLbl val="1"/>
      </c:catAx>
      <c:valAx>
        <c:axId val="133863982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GB" sz="2400" b="0" dirty="0"/>
                  <a:t>Normalized Speedup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2000"/>
            </a:pPr>
            <a:endParaRPr lang="en-GR"/>
          </a:p>
        </c:txPr>
        <c:crossAx val="3203119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3651127366179532E-3"/>
          <c:y val="7.7786687758022416E-2"/>
          <c:w val="0.99763485493555171"/>
          <c:h val="0.14791776891509878"/>
        </c:manualLayout>
      </c:layout>
      <c:overlay val="0"/>
      <c:txPr>
        <a:bodyPr/>
        <a:lstStyle/>
        <a:p>
          <a:pPr>
            <a:defRPr sz="2000"/>
          </a:pPr>
          <a:endParaRPr lang="en-GR"/>
        </a:p>
      </c:txPr>
    </c:legend>
    <c:plotVisOnly val="1"/>
    <c:dispBlanksAs val="zero"/>
    <c:showDLblsOverMax val="1"/>
  </c:chart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n-GB" sz="2400" b="0"/>
              <a:t>INT32</a:t>
            </a:r>
          </a:p>
        </c:rich>
      </c:tx>
      <c:layout>
        <c:manualLayout>
          <c:xMode val="edge"/>
          <c:yMode val="edge"/>
          <c:x val="0.46821192961723024"/>
          <c:y val="6.2458477322590465E-3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'Set 5 Results'!$B$36</c:f>
              <c:strCache>
                <c:ptCount val="1"/>
                <c:pt idx="0">
                  <c:v>PyTorch (CPU)</c:v>
                </c:pt>
              </c:strCache>
            </c:strRef>
          </c:tx>
          <c:spPr>
            <a:solidFill>
              <a:srgbClr val="DFD7E7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Results'!$C$35:$K$35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Results'!$C$36:$K$36</c:f>
              <c:numCache>
                <c:formatCode>General</c:formatCode>
                <c:ptCount val="9"/>
                <c:pt idx="0">
                  <c:v>2564.2726133299998</c:v>
                </c:pt>
                <c:pt idx="1">
                  <c:v>2587.1552123299998</c:v>
                </c:pt>
                <c:pt idx="2">
                  <c:v>2442.4522046699999</c:v>
                </c:pt>
                <c:pt idx="3">
                  <c:v>4433.7423803299998</c:v>
                </c:pt>
                <c:pt idx="4">
                  <c:v>4279.7620443300002</c:v>
                </c:pt>
                <c:pt idx="5">
                  <c:v>4359.3713226700002</c:v>
                </c:pt>
                <c:pt idx="6">
                  <c:v>5852.496623</c:v>
                </c:pt>
                <c:pt idx="7">
                  <c:v>5620.9367069999998</c:v>
                </c:pt>
                <c:pt idx="8">
                  <c:v>5704.5424605999997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E386-E043-98A0-0C0095E74A71}"/>
            </c:ext>
          </c:extLst>
        </c:ser>
        <c:ser>
          <c:idx val="1"/>
          <c:order val="1"/>
          <c:tx>
            <c:strRef>
              <c:f>'Set 5 Results'!$B$37</c:f>
              <c:strCache>
                <c:ptCount val="1"/>
                <c:pt idx="0">
                  <c:v>SparseP1</c:v>
                </c:pt>
              </c:strCache>
            </c:strRef>
          </c:tx>
          <c:spPr>
            <a:solidFill>
              <a:srgbClr val="BFAFCF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Results'!$C$35:$K$35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Results'!$C$37:$K$37</c:f>
              <c:numCache>
                <c:formatCode>General</c:formatCode>
                <c:ptCount val="9"/>
                <c:pt idx="0">
                  <c:v>4946.4061321299996</c:v>
                </c:pt>
                <c:pt idx="1">
                  <c:v>4897.4053920400002</c:v>
                </c:pt>
                <c:pt idx="2">
                  <c:v>4944.5070254499997</c:v>
                </c:pt>
                <c:pt idx="3">
                  <c:v>7214.2203534399996</c:v>
                </c:pt>
                <c:pt idx="4">
                  <c:v>7086.3535791900003</c:v>
                </c:pt>
                <c:pt idx="5">
                  <c:v>7154.51758101</c:v>
                </c:pt>
                <c:pt idx="6">
                  <c:v>10135.57610025</c:v>
                </c:pt>
                <c:pt idx="7">
                  <c:v>9977.7676606700006</c:v>
                </c:pt>
                <c:pt idx="8">
                  <c:v>10039.481293000001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E386-E043-98A0-0C0095E74A71}"/>
            </c:ext>
          </c:extLst>
        </c:ser>
        <c:ser>
          <c:idx val="2"/>
          <c:order val="2"/>
          <c:tx>
            <c:strRef>
              <c:f>'Set 5 Results'!$B$38</c:f>
              <c:strCache>
                <c:ptCount val="1"/>
                <c:pt idx="0">
                  <c:v>SparseP2</c:v>
                </c:pt>
              </c:strCache>
            </c:strRef>
          </c:tx>
          <c:spPr>
            <a:solidFill>
              <a:srgbClr val="A088B7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Results'!$C$35:$K$35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Results'!$C$38:$K$38</c:f>
              <c:numCache>
                <c:formatCode>General</c:formatCode>
                <c:ptCount val="9"/>
                <c:pt idx="0">
                  <c:v>4487.6500574399997</c:v>
                </c:pt>
                <c:pt idx="1">
                  <c:v>4451.2338431300004</c:v>
                </c:pt>
                <c:pt idx="2">
                  <c:v>4496.3086654700001</c:v>
                </c:pt>
                <c:pt idx="3">
                  <c:v>6478.7245541900002</c:v>
                </c:pt>
                <c:pt idx="4">
                  <c:v>6381.0068748900003</c:v>
                </c:pt>
                <c:pt idx="5">
                  <c:v>6422.2121636299998</c:v>
                </c:pt>
                <c:pt idx="6">
                  <c:v>9143.2736357899994</c:v>
                </c:pt>
                <c:pt idx="7">
                  <c:v>9046.1845080900002</c:v>
                </c:pt>
                <c:pt idx="8">
                  <c:v>9065.5460129999992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E386-E043-98A0-0C0095E74A71}"/>
            </c:ext>
          </c:extLst>
        </c:ser>
        <c:ser>
          <c:idx val="3"/>
          <c:order val="3"/>
          <c:tx>
            <c:strRef>
              <c:f>'Set 5 Results'!$B$39</c:f>
              <c:strCache>
                <c:ptCount val="1"/>
                <c:pt idx="0">
                  <c:v>GraNDe</c:v>
                </c:pt>
              </c:strCache>
            </c:strRef>
          </c:tx>
          <c:spPr>
            <a:solidFill>
              <a:srgbClr val="604878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Results'!$C$35:$K$35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Results'!$C$39:$K$39</c:f>
              <c:numCache>
                <c:formatCode>General</c:formatCode>
                <c:ptCount val="9"/>
                <c:pt idx="0">
                  <c:v>6149.8182626400003</c:v>
                </c:pt>
                <c:pt idx="1">
                  <c:v>5918.9863790899999</c:v>
                </c:pt>
                <c:pt idx="2">
                  <c:v>6105.7194442800001</c:v>
                </c:pt>
                <c:pt idx="3">
                  <c:v>8200.64062165</c:v>
                </c:pt>
                <c:pt idx="4">
                  <c:v>7889.4481145199998</c:v>
                </c:pt>
                <c:pt idx="5">
                  <c:v>7882.9551086499996</c:v>
                </c:pt>
                <c:pt idx="6">
                  <c:v>13149.14811912</c:v>
                </c:pt>
                <c:pt idx="7">
                  <c:v>13064.014624040001</c:v>
                </c:pt>
                <c:pt idx="8">
                  <c:v>13328.455203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3-E386-E043-98A0-0C0095E74A71}"/>
            </c:ext>
          </c:extLst>
        </c:ser>
        <c:ser>
          <c:idx val="4"/>
          <c:order val="4"/>
          <c:tx>
            <c:strRef>
              <c:f>'Set 5 Results'!$B$40</c:f>
              <c:strCache>
                <c:ptCount val="1"/>
                <c:pt idx="0">
                  <c:v>PyGim_CSR</c:v>
                </c:pt>
              </c:strCache>
            </c:strRef>
          </c:tx>
          <c:spPr>
            <a:solidFill>
              <a:srgbClr val="403051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Results'!$C$35:$K$35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Results'!$C$40:$K$40</c:f>
              <c:numCache>
                <c:formatCode>General</c:formatCode>
                <c:ptCount val="9"/>
                <c:pt idx="0">
                  <c:v>1856.56658909</c:v>
                </c:pt>
                <c:pt idx="1">
                  <c:v>1765.81541165</c:v>
                </c:pt>
                <c:pt idx="2">
                  <c:v>1798.31725852</c:v>
                </c:pt>
                <c:pt idx="3">
                  <c:v>2555.2896674899998</c:v>
                </c:pt>
                <c:pt idx="4">
                  <c:v>2450.0030180899998</c:v>
                </c:pt>
                <c:pt idx="5">
                  <c:v>2473.5082750699999</c:v>
                </c:pt>
                <c:pt idx="6">
                  <c:v>3737.7519836400002</c:v>
                </c:pt>
                <c:pt idx="7">
                  <c:v>3570.6333110099999</c:v>
                </c:pt>
                <c:pt idx="8">
                  <c:v>3628.2914900000001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4-E386-E043-98A0-0C0095E74A71}"/>
            </c:ext>
          </c:extLst>
        </c:ser>
        <c:ser>
          <c:idx val="5"/>
          <c:order val="5"/>
          <c:tx>
            <c:strRef>
              <c:f>'Set 5 Results'!$B$41</c:f>
              <c:strCache>
                <c:ptCount val="1"/>
                <c:pt idx="0">
                  <c:v>PyGim_COO</c:v>
                </c:pt>
              </c:strCache>
            </c:strRef>
          </c:tx>
          <c:spPr>
            <a:solidFill>
              <a:srgbClr val="18121E"/>
            </a:solidFill>
            <a:ln w="12700" cmpd="sng">
              <a:solidFill>
                <a:schemeClr val="tx1"/>
              </a:solidFill>
            </a:ln>
          </c:spPr>
          <c:invertIfNegative val="1"/>
          <c:cat>
            <c:strRef>
              <c:f>'Set 5 Results'!$C$35:$K$35</c:f>
              <c:strCache>
                <c:ptCount val="9"/>
                <c:pt idx="0">
                  <c:v>GIN</c:v>
                </c:pt>
                <c:pt idx="1">
                  <c:v>GCN</c:v>
                </c:pt>
                <c:pt idx="2">
                  <c:v>SAGE</c:v>
                </c:pt>
                <c:pt idx="3">
                  <c:v>GIN</c:v>
                </c:pt>
                <c:pt idx="4">
                  <c:v>GCN</c:v>
                </c:pt>
                <c:pt idx="5">
                  <c:v>SAGE</c:v>
                </c:pt>
                <c:pt idx="6">
                  <c:v>GIN</c:v>
                </c:pt>
                <c:pt idx="7">
                  <c:v>GCN</c:v>
                </c:pt>
                <c:pt idx="8">
                  <c:v>SAGE</c:v>
                </c:pt>
              </c:strCache>
            </c:strRef>
          </c:cat>
          <c:val>
            <c:numRef>
              <c:f>'Set 5 Results'!$C$41:$K$41</c:f>
              <c:numCache>
                <c:formatCode>General</c:formatCode>
                <c:ptCount val="9"/>
                <c:pt idx="0">
                  <c:v>1912.0429778499999</c:v>
                </c:pt>
                <c:pt idx="1">
                  <c:v>1882.28760663</c:v>
                </c:pt>
                <c:pt idx="2">
                  <c:v>1899.8371205599999</c:v>
                </c:pt>
                <c:pt idx="3">
                  <c:v>2572.9545819099999</c:v>
                </c:pt>
                <c:pt idx="4">
                  <c:v>2496.2467383100002</c:v>
                </c:pt>
                <c:pt idx="5">
                  <c:v>2576.2211425700002</c:v>
                </c:pt>
                <c:pt idx="6">
                  <c:v>3735.7190026399999</c:v>
                </c:pt>
                <c:pt idx="7">
                  <c:v>3580.22914829</c:v>
                </c:pt>
                <c:pt idx="8">
                  <c:v>3671.5763900000002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5-E386-E043-98A0-0C0095E74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186234"/>
        <c:axId val="402418076"/>
      </c:barChart>
      <c:catAx>
        <c:axId val="34118623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GR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GR"/>
          </a:p>
        </c:txPr>
        <c:crossAx val="402418076"/>
        <c:crosses val="autoZero"/>
        <c:auto val="1"/>
        <c:lblAlgn val="ctr"/>
        <c:lblOffset val="100"/>
        <c:noMultiLvlLbl val="1"/>
      </c:catAx>
      <c:valAx>
        <c:axId val="40241807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en-GB" sz="2400" b="0" dirty="0"/>
                  <a:t>Energy Consumption (J)</a:t>
                </a:r>
              </a:p>
            </c:rich>
          </c:tx>
          <c:layout>
            <c:manualLayout>
              <c:xMode val="edge"/>
              <c:yMode val="edge"/>
              <c:x val="0"/>
              <c:y val="0.2106215764614915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2400"/>
            </a:pPr>
            <a:endParaRPr lang="en-GR"/>
          </a:p>
        </c:txPr>
        <c:crossAx val="34118623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5.7714224261308046E-2"/>
          <c:w val="1"/>
          <c:h val="0.14283469237475482"/>
        </c:manualLayout>
      </c:layout>
      <c:overlay val="0"/>
      <c:txPr>
        <a:bodyPr/>
        <a:lstStyle/>
        <a:p>
          <a:pPr>
            <a:defRPr sz="2000"/>
          </a:pPr>
          <a:endParaRPr lang="en-GR"/>
        </a:p>
      </c:txPr>
    </c:legend>
    <c:plotVisOnly val="1"/>
    <c:dispBlanksAs val="zero"/>
    <c:showDLblsOverMax val="1"/>
  </c:chart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C46F1-CA16-F545-A912-284390387BF9}" type="datetimeFigureOut">
              <a:rPr lang="en-GR" smtClean="0"/>
              <a:t>10/6/25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170B-F3DD-2444-9313-30B484567F7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05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- Here I changed the title of the slide!</a:t>
            </a:r>
          </a:p>
          <a:p>
            <a:r>
              <a:rPr lang="en-GR" dirty="0"/>
              <a:t>- Here you need to animate a banner: I added a draft banner please fix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79473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03599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5853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4014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19278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88025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9946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- This slide is a bit crowded and dense. Probably if we make the images a bit smaller it might look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08092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aggregation, …..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9647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- This slide is a bit crowded and dense. Probably if we make the images a bit smaller it might look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19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82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50659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features for each cluster</a:t>
            </a:r>
          </a:p>
          <a:p>
            <a:r>
              <a:rPr lang="en-US" dirty="0"/>
              <a:t>Add host core merge </a:t>
            </a:r>
          </a:p>
          <a:p>
            <a:r>
              <a:rPr lang="en-US" dirty="0"/>
              <a:t>Show “cluster” under graph in next click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83658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features for each cluster</a:t>
            </a:r>
          </a:p>
          <a:p>
            <a:r>
              <a:rPr lang="en-US" dirty="0"/>
              <a:t>Add host core merge </a:t>
            </a:r>
          </a:p>
          <a:p>
            <a:r>
              <a:rPr lang="en-US" dirty="0"/>
              <a:t>Show “cluster” under graph in next click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88061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features for each cluster</a:t>
            </a:r>
          </a:p>
          <a:p>
            <a:r>
              <a:rPr lang="en-US" dirty="0"/>
              <a:t>Add host core merge </a:t>
            </a:r>
          </a:p>
          <a:p>
            <a:r>
              <a:rPr lang="en-US" dirty="0"/>
              <a:t>Show “cluster” under graph in next click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07443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Title, another color</a:t>
            </a:r>
            <a:endParaRPr lang="en-US" dirty="0"/>
          </a:p>
          <a:p>
            <a:r>
              <a:rPr lang="en-GR" dirty="0"/>
              <a:t>- This slide is a bit crowded and dense. Probably if we make the images a bit smaller it might look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63754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66357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Titile</a:t>
            </a:r>
            <a:endParaRPr lang="en-US" dirty="0"/>
          </a:p>
          <a:p>
            <a:r>
              <a:rPr lang="en-GR" dirty="0"/>
              <a:t>- This slide is a bit crowded and dense. Probably if we make the images a bit smaller it might look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8190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94505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- </a:t>
            </a:r>
            <a:r>
              <a:rPr lang="en-GB" dirty="0"/>
              <a:t>Real-world graphs exhibit diverse characteristics, e.g., the average, min or max vertex </a:t>
            </a:r>
            <a:r>
              <a:rPr lang="en-GB" dirty="0" err="1"/>
              <a:t>neighboring</a:t>
            </a:r>
            <a:r>
              <a:rPr lang="en-GB" dirty="0"/>
              <a:t> degrees vary across different graphs. Therefore, as discussed in prior works [39, 62, 77, 122, 138], the execution </a:t>
            </a:r>
            <a:r>
              <a:rPr lang="en-GB" dirty="0" err="1"/>
              <a:t>behavior</a:t>
            </a:r>
            <a:r>
              <a:rPr lang="en-GB" dirty="0"/>
              <a:t> of sparse kernels, such as the </a:t>
            </a:r>
            <a:r>
              <a:rPr lang="en-GB" dirty="0" err="1"/>
              <a:t>SpMV</a:t>
            </a:r>
            <a:r>
              <a:rPr lang="en-GB" dirty="0"/>
              <a:t>/</a:t>
            </a:r>
            <a:r>
              <a:rPr lang="en-GB" dirty="0" err="1"/>
              <a:t>SpMM</a:t>
            </a:r>
            <a:r>
              <a:rPr lang="en-GB" dirty="0"/>
              <a:t>, depends on the particular characteristics of the input given, and there is no typically one-size-fits-all parallelization solution that performs best across various inputs</a:t>
            </a:r>
          </a:p>
          <a:p>
            <a:r>
              <a:rPr lang="en-GB" dirty="0"/>
              <a:t>- Programming a real near-bank PIM system is hard task. </a:t>
            </a:r>
            <a:r>
              <a:rPr lang="en-GB" altLang="zh-CN" sz="1200" b="1" i="1" dirty="0">
                <a:solidFill>
                  <a:schemeClr val="accent2"/>
                </a:solidFill>
                <a:latin typeface="Trebuchet MS" panose="020B0703020202090204" pitchFamily="34" charset="0"/>
              </a:rPr>
              <a:t>manually</a:t>
            </a:r>
            <a:r>
              <a:rPr lang="en-GB" altLang="zh-CN" sz="1200" dirty="0">
                <a:latin typeface="Trebuchet MS" panose="020B0703020202090204" pitchFamily="34" charset="0"/>
              </a:rPr>
              <a:t> </a:t>
            </a:r>
            <a:r>
              <a:rPr lang="en-GB" altLang="zh-CN" sz="1200" b="1" i="1" dirty="0">
                <a:solidFill>
                  <a:schemeClr val="accent2"/>
                </a:solidFill>
                <a:latin typeface="Trebuchet MS" panose="020B0703020202090204" pitchFamily="34" charset="0"/>
              </a:rPr>
              <a:t>tuning</a:t>
            </a:r>
            <a:r>
              <a:rPr lang="en-GB" altLang="zh-CN" sz="1200" dirty="0">
                <a:latin typeface="Trebuchet MS" panose="020B0703020202090204" pitchFamily="34" charset="0"/>
              </a:rPr>
              <a:t> the </a:t>
            </a:r>
            <a:r>
              <a:rPr lang="en-GB" altLang="zh-CN" sz="1200" dirty="0">
                <a:solidFill>
                  <a:schemeClr val="accent2"/>
                </a:solidFill>
                <a:latin typeface="Trebuchet MS" panose="020B0703020202090204" pitchFamily="34" charset="0"/>
              </a:rPr>
              <a:t>best-performing</a:t>
            </a:r>
            <a:r>
              <a:rPr lang="en-GB" altLang="zh-CN" sz="1200" dirty="0">
                <a:latin typeface="Trebuchet MS" panose="020B0703020202090204" pitchFamily="34" charset="0"/>
              </a:rPr>
              <a:t> parallelization </a:t>
            </a:r>
            <a:r>
              <a:rPr lang="en-GB" altLang="zh-CN" sz="1200" dirty="0">
                <a:solidFill>
                  <a:schemeClr val="accent2"/>
                </a:solidFill>
                <a:latin typeface="Trebuchet MS" panose="020B0703020202090204" pitchFamily="34" charset="0"/>
              </a:rPr>
              <a:t>strategy</a:t>
            </a:r>
            <a:r>
              <a:rPr lang="en-GB" altLang="zh-CN" sz="1200" dirty="0">
                <a:latin typeface="Trebuchet MS" panose="020B0703020202090204" pitchFamily="34" charset="0"/>
              </a:rPr>
              <a:t> for each </a:t>
            </a:r>
            <a:r>
              <a:rPr lang="en-GB" altLang="zh-CN" sz="1200" i="1" dirty="0">
                <a:solidFill>
                  <a:schemeClr val="accent5"/>
                </a:solidFill>
                <a:latin typeface="Trebuchet MS" panose="020B0703020202090204" pitchFamily="34" charset="0"/>
              </a:rPr>
              <a:t>unique</a:t>
            </a:r>
            <a:r>
              <a:rPr lang="en-GB" altLang="zh-CN" sz="1200" dirty="0">
                <a:latin typeface="Trebuchet MS" panose="020B0703020202090204" pitchFamily="34" charset="0"/>
              </a:rPr>
              <a:t> graph's characteristics poses </a:t>
            </a:r>
            <a:r>
              <a:rPr lang="en-GB" altLang="zh-CN" sz="1200" dirty="0">
                <a:solidFill>
                  <a:schemeClr val="accent2"/>
                </a:solidFill>
                <a:latin typeface="Trebuchet MS" panose="020B0703020202090204" pitchFamily="34" charset="0"/>
              </a:rPr>
              <a:t>significant challenges </a:t>
            </a:r>
            <a:r>
              <a:rPr lang="en-GB" altLang="zh-CN" sz="1200" dirty="0">
                <a:latin typeface="Trebuchet MS" panose="020B0703020202090204" pitchFamily="34" charset="0"/>
              </a:rPr>
              <a:t>for developers 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98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24466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29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2057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78157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zh-CN" sz="12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Graph</a:t>
            </a:r>
            <a:r>
              <a:rPr lang="en-GB" altLang="zh-CN" sz="1200" dirty="0">
                <a:latin typeface="Trebuchet MS" panose="020B0603020202020204" pitchFamily="34" charset="0"/>
              </a:rPr>
              <a:t>’s characteristics (i.e., non-zero patterns)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12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PIM system</a:t>
            </a:r>
            <a:r>
              <a:rPr lang="en-GB" altLang="zh-CN" sz="1200" dirty="0">
                <a:latin typeface="Trebuchet MS" panose="020B0603020202020204" pitchFamily="34" charset="0"/>
              </a:rPr>
              <a:t>’s characteristics (i.e., compute capabilities, available memory bandwidth…)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altLang="zh-CN" sz="1200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4740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43757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7821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1601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27770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066037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91449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38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65858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87411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0" dirty="0">
                <a:solidFill>
                  <a:schemeClr val="accent5"/>
                </a:solidFill>
                <a:latin typeface="Trebuchet MS" panose="020B0603020202020204" pitchFamily="34" charset="0"/>
              </a:rPr>
              <a:t>(</a:t>
            </a:r>
            <a:r>
              <a:rPr lang="en-US" altLang="zh-CN" sz="1200" b="1" i="1" kern="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at least a 5</a:t>
            </a:r>
            <a:r>
              <a:rPr lang="en-US" altLang="zh-CN" sz="1200" b="1" i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× increase</a:t>
            </a:r>
            <a:r>
              <a:rPr lang="en-US" altLang="zh-CN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41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9005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Full matrix of results.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6106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Full matrix of results.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145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Full matrix of results.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36156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sparse V </a:t>
            </a:r>
            <a:r>
              <a:rPr lang="en-US" altLang="zh-CN" dirty="0" err="1"/>
              <a:t>V</a:t>
            </a:r>
            <a:r>
              <a:rPr lang="en-US" altLang="zh-CN" dirty="0"/>
              <a:t> </a:t>
            </a:r>
            <a:r>
              <a:rPr lang="en-US" altLang="zh-CN" dirty="0" err="1"/>
              <a:t>mul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9285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E75A7-3CDD-F843-AA9B-24BF7BAB6C7C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4619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6C45-5116-0A45-A791-A6553C6E25ED}" type="datetime1">
              <a:rPr lang="en-US" smtClean="0"/>
              <a:t>6/10/25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183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5F38-B3BE-C747-A907-0F5D4C362283}" type="datetime1">
              <a:rPr lang="en-US" smtClean="0"/>
              <a:t>6/10/25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1117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59B5-99C9-3B42-A953-0581646B9FF8}" type="datetime1">
              <a:rPr lang="en-US" smtClean="0"/>
              <a:t>6/10/25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4533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4DF-D368-BA47-B6EB-EDA44C072B34}" type="datetime1">
              <a:rPr lang="en-US" smtClean="0"/>
              <a:t>6/10/25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023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F750-DCED-674B-A358-D6F087F8B78E}" type="datetime1">
              <a:rPr lang="en-US" smtClean="0"/>
              <a:t>6/10/25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1451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67DF-ADE1-114E-BF5F-472C11C13A7E}" type="datetime1">
              <a:rPr lang="en-US" smtClean="0"/>
              <a:t>6/10/25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144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6E05-2989-034A-8463-96AC875A570A}" type="datetime1">
              <a:rPr lang="en-US" smtClean="0"/>
              <a:t>6/10/25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007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26A5-9A1E-164E-A536-C43CF41F2EA7}" type="datetime1">
              <a:rPr lang="en-US" smtClean="0"/>
              <a:t>6/10/25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7205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524B-BC97-0E4A-9813-E00CF4939917}" type="datetime1">
              <a:rPr lang="en-US" smtClean="0"/>
              <a:t>6/10/25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76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BAC-6D1D-2546-8E5E-F4E62E7F6FDF}" type="datetime1">
              <a:rPr lang="en-US" smtClean="0"/>
              <a:t>6/10/25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4151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0CD9-5DB9-4D4C-B9F8-360C7ABF92B4}" type="datetime1">
              <a:rPr lang="en-US" smtClean="0"/>
              <a:t>6/10/25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2778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86F2-4F57-314E-9C03-9014849FF2B9}" type="datetime1">
              <a:rPr lang="en-US" smtClean="0"/>
              <a:t>6/10/25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30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PyGi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8.png"/><Relationship Id="rId5" Type="http://schemas.openxmlformats.org/officeDocument/2006/relationships/image" Target="../media/image27.tiff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402.16731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20" y="0"/>
            <a:ext cx="12193920" cy="3043637"/>
          </a:xfrm>
          <a:prstGeom prst="rect">
            <a:avLst/>
          </a:prstGeom>
          <a:solidFill>
            <a:srgbClr val="FF2F92">
              <a:alpha val="14118"/>
            </a:srgbClr>
          </a:solidFill>
          <a:ln>
            <a:solidFill>
              <a:srgbClr val="FF2F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88;p13"/>
          <p:cNvSpPr txBox="1"/>
          <p:nvPr/>
        </p:nvSpPr>
        <p:spPr>
          <a:xfrm>
            <a:off x="-3841" y="0"/>
            <a:ext cx="12195841" cy="30436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6000"/>
            </a:pPr>
            <a:r>
              <a:rPr lang="en-GB" sz="4200" dirty="0" err="1">
                <a:solidFill>
                  <a:schemeClr val="accent5"/>
                </a:solidFill>
                <a:latin typeface="Trebuchet MS" panose="020B0603020202020204" pitchFamily="34" charset="0"/>
                <a:ea typeface="Source Sans Pro SemiBold"/>
                <a:cs typeface="Calibri Light" panose="020F0302020204030204" pitchFamily="34" charset="0"/>
                <a:sym typeface="Source Sans Pro SemiBold"/>
              </a:rPr>
              <a:t>PyGim</a:t>
            </a:r>
            <a:r>
              <a:rPr lang="en-GB" sz="4200" dirty="0">
                <a:solidFill>
                  <a:schemeClr val="accent5"/>
                </a:solidFill>
                <a:latin typeface="Trebuchet MS" panose="020B0603020202020204" pitchFamily="34" charset="0"/>
                <a:ea typeface="Source Sans Pro SemiBold"/>
                <a:cs typeface="Calibri Light" panose="020F0302020204030204" pitchFamily="34" charset="0"/>
                <a:sym typeface="Source Sans Pro SemiBold"/>
              </a:rPr>
              <a:t>: An Efficient Graph Neural Network Library for Real Processing-In-Memory Architectures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2676" y="3533930"/>
            <a:ext cx="115110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Christina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Giannoula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Peiming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 Yang, Ivan Fernandez,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Jiacheng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 Yang, </a:t>
            </a:r>
            <a:b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Sankeerth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Durvasula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, Yu Xin Li, Mohammad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Sadrosadati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, Juan Gomez Luna, </a:t>
            </a:r>
            <a:b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Onur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Mutlu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, Gennady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Pekhimenko</a:t>
            </a:r>
            <a:endParaRPr lang="en-US" sz="2400" dirty="0"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000" dirty="0"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endParaRPr lang="en-US" sz="3000" dirty="0">
              <a:solidFill>
                <a:schemeClr val="tx2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8024" y="2383154"/>
            <a:ext cx="936000" cy="1079424"/>
            <a:chOff x="8829474" y="1652926"/>
            <a:chExt cx="752396" cy="867688"/>
          </a:xfrm>
        </p:grpSpPr>
        <p:pic>
          <p:nvPicPr>
            <p:cNvPr id="12" name="Picture 2" descr="LF Online Community PyTorch Foundation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rgbClr val="FF2F9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00" t="12636" r="20447" b="15226"/>
            <a:stretch>
              <a:fillRect/>
            </a:stretch>
          </p:blipFill>
          <p:spPr bwMode="auto">
            <a:xfrm>
              <a:off x="8829474" y="1652926"/>
              <a:ext cx="752396" cy="86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phic 12" descr="Dumbbe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7411" y="1927743"/>
              <a:ext cx="512997" cy="512998"/>
            </a:xfrm>
            <a:prstGeom prst="rect">
              <a:avLst/>
            </a:prstGeom>
          </p:spPr>
        </p:pic>
      </p:grpSp>
      <p:pic>
        <p:nvPicPr>
          <p:cNvPr id="9" name="图片 8" descr="徽标&#10;&#10;AI 生成的内容可能不正确。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05" y="5986145"/>
            <a:ext cx="1586865" cy="581025"/>
          </a:xfrm>
          <a:prstGeom prst="rect">
            <a:avLst/>
          </a:prstGeom>
        </p:spPr>
      </p:pic>
      <p:pic>
        <p:nvPicPr>
          <p:cNvPr id="23" name="内容占位符 2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7935" y="6054090"/>
            <a:ext cx="1216660" cy="447040"/>
          </a:xfrm>
        </p:spPr>
      </p:pic>
      <p:grpSp>
        <p:nvGrpSpPr>
          <p:cNvPr id="18" name="组合 17"/>
          <p:cNvGrpSpPr/>
          <p:nvPr/>
        </p:nvGrpSpPr>
        <p:grpSpPr>
          <a:xfrm>
            <a:off x="2235200" y="6048375"/>
            <a:ext cx="2338070" cy="615950"/>
            <a:chOff x="5143561" y="6079552"/>
            <a:chExt cx="3081065" cy="769501"/>
          </a:xfrm>
        </p:grpSpPr>
        <p:pic>
          <p:nvPicPr>
            <p:cNvPr id="16" name="Graphic 8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72625" y="6354373"/>
              <a:ext cx="1152001" cy="219859"/>
            </a:xfrm>
            <a:prstGeom prst="rect">
              <a:avLst/>
            </a:prstGeom>
          </p:spPr>
        </p:pic>
        <p:pic>
          <p:nvPicPr>
            <p:cNvPr id="17" name="Content Placeholder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43561" y="6079552"/>
              <a:ext cx="2085458" cy="769501"/>
            </a:xfrm>
            <a:prstGeom prst="rect">
              <a:avLst/>
            </a:prstGeom>
          </p:spPr>
        </p:pic>
      </p:grpSp>
      <p:pic>
        <p:nvPicPr>
          <p:cNvPr id="20" name="Picture 8" descr="Vector Institute_Logo - The Michener Institu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405" y="6006465"/>
            <a:ext cx="1282065" cy="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 descr="徽标, 公司名称&#10;&#10;AI 生成的内容可能不正确。"/>
          <p:cNvPicPr>
            <a:picLocks noChangeAspect="1"/>
          </p:cNvPicPr>
          <p:nvPr/>
        </p:nvPicPr>
        <p:blipFill>
          <a:blip r:embed="rId14"/>
          <a:srcRect l="21957" r="20414"/>
          <a:stretch>
            <a:fillRect/>
          </a:stretch>
        </p:blipFill>
        <p:spPr>
          <a:xfrm>
            <a:off x="7532370" y="5805170"/>
            <a:ext cx="970280" cy="948055"/>
          </a:xfrm>
          <a:prstGeom prst="rect">
            <a:avLst/>
          </a:prstGeom>
        </p:spPr>
      </p:pic>
      <p:pic>
        <p:nvPicPr>
          <p:cNvPr id="28" name="图片 27" descr="文本&#10;&#10;AI 生成的内容可能不正确。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9045" y="5982970"/>
            <a:ext cx="2237105" cy="600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PIM Alleviates The Data Movement Bottleneck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6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647192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Near-bank PIM: each PIM core is tightly coupled with one (or a few) DRAM banks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Near-bank PIM cores have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significantly higher memory bandwidth </a:t>
            </a:r>
            <a:r>
              <a:rPr lang="en-GB" sz="2400" dirty="0">
                <a:latin typeface="Trebuchet MS" panose="020B0703020202090204" pitchFamily="34" charset="0"/>
              </a:rPr>
              <a:t>than Host cores</a:t>
            </a: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5C1E12-DD0E-E10C-BE97-4F6AD69EA835}"/>
              </a:ext>
            </a:extLst>
          </p:cNvPr>
          <p:cNvSpPr/>
          <p:nvPr/>
        </p:nvSpPr>
        <p:spPr>
          <a:xfrm>
            <a:off x="1053778" y="2446075"/>
            <a:ext cx="10195067" cy="3954723"/>
          </a:xfrm>
          <a:prstGeom prst="roundRect">
            <a:avLst>
              <a:gd name="adj" fmla="val 690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AF917-8CA2-1D97-2ABE-3BDC10773012}"/>
              </a:ext>
            </a:extLst>
          </p:cNvPr>
          <p:cNvSpPr txBox="1"/>
          <p:nvPr/>
        </p:nvSpPr>
        <p:spPr>
          <a:xfrm flipH="1">
            <a:off x="4556747" y="2043709"/>
            <a:ext cx="335555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Trebuchet MS" panose="020B0703020202090204" pitchFamily="34" charset="0"/>
              </a:rPr>
              <a:t>A Near-Bank PIM System</a:t>
            </a:r>
            <a:endParaRPr lang="en-US" sz="2200" dirty="0">
              <a:effectLst/>
              <a:latin typeface="Trebuchet MS" panose="020B070302020209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079CFE-D030-BB9A-B070-81EF7BA179D8}"/>
              </a:ext>
            </a:extLst>
          </p:cNvPr>
          <p:cNvGrpSpPr/>
          <p:nvPr/>
        </p:nvGrpSpPr>
        <p:grpSpPr>
          <a:xfrm>
            <a:off x="5646336" y="4488766"/>
            <a:ext cx="5328000" cy="1764000"/>
            <a:chOff x="3212433" y="3980672"/>
            <a:chExt cx="5981074" cy="2549891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A642D7B-5B97-C02C-BD99-CE0246DC1EF4}"/>
                </a:ext>
              </a:extLst>
            </p:cNvPr>
            <p:cNvSpPr/>
            <p:nvPr/>
          </p:nvSpPr>
          <p:spPr>
            <a:xfrm>
              <a:off x="3212433" y="4469950"/>
              <a:ext cx="5459706" cy="2060613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1AC6B7B-4525-F5AA-0E98-1B7095C226CD}"/>
                </a:ext>
              </a:extLst>
            </p:cNvPr>
            <p:cNvSpPr/>
            <p:nvPr/>
          </p:nvSpPr>
          <p:spPr>
            <a:xfrm>
              <a:off x="3380875" y="4317552"/>
              <a:ext cx="5459706" cy="2060613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FA29FAE-B0ED-01BD-C964-C159C7A94708}"/>
                </a:ext>
              </a:extLst>
            </p:cNvPr>
            <p:cNvSpPr/>
            <p:nvPr/>
          </p:nvSpPr>
          <p:spPr>
            <a:xfrm>
              <a:off x="3549317" y="4165154"/>
              <a:ext cx="5459706" cy="2060613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F9B1F74-8F7F-98FA-7931-A140B0FCCE37}"/>
                </a:ext>
              </a:extLst>
            </p:cNvPr>
            <p:cNvSpPr/>
            <p:nvPr/>
          </p:nvSpPr>
          <p:spPr>
            <a:xfrm>
              <a:off x="3733801" y="3980672"/>
              <a:ext cx="5459706" cy="2060613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59B21-52DA-C2D4-6271-D3938876A959}"/>
              </a:ext>
            </a:extLst>
          </p:cNvPr>
          <p:cNvGrpSpPr/>
          <p:nvPr/>
        </p:nvGrpSpPr>
        <p:grpSpPr>
          <a:xfrm>
            <a:off x="6234526" y="4819317"/>
            <a:ext cx="1097124" cy="1015241"/>
            <a:chOff x="5554208" y="4240495"/>
            <a:chExt cx="1231603" cy="146754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EA70B3D-9B9A-07B9-07C8-09109F316905}"/>
                </a:ext>
              </a:extLst>
            </p:cNvPr>
            <p:cNvSpPr/>
            <p:nvPr/>
          </p:nvSpPr>
          <p:spPr>
            <a:xfrm>
              <a:off x="5554208" y="5008163"/>
              <a:ext cx="1231603" cy="6998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39BB768-A822-2DA2-1264-660035A29F1F}"/>
                </a:ext>
              </a:extLst>
            </p:cNvPr>
            <p:cNvSpPr/>
            <p:nvPr/>
          </p:nvSpPr>
          <p:spPr>
            <a:xfrm>
              <a:off x="5554208" y="4240495"/>
              <a:ext cx="1231603" cy="4692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8C80398-0C93-E7C3-C5F0-43A2B38D9614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>
              <a:off x="6170009" y="4709725"/>
              <a:ext cx="0" cy="298438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97EE47-5D4A-7F4E-3015-992DA40CACBE}"/>
              </a:ext>
            </a:extLst>
          </p:cNvPr>
          <p:cNvGrpSpPr/>
          <p:nvPr/>
        </p:nvGrpSpPr>
        <p:grpSpPr>
          <a:xfrm>
            <a:off x="7412530" y="4823491"/>
            <a:ext cx="1097124" cy="1015241"/>
            <a:chOff x="5554208" y="4240495"/>
            <a:chExt cx="1231603" cy="146754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8C95314-FD7C-3B18-6478-B09616F0C888}"/>
                </a:ext>
              </a:extLst>
            </p:cNvPr>
            <p:cNvSpPr/>
            <p:nvPr/>
          </p:nvSpPr>
          <p:spPr>
            <a:xfrm>
              <a:off x="5554208" y="5008163"/>
              <a:ext cx="1231603" cy="6998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8E87590-D927-4E55-E7E2-3A49B61D9DC9}"/>
                </a:ext>
              </a:extLst>
            </p:cNvPr>
            <p:cNvSpPr/>
            <p:nvPr/>
          </p:nvSpPr>
          <p:spPr>
            <a:xfrm>
              <a:off x="5554208" y="4240495"/>
              <a:ext cx="1231603" cy="4692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CCD578-BF9B-B5BA-1589-65074E151865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170009" y="4709725"/>
              <a:ext cx="0" cy="298438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CB5D8E-5BF8-05CF-0522-6E97E136ABBD}"/>
              </a:ext>
            </a:extLst>
          </p:cNvPr>
          <p:cNvGrpSpPr/>
          <p:nvPr/>
        </p:nvGrpSpPr>
        <p:grpSpPr>
          <a:xfrm>
            <a:off x="8595771" y="4819317"/>
            <a:ext cx="1097124" cy="1015241"/>
            <a:chOff x="5554208" y="4240495"/>
            <a:chExt cx="1231603" cy="1467547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27746C3-AA25-0379-4FB0-0BE09A8B0DD4}"/>
                </a:ext>
              </a:extLst>
            </p:cNvPr>
            <p:cNvSpPr/>
            <p:nvPr/>
          </p:nvSpPr>
          <p:spPr>
            <a:xfrm>
              <a:off x="5554208" y="5008163"/>
              <a:ext cx="1231603" cy="6998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8BF98F7-2B4E-5917-6679-0F3A6F8BF676}"/>
                </a:ext>
              </a:extLst>
            </p:cNvPr>
            <p:cNvSpPr/>
            <p:nvPr/>
          </p:nvSpPr>
          <p:spPr>
            <a:xfrm>
              <a:off x="5554208" y="4240495"/>
              <a:ext cx="1231603" cy="4692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52749E-CACE-E258-1A3D-0FF707064925}"/>
                </a:ext>
              </a:extLst>
            </p:cNvPr>
            <p:cNvCxnSpPr>
              <a:cxnSpLocks/>
              <a:stCxn id="24" idx="2"/>
              <a:endCxn id="23" idx="0"/>
            </p:cNvCxnSpPr>
            <p:nvPr/>
          </p:nvCxnSpPr>
          <p:spPr>
            <a:xfrm>
              <a:off x="6170010" y="4709725"/>
              <a:ext cx="0" cy="298438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B87B12-E424-D477-E75A-10374881D20C}"/>
              </a:ext>
            </a:extLst>
          </p:cNvPr>
          <p:cNvGrpSpPr/>
          <p:nvPr/>
        </p:nvGrpSpPr>
        <p:grpSpPr>
          <a:xfrm>
            <a:off x="9773775" y="4819317"/>
            <a:ext cx="1097124" cy="1015241"/>
            <a:chOff x="5554208" y="4240495"/>
            <a:chExt cx="1231603" cy="146754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4412E3E-2C3D-EE05-104B-EE3F432C9756}"/>
                </a:ext>
              </a:extLst>
            </p:cNvPr>
            <p:cNvSpPr/>
            <p:nvPr/>
          </p:nvSpPr>
          <p:spPr>
            <a:xfrm>
              <a:off x="5554208" y="5008163"/>
              <a:ext cx="1231603" cy="6998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C246612-D3A2-5FA7-87CB-0E8B8ECD6C66}"/>
                </a:ext>
              </a:extLst>
            </p:cNvPr>
            <p:cNvSpPr/>
            <p:nvPr/>
          </p:nvSpPr>
          <p:spPr>
            <a:xfrm>
              <a:off x="5554208" y="4240495"/>
              <a:ext cx="1231603" cy="4692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BD5B3A9-C00A-50CC-BDBF-74BF91FDD1C8}"/>
                </a:ext>
              </a:extLst>
            </p:cNvPr>
            <p:cNvCxnSpPr>
              <a:cxnSpLocks/>
              <a:stCxn id="21" idx="2"/>
              <a:endCxn id="20" idx="0"/>
            </p:cNvCxnSpPr>
            <p:nvPr/>
          </p:nvCxnSpPr>
          <p:spPr>
            <a:xfrm>
              <a:off x="6170010" y="4709725"/>
              <a:ext cx="0" cy="298438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23AF59-18A4-609E-C30A-2F866929805E}"/>
              </a:ext>
            </a:extLst>
          </p:cNvPr>
          <p:cNvGrpSpPr/>
          <p:nvPr/>
        </p:nvGrpSpPr>
        <p:grpSpPr>
          <a:xfrm>
            <a:off x="1217664" y="2675750"/>
            <a:ext cx="3199062" cy="3577016"/>
            <a:chOff x="1217664" y="2848280"/>
            <a:chExt cx="3199062" cy="357701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0662BCB-BD6B-9FEF-1B9E-9538A0E609DD}"/>
                </a:ext>
              </a:extLst>
            </p:cNvPr>
            <p:cNvSpPr/>
            <p:nvPr/>
          </p:nvSpPr>
          <p:spPr>
            <a:xfrm>
              <a:off x="1217664" y="2848280"/>
              <a:ext cx="3199062" cy="3577016"/>
            </a:xfrm>
            <a:prstGeom prst="roundRect">
              <a:avLst>
                <a:gd name="adj" fmla="val 795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Host </a:t>
              </a:r>
              <a: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(e.g., CPU/GPU)</a:t>
              </a:r>
              <a:endParaRPr lang="en-GR" sz="200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EBE53D6-AB58-E190-2F56-E4461897E9DB}"/>
                </a:ext>
              </a:extLst>
            </p:cNvPr>
            <p:cNvSpPr/>
            <p:nvPr/>
          </p:nvSpPr>
          <p:spPr>
            <a:xfrm>
              <a:off x="1423513" y="3694590"/>
              <a:ext cx="2855189" cy="12069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Host Cores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8876B16-D123-4D47-F212-3B997985F590}"/>
                </a:ext>
              </a:extLst>
            </p:cNvPr>
            <p:cNvSpPr/>
            <p:nvPr/>
          </p:nvSpPr>
          <p:spPr>
            <a:xfrm>
              <a:off x="1423513" y="5082418"/>
              <a:ext cx="2850907" cy="1206948"/>
            </a:xfrm>
            <a:prstGeom prst="roundRect">
              <a:avLst/>
            </a:prstGeom>
            <a:solidFill>
              <a:srgbClr val="C198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R" sz="2000" kern="0" dirty="0">
                  <a:solidFill>
                    <a:prstClr val="black"/>
                  </a:solidFill>
                  <a:latin typeface="Trebuchet MS" panose="020B0703020202090204" pitchFamily="34" charset="0"/>
                </a:rPr>
                <a:t>Shared Cache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EED877-D356-F6C9-6A4C-E2042F731AD7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flipH="1">
              <a:off x="2848967" y="4901540"/>
              <a:ext cx="2141" cy="180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87BC4A-143E-BD21-1514-7232F92D553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98170" y="5540006"/>
            <a:ext cx="124816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D64DB4-1C0C-4C3D-40F0-87E80F83E18F}"/>
              </a:ext>
            </a:extLst>
          </p:cNvPr>
          <p:cNvSpPr txBox="1"/>
          <p:nvPr/>
        </p:nvSpPr>
        <p:spPr>
          <a:xfrm>
            <a:off x="4722415" y="5610516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6FEDC1-8CF8-707D-6D24-C1318D7E4F0E}"/>
              </a:ext>
            </a:extLst>
          </p:cNvPr>
          <p:cNvGrpSpPr/>
          <p:nvPr/>
        </p:nvGrpSpPr>
        <p:grpSpPr>
          <a:xfrm>
            <a:off x="5646336" y="2675750"/>
            <a:ext cx="5328000" cy="1501225"/>
            <a:chOff x="3212433" y="3980672"/>
            <a:chExt cx="5981074" cy="254989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9775C72-BE05-B792-B16F-EEDC82ABCFDC}"/>
                </a:ext>
              </a:extLst>
            </p:cNvPr>
            <p:cNvSpPr/>
            <p:nvPr/>
          </p:nvSpPr>
          <p:spPr>
            <a:xfrm>
              <a:off x="3212433" y="4469950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9787C17D-8396-59D6-905A-DE0308D26FBB}"/>
                </a:ext>
              </a:extLst>
            </p:cNvPr>
            <p:cNvSpPr/>
            <p:nvPr/>
          </p:nvSpPr>
          <p:spPr>
            <a:xfrm>
              <a:off x="3380875" y="4317552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8E81707A-8467-D9CB-F728-AFFA51DECFCF}"/>
                </a:ext>
              </a:extLst>
            </p:cNvPr>
            <p:cNvSpPr/>
            <p:nvPr/>
          </p:nvSpPr>
          <p:spPr>
            <a:xfrm>
              <a:off x="3549317" y="4165154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8E1F6EC-099E-A234-F8F8-58A92DD92A4E}"/>
                </a:ext>
              </a:extLst>
            </p:cNvPr>
            <p:cNvSpPr/>
            <p:nvPr/>
          </p:nvSpPr>
          <p:spPr>
            <a:xfrm>
              <a:off x="3733801" y="3980672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R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Standard Memory Modules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F5C69F-BBED-8610-6AED-FC135A8802B7}"/>
              </a:ext>
            </a:extLst>
          </p:cNvPr>
          <p:cNvCxnSpPr>
            <a:cxnSpLocks/>
          </p:cNvCxnSpPr>
          <p:nvPr/>
        </p:nvCxnSpPr>
        <p:spPr>
          <a:xfrm>
            <a:off x="4403414" y="3567750"/>
            <a:ext cx="124816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64C903-2432-F90F-5A8F-C33B7F6F4232}"/>
              </a:ext>
            </a:extLst>
          </p:cNvPr>
          <p:cNvSpPr txBox="1"/>
          <p:nvPr/>
        </p:nvSpPr>
        <p:spPr>
          <a:xfrm>
            <a:off x="4727659" y="3638260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cxnSp>
        <p:nvCxnSpPr>
          <p:cNvPr id="5" name="Straight Arrow Connector 30">
            <a:extLst>
              <a:ext uri="{FF2B5EF4-FFF2-40B4-BE49-F238E27FC236}">
                <a16:creationId xmlns:a16="http://schemas.microsoft.com/office/drawing/2014/main" id="{6FBE1ADC-1686-3410-EE6D-FC432FE3A1AB}"/>
              </a:ext>
            </a:extLst>
          </p:cNvPr>
          <p:cNvCxnSpPr>
            <a:cxnSpLocks/>
          </p:cNvCxnSpPr>
          <p:nvPr/>
        </p:nvCxnSpPr>
        <p:spPr>
          <a:xfrm>
            <a:off x="6783088" y="5142929"/>
            <a:ext cx="0" cy="20645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30">
            <a:extLst>
              <a:ext uri="{FF2B5EF4-FFF2-40B4-BE49-F238E27FC236}">
                <a16:creationId xmlns:a16="http://schemas.microsoft.com/office/drawing/2014/main" id="{255468A0-8285-4B82-7445-5DD7A37B6610}"/>
              </a:ext>
            </a:extLst>
          </p:cNvPr>
          <p:cNvCxnSpPr>
            <a:cxnSpLocks/>
          </p:cNvCxnSpPr>
          <p:nvPr/>
        </p:nvCxnSpPr>
        <p:spPr>
          <a:xfrm>
            <a:off x="7960952" y="5148102"/>
            <a:ext cx="0" cy="20645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E2CAF892-316F-F2F8-6A12-A8CD7B234D13}"/>
              </a:ext>
            </a:extLst>
          </p:cNvPr>
          <p:cNvCxnSpPr>
            <a:cxnSpLocks/>
          </p:cNvCxnSpPr>
          <p:nvPr/>
        </p:nvCxnSpPr>
        <p:spPr>
          <a:xfrm>
            <a:off x="9144101" y="5143121"/>
            <a:ext cx="0" cy="20645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0">
            <a:extLst>
              <a:ext uri="{FF2B5EF4-FFF2-40B4-BE49-F238E27FC236}">
                <a16:creationId xmlns:a16="http://schemas.microsoft.com/office/drawing/2014/main" id="{57FDCB65-1F8F-FE44-CBEC-F18222AED7E2}"/>
              </a:ext>
            </a:extLst>
          </p:cNvPr>
          <p:cNvCxnSpPr>
            <a:cxnSpLocks/>
          </p:cNvCxnSpPr>
          <p:nvPr/>
        </p:nvCxnSpPr>
        <p:spPr>
          <a:xfrm>
            <a:off x="10323283" y="5143928"/>
            <a:ext cx="0" cy="20645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">
            <a:extLst>
              <a:ext uri="{FF2B5EF4-FFF2-40B4-BE49-F238E27FC236}">
                <a16:creationId xmlns:a16="http://schemas.microsoft.com/office/drawing/2014/main" id="{C84B90F8-9FF7-948E-DA41-DD1CF7C0CCAC}"/>
              </a:ext>
            </a:extLst>
          </p:cNvPr>
          <p:cNvSpPr/>
          <p:nvPr/>
        </p:nvSpPr>
        <p:spPr>
          <a:xfrm>
            <a:off x="-14775" y="4585070"/>
            <a:ext cx="12192000" cy="1441191"/>
          </a:xfrm>
          <a:prstGeom prst="rect">
            <a:avLst/>
          </a:prstGeom>
          <a:solidFill>
            <a:srgbClr val="FFE2F1"/>
          </a:solidFill>
          <a:ln w="571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algn="ctr"/>
            <a:r>
              <a:rPr lang="en-GB" sz="3200" dirty="0">
                <a:latin typeface="Trebuchet MS" panose="020B0703020202090204" pitchFamily="34" charset="0"/>
              </a:rPr>
              <a:t>PIM Provides A Promising Solution for GNN Aggregation</a:t>
            </a:r>
          </a:p>
        </p:txBody>
      </p:sp>
    </p:spTree>
    <p:extLst>
      <p:ext uri="{BB962C8B-B14F-4D97-AF65-F5344CB8AC3E}">
        <p14:creationId xmlns:p14="http://schemas.microsoft.com/office/powerpoint/2010/main" val="15107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Talk Outline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7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DAB102-8C84-9C3A-B6CD-870791EB566E}"/>
              </a:ext>
            </a:extLst>
          </p:cNvPr>
          <p:cNvSpPr/>
          <p:nvPr/>
        </p:nvSpPr>
        <p:spPr>
          <a:xfrm>
            <a:off x="717149" y="1220535"/>
            <a:ext cx="7270912" cy="1116000"/>
          </a:xfrm>
          <a:prstGeom prst="roundRect">
            <a:avLst/>
          </a:prstGeom>
          <a:solidFill>
            <a:srgbClr val="FEE2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Background </a:t>
            </a:r>
            <a:r>
              <a:rPr lang="en-G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Motivation</a:t>
            </a:r>
            <a:endParaRPr lang="en-GR" sz="40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850122-611F-3F6D-1D1E-BAE57415B44B}"/>
              </a:ext>
            </a:extLst>
          </p:cNvPr>
          <p:cNvSpPr/>
          <p:nvPr/>
        </p:nvSpPr>
        <p:spPr>
          <a:xfrm>
            <a:off x="717149" y="3065751"/>
            <a:ext cx="7270912" cy="1116000"/>
          </a:xfrm>
          <a:prstGeom prst="roundRect">
            <a:avLst/>
          </a:prstGeom>
          <a:solidFill>
            <a:srgbClr val="FEE2F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PyGim Design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C013CE-FBBF-5BD1-B85A-5D676BAA6720}"/>
              </a:ext>
            </a:extLst>
          </p:cNvPr>
          <p:cNvSpPr/>
          <p:nvPr/>
        </p:nvSpPr>
        <p:spPr>
          <a:xfrm>
            <a:off x="717149" y="4910967"/>
            <a:ext cx="7270912" cy="1116000"/>
          </a:xfrm>
          <a:prstGeom prst="roundRect">
            <a:avLst/>
          </a:prstGeom>
          <a:solidFill>
            <a:srgbClr val="FEE2F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4815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Overview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8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1389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rebuchet MS" panose="020B0703020202090204" pitchFamily="34" charset="0"/>
              </a:rPr>
              <a:t>An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efficient</a:t>
            </a:r>
            <a:r>
              <a:rPr lang="en-US" sz="2400" dirty="0">
                <a:latin typeface="Trebuchet MS" panose="020B0703020202090204" pitchFamily="34" charset="0"/>
              </a:rPr>
              <a:t> and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easy-to-use</a:t>
            </a:r>
            <a:r>
              <a:rPr lang="en-US" sz="2400" dirty="0">
                <a:latin typeface="Trebuchet MS" panose="020B0703020202090204" pitchFamily="34" charset="0"/>
              </a:rPr>
              <a:t> GNN library for real PIM systems</a:t>
            </a:r>
            <a:endParaRPr lang="en-US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 err="1">
                <a:latin typeface="Trebuchet MS" panose="020B0703020202090204" pitchFamily="34" charset="0"/>
              </a:rPr>
              <a:t>PyGim</a:t>
            </a:r>
            <a:r>
              <a:rPr lang="en-US" sz="2400" dirty="0">
                <a:latin typeface="Trebuchet MS" panose="020B0703020202090204" pitchFamily="34" charset="0"/>
              </a:rPr>
              <a:t> incorporates </a:t>
            </a: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 key </a:t>
            </a:r>
            <a:r>
              <a:rPr lang="en-US" sz="2400" dirty="0">
                <a:latin typeface="Trebuchet MS" panose="020B0703020202090204" pitchFamily="34" charset="0"/>
              </a:rPr>
              <a:t>components:</a:t>
            </a: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357B74ED-16A0-FB70-6F25-2A09E3F31320}"/>
              </a:ext>
            </a:extLst>
          </p:cNvPr>
          <p:cNvSpPr/>
          <p:nvPr/>
        </p:nvSpPr>
        <p:spPr>
          <a:xfrm>
            <a:off x="1038558" y="2271803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Cooperative Acceleration (CoA)</a:t>
            </a:r>
          </a:p>
        </p:txBody>
      </p:sp>
      <p:sp>
        <p:nvSpPr>
          <p:cNvPr id="14" name="Rounded Rectangle 40">
            <a:extLst>
              <a:ext uri="{FF2B5EF4-FFF2-40B4-BE49-F238E27FC236}">
                <a16:creationId xmlns:a16="http://schemas.microsoft.com/office/drawing/2014/main" id="{EAC45597-28C6-1E2F-1BED-B730035C6627}"/>
              </a:ext>
            </a:extLst>
          </p:cNvPr>
          <p:cNvSpPr/>
          <p:nvPr/>
        </p:nvSpPr>
        <p:spPr>
          <a:xfrm>
            <a:off x="1038558" y="3231551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Parallelism Fusion (PaF)</a:t>
            </a:r>
          </a:p>
        </p:txBody>
      </p:sp>
      <p:sp>
        <p:nvSpPr>
          <p:cNvPr id="15" name="Rounded Rectangle 40">
            <a:extLst>
              <a:ext uri="{FF2B5EF4-FFF2-40B4-BE49-F238E27FC236}">
                <a16:creationId xmlns:a16="http://schemas.microsoft.com/office/drawing/2014/main" id="{26A85694-5CFF-F2BC-3C47-D212ADF15C41}"/>
              </a:ext>
            </a:extLst>
          </p:cNvPr>
          <p:cNvSpPr/>
          <p:nvPr/>
        </p:nvSpPr>
        <p:spPr>
          <a:xfrm>
            <a:off x="1038558" y="4191299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Lightweight Tuning</a:t>
            </a:r>
          </a:p>
        </p:txBody>
      </p:sp>
      <p:sp>
        <p:nvSpPr>
          <p:cNvPr id="16" name="Rounded Rectangle 40">
            <a:extLst>
              <a:ext uri="{FF2B5EF4-FFF2-40B4-BE49-F238E27FC236}">
                <a16:creationId xmlns:a16="http://schemas.microsoft.com/office/drawing/2014/main" id="{84CE555B-7C4A-F90C-360B-E1F694CD9D0D}"/>
              </a:ext>
            </a:extLst>
          </p:cNvPr>
          <p:cNvSpPr/>
          <p:nvPr/>
        </p:nvSpPr>
        <p:spPr>
          <a:xfrm>
            <a:off x="1038558" y="5151048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Handy Programming Interface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AF572-E403-A490-87DD-5E27A009B4A6}"/>
              </a:ext>
            </a:extLst>
          </p:cNvPr>
          <p:cNvSpPr txBox="1"/>
          <p:nvPr/>
        </p:nvSpPr>
        <p:spPr>
          <a:xfrm>
            <a:off x="5223013" y="2501181"/>
            <a:ext cx="607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rebuchet MS" panose="020B0703020202090204" pitchFamily="34" charset="0"/>
              </a:rPr>
              <a:t>Run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heterogeneous</a:t>
            </a:r>
            <a:r>
              <a:rPr lang="en-US" altLang="zh-CN" sz="1800" dirty="0">
                <a:latin typeface="Trebuchet MS" panose="020B0703020202090204" pitchFamily="34" charset="0"/>
              </a:rPr>
              <a:t> kernels in the best-fit hardware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455ED7-3CA5-88DF-8BED-516864A2F455}"/>
              </a:ext>
            </a:extLst>
          </p:cNvPr>
          <p:cNvSpPr txBox="1"/>
          <p:nvPr/>
        </p:nvSpPr>
        <p:spPr>
          <a:xfrm>
            <a:off x="5223013" y="3457614"/>
            <a:ext cx="61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rebuchet MS" panose="020B0703020202090204" pitchFamily="34" charset="0"/>
              </a:rPr>
              <a:t>Strives a balance between </a:t>
            </a:r>
            <a:r>
              <a:rPr lang="en-US" altLang="zh-CN" sz="18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computation</a:t>
            </a:r>
            <a:r>
              <a:rPr lang="en-US" altLang="zh-CN" sz="1800" dirty="0">
                <a:latin typeface="Trebuchet MS" panose="020B0703020202090204" pitchFamily="34" charset="0"/>
              </a:rPr>
              <a:t> and </a:t>
            </a:r>
            <a:r>
              <a:rPr lang="en-US" altLang="zh-CN" sz="18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data transfer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AF7766-0C5D-68F0-E9D5-1405612D581A}"/>
              </a:ext>
            </a:extLst>
          </p:cNvPr>
          <p:cNvSpPr txBox="1"/>
          <p:nvPr/>
        </p:nvSpPr>
        <p:spPr>
          <a:xfrm>
            <a:off x="5223013" y="4423993"/>
            <a:ext cx="580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Automatically</a:t>
            </a:r>
            <a:r>
              <a:rPr lang="en-GB" altLang="zh-CN" sz="1800" dirty="0">
                <a:latin typeface="Trebuchet MS" panose="020B0703020202090204" pitchFamily="34" charset="0"/>
              </a:rPr>
              <a:t> tunes the </a:t>
            </a:r>
            <a:r>
              <a:rPr lang="en-GB" altLang="zh-CN" sz="18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best-performing</a:t>
            </a:r>
            <a:r>
              <a:rPr lang="en-GB" altLang="zh-CN" sz="1800" dirty="0">
                <a:latin typeface="Trebuchet MS" panose="020B0703020202090204" pitchFamily="34" charset="0"/>
              </a:rPr>
              <a:t> </a:t>
            </a:r>
            <a:r>
              <a:rPr lang="en-GB" altLang="zh-CN" sz="1800" dirty="0" err="1">
                <a:latin typeface="Trebuchet MS" panose="020B0703020202090204" pitchFamily="34" charset="0"/>
              </a:rPr>
              <a:t>PaF</a:t>
            </a:r>
            <a:r>
              <a:rPr lang="en-GB" altLang="zh-CN" sz="1800" dirty="0">
                <a:latin typeface="Trebuchet MS" panose="020B0703020202090204" pitchFamily="34" charset="0"/>
              </a:rPr>
              <a:t> </a:t>
            </a:r>
            <a:r>
              <a:rPr lang="en-GB" altLang="zh-CN" sz="18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strategy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2DE8EE-7983-64F3-4CDA-25A326D6E7F0}"/>
              </a:ext>
            </a:extLst>
          </p:cNvPr>
          <p:cNvSpPr txBox="1"/>
          <p:nvPr/>
        </p:nvSpPr>
        <p:spPr>
          <a:xfrm>
            <a:off x="5223013" y="5380426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latin typeface="Trebuchet MS" panose="020B0703020202090204" pitchFamily="34" charset="0"/>
              </a:rPr>
              <a:t>Integrates a </a:t>
            </a:r>
            <a:r>
              <a:rPr lang="en-GB" altLang="zh-CN" sz="18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handy</a:t>
            </a:r>
            <a:r>
              <a:rPr lang="en-GB" altLang="zh-CN" sz="1800" dirty="0">
                <a:latin typeface="Trebuchet MS" panose="020B0703020202090204" pitchFamily="34" charset="0"/>
              </a:rPr>
              <a:t> Python (</a:t>
            </a:r>
            <a:r>
              <a:rPr lang="en-GB" altLang="zh-CN" sz="1800" dirty="0" err="1">
                <a:latin typeface="Trebuchet MS" panose="020B0703020202090204" pitchFamily="34" charset="0"/>
              </a:rPr>
              <a:t>PyTorch</a:t>
            </a:r>
            <a:r>
              <a:rPr lang="en-GB" altLang="zh-CN" sz="1800" dirty="0">
                <a:latin typeface="Trebuchet MS" panose="020B0703020202090204" pitchFamily="34" charset="0"/>
              </a:rPr>
              <a:t>) </a:t>
            </a:r>
            <a:r>
              <a:rPr lang="en-GB" altLang="zh-CN" dirty="0">
                <a:latin typeface="Trebuchet MS" panose="020B0703020202090204" pitchFamily="34" charset="0"/>
              </a:rPr>
              <a:t>API</a:t>
            </a:r>
            <a:endParaRPr lang="zh-CN" altLang="en-US" dirty="0"/>
          </a:p>
        </p:txBody>
      </p:sp>
      <p:sp>
        <p:nvSpPr>
          <p:cNvPr id="21" name="Rounded Rectangle 40">
            <a:extLst>
              <a:ext uri="{FF2B5EF4-FFF2-40B4-BE49-F238E27FC236}">
                <a16:creationId xmlns:a16="http://schemas.microsoft.com/office/drawing/2014/main" id="{3A1F1DED-8B1F-7F43-4584-CA81A4CDD6A0}"/>
              </a:ext>
            </a:extLst>
          </p:cNvPr>
          <p:cNvSpPr/>
          <p:nvPr/>
        </p:nvSpPr>
        <p:spPr>
          <a:xfrm>
            <a:off x="1038558" y="3230140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Parallelism Fusion (PaF)</a:t>
            </a:r>
          </a:p>
        </p:txBody>
      </p:sp>
      <p:sp>
        <p:nvSpPr>
          <p:cNvPr id="22" name="Rounded Rectangle 40">
            <a:extLst>
              <a:ext uri="{FF2B5EF4-FFF2-40B4-BE49-F238E27FC236}">
                <a16:creationId xmlns:a16="http://schemas.microsoft.com/office/drawing/2014/main" id="{F2F98FF0-B6F4-823B-54C0-16F71D16BC20}"/>
              </a:ext>
            </a:extLst>
          </p:cNvPr>
          <p:cNvSpPr/>
          <p:nvPr/>
        </p:nvSpPr>
        <p:spPr>
          <a:xfrm>
            <a:off x="1038558" y="4189888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Lightweight Tuning</a:t>
            </a:r>
          </a:p>
        </p:txBody>
      </p:sp>
      <p:sp>
        <p:nvSpPr>
          <p:cNvPr id="23" name="Rounded Rectangle 40">
            <a:extLst>
              <a:ext uri="{FF2B5EF4-FFF2-40B4-BE49-F238E27FC236}">
                <a16:creationId xmlns:a16="http://schemas.microsoft.com/office/drawing/2014/main" id="{F5A59531-9A59-5E2A-9713-2216644A0031}"/>
              </a:ext>
            </a:extLst>
          </p:cNvPr>
          <p:cNvSpPr/>
          <p:nvPr/>
        </p:nvSpPr>
        <p:spPr>
          <a:xfrm>
            <a:off x="1038558" y="5149637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Handy Programming Interface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17A284-039F-711C-3B02-AA102495A7B7}"/>
              </a:ext>
            </a:extLst>
          </p:cNvPr>
          <p:cNvSpPr txBox="1"/>
          <p:nvPr/>
        </p:nvSpPr>
        <p:spPr>
          <a:xfrm>
            <a:off x="5223013" y="3456203"/>
            <a:ext cx="61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Strives a balance between </a:t>
            </a:r>
            <a:r>
              <a:rPr lang="en-US" altLang="zh-CN" sz="1800" i="1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computation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 and </a:t>
            </a:r>
            <a:r>
              <a:rPr lang="en-US" altLang="zh-CN" sz="1800" i="1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data transfer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34D740-2569-8B1B-8E81-9A61AEDEABBB}"/>
              </a:ext>
            </a:extLst>
          </p:cNvPr>
          <p:cNvSpPr txBox="1"/>
          <p:nvPr/>
        </p:nvSpPr>
        <p:spPr>
          <a:xfrm>
            <a:off x="5223013" y="4422582"/>
            <a:ext cx="580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i="1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Automatically</a:t>
            </a:r>
            <a:r>
              <a:rPr lang="en-GB" altLang="zh-CN" sz="1800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 tunes the </a:t>
            </a:r>
            <a:r>
              <a:rPr lang="en-GB" altLang="zh-CN" sz="1800" i="1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best-performing</a:t>
            </a:r>
            <a:r>
              <a:rPr lang="en-GB" altLang="zh-CN" sz="1800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B" altLang="zh-CN" sz="1800" dirty="0" err="1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PaF</a:t>
            </a:r>
            <a:r>
              <a:rPr lang="en-GB" altLang="zh-CN" sz="1800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B" altLang="zh-CN" sz="1800" i="1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strategy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C4C7BE-BC3C-72DF-8DCA-B7FF07331470}"/>
              </a:ext>
            </a:extLst>
          </p:cNvPr>
          <p:cNvSpPr txBox="1"/>
          <p:nvPr/>
        </p:nvSpPr>
        <p:spPr>
          <a:xfrm>
            <a:off x="5223013" y="5379015"/>
            <a:ext cx="459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Integrates a </a:t>
            </a:r>
            <a:r>
              <a:rPr lang="en-GB" altLang="zh-CN" sz="1800" i="1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handy</a:t>
            </a:r>
            <a:r>
              <a:rPr lang="en-GB" altLang="zh-CN" sz="1800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 Python (</a:t>
            </a:r>
            <a:r>
              <a:rPr lang="en-GB" altLang="zh-CN" sz="1800" dirty="0" err="1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PyTorch</a:t>
            </a:r>
            <a:r>
              <a:rPr lang="en-GB" altLang="zh-CN" sz="1800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</a:rPr>
              <a:t>) API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5" grpId="0"/>
      <p:bldP spid="7" grpId="0"/>
      <p:bldP spid="7" grpId="1"/>
      <p:bldP spid="8" grpId="0"/>
      <p:bldP spid="8" grpId="1"/>
      <p:bldP spid="10" grpId="0"/>
      <p:bldP spid="10" grpId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1. Cooperative Acceleration (CoA)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9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dirty="0">
                <a:latin typeface="Trebuchet MS" panose="020B0703020202090204" pitchFamily="34" charset="0"/>
              </a:rPr>
              <a:t>Heterogeneous kernels are running in the best-fit underlying hardware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Combination</a:t>
            </a:r>
            <a:r>
              <a:rPr lang="en-US" sz="2400" dirty="0">
                <a:latin typeface="Trebuchet MS" panose="020B0703020202090204" pitchFamily="34" charset="0"/>
              </a:rPr>
              <a:t> runs on </a:t>
            </a: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Host</a:t>
            </a:r>
            <a:r>
              <a:rPr lang="en-US" sz="2400" dirty="0">
                <a:latin typeface="Trebuchet MS" panose="020B0703020202090204" pitchFamily="34" charset="0"/>
              </a:rPr>
              <a:t> cores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Aggregation</a:t>
            </a:r>
            <a:r>
              <a:rPr lang="en-US" sz="2400" dirty="0">
                <a:latin typeface="Trebuchet MS" panose="020B0703020202090204" pitchFamily="34" charset="0"/>
              </a:rPr>
              <a:t> runs 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PIM</a:t>
            </a:r>
            <a:r>
              <a:rPr lang="en-US" sz="2400" dirty="0">
                <a:latin typeface="Trebuchet MS" panose="020B0703020202090204" pitchFamily="34" charset="0"/>
              </a:rPr>
              <a:t> cores</a:t>
            </a:r>
            <a:endParaRPr lang="en-GR" dirty="0">
              <a:latin typeface="Trebuchet MS" panose="020B0703020202090204" pitchFamily="34" charset="0"/>
            </a:endParaRP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6FD855-E786-7D65-9B71-B1A682D67686}"/>
              </a:ext>
            </a:extLst>
          </p:cNvPr>
          <p:cNvSpPr/>
          <p:nvPr/>
        </p:nvSpPr>
        <p:spPr>
          <a:xfrm>
            <a:off x="1053778" y="2653111"/>
            <a:ext cx="10195067" cy="3954723"/>
          </a:xfrm>
          <a:prstGeom prst="roundRect">
            <a:avLst>
              <a:gd name="adj" fmla="val 690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F891B-5B08-27AC-04D8-19F0951C6350}"/>
              </a:ext>
            </a:extLst>
          </p:cNvPr>
          <p:cNvSpPr txBox="1"/>
          <p:nvPr/>
        </p:nvSpPr>
        <p:spPr>
          <a:xfrm flipH="1">
            <a:off x="4556747" y="2250745"/>
            <a:ext cx="335555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Trebuchet MS" panose="020B0703020202090204" pitchFamily="34" charset="0"/>
              </a:rPr>
              <a:t>A Near-Bank PIM System</a:t>
            </a:r>
            <a:endParaRPr lang="en-US" sz="2200" dirty="0">
              <a:effectLst/>
              <a:latin typeface="Trebuchet MS" panose="020B070302020209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3B96B6-7EBA-CF86-F1C0-1430D68C59BE}"/>
              </a:ext>
            </a:extLst>
          </p:cNvPr>
          <p:cNvGrpSpPr/>
          <p:nvPr/>
        </p:nvGrpSpPr>
        <p:grpSpPr>
          <a:xfrm>
            <a:off x="5646336" y="4695802"/>
            <a:ext cx="5328000" cy="1764000"/>
            <a:chOff x="3418027" y="4092375"/>
            <a:chExt cx="5981074" cy="25498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065035-74A9-836D-AA67-047AC69D110D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4A058EF3-7E4A-D912-B6E3-933731DE6286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A12B3B9-BBA9-02E7-1ADB-029AF731E3CB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BA65920-7395-B162-493A-C20712E97813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F374BC8-82A2-03A5-53B9-05B8EB351CF2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04289D-B3D3-E545-3BD8-CFEE9D679010}"/>
                </a:ext>
              </a:extLst>
            </p:cNvPr>
            <p:cNvGrpSpPr/>
            <p:nvPr/>
          </p:nvGrpSpPr>
          <p:grpSpPr>
            <a:xfrm>
              <a:off x="4078314" y="4570192"/>
              <a:ext cx="1231603" cy="1467547"/>
              <a:chOff x="5554208" y="4240495"/>
              <a:chExt cx="1231603" cy="1467547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6C86D1F-8A65-F145-B97F-6C9D1EB8379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FE620D4-7234-4653-E11D-71082835922C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A3C299D-2B25-E984-4F5E-88B9EB06F5E7}"/>
                  </a:ext>
                </a:extLst>
              </p:cNvPr>
              <p:cNvCxnSpPr>
                <a:cxnSpLocks/>
                <a:stCxn id="24" idx="2"/>
                <a:endCxn id="23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6664F2-9F3A-43FB-8316-B8F9D27863DE}"/>
                </a:ext>
              </a:extLst>
            </p:cNvPr>
            <p:cNvGrpSpPr/>
            <p:nvPr/>
          </p:nvGrpSpPr>
          <p:grpSpPr>
            <a:xfrm>
              <a:off x="5400710" y="4576225"/>
              <a:ext cx="1231603" cy="1467547"/>
              <a:chOff x="5554208" y="4240495"/>
              <a:chExt cx="1231603" cy="1467547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30EBD17-150B-D9C2-BC2D-58FB4356EDD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DF4CCC6-1EC9-4FD7-B4F2-7CC68F34A344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4B5B846-2061-73A0-483A-7A6D3C779DBC}"/>
                  </a:ext>
                </a:extLst>
              </p:cNvPr>
              <p:cNvCxnSpPr>
                <a:cxnSpLocks/>
                <a:stCxn id="21" idx="2"/>
                <a:endCxn id="20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F3C2F6-8647-DD19-79E0-3D929E06845C}"/>
                </a:ext>
              </a:extLst>
            </p:cNvPr>
            <p:cNvGrpSpPr/>
            <p:nvPr/>
          </p:nvGrpSpPr>
          <p:grpSpPr>
            <a:xfrm>
              <a:off x="6728986" y="4570192"/>
              <a:ext cx="1231603" cy="1467547"/>
              <a:chOff x="5554208" y="4240495"/>
              <a:chExt cx="1231603" cy="146754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C98F369-9A0F-4F63-9E41-62DC19741D34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B732976-BE41-4DF5-4ED7-1AAFB119E79A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BF50F8-1453-55B8-0A97-1044894AB5AB}"/>
                  </a:ext>
                </a:extLst>
              </p:cNvPr>
              <p:cNvCxnSpPr>
                <a:cxnSpLocks/>
                <a:stCxn id="18" idx="2"/>
                <a:endCxn id="17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4064B6-0774-A4E6-06F5-88978D4AE310}"/>
                </a:ext>
              </a:extLst>
            </p:cNvPr>
            <p:cNvGrpSpPr/>
            <p:nvPr/>
          </p:nvGrpSpPr>
          <p:grpSpPr>
            <a:xfrm>
              <a:off x="8051382" y="4570192"/>
              <a:ext cx="1231603" cy="1467547"/>
              <a:chOff x="5554208" y="4240495"/>
              <a:chExt cx="1231603" cy="146754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3231F03-8348-BEC6-4918-000FDDC2D1C9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ED025002-8DC9-906C-FDCA-214E416B266A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2F73FD-59D9-7210-78A9-AA7B5104B3D4}"/>
                  </a:ext>
                </a:extLst>
              </p:cNvPr>
              <p:cNvCxnSpPr>
                <a:cxnSpLocks/>
                <a:stCxn id="15" idx="2"/>
                <a:endCxn id="14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05E5A-A9A1-10AB-AB27-5F2B8303682C}"/>
              </a:ext>
            </a:extLst>
          </p:cNvPr>
          <p:cNvGrpSpPr/>
          <p:nvPr/>
        </p:nvGrpSpPr>
        <p:grpSpPr>
          <a:xfrm>
            <a:off x="1217664" y="2882786"/>
            <a:ext cx="3199062" cy="3577016"/>
            <a:chOff x="1217664" y="2848280"/>
            <a:chExt cx="3199062" cy="35770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BC14276-53F1-9C9A-9046-26E42B108C65}"/>
                </a:ext>
              </a:extLst>
            </p:cNvPr>
            <p:cNvSpPr/>
            <p:nvPr/>
          </p:nvSpPr>
          <p:spPr>
            <a:xfrm>
              <a:off x="1217664" y="2848280"/>
              <a:ext cx="3199062" cy="3577016"/>
            </a:xfrm>
            <a:prstGeom prst="roundRect">
              <a:avLst>
                <a:gd name="adj" fmla="val 795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Host </a:t>
              </a:r>
              <a: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(e.g., CPU/GPU)</a:t>
              </a:r>
              <a:endParaRPr lang="en-GR" sz="200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3CE708E-37AF-618A-5609-560C5CE4F7CB}"/>
                </a:ext>
              </a:extLst>
            </p:cNvPr>
            <p:cNvSpPr/>
            <p:nvPr/>
          </p:nvSpPr>
          <p:spPr>
            <a:xfrm>
              <a:off x="1423513" y="3694590"/>
              <a:ext cx="2855189" cy="12069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Host Cores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0C7B160-7F40-ACD3-FC5F-A516BAE64AC0}"/>
                </a:ext>
              </a:extLst>
            </p:cNvPr>
            <p:cNvSpPr/>
            <p:nvPr/>
          </p:nvSpPr>
          <p:spPr>
            <a:xfrm>
              <a:off x="1423513" y="5082418"/>
              <a:ext cx="2850907" cy="1206948"/>
            </a:xfrm>
            <a:prstGeom prst="roundRect">
              <a:avLst/>
            </a:prstGeom>
            <a:solidFill>
              <a:srgbClr val="C198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R" sz="2000" kern="0" dirty="0">
                  <a:solidFill>
                    <a:prstClr val="black"/>
                  </a:solidFill>
                  <a:latin typeface="Trebuchet MS" panose="020B0703020202090204" pitchFamily="34" charset="0"/>
                </a:rPr>
                <a:t>Shared Cache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E8B7C2-FA77-52DF-3FED-01A68D76313C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2848967" y="4901540"/>
              <a:ext cx="2141" cy="180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EAA9C-C758-3AE3-E960-B286C5C6E4A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398170" y="5747042"/>
            <a:ext cx="124816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341420-5369-9BDA-CC94-2FE6975EEE2E}"/>
              </a:ext>
            </a:extLst>
          </p:cNvPr>
          <p:cNvSpPr txBox="1"/>
          <p:nvPr/>
        </p:nvSpPr>
        <p:spPr>
          <a:xfrm>
            <a:off x="4722415" y="5817552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171F6B-27CB-F499-461B-B9D025848C7A}"/>
              </a:ext>
            </a:extLst>
          </p:cNvPr>
          <p:cNvGrpSpPr/>
          <p:nvPr/>
        </p:nvGrpSpPr>
        <p:grpSpPr>
          <a:xfrm>
            <a:off x="5646336" y="2882786"/>
            <a:ext cx="5328000" cy="1501225"/>
            <a:chOff x="3212433" y="3980672"/>
            <a:chExt cx="5981074" cy="254989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3C96D00-6AB2-DF36-5A74-3495B3E363EB}"/>
                </a:ext>
              </a:extLst>
            </p:cNvPr>
            <p:cNvSpPr/>
            <p:nvPr/>
          </p:nvSpPr>
          <p:spPr>
            <a:xfrm>
              <a:off x="3212433" y="4469950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613D5C4-3924-6DD8-65E7-ABEAD028B0F3}"/>
                </a:ext>
              </a:extLst>
            </p:cNvPr>
            <p:cNvSpPr/>
            <p:nvPr/>
          </p:nvSpPr>
          <p:spPr>
            <a:xfrm>
              <a:off x="3380875" y="4317552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AFCE250-F4ED-1650-9D5E-7CFC3AE4C29E}"/>
                </a:ext>
              </a:extLst>
            </p:cNvPr>
            <p:cNvSpPr/>
            <p:nvPr/>
          </p:nvSpPr>
          <p:spPr>
            <a:xfrm>
              <a:off x="3549317" y="4165154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D8C1DFC-E317-AE2B-94D9-F6EBF9CB464B}"/>
                </a:ext>
              </a:extLst>
            </p:cNvPr>
            <p:cNvSpPr/>
            <p:nvPr/>
          </p:nvSpPr>
          <p:spPr>
            <a:xfrm>
              <a:off x="3733801" y="3980672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R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Standard Memory Modules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E803D3-BE67-E7B9-B2DB-AB8FACA41417}"/>
              </a:ext>
            </a:extLst>
          </p:cNvPr>
          <p:cNvCxnSpPr>
            <a:cxnSpLocks/>
          </p:cNvCxnSpPr>
          <p:nvPr/>
        </p:nvCxnSpPr>
        <p:spPr>
          <a:xfrm>
            <a:off x="4403414" y="3774786"/>
            <a:ext cx="124816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6301861-8608-8BC4-F414-8DD80B492087}"/>
              </a:ext>
            </a:extLst>
          </p:cNvPr>
          <p:cNvSpPr txBox="1"/>
          <p:nvPr/>
        </p:nvSpPr>
        <p:spPr>
          <a:xfrm>
            <a:off x="4727659" y="3845296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0FE862F2-4C45-58E8-C8F2-0F90F1FF9779}"/>
              </a:ext>
            </a:extLst>
          </p:cNvPr>
          <p:cNvSpPr/>
          <p:nvPr/>
        </p:nvSpPr>
        <p:spPr>
          <a:xfrm>
            <a:off x="7952903" y="3776265"/>
            <a:ext cx="2256718" cy="839051"/>
          </a:xfrm>
          <a:prstGeom prst="wedgeRoundRectCallout">
            <a:avLst>
              <a:gd name="adj1" fmla="val -40660"/>
              <a:gd name="adj2" fmla="val 9515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GNN Aggregation</a:t>
            </a:r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220E3057-67D8-B9AD-C2D3-C29314D2B292}"/>
              </a:ext>
            </a:extLst>
          </p:cNvPr>
          <p:cNvSpPr/>
          <p:nvPr/>
        </p:nvSpPr>
        <p:spPr>
          <a:xfrm>
            <a:off x="3184086" y="3105174"/>
            <a:ext cx="2256718" cy="839051"/>
          </a:xfrm>
          <a:prstGeom prst="wedgeRoundRectCallout">
            <a:avLst>
              <a:gd name="adj1" fmla="val -48369"/>
              <a:gd name="adj2" fmla="val 8423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GNN Combination</a:t>
            </a:r>
          </a:p>
        </p:txBody>
      </p:sp>
    </p:spTree>
    <p:extLst>
      <p:ext uri="{BB962C8B-B14F-4D97-AF65-F5344CB8AC3E}">
        <p14:creationId xmlns:p14="http://schemas.microsoft.com/office/powerpoint/2010/main" val="5625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Challenge 1: Expensive Data Transfer Costs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10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Alleviate the overheads of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passing the output </a:t>
            </a:r>
            <a:r>
              <a:rPr lang="en-GB" sz="2400" dirty="0">
                <a:latin typeface="Trebuchet MS" panose="020B0703020202090204" pitchFamily="34" charset="0"/>
              </a:rPr>
              <a:t>data of the one step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as input</a:t>
            </a:r>
            <a:r>
              <a:rPr lang="en-GB" sz="2400" dirty="0">
                <a:latin typeface="Trebuchet MS" panose="020B0703020202090204" pitchFamily="34" charset="0"/>
              </a:rPr>
              <a:t> data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to the next step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6FD855-E786-7D65-9B71-B1A682D67686}"/>
              </a:ext>
            </a:extLst>
          </p:cNvPr>
          <p:cNvSpPr/>
          <p:nvPr/>
        </p:nvSpPr>
        <p:spPr>
          <a:xfrm>
            <a:off x="1053778" y="2653111"/>
            <a:ext cx="10195067" cy="3954723"/>
          </a:xfrm>
          <a:prstGeom prst="roundRect">
            <a:avLst>
              <a:gd name="adj" fmla="val 690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F891B-5B08-27AC-04D8-19F0951C6350}"/>
              </a:ext>
            </a:extLst>
          </p:cNvPr>
          <p:cNvSpPr txBox="1"/>
          <p:nvPr/>
        </p:nvSpPr>
        <p:spPr>
          <a:xfrm flipH="1">
            <a:off x="4556747" y="2250745"/>
            <a:ext cx="335555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Trebuchet MS" panose="020B0703020202090204" pitchFamily="34" charset="0"/>
              </a:rPr>
              <a:t>A Near-Bank PIM System</a:t>
            </a:r>
            <a:endParaRPr lang="en-US" sz="2200" dirty="0">
              <a:effectLst/>
              <a:latin typeface="Trebuchet MS" panose="020B070302020209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3B96B6-7EBA-CF86-F1C0-1430D68C59BE}"/>
              </a:ext>
            </a:extLst>
          </p:cNvPr>
          <p:cNvGrpSpPr/>
          <p:nvPr/>
        </p:nvGrpSpPr>
        <p:grpSpPr>
          <a:xfrm>
            <a:off x="5646336" y="4695802"/>
            <a:ext cx="5328000" cy="1764000"/>
            <a:chOff x="3418027" y="4092375"/>
            <a:chExt cx="5981074" cy="25498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065035-74A9-836D-AA67-047AC69D110D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4A058EF3-7E4A-D912-B6E3-933731DE6286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A12B3B9-BBA9-02E7-1ADB-029AF731E3CB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BA65920-7395-B162-493A-C20712E97813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F374BC8-82A2-03A5-53B9-05B8EB351CF2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04289D-B3D3-E545-3BD8-CFEE9D679010}"/>
                </a:ext>
              </a:extLst>
            </p:cNvPr>
            <p:cNvGrpSpPr/>
            <p:nvPr/>
          </p:nvGrpSpPr>
          <p:grpSpPr>
            <a:xfrm>
              <a:off x="4078314" y="4570192"/>
              <a:ext cx="1231603" cy="1467547"/>
              <a:chOff x="5554208" y="4240495"/>
              <a:chExt cx="1231603" cy="1467547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6C86D1F-8A65-F145-B97F-6C9D1EB8379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FE620D4-7234-4653-E11D-71082835922C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A3C299D-2B25-E984-4F5E-88B9EB06F5E7}"/>
                  </a:ext>
                </a:extLst>
              </p:cNvPr>
              <p:cNvCxnSpPr>
                <a:cxnSpLocks/>
                <a:stCxn id="24" idx="2"/>
                <a:endCxn id="23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6664F2-9F3A-43FB-8316-B8F9D27863DE}"/>
                </a:ext>
              </a:extLst>
            </p:cNvPr>
            <p:cNvGrpSpPr/>
            <p:nvPr/>
          </p:nvGrpSpPr>
          <p:grpSpPr>
            <a:xfrm>
              <a:off x="5400710" y="4576225"/>
              <a:ext cx="1231603" cy="1467547"/>
              <a:chOff x="5554208" y="4240495"/>
              <a:chExt cx="1231603" cy="1467547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30EBD17-150B-D9C2-BC2D-58FB4356EDD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DF4CCC6-1EC9-4FD7-B4F2-7CC68F34A344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4B5B846-2061-73A0-483A-7A6D3C779DBC}"/>
                  </a:ext>
                </a:extLst>
              </p:cNvPr>
              <p:cNvCxnSpPr>
                <a:cxnSpLocks/>
                <a:stCxn id="21" idx="2"/>
                <a:endCxn id="20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F3C2F6-8647-DD19-79E0-3D929E06845C}"/>
                </a:ext>
              </a:extLst>
            </p:cNvPr>
            <p:cNvGrpSpPr/>
            <p:nvPr/>
          </p:nvGrpSpPr>
          <p:grpSpPr>
            <a:xfrm>
              <a:off x="6728986" y="4570192"/>
              <a:ext cx="1231603" cy="1467547"/>
              <a:chOff x="5554208" y="4240495"/>
              <a:chExt cx="1231603" cy="146754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C98F369-9A0F-4F63-9E41-62DC19741D34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B732976-BE41-4DF5-4ED7-1AAFB119E79A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BF50F8-1453-55B8-0A97-1044894AB5AB}"/>
                  </a:ext>
                </a:extLst>
              </p:cNvPr>
              <p:cNvCxnSpPr>
                <a:cxnSpLocks/>
                <a:stCxn id="18" idx="2"/>
                <a:endCxn id="17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4064B6-0774-A4E6-06F5-88978D4AE310}"/>
                </a:ext>
              </a:extLst>
            </p:cNvPr>
            <p:cNvGrpSpPr/>
            <p:nvPr/>
          </p:nvGrpSpPr>
          <p:grpSpPr>
            <a:xfrm>
              <a:off x="8051382" y="4570192"/>
              <a:ext cx="1231603" cy="1467547"/>
              <a:chOff x="5554208" y="4240495"/>
              <a:chExt cx="1231603" cy="146754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3231F03-8348-BEC6-4918-000FDDC2D1C9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ED025002-8DC9-906C-FDCA-214E416B266A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2F73FD-59D9-7210-78A9-AA7B5104B3D4}"/>
                  </a:ext>
                </a:extLst>
              </p:cNvPr>
              <p:cNvCxnSpPr>
                <a:cxnSpLocks/>
                <a:stCxn id="15" idx="2"/>
                <a:endCxn id="14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05E5A-A9A1-10AB-AB27-5F2B8303682C}"/>
              </a:ext>
            </a:extLst>
          </p:cNvPr>
          <p:cNvGrpSpPr/>
          <p:nvPr/>
        </p:nvGrpSpPr>
        <p:grpSpPr>
          <a:xfrm>
            <a:off x="1217664" y="2882786"/>
            <a:ext cx="3199062" cy="3577016"/>
            <a:chOff x="1217664" y="2848280"/>
            <a:chExt cx="3199062" cy="357701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BC14276-53F1-9C9A-9046-26E42B108C65}"/>
                </a:ext>
              </a:extLst>
            </p:cNvPr>
            <p:cNvSpPr/>
            <p:nvPr/>
          </p:nvSpPr>
          <p:spPr>
            <a:xfrm>
              <a:off x="1217664" y="2848280"/>
              <a:ext cx="3199062" cy="3577016"/>
            </a:xfrm>
            <a:prstGeom prst="roundRect">
              <a:avLst>
                <a:gd name="adj" fmla="val 795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Host </a:t>
              </a:r>
              <a: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(e.g., CPU/GPU)</a:t>
              </a:r>
              <a:endParaRPr lang="en-GR" sz="200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3CE708E-37AF-618A-5609-560C5CE4F7CB}"/>
                </a:ext>
              </a:extLst>
            </p:cNvPr>
            <p:cNvSpPr/>
            <p:nvPr/>
          </p:nvSpPr>
          <p:spPr>
            <a:xfrm>
              <a:off x="1423513" y="3694590"/>
              <a:ext cx="2855189" cy="12069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Host Cores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0C7B160-7F40-ACD3-FC5F-A516BAE64AC0}"/>
                </a:ext>
              </a:extLst>
            </p:cNvPr>
            <p:cNvSpPr/>
            <p:nvPr/>
          </p:nvSpPr>
          <p:spPr>
            <a:xfrm>
              <a:off x="1423513" y="5082418"/>
              <a:ext cx="2850907" cy="1206948"/>
            </a:xfrm>
            <a:prstGeom prst="roundRect">
              <a:avLst/>
            </a:prstGeom>
            <a:solidFill>
              <a:srgbClr val="C198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R" sz="2000" kern="0" dirty="0">
                  <a:solidFill>
                    <a:prstClr val="black"/>
                  </a:solidFill>
                  <a:latin typeface="Trebuchet MS" panose="020B0703020202090204" pitchFamily="34" charset="0"/>
                </a:rPr>
                <a:t>Shared Cache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E8B7C2-FA77-52DF-3FED-01A68D76313C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2848967" y="4901540"/>
              <a:ext cx="2141" cy="180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EAA9C-C758-3AE3-E960-B286C5C6E4A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398170" y="5747042"/>
            <a:ext cx="124816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341420-5369-9BDA-CC94-2FE6975EEE2E}"/>
              </a:ext>
            </a:extLst>
          </p:cNvPr>
          <p:cNvSpPr txBox="1"/>
          <p:nvPr/>
        </p:nvSpPr>
        <p:spPr>
          <a:xfrm>
            <a:off x="4722415" y="5817552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171F6B-27CB-F499-461B-B9D025848C7A}"/>
              </a:ext>
            </a:extLst>
          </p:cNvPr>
          <p:cNvGrpSpPr/>
          <p:nvPr/>
        </p:nvGrpSpPr>
        <p:grpSpPr>
          <a:xfrm>
            <a:off x="5646336" y="2882786"/>
            <a:ext cx="5328000" cy="1501225"/>
            <a:chOff x="3212433" y="3980672"/>
            <a:chExt cx="5981074" cy="254989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3C96D00-6AB2-DF36-5A74-3495B3E363EB}"/>
                </a:ext>
              </a:extLst>
            </p:cNvPr>
            <p:cNvSpPr/>
            <p:nvPr/>
          </p:nvSpPr>
          <p:spPr>
            <a:xfrm>
              <a:off x="3212433" y="4469950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613D5C4-3924-6DD8-65E7-ABEAD028B0F3}"/>
                </a:ext>
              </a:extLst>
            </p:cNvPr>
            <p:cNvSpPr/>
            <p:nvPr/>
          </p:nvSpPr>
          <p:spPr>
            <a:xfrm>
              <a:off x="3380875" y="4317552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AFCE250-F4ED-1650-9D5E-7CFC3AE4C29E}"/>
                </a:ext>
              </a:extLst>
            </p:cNvPr>
            <p:cNvSpPr/>
            <p:nvPr/>
          </p:nvSpPr>
          <p:spPr>
            <a:xfrm>
              <a:off x="3549317" y="4165154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D8C1DFC-E317-AE2B-94D9-F6EBF9CB464B}"/>
                </a:ext>
              </a:extLst>
            </p:cNvPr>
            <p:cNvSpPr/>
            <p:nvPr/>
          </p:nvSpPr>
          <p:spPr>
            <a:xfrm>
              <a:off x="3733801" y="3980672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R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Standard Memory Modules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E803D3-BE67-E7B9-B2DB-AB8FACA41417}"/>
              </a:ext>
            </a:extLst>
          </p:cNvPr>
          <p:cNvCxnSpPr>
            <a:cxnSpLocks/>
          </p:cNvCxnSpPr>
          <p:nvPr/>
        </p:nvCxnSpPr>
        <p:spPr>
          <a:xfrm>
            <a:off x="4403414" y="3774786"/>
            <a:ext cx="124816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6301861-8608-8BC4-F414-8DD80B492087}"/>
              </a:ext>
            </a:extLst>
          </p:cNvPr>
          <p:cNvSpPr txBox="1"/>
          <p:nvPr/>
        </p:nvSpPr>
        <p:spPr>
          <a:xfrm>
            <a:off x="4727659" y="3845296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8922EDE-AEE6-EE1C-90AE-CFA54ABC09AC}"/>
              </a:ext>
            </a:extLst>
          </p:cNvPr>
          <p:cNvSpPr/>
          <p:nvPr/>
        </p:nvSpPr>
        <p:spPr>
          <a:xfrm>
            <a:off x="7952903" y="3776265"/>
            <a:ext cx="2256718" cy="839051"/>
          </a:xfrm>
          <a:prstGeom prst="wedgeRoundRectCallout">
            <a:avLst>
              <a:gd name="adj1" fmla="val -40660"/>
              <a:gd name="adj2" fmla="val 9515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GNN Aggregation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EA4F4B76-5D67-C6D3-6F07-C641F719E6A2}"/>
              </a:ext>
            </a:extLst>
          </p:cNvPr>
          <p:cNvSpPr/>
          <p:nvPr/>
        </p:nvSpPr>
        <p:spPr>
          <a:xfrm>
            <a:off x="3184086" y="3105174"/>
            <a:ext cx="2256718" cy="839051"/>
          </a:xfrm>
          <a:prstGeom prst="wedgeRoundRectCallout">
            <a:avLst>
              <a:gd name="adj1" fmla="val -48369"/>
              <a:gd name="adj2" fmla="val 8423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GNN Combination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8EC7694-BD6E-C355-1A44-4BF5125CBE88}"/>
              </a:ext>
            </a:extLst>
          </p:cNvPr>
          <p:cNvSpPr/>
          <p:nvPr/>
        </p:nvSpPr>
        <p:spPr>
          <a:xfrm>
            <a:off x="3157268" y="4520242"/>
            <a:ext cx="4866382" cy="1276709"/>
          </a:xfrm>
          <a:custGeom>
            <a:avLst/>
            <a:gdLst>
              <a:gd name="connsiteX0" fmla="*/ 0 w 4866382"/>
              <a:gd name="connsiteY0" fmla="*/ 0 h 1276709"/>
              <a:gd name="connsiteX1" fmla="*/ 51758 w 4866382"/>
              <a:gd name="connsiteY1" fmla="*/ 276045 h 1276709"/>
              <a:gd name="connsiteX2" fmla="*/ 120770 w 4866382"/>
              <a:gd name="connsiteY2" fmla="*/ 379562 h 1276709"/>
              <a:gd name="connsiteX3" fmla="*/ 172528 w 4866382"/>
              <a:gd name="connsiteY3" fmla="*/ 534837 h 1276709"/>
              <a:gd name="connsiteX4" fmla="*/ 189781 w 4866382"/>
              <a:gd name="connsiteY4" fmla="*/ 586596 h 1276709"/>
              <a:gd name="connsiteX5" fmla="*/ 293298 w 4866382"/>
              <a:gd name="connsiteY5" fmla="*/ 672860 h 1276709"/>
              <a:gd name="connsiteX6" fmla="*/ 362309 w 4866382"/>
              <a:gd name="connsiteY6" fmla="*/ 776377 h 1276709"/>
              <a:gd name="connsiteX7" fmla="*/ 465826 w 4866382"/>
              <a:gd name="connsiteY7" fmla="*/ 845388 h 1276709"/>
              <a:gd name="connsiteX8" fmla="*/ 517585 w 4866382"/>
              <a:gd name="connsiteY8" fmla="*/ 879894 h 1276709"/>
              <a:gd name="connsiteX9" fmla="*/ 724619 w 4866382"/>
              <a:gd name="connsiteY9" fmla="*/ 948905 h 1276709"/>
              <a:gd name="connsiteX10" fmla="*/ 828136 w 4866382"/>
              <a:gd name="connsiteY10" fmla="*/ 983411 h 1276709"/>
              <a:gd name="connsiteX11" fmla="*/ 897147 w 4866382"/>
              <a:gd name="connsiteY11" fmla="*/ 1000664 h 1276709"/>
              <a:gd name="connsiteX12" fmla="*/ 948906 w 4866382"/>
              <a:gd name="connsiteY12" fmla="*/ 1017916 h 1276709"/>
              <a:gd name="connsiteX13" fmla="*/ 1104181 w 4866382"/>
              <a:gd name="connsiteY13" fmla="*/ 1035169 h 1276709"/>
              <a:gd name="connsiteX14" fmla="*/ 1173192 w 4866382"/>
              <a:gd name="connsiteY14" fmla="*/ 1052422 h 1276709"/>
              <a:gd name="connsiteX15" fmla="*/ 1276709 w 4866382"/>
              <a:gd name="connsiteY15" fmla="*/ 1086928 h 1276709"/>
              <a:gd name="connsiteX16" fmla="*/ 2605177 w 4866382"/>
              <a:gd name="connsiteY16" fmla="*/ 1121433 h 1276709"/>
              <a:gd name="connsiteX17" fmla="*/ 3053751 w 4866382"/>
              <a:gd name="connsiteY17" fmla="*/ 1155939 h 1276709"/>
              <a:gd name="connsiteX18" fmla="*/ 3381555 w 4866382"/>
              <a:gd name="connsiteY18" fmla="*/ 1173192 h 1276709"/>
              <a:gd name="connsiteX19" fmla="*/ 3519577 w 4866382"/>
              <a:gd name="connsiteY19" fmla="*/ 1190445 h 1276709"/>
              <a:gd name="connsiteX20" fmla="*/ 3674853 w 4866382"/>
              <a:gd name="connsiteY20" fmla="*/ 1207698 h 1276709"/>
              <a:gd name="connsiteX21" fmla="*/ 3778370 w 4866382"/>
              <a:gd name="connsiteY21" fmla="*/ 1224950 h 1276709"/>
              <a:gd name="connsiteX22" fmla="*/ 4054415 w 4866382"/>
              <a:gd name="connsiteY22" fmla="*/ 1259456 h 1276709"/>
              <a:gd name="connsiteX23" fmla="*/ 4123426 w 4866382"/>
              <a:gd name="connsiteY23" fmla="*/ 1276709 h 1276709"/>
              <a:gd name="connsiteX24" fmla="*/ 4192438 w 4866382"/>
              <a:gd name="connsiteY24" fmla="*/ 1259456 h 1276709"/>
              <a:gd name="connsiteX25" fmla="*/ 4364966 w 4866382"/>
              <a:gd name="connsiteY25" fmla="*/ 1242203 h 1276709"/>
              <a:gd name="connsiteX26" fmla="*/ 4416724 w 4866382"/>
              <a:gd name="connsiteY26" fmla="*/ 1224950 h 1276709"/>
              <a:gd name="connsiteX27" fmla="*/ 4485736 w 4866382"/>
              <a:gd name="connsiteY27" fmla="*/ 1207698 h 1276709"/>
              <a:gd name="connsiteX28" fmla="*/ 4589253 w 4866382"/>
              <a:gd name="connsiteY28" fmla="*/ 1173192 h 1276709"/>
              <a:gd name="connsiteX29" fmla="*/ 4623758 w 4866382"/>
              <a:gd name="connsiteY29" fmla="*/ 1121433 h 1276709"/>
              <a:gd name="connsiteX30" fmla="*/ 4675517 w 4866382"/>
              <a:gd name="connsiteY30" fmla="*/ 1086928 h 1276709"/>
              <a:gd name="connsiteX31" fmla="*/ 4744528 w 4866382"/>
              <a:gd name="connsiteY31" fmla="*/ 983411 h 1276709"/>
              <a:gd name="connsiteX32" fmla="*/ 4779034 w 4866382"/>
              <a:gd name="connsiteY32" fmla="*/ 931652 h 1276709"/>
              <a:gd name="connsiteX33" fmla="*/ 4830792 w 4866382"/>
              <a:gd name="connsiteY33" fmla="*/ 897147 h 1276709"/>
              <a:gd name="connsiteX34" fmla="*/ 4865298 w 4866382"/>
              <a:gd name="connsiteY34" fmla="*/ 776377 h 1276709"/>
              <a:gd name="connsiteX35" fmla="*/ 4865298 w 4866382"/>
              <a:gd name="connsiteY35" fmla="*/ 724618 h 127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6382" h="1276709">
                <a:moveTo>
                  <a:pt x="0" y="0"/>
                </a:moveTo>
                <a:cubicBezTo>
                  <a:pt x="6071" y="60705"/>
                  <a:pt x="8291" y="210846"/>
                  <a:pt x="51758" y="276045"/>
                </a:cubicBezTo>
                <a:cubicBezTo>
                  <a:pt x="74762" y="310551"/>
                  <a:pt x="107656" y="340219"/>
                  <a:pt x="120770" y="379562"/>
                </a:cubicBezTo>
                <a:lnTo>
                  <a:pt x="172528" y="534837"/>
                </a:lnTo>
                <a:cubicBezTo>
                  <a:pt x="178279" y="552090"/>
                  <a:pt x="174649" y="576508"/>
                  <a:pt x="189781" y="586596"/>
                </a:cubicBezTo>
                <a:cubicBezTo>
                  <a:pt x="235791" y="617269"/>
                  <a:pt x="257531" y="626874"/>
                  <a:pt x="293298" y="672860"/>
                </a:cubicBezTo>
                <a:cubicBezTo>
                  <a:pt x="318758" y="705595"/>
                  <a:pt x="327803" y="753373"/>
                  <a:pt x="362309" y="776377"/>
                </a:cubicBezTo>
                <a:lnTo>
                  <a:pt x="465826" y="845388"/>
                </a:lnTo>
                <a:cubicBezTo>
                  <a:pt x="483079" y="856890"/>
                  <a:pt x="497914" y="873337"/>
                  <a:pt x="517585" y="879894"/>
                </a:cubicBezTo>
                <a:lnTo>
                  <a:pt x="724619" y="948905"/>
                </a:lnTo>
                <a:lnTo>
                  <a:pt x="828136" y="983411"/>
                </a:lnTo>
                <a:cubicBezTo>
                  <a:pt x="851140" y="989162"/>
                  <a:pt x="874348" y="994150"/>
                  <a:pt x="897147" y="1000664"/>
                </a:cubicBezTo>
                <a:cubicBezTo>
                  <a:pt x="914633" y="1005660"/>
                  <a:pt x="930967" y="1014926"/>
                  <a:pt x="948906" y="1017916"/>
                </a:cubicBezTo>
                <a:cubicBezTo>
                  <a:pt x="1000274" y="1026477"/>
                  <a:pt x="1052423" y="1029418"/>
                  <a:pt x="1104181" y="1035169"/>
                </a:cubicBezTo>
                <a:cubicBezTo>
                  <a:pt x="1127185" y="1040920"/>
                  <a:pt x="1150480" y="1045608"/>
                  <a:pt x="1173192" y="1052422"/>
                </a:cubicBezTo>
                <a:cubicBezTo>
                  <a:pt x="1208030" y="1062874"/>
                  <a:pt x="1240346" y="1086120"/>
                  <a:pt x="1276709" y="1086928"/>
                </a:cubicBezTo>
                <a:lnTo>
                  <a:pt x="2605177" y="1121433"/>
                </a:lnTo>
                <a:lnTo>
                  <a:pt x="3053751" y="1155939"/>
                </a:lnTo>
                <a:lnTo>
                  <a:pt x="3381555" y="1173192"/>
                </a:lnTo>
                <a:lnTo>
                  <a:pt x="3519577" y="1190445"/>
                </a:lnTo>
                <a:cubicBezTo>
                  <a:pt x="3571297" y="1196530"/>
                  <a:pt x="3623233" y="1200815"/>
                  <a:pt x="3674853" y="1207698"/>
                </a:cubicBezTo>
                <a:cubicBezTo>
                  <a:pt x="3709528" y="1212321"/>
                  <a:pt x="3743709" y="1220224"/>
                  <a:pt x="3778370" y="1224950"/>
                </a:cubicBezTo>
                <a:cubicBezTo>
                  <a:pt x="3870251" y="1237479"/>
                  <a:pt x="4054415" y="1259456"/>
                  <a:pt x="4054415" y="1259456"/>
                </a:cubicBezTo>
                <a:cubicBezTo>
                  <a:pt x="4077419" y="1265207"/>
                  <a:pt x="4099714" y="1276709"/>
                  <a:pt x="4123426" y="1276709"/>
                </a:cubicBezTo>
                <a:cubicBezTo>
                  <a:pt x="4147138" y="1276709"/>
                  <a:pt x="4168964" y="1262809"/>
                  <a:pt x="4192438" y="1259456"/>
                </a:cubicBezTo>
                <a:cubicBezTo>
                  <a:pt x="4249653" y="1251282"/>
                  <a:pt x="4307457" y="1247954"/>
                  <a:pt x="4364966" y="1242203"/>
                </a:cubicBezTo>
                <a:cubicBezTo>
                  <a:pt x="4382219" y="1236452"/>
                  <a:pt x="4399238" y="1229946"/>
                  <a:pt x="4416724" y="1224950"/>
                </a:cubicBezTo>
                <a:cubicBezTo>
                  <a:pt x="4439524" y="1218436"/>
                  <a:pt x="4463024" y="1214511"/>
                  <a:pt x="4485736" y="1207698"/>
                </a:cubicBezTo>
                <a:cubicBezTo>
                  <a:pt x="4520574" y="1197247"/>
                  <a:pt x="4589253" y="1173192"/>
                  <a:pt x="4589253" y="1173192"/>
                </a:cubicBezTo>
                <a:cubicBezTo>
                  <a:pt x="4600755" y="1155939"/>
                  <a:pt x="4609096" y="1136095"/>
                  <a:pt x="4623758" y="1121433"/>
                </a:cubicBezTo>
                <a:cubicBezTo>
                  <a:pt x="4638420" y="1106771"/>
                  <a:pt x="4661863" y="1102533"/>
                  <a:pt x="4675517" y="1086928"/>
                </a:cubicBezTo>
                <a:cubicBezTo>
                  <a:pt x="4702826" y="1055718"/>
                  <a:pt x="4721524" y="1017917"/>
                  <a:pt x="4744528" y="983411"/>
                </a:cubicBezTo>
                <a:cubicBezTo>
                  <a:pt x="4756030" y="966158"/>
                  <a:pt x="4761781" y="943154"/>
                  <a:pt x="4779034" y="931652"/>
                </a:cubicBezTo>
                <a:lnTo>
                  <a:pt x="4830792" y="897147"/>
                </a:lnTo>
                <a:cubicBezTo>
                  <a:pt x="4843081" y="860279"/>
                  <a:pt x="4859882" y="814287"/>
                  <a:pt x="4865298" y="776377"/>
                </a:cubicBezTo>
                <a:cubicBezTo>
                  <a:pt x="4867738" y="759297"/>
                  <a:pt x="4865298" y="741871"/>
                  <a:pt x="4865298" y="72461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headEnd type="triangl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997237774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5FDF7613-32AE-7422-62BB-DED690128A73}"/>
              </a:ext>
            </a:extLst>
          </p:cNvPr>
          <p:cNvSpPr/>
          <p:nvPr/>
        </p:nvSpPr>
        <p:spPr>
          <a:xfrm>
            <a:off x="4556746" y="5116924"/>
            <a:ext cx="936000" cy="630118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sz="2400" dirty="0">
                <a:latin typeface="Trebuchet MS" panose="020B070302020209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1310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Overview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11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1389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rebuchet MS" panose="020B0703020202090204" pitchFamily="34" charset="0"/>
              </a:rPr>
              <a:t>An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efficient</a:t>
            </a:r>
            <a:r>
              <a:rPr lang="en-US" sz="2400" dirty="0">
                <a:latin typeface="Trebuchet MS" panose="020B0703020202090204" pitchFamily="34" charset="0"/>
              </a:rPr>
              <a:t> and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easy-to-use</a:t>
            </a:r>
            <a:r>
              <a:rPr lang="en-US" sz="2400" dirty="0">
                <a:latin typeface="Trebuchet MS" panose="020B0703020202090204" pitchFamily="34" charset="0"/>
              </a:rPr>
              <a:t> GNN library for real PIM systems</a:t>
            </a:r>
            <a:endParaRPr lang="en-US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 err="1">
                <a:latin typeface="Trebuchet MS" panose="020B0703020202090204" pitchFamily="34" charset="0"/>
              </a:rPr>
              <a:t>PyGim</a:t>
            </a:r>
            <a:r>
              <a:rPr lang="en-US" sz="2400" dirty="0">
                <a:latin typeface="Trebuchet MS" panose="020B0703020202090204" pitchFamily="34" charset="0"/>
              </a:rPr>
              <a:t> incorporates </a:t>
            </a: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 key </a:t>
            </a:r>
            <a:r>
              <a:rPr lang="en-US" sz="2400" dirty="0">
                <a:latin typeface="Trebuchet MS" panose="020B0703020202090204" pitchFamily="34" charset="0"/>
              </a:rPr>
              <a:t>components:</a:t>
            </a: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5" name="Rounded Rectangle 40">
            <a:extLst>
              <a:ext uri="{FF2B5EF4-FFF2-40B4-BE49-F238E27FC236}">
                <a16:creationId xmlns:a16="http://schemas.microsoft.com/office/drawing/2014/main" id="{26A85694-5CFF-F2BC-3C47-D212ADF15C41}"/>
              </a:ext>
            </a:extLst>
          </p:cNvPr>
          <p:cNvSpPr/>
          <p:nvPr/>
        </p:nvSpPr>
        <p:spPr>
          <a:xfrm>
            <a:off x="1038558" y="4191299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Lightweight Tuning</a:t>
            </a:r>
          </a:p>
        </p:txBody>
      </p:sp>
      <p:sp>
        <p:nvSpPr>
          <p:cNvPr id="16" name="Rounded Rectangle 40">
            <a:extLst>
              <a:ext uri="{FF2B5EF4-FFF2-40B4-BE49-F238E27FC236}">
                <a16:creationId xmlns:a16="http://schemas.microsoft.com/office/drawing/2014/main" id="{84CE555B-7C4A-F90C-360B-E1F694CD9D0D}"/>
              </a:ext>
            </a:extLst>
          </p:cNvPr>
          <p:cNvSpPr/>
          <p:nvPr/>
        </p:nvSpPr>
        <p:spPr>
          <a:xfrm>
            <a:off x="1038558" y="5151048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Handy Programming Interface</a:t>
            </a:r>
          </a:p>
        </p:txBody>
      </p:sp>
      <p:sp>
        <p:nvSpPr>
          <p:cNvPr id="17" name="Rounded Rectangle 40">
            <a:extLst>
              <a:ext uri="{FF2B5EF4-FFF2-40B4-BE49-F238E27FC236}">
                <a16:creationId xmlns:a16="http://schemas.microsoft.com/office/drawing/2014/main" id="{B659DCCB-1EA3-6BFB-1058-7066FD6E283D}"/>
              </a:ext>
            </a:extLst>
          </p:cNvPr>
          <p:cNvSpPr/>
          <p:nvPr/>
        </p:nvSpPr>
        <p:spPr>
          <a:xfrm>
            <a:off x="6993496" y="2620676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FEE2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Expensive Data Transfer Costs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67B9F2F-6E51-AC80-F7C6-01FAFC7A9AC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34539" y="2685848"/>
            <a:ext cx="1958957" cy="34887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3A230F-8778-FB79-E0BC-4766622C33F5}"/>
              </a:ext>
            </a:extLst>
          </p:cNvPr>
          <p:cNvSpPr txBox="1"/>
          <p:nvPr/>
        </p:nvSpPr>
        <p:spPr>
          <a:xfrm rot="602698">
            <a:off x="5425555" y="248519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challenge</a:t>
            </a:r>
          </a:p>
        </p:txBody>
      </p:sp>
      <p:sp>
        <p:nvSpPr>
          <p:cNvPr id="4" name="Rounded Rectangle 40">
            <a:extLst>
              <a:ext uri="{FF2B5EF4-FFF2-40B4-BE49-F238E27FC236}">
                <a16:creationId xmlns:a16="http://schemas.microsoft.com/office/drawing/2014/main" id="{BDD86975-8411-0B48-4FF9-6C0E33438663}"/>
              </a:ext>
            </a:extLst>
          </p:cNvPr>
          <p:cNvSpPr/>
          <p:nvPr/>
        </p:nvSpPr>
        <p:spPr>
          <a:xfrm>
            <a:off x="1038558" y="2271803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Cooperative Acceleration (CoA)</a:t>
            </a:r>
          </a:p>
        </p:txBody>
      </p:sp>
      <p:sp>
        <p:nvSpPr>
          <p:cNvPr id="5" name="Rounded Rectangle 40">
            <a:extLst>
              <a:ext uri="{FF2B5EF4-FFF2-40B4-BE49-F238E27FC236}">
                <a16:creationId xmlns:a16="http://schemas.microsoft.com/office/drawing/2014/main" id="{E44090D8-A6E0-8DA2-8A37-EA414EEE39E3}"/>
              </a:ext>
            </a:extLst>
          </p:cNvPr>
          <p:cNvSpPr/>
          <p:nvPr/>
        </p:nvSpPr>
        <p:spPr>
          <a:xfrm>
            <a:off x="1038558" y="3231551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Parallelism Fusion (PaF)</a:t>
            </a:r>
          </a:p>
        </p:txBody>
      </p:sp>
    </p:spTree>
    <p:extLst>
      <p:ext uri="{BB962C8B-B14F-4D97-AF65-F5344CB8AC3E}">
        <p14:creationId xmlns:p14="http://schemas.microsoft.com/office/powerpoint/2010/main" val="177309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Overview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11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1389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rebuchet MS" panose="020B0703020202090204" pitchFamily="34" charset="0"/>
              </a:rPr>
              <a:t>An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efficient</a:t>
            </a:r>
            <a:r>
              <a:rPr lang="en-US" sz="2400" dirty="0">
                <a:latin typeface="Trebuchet MS" panose="020B0703020202090204" pitchFamily="34" charset="0"/>
              </a:rPr>
              <a:t> and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easy-to-use</a:t>
            </a:r>
            <a:r>
              <a:rPr lang="en-US" sz="2400" dirty="0">
                <a:latin typeface="Trebuchet MS" panose="020B0703020202090204" pitchFamily="34" charset="0"/>
              </a:rPr>
              <a:t> GNN library for real PIM systems</a:t>
            </a:r>
            <a:endParaRPr lang="en-US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 err="1">
                <a:latin typeface="Trebuchet MS" panose="020B0703020202090204" pitchFamily="34" charset="0"/>
              </a:rPr>
              <a:t>PyGim</a:t>
            </a:r>
            <a:r>
              <a:rPr lang="en-US" sz="2400" dirty="0">
                <a:latin typeface="Trebuchet MS" panose="020B0703020202090204" pitchFamily="34" charset="0"/>
              </a:rPr>
              <a:t> incorporates </a:t>
            </a: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 key </a:t>
            </a:r>
            <a:r>
              <a:rPr lang="en-US" sz="2400" dirty="0">
                <a:latin typeface="Trebuchet MS" panose="020B0703020202090204" pitchFamily="34" charset="0"/>
              </a:rPr>
              <a:t>components:</a:t>
            </a: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357B74ED-16A0-FB70-6F25-2A09E3F31320}"/>
              </a:ext>
            </a:extLst>
          </p:cNvPr>
          <p:cNvSpPr/>
          <p:nvPr/>
        </p:nvSpPr>
        <p:spPr>
          <a:xfrm>
            <a:off x="1038558" y="2271803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Cooperative Acceleration (CoA)</a:t>
            </a:r>
          </a:p>
        </p:txBody>
      </p:sp>
      <p:sp>
        <p:nvSpPr>
          <p:cNvPr id="14" name="Rounded Rectangle 40">
            <a:extLst>
              <a:ext uri="{FF2B5EF4-FFF2-40B4-BE49-F238E27FC236}">
                <a16:creationId xmlns:a16="http://schemas.microsoft.com/office/drawing/2014/main" id="{EAC45597-28C6-1E2F-1BED-B730035C6627}"/>
              </a:ext>
            </a:extLst>
          </p:cNvPr>
          <p:cNvSpPr/>
          <p:nvPr/>
        </p:nvSpPr>
        <p:spPr>
          <a:xfrm>
            <a:off x="1038558" y="3231551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Parallelism Fusion (PaF)</a:t>
            </a:r>
          </a:p>
        </p:txBody>
      </p:sp>
      <p:sp>
        <p:nvSpPr>
          <p:cNvPr id="15" name="Rounded Rectangle 40">
            <a:extLst>
              <a:ext uri="{FF2B5EF4-FFF2-40B4-BE49-F238E27FC236}">
                <a16:creationId xmlns:a16="http://schemas.microsoft.com/office/drawing/2014/main" id="{26A85694-5CFF-F2BC-3C47-D212ADF15C41}"/>
              </a:ext>
            </a:extLst>
          </p:cNvPr>
          <p:cNvSpPr/>
          <p:nvPr/>
        </p:nvSpPr>
        <p:spPr>
          <a:xfrm>
            <a:off x="1038558" y="4191299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Lightweight Tuning</a:t>
            </a:r>
          </a:p>
        </p:txBody>
      </p:sp>
      <p:sp>
        <p:nvSpPr>
          <p:cNvPr id="16" name="Rounded Rectangle 40">
            <a:extLst>
              <a:ext uri="{FF2B5EF4-FFF2-40B4-BE49-F238E27FC236}">
                <a16:creationId xmlns:a16="http://schemas.microsoft.com/office/drawing/2014/main" id="{84CE555B-7C4A-F90C-360B-E1F694CD9D0D}"/>
              </a:ext>
            </a:extLst>
          </p:cNvPr>
          <p:cNvSpPr/>
          <p:nvPr/>
        </p:nvSpPr>
        <p:spPr>
          <a:xfrm>
            <a:off x="1038558" y="5151048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Handy Programming Interface</a:t>
            </a:r>
          </a:p>
        </p:txBody>
      </p:sp>
      <p:sp>
        <p:nvSpPr>
          <p:cNvPr id="17" name="Rounded Rectangle 40">
            <a:extLst>
              <a:ext uri="{FF2B5EF4-FFF2-40B4-BE49-F238E27FC236}">
                <a16:creationId xmlns:a16="http://schemas.microsoft.com/office/drawing/2014/main" id="{B659DCCB-1EA3-6BFB-1058-7066FD6E283D}"/>
              </a:ext>
            </a:extLst>
          </p:cNvPr>
          <p:cNvSpPr/>
          <p:nvPr/>
        </p:nvSpPr>
        <p:spPr>
          <a:xfrm>
            <a:off x="6993496" y="2620676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FEE2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Expensive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Data Transfer Costs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67B9F2F-6E51-AC80-F7C6-01FAFC7A9AC2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034539" y="2685848"/>
            <a:ext cx="1958957" cy="34887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1CCD55-8B92-3AA1-B905-E4FCD54BF147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034539" y="3034721"/>
            <a:ext cx="1958957" cy="61087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3A230F-8778-FB79-E0BC-4766622C33F5}"/>
              </a:ext>
            </a:extLst>
          </p:cNvPr>
          <p:cNvSpPr txBox="1"/>
          <p:nvPr/>
        </p:nvSpPr>
        <p:spPr>
          <a:xfrm rot="602698">
            <a:off x="5425555" y="248519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63CD7-FF7A-9388-D3C0-3FF944AF29F3}"/>
              </a:ext>
            </a:extLst>
          </p:cNvPr>
          <p:cNvSpPr txBox="1"/>
          <p:nvPr/>
        </p:nvSpPr>
        <p:spPr>
          <a:xfrm rot="20563653">
            <a:off x="5594900" y="328492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solution</a:t>
            </a:r>
          </a:p>
        </p:txBody>
      </p:sp>
      <p:pic>
        <p:nvPicPr>
          <p:cNvPr id="12" name="Graphic 11" descr="Tick">
            <a:extLst>
              <a:ext uri="{FF2B5EF4-FFF2-40B4-BE49-F238E27FC236}">
                <a16:creationId xmlns:a16="http://schemas.microsoft.com/office/drawing/2014/main" id="{EBD59E1C-C717-FDC3-3DEC-22DADBCDF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6157" y="2991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2. Parallelism Fusion (</a:t>
            </a:r>
            <a:r>
              <a:rPr lang="en-GB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PaF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8000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12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rebuchet MS" panose="020B0703020202090204" pitchFamily="34" charset="0"/>
              </a:rPr>
              <a:t>PaF 	(</a:t>
            </a:r>
            <a:r>
              <a:rPr lang="en-US" sz="2400" dirty="0" err="1">
                <a:latin typeface="Trebuchet MS" panose="020B0703020202090204" pitchFamily="34" charset="0"/>
              </a:rPr>
              <a:t>i</a:t>
            </a:r>
            <a:r>
              <a:rPr lang="en-US" sz="2400" dirty="0">
                <a:latin typeface="Trebuchet MS" panose="020B0703020202090204" pitchFamily="34" charset="0"/>
              </a:rPr>
              <a:t>) strives a balance between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computation</a:t>
            </a:r>
            <a:r>
              <a:rPr lang="en-US" sz="2400" dirty="0">
                <a:latin typeface="Trebuchet MS" panose="020B0703020202090204" pitchFamily="34" charset="0"/>
              </a:rPr>
              <a:t> and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data transfer </a:t>
            </a:r>
            <a:r>
              <a:rPr lang="en-US" sz="2400" dirty="0">
                <a:latin typeface="Trebuchet MS" panose="020B0703020202090204" pitchFamily="34" charset="0"/>
              </a:rPr>
              <a:t>costs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rebuchet MS" panose="020B0703020202090204" pitchFamily="34" charset="0"/>
              </a:rPr>
              <a:t>	(ii) covers various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graphs</a:t>
            </a:r>
            <a:r>
              <a:rPr lang="en-US" sz="2400" dirty="0">
                <a:latin typeface="Trebuchet MS" panose="020B0703020202090204" pitchFamily="34" charset="0"/>
              </a:rPr>
              <a:t> with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diverse characteristics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err="1">
                <a:latin typeface="Trebuchet MS" panose="020B0703020202090204" pitchFamily="34" charset="0"/>
              </a:rPr>
              <a:t>PaF</a:t>
            </a:r>
            <a:r>
              <a:rPr lang="en-US" sz="2400" dirty="0">
                <a:latin typeface="Trebuchet MS" panose="020B0703020202090204" pitchFamily="34" charset="0"/>
              </a:rPr>
              <a:t> enables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3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levels</a:t>
            </a:r>
            <a:r>
              <a:rPr lang="en-US" sz="2400" dirty="0">
                <a:latin typeface="Trebuchet MS" panose="020B0703020202090204" pitchFamily="34" charset="0"/>
              </a:rPr>
              <a:t> of parallelism: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Across PIM Clusters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Edge- </a:t>
            </a:r>
            <a:r>
              <a:rPr lang="en-US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and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Feature-level parallelism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Within PIM Cluster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Vertex- </a:t>
            </a:r>
            <a:r>
              <a:rPr lang="en-US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Edge-level parallelism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Within PIM Core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Vertex- 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Edge-level parallelism</a:t>
            </a:r>
          </a:p>
          <a:p>
            <a:pPr marL="0" indent="0"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3B96B6-7EBA-CF86-F1C0-1430D68C59BE}"/>
              </a:ext>
            </a:extLst>
          </p:cNvPr>
          <p:cNvGrpSpPr/>
          <p:nvPr/>
        </p:nvGrpSpPr>
        <p:grpSpPr>
          <a:xfrm>
            <a:off x="246632" y="3968153"/>
            <a:ext cx="5636582" cy="2779460"/>
            <a:chOff x="3837917" y="4033415"/>
            <a:chExt cx="5525574" cy="237457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F374BC8-82A2-03A5-53B9-05B8EB351CF2}"/>
                </a:ext>
              </a:extLst>
            </p:cNvPr>
            <p:cNvSpPr/>
            <p:nvPr/>
          </p:nvSpPr>
          <p:spPr>
            <a:xfrm>
              <a:off x="3837917" y="4033415"/>
              <a:ext cx="5525574" cy="2374575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04289D-B3D3-E545-3BD8-CFEE9D679010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6C86D1F-8A65-F145-B97F-6C9D1EB8379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FE620D4-7234-4653-E11D-71082835922C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A3C299D-2B25-E984-4F5E-88B9EB06F5E7}"/>
                  </a:ext>
                </a:extLst>
              </p:cNvPr>
              <p:cNvCxnSpPr>
                <a:cxnSpLocks/>
                <a:stCxn id="24" idx="2"/>
                <a:endCxn id="23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6664F2-9F3A-43FB-8316-B8F9D27863DE}"/>
                </a:ext>
              </a:extLst>
            </p:cNvPr>
            <p:cNvGrpSpPr/>
            <p:nvPr/>
          </p:nvGrpSpPr>
          <p:grpSpPr>
            <a:xfrm>
              <a:off x="5400710" y="4487785"/>
              <a:ext cx="1058730" cy="1555987"/>
              <a:chOff x="5554208" y="4152055"/>
              <a:chExt cx="1058730" cy="1555987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30EBD17-150B-D9C2-BC2D-58FB4356EDD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DF4CCC6-1EC9-4FD7-B4F2-7CC68F34A344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4B5B846-2061-73A0-483A-7A6D3C779DBC}"/>
                  </a:ext>
                </a:extLst>
              </p:cNvPr>
              <p:cNvCxnSpPr>
                <a:cxnSpLocks/>
                <a:stCxn id="21" idx="2"/>
                <a:endCxn id="20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F3C2F6-8647-DD19-79E0-3D929E06845C}"/>
                </a:ext>
              </a:extLst>
            </p:cNvPr>
            <p:cNvGrpSpPr/>
            <p:nvPr/>
          </p:nvGrpSpPr>
          <p:grpSpPr>
            <a:xfrm>
              <a:off x="6728986" y="4481752"/>
              <a:ext cx="1058730" cy="1555987"/>
              <a:chOff x="5554208" y="4152055"/>
              <a:chExt cx="1058730" cy="155598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C98F369-9A0F-4F63-9E41-62DC19741D34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B732976-BE41-4DF5-4ED7-1AAFB119E79A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BF50F8-1453-55B8-0A97-1044894AB5AB}"/>
                  </a:ext>
                </a:extLst>
              </p:cNvPr>
              <p:cNvCxnSpPr>
                <a:cxnSpLocks/>
                <a:stCxn id="18" idx="2"/>
                <a:endCxn id="17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4064B6-0774-A4E6-06F5-88978D4AE310}"/>
                </a:ext>
              </a:extLst>
            </p:cNvPr>
            <p:cNvGrpSpPr/>
            <p:nvPr/>
          </p:nvGrpSpPr>
          <p:grpSpPr>
            <a:xfrm>
              <a:off x="8051382" y="4481752"/>
              <a:ext cx="1058730" cy="1555987"/>
              <a:chOff x="5554208" y="4152055"/>
              <a:chExt cx="1058730" cy="155598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3231F03-8348-BEC6-4918-000FDDC2D1C9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ED025002-8DC9-906C-FDCA-214E416B266A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2F73FD-59D9-7210-78A9-AA7B5104B3D4}"/>
                  </a:ext>
                </a:extLst>
              </p:cNvPr>
              <p:cNvCxnSpPr>
                <a:cxnSpLocks/>
                <a:stCxn id="15" idx="2"/>
                <a:endCxn id="14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E14287-C18B-C8DB-4506-E207B103DC34}"/>
              </a:ext>
            </a:extLst>
          </p:cNvPr>
          <p:cNvGrpSpPr/>
          <p:nvPr/>
        </p:nvGrpSpPr>
        <p:grpSpPr>
          <a:xfrm>
            <a:off x="6341959" y="3968152"/>
            <a:ext cx="5636582" cy="2779460"/>
            <a:chOff x="3837917" y="4033415"/>
            <a:chExt cx="5525574" cy="2374575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14608A9-5593-075A-F738-5B06DCC7A140}"/>
                </a:ext>
              </a:extLst>
            </p:cNvPr>
            <p:cNvSpPr/>
            <p:nvPr/>
          </p:nvSpPr>
          <p:spPr>
            <a:xfrm>
              <a:off x="3837917" y="4033415"/>
              <a:ext cx="5525574" cy="2374575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1AD0305-A156-3077-C118-1A5173948616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78ADF9CC-A9CD-D7F4-5355-AB082AA76557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F5AAF4E5-E26E-5FC5-16C2-1B2C0517FEE1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D1CFB2C-45E2-24B7-D062-6153494509CF}"/>
                  </a:ext>
                </a:extLst>
              </p:cNvPr>
              <p:cNvCxnSpPr>
                <a:cxnSpLocks/>
                <a:stCxn id="79" idx="2"/>
                <a:endCxn id="78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261C87-3AFB-8CDD-F2A1-BB2FD045E200}"/>
                </a:ext>
              </a:extLst>
            </p:cNvPr>
            <p:cNvGrpSpPr/>
            <p:nvPr/>
          </p:nvGrpSpPr>
          <p:grpSpPr>
            <a:xfrm>
              <a:off x="5400710" y="4487785"/>
              <a:ext cx="1058730" cy="1555987"/>
              <a:chOff x="5554208" y="4152055"/>
              <a:chExt cx="1058730" cy="1555987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3EB15BC4-48D8-136B-801C-3C58FEE56ABA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7F144D3-EAEC-110E-AFCC-67C58D132D11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4C7DE9A-CF0C-E6A9-A8C5-15688E83A541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910C96E-0969-198A-E4E9-96691BCEB6FD}"/>
                </a:ext>
              </a:extLst>
            </p:cNvPr>
            <p:cNvGrpSpPr/>
            <p:nvPr/>
          </p:nvGrpSpPr>
          <p:grpSpPr>
            <a:xfrm>
              <a:off x="6728986" y="4481752"/>
              <a:ext cx="1058730" cy="1555987"/>
              <a:chOff x="5554208" y="4152055"/>
              <a:chExt cx="1058730" cy="1555987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B1ABF8EA-A5A6-D804-9E7B-664B412FF5C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1A5EC87-6815-8993-5F48-6DED01C97492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1C34B9F-DACE-C7C5-30DE-8FED53F349BF}"/>
                  </a:ext>
                </a:extLst>
              </p:cNvPr>
              <p:cNvCxnSpPr>
                <a:cxnSpLocks/>
                <a:stCxn id="73" idx="2"/>
                <a:endCxn id="72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770939D-0907-186C-D49F-EEF1FA79DB00}"/>
                </a:ext>
              </a:extLst>
            </p:cNvPr>
            <p:cNvGrpSpPr/>
            <p:nvPr/>
          </p:nvGrpSpPr>
          <p:grpSpPr>
            <a:xfrm>
              <a:off x="8051382" y="4481752"/>
              <a:ext cx="1058730" cy="1555987"/>
              <a:chOff x="5554208" y="4152055"/>
              <a:chExt cx="1058730" cy="1555987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D09EE69-6242-E9F2-0B03-E7F669C0AFD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2EAFAC1E-3C3B-BDFE-F933-D35DFF5724FE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2A8C4A1-D717-DE49-24B7-CD417A1EAEE3}"/>
                  </a:ext>
                </a:extLst>
              </p:cNvPr>
              <p:cNvCxnSpPr>
                <a:cxnSpLocks/>
                <a:stCxn id="70" idx="2"/>
                <a:endCxn id="69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3010354-E992-359A-0B9E-7CD9A36E5975}"/>
              </a:ext>
            </a:extLst>
          </p:cNvPr>
          <p:cNvSpPr/>
          <p:nvPr/>
        </p:nvSpPr>
        <p:spPr>
          <a:xfrm>
            <a:off x="398508" y="4395852"/>
            <a:ext cx="2592000" cy="2052000"/>
          </a:xfrm>
          <a:prstGeom prst="roundRect">
            <a:avLst>
              <a:gd name="adj" fmla="val 4747"/>
            </a:avLst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79740F8-D933-FB53-5D63-8A037DAF8489}"/>
              </a:ext>
            </a:extLst>
          </p:cNvPr>
          <p:cNvSpPr/>
          <p:nvPr/>
        </p:nvSpPr>
        <p:spPr>
          <a:xfrm>
            <a:off x="3120342" y="4392859"/>
            <a:ext cx="2592000" cy="2052000"/>
          </a:xfrm>
          <a:prstGeom prst="roundRect">
            <a:avLst>
              <a:gd name="adj" fmla="val 4747"/>
            </a:avLst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9A8082-9B6B-4A57-1EA7-3B59E4906F14}"/>
              </a:ext>
            </a:extLst>
          </p:cNvPr>
          <p:cNvSpPr/>
          <p:nvPr/>
        </p:nvSpPr>
        <p:spPr>
          <a:xfrm>
            <a:off x="6505447" y="4392859"/>
            <a:ext cx="2592000" cy="2052000"/>
          </a:xfrm>
          <a:prstGeom prst="roundRect">
            <a:avLst>
              <a:gd name="adj" fmla="val 4747"/>
            </a:avLst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4F48B96-B7FB-54A6-29F8-5C0C12AEEBDC}"/>
              </a:ext>
            </a:extLst>
          </p:cNvPr>
          <p:cNvSpPr/>
          <p:nvPr/>
        </p:nvSpPr>
        <p:spPr>
          <a:xfrm>
            <a:off x="9212100" y="4392859"/>
            <a:ext cx="2592000" cy="2052000"/>
          </a:xfrm>
          <a:prstGeom prst="roundRect">
            <a:avLst>
              <a:gd name="adj" fmla="val 4747"/>
            </a:avLst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373C5F-ADC0-DB92-5E2C-5BF8B8044BCC}"/>
              </a:ext>
            </a:extLst>
          </p:cNvPr>
          <p:cNvSpPr txBox="1"/>
          <p:nvPr/>
        </p:nvSpPr>
        <p:spPr>
          <a:xfrm flipH="1">
            <a:off x="538913" y="4059741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1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D48DE6-BB82-2C8A-F589-B3C8DFE900CD}"/>
              </a:ext>
            </a:extLst>
          </p:cNvPr>
          <p:cNvSpPr txBox="1"/>
          <p:nvPr/>
        </p:nvSpPr>
        <p:spPr>
          <a:xfrm flipH="1">
            <a:off x="4524092" y="4059741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2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9E4F74-13D3-9093-B479-621796A668AA}"/>
              </a:ext>
            </a:extLst>
          </p:cNvPr>
          <p:cNvSpPr txBox="1"/>
          <p:nvPr/>
        </p:nvSpPr>
        <p:spPr>
          <a:xfrm flipH="1">
            <a:off x="6591868" y="4059546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3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B0BB6B-60EA-D442-2DEE-98ED43D666D2}"/>
              </a:ext>
            </a:extLst>
          </p:cNvPr>
          <p:cNvSpPr txBox="1"/>
          <p:nvPr/>
        </p:nvSpPr>
        <p:spPr>
          <a:xfrm flipH="1">
            <a:off x="10577047" y="4059546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4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BE9A0F1-1038-B857-8EA8-47E5C8F1E5EF}"/>
              </a:ext>
            </a:extLst>
          </p:cNvPr>
          <p:cNvSpPr/>
          <p:nvPr/>
        </p:nvSpPr>
        <p:spPr>
          <a:xfrm>
            <a:off x="7933123" y="6345406"/>
            <a:ext cx="2304000" cy="360000"/>
          </a:xfrm>
          <a:prstGeom prst="roundRect">
            <a:avLst/>
          </a:prstGeom>
          <a:solidFill>
            <a:srgbClr val="771F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Trebuchet MS" panose="020B0703020202090204" pitchFamily="34" charset="0"/>
              </a:rPr>
              <a:t>Across PIM Clusters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77661D7-CC99-5728-12A0-6FFA986D1FB8}"/>
              </a:ext>
            </a:extLst>
          </p:cNvPr>
          <p:cNvSpPr/>
          <p:nvPr/>
        </p:nvSpPr>
        <p:spPr>
          <a:xfrm>
            <a:off x="9413369" y="5083024"/>
            <a:ext cx="2232000" cy="36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Trebuchet MS" panose="020B0703020202090204" pitchFamily="34" charset="0"/>
              </a:rPr>
              <a:t>Within PIM Cluster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8970494-961B-B1E4-843E-9EF1BED703E5}"/>
              </a:ext>
            </a:extLst>
          </p:cNvPr>
          <p:cNvCxnSpPr>
            <a:cxnSpLocks/>
          </p:cNvCxnSpPr>
          <p:nvPr/>
        </p:nvCxnSpPr>
        <p:spPr>
          <a:xfrm flipH="1" flipV="1">
            <a:off x="11616455" y="3380507"/>
            <a:ext cx="28914" cy="114454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0922D34-68C3-790D-99A3-D7B700D1C7B6}"/>
              </a:ext>
            </a:extLst>
          </p:cNvPr>
          <p:cNvSpPr/>
          <p:nvPr/>
        </p:nvSpPr>
        <p:spPr>
          <a:xfrm>
            <a:off x="9738244" y="2428306"/>
            <a:ext cx="1896495" cy="955998"/>
          </a:xfrm>
          <a:prstGeom prst="roundRect">
            <a:avLst>
              <a:gd name="adj" fmla="val 13400"/>
            </a:avLst>
          </a:prstGeom>
          <a:solidFill>
            <a:schemeClr val="bg2">
              <a:alpha val="50196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83AEEA-C70E-5129-273F-5BC0EFCFE150}"/>
              </a:ext>
            </a:extLst>
          </p:cNvPr>
          <p:cNvCxnSpPr>
            <a:cxnSpLocks/>
          </p:cNvCxnSpPr>
          <p:nvPr/>
        </p:nvCxnSpPr>
        <p:spPr>
          <a:xfrm flipH="1" flipV="1">
            <a:off x="9783993" y="3347861"/>
            <a:ext cx="856079" cy="11771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0FD3A1-03E3-EE8D-3F5C-285390ECE0C6}"/>
              </a:ext>
            </a:extLst>
          </p:cNvPr>
          <p:cNvSpPr txBox="1"/>
          <p:nvPr/>
        </p:nvSpPr>
        <p:spPr>
          <a:xfrm>
            <a:off x="10166417" y="3088282"/>
            <a:ext cx="1127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C00000"/>
                </a:solidFill>
                <a:latin typeface="Trebuchet MS" panose="020B0703020202090204" pitchFamily="34" charset="0"/>
              </a:rPr>
              <a:t>Threads</a:t>
            </a:r>
            <a:endParaRPr lang="en-GR" sz="1400" dirty="0">
              <a:solidFill>
                <a:srgbClr val="C00000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F55488-F159-7F5C-10EF-C6C8CD1B1A63}"/>
              </a:ext>
            </a:extLst>
          </p:cNvPr>
          <p:cNvGrpSpPr/>
          <p:nvPr/>
        </p:nvGrpSpPr>
        <p:grpSpPr>
          <a:xfrm>
            <a:off x="10371109" y="2759704"/>
            <a:ext cx="664106" cy="369332"/>
            <a:chOff x="9934558" y="3993776"/>
            <a:chExt cx="706548" cy="389965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8F67A0B-ECB4-EEDC-2AC2-B27F7E5FEF50}"/>
                </a:ext>
              </a:extLst>
            </p:cNvPr>
            <p:cNvSpPr/>
            <p:nvPr/>
          </p:nvSpPr>
          <p:spPr>
            <a:xfrm>
              <a:off x="99345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27F2512-F35F-23DD-B5BC-F0963A53C2DD}"/>
                </a:ext>
              </a:extLst>
            </p:cNvPr>
            <p:cNvSpPr/>
            <p:nvPr/>
          </p:nvSpPr>
          <p:spPr>
            <a:xfrm>
              <a:off x="100869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5C61613-7967-C6EA-39C8-BC7253A6412E}"/>
                </a:ext>
              </a:extLst>
            </p:cNvPr>
            <p:cNvSpPr/>
            <p:nvPr/>
          </p:nvSpPr>
          <p:spPr>
            <a:xfrm>
              <a:off x="102393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75889F0-FA82-D091-8BDA-9E9157652DEB}"/>
                </a:ext>
              </a:extLst>
            </p:cNvPr>
            <p:cNvSpPr/>
            <p:nvPr/>
          </p:nvSpPr>
          <p:spPr>
            <a:xfrm>
              <a:off x="103917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E6A2642-AB8E-D138-536B-7EA3D961E6B5}"/>
                </a:ext>
              </a:extLst>
            </p:cNvPr>
            <p:cNvSpPr/>
            <p:nvPr/>
          </p:nvSpPr>
          <p:spPr>
            <a:xfrm>
              <a:off x="105441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9304D8E-9D95-3885-1D51-1F0102B9F56E}"/>
              </a:ext>
            </a:extLst>
          </p:cNvPr>
          <p:cNvSpPr/>
          <p:nvPr/>
        </p:nvSpPr>
        <p:spPr>
          <a:xfrm>
            <a:off x="9696491" y="2009671"/>
            <a:ext cx="1980000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Trebuchet MS" panose="020B0703020202090204" pitchFamily="34" charset="0"/>
              </a:rPr>
              <a:t>Within PIM Core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D433181-6A34-3C1D-3FD2-509BF0318608}"/>
              </a:ext>
            </a:extLst>
          </p:cNvPr>
          <p:cNvSpPr/>
          <p:nvPr/>
        </p:nvSpPr>
        <p:spPr>
          <a:xfrm>
            <a:off x="645686" y="2137631"/>
            <a:ext cx="7161526" cy="35148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49E1B53-CCF4-A988-AA81-A78E98F6BBF4}"/>
              </a:ext>
            </a:extLst>
          </p:cNvPr>
          <p:cNvSpPr/>
          <p:nvPr/>
        </p:nvSpPr>
        <p:spPr>
          <a:xfrm>
            <a:off x="5679687" y="1808074"/>
            <a:ext cx="3048744" cy="324000"/>
          </a:xfrm>
          <a:prstGeom prst="roundRect">
            <a:avLst/>
          </a:prstGeom>
          <a:solidFill>
            <a:srgbClr val="CCCCCC">
              <a:alpha val="6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703020202090204" pitchFamily="34" charset="0"/>
              </a:rPr>
              <a:t>R</a:t>
            </a:r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educes data transfer costs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6A79E69-8291-CA10-9BCC-1373AD259197}"/>
              </a:ext>
            </a:extLst>
          </p:cNvPr>
          <p:cNvSpPr/>
          <p:nvPr/>
        </p:nvSpPr>
        <p:spPr>
          <a:xfrm>
            <a:off x="4416342" y="3234193"/>
            <a:ext cx="2988000" cy="324000"/>
          </a:xfrm>
          <a:prstGeom prst="roundRect">
            <a:avLst/>
          </a:prstGeom>
          <a:solidFill>
            <a:srgbClr val="CCCCCC">
              <a:alpha val="60000"/>
            </a:srgb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703020202090204" pitchFamily="34" charset="0"/>
              </a:rPr>
              <a:t>R</a:t>
            </a:r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educe computation costs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74104A8-9251-0B9A-4246-2BE9469B891F}"/>
              </a:ext>
            </a:extLst>
          </p:cNvPr>
          <p:cNvSpPr/>
          <p:nvPr/>
        </p:nvSpPr>
        <p:spPr>
          <a:xfrm>
            <a:off x="651453" y="2515612"/>
            <a:ext cx="7155759" cy="70746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" name="Rounded Rectangle 83">
            <a:extLst>
              <a:ext uri="{FF2B5EF4-FFF2-40B4-BE49-F238E27FC236}">
                <a16:creationId xmlns:a16="http://schemas.microsoft.com/office/drawing/2014/main" id="{77F6FFFF-AE7A-D8C7-E41D-93B5F65B62F0}"/>
              </a:ext>
            </a:extLst>
          </p:cNvPr>
          <p:cNvSpPr/>
          <p:nvPr/>
        </p:nvSpPr>
        <p:spPr>
          <a:xfrm>
            <a:off x="9218354" y="4395889"/>
            <a:ext cx="2592000" cy="2052000"/>
          </a:xfrm>
          <a:prstGeom prst="roundRect">
            <a:avLst>
              <a:gd name="adj" fmla="val 4747"/>
            </a:avLst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498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4" grpId="1" animBg="1"/>
      <p:bldP spid="85" grpId="0"/>
      <p:bldP spid="86" grpId="0"/>
      <p:bldP spid="87" grpId="0"/>
      <p:bldP spid="88" grpId="0"/>
      <p:bldP spid="89" grpId="0" animBg="1"/>
      <p:bldP spid="90" grpId="0" animBg="1"/>
      <p:bldP spid="93" grpId="0" animBg="1"/>
      <p:bldP spid="95" grpId="0"/>
      <p:bldP spid="105" grpId="0" animBg="1"/>
      <p:bldP spid="106" grpId="0" animBg="1"/>
      <p:bldP spid="107" grpId="0" animBg="1"/>
      <p:bldP spid="108" grpId="0" animBg="1"/>
      <p:bldP spid="109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An Aggregation</a:t>
            </a:r>
            <a:r>
              <a:rPr lang="en-GB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Example</a:t>
            </a:r>
            <a:endParaRPr lang="en-GB" sz="36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13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759656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E.g., a graph with 8 vertices and 14 edges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2000" dirty="0">
                <a:latin typeface="Trebuchet MS" panose="020B0703020202090204" pitchFamily="34" charset="0"/>
              </a:rPr>
              <a:t>SPMM is used for aggregation</a:t>
            </a:r>
            <a:endParaRPr lang="en-GR" sz="2000" dirty="0">
              <a:latin typeface="Trebuchet MS" panose="020B0703020202090204" pitchFamily="34" charset="0"/>
            </a:endParaRP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33C2A422-AF06-0554-D046-F02D01FDC26C}"/>
              </a:ext>
            </a:extLst>
          </p:cNvPr>
          <p:cNvSpPr>
            <a:spLocks noChangeAspect="1"/>
          </p:cNvSpPr>
          <p:nvPr/>
        </p:nvSpPr>
        <p:spPr>
          <a:xfrm>
            <a:off x="3545745" y="2752592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91C4F6F-5907-7CAF-C491-E9B0D6492756}"/>
              </a:ext>
            </a:extLst>
          </p:cNvPr>
          <p:cNvSpPr>
            <a:spLocks noChangeAspect="1"/>
          </p:cNvSpPr>
          <p:nvPr/>
        </p:nvSpPr>
        <p:spPr>
          <a:xfrm>
            <a:off x="4450907" y="2418322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78A70BD-0576-4DC7-5A47-555C626C871B}"/>
              </a:ext>
            </a:extLst>
          </p:cNvPr>
          <p:cNvSpPr>
            <a:spLocks noChangeAspect="1"/>
          </p:cNvSpPr>
          <p:nvPr/>
        </p:nvSpPr>
        <p:spPr>
          <a:xfrm>
            <a:off x="2485324" y="2723686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DC794E17-5431-89CE-3E8D-B74BBB0AFA8A}"/>
              </a:ext>
            </a:extLst>
          </p:cNvPr>
          <p:cNvSpPr>
            <a:spLocks noChangeAspect="1"/>
          </p:cNvSpPr>
          <p:nvPr/>
        </p:nvSpPr>
        <p:spPr>
          <a:xfrm>
            <a:off x="2897327" y="3390179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355D4676-6EA1-C6D5-6B8E-6D83FCD7E7BA}"/>
              </a:ext>
            </a:extLst>
          </p:cNvPr>
          <p:cNvSpPr>
            <a:spLocks noChangeAspect="1"/>
          </p:cNvSpPr>
          <p:nvPr/>
        </p:nvSpPr>
        <p:spPr>
          <a:xfrm>
            <a:off x="4424202" y="3300673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5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DCC237-84CA-B8C0-29A5-7CB24AC1EC0C}"/>
              </a:ext>
            </a:extLst>
          </p:cNvPr>
          <p:cNvSpPr>
            <a:spLocks noChangeAspect="1"/>
          </p:cNvSpPr>
          <p:nvPr/>
        </p:nvSpPr>
        <p:spPr>
          <a:xfrm>
            <a:off x="2898836" y="2105850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8</a:t>
            </a: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CA6E8AEC-0BAF-AE58-ABAE-677420440F24}"/>
              </a:ext>
            </a:extLst>
          </p:cNvPr>
          <p:cNvSpPr>
            <a:spLocks noChangeAspect="1"/>
          </p:cNvSpPr>
          <p:nvPr/>
        </p:nvSpPr>
        <p:spPr>
          <a:xfrm>
            <a:off x="3780961" y="2004210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6</a:t>
            </a: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80ACFF-A71F-AEAA-1031-32CAFC71F864}"/>
              </a:ext>
            </a:extLst>
          </p:cNvPr>
          <p:cNvSpPr>
            <a:spLocks noChangeAspect="1"/>
          </p:cNvSpPr>
          <p:nvPr/>
        </p:nvSpPr>
        <p:spPr>
          <a:xfrm>
            <a:off x="3678911" y="3574042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7</a:t>
            </a:r>
          </a:p>
        </p:txBody>
      </p:sp>
      <p:grpSp>
        <p:nvGrpSpPr>
          <p:cNvPr id="980" name="组合 979">
            <a:extLst>
              <a:ext uri="{FF2B5EF4-FFF2-40B4-BE49-F238E27FC236}">
                <a16:creationId xmlns:a16="http://schemas.microsoft.com/office/drawing/2014/main" id="{E3D175D2-EF3F-BF61-9FFE-C1B11DF31BCE}"/>
              </a:ext>
            </a:extLst>
          </p:cNvPr>
          <p:cNvGrpSpPr/>
          <p:nvPr/>
        </p:nvGrpSpPr>
        <p:grpSpPr>
          <a:xfrm>
            <a:off x="2629324" y="2148210"/>
            <a:ext cx="1965583" cy="1569832"/>
            <a:chOff x="2629324" y="2148210"/>
            <a:chExt cx="1965583" cy="1569832"/>
          </a:xfrm>
        </p:grpSpPr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F4007C73-4B79-FF66-5A2E-B2A37DD27251}"/>
                </a:ext>
              </a:extLst>
            </p:cNvPr>
            <p:cNvCxnSpPr>
              <a:cxnSpLocks/>
              <a:stCxn id="387" idx="6"/>
              <a:endCxn id="367" idx="2"/>
            </p:cNvCxnSpPr>
            <p:nvPr/>
          </p:nvCxnSpPr>
          <p:spPr>
            <a:xfrm>
              <a:off x="2773324" y="2867686"/>
              <a:ext cx="772421" cy="28906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D4361124-CB1D-D7BE-0832-C9A0849E1C42}"/>
                </a:ext>
              </a:extLst>
            </p:cNvPr>
            <p:cNvCxnSpPr>
              <a:cxnSpLocks/>
              <a:stCxn id="367" idx="6"/>
              <a:endCxn id="379" idx="2"/>
            </p:cNvCxnSpPr>
            <p:nvPr/>
          </p:nvCxnSpPr>
          <p:spPr>
            <a:xfrm flipV="1">
              <a:off x="3833745" y="2562322"/>
              <a:ext cx="617162" cy="33427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Arrow Connector 762">
              <a:extLst>
                <a:ext uri="{FF2B5EF4-FFF2-40B4-BE49-F238E27FC236}">
                  <a16:creationId xmlns:a16="http://schemas.microsoft.com/office/drawing/2014/main" id="{A0E0731F-9816-52DD-1DDA-A5BFA7433FDB}"/>
                </a:ext>
              </a:extLst>
            </p:cNvPr>
            <p:cNvCxnSpPr>
              <a:cxnSpLocks/>
              <a:stCxn id="395" idx="0"/>
              <a:endCxn id="411" idx="4"/>
            </p:cNvCxnSpPr>
            <p:nvPr/>
          </p:nvCxnSpPr>
          <p:spPr>
            <a:xfrm flipV="1">
              <a:off x="3041327" y="2393850"/>
              <a:ext cx="1509" cy="996329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D0972FA6-6BF9-6017-6C36-EAF23F2876F8}"/>
                </a:ext>
              </a:extLst>
            </p:cNvPr>
            <p:cNvCxnSpPr>
              <a:cxnSpLocks/>
              <a:stCxn id="395" idx="6"/>
              <a:endCxn id="427" idx="2"/>
            </p:cNvCxnSpPr>
            <p:nvPr/>
          </p:nvCxnSpPr>
          <p:spPr>
            <a:xfrm>
              <a:off x="3185327" y="3534179"/>
              <a:ext cx="493584" cy="183863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8CECC1E3-65AA-71B2-4F3A-C73F1F457B11}"/>
                </a:ext>
              </a:extLst>
            </p:cNvPr>
            <p:cNvCxnSpPr>
              <a:cxnSpLocks/>
              <a:stCxn id="367" idx="4"/>
              <a:endCxn id="427" idx="0"/>
            </p:cNvCxnSpPr>
            <p:nvPr/>
          </p:nvCxnSpPr>
          <p:spPr>
            <a:xfrm>
              <a:off x="3689745" y="3040592"/>
              <a:ext cx="133166" cy="53345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Arrow Connector 771">
              <a:extLst>
                <a:ext uri="{FF2B5EF4-FFF2-40B4-BE49-F238E27FC236}">
                  <a16:creationId xmlns:a16="http://schemas.microsoft.com/office/drawing/2014/main" id="{4E6E3967-2211-40D9-CD15-137866E88886}"/>
                </a:ext>
              </a:extLst>
            </p:cNvPr>
            <p:cNvCxnSpPr>
              <a:cxnSpLocks/>
              <a:stCxn id="379" idx="2"/>
              <a:endCxn id="419" idx="6"/>
            </p:cNvCxnSpPr>
            <p:nvPr/>
          </p:nvCxnSpPr>
          <p:spPr>
            <a:xfrm flipH="1" flipV="1">
              <a:off x="4068961" y="2148210"/>
              <a:ext cx="381946" cy="414112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Arrow Connector 774">
              <a:extLst>
                <a:ext uri="{FF2B5EF4-FFF2-40B4-BE49-F238E27FC236}">
                  <a16:creationId xmlns:a16="http://schemas.microsoft.com/office/drawing/2014/main" id="{9828952A-2BA2-63AE-2F4A-F4422FEA999C}"/>
                </a:ext>
              </a:extLst>
            </p:cNvPr>
            <p:cNvCxnSpPr>
              <a:cxnSpLocks/>
              <a:stCxn id="367" idx="1"/>
              <a:endCxn id="411" idx="5"/>
            </p:cNvCxnSpPr>
            <p:nvPr/>
          </p:nvCxnSpPr>
          <p:spPr>
            <a:xfrm flipH="1" flipV="1">
              <a:off x="3144659" y="2351673"/>
              <a:ext cx="443263" cy="443096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Arrow Connector 798">
              <a:extLst>
                <a:ext uri="{FF2B5EF4-FFF2-40B4-BE49-F238E27FC236}">
                  <a16:creationId xmlns:a16="http://schemas.microsoft.com/office/drawing/2014/main" id="{57CDD845-E249-9D31-18DD-C7153109136E}"/>
                </a:ext>
              </a:extLst>
            </p:cNvPr>
            <p:cNvCxnSpPr>
              <a:cxnSpLocks/>
              <a:stCxn id="427" idx="6"/>
              <a:endCxn id="403" idx="3"/>
            </p:cNvCxnSpPr>
            <p:nvPr/>
          </p:nvCxnSpPr>
          <p:spPr>
            <a:xfrm flipV="1">
              <a:off x="3966911" y="3546496"/>
              <a:ext cx="499468" cy="171546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>
              <a:extLst>
                <a:ext uri="{FF2B5EF4-FFF2-40B4-BE49-F238E27FC236}">
                  <a16:creationId xmlns:a16="http://schemas.microsoft.com/office/drawing/2014/main" id="{713EC241-A609-32DF-BFFC-4C364A3D5725}"/>
                </a:ext>
              </a:extLst>
            </p:cNvPr>
            <p:cNvCxnSpPr>
              <a:cxnSpLocks/>
              <a:stCxn id="419" idx="2"/>
              <a:endCxn id="411" idx="6"/>
            </p:cNvCxnSpPr>
            <p:nvPr/>
          </p:nvCxnSpPr>
          <p:spPr>
            <a:xfrm flipH="1">
              <a:off x="3186836" y="2148210"/>
              <a:ext cx="594125" cy="10164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798">
              <a:extLst>
                <a:ext uri="{FF2B5EF4-FFF2-40B4-BE49-F238E27FC236}">
                  <a16:creationId xmlns:a16="http://schemas.microsoft.com/office/drawing/2014/main" id="{7DED6086-336C-CE25-D8D8-0872FB7461D4}"/>
                </a:ext>
              </a:extLst>
            </p:cNvPr>
            <p:cNvCxnSpPr>
              <a:cxnSpLocks/>
              <a:stCxn id="367" idx="3"/>
              <a:endCxn id="395" idx="7"/>
            </p:cNvCxnSpPr>
            <p:nvPr/>
          </p:nvCxnSpPr>
          <p:spPr>
            <a:xfrm flipH="1">
              <a:off x="3143150" y="2998415"/>
              <a:ext cx="444772" cy="433941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798">
              <a:extLst>
                <a:ext uri="{FF2B5EF4-FFF2-40B4-BE49-F238E27FC236}">
                  <a16:creationId xmlns:a16="http://schemas.microsoft.com/office/drawing/2014/main" id="{F910E2E2-7230-C152-914A-1276F75DA7D7}"/>
                </a:ext>
              </a:extLst>
            </p:cNvPr>
            <p:cNvCxnSpPr>
              <a:cxnSpLocks/>
              <a:stCxn id="367" idx="0"/>
              <a:endCxn id="419" idx="4"/>
            </p:cNvCxnSpPr>
            <p:nvPr/>
          </p:nvCxnSpPr>
          <p:spPr>
            <a:xfrm flipV="1">
              <a:off x="3689745" y="2292210"/>
              <a:ext cx="235216" cy="460382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798">
              <a:extLst>
                <a:ext uri="{FF2B5EF4-FFF2-40B4-BE49-F238E27FC236}">
                  <a16:creationId xmlns:a16="http://schemas.microsoft.com/office/drawing/2014/main" id="{032A6CDA-6FE9-8F6A-289F-5B2F0B20D9B5}"/>
                </a:ext>
              </a:extLst>
            </p:cNvPr>
            <p:cNvCxnSpPr>
              <a:cxnSpLocks/>
              <a:stCxn id="379" idx="4"/>
              <a:endCxn id="427" idx="7"/>
            </p:cNvCxnSpPr>
            <p:nvPr/>
          </p:nvCxnSpPr>
          <p:spPr>
            <a:xfrm flipH="1">
              <a:off x="3924734" y="2706322"/>
              <a:ext cx="670173" cy="909897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798">
              <a:extLst>
                <a:ext uri="{FF2B5EF4-FFF2-40B4-BE49-F238E27FC236}">
                  <a16:creationId xmlns:a16="http://schemas.microsoft.com/office/drawing/2014/main" id="{D72525A3-7B99-70D3-AFF0-0651C7CCBDDF}"/>
                </a:ext>
              </a:extLst>
            </p:cNvPr>
            <p:cNvCxnSpPr>
              <a:cxnSpLocks/>
              <a:stCxn id="403" idx="0"/>
              <a:endCxn id="379" idx="4"/>
            </p:cNvCxnSpPr>
            <p:nvPr/>
          </p:nvCxnSpPr>
          <p:spPr>
            <a:xfrm flipV="1">
              <a:off x="4568202" y="2706322"/>
              <a:ext cx="26705" cy="594351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768">
              <a:extLst>
                <a:ext uri="{FF2B5EF4-FFF2-40B4-BE49-F238E27FC236}">
                  <a16:creationId xmlns:a16="http://schemas.microsoft.com/office/drawing/2014/main" id="{592A816A-42CB-123F-EA41-58112BBE4A99}"/>
                </a:ext>
              </a:extLst>
            </p:cNvPr>
            <p:cNvCxnSpPr>
              <a:cxnSpLocks/>
              <a:stCxn id="395" idx="1"/>
              <a:endCxn id="387" idx="4"/>
            </p:cNvCxnSpPr>
            <p:nvPr/>
          </p:nvCxnSpPr>
          <p:spPr>
            <a:xfrm flipH="1" flipV="1">
              <a:off x="2629324" y="3011686"/>
              <a:ext cx="310180" cy="42067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1" name="Multiply 188">
            <a:extLst>
              <a:ext uri="{FF2B5EF4-FFF2-40B4-BE49-F238E27FC236}">
                <a16:creationId xmlns:a16="http://schemas.microsoft.com/office/drawing/2014/main" id="{AB98FE7D-744D-1FEF-A5FA-B96D8F0633BE}"/>
              </a:ext>
            </a:extLst>
          </p:cNvPr>
          <p:cNvSpPr/>
          <p:nvPr/>
        </p:nvSpPr>
        <p:spPr>
          <a:xfrm>
            <a:off x="3782928" y="5010932"/>
            <a:ext cx="632012" cy="565883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72" name="Equals 238">
            <a:extLst>
              <a:ext uri="{FF2B5EF4-FFF2-40B4-BE49-F238E27FC236}">
                <a16:creationId xmlns:a16="http://schemas.microsoft.com/office/drawing/2014/main" id="{72B10C7C-5831-C992-356D-888740BD7841}"/>
              </a:ext>
            </a:extLst>
          </p:cNvPr>
          <p:cNvSpPr/>
          <p:nvPr/>
        </p:nvSpPr>
        <p:spPr>
          <a:xfrm>
            <a:off x="6733951" y="5017653"/>
            <a:ext cx="611101" cy="374512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  <p:sp>
        <p:nvSpPr>
          <p:cNvPr id="973" name="箭头: 右 972">
            <a:extLst>
              <a:ext uri="{FF2B5EF4-FFF2-40B4-BE49-F238E27FC236}">
                <a16:creationId xmlns:a16="http://schemas.microsoft.com/office/drawing/2014/main" id="{6C5FC81E-A287-A06F-EB37-685AC3BEA134}"/>
              </a:ext>
            </a:extLst>
          </p:cNvPr>
          <p:cNvSpPr/>
          <p:nvPr/>
        </p:nvSpPr>
        <p:spPr>
          <a:xfrm>
            <a:off x="5982662" y="2349825"/>
            <a:ext cx="1185906" cy="10000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rebuchet MS" panose="020B0703020202090204" pitchFamily="34" charset="0"/>
              </a:rPr>
              <a:t>SPMM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4" name="TextBox 189">
            <a:extLst>
              <a:ext uri="{FF2B5EF4-FFF2-40B4-BE49-F238E27FC236}">
                <a16:creationId xmlns:a16="http://schemas.microsoft.com/office/drawing/2014/main" id="{1C107E2A-592B-D8BA-8A20-6769EE32C578}"/>
              </a:ext>
            </a:extLst>
          </p:cNvPr>
          <p:cNvSpPr txBox="1"/>
          <p:nvPr/>
        </p:nvSpPr>
        <p:spPr>
          <a:xfrm flipH="1">
            <a:off x="1145409" y="6183377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grpSp>
        <p:nvGrpSpPr>
          <p:cNvPr id="764" name="Group 141">
            <a:extLst>
              <a:ext uri="{FF2B5EF4-FFF2-40B4-BE49-F238E27FC236}">
                <a16:creationId xmlns:a16="http://schemas.microsoft.com/office/drawing/2014/main" id="{F6B3BF7E-7076-4FE1-1EA5-595446D251D7}"/>
              </a:ext>
            </a:extLst>
          </p:cNvPr>
          <p:cNvGrpSpPr>
            <a:grpSpLocks noChangeAspect="1"/>
          </p:cNvGrpSpPr>
          <p:nvPr/>
        </p:nvGrpSpPr>
        <p:grpSpPr>
          <a:xfrm>
            <a:off x="4733537" y="4463089"/>
            <a:ext cx="929404" cy="1661569"/>
            <a:chOff x="1036320" y="2260266"/>
            <a:chExt cx="952500" cy="1928224"/>
          </a:xfrm>
          <a:solidFill>
            <a:schemeClr val="bg2">
              <a:lumMod val="90000"/>
            </a:schemeClr>
          </a:solidFill>
        </p:grpSpPr>
        <p:grpSp>
          <p:nvGrpSpPr>
            <p:cNvPr id="773" name="Group 142">
              <a:extLst>
                <a:ext uri="{FF2B5EF4-FFF2-40B4-BE49-F238E27FC236}">
                  <a16:creationId xmlns:a16="http://schemas.microsoft.com/office/drawing/2014/main" id="{9DD58235-A885-DA2C-AD7C-D6F58DB0D2D9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809" name="Group 166">
                <a:extLst>
                  <a:ext uri="{FF2B5EF4-FFF2-40B4-BE49-F238E27FC236}">
                    <a16:creationId xmlns:a16="http://schemas.microsoft.com/office/drawing/2014/main" id="{29FC681E-B01F-5AF1-CFE1-B71F0DB6E080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825" name="Group 178">
                  <a:extLst>
                    <a:ext uri="{FF2B5EF4-FFF2-40B4-BE49-F238E27FC236}">
                      <a16:creationId xmlns:a16="http://schemas.microsoft.com/office/drawing/2014/main" id="{AB6F0DE8-7657-D130-9D74-101FD77F348A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833" name="Rectangle 184">
                    <a:extLst>
                      <a:ext uri="{FF2B5EF4-FFF2-40B4-BE49-F238E27FC236}">
                        <a16:creationId xmlns:a16="http://schemas.microsoft.com/office/drawing/2014/main" id="{8AD3D9CB-F3C2-E3EF-D927-204F02C3F07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5" name="Rectangle 185">
                    <a:extLst>
                      <a:ext uri="{FF2B5EF4-FFF2-40B4-BE49-F238E27FC236}">
                        <a16:creationId xmlns:a16="http://schemas.microsoft.com/office/drawing/2014/main" id="{E924081D-B44A-F004-7A64-294DB4739747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6" name="Rectangle 186">
                    <a:extLst>
                      <a:ext uri="{FF2B5EF4-FFF2-40B4-BE49-F238E27FC236}">
                        <a16:creationId xmlns:a16="http://schemas.microsoft.com/office/drawing/2014/main" id="{1E984972-E9CD-FC67-6BCD-4FC55189B36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8" name="Rectangle 187">
                    <a:extLst>
                      <a:ext uri="{FF2B5EF4-FFF2-40B4-BE49-F238E27FC236}">
                        <a16:creationId xmlns:a16="http://schemas.microsoft.com/office/drawing/2014/main" id="{6504FF7A-3E64-9483-7B94-AFA756DFD71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26" name="Group 179">
                  <a:extLst>
                    <a:ext uri="{FF2B5EF4-FFF2-40B4-BE49-F238E27FC236}">
                      <a16:creationId xmlns:a16="http://schemas.microsoft.com/office/drawing/2014/main" id="{7F989AF9-AE0B-8D45-7D79-3620295AEFCE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828" name="Rectangle 180">
                    <a:extLst>
                      <a:ext uri="{FF2B5EF4-FFF2-40B4-BE49-F238E27FC236}">
                        <a16:creationId xmlns:a16="http://schemas.microsoft.com/office/drawing/2014/main" id="{3AF398EA-2C1C-5B61-E9C7-75EDA95C738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9" name="Rectangle 181">
                    <a:extLst>
                      <a:ext uri="{FF2B5EF4-FFF2-40B4-BE49-F238E27FC236}">
                        <a16:creationId xmlns:a16="http://schemas.microsoft.com/office/drawing/2014/main" id="{9957B497-451B-441C-C5EF-6E91C542D03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0" name="Rectangle 182">
                    <a:extLst>
                      <a:ext uri="{FF2B5EF4-FFF2-40B4-BE49-F238E27FC236}">
                        <a16:creationId xmlns:a16="http://schemas.microsoft.com/office/drawing/2014/main" id="{BDF4C3A9-0D5F-BFBE-D406-ABF63A37440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2" name="Rectangle 183">
                    <a:extLst>
                      <a:ext uri="{FF2B5EF4-FFF2-40B4-BE49-F238E27FC236}">
                        <a16:creationId xmlns:a16="http://schemas.microsoft.com/office/drawing/2014/main" id="{0084D6CA-A65F-D9D8-535A-5DC93E19E0BF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810" name="Group 167">
                <a:extLst>
                  <a:ext uri="{FF2B5EF4-FFF2-40B4-BE49-F238E27FC236}">
                    <a16:creationId xmlns:a16="http://schemas.microsoft.com/office/drawing/2014/main" id="{DD034E70-A0CB-0381-190D-C44DB6E10B64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812" name="Group 168">
                  <a:extLst>
                    <a:ext uri="{FF2B5EF4-FFF2-40B4-BE49-F238E27FC236}">
                      <a16:creationId xmlns:a16="http://schemas.microsoft.com/office/drawing/2014/main" id="{0538708F-9164-E2C9-F244-3B9256945C5D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819" name="Rectangle 174">
                    <a:extLst>
                      <a:ext uri="{FF2B5EF4-FFF2-40B4-BE49-F238E27FC236}">
                        <a16:creationId xmlns:a16="http://schemas.microsoft.com/office/drawing/2014/main" id="{14BB1956-3FA2-9D76-0472-BE534A505515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1" name="Rectangle 175">
                    <a:extLst>
                      <a:ext uri="{FF2B5EF4-FFF2-40B4-BE49-F238E27FC236}">
                        <a16:creationId xmlns:a16="http://schemas.microsoft.com/office/drawing/2014/main" id="{34821A5B-8137-929B-77E1-4E29006725D6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2" name="Rectangle 176">
                    <a:extLst>
                      <a:ext uri="{FF2B5EF4-FFF2-40B4-BE49-F238E27FC236}">
                        <a16:creationId xmlns:a16="http://schemas.microsoft.com/office/drawing/2014/main" id="{AA252AF0-0CF7-C8C0-AC26-51993237134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3" name="Rectangle 177">
                    <a:extLst>
                      <a:ext uri="{FF2B5EF4-FFF2-40B4-BE49-F238E27FC236}">
                        <a16:creationId xmlns:a16="http://schemas.microsoft.com/office/drawing/2014/main" id="{BB3236AF-8F9E-C422-441D-240E3EB29119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13" name="Group 169">
                  <a:extLst>
                    <a:ext uri="{FF2B5EF4-FFF2-40B4-BE49-F238E27FC236}">
                      <a16:creationId xmlns:a16="http://schemas.microsoft.com/office/drawing/2014/main" id="{094AE9CA-DCF7-ADDE-C669-93E5CF3D8F45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814" name="Rectangle 170">
                    <a:extLst>
                      <a:ext uri="{FF2B5EF4-FFF2-40B4-BE49-F238E27FC236}">
                        <a16:creationId xmlns:a16="http://schemas.microsoft.com/office/drawing/2014/main" id="{60057C88-0062-80EF-6473-98D2F6207B33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6" name="Rectangle 171">
                    <a:extLst>
                      <a:ext uri="{FF2B5EF4-FFF2-40B4-BE49-F238E27FC236}">
                        <a16:creationId xmlns:a16="http://schemas.microsoft.com/office/drawing/2014/main" id="{46E83B2E-F911-5782-4C4E-CE2A86FCA7A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7" name="Rectangle 172">
                    <a:extLst>
                      <a:ext uri="{FF2B5EF4-FFF2-40B4-BE49-F238E27FC236}">
                        <a16:creationId xmlns:a16="http://schemas.microsoft.com/office/drawing/2014/main" id="{966E5835-74CD-1FE1-1958-B9F1DE2AF85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8" name="Rectangle 173">
                    <a:extLst>
                      <a:ext uri="{FF2B5EF4-FFF2-40B4-BE49-F238E27FC236}">
                        <a16:creationId xmlns:a16="http://schemas.microsoft.com/office/drawing/2014/main" id="{5734A001-D587-9678-CE92-9DEE9F4F621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774" name="Group 143">
              <a:extLst>
                <a:ext uri="{FF2B5EF4-FFF2-40B4-BE49-F238E27FC236}">
                  <a16:creationId xmlns:a16="http://schemas.microsoft.com/office/drawing/2014/main" id="{769DDE15-2586-5BB5-74BC-3FA7CA7F65B2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776" name="Group 144">
                <a:extLst>
                  <a:ext uri="{FF2B5EF4-FFF2-40B4-BE49-F238E27FC236}">
                    <a16:creationId xmlns:a16="http://schemas.microsoft.com/office/drawing/2014/main" id="{1DAB3F60-BDBA-8FE6-372F-AFBD1A3113AE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94" name="Group 156">
                  <a:extLst>
                    <a:ext uri="{FF2B5EF4-FFF2-40B4-BE49-F238E27FC236}">
                      <a16:creationId xmlns:a16="http://schemas.microsoft.com/office/drawing/2014/main" id="{FC6FF697-48D4-4130-01B5-5211DCA3165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803" name="Rectangle 162">
                    <a:extLst>
                      <a:ext uri="{FF2B5EF4-FFF2-40B4-BE49-F238E27FC236}">
                        <a16:creationId xmlns:a16="http://schemas.microsoft.com/office/drawing/2014/main" id="{5FE42F4F-A2A0-261C-13DE-2A1D533E2BFF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4" name="Rectangle 163">
                    <a:extLst>
                      <a:ext uri="{FF2B5EF4-FFF2-40B4-BE49-F238E27FC236}">
                        <a16:creationId xmlns:a16="http://schemas.microsoft.com/office/drawing/2014/main" id="{8DB34AE2-FEE5-42BC-F2E0-96FE05806463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6" name="Rectangle 164">
                    <a:extLst>
                      <a:ext uri="{FF2B5EF4-FFF2-40B4-BE49-F238E27FC236}">
                        <a16:creationId xmlns:a16="http://schemas.microsoft.com/office/drawing/2014/main" id="{D9FA1CB4-DFCD-D4F1-E8D5-0FF212FD7033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7" name="Rectangle 165">
                    <a:extLst>
                      <a:ext uri="{FF2B5EF4-FFF2-40B4-BE49-F238E27FC236}">
                        <a16:creationId xmlns:a16="http://schemas.microsoft.com/office/drawing/2014/main" id="{5608AE64-66B7-5849-10ED-B1D4D7E1D4D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95" name="Group 157">
                  <a:extLst>
                    <a:ext uri="{FF2B5EF4-FFF2-40B4-BE49-F238E27FC236}">
                      <a16:creationId xmlns:a16="http://schemas.microsoft.com/office/drawing/2014/main" id="{83A9E5C8-4EA8-CABD-7B28-F80871B9ECC6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97" name="Rectangle 158">
                    <a:extLst>
                      <a:ext uri="{FF2B5EF4-FFF2-40B4-BE49-F238E27FC236}">
                        <a16:creationId xmlns:a16="http://schemas.microsoft.com/office/drawing/2014/main" id="{6DF1A149-0171-ECF4-98B4-05D56C8F948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8" name="Rectangle 159">
                    <a:extLst>
                      <a:ext uri="{FF2B5EF4-FFF2-40B4-BE49-F238E27FC236}">
                        <a16:creationId xmlns:a16="http://schemas.microsoft.com/office/drawing/2014/main" id="{66314E1C-7D03-8B13-4C92-74EFF3F3B268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0" name="Rectangle 160">
                    <a:extLst>
                      <a:ext uri="{FF2B5EF4-FFF2-40B4-BE49-F238E27FC236}">
                        <a16:creationId xmlns:a16="http://schemas.microsoft.com/office/drawing/2014/main" id="{C3430591-AB29-2E07-7A7F-9044774C6230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1" name="Rectangle 161">
                    <a:extLst>
                      <a:ext uri="{FF2B5EF4-FFF2-40B4-BE49-F238E27FC236}">
                        <a16:creationId xmlns:a16="http://schemas.microsoft.com/office/drawing/2014/main" id="{BC956D0C-A49F-674E-78B0-FA7326CDC56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777" name="Group 145">
                <a:extLst>
                  <a:ext uri="{FF2B5EF4-FFF2-40B4-BE49-F238E27FC236}">
                    <a16:creationId xmlns:a16="http://schemas.microsoft.com/office/drawing/2014/main" id="{F08CA55A-FA1F-A8D7-D4D4-AC8E4B26B087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79" name="Group 146">
                  <a:extLst>
                    <a:ext uri="{FF2B5EF4-FFF2-40B4-BE49-F238E27FC236}">
                      <a16:creationId xmlns:a16="http://schemas.microsoft.com/office/drawing/2014/main" id="{1C4B93AE-A194-A7A6-7314-BDF93B80480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8" name="Rectangle 152">
                    <a:extLst>
                      <a:ext uri="{FF2B5EF4-FFF2-40B4-BE49-F238E27FC236}">
                        <a16:creationId xmlns:a16="http://schemas.microsoft.com/office/drawing/2014/main" id="{1125C8FB-9163-65B4-F732-7DAB4319BC29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9" name="Rectangle 153">
                    <a:extLst>
                      <a:ext uri="{FF2B5EF4-FFF2-40B4-BE49-F238E27FC236}">
                        <a16:creationId xmlns:a16="http://schemas.microsoft.com/office/drawing/2014/main" id="{6D7974AE-6D24-B707-723B-CC141406F17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1" name="Rectangle 154">
                    <a:extLst>
                      <a:ext uri="{FF2B5EF4-FFF2-40B4-BE49-F238E27FC236}">
                        <a16:creationId xmlns:a16="http://schemas.microsoft.com/office/drawing/2014/main" id="{9C4692B3-1B6F-7D0C-8C60-31ABDA5A2BD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2" name="Rectangle 155">
                    <a:extLst>
                      <a:ext uri="{FF2B5EF4-FFF2-40B4-BE49-F238E27FC236}">
                        <a16:creationId xmlns:a16="http://schemas.microsoft.com/office/drawing/2014/main" id="{6FDFA426-51C3-9D2B-DE17-973A68C2F80E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81" name="Group 147">
                  <a:extLst>
                    <a:ext uri="{FF2B5EF4-FFF2-40B4-BE49-F238E27FC236}">
                      <a16:creationId xmlns:a16="http://schemas.microsoft.com/office/drawing/2014/main" id="{25A544F2-89F4-FC40-3067-5966AE8089EF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2" name="Rectangle 148">
                    <a:extLst>
                      <a:ext uri="{FF2B5EF4-FFF2-40B4-BE49-F238E27FC236}">
                        <a16:creationId xmlns:a16="http://schemas.microsoft.com/office/drawing/2014/main" id="{1D20FAE7-D1C0-C095-5FDB-9C85A747052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4" name="Rectangle 149">
                    <a:extLst>
                      <a:ext uri="{FF2B5EF4-FFF2-40B4-BE49-F238E27FC236}">
                        <a16:creationId xmlns:a16="http://schemas.microsoft.com/office/drawing/2014/main" id="{9474C614-4424-BA16-77E8-F265DD93DBA4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5" name="Rectangle 150">
                    <a:extLst>
                      <a:ext uri="{FF2B5EF4-FFF2-40B4-BE49-F238E27FC236}">
                        <a16:creationId xmlns:a16="http://schemas.microsoft.com/office/drawing/2014/main" id="{185A6AC1-27AF-2877-58C6-B9A3F891711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6" name="Rectangle 151">
                    <a:extLst>
                      <a:ext uri="{FF2B5EF4-FFF2-40B4-BE49-F238E27FC236}">
                        <a16:creationId xmlns:a16="http://schemas.microsoft.com/office/drawing/2014/main" id="{0B5BF525-B9B0-4217-5439-FFCFB49B6894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975" name="TextBox 190">
            <a:extLst>
              <a:ext uri="{FF2B5EF4-FFF2-40B4-BE49-F238E27FC236}">
                <a16:creationId xmlns:a16="http://schemas.microsoft.com/office/drawing/2014/main" id="{A6C8BEE2-0BDC-4A9B-C4CA-B8CE461C371C}"/>
              </a:ext>
            </a:extLst>
          </p:cNvPr>
          <p:cNvSpPr txBox="1"/>
          <p:nvPr/>
        </p:nvSpPr>
        <p:spPr>
          <a:xfrm flipH="1">
            <a:off x="4034970" y="6198268"/>
            <a:ext cx="232653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Input Feature Matrix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  <p:grpSp>
        <p:nvGrpSpPr>
          <p:cNvPr id="839" name="Group 141">
            <a:extLst>
              <a:ext uri="{FF2B5EF4-FFF2-40B4-BE49-F238E27FC236}">
                <a16:creationId xmlns:a16="http://schemas.microsoft.com/office/drawing/2014/main" id="{EBB34BEE-065F-36C5-9E83-25001BFA45A3}"/>
              </a:ext>
            </a:extLst>
          </p:cNvPr>
          <p:cNvGrpSpPr>
            <a:grpSpLocks noChangeAspect="1"/>
          </p:cNvGrpSpPr>
          <p:nvPr/>
        </p:nvGrpSpPr>
        <p:grpSpPr>
          <a:xfrm>
            <a:off x="8500182" y="4427063"/>
            <a:ext cx="929404" cy="1661569"/>
            <a:chOff x="1036320" y="2260266"/>
            <a:chExt cx="952500" cy="1928224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1" name="Group 142">
              <a:extLst>
                <a:ext uri="{FF2B5EF4-FFF2-40B4-BE49-F238E27FC236}">
                  <a16:creationId xmlns:a16="http://schemas.microsoft.com/office/drawing/2014/main" id="{832E9791-02BF-6FC9-445A-C65C43C0C1C3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871" name="Group 166">
                <a:extLst>
                  <a:ext uri="{FF2B5EF4-FFF2-40B4-BE49-F238E27FC236}">
                    <a16:creationId xmlns:a16="http://schemas.microsoft.com/office/drawing/2014/main" id="{FD3F6042-3D77-7005-3CE0-F146EF5DFEA9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883" name="Group 178">
                  <a:extLst>
                    <a:ext uri="{FF2B5EF4-FFF2-40B4-BE49-F238E27FC236}">
                      <a16:creationId xmlns:a16="http://schemas.microsoft.com/office/drawing/2014/main" id="{A012FDB3-FC6A-D686-1094-9C33F7100825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889" name="Rectangle 184">
                    <a:extLst>
                      <a:ext uri="{FF2B5EF4-FFF2-40B4-BE49-F238E27FC236}">
                        <a16:creationId xmlns:a16="http://schemas.microsoft.com/office/drawing/2014/main" id="{56BB5F0C-C103-F600-54C3-4473F9460C3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90" name="Rectangle 185">
                    <a:extLst>
                      <a:ext uri="{FF2B5EF4-FFF2-40B4-BE49-F238E27FC236}">
                        <a16:creationId xmlns:a16="http://schemas.microsoft.com/office/drawing/2014/main" id="{5CC4B0FF-AFD0-091A-9EC5-99A9650BF84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91" name="Rectangle 186">
                    <a:extLst>
                      <a:ext uri="{FF2B5EF4-FFF2-40B4-BE49-F238E27FC236}">
                        <a16:creationId xmlns:a16="http://schemas.microsoft.com/office/drawing/2014/main" id="{4F0568C6-AFE4-5071-FB32-8CAEA438E57E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92" name="Rectangle 187">
                    <a:extLst>
                      <a:ext uri="{FF2B5EF4-FFF2-40B4-BE49-F238E27FC236}">
                        <a16:creationId xmlns:a16="http://schemas.microsoft.com/office/drawing/2014/main" id="{333279CF-B5A9-2823-570C-3B68529D757C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84" name="Group 179">
                  <a:extLst>
                    <a:ext uri="{FF2B5EF4-FFF2-40B4-BE49-F238E27FC236}">
                      <a16:creationId xmlns:a16="http://schemas.microsoft.com/office/drawing/2014/main" id="{16565BB2-ED23-C763-52FD-BC250310BEDC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885" name="Rectangle 180">
                    <a:extLst>
                      <a:ext uri="{FF2B5EF4-FFF2-40B4-BE49-F238E27FC236}">
                        <a16:creationId xmlns:a16="http://schemas.microsoft.com/office/drawing/2014/main" id="{D091B3A2-8FFF-2DCE-78AA-B167EE8F5501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86" name="Rectangle 181">
                    <a:extLst>
                      <a:ext uri="{FF2B5EF4-FFF2-40B4-BE49-F238E27FC236}">
                        <a16:creationId xmlns:a16="http://schemas.microsoft.com/office/drawing/2014/main" id="{E41E2422-8554-A3B5-1908-F6BA89B5CAD4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87" name="Rectangle 182">
                    <a:extLst>
                      <a:ext uri="{FF2B5EF4-FFF2-40B4-BE49-F238E27FC236}">
                        <a16:creationId xmlns:a16="http://schemas.microsoft.com/office/drawing/2014/main" id="{4AA40B0B-05D7-306D-5EA5-F670F49B52E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88" name="Rectangle 183">
                    <a:extLst>
                      <a:ext uri="{FF2B5EF4-FFF2-40B4-BE49-F238E27FC236}">
                        <a16:creationId xmlns:a16="http://schemas.microsoft.com/office/drawing/2014/main" id="{817EEFD0-4401-6F13-5394-67F03091D91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872" name="Group 167">
                <a:extLst>
                  <a:ext uri="{FF2B5EF4-FFF2-40B4-BE49-F238E27FC236}">
                    <a16:creationId xmlns:a16="http://schemas.microsoft.com/office/drawing/2014/main" id="{717E863C-D7EE-BB1D-4529-F014BAFCA9BC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873" name="Group 168">
                  <a:extLst>
                    <a:ext uri="{FF2B5EF4-FFF2-40B4-BE49-F238E27FC236}">
                      <a16:creationId xmlns:a16="http://schemas.microsoft.com/office/drawing/2014/main" id="{B88FEA03-DC9C-F882-4047-B355FCC35E9D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879" name="Rectangle 174">
                    <a:extLst>
                      <a:ext uri="{FF2B5EF4-FFF2-40B4-BE49-F238E27FC236}">
                        <a16:creationId xmlns:a16="http://schemas.microsoft.com/office/drawing/2014/main" id="{5100D2B8-F391-9800-8C73-25982AC5FE0A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80" name="Rectangle 175">
                    <a:extLst>
                      <a:ext uri="{FF2B5EF4-FFF2-40B4-BE49-F238E27FC236}">
                        <a16:creationId xmlns:a16="http://schemas.microsoft.com/office/drawing/2014/main" id="{0B026664-3C51-0AD7-7581-061EC8BF0A90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81" name="Rectangle 176">
                    <a:extLst>
                      <a:ext uri="{FF2B5EF4-FFF2-40B4-BE49-F238E27FC236}">
                        <a16:creationId xmlns:a16="http://schemas.microsoft.com/office/drawing/2014/main" id="{F1F92F42-3DC8-5B38-2F17-8C61337F5547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82" name="Rectangle 177">
                    <a:extLst>
                      <a:ext uri="{FF2B5EF4-FFF2-40B4-BE49-F238E27FC236}">
                        <a16:creationId xmlns:a16="http://schemas.microsoft.com/office/drawing/2014/main" id="{9A7D0EF2-173C-1EFD-AD3D-07432FD034EC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74" name="Group 169">
                  <a:extLst>
                    <a:ext uri="{FF2B5EF4-FFF2-40B4-BE49-F238E27FC236}">
                      <a16:creationId xmlns:a16="http://schemas.microsoft.com/office/drawing/2014/main" id="{5A0CDCF3-C25C-5792-2140-2593860F74EB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875" name="Rectangle 170">
                    <a:extLst>
                      <a:ext uri="{FF2B5EF4-FFF2-40B4-BE49-F238E27FC236}">
                        <a16:creationId xmlns:a16="http://schemas.microsoft.com/office/drawing/2014/main" id="{D6BAC27D-18E9-5500-70C2-EB082DCE5FE3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76" name="Rectangle 171">
                    <a:extLst>
                      <a:ext uri="{FF2B5EF4-FFF2-40B4-BE49-F238E27FC236}">
                        <a16:creationId xmlns:a16="http://schemas.microsoft.com/office/drawing/2014/main" id="{7571334B-318A-81D6-9B59-55A5D2C091E7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77" name="Rectangle 172">
                    <a:extLst>
                      <a:ext uri="{FF2B5EF4-FFF2-40B4-BE49-F238E27FC236}">
                        <a16:creationId xmlns:a16="http://schemas.microsoft.com/office/drawing/2014/main" id="{729C5690-3F34-1CC6-D5E6-6C5E3C995A59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78" name="Rectangle 173">
                    <a:extLst>
                      <a:ext uri="{FF2B5EF4-FFF2-40B4-BE49-F238E27FC236}">
                        <a16:creationId xmlns:a16="http://schemas.microsoft.com/office/drawing/2014/main" id="{65160478-2083-C8EE-BD26-E6AC6BFA5B76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842" name="Group 143">
              <a:extLst>
                <a:ext uri="{FF2B5EF4-FFF2-40B4-BE49-F238E27FC236}">
                  <a16:creationId xmlns:a16="http://schemas.microsoft.com/office/drawing/2014/main" id="{6C013143-D125-8EBC-4656-DAA31F867649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843" name="Group 144">
                <a:extLst>
                  <a:ext uri="{FF2B5EF4-FFF2-40B4-BE49-F238E27FC236}">
                    <a16:creationId xmlns:a16="http://schemas.microsoft.com/office/drawing/2014/main" id="{AE19CD4E-154B-82AD-E8EA-1717920E9EAE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861" name="Group 156">
                  <a:extLst>
                    <a:ext uri="{FF2B5EF4-FFF2-40B4-BE49-F238E27FC236}">
                      <a16:creationId xmlns:a16="http://schemas.microsoft.com/office/drawing/2014/main" id="{600156A8-B971-2612-C7E8-A78EC62B243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867" name="Rectangle 162">
                    <a:extLst>
                      <a:ext uri="{FF2B5EF4-FFF2-40B4-BE49-F238E27FC236}">
                        <a16:creationId xmlns:a16="http://schemas.microsoft.com/office/drawing/2014/main" id="{72EF8E48-7A6E-1132-4641-E8E68F3A8622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8" name="Rectangle 163">
                    <a:extLst>
                      <a:ext uri="{FF2B5EF4-FFF2-40B4-BE49-F238E27FC236}">
                        <a16:creationId xmlns:a16="http://schemas.microsoft.com/office/drawing/2014/main" id="{C7153C6B-A821-BC72-C90D-1E85903C14DA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9" name="Rectangle 164">
                    <a:extLst>
                      <a:ext uri="{FF2B5EF4-FFF2-40B4-BE49-F238E27FC236}">
                        <a16:creationId xmlns:a16="http://schemas.microsoft.com/office/drawing/2014/main" id="{C4AC31E6-AC56-9E5F-4ABD-9D2D46062E04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70" name="Rectangle 165">
                    <a:extLst>
                      <a:ext uri="{FF2B5EF4-FFF2-40B4-BE49-F238E27FC236}">
                        <a16:creationId xmlns:a16="http://schemas.microsoft.com/office/drawing/2014/main" id="{F7E773D4-25F4-65EF-C3AB-7CCFFC86C721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62" name="Group 157">
                  <a:extLst>
                    <a:ext uri="{FF2B5EF4-FFF2-40B4-BE49-F238E27FC236}">
                      <a16:creationId xmlns:a16="http://schemas.microsoft.com/office/drawing/2014/main" id="{1AFEEFCE-92BE-C9AC-AB6B-DF6A9508A598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863" name="Rectangle 158">
                    <a:extLst>
                      <a:ext uri="{FF2B5EF4-FFF2-40B4-BE49-F238E27FC236}">
                        <a16:creationId xmlns:a16="http://schemas.microsoft.com/office/drawing/2014/main" id="{11EE055E-2B96-257E-0229-2E3C924EEF5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4" name="Rectangle 159">
                    <a:extLst>
                      <a:ext uri="{FF2B5EF4-FFF2-40B4-BE49-F238E27FC236}">
                        <a16:creationId xmlns:a16="http://schemas.microsoft.com/office/drawing/2014/main" id="{171C06F7-0389-A0B1-965E-6DE61F9EA61F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5" name="Rectangle 160">
                    <a:extLst>
                      <a:ext uri="{FF2B5EF4-FFF2-40B4-BE49-F238E27FC236}">
                        <a16:creationId xmlns:a16="http://schemas.microsoft.com/office/drawing/2014/main" id="{9D8DDE7C-F43D-315C-1A69-328FC1E1B90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6" name="Rectangle 161">
                    <a:extLst>
                      <a:ext uri="{FF2B5EF4-FFF2-40B4-BE49-F238E27FC236}">
                        <a16:creationId xmlns:a16="http://schemas.microsoft.com/office/drawing/2014/main" id="{467C80DE-0A71-46E1-70DC-E151D4013334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844" name="Group 145">
                <a:extLst>
                  <a:ext uri="{FF2B5EF4-FFF2-40B4-BE49-F238E27FC236}">
                    <a16:creationId xmlns:a16="http://schemas.microsoft.com/office/drawing/2014/main" id="{5C885365-A14A-B990-B641-CDD582E8BE5A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846" name="Group 146">
                  <a:extLst>
                    <a:ext uri="{FF2B5EF4-FFF2-40B4-BE49-F238E27FC236}">
                      <a16:creationId xmlns:a16="http://schemas.microsoft.com/office/drawing/2014/main" id="{8BAA6065-85EE-C751-9AFD-91EA6939C2C8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857" name="Rectangle 152">
                    <a:extLst>
                      <a:ext uri="{FF2B5EF4-FFF2-40B4-BE49-F238E27FC236}">
                        <a16:creationId xmlns:a16="http://schemas.microsoft.com/office/drawing/2014/main" id="{F4141443-3DBF-698F-4BC6-A28D33D3C9B1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58" name="Rectangle 153">
                    <a:extLst>
                      <a:ext uri="{FF2B5EF4-FFF2-40B4-BE49-F238E27FC236}">
                        <a16:creationId xmlns:a16="http://schemas.microsoft.com/office/drawing/2014/main" id="{5A0A567A-51BD-D8E3-05B3-707456CC56E5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59" name="Rectangle 154">
                    <a:extLst>
                      <a:ext uri="{FF2B5EF4-FFF2-40B4-BE49-F238E27FC236}">
                        <a16:creationId xmlns:a16="http://schemas.microsoft.com/office/drawing/2014/main" id="{FCDF6E37-AD2D-7C6F-F5DE-18E9B0D29DC4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0" name="Rectangle 155">
                    <a:extLst>
                      <a:ext uri="{FF2B5EF4-FFF2-40B4-BE49-F238E27FC236}">
                        <a16:creationId xmlns:a16="http://schemas.microsoft.com/office/drawing/2014/main" id="{E6852877-6BB3-2B17-49F0-7A03C84BFB6E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47" name="Group 147">
                  <a:extLst>
                    <a:ext uri="{FF2B5EF4-FFF2-40B4-BE49-F238E27FC236}">
                      <a16:creationId xmlns:a16="http://schemas.microsoft.com/office/drawing/2014/main" id="{2714C8F2-2273-3F31-2E75-9382122D211B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848" name="Rectangle 148">
                    <a:extLst>
                      <a:ext uri="{FF2B5EF4-FFF2-40B4-BE49-F238E27FC236}">
                        <a16:creationId xmlns:a16="http://schemas.microsoft.com/office/drawing/2014/main" id="{FE61DCA5-CFA5-9464-8367-166A2CB893D5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49" name="Rectangle 149">
                    <a:extLst>
                      <a:ext uri="{FF2B5EF4-FFF2-40B4-BE49-F238E27FC236}">
                        <a16:creationId xmlns:a16="http://schemas.microsoft.com/office/drawing/2014/main" id="{D4CE4C4A-8B38-562B-6DB2-F780EAE7F6C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50" name="Rectangle 150">
                    <a:extLst>
                      <a:ext uri="{FF2B5EF4-FFF2-40B4-BE49-F238E27FC236}">
                        <a16:creationId xmlns:a16="http://schemas.microsoft.com/office/drawing/2014/main" id="{7CAA2E7D-4BF6-184F-AD5C-D91864D345D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56" name="Rectangle 151">
                    <a:extLst>
                      <a:ext uri="{FF2B5EF4-FFF2-40B4-BE49-F238E27FC236}">
                        <a16:creationId xmlns:a16="http://schemas.microsoft.com/office/drawing/2014/main" id="{61C9114E-AE86-B251-4904-0C232C7031CF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977" name="文本框 976">
            <a:extLst>
              <a:ext uri="{FF2B5EF4-FFF2-40B4-BE49-F238E27FC236}">
                <a16:creationId xmlns:a16="http://schemas.microsoft.com/office/drawing/2014/main" id="{A022C965-CB0E-4BE0-E812-C8BE08A9D2EA}"/>
              </a:ext>
            </a:extLst>
          </p:cNvPr>
          <p:cNvSpPr txBox="1"/>
          <p:nvPr/>
        </p:nvSpPr>
        <p:spPr>
          <a:xfrm>
            <a:off x="7833360" y="6160680"/>
            <a:ext cx="2263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rebuchet MS" panose="020B0703020202090204" pitchFamily="34" charset="0"/>
              </a:rPr>
              <a:t>Aggregation Results</a:t>
            </a:r>
            <a:endParaRPr lang="zh-CN" altLang="en-US" dirty="0"/>
          </a:p>
        </p:txBody>
      </p:sp>
      <p:sp>
        <p:nvSpPr>
          <p:cNvPr id="982" name="Oval 366">
            <a:extLst>
              <a:ext uri="{FF2B5EF4-FFF2-40B4-BE49-F238E27FC236}">
                <a16:creationId xmlns:a16="http://schemas.microsoft.com/office/drawing/2014/main" id="{842FC248-A16E-2F83-2CE9-091E2A175C8D}"/>
              </a:ext>
            </a:extLst>
          </p:cNvPr>
          <p:cNvSpPr>
            <a:spLocks noChangeAspect="1"/>
          </p:cNvSpPr>
          <p:nvPr/>
        </p:nvSpPr>
        <p:spPr>
          <a:xfrm>
            <a:off x="8982283" y="2825168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983" name="Oval 378">
            <a:extLst>
              <a:ext uri="{FF2B5EF4-FFF2-40B4-BE49-F238E27FC236}">
                <a16:creationId xmlns:a16="http://schemas.microsoft.com/office/drawing/2014/main" id="{B503F64B-D70D-77CE-76F0-34DE66E4544C}"/>
              </a:ext>
            </a:extLst>
          </p:cNvPr>
          <p:cNvSpPr>
            <a:spLocks noChangeAspect="1"/>
          </p:cNvSpPr>
          <p:nvPr/>
        </p:nvSpPr>
        <p:spPr>
          <a:xfrm>
            <a:off x="9887445" y="2490898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984" name="Oval 386">
            <a:extLst>
              <a:ext uri="{FF2B5EF4-FFF2-40B4-BE49-F238E27FC236}">
                <a16:creationId xmlns:a16="http://schemas.microsoft.com/office/drawing/2014/main" id="{E38C491C-124F-E982-609D-85A69981FD74}"/>
              </a:ext>
            </a:extLst>
          </p:cNvPr>
          <p:cNvSpPr>
            <a:spLocks noChangeAspect="1"/>
          </p:cNvSpPr>
          <p:nvPr/>
        </p:nvSpPr>
        <p:spPr>
          <a:xfrm>
            <a:off x="7921862" y="2796262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985" name="Oval 394">
            <a:extLst>
              <a:ext uri="{FF2B5EF4-FFF2-40B4-BE49-F238E27FC236}">
                <a16:creationId xmlns:a16="http://schemas.microsoft.com/office/drawing/2014/main" id="{5E288955-A3B9-CB4F-CEEE-A36AAE428F44}"/>
              </a:ext>
            </a:extLst>
          </p:cNvPr>
          <p:cNvSpPr>
            <a:spLocks noChangeAspect="1"/>
          </p:cNvSpPr>
          <p:nvPr/>
        </p:nvSpPr>
        <p:spPr>
          <a:xfrm>
            <a:off x="8333865" y="3462755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986" name="Oval 402">
            <a:extLst>
              <a:ext uri="{FF2B5EF4-FFF2-40B4-BE49-F238E27FC236}">
                <a16:creationId xmlns:a16="http://schemas.microsoft.com/office/drawing/2014/main" id="{153F6B61-F24E-0418-18B0-AE82F1888563}"/>
              </a:ext>
            </a:extLst>
          </p:cNvPr>
          <p:cNvSpPr>
            <a:spLocks noChangeAspect="1"/>
          </p:cNvSpPr>
          <p:nvPr/>
        </p:nvSpPr>
        <p:spPr>
          <a:xfrm>
            <a:off x="9860740" y="3373249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5</a:t>
            </a:r>
          </a:p>
        </p:txBody>
      </p:sp>
      <p:sp>
        <p:nvSpPr>
          <p:cNvPr id="987" name="Oval 410">
            <a:extLst>
              <a:ext uri="{FF2B5EF4-FFF2-40B4-BE49-F238E27FC236}">
                <a16:creationId xmlns:a16="http://schemas.microsoft.com/office/drawing/2014/main" id="{3B0C8424-8AAA-A16A-14FC-F3D29FDEB9E3}"/>
              </a:ext>
            </a:extLst>
          </p:cNvPr>
          <p:cNvSpPr>
            <a:spLocks noChangeAspect="1"/>
          </p:cNvSpPr>
          <p:nvPr/>
        </p:nvSpPr>
        <p:spPr>
          <a:xfrm>
            <a:off x="8335374" y="2178426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8</a:t>
            </a:r>
          </a:p>
        </p:txBody>
      </p:sp>
      <p:sp>
        <p:nvSpPr>
          <p:cNvPr id="988" name="Oval 418">
            <a:extLst>
              <a:ext uri="{FF2B5EF4-FFF2-40B4-BE49-F238E27FC236}">
                <a16:creationId xmlns:a16="http://schemas.microsoft.com/office/drawing/2014/main" id="{6A30C1E3-CAF6-D88A-220D-BE43CAB9FCA5}"/>
              </a:ext>
            </a:extLst>
          </p:cNvPr>
          <p:cNvSpPr>
            <a:spLocks noChangeAspect="1"/>
          </p:cNvSpPr>
          <p:nvPr/>
        </p:nvSpPr>
        <p:spPr>
          <a:xfrm>
            <a:off x="9217499" y="2076786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6</a:t>
            </a:r>
          </a:p>
        </p:txBody>
      </p:sp>
      <p:sp>
        <p:nvSpPr>
          <p:cNvPr id="989" name="Oval 426">
            <a:extLst>
              <a:ext uri="{FF2B5EF4-FFF2-40B4-BE49-F238E27FC236}">
                <a16:creationId xmlns:a16="http://schemas.microsoft.com/office/drawing/2014/main" id="{609155C0-7021-457A-2927-63E0175BCEC4}"/>
              </a:ext>
            </a:extLst>
          </p:cNvPr>
          <p:cNvSpPr>
            <a:spLocks noChangeAspect="1"/>
          </p:cNvSpPr>
          <p:nvPr/>
        </p:nvSpPr>
        <p:spPr>
          <a:xfrm>
            <a:off x="9115449" y="3646618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7</a:t>
            </a: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ABA8D7E1-C932-B454-C93D-E90C80476D03}"/>
              </a:ext>
            </a:extLst>
          </p:cNvPr>
          <p:cNvGrpSpPr/>
          <p:nvPr/>
        </p:nvGrpSpPr>
        <p:grpSpPr>
          <a:xfrm>
            <a:off x="8065862" y="2220786"/>
            <a:ext cx="1965583" cy="1569832"/>
            <a:chOff x="7913462" y="2068386"/>
            <a:chExt cx="1965583" cy="1569832"/>
          </a:xfrm>
        </p:grpSpPr>
        <p:cxnSp>
          <p:nvCxnSpPr>
            <p:cNvPr id="1048" name="Straight Arrow Connector 757">
              <a:extLst>
                <a:ext uri="{FF2B5EF4-FFF2-40B4-BE49-F238E27FC236}">
                  <a16:creationId xmlns:a16="http://schemas.microsoft.com/office/drawing/2014/main" id="{48EEA5A4-C478-400F-D1D8-FE39A275CFE1}"/>
                </a:ext>
              </a:extLst>
            </p:cNvPr>
            <p:cNvCxnSpPr>
              <a:cxnSpLocks/>
              <a:stCxn id="984" idx="6"/>
              <a:endCxn id="982" idx="2"/>
            </p:cNvCxnSpPr>
            <p:nvPr/>
          </p:nvCxnSpPr>
          <p:spPr>
            <a:xfrm>
              <a:off x="8057462" y="2787862"/>
              <a:ext cx="772421" cy="28906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Arrow Connector 759">
              <a:extLst>
                <a:ext uri="{FF2B5EF4-FFF2-40B4-BE49-F238E27FC236}">
                  <a16:creationId xmlns:a16="http://schemas.microsoft.com/office/drawing/2014/main" id="{806402F5-450C-6A3B-853B-920A61FBE241}"/>
                </a:ext>
              </a:extLst>
            </p:cNvPr>
            <p:cNvCxnSpPr>
              <a:cxnSpLocks/>
              <a:stCxn id="982" idx="6"/>
              <a:endCxn id="983" idx="2"/>
            </p:cNvCxnSpPr>
            <p:nvPr/>
          </p:nvCxnSpPr>
          <p:spPr>
            <a:xfrm flipV="1">
              <a:off x="9117883" y="2482498"/>
              <a:ext cx="617162" cy="33427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Arrow Connector 762">
              <a:extLst>
                <a:ext uri="{FF2B5EF4-FFF2-40B4-BE49-F238E27FC236}">
                  <a16:creationId xmlns:a16="http://schemas.microsoft.com/office/drawing/2014/main" id="{08E2B1BF-1C58-B317-79CE-C6EC7C776DAB}"/>
                </a:ext>
              </a:extLst>
            </p:cNvPr>
            <p:cNvCxnSpPr>
              <a:cxnSpLocks/>
              <a:stCxn id="985" idx="0"/>
              <a:endCxn id="987" idx="4"/>
            </p:cNvCxnSpPr>
            <p:nvPr/>
          </p:nvCxnSpPr>
          <p:spPr>
            <a:xfrm flipV="1">
              <a:off x="8325465" y="2314026"/>
              <a:ext cx="1509" cy="996329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765">
              <a:extLst>
                <a:ext uri="{FF2B5EF4-FFF2-40B4-BE49-F238E27FC236}">
                  <a16:creationId xmlns:a16="http://schemas.microsoft.com/office/drawing/2014/main" id="{C8B5E6BF-9ABB-D71F-9BCE-46FBFB23F55C}"/>
                </a:ext>
              </a:extLst>
            </p:cNvPr>
            <p:cNvCxnSpPr>
              <a:cxnSpLocks/>
              <a:stCxn id="985" idx="6"/>
              <a:endCxn id="989" idx="2"/>
            </p:cNvCxnSpPr>
            <p:nvPr/>
          </p:nvCxnSpPr>
          <p:spPr>
            <a:xfrm>
              <a:off x="8469465" y="3454355"/>
              <a:ext cx="493584" cy="183863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Arrow Connector 768">
              <a:extLst>
                <a:ext uri="{FF2B5EF4-FFF2-40B4-BE49-F238E27FC236}">
                  <a16:creationId xmlns:a16="http://schemas.microsoft.com/office/drawing/2014/main" id="{D179D878-DF08-35F0-5B34-82869706B230}"/>
                </a:ext>
              </a:extLst>
            </p:cNvPr>
            <p:cNvCxnSpPr>
              <a:cxnSpLocks/>
              <a:stCxn id="982" idx="4"/>
              <a:endCxn id="989" idx="0"/>
            </p:cNvCxnSpPr>
            <p:nvPr/>
          </p:nvCxnSpPr>
          <p:spPr>
            <a:xfrm>
              <a:off x="8973883" y="2960768"/>
              <a:ext cx="133166" cy="53345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771">
              <a:extLst>
                <a:ext uri="{FF2B5EF4-FFF2-40B4-BE49-F238E27FC236}">
                  <a16:creationId xmlns:a16="http://schemas.microsoft.com/office/drawing/2014/main" id="{FFE0CC8B-2B2D-A9D4-BB26-F06D8C78398C}"/>
                </a:ext>
              </a:extLst>
            </p:cNvPr>
            <p:cNvCxnSpPr>
              <a:cxnSpLocks/>
              <a:stCxn id="983" idx="2"/>
              <a:endCxn id="988" idx="6"/>
            </p:cNvCxnSpPr>
            <p:nvPr/>
          </p:nvCxnSpPr>
          <p:spPr>
            <a:xfrm flipH="1" flipV="1">
              <a:off x="9353099" y="2068386"/>
              <a:ext cx="381946" cy="414112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Arrow Connector 774">
              <a:extLst>
                <a:ext uri="{FF2B5EF4-FFF2-40B4-BE49-F238E27FC236}">
                  <a16:creationId xmlns:a16="http://schemas.microsoft.com/office/drawing/2014/main" id="{E796F325-055F-2DAF-ED75-FE66E84F5416}"/>
                </a:ext>
              </a:extLst>
            </p:cNvPr>
            <p:cNvCxnSpPr>
              <a:cxnSpLocks/>
              <a:stCxn id="982" idx="1"/>
              <a:endCxn id="987" idx="5"/>
            </p:cNvCxnSpPr>
            <p:nvPr/>
          </p:nvCxnSpPr>
          <p:spPr>
            <a:xfrm flipH="1" flipV="1">
              <a:off x="8428797" y="2271849"/>
              <a:ext cx="443263" cy="443096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Arrow Connector 798">
              <a:extLst>
                <a:ext uri="{FF2B5EF4-FFF2-40B4-BE49-F238E27FC236}">
                  <a16:creationId xmlns:a16="http://schemas.microsoft.com/office/drawing/2014/main" id="{787C928F-72B4-93C0-7C1E-4347AD5A8771}"/>
                </a:ext>
              </a:extLst>
            </p:cNvPr>
            <p:cNvCxnSpPr>
              <a:cxnSpLocks/>
              <a:stCxn id="989" idx="6"/>
              <a:endCxn id="986" idx="3"/>
            </p:cNvCxnSpPr>
            <p:nvPr/>
          </p:nvCxnSpPr>
          <p:spPr>
            <a:xfrm flipV="1">
              <a:off x="9251049" y="3466672"/>
              <a:ext cx="499468" cy="171546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804">
              <a:extLst>
                <a:ext uri="{FF2B5EF4-FFF2-40B4-BE49-F238E27FC236}">
                  <a16:creationId xmlns:a16="http://schemas.microsoft.com/office/drawing/2014/main" id="{90FBD116-E610-08A0-52CE-211A4EE8BEF2}"/>
                </a:ext>
              </a:extLst>
            </p:cNvPr>
            <p:cNvCxnSpPr>
              <a:cxnSpLocks/>
              <a:stCxn id="988" idx="2"/>
              <a:endCxn id="987" idx="6"/>
            </p:cNvCxnSpPr>
            <p:nvPr/>
          </p:nvCxnSpPr>
          <p:spPr>
            <a:xfrm flipH="1">
              <a:off x="8470974" y="2068386"/>
              <a:ext cx="594125" cy="10164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798">
              <a:extLst>
                <a:ext uri="{FF2B5EF4-FFF2-40B4-BE49-F238E27FC236}">
                  <a16:creationId xmlns:a16="http://schemas.microsoft.com/office/drawing/2014/main" id="{CE75AEDB-FD3E-CD8A-7579-8D70FF6CE98A}"/>
                </a:ext>
              </a:extLst>
            </p:cNvPr>
            <p:cNvCxnSpPr>
              <a:cxnSpLocks/>
              <a:stCxn id="982" idx="3"/>
              <a:endCxn id="985" idx="7"/>
            </p:cNvCxnSpPr>
            <p:nvPr/>
          </p:nvCxnSpPr>
          <p:spPr>
            <a:xfrm flipH="1">
              <a:off x="8427288" y="2918591"/>
              <a:ext cx="444772" cy="433941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Arrow Connector 798">
              <a:extLst>
                <a:ext uri="{FF2B5EF4-FFF2-40B4-BE49-F238E27FC236}">
                  <a16:creationId xmlns:a16="http://schemas.microsoft.com/office/drawing/2014/main" id="{DD7DC3F0-9446-DD38-55B6-9F591AFFB8DA}"/>
                </a:ext>
              </a:extLst>
            </p:cNvPr>
            <p:cNvCxnSpPr>
              <a:cxnSpLocks/>
              <a:stCxn id="982" idx="0"/>
              <a:endCxn id="988" idx="4"/>
            </p:cNvCxnSpPr>
            <p:nvPr/>
          </p:nvCxnSpPr>
          <p:spPr>
            <a:xfrm flipV="1">
              <a:off x="8973883" y="2212386"/>
              <a:ext cx="235216" cy="460382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Arrow Connector 798">
              <a:extLst>
                <a:ext uri="{FF2B5EF4-FFF2-40B4-BE49-F238E27FC236}">
                  <a16:creationId xmlns:a16="http://schemas.microsoft.com/office/drawing/2014/main" id="{202D6880-5CE4-1CBB-4FE0-2693DAB7E9A2}"/>
                </a:ext>
              </a:extLst>
            </p:cNvPr>
            <p:cNvCxnSpPr>
              <a:cxnSpLocks/>
              <a:stCxn id="983" idx="4"/>
              <a:endCxn id="989" idx="7"/>
            </p:cNvCxnSpPr>
            <p:nvPr/>
          </p:nvCxnSpPr>
          <p:spPr>
            <a:xfrm flipH="1">
              <a:off x="9208872" y="2626498"/>
              <a:ext cx="670173" cy="909897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Arrow Connector 798">
              <a:extLst>
                <a:ext uri="{FF2B5EF4-FFF2-40B4-BE49-F238E27FC236}">
                  <a16:creationId xmlns:a16="http://schemas.microsoft.com/office/drawing/2014/main" id="{242405F6-0136-1922-A503-F47011516BA6}"/>
                </a:ext>
              </a:extLst>
            </p:cNvPr>
            <p:cNvCxnSpPr>
              <a:cxnSpLocks/>
              <a:stCxn id="986" idx="0"/>
              <a:endCxn id="983" idx="4"/>
            </p:cNvCxnSpPr>
            <p:nvPr/>
          </p:nvCxnSpPr>
          <p:spPr>
            <a:xfrm flipV="1">
              <a:off x="9852340" y="2626498"/>
              <a:ext cx="26705" cy="594351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768">
              <a:extLst>
                <a:ext uri="{FF2B5EF4-FFF2-40B4-BE49-F238E27FC236}">
                  <a16:creationId xmlns:a16="http://schemas.microsoft.com/office/drawing/2014/main" id="{CF3BFD9B-133F-7B3E-0AB4-3A1BDF2DB8F8}"/>
                </a:ext>
              </a:extLst>
            </p:cNvPr>
            <p:cNvCxnSpPr>
              <a:cxnSpLocks/>
              <a:stCxn id="985" idx="1"/>
              <a:endCxn id="984" idx="4"/>
            </p:cNvCxnSpPr>
            <p:nvPr/>
          </p:nvCxnSpPr>
          <p:spPr>
            <a:xfrm flipH="1" flipV="1">
              <a:off x="7913462" y="2931862"/>
              <a:ext cx="310180" cy="42067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组合 980">
            <a:extLst>
              <a:ext uri="{FF2B5EF4-FFF2-40B4-BE49-F238E27FC236}">
                <a16:creationId xmlns:a16="http://schemas.microsoft.com/office/drawing/2014/main" id="{669D9EB1-78CC-EAE8-0DFA-6945F54DDF73}"/>
              </a:ext>
            </a:extLst>
          </p:cNvPr>
          <p:cNvGrpSpPr/>
          <p:nvPr/>
        </p:nvGrpSpPr>
        <p:grpSpPr>
          <a:xfrm>
            <a:off x="2497506" y="1851319"/>
            <a:ext cx="2397583" cy="1677833"/>
            <a:chOff x="2275170" y="1462128"/>
            <a:chExt cx="2397583" cy="1677833"/>
          </a:xfrm>
          <a:solidFill>
            <a:schemeClr val="bg2">
              <a:lumMod val="75000"/>
            </a:schemeClr>
          </a:solidFill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9097D0DD-3AE8-C753-E338-906B1724C4F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335591" y="221051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7C71A2F5-3337-57E5-47B8-EA7C42DF41EF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37A7E5CB-9FAC-DE56-4F49-588D3BC72654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19D35766-3180-FC37-E6CB-FF390E620F2F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582E7792-9ADC-D949-DD64-00B433E5245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ADB554F6-D0F0-BF17-099C-2208412FD4BF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E146955-375E-D047-E303-F213EA56701C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47E2EB8E-FE54-3C39-E271-5F1276B880D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240753" y="187624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4FE12CAB-A5EB-72EF-056F-6FE6B4A20B09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F0A8DC85-5DB5-0FB9-65A5-5F4302A570AD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A5A7E4D9-955D-645A-1151-9B5233AB5667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705E917E-E968-CDE8-C905-CEC9C338768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4990C4D4-8174-657D-0AAA-7EDE4F318036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8F1DB363-0157-FF8C-8818-C18697BA0C65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88574DB-27EE-D2C4-BAEE-B2B06720C85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275170" y="2181604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8571AD42-1DC0-C618-A807-03479F4B1364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72FA359A-589C-DD60-C2BE-23FB95D4924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AA21B364-B0A4-C071-F526-56E0DCF66328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79EB280A-F029-28E4-0EB7-E28A2BCDBD6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C96A4225-2B35-5DE5-5E6B-F6004C6AAF45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5AE75EB1-9455-E4F5-AD7D-DD76D6AE524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F3EEE047-9912-48C5-4C9E-C6B5D61F7F6E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687173" y="2848097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CEDB20D9-F49F-1EFA-F3B4-58CD2F019E8D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9050463-CA00-D5A7-86CE-57DD67332B3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3A216DED-A7C3-866D-5ADD-85510D56317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BABA16AF-2DD5-472A-45FD-F1868E22FEEE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6C43D8A6-504A-E4F6-52ED-547281836C3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315D2EE9-16CF-CA1E-FDAB-4F8A26784401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862060BA-600F-1C82-2878-23371F4D3F6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214048" y="2758591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D473E59C-B16F-3FA5-8ED8-6920013CD5F7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71D12F36-95CB-64FE-701F-55430EDD2D9A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450754AD-3F1E-0E3A-1633-91854668E14D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F14AF04C-D278-B72A-81A8-4A9EBBBBA144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1D848365-FAED-DD4B-65CA-2F87433935C0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8F470CCE-E8F8-E4E7-B8F8-570EAB332CC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DCDF4F71-D521-9653-C2A9-BB4E0ED3151A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688682" y="1563768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E86447E-571F-5618-29C8-69AF3CCD907C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A2849472-8A99-B3C0-4B48-CD499286A97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AD05E091-A50A-B399-2616-FC607CF07542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17" name="Rectangle 416">
                    <a:extLst>
                      <a:ext uri="{FF2B5EF4-FFF2-40B4-BE49-F238E27FC236}">
                        <a16:creationId xmlns:a16="http://schemas.microsoft.com/office/drawing/2014/main" id="{1316CC5C-09BE-22A3-78CC-070AD2D695D0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CBC87D18-2496-406B-A7E3-18F20FF8BB0F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3F049F26-3CD5-498E-3D3F-DABECDC8E70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7EC1BE89-2781-25EA-45E6-9DD3F5E71B9C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570807" y="1462128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C9E2DA7-BB35-F928-9DE7-BD9068503DA5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542DCB6C-79B3-CB93-7B34-C3CB7AD011BB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CE9357FF-69C3-AA5B-D2B3-57F9A70C3867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E47E5C31-3A32-B72D-5760-96B47056A053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F56B9F3B-62F3-440F-F16C-DCF90D44F0C0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41E607B5-ADB3-4B87-FF18-A2B46B8970F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7B7A07DA-069C-F095-CB25-4495CC418187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468757" y="303196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1B5EFA20-3907-45D6-6F97-38F02C17A37A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FFF01E2D-5ABC-2F07-4760-BB80173FD415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32" name="Group 431">
                  <a:extLst>
                    <a:ext uri="{FF2B5EF4-FFF2-40B4-BE49-F238E27FC236}">
                      <a16:creationId xmlns:a16="http://schemas.microsoft.com/office/drawing/2014/main" id="{DE7C411E-382E-D89D-8062-DA9E4224024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A4470A58-FCB5-AF6E-2C40-552583E51EA0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5B5DB287-9424-B82E-A7D8-B64DCA10DCCC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978A10C8-E806-BFAD-911F-A2F51B7B319B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grpSp>
        <p:nvGrpSpPr>
          <p:cNvPr id="990" name="组合 989">
            <a:extLst>
              <a:ext uri="{FF2B5EF4-FFF2-40B4-BE49-F238E27FC236}">
                <a16:creationId xmlns:a16="http://schemas.microsoft.com/office/drawing/2014/main" id="{21A4D049-4339-02A2-CE15-6D77144CA996}"/>
              </a:ext>
            </a:extLst>
          </p:cNvPr>
          <p:cNvGrpSpPr/>
          <p:nvPr/>
        </p:nvGrpSpPr>
        <p:grpSpPr>
          <a:xfrm>
            <a:off x="7934044" y="1923895"/>
            <a:ext cx="2397583" cy="1677833"/>
            <a:chOff x="2275170" y="1462128"/>
            <a:chExt cx="2397583" cy="1677833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991" name="Group 377">
              <a:extLst>
                <a:ext uri="{FF2B5EF4-FFF2-40B4-BE49-F238E27FC236}">
                  <a16:creationId xmlns:a16="http://schemas.microsoft.com/office/drawing/2014/main" id="{FE985B8C-C51F-8A65-D861-0E769B8EEA6E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335591" y="221051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41" name="Rectangle 371">
                <a:extLst>
                  <a:ext uri="{FF2B5EF4-FFF2-40B4-BE49-F238E27FC236}">
                    <a16:creationId xmlns:a16="http://schemas.microsoft.com/office/drawing/2014/main" id="{511D4315-ACB4-CBFA-4465-E5FD9DF140C7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42" name="Group 376">
                <a:extLst>
                  <a:ext uri="{FF2B5EF4-FFF2-40B4-BE49-F238E27FC236}">
                    <a16:creationId xmlns:a16="http://schemas.microsoft.com/office/drawing/2014/main" id="{31DA3DA4-2E6B-78A5-D8F5-C12829874FA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43" name="Group 375">
                  <a:extLst>
                    <a:ext uri="{FF2B5EF4-FFF2-40B4-BE49-F238E27FC236}">
                      <a16:creationId xmlns:a16="http://schemas.microsoft.com/office/drawing/2014/main" id="{3B0496B4-B1DF-50D5-4B12-005606BA3152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45" name="Rectangle 373">
                    <a:extLst>
                      <a:ext uri="{FF2B5EF4-FFF2-40B4-BE49-F238E27FC236}">
                        <a16:creationId xmlns:a16="http://schemas.microsoft.com/office/drawing/2014/main" id="{436E240E-C1A4-D723-9920-1F824AEC8EA9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46" name="Rectangle 374">
                    <a:extLst>
                      <a:ext uri="{FF2B5EF4-FFF2-40B4-BE49-F238E27FC236}">
                        <a16:creationId xmlns:a16="http://schemas.microsoft.com/office/drawing/2014/main" id="{AE96E14C-390E-DBD9-64E0-F929DD75D20A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44" name="Rectangle 372">
                  <a:extLst>
                    <a:ext uri="{FF2B5EF4-FFF2-40B4-BE49-F238E27FC236}">
                      <a16:creationId xmlns:a16="http://schemas.microsoft.com/office/drawing/2014/main" id="{BDE5D165-9907-DDD0-A020-2EBB4B1FED3B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992" name="Group 379">
              <a:extLst>
                <a:ext uri="{FF2B5EF4-FFF2-40B4-BE49-F238E27FC236}">
                  <a16:creationId xmlns:a16="http://schemas.microsoft.com/office/drawing/2014/main" id="{C96AA5B5-C0AE-D304-773A-9ACDC5D12C7C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240753" y="187624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35" name="Rectangle 380">
                <a:extLst>
                  <a:ext uri="{FF2B5EF4-FFF2-40B4-BE49-F238E27FC236}">
                    <a16:creationId xmlns:a16="http://schemas.microsoft.com/office/drawing/2014/main" id="{2D18A984-D154-DBB6-21FD-E44E09AA266B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36" name="Group 381">
                <a:extLst>
                  <a:ext uri="{FF2B5EF4-FFF2-40B4-BE49-F238E27FC236}">
                    <a16:creationId xmlns:a16="http://schemas.microsoft.com/office/drawing/2014/main" id="{AAA6B9C5-F360-7A51-C687-B6EFC9EA8125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37" name="Group 383">
                  <a:extLst>
                    <a:ext uri="{FF2B5EF4-FFF2-40B4-BE49-F238E27FC236}">
                      <a16:creationId xmlns:a16="http://schemas.microsoft.com/office/drawing/2014/main" id="{DA342954-9D52-6CC9-E8ED-0B9FD94472C1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39" name="Rectangle 384">
                    <a:extLst>
                      <a:ext uri="{FF2B5EF4-FFF2-40B4-BE49-F238E27FC236}">
                        <a16:creationId xmlns:a16="http://schemas.microsoft.com/office/drawing/2014/main" id="{15D69219-0630-D999-9238-4D3132E258EC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40" name="Rectangle 385">
                    <a:extLst>
                      <a:ext uri="{FF2B5EF4-FFF2-40B4-BE49-F238E27FC236}">
                        <a16:creationId xmlns:a16="http://schemas.microsoft.com/office/drawing/2014/main" id="{631B16EE-1922-3981-8373-6DE87242B005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38" name="Rectangle 382">
                  <a:extLst>
                    <a:ext uri="{FF2B5EF4-FFF2-40B4-BE49-F238E27FC236}">
                      <a16:creationId xmlns:a16="http://schemas.microsoft.com/office/drawing/2014/main" id="{5EEB5EFB-9539-6C1A-13E5-45B969387B2D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993" name="Group 387">
              <a:extLst>
                <a:ext uri="{FF2B5EF4-FFF2-40B4-BE49-F238E27FC236}">
                  <a16:creationId xmlns:a16="http://schemas.microsoft.com/office/drawing/2014/main" id="{BE4B201D-EBC0-3167-B8E2-07ABA7F75C80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275170" y="2181604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29" name="Rectangle 388">
                <a:extLst>
                  <a:ext uri="{FF2B5EF4-FFF2-40B4-BE49-F238E27FC236}">
                    <a16:creationId xmlns:a16="http://schemas.microsoft.com/office/drawing/2014/main" id="{BF110116-A52C-FB9F-25EF-895A8B90C440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30" name="Group 389">
                <a:extLst>
                  <a:ext uri="{FF2B5EF4-FFF2-40B4-BE49-F238E27FC236}">
                    <a16:creationId xmlns:a16="http://schemas.microsoft.com/office/drawing/2014/main" id="{CC3C7D87-0668-D724-795C-20E20E53FBC3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31" name="Group 391">
                  <a:extLst>
                    <a:ext uri="{FF2B5EF4-FFF2-40B4-BE49-F238E27FC236}">
                      <a16:creationId xmlns:a16="http://schemas.microsoft.com/office/drawing/2014/main" id="{AA9E1A1F-14EC-2299-0A77-4FB090F0CC81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33" name="Rectangle 392">
                    <a:extLst>
                      <a:ext uri="{FF2B5EF4-FFF2-40B4-BE49-F238E27FC236}">
                        <a16:creationId xmlns:a16="http://schemas.microsoft.com/office/drawing/2014/main" id="{3F7FF6F4-20A6-203F-FF76-FC20ED64F94B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34" name="Rectangle 393">
                    <a:extLst>
                      <a:ext uri="{FF2B5EF4-FFF2-40B4-BE49-F238E27FC236}">
                        <a16:creationId xmlns:a16="http://schemas.microsoft.com/office/drawing/2014/main" id="{5B71727F-DFA9-9690-E93B-C6BE303809ED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32" name="Rectangle 390">
                  <a:extLst>
                    <a:ext uri="{FF2B5EF4-FFF2-40B4-BE49-F238E27FC236}">
                      <a16:creationId xmlns:a16="http://schemas.microsoft.com/office/drawing/2014/main" id="{893CB87C-D133-F9A4-3CF7-CE47A799FD89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994" name="Group 395">
              <a:extLst>
                <a:ext uri="{FF2B5EF4-FFF2-40B4-BE49-F238E27FC236}">
                  <a16:creationId xmlns:a16="http://schemas.microsoft.com/office/drawing/2014/main" id="{DE0DE372-1046-4396-12D6-B1687DFC1F6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687173" y="2848097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23" name="Rectangle 396">
                <a:extLst>
                  <a:ext uri="{FF2B5EF4-FFF2-40B4-BE49-F238E27FC236}">
                    <a16:creationId xmlns:a16="http://schemas.microsoft.com/office/drawing/2014/main" id="{70262531-D632-A568-C73D-897200954FF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24" name="Group 397">
                <a:extLst>
                  <a:ext uri="{FF2B5EF4-FFF2-40B4-BE49-F238E27FC236}">
                    <a16:creationId xmlns:a16="http://schemas.microsoft.com/office/drawing/2014/main" id="{342149FE-C371-4656-4A65-6CE3C355C8F7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25" name="Group 399">
                  <a:extLst>
                    <a:ext uri="{FF2B5EF4-FFF2-40B4-BE49-F238E27FC236}">
                      <a16:creationId xmlns:a16="http://schemas.microsoft.com/office/drawing/2014/main" id="{288BA7D5-6156-E6E0-E97C-B7DBC6DFAD54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27" name="Rectangle 400">
                    <a:extLst>
                      <a:ext uri="{FF2B5EF4-FFF2-40B4-BE49-F238E27FC236}">
                        <a16:creationId xmlns:a16="http://schemas.microsoft.com/office/drawing/2014/main" id="{350412DA-72FB-2EAE-21B8-BD467AEFAD34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28" name="Rectangle 401">
                    <a:extLst>
                      <a:ext uri="{FF2B5EF4-FFF2-40B4-BE49-F238E27FC236}">
                        <a16:creationId xmlns:a16="http://schemas.microsoft.com/office/drawing/2014/main" id="{E4D7EBE0-8EDD-723E-1C72-3B2584BF957A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26" name="Rectangle 398">
                  <a:extLst>
                    <a:ext uri="{FF2B5EF4-FFF2-40B4-BE49-F238E27FC236}">
                      <a16:creationId xmlns:a16="http://schemas.microsoft.com/office/drawing/2014/main" id="{069B55B0-8655-0109-FA11-729D31AEEC3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995" name="Group 403">
              <a:extLst>
                <a:ext uri="{FF2B5EF4-FFF2-40B4-BE49-F238E27FC236}">
                  <a16:creationId xmlns:a16="http://schemas.microsoft.com/office/drawing/2014/main" id="{D051BB7C-AD83-ED51-8016-6E9E23F5FA37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214048" y="2758591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17" name="Rectangle 404">
                <a:extLst>
                  <a:ext uri="{FF2B5EF4-FFF2-40B4-BE49-F238E27FC236}">
                    <a16:creationId xmlns:a16="http://schemas.microsoft.com/office/drawing/2014/main" id="{99C57646-B813-06CC-A59C-8DA8962427C5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18" name="Group 405">
                <a:extLst>
                  <a:ext uri="{FF2B5EF4-FFF2-40B4-BE49-F238E27FC236}">
                    <a16:creationId xmlns:a16="http://schemas.microsoft.com/office/drawing/2014/main" id="{D7FA032F-AD36-CB34-7FD6-377405ECB833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19" name="Group 407">
                  <a:extLst>
                    <a:ext uri="{FF2B5EF4-FFF2-40B4-BE49-F238E27FC236}">
                      <a16:creationId xmlns:a16="http://schemas.microsoft.com/office/drawing/2014/main" id="{821AEED7-2567-46B6-D2B8-687DA5AEF8D5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21" name="Rectangle 408">
                    <a:extLst>
                      <a:ext uri="{FF2B5EF4-FFF2-40B4-BE49-F238E27FC236}">
                        <a16:creationId xmlns:a16="http://schemas.microsoft.com/office/drawing/2014/main" id="{41F295F9-24D9-ED22-59BF-D4390FDD9393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22" name="Rectangle 409">
                    <a:extLst>
                      <a:ext uri="{FF2B5EF4-FFF2-40B4-BE49-F238E27FC236}">
                        <a16:creationId xmlns:a16="http://schemas.microsoft.com/office/drawing/2014/main" id="{0D5F29F9-87CD-AABF-77EF-0A9D92B994A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20" name="Rectangle 406">
                  <a:extLst>
                    <a:ext uri="{FF2B5EF4-FFF2-40B4-BE49-F238E27FC236}">
                      <a16:creationId xmlns:a16="http://schemas.microsoft.com/office/drawing/2014/main" id="{C7DA80D5-8754-D4BB-91B6-1B5621DF603A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996" name="Group 411">
              <a:extLst>
                <a:ext uri="{FF2B5EF4-FFF2-40B4-BE49-F238E27FC236}">
                  <a16:creationId xmlns:a16="http://schemas.microsoft.com/office/drawing/2014/main" id="{41FB91A1-6E77-6090-AF41-F599F8254F47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688682" y="1563768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11" name="Rectangle 412">
                <a:extLst>
                  <a:ext uri="{FF2B5EF4-FFF2-40B4-BE49-F238E27FC236}">
                    <a16:creationId xmlns:a16="http://schemas.microsoft.com/office/drawing/2014/main" id="{5FBAA3F6-8292-C01E-D536-26FCA2F33C0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12" name="Group 413">
                <a:extLst>
                  <a:ext uri="{FF2B5EF4-FFF2-40B4-BE49-F238E27FC236}">
                    <a16:creationId xmlns:a16="http://schemas.microsoft.com/office/drawing/2014/main" id="{A47A5CEB-50CC-B3AD-6B4F-C67DAED25CC2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13" name="Group 415">
                  <a:extLst>
                    <a:ext uri="{FF2B5EF4-FFF2-40B4-BE49-F238E27FC236}">
                      <a16:creationId xmlns:a16="http://schemas.microsoft.com/office/drawing/2014/main" id="{A4530F0E-0644-DF5F-5A9F-864D862119CA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15" name="Rectangle 416">
                    <a:extLst>
                      <a:ext uri="{FF2B5EF4-FFF2-40B4-BE49-F238E27FC236}">
                        <a16:creationId xmlns:a16="http://schemas.microsoft.com/office/drawing/2014/main" id="{1D7FCCD7-06AB-E37C-0AC7-1C8BC10489A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16" name="Rectangle 417">
                    <a:extLst>
                      <a:ext uri="{FF2B5EF4-FFF2-40B4-BE49-F238E27FC236}">
                        <a16:creationId xmlns:a16="http://schemas.microsoft.com/office/drawing/2014/main" id="{10256BE8-3F88-A802-8858-87F793D28812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14" name="Rectangle 414">
                  <a:extLst>
                    <a:ext uri="{FF2B5EF4-FFF2-40B4-BE49-F238E27FC236}">
                      <a16:creationId xmlns:a16="http://schemas.microsoft.com/office/drawing/2014/main" id="{F6C93DB0-47EC-701F-3018-E9CFE26E664A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997" name="Group 419">
              <a:extLst>
                <a:ext uri="{FF2B5EF4-FFF2-40B4-BE49-F238E27FC236}">
                  <a16:creationId xmlns:a16="http://schemas.microsoft.com/office/drawing/2014/main" id="{DF6AC63D-E3EE-DB21-9590-0B83A099113D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570807" y="1462128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05" name="Rectangle 420">
                <a:extLst>
                  <a:ext uri="{FF2B5EF4-FFF2-40B4-BE49-F238E27FC236}">
                    <a16:creationId xmlns:a16="http://schemas.microsoft.com/office/drawing/2014/main" id="{32B731BD-AF8E-1FDC-7368-A20CB20CCC2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06" name="Group 421">
                <a:extLst>
                  <a:ext uri="{FF2B5EF4-FFF2-40B4-BE49-F238E27FC236}">
                    <a16:creationId xmlns:a16="http://schemas.microsoft.com/office/drawing/2014/main" id="{BA0A9F83-BFC0-22AA-D455-5210E61BB88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07" name="Group 423">
                  <a:extLst>
                    <a:ext uri="{FF2B5EF4-FFF2-40B4-BE49-F238E27FC236}">
                      <a16:creationId xmlns:a16="http://schemas.microsoft.com/office/drawing/2014/main" id="{101ED28D-A156-E8A5-FCEB-27B958C018FB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09" name="Rectangle 424">
                    <a:extLst>
                      <a:ext uri="{FF2B5EF4-FFF2-40B4-BE49-F238E27FC236}">
                        <a16:creationId xmlns:a16="http://schemas.microsoft.com/office/drawing/2014/main" id="{8F5A3077-001A-EF97-51B8-A28C594D13A4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10" name="Rectangle 425">
                    <a:extLst>
                      <a:ext uri="{FF2B5EF4-FFF2-40B4-BE49-F238E27FC236}">
                        <a16:creationId xmlns:a16="http://schemas.microsoft.com/office/drawing/2014/main" id="{B234A9FE-4A0F-6982-6869-0B892EC90412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08" name="Rectangle 422">
                  <a:extLst>
                    <a:ext uri="{FF2B5EF4-FFF2-40B4-BE49-F238E27FC236}">
                      <a16:creationId xmlns:a16="http://schemas.microsoft.com/office/drawing/2014/main" id="{A8338016-5E74-48CF-6202-5CC3678E45C9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998" name="Group 427">
              <a:extLst>
                <a:ext uri="{FF2B5EF4-FFF2-40B4-BE49-F238E27FC236}">
                  <a16:creationId xmlns:a16="http://schemas.microsoft.com/office/drawing/2014/main" id="{774C3523-B066-0B1A-9FC4-2499B88DB9B1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468757" y="303196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999" name="Rectangle 428">
                <a:extLst>
                  <a:ext uri="{FF2B5EF4-FFF2-40B4-BE49-F238E27FC236}">
                    <a16:creationId xmlns:a16="http://schemas.microsoft.com/office/drawing/2014/main" id="{FF791E17-6BA0-38A2-31F9-501DB60E4301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00" name="Group 429">
                <a:extLst>
                  <a:ext uri="{FF2B5EF4-FFF2-40B4-BE49-F238E27FC236}">
                    <a16:creationId xmlns:a16="http://schemas.microsoft.com/office/drawing/2014/main" id="{82B136D6-1647-D11A-B555-B57B3E45651A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01" name="Group 431">
                  <a:extLst>
                    <a:ext uri="{FF2B5EF4-FFF2-40B4-BE49-F238E27FC236}">
                      <a16:creationId xmlns:a16="http://schemas.microsoft.com/office/drawing/2014/main" id="{418E8082-0601-B1AB-AE2E-D1D484D957CC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03" name="Rectangle 432">
                    <a:extLst>
                      <a:ext uri="{FF2B5EF4-FFF2-40B4-BE49-F238E27FC236}">
                        <a16:creationId xmlns:a16="http://schemas.microsoft.com/office/drawing/2014/main" id="{8CBC354D-43B9-CE60-74AE-3FEDD89F255A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04" name="Rectangle 433">
                    <a:extLst>
                      <a:ext uri="{FF2B5EF4-FFF2-40B4-BE49-F238E27FC236}">
                        <a16:creationId xmlns:a16="http://schemas.microsoft.com/office/drawing/2014/main" id="{E9C03694-A6EC-00E7-FFD8-EECEEEEA9014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02" name="Rectangle 430">
                  <a:extLst>
                    <a:ext uri="{FF2B5EF4-FFF2-40B4-BE49-F238E27FC236}">
                      <a16:creationId xmlns:a16="http://schemas.microsoft.com/office/drawing/2014/main" id="{D8E5F4BE-B731-7D8B-015F-8E2A7D1E3DD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graphicFrame>
        <p:nvGraphicFramePr>
          <p:cNvPr id="1136" name="表格 1135">
            <a:extLst>
              <a:ext uri="{FF2B5EF4-FFF2-40B4-BE49-F238E27FC236}">
                <a16:creationId xmlns:a16="http://schemas.microsoft.com/office/drawing/2014/main" id="{96FBFCF2-5A16-0AA3-ED45-D2632D491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48234"/>
              </p:ext>
            </p:extLst>
          </p:nvPr>
        </p:nvGraphicFramePr>
        <p:xfrm>
          <a:off x="1657347" y="4462081"/>
          <a:ext cx="1846280" cy="16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5099529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612947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830455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0646261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969968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8116600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58280370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74411224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9480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0536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0584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1969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614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3849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4778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57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379" grpId="0" animBg="1"/>
      <p:bldP spid="387" grpId="0" animBg="1"/>
      <p:bldP spid="395" grpId="0" animBg="1"/>
      <p:bldP spid="403" grpId="0" animBg="1"/>
      <p:bldP spid="411" grpId="0" animBg="1"/>
      <p:bldP spid="419" grpId="0" animBg="1"/>
      <p:bldP spid="427" grpId="0" animBg="1"/>
      <p:bldP spid="971" grpId="0" animBg="1"/>
      <p:bldP spid="972" grpId="0" animBg="1"/>
      <p:bldP spid="973" grpId="0" animBg="1"/>
      <p:bldP spid="974" grpId="0"/>
      <p:bldP spid="975" grpId="0"/>
      <p:bldP spid="977" grpId="0"/>
      <p:bldP spid="982" grpId="0" animBg="1"/>
      <p:bldP spid="983" grpId="0" animBg="1"/>
      <p:bldP spid="984" grpId="0" animBg="1"/>
      <p:bldP spid="985" grpId="0" animBg="1"/>
      <p:bldP spid="986" grpId="0" animBg="1"/>
      <p:bldP spid="987" grpId="0" animBg="1"/>
      <p:bldP spid="988" grpId="0" animBg="1"/>
      <p:bldP spid="9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2.</a:t>
            </a:r>
            <a:r>
              <a:rPr lang="en-US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1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</a:t>
            </a:r>
            <a:r>
              <a:rPr lang="en-GB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PaF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Parallelism Across PIM Clusters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8000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14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latin typeface="Trebuchet MS" panose="020B0703020202090204" pitchFamily="34" charset="0"/>
              </a:rPr>
              <a:t>PaF 	(</a:t>
            </a:r>
            <a:r>
              <a:rPr lang="en-US" altLang="zh-CN" sz="2400" dirty="0" err="1">
                <a:latin typeface="Trebuchet MS" panose="020B0703020202090204" pitchFamily="34" charset="0"/>
              </a:rPr>
              <a:t>i</a:t>
            </a:r>
            <a:r>
              <a:rPr lang="en-US" altLang="zh-CN" sz="2400" dirty="0">
                <a:latin typeface="Trebuchet MS" panose="020B0703020202090204" pitchFamily="34" charset="0"/>
              </a:rPr>
              <a:t>) strives a balance between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computation</a:t>
            </a:r>
            <a:r>
              <a:rPr lang="en-US" altLang="zh-CN" sz="2400" dirty="0">
                <a:latin typeface="Trebuchet MS" panose="020B0703020202090204" pitchFamily="34" charset="0"/>
              </a:rPr>
              <a:t> and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data transfer </a:t>
            </a:r>
            <a:r>
              <a:rPr lang="en-US" altLang="zh-CN" sz="2400" dirty="0">
                <a:latin typeface="Trebuchet MS" panose="020B0703020202090204" pitchFamily="34" charset="0"/>
              </a:rPr>
              <a:t>costs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Trebuchet MS" panose="020B0703020202090204" pitchFamily="34" charset="0"/>
              </a:rPr>
              <a:t>	(ii) covers various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graphs</a:t>
            </a:r>
            <a:r>
              <a:rPr lang="en-US" altLang="zh-CN" sz="2400" dirty="0">
                <a:latin typeface="Trebuchet MS" panose="020B0703020202090204" pitchFamily="34" charset="0"/>
              </a:rPr>
              <a:t> with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diverse characteristics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err="1">
                <a:latin typeface="Trebuchet MS" panose="020B0703020202090204" pitchFamily="34" charset="0"/>
              </a:rPr>
              <a:t>PaF</a:t>
            </a:r>
            <a:r>
              <a:rPr lang="en-US" sz="2400" dirty="0">
                <a:latin typeface="Trebuchet MS" panose="020B0703020202090204" pitchFamily="34" charset="0"/>
              </a:rPr>
              <a:t> enables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3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levels</a:t>
            </a:r>
            <a:r>
              <a:rPr lang="en-US" sz="2400" dirty="0">
                <a:latin typeface="Trebuchet MS" panose="020B0703020202090204" pitchFamily="34" charset="0"/>
              </a:rPr>
              <a:t> of parallelism: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Across PIM Clusters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 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and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Feature-level parallelism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Within PIM Cluster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Vertex- 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or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Edge-level parallelism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Within PIM Core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Vertex- 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Edge-level parallelism</a:t>
            </a:r>
          </a:p>
          <a:p>
            <a:pPr marL="0" indent="0"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3B96B6-7EBA-CF86-F1C0-1430D68C59BE}"/>
              </a:ext>
            </a:extLst>
          </p:cNvPr>
          <p:cNvGrpSpPr/>
          <p:nvPr/>
        </p:nvGrpSpPr>
        <p:grpSpPr>
          <a:xfrm>
            <a:off x="246632" y="3968153"/>
            <a:ext cx="5636582" cy="2779460"/>
            <a:chOff x="3837917" y="4033415"/>
            <a:chExt cx="5525574" cy="237457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F374BC8-82A2-03A5-53B9-05B8EB351CF2}"/>
                </a:ext>
              </a:extLst>
            </p:cNvPr>
            <p:cNvSpPr/>
            <p:nvPr/>
          </p:nvSpPr>
          <p:spPr>
            <a:xfrm>
              <a:off x="3837917" y="4033415"/>
              <a:ext cx="5525574" cy="2374575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04289D-B3D3-E545-3BD8-CFEE9D679010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6C86D1F-8A65-F145-B97F-6C9D1EB8379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FE620D4-7234-4653-E11D-71082835922C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A3C299D-2B25-E984-4F5E-88B9EB06F5E7}"/>
                  </a:ext>
                </a:extLst>
              </p:cNvPr>
              <p:cNvCxnSpPr>
                <a:cxnSpLocks/>
                <a:stCxn id="24" idx="2"/>
                <a:endCxn id="23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6664F2-9F3A-43FB-8316-B8F9D27863DE}"/>
                </a:ext>
              </a:extLst>
            </p:cNvPr>
            <p:cNvGrpSpPr/>
            <p:nvPr/>
          </p:nvGrpSpPr>
          <p:grpSpPr>
            <a:xfrm>
              <a:off x="5400710" y="4487785"/>
              <a:ext cx="1058730" cy="1555987"/>
              <a:chOff x="5554208" y="4152055"/>
              <a:chExt cx="1058730" cy="1555987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30EBD17-150B-D9C2-BC2D-58FB4356EDD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DF4CCC6-1EC9-4FD7-B4F2-7CC68F34A344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4B5B846-2061-73A0-483A-7A6D3C779DBC}"/>
                  </a:ext>
                </a:extLst>
              </p:cNvPr>
              <p:cNvCxnSpPr>
                <a:cxnSpLocks/>
                <a:stCxn id="21" idx="2"/>
                <a:endCxn id="20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F3C2F6-8647-DD19-79E0-3D929E06845C}"/>
                </a:ext>
              </a:extLst>
            </p:cNvPr>
            <p:cNvGrpSpPr/>
            <p:nvPr/>
          </p:nvGrpSpPr>
          <p:grpSpPr>
            <a:xfrm>
              <a:off x="6728986" y="4481752"/>
              <a:ext cx="1058730" cy="1555987"/>
              <a:chOff x="5554208" y="4152055"/>
              <a:chExt cx="1058730" cy="155598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C98F369-9A0F-4F63-9E41-62DC19741D34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B732976-BE41-4DF5-4ED7-1AAFB119E79A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BF50F8-1453-55B8-0A97-1044894AB5AB}"/>
                  </a:ext>
                </a:extLst>
              </p:cNvPr>
              <p:cNvCxnSpPr>
                <a:cxnSpLocks/>
                <a:stCxn id="18" idx="2"/>
                <a:endCxn id="17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4064B6-0774-A4E6-06F5-88978D4AE310}"/>
                </a:ext>
              </a:extLst>
            </p:cNvPr>
            <p:cNvGrpSpPr/>
            <p:nvPr/>
          </p:nvGrpSpPr>
          <p:grpSpPr>
            <a:xfrm>
              <a:off x="8051382" y="4481752"/>
              <a:ext cx="1058730" cy="1555987"/>
              <a:chOff x="5554208" y="4152055"/>
              <a:chExt cx="1058730" cy="155598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3231F03-8348-BEC6-4918-000FDDC2D1C9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ED025002-8DC9-906C-FDCA-214E416B266A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2F73FD-59D9-7210-78A9-AA7B5104B3D4}"/>
                  </a:ext>
                </a:extLst>
              </p:cNvPr>
              <p:cNvCxnSpPr>
                <a:cxnSpLocks/>
                <a:stCxn id="15" idx="2"/>
                <a:endCxn id="14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E14287-C18B-C8DB-4506-E207B103DC34}"/>
              </a:ext>
            </a:extLst>
          </p:cNvPr>
          <p:cNvGrpSpPr/>
          <p:nvPr/>
        </p:nvGrpSpPr>
        <p:grpSpPr>
          <a:xfrm>
            <a:off x="6341959" y="3968152"/>
            <a:ext cx="5636582" cy="2779460"/>
            <a:chOff x="3837917" y="4033415"/>
            <a:chExt cx="5525574" cy="2374575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14608A9-5593-075A-F738-5B06DCC7A140}"/>
                </a:ext>
              </a:extLst>
            </p:cNvPr>
            <p:cNvSpPr/>
            <p:nvPr/>
          </p:nvSpPr>
          <p:spPr>
            <a:xfrm>
              <a:off x="3837917" y="4033415"/>
              <a:ext cx="5525574" cy="2374575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1AD0305-A156-3077-C118-1A5173948616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78ADF9CC-A9CD-D7F4-5355-AB082AA76557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F5AAF4E5-E26E-5FC5-16C2-1B2C0517FEE1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D1CFB2C-45E2-24B7-D062-6153494509CF}"/>
                  </a:ext>
                </a:extLst>
              </p:cNvPr>
              <p:cNvCxnSpPr>
                <a:cxnSpLocks/>
                <a:stCxn id="79" idx="2"/>
                <a:endCxn id="78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261C87-3AFB-8CDD-F2A1-BB2FD045E200}"/>
                </a:ext>
              </a:extLst>
            </p:cNvPr>
            <p:cNvGrpSpPr/>
            <p:nvPr/>
          </p:nvGrpSpPr>
          <p:grpSpPr>
            <a:xfrm>
              <a:off x="5400710" y="4487785"/>
              <a:ext cx="1058730" cy="1555987"/>
              <a:chOff x="5554208" y="4152055"/>
              <a:chExt cx="1058730" cy="1555987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3EB15BC4-48D8-136B-801C-3C58FEE56ABA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7F144D3-EAEC-110E-AFCC-67C58D132D11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4C7DE9A-CF0C-E6A9-A8C5-15688E83A541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910C96E-0969-198A-E4E9-96691BCEB6FD}"/>
                </a:ext>
              </a:extLst>
            </p:cNvPr>
            <p:cNvGrpSpPr/>
            <p:nvPr/>
          </p:nvGrpSpPr>
          <p:grpSpPr>
            <a:xfrm>
              <a:off x="6728986" y="4481752"/>
              <a:ext cx="1058730" cy="1555987"/>
              <a:chOff x="5554208" y="4152055"/>
              <a:chExt cx="1058730" cy="1555987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B1ABF8EA-A5A6-D804-9E7B-664B412FF5C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1A5EC87-6815-8993-5F48-6DED01C97492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1C34B9F-DACE-C7C5-30DE-8FED53F349BF}"/>
                  </a:ext>
                </a:extLst>
              </p:cNvPr>
              <p:cNvCxnSpPr>
                <a:cxnSpLocks/>
                <a:stCxn id="73" idx="2"/>
                <a:endCxn id="72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770939D-0907-186C-D49F-EEF1FA79DB00}"/>
                </a:ext>
              </a:extLst>
            </p:cNvPr>
            <p:cNvGrpSpPr/>
            <p:nvPr/>
          </p:nvGrpSpPr>
          <p:grpSpPr>
            <a:xfrm>
              <a:off x="8051382" y="4481752"/>
              <a:ext cx="1058730" cy="1555987"/>
              <a:chOff x="5554208" y="4152055"/>
              <a:chExt cx="1058730" cy="1555987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D09EE69-6242-E9F2-0B03-E7F669C0AFD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2EAFAC1E-3C3B-BDFE-F933-D35DFF5724FE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2A8C4A1-D717-DE49-24B7-CD417A1EAEE3}"/>
                  </a:ext>
                </a:extLst>
              </p:cNvPr>
              <p:cNvCxnSpPr>
                <a:cxnSpLocks/>
                <a:stCxn id="70" idx="2"/>
                <a:endCxn id="69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3010354-E992-359A-0B9E-7CD9A36E5975}"/>
              </a:ext>
            </a:extLst>
          </p:cNvPr>
          <p:cNvSpPr/>
          <p:nvPr/>
        </p:nvSpPr>
        <p:spPr>
          <a:xfrm>
            <a:off x="398508" y="4395852"/>
            <a:ext cx="2592000" cy="2052000"/>
          </a:xfrm>
          <a:prstGeom prst="roundRect">
            <a:avLst>
              <a:gd name="adj" fmla="val 4747"/>
            </a:avLst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79740F8-D933-FB53-5D63-8A037DAF8489}"/>
              </a:ext>
            </a:extLst>
          </p:cNvPr>
          <p:cNvSpPr/>
          <p:nvPr/>
        </p:nvSpPr>
        <p:spPr>
          <a:xfrm>
            <a:off x="3120342" y="4392859"/>
            <a:ext cx="2592000" cy="2052000"/>
          </a:xfrm>
          <a:prstGeom prst="roundRect">
            <a:avLst>
              <a:gd name="adj" fmla="val 4747"/>
            </a:avLst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9A8082-9B6B-4A57-1EA7-3B59E4906F14}"/>
              </a:ext>
            </a:extLst>
          </p:cNvPr>
          <p:cNvSpPr/>
          <p:nvPr/>
        </p:nvSpPr>
        <p:spPr>
          <a:xfrm>
            <a:off x="6505447" y="4392859"/>
            <a:ext cx="2592000" cy="2052000"/>
          </a:xfrm>
          <a:prstGeom prst="roundRect">
            <a:avLst>
              <a:gd name="adj" fmla="val 4747"/>
            </a:avLst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4F48B96-B7FB-54A6-29F8-5C0C12AEEBDC}"/>
              </a:ext>
            </a:extLst>
          </p:cNvPr>
          <p:cNvSpPr/>
          <p:nvPr/>
        </p:nvSpPr>
        <p:spPr>
          <a:xfrm>
            <a:off x="9212100" y="4392859"/>
            <a:ext cx="2592000" cy="2052000"/>
          </a:xfrm>
          <a:prstGeom prst="roundRect">
            <a:avLst>
              <a:gd name="adj" fmla="val 4747"/>
            </a:avLst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373C5F-ADC0-DB92-5E2C-5BF8B8044BCC}"/>
              </a:ext>
            </a:extLst>
          </p:cNvPr>
          <p:cNvSpPr txBox="1"/>
          <p:nvPr/>
        </p:nvSpPr>
        <p:spPr>
          <a:xfrm flipH="1">
            <a:off x="538913" y="4059741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1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D48DE6-BB82-2C8A-F589-B3C8DFE900CD}"/>
              </a:ext>
            </a:extLst>
          </p:cNvPr>
          <p:cNvSpPr txBox="1"/>
          <p:nvPr/>
        </p:nvSpPr>
        <p:spPr>
          <a:xfrm flipH="1">
            <a:off x="4524092" y="4059741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2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9E4F74-13D3-9093-B479-621796A668AA}"/>
              </a:ext>
            </a:extLst>
          </p:cNvPr>
          <p:cNvSpPr txBox="1"/>
          <p:nvPr/>
        </p:nvSpPr>
        <p:spPr>
          <a:xfrm flipH="1">
            <a:off x="6591868" y="4059546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3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B0BB6B-60EA-D442-2DEE-98ED43D666D2}"/>
              </a:ext>
            </a:extLst>
          </p:cNvPr>
          <p:cNvSpPr txBox="1"/>
          <p:nvPr/>
        </p:nvSpPr>
        <p:spPr>
          <a:xfrm flipH="1">
            <a:off x="10577047" y="4059546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4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BE9A0F1-1038-B857-8EA8-47E5C8F1E5EF}"/>
              </a:ext>
            </a:extLst>
          </p:cNvPr>
          <p:cNvSpPr/>
          <p:nvPr/>
        </p:nvSpPr>
        <p:spPr>
          <a:xfrm>
            <a:off x="7933123" y="6345406"/>
            <a:ext cx="2304000" cy="360000"/>
          </a:xfrm>
          <a:prstGeom prst="roundRect">
            <a:avLst/>
          </a:prstGeom>
          <a:solidFill>
            <a:srgbClr val="771F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Trebuchet MS" panose="020B0703020202090204" pitchFamily="34" charset="0"/>
              </a:rPr>
              <a:t>Across PIM Clusters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8970494-961B-B1E4-843E-9EF1BED703E5}"/>
              </a:ext>
            </a:extLst>
          </p:cNvPr>
          <p:cNvCxnSpPr>
            <a:cxnSpLocks/>
          </p:cNvCxnSpPr>
          <p:nvPr/>
        </p:nvCxnSpPr>
        <p:spPr>
          <a:xfrm flipH="1" flipV="1">
            <a:off x="11616455" y="3380507"/>
            <a:ext cx="28914" cy="114454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0922D34-68C3-790D-99A3-D7B700D1C7B6}"/>
              </a:ext>
            </a:extLst>
          </p:cNvPr>
          <p:cNvSpPr/>
          <p:nvPr/>
        </p:nvSpPr>
        <p:spPr>
          <a:xfrm>
            <a:off x="9738244" y="2428306"/>
            <a:ext cx="1896495" cy="955998"/>
          </a:xfrm>
          <a:prstGeom prst="roundRect">
            <a:avLst>
              <a:gd name="adj" fmla="val 13400"/>
            </a:avLst>
          </a:prstGeom>
          <a:solidFill>
            <a:schemeClr val="bg2">
              <a:alpha val="50196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83AEEA-C70E-5129-273F-5BC0EFCFE150}"/>
              </a:ext>
            </a:extLst>
          </p:cNvPr>
          <p:cNvCxnSpPr>
            <a:cxnSpLocks/>
          </p:cNvCxnSpPr>
          <p:nvPr/>
        </p:nvCxnSpPr>
        <p:spPr>
          <a:xfrm flipH="1" flipV="1">
            <a:off x="9783993" y="3347861"/>
            <a:ext cx="856079" cy="11771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0FD3A1-03E3-EE8D-3F5C-285390ECE0C6}"/>
              </a:ext>
            </a:extLst>
          </p:cNvPr>
          <p:cNvSpPr txBox="1"/>
          <p:nvPr/>
        </p:nvSpPr>
        <p:spPr>
          <a:xfrm>
            <a:off x="10166417" y="3088282"/>
            <a:ext cx="1127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C00000"/>
                </a:solidFill>
                <a:latin typeface="Trebuchet MS" panose="020B0703020202090204" pitchFamily="34" charset="0"/>
              </a:rPr>
              <a:t>Threads</a:t>
            </a:r>
            <a:endParaRPr lang="en-GR" sz="1400" dirty="0">
              <a:solidFill>
                <a:srgbClr val="C00000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F55488-F159-7F5C-10EF-C6C8CD1B1A63}"/>
              </a:ext>
            </a:extLst>
          </p:cNvPr>
          <p:cNvGrpSpPr/>
          <p:nvPr/>
        </p:nvGrpSpPr>
        <p:grpSpPr>
          <a:xfrm>
            <a:off x="10371109" y="2759704"/>
            <a:ext cx="664106" cy="369332"/>
            <a:chOff x="9934558" y="3993776"/>
            <a:chExt cx="706548" cy="389965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8F67A0B-ECB4-EEDC-2AC2-B27F7E5FEF50}"/>
                </a:ext>
              </a:extLst>
            </p:cNvPr>
            <p:cNvSpPr/>
            <p:nvPr/>
          </p:nvSpPr>
          <p:spPr>
            <a:xfrm>
              <a:off x="99345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27F2512-F35F-23DD-B5BC-F0963A53C2DD}"/>
                </a:ext>
              </a:extLst>
            </p:cNvPr>
            <p:cNvSpPr/>
            <p:nvPr/>
          </p:nvSpPr>
          <p:spPr>
            <a:xfrm>
              <a:off x="100869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5C61613-7967-C6EA-39C8-BC7253A6412E}"/>
                </a:ext>
              </a:extLst>
            </p:cNvPr>
            <p:cNvSpPr/>
            <p:nvPr/>
          </p:nvSpPr>
          <p:spPr>
            <a:xfrm>
              <a:off x="102393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75889F0-FA82-D091-8BDA-9E9157652DEB}"/>
                </a:ext>
              </a:extLst>
            </p:cNvPr>
            <p:cNvSpPr/>
            <p:nvPr/>
          </p:nvSpPr>
          <p:spPr>
            <a:xfrm>
              <a:off x="103917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E6A2642-AB8E-D138-536B-7EA3D961E6B5}"/>
                </a:ext>
              </a:extLst>
            </p:cNvPr>
            <p:cNvSpPr/>
            <p:nvPr/>
          </p:nvSpPr>
          <p:spPr>
            <a:xfrm>
              <a:off x="105441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D433181-6A34-3C1D-3FD2-509BF0318608}"/>
              </a:ext>
            </a:extLst>
          </p:cNvPr>
          <p:cNvSpPr/>
          <p:nvPr/>
        </p:nvSpPr>
        <p:spPr>
          <a:xfrm>
            <a:off x="645685" y="2137631"/>
            <a:ext cx="7179103" cy="35148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74104A8-9251-0B9A-4246-2BE9469B891F}"/>
              </a:ext>
            </a:extLst>
          </p:cNvPr>
          <p:cNvSpPr/>
          <p:nvPr/>
        </p:nvSpPr>
        <p:spPr>
          <a:xfrm>
            <a:off x="651453" y="2515612"/>
            <a:ext cx="7173335" cy="707467"/>
          </a:xfrm>
          <a:prstGeom prst="roundRect">
            <a:avLst/>
          </a:prstGeom>
          <a:solidFill>
            <a:srgbClr val="FFFFFF">
              <a:alpha val="74118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798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B99FC72-3D4B-DB61-7E78-2425C5D7E4B7}"/>
              </a:ext>
            </a:extLst>
          </p:cNvPr>
          <p:cNvSpPr/>
          <p:nvPr/>
        </p:nvSpPr>
        <p:spPr>
          <a:xfrm>
            <a:off x="342607" y="5396190"/>
            <a:ext cx="11506771" cy="864000"/>
          </a:xfrm>
          <a:prstGeom prst="rect">
            <a:avLst/>
          </a:prstGeom>
          <a:solidFill>
            <a:schemeClr val="accent6">
              <a:lumMod val="40000"/>
              <a:lumOff val="60000"/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Ins="72000" rtlCol="0" anchor="ctr"/>
          <a:lstStyle/>
          <a:p>
            <a:r>
              <a:rPr lang="en-GR" sz="2000" u="sng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Key Results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: PyGim improves (i) </a:t>
            </a:r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performance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and </a:t>
            </a:r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energy efficiency 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by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3.7×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and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2.3×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over state-of-the-art schemes, and (ii) </a:t>
            </a:r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utilization 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on PIM system by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11.6×</a:t>
            </a:r>
            <a:r>
              <a:rPr lang="en-GB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over </a:t>
            </a:r>
            <a:r>
              <a:rPr lang="en-GB" sz="20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PyTorch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on GPUs</a:t>
            </a:r>
            <a:endParaRPr lang="en-GR" sz="20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Executive Summary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87EC40-9DB9-11B2-DD59-1E56B0991DF8}"/>
              </a:ext>
            </a:extLst>
          </p:cNvPr>
          <p:cNvSpPr/>
          <p:nvPr/>
        </p:nvSpPr>
        <p:spPr>
          <a:xfrm>
            <a:off x="342607" y="867975"/>
            <a:ext cx="11506771" cy="985109"/>
          </a:xfrm>
          <a:prstGeom prst="rect">
            <a:avLst/>
          </a:prstGeom>
          <a:solidFill>
            <a:srgbClr val="E69CA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tlCol="0" anchor="ctr"/>
          <a:lstStyle/>
          <a:p>
            <a:r>
              <a:rPr lang="en-GR" sz="2000" u="sng" dirty="0">
                <a:solidFill>
                  <a:schemeClr val="accent2"/>
                </a:solidFill>
                <a:latin typeface="Trebuchet MS" panose="020B0703020202090204" pitchFamily="34" charset="0"/>
              </a:rPr>
              <a:t>Problem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: The </a:t>
            </a:r>
            <a:r>
              <a:rPr lang="en-GR" sz="2000" i="1" dirty="0">
                <a:solidFill>
                  <a:schemeClr val="accent2"/>
                </a:solidFill>
                <a:latin typeface="Trebuchet MS" panose="020B0703020202090204" pitchFamily="34" charset="0"/>
              </a:rPr>
              <a:t>memory-intensive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kernels of </a:t>
            </a:r>
            <a:r>
              <a:rPr lang="en-GR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Graph Neural Networks (GNNs</a:t>
            </a:r>
            <a:r>
              <a:rPr lang="en-US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)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dominate execution time (~91%)</a:t>
            </a:r>
            <a:r>
              <a:rPr lang="en-US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and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are significantly </a:t>
            </a:r>
            <a:r>
              <a:rPr lang="en-GR" sz="2000" i="1" dirty="0">
                <a:solidFill>
                  <a:schemeClr val="accent2"/>
                </a:solidFill>
                <a:latin typeface="Trebuchet MS" panose="020B0703020202090204" pitchFamily="34" charset="0"/>
              </a:rPr>
              <a:t>bottlenecked by memory bandwidth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in procesor-centric systems (CPUs/GPUs)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AE37BF-D408-0595-95D8-077C3625CD4D}"/>
              </a:ext>
            </a:extLst>
          </p:cNvPr>
          <p:cNvSpPr/>
          <p:nvPr/>
        </p:nvSpPr>
        <p:spPr>
          <a:xfrm>
            <a:off x="342607" y="2590997"/>
            <a:ext cx="11506771" cy="468000"/>
          </a:xfrm>
          <a:prstGeom prst="rect">
            <a:avLst/>
          </a:prstGeom>
          <a:solidFill>
            <a:schemeClr val="accent5">
              <a:lumMod val="40000"/>
              <a:lumOff val="60000"/>
              <a:alpha val="6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tlCol="0" anchor="ctr"/>
          <a:lstStyle/>
          <a:p>
            <a:r>
              <a:rPr lang="en-GR" sz="2000" b="1" u="sng" dirty="0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: An </a:t>
            </a:r>
            <a:r>
              <a:rPr lang="en-GR" sz="2000" i="1" dirty="0">
                <a:solidFill>
                  <a:schemeClr val="accent5"/>
                </a:solidFill>
                <a:latin typeface="Trebuchet MS" panose="020B0703020202090204" pitchFamily="34" charset="0"/>
              </a:rPr>
              <a:t>efficient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and </a:t>
            </a:r>
            <a:r>
              <a:rPr lang="en-GR" sz="2000" i="1" dirty="0">
                <a:solidFill>
                  <a:schemeClr val="accent5"/>
                </a:solidFill>
                <a:latin typeface="Trebuchet MS" panose="020B0703020202090204" pitchFamily="34" charset="0"/>
              </a:rPr>
              <a:t>easy-to-use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GNN library for real </a:t>
            </a:r>
            <a:r>
              <a:rPr lang="en-US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Processing-In-</a:t>
            </a:r>
            <a:r>
              <a:rPr lang="en-US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Memory (PIM)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systems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FFC24-04A5-CDD4-64BA-74A1FA2CB973}"/>
              </a:ext>
            </a:extLst>
          </p:cNvPr>
          <p:cNvSpPr/>
          <p:nvPr/>
        </p:nvSpPr>
        <p:spPr>
          <a:xfrm>
            <a:off x="342607" y="3054418"/>
            <a:ext cx="11506771" cy="2340000"/>
          </a:xfrm>
          <a:prstGeom prst="rect">
            <a:avLst/>
          </a:prstGeom>
          <a:solidFill>
            <a:schemeClr val="accent4">
              <a:lumMod val="40000"/>
              <a:lumOff val="60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tlCol="0" anchor="ctr"/>
          <a:lstStyle/>
          <a:p>
            <a:r>
              <a:rPr lang="en-GR" sz="2000" u="sng" dirty="0">
                <a:solidFill>
                  <a:schemeClr val="accent4"/>
                </a:solidFill>
                <a:latin typeface="Trebuchet MS" panose="020B0703020202090204" pitchFamily="34" charset="0"/>
              </a:rPr>
              <a:t>Key Ideas &amp; Benefits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: 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Cost Effectiveness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: </a:t>
            </a:r>
            <a:r>
              <a:rPr lang="en-GR" sz="2000" i="1" dirty="0">
                <a:solidFill>
                  <a:schemeClr val="accent4"/>
                </a:solidFill>
                <a:latin typeface="Trebuchet MS" panose="020B0703020202090204" pitchFamily="34" charset="0"/>
              </a:rPr>
              <a:t>Heteregenous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GNN kernels are executed in the </a:t>
            </a:r>
            <a:r>
              <a:rPr lang="en-GR" sz="2000" i="1" dirty="0">
                <a:solidFill>
                  <a:schemeClr val="accent4"/>
                </a:solidFill>
                <a:latin typeface="Trebuchet MS" panose="020B0703020202090204" pitchFamily="34" charset="0"/>
              </a:rPr>
              <a:t>best-fit hardware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endParaRPr lang="en-GR" sz="2000" dirty="0">
              <a:solidFill>
                <a:schemeClr val="tx1"/>
              </a:solidFill>
              <a:latin typeface="Trebuchet MS" panose="020B0703020202090204" pitchFamily="34" charset="0"/>
              <a:sym typeface="Wingdings" pitchFamily="2" charset="2"/>
            </a:endParaRP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  <a:sym typeface="Wingdings" pitchFamily="2" charset="2"/>
              </a:rPr>
              <a:t>High Performance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: (i) Enabling </a:t>
            </a:r>
            <a:r>
              <a:rPr lang="en-GR" sz="2000" i="1" dirty="0">
                <a:solidFill>
                  <a:schemeClr val="accent4"/>
                </a:solidFill>
                <a:latin typeface="Trebuchet MS" panose="020B0703020202090204" pitchFamily="34" charset="0"/>
                <a:sym typeface="Wingdings" pitchFamily="2" charset="2"/>
              </a:rPr>
              <a:t>three levels of parallelism with various strategies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in the PIM side and (ii) </a:t>
            </a:r>
            <a:r>
              <a:rPr lang="en-GR" sz="2000" i="1" dirty="0">
                <a:solidFill>
                  <a:schemeClr val="accent4"/>
                </a:solidFill>
                <a:latin typeface="Trebuchet MS" panose="020B0703020202090204" pitchFamily="34" charset="0"/>
                <a:sym typeface="Wingdings" pitchFamily="2" charset="2"/>
              </a:rPr>
              <a:t>adapting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 best-performing parallelization strategy to the graph’s </a:t>
            </a:r>
            <a:r>
              <a:rPr lang="en-GR" sz="2000" i="1" dirty="0">
                <a:solidFill>
                  <a:schemeClr val="accent4"/>
                </a:solidFill>
                <a:latin typeface="Trebuchet MS" panose="020B0703020202090204" pitchFamily="34" charset="0"/>
                <a:sym typeface="Wingdings" pitchFamily="2" charset="2"/>
              </a:rPr>
              <a:t>unique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  <a:sym typeface="Wingdings" pitchFamily="2" charset="2"/>
              </a:rPr>
              <a:t>High Programming Ease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: (i) Providing a </a:t>
            </a:r>
            <a:r>
              <a:rPr lang="en-GR" sz="2000" i="1" dirty="0">
                <a:solidFill>
                  <a:schemeClr val="accent4"/>
                </a:solidFill>
                <a:latin typeface="Trebuchet MS" panose="020B0703020202090204" pitchFamily="34" charset="0"/>
                <a:sym typeface="Wingdings" pitchFamily="2" charset="2"/>
              </a:rPr>
              <a:t>handy Python API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and (ii) </a:t>
            </a:r>
            <a:r>
              <a:rPr lang="en-GR" sz="2000" i="1" dirty="0">
                <a:solidFill>
                  <a:schemeClr val="accent4"/>
                </a:solidFill>
                <a:latin typeface="Trebuchet MS" panose="020B0703020202090204" pitchFamily="34" charset="0"/>
                <a:sym typeface="Wingdings" pitchFamily="2" charset="2"/>
              </a:rPr>
              <a:t>automatically tuning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the best-fit parallelization strategy without programmer intervention</a:t>
            </a:r>
            <a:endParaRPr lang="en-GR" sz="20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ECAE0A-D16A-53E4-A958-BD72C5C8A5F9}"/>
              </a:ext>
            </a:extLst>
          </p:cNvPr>
          <p:cNvSpPr/>
          <p:nvPr/>
        </p:nvSpPr>
        <p:spPr>
          <a:xfrm>
            <a:off x="3594335" y="6328297"/>
            <a:ext cx="4635266" cy="432000"/>
          </a:xfrm>
          <a:prstGeom prst="rect">
            <a:avLst/>
          </a:prstGeom>
          <a:solidFill>
            <a:srgbClr val="FFE2F1"/>
          </a:solidFill>
          <a:ln w="28575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lvl="0" algn="ctr">
              <a:defRPr/>
            </a:pPr>
            <a:r>
              <a:rPr lang="en-GB" sz="2400" dirty="0">
                <a:solidFill>
                  <a:schemeClr val="accent5"/>
                </a:solidFill>
                <a:latin typeface="Trebuchet MS" panose="020B070302020209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CMU-SAFARI</a:t>
            </a:r>
            <a:r>
              <a:rPr lang="en-GB" sz="2400" dirty="0">
                <a:solidFill>
                  <a:schemeClr val="accent5"/>
                </a:solidFill>
                <a:latin typeface="Trebuchet MS" panose="020B070302020209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/PyGim</a:t>
            </a:r>
            <a:endParaRPr lang="en-GR" sz="2400" kern="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60928FE-7755-A033-D36A-99250DAEC7C0}"/>
              </a:ext>
            </a:extLst>
          </p:cNvPr>
          <p:cNvSpPr/>
          <p:nvPr/>
        </p:nvSpPr>
        <p:spPr>
          <a:xfrm>
            <a:off x="342615" y="1853084"/>
            <a:ext cx="11506771" cy="737912"/>
          </a:xfrm>
          <a:prstGeom prst="rect">
            <a:avLst/>
          </a:prstGeom>
          <a:solidFill>
            <a:schemeClr val="accent3">
              <a:lumMod val="40000"/>
              <a:lumOff val="6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tlCol="0" anchor="ctr"/>
          <a:lstStyle/>
          <a:p>
            <a:r>
              <a:rPr lang="en-GR" sz="2000" u="sng" dirty="0">
                <a:solidFill>
                  <a:srgbClr val="0070C0"/>
                </a:solidFill>
                <a:latin typeface="Trebuchet MS" panose="020B0703020202090204" pitchFamily="34" charset="0"/>
              </a:rPr>
              <a:t>Motivation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: </a:t>
            </a:r>
            <a:r>
              <a:rPr lang="en-US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PIM provide significantly </a:t>
            </a:r>
            <a:r>
              <a:rPr lang="en-US" altLang="zh-CN" sz="2000" i="1" dirty="0">
                <a:solidFill>
                  <a:srgbClr val="0070C0"/>
                </a:solidFill>
                <a:latin typeface="Trebuchet MS" panose="020B0703020202090204" pitchFamily="34" charset="0"/>
              </a:rPr>
              <a:t>high memory bandwidth </a:t>
            </a:r>
            <a:r>
              <a:rPr lang="en-US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by enabling computation to be performed close to the application data</a:t>
            </a:r>
            <a:endParaRPr lang="en-GR" sz="20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8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21" grpId="0" animBg="1"/>
      <p:bldP spid="22" grpId="0" animBg="1"/>
      <p:bldP spid="2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Across PIM Clusters: Edge- </a:t>
            </a:r>
            <a:r>
              <a:rPr lang="en-GB" altLang="zh-CN" sz="3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Feature-Level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759656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altLang="zh-CN" sz="2400" dirty="0">
                <a:latin typeface="Trebuchet MS" panose="020B0703020202090204" pitchFamily="34" charset="0"/>
              </a:rPr>
              <a:t>E.g., creating 4 PIM clusters with 2 Edge partitions and 2 Feature partitions</a:t>
            </a:r>
            <a:endParaRPr lang="en-GR" altLang="zh-CN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617" name="表格 616">
            <a:extLst>
              <a:ext uri="{FF2B5EF4-FFF2-40B4-BE49-F238E27FC236}">
                <a16:creationId xmlns:a16="http://schemas.microsoft.com/office/drawing/2014/main" id="{A4450EF5-1F6B-8A8A-3ACD-588923058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18323"/>
              </p:ext>
            </p:extLst>
          </p:nvPr>
        </p:nvGraphicFramePr>
        <p:xfrm>
          <a:off x="1179858" y="4399036"/>
          <a:ext cx="1872000" cy="16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385099529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612947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830455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0646261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969968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8116600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58280370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74411224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9480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0536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0584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1969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614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3849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4778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577611"/>
                  </a:ext>
                </a:extLst>
              </a:tr>
            </a:tbl>
          </a:graphicData>
        </a:graphic>
      </p:graphicFrame>
      <p:grpSp>
        <p:nvGrpSpPr>
          <p:cNvPr id="764" name="Group 141">
            <a:extLst>
              <a:ext uri="{FF2B5EF4-FFF2-40B4-BE49-F238E27FC236}">
                <a16:creationId xmlns:a16="http://schemas.microsoft.com/office/drawing/2014/main" id="{F6B3BF7E-7076-4FE1-1EA5-595446D251D7}"/>
              </a:ext>
            </a:extLst>
          </p:cNvPr>
          <p:cNvGrpSpPr>
            <a:grpSpLocks noChangeAspect="1"/>
          </p:cNvGrpSpPr>
          <p:nvPr/>
        </p:nvGrpSpPr>
        <p:grpSpPr>
          <a:xfrm>
            <a:off x="4321064" y="4403452"/>
            <a:ext cx="929404" cy="1661569"/>
            <a:chOff x="1036320" y="2260266"/>
            <a:chExt cx="952500" cy="1928224"/>
          </a:xfrm>
          <a:solidFill>
            <a:schemeClr val="bg2">
              <a:lumMod val="90000"/>
            </a:schemeClr>
          </a:solidFill>
        </p:grpSpPr>
        <p:grpSp>
          <p:nvGrpSpPr>
            <p:cNvPr id="773" name="Group 142">
              <a:extLst>
                <a:ext uri="{FF2B5EF4-FFF2-40B4-BE49-F238E27FC236}">
                  <a16:creationId xmlns:a16="http://schemas.microsoft.com/office/drawing/2014/main" id="{9DD58235-A885-DA2C-AD7C-D6F58DB0D2D9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809" name="Group 166">
                <a:extLst>
                  <a:ext uri="{FF2B5EF4-FFF2-40B4-BE49-F238E27FC236}">
                    <a16:creationId xmlns:a16="http://schemas.microsoft.com/office/drawing/2014/main" id="{29FC681E-B01F-5AF1-CFE1-B71F0DB6E080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825" name="Group 178">
                  <a:extLst>
                    <a:ext uri="{FF2B5EF4-FFF2-40B4-BE49-F238E27FC236}">
                      <a16:creationId xmlns:a16="http://schemas.microsoft.com/office/drawing/2014/main" id="{AB6F0DE8-7657-D130-9D74-101FD77F348A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833" name="Rectangle 184">
                    <a:extLst>
                      <a:ext uri="{FF2B5EF4-FFF2-40B4-BE49-F238E27FC236}">
                        <a16:creationId xmlns:a16="http://schemas.microsoft.com/office/drawing/2014/main" id="{8AD3D9CB-F3C2-E3EF-D927-204F02C3F07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5" name="Rectangle 185">
                    <a:extLst>
                      <a:ext uri="{FF2B5EF4-FFF2-40B4-BE49-F238E27FC236}">
                        <a16:creationId xmlns:a16="http://schemas.microsoft.com/office/drawing/2014/main" id="{E924081D-B44A-F004-7A64-294DB4739747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6" name="Rectangle 186">
                    <a:extLst>
                      <a:ext uri="{FF2B5EF4-FFF2-40B4-BE49-F238E27FC236}">
                        <a16:creationId xmlns:a16="http://schemas.microsoft.com/office/drawing/2014/main" id="{1E984972-E9CD-FC67-6BCD-4FC55189B36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8" name="Rectangle 187">
                    <a:extLst>
                      <a:ext uri="{FF2B5EF4-FFF2-40B4-BE49-F238E27FC236}">
                        <a16:creationId xmlns:a16="http://schemas.microsoft.com/office/drawing/2014/main" id="{6504FF7A-3E64-9483-7B94-AFA756DFD71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26" name="Group 179">
                  <a:extLst>
                    <a:ext uri="{FF2B5EF4-FFF2-40B4-BE49-F238E27FC236}">
                      <a16:creationId xmlns:a16="http://schemas.microsoft.com/office/drawing/2014/main" id="{7F989AF9-AE0B-8D45-7D79-3620295AEFCE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828" name="Rectangle 180">
                    <a:extLst>
                      <a:ext uri="{FF2B5EF4-FFF2-40B4-BE49-F238E27FC236}">
                        <a16:creationId xmlns:a16="http://schemas.microsoft.com/office/drawing/2014/main" id="{3AF398EA-2C1C-5B61-E9C7-75EDA95C738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9" name="Rectangle 181">
                    <a:extLst>
                      <a:ext uri="{FF2B5EF4-FFF2-40B4-BE49-F238E27FC236}">
                        <a16:creationId xmlns:a16="http://schemas.microsoft.com/office/drawing/2014/main" id="{9957B497-451B-441C-C5EF-6E91C542D03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0" name="Rectangle 182">
                    <a:extLst>
                      <a:ext uri="{FF2B5EF4-FFF2-40B4-BE49-F238E27FC236}">
                        <a16:creationId xmlns:a16="http://schemas.microsoft.com/office/drawing/2014/main" id="{BDF4C3A9-0D5F-BFBE-D406-ABF63A37440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2" name="Rectangle 183">
                    <a:extLst>
                      <a:ext uri="{FF2B5EF4-FFF2-40B4-BE49-F238E27FC236}">
                        <a16:creationId xmlns:a16="http://schemas.microsoft.com/office/drawing/2014/main" id="{0084D6CA-A65F-D9D8-535A-5DC93E19E0BF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810" name="Group 167">
                <a:extLst>
                  <a:ext uri="{FF2B5EF4-FFF2-40B4-BE49-F238E27FC236}">
                    <a16:creationId xmlns:a16="http://schemas.microsoft.com/office/drawing/2014/main" id="{DD034E70-A0CB-0381-190D-C44DB6E10B64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812" name="Group 168">
                  <a:extLst>
                    <a:ext uri="{FF2B5EF4-FFF2-40B4-BE49-F238E27FC236}">
                      <a16:creationId xmlns:a16="http://schemas.microsoft.com/office/drawing/2014/main" id="{0538708F-9164-E2C9-F244-3B9256945C5D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819" name="Rectangle 174">
                    <a:extLst>
                      <a:ext uri="{FF2B5EF4-FFF2-40B4-BE49-F238E27FC236}">
                        <a16:creationId xmlns:a16="http://schemas.microsoft.com/office/drawing/2014/main" id="{14BB1956-3FA2-9D76-0472-BE534A505515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1" name="Rectangle 175">
                    <a:extLst>
                      <a:ext uri="{FF2B5EF4-FFF2-40B4-BE49-F238E27FC236}">
                        <a16:creationId xmlns:a16="http://schemas.microsoft.com/office/drawing/2014/main" id="{34821A5B-8137-929B-77E1-4E29006725D6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2" name="Rectangle 176">
                    <a:extLst>
                      <a:ext uri="{FF2B5EF4-FFF2-40B4-BE49-F238E27FC236}">
                        <a16:creationId xmlns:a16="http://schemas.microsoft.com/office/drawing/2014/main" id="{AA252AF0-0CF7-C8C0-AC26-51993237134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3" name="Rectangle 177">
                    <a:extLst>
                      <a:ext uri="{FF2B5EF4-FFF2-40B4-BE49-F238E27FC236}">
                        <a16:creationId xmlns:a16="http://schemas.microsoft.com/office/drawing/2014/main" id="{BB3236AF-8F9E-C422-441D-240E3EB29119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13" name="Group 169">
                  <a:extLst>
                    <a:ext uri="{FF2B5EF4-FFF2-40B4-BE49-F238E27FC236}">
                      <a16:creationId xmlns:a16="http://schemas.microsoft.com/office/drawing/2014/main" id="{094AE9CA-DCF7-ADDE-C669-93E5CF3D8F45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814" name="Rectangle 170">
                    <a:extLst>
                      <a:ext uri="{FF2B5EF4-FFF2-40B4-BE49-F238E27FC236}">
                        <a16:creationId xmlns:a16="http://schemas.microsoft.com/office/drawing/2014/main" id="{60057C88-0062-80EF-6473-98D2F6207B33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6" name="Rectangle 171">
                    <a:extLst>
                      <a:ext uri="{FF2B5EF4-FFF2-40B4-BE49-F238E27FC236}">
                        <a16:creationId xmlns:a16="http://schemas.microsoft.com/office/drawing/2014/main" id="{46E83B2E-F911-5782-4C4E-CE2A86FCA7A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7" name="Rectangle 172">
                    <a:extLst>
                      <a:ext uri="{FF2B5EF4-FFF2-40B4-BE49-F238E27FC236}">
                        <a16:creationId xmlns:a16="http://schemas.microsoft.com/office/drawing/2014/main" id="{966E5835-74CD-1FE1-1958-B9F1DE2AF85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8" name="Rectangle 173">
                    <a:extLst>
                      <a:ext uri="{FF2B5EF4-FFF2-40B4-BE49-F238E27FC236}">
                        <a16:creationId xmlns:a16="http://schemas.microsoft.com/office/drawing/2014/main" id="{5734A001-D587-9678-CE92-9DEE9F4F621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774" name="Group 143">
              <a:extLst>
                <a:ext uri="{FF2B5EF4-FFF2-40B4-BE49-F238E27FC236}">
                  <a16:creationId xmlns:a16="http://schemas.microsoft.com/office/drawing/2014/main" id="{769DDE15-2586-5BB5-74BC-3FA7CA7F65B2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776" name="Group 144">
                <a:extLst>
                  <a:ext uri="{FF2B5EF4-FFF2-40B4-BE49-F238E27FC236}">
                    <a16:creationId xmlns:a16="http://schemas.microsoft.com/office/drawing/2014/main" id="{1DAB3F60-BDBA-8FE6-372F-AFBD1A3113AE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94" name="Group 156">
                  <a:extLst>
                    <a:ext uri="{FF2B5EF4-FFF2-40B4-BE49-F238E27FC236}">
                      <a16:creationId xmlns:a16="http://schemas.microsoft.com/office/drawing/2014/main" id="{FC6FF697-48D4-4130-01B5-5211DCA3165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803" name="Rectangle 162">
                    <a:extLst>
                      <a:ext uri="{FF2B5EF4-FFF2-40B4-BE49-F238E27FC236}">
                        <a16:creationId xmlns:a16="http://schemas.microsoft.com/office/drawing/2014/main" id="{5FE42F4F-A2A0-261C-13DE-2A1D533E2BFF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4" name="Rectangle 163">
                    <a:extLst>
                      <a:ext uri="{FF2B5EF4-FFF2-40B4-BE49-F238E27FC236}">
                        <a16:creationId xmlns:a16="http://schemas.microsoft.com/office/drawing/2014/main" id="{8DB34AE2-FEE5-42BC-F2E0-96FE05806463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6" name="Rectangle 164">
                    <a:extLst>
                      <a:ext uri="{FF2B5EF4-FFF2-40B4-BE49-F238E27FC236}">
                        <a16:creationId xmlns:a16="http://schemas.microsoft.com/office/drawing/2014/main" id="{D9FA1CB4-DFCD-D4F1-E8D5-0FF212FD7033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7" name="Rectangle 165">
                    <a:extLst>
                      <a:ext uri="{FF2B5EF4-FFF2-40B4-BE49-F238E27FC236}">
                        <a16:creationId xmlns:a16="http://schemas.microsoft.com/office/drawing/2014/main" id="{5608AE64-66B7-5849-10ED-B1D4D7E1D4D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95" name="Group 157">
                  <a:extLst>
                    <a:ext uri="{FF2B5EF4-FFF2-40B4-BE49-F238E27FC236}">
                      <a16:creationId xmlns:a16="http://schemas.microsoft.com/office/drawing/2014/main" id="{83A9E5C8-4EA8-CABD-7B28-F80871B9ECC6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97" name="Rectangle 158">
                    <a:extLst>
                      <a:ext uri="{FF2B5EF4-FFF2-40B4-BE49-F238E27FC236}">
                        <a16:creationId xmlns:a16="http://schemas.microsoft.com/office/drawing/2014/main" id="{6DF1A149-0171-ECF4-98B4-05D56C8F948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8" name="Rectangle 159">
                    <a:extLst>
                      <a:ext uri="{FF2B5EF4-FFF2-40B4-BE49-F238E27FC236}">
                        <a16:creationId xmlns:a16="http://schemas.microsoft.com/office/drawing/2014/main" id="{66314E1C-7D03-8B13-4C92-74EFF3F3B268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0" name="Rectangle 160">
                    <a:extLst>
                      <a:ext uri="{FF2B5EF4-FFF2-40B4-BE49-F238E27FC236}">
                        <a16:creationId xmlns:a16="http://schemas.microsoft.com/office/drawing/2014/main" id="{C3430591-AB29-2E07-7A7F-9044774C6230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1" name="Rectangle 161">
                    <a:extLst>
                      <a:ext uri="{FF2B5EF4-FFF2-40B4-BE49-F238E27FC236}">
                        <a16:creationId xmlns:a16="http://schemas.microsoft.com/office/drawing/2014/main" id="{BC956D0C-A49F-674E-78B0-FA7326CDC56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777" name="Group 145">
                <a:extLst>
                  <a:ext uri="{FF2B5EF4-FFF2-40B4-BE49-F238E27FC236}">
                    <a16:creationId xmlns:a16="http://schemas.microsoft.com/office/drawing/2014/main" id="{F08CA55A-FA1F-A8D7-D4D4-AC8E4B26B087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79" name="Group 146">
                  <a:extLst>
                    <a:ext uri="{FF2B5EF4-FFF2-40B4-BE49-F238E27FC236}">
                      <a16:creationId xmlns:a16="http://schemas.microsoft.com/office/drawing/2014/main" id="{1C4B93AE-A194-A7A6-7314-BDF93B80480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8" name="Rectangle 152">
                    <a:extLst>
                      <a:ext uri="{FF2B5EF4-FFF2-40B4-BE49-F238E27FC236}">
                        <a16:creationId xmlns:a16="http://schemas.microsoft.com/office/drawing/2014/main" id="{1125C8FB-9163-65B4-F732-7DAB4319BC29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9" name="Rectangle 153">
                    <a:extLst>
                      <a:ext uri="{FF2B5EF4-FFF2-40B4-BE49-F238E27FC236}">
                        <a16:creationId xmlns:a16="http://schemas.microsoft.com/office/drawing/2014/main" id="{6D7974AE-6D24-B707-723B-CC141406F17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1" name="Rectangle 154">
                    <a:extLst>
                      <a:ext uri="{FF2B5EF4-FFF2-40B4-BE49-F238E27FC236}">
                        <a16:creationId xmlns:a16="http://schemas.microsoft.com/office/drawing/2014/main" id="{9C4692B3-1B6F-7D0C-8C60-31ABDA5A2BD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2" name="Rectangle 155">
                    <a:extLst>
                      <a:ext uri="{FF2B5EF4-FFF2-40B4-BE49-F238E27FC236}">
                        <a16:creationId xmlns:a16="http://schemas.microsoft.com/office/drawing/2014/main" id="{6FDFA426-51C3-9D2B-DE17-973A68C2F80E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81" name="Group 147">
                  <a:extLst>
                    <a:ext uri="{FF2B5EF4-FFF2-40B4-BE49-F238E27FC236}">
                      <a16:creationId xmlns:a16="http://schemas.microsoft.com/office/drawing/2014/main" id="{25A544F2-89F4-FC40-3067-5966AE8089EF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2" name="Rectangle 148">
                    <a:extLst>
                      <a:ext uri="{FF2B5EF4-FFF2-40B4-BE49-F238E27FC236}">
                        <a16:creationId xmlns:a16="http://schemas.microsoft.com/office/drawing/2014/main" id="{1D20FAE7-D1C0-C095-5FDB-9C85A747052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4" name="Rectangle 149">
                    <a:extLst>
                      <a:ext uri="{FF2B5EF4-FFF2-40B4-BE49-F238E27FC236}">
                        <a16:creationId xmlns:a16="http://schemas.microsoft.com/office/drawing/2014/main" id="{9474C614-4424-BA16-77E8-F265DD93DBA4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5" name="Rectangle 150">
                    <a:extLst>
                      <a:ext uri="{FF2B5EF4-FFF2-40B4-BE49-F238E27FC236}">
                        <a16:creationId xmlns:a16="http://schemas.microsoft.com/office/drawing/2014/main" id="{185A6AC1-27AF-2877-58C6-B9A3F891711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6" name="Rectangle 151">
                    <a:extLst>
                      <a:ext uri="{FF2B5EF4-FFF2-40B4-BE49-F238E27FC236}">
                        <a16:creationId xmlns:a16="http://schemas.microsoft.com/office/drawing/2014/main" id="{0B5BF525-B9B0-4217-5439-FFCFB49B6894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971" name="Multiply 188">
            <a:extLst>
              <a:ext uri="{FF2B5EF4-FFF2-40B4-BE49-F238E27FC236}">
                <a16:creationId xmlns:a16="http://schemas.microsoft.com/office/drawing/2014/main" id="{AB98FE7D-744D-1FEF-A5FA-B96D8F0633BE}"/>
              </a:ext>
            </a:extLst>
          </p:cNvPr>
          <p:cNvSpPr/>
          <p:nvPr/>
        </p:nvSpPr>
        <p:spPr>
          <a:xfrm>
            <a:off x="3370455" y="4951295"/>
            <a:ext cx="632012" cy="565883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974" name="TextBox 189">
            <a:extLst>
              <a:ext uri="{FF2B5EF4-FFF2-40B4-BE49-F238E27FC236}">
                <a16:creationId xmlns:a16="http://schemas.microsoft.com/office/drawing/2014/main" id="{1C107E2A-592B-D8BA-8A20-6769EE32C578}"/>
              </a:ext>
            </a:extLst>
          </p:cNvPr>
          <p:cNvSpPr txBox="1"/>
          <p:nvPr/>
        </p:nvSpPr>
        <p:spPr>
          <a:xfrm flipH="1">
            <a:off x="732936" y="6123740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sp>
        <p:nvSpPr>
          <p:cNvPr id="975" name="TextBox 190">
            <a:extLst>
              <a:ext uri="{FF2B5EF4-FFF2-40B4-BE49-F238E27FC236}">
                <a16:creationId xmlns:a16="http://schemas.microsoft.com/office/drawing/2014/main" id="{A6C8BEE2-0BDC-4A9B-C4CA-B8CE461C371C}"/>
              </a:ext>
            </a:extLst>
          </p:cNvPr>
          <p:cNvSpPr txBox="1"/>
          <p:nvPr/>
        </p:nvSpPr>
        <p:spPr>
          <a:xfrm flipH="1">
            <a:off x="3622497" y="6138631"/>
            <a:ext cx="232653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Input Feature Matrix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  <p:sp>
        <p:nvSpPr>
          <p:cNvPr id="21" name="Oval 366">
            <a:extLst>
              <a:ext uri="{FF2B5EF4-FFF2-40B4-BE49-F238E27FC236}">
                <a16:creationId xmlns:a16="http://schemas.microsoft.com/office/drawing/2014/main" id="{13D1DA48-96B4-6C00-A3BF-63134D0F80BF}"/>
              </a:ext>
            </a:extLst>
          </p:cNvPr>
          <p:cNvSpPr>
            <a:spLocks noChangeAspect="1"/>
          </p:cNvSpPr>
          <p:nvPr/>
        </p:nvSpPr>
        <p:spPr>
          <a:xfrm>
            <a:off x="1504445" y="2284557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26" name="Oval 378">
            <a:extLst>
              <a:ext uri="{FF2B5EF4-FFF2-40B4-BE49-F238E27FC236}">
                <a16:creationId xmlns:a16="http://schemas.microsoft.com/office/drawing/2014/main" id="{41584ADA-7C26-CA2A-C84F-797F8842F7A6}"/>
              </a:ext>
            </a:extLst>
          </p:cNvPr>
          <p:cNvSpPr>
            <a:spLocks noChangeAspect="1"/>
          </p:cNvSpPr>
          <p:nvPr/>
        </p:nvSpPr>
        <p:spPr>
          <a:xfrm>
            <a:off x="2409607" y="1950287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320" name="Oval 386">
            <a:extLst>
              <a:ext uri="{FF2B5EF4-FFF2-40B4-BE49-F238E27FC236}">
                <a16:creationId xmlns:a16="http://schemas.microsoft.com/office/drawing/2014/main" id="{65811441-E189-71B4-CC5F-DF2336C7D035}"/>
              </a:ext>
            </a:extLst>
          </p:cNvPr>
          <p:cNvSpPr>
            <a:spLocks noChangeAspect="1"/>
          </p:cNvSpPr>
          <p:nvPr/>
        </p:nvSpPr>
        <p:spPr>
          <a:xfrm>
            <a:off x="444024" y="2255651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321" name="Oval 394">
            <a:extLst>
              <a:ext uri="{FF2B5EF4-FFF2-40B4-BE49-F238E27FC236}">
                <a16:creationId xmlns:a16="http://schemas.microsoft.com/office/drawing/2014/main" id="{1E6F3C07-16D0-0192-218B-C41D0CEE8B9E}"/>
              </a:ext>
            </a:extLst>
          </p:cNvPr>
          <p:cNvSpPr>
            <a:spLocks noChangeAspect="1"/>
          </p:cNvSpPr>
          <p:nvPr/>
        </p:nvSpPr>
        <p:spPr>
          <a:xfrm>
            <a:off x="856027" y="2922144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322" name="Oval 402">
            <a:extLst>
              <a:ext uri="{FF2B5EF4-FFF2-40B4-BE49-F238E27FC236}">
                <a16:creationId xmlns:a16="http://schemas.microsoft.com/office/drawing/2014/main" id="{52CF54FB-010A-FEC2-2FFE-8B978B29157A}"/>
              </a:ext>
            </a:extLst>
          </p:cNvPr>
          <p:cNvSpPr>
            <a:spLocks noChangeAspect="1"/>
          </p:cNvSpPr>
          <p:nvPr/>
        </p:nvSpPr>
        <p:spPr>
          <a:xfrm>
            <a:off x="2382902" y="2832638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5</a:t>
            </a:r>
          </a:p>
        </p:txBody>
      </p:sp>
      <p:sp>
        <p:nvSpPr>
          <p:cNvPr id="323" name="Oval 410">
            <a:extLst>
              <a:ext uri="{FF2B5EF4-FFF2-40B4-BE49-F238E27FC236}">
                <a16:creationId xmlns:a16="http://schemas.microsoft.com/office/drawing/2014/main" id="{4A5C6948-B54C-74B2-2380-52C081C40C9F}"/>
              </a:ext>
            </a:extLst>
          </p:cNvPr>
          <p:cNvSpPr>
            <a:spLocks noChangeAspect="1"/>
          </p:cNvSpPr>
          <p:nvPr/>
        </p:nvSpPr>
        <p:spPr>
          <a:xfrm>
            <a:off x="857536" y="1637815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8</a:t>
            </a:r>
          </a:p>
        </p:txBody>
      </p:sp>
      <p:sp>
        <p:nvSpPr>
          <p:cNvPr id="324" name="Oval 418">
            <a:extLst>
              <a:ext uri="{FF2B5EF4-FFF2-40B4-BE49-F238E27FC236}">
                <a16:creationId xmlns:a16="http://schemas.microsoft.com/office/drawing/2014/main" id="{14011438-D9D2-2194-A6E2-4666E7441994}"/>
              </a:ext>
            </a:extLst>
          </p:cNvPr>
          <p:cNvSpPr>
            <a:spLocks noChangeAspect="1"/>
          </p:cNvSpPr>
          <p:nvPr/>
        </p:nvSpPr>
        <p:spPr>
          <a:xfrm>
            <a:off x="1739661" y="1536175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6</a:t>
            </a:r>
          </a:p>
        </p:txBody>
      </p:sp>
      <p:sp>
        <p:nvSpPr>
          <p:cNvPr id="325" name="Oval 426">
            <a:extLst>
              <a:ext uri="{FF2B5EF4-FFF2-40B4-BE49-F238E27FC236}">
                <a16:creationId xmlns:a16="http://schemas.microsoft.com/office/drawing/2014/main" id="{4A5BDFA1-AD61-6CDE-C5E5-EB4EB4A318EA}"/>
              </a:ext>
            </a:extLst>
          </p:cNvPr>
          <p:cNvSpPr>
            <a:spLocks noChangeAspect="1"/>
          </p:cNvSpPr>
          <p:nvPr/>
        </p:nvSpPr>
        <p:spPr>
          <a:xfrm>
            <a:off x="1637611" y="3106007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7</a:t>
            </a:r>
          </a:p>
        </p:txBody>
      </p: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3319F59D-9E22-FDE0-4535-BDBA3659136C}"/>
              </a:ext>
            </a:extLst>
          </p:cNvPr>
          <p:cNvGrpSpPr/>
          <p:nvPr/>
        </p:nvGrpSpPr>
        <p:grpSpPr>
          <a:xfrm>
            <a:off x="588024" y="1680175"/>
            <a:ext cx="1965583" cy="1569832"/>
            <a:chOff x="588024" y="1680175"/>
            <a:chExt cx="1965583" cy="1569832"/>
          </a:xfrm>
        </p:grpSpPr>
        <p:cxnSp>
          <p:nvCxnSpPr>
            <p:cNvPr id="328" name="Straight Arrow Connector 757">
              <a:extLst>
                <a:ext uri="{FF2B5EF4-FFF2-40B4-BE49-F238E27FC236}">
                  <a16:creationId xmlns:a16="http://schemas.microsoft.com/office/drawing/2014/main" id="{40595385-426C-230B-2EFB-E4CFFFD8E9DD}"/>
                </a:ext>
              </a:extLst>
            </p:cNvPr>
            <p:cNvCxnSpPr>
              <a:cxnSpLocks/>
              <a:stCxn id="320" idx="6"/>
              <a:endCxn id="21" idx="2"/>
            </p:cNvCxnSpPr>
            <p:nvPr/>
          </p:nvCxnSpPr>
          <p:spPr>
            <a:xfrm>
              <a:off x="732024" y="2399651"/>
              <a:ext cx="772421" cy="28906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759">
              <a:extLst>
                <a:ext uri="{FF2B5EF4-FFF2-40B4-BE49-F238E27FC236}">
                  <a16:creationId xmlns:a16="http://schemas.microsoft.com/office/drawing/2014/main" id="{637A5043-009D-B612-0F8C-4348F6A7A061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 flipV="1">
              <a:off x="1792445" y="2094287"/>
              <a:ext cx="617162" cy="334270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762">
              <a:extLst>
                <a:ext uri="{FF2B5EF4-FFF2-40B4-BE49-F238E27FC236}">
                  <a16:creationId xmlns:a16="http://schemas.microsoft.com/office/drawing/2014/main" id="{CA26BECC-8AEA-5BBE-71D9-C154023E3C26}"/>
                </a:ext>
              </a:extLst>
            </p:cNvPr>
            <p:cNvCxnSpPr>
              <a:cxnSpLocks/>
              <a:stCxn id="321" idx="0"/>
              <a:endCxn id="323" idx="4"/>
            </p:cNvCxnSpPr>
            <p:nvPr/>
          </p:nvCxnSpPr>
          <p:spPr>
            <a:xfrm flipV="1">
              <a:off x="1000027" y="1925815"/>
              <a:ext cx="1509" cy="996329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765">
              <a:extLst>
                <a:ext uri="{FF2B5EF4-FFF2-40B4-BE49-F238E27FC236}">
                  <a16:creationId xmlns:a16="http://schemas.microsoft.com/office/drawing/2014/main" id="{C875F812-2022-B486-7B3F-DFACA3103C6E}"/>
                </a:ext>
              </a:extLst>
            </p:cNvPr>
            <p:cNvCxnSpPr>
              <a:cxnSpLocks/>
              <a:stCxn id="321" idx="6"/>
              <a:endCxn id="325" idx="2"/>
            </p:cNvCxnSpPr>
            <p:nvPr/>
          </p:nvCxnSpPr>
          <p:spPr>
            <a:xfrm>
              <a:off x="1144027" y="3066144"/>
              <a:ext cx="493584" cy="183863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768">
              <a:extLst>
                <a:ext uri="{FF2B5EF4-FFF2-40B4-BE49-F238E27FC236}">
                  <a16:creationId xmlns:a16="http://schemas.microsoft.com/office/drawing/2014/main" id="{8E2540F2-3C2F-21D7-28F7-24AA278B8EB4}"/>
                </a:ext>
              </a:extLst>
            </p:cNvPr>
            <p:cNvCxnSpPr>
              <a:cxnSpLocks/>
              <a:stCxn id="21" idx="4"/>
              <a:endCxn id="325" idx="0"/>
            </p:cNvCxnSpPr>
            <p:nvPr/>
          </p:nvCxnSpPr>
          <p:spPr>
            <a:xfrm>
              <a:off x="1648445" y="2572557"/>
              <a:ext cx="133166" cy="533450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771">
              <a:extLst>
                <a:ext uri="{FF2B5EF4-FFF2-40B4-BE49-F238E27FC236}">
                  <a16:creationId xmlns:a16="http://schemas.microsoft.com/office/drawing/2014/main" id="{6063C6B3-7B8F-E205-4631-B92A0387830B}"/>
                </a:ext>
              </a:extLst>
            </p:cNvPr>
            <p:cNvCxnSpPr>
              <a:cxnSpLocks/>
              <a:stCxn id="26" idx="2"/>
              <a:endCxn id="324" idx="6"/>
            </p:cNvCxnSpPr>
            <p:nvPr/>
          </p:nvCxnSpPr>
          <p:spPr>
            <a:xfrm flipH="1" flipV="1">
              <a:off x="2027661" y="1680175"/>
              <a:ext cx="381946" cy="414112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774">
              <a:extLst>
                <a:ext uri="{FF2B5EF4-FFF2-40B4-BE49-F238E27FC236}">
                  <a16:creationId xmlns:a16="http://schemas.microsoft.com/office/drawing/2014/main" id="{1DA0731F-D61E-C9AA-19CF-0BD507EFD351}"/>
                </a:ext>
              </a:extLst>
            </p:cNvPr>
            <p:cNvCxnSpPr>
              <a:cxnSpLocks/>
              <a:stCxn id="21" idx="1"/>
              <a:endCxn id="323" idx="5"/>
            </p:cNvCxnSpPr>
            <p:nvPr/>
          </p:nvCxnSpPr>
          <p:spPr>
            <a:xfrm flipH="1" flipV="1">
              <a:off x="1103359" y="1883638"/>
              <a:ext cx="443263" cy="443096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798">
              <a:extLst>
                <a:ext uri="{FF2B5EF4-FFF2-40B4-BE49-F238E27FC236}">
                  <a16:creationId xmlns:a16="http://schemas.microsoft.com/office/drawing/2014/main" id="{252D8512-B799-5ECF-C0B9-61FB0EBD9043}"/>
                </a:ext>
              </a:extLst>
            </p:cNvPr>
            <p:cNvCxnSpPr>
              <a:cxnSpLocks/>
              <a:stCxn id="325" idx="6"/>
              <a:endCxn id="322" idx="3"/>
            </p:cNvCxnSpPr>
            <p:nvPr/>
          </p:nvCxnSpPr>
          <p:spPr>
            <a:xfrm flipV="1">
              <a:off x="1925611" y="3078461"/>
              <a:ext cx="499468" cy="171546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804">
              <a:extLst>
                <a:ext uri="{FF2B5EF4-FFF2-40B4-BE49-F238E27FC236}">
                  <a16:creationId xmlns:a16="http://schemas.microsoft.com/office/drawing/2014/main" id="{4FD5964A-8C49-9634-233A-59FEB353FF57}"/>
                </a:ext>
              </a:extLst>
            </p:cNvPr>
            <p:cNvCxnSpPr>
              <a:cxnSpLocks/>
              <a:stCxn id="324" idx="2"/>
              <a:endCxn id="323" idx="6"/>
            </p:cNvCxnSpPr>
            <p:nvPr/>
          </p:nvCxnSpPr>
          <p:spPr>
            <a:xfrm flipH="1">
              <a:off x="1145536" y="1680175"/>
              <a:ext cx="594125" cy="101640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798">
              <a:extLst>
                <a:ext uri="{FF2B5EF4-FFF2-40B4-BE49-F238E27FC236}">
                  <a16:creationId xmlns:a16="http://schemas.microsoft.com/office/drawing/2014/main" id="{8FCC117E-4502-91DF-7B95-A275509FF898}"/>
                </a:ext>
              </a:extLst>
            </p:cNvPr>
            <p:cNvCxnSpPr>
              <a:cxnSpLocks/>
              <a:stCxn id="21" idx="3"/>
              <a:endCxn id="321" idx="7"/>
            </p:cNvCxnSpPr>
            <p:nvPr/>
          </p:nvCxnSpPr>
          <p:spPr>
            <a:xfrm flipH="1">
              <a:off x="1101850" y="2530380"/>
              <a:ext cx="444772" cy="433941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798">
              <a:extLst>
                <a:ext uri="{FF2B5EF4-FFF2-40B4-BE49-F238E27FC236}">
                  <a16:creationId xmlns:a16="http://schemas.microsoft.com/office/drawing/2014/main" id="{192159DC-44EE-3E01-0377-9C902699CF52}"/>
                </a:ext>
              </a:extLst>
            </p:cNvPr>
            <p:cNvCxnSpPr>
              <a:cxnSpLocks/>
              <a:stCxn id="21" idx="0"/>
              <a:endCxn id="324" idx="4"/>
            </p:cNvCxnSpPr>
            <p:nvPr/>
          </p:nvCxnSpPr>
          <p:spPr>
            <a:xfrm flipV="1">
              <a:off x="1648445" y="1824175"/>
              <a:ext cx="235216" cy="460382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798">
              <a:extLst>
                <a:ext uri="{FF2B5EF4-FFF2-40B4-BE49-F238E27FC236}">
                  <a16:creationId xmlns:a16="http://schemas.microsoft.com/office/drawing/2014/main" id="{F960E2DD-B6B4-F72B-329A-0163958214DF}"/>
                </a:ext>
              </a:extLst>
            </p:cNvPr>
            <p:cNvCxnSpPr>
              <a:cxnSpLocks/>
              <a:stCxn id="26" idx="4"/>
              <a:endCxn id="325" idx="7"/>
            </p:cNvCxnSpPr>
            <p:nvPr/>
          </p:nvCxnSpPr>
          <p:spPr>
            <a:xfrm flipH="1">
              <a:off x="1883434" y="2238287"/>
              <a:ext cx="670173" cy="909897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798">
              <a:extLst>
                <a:ext uri="{FF2B5EF4-FFF2-40B4-BE49-F238E27FC236}">
                  <a16:creationId xmlns:a16="http://schemas.microsoft.com/office/drawing/2014/main" id="{CA29E75B-76E7-ED62-C2C6-DAA79DC64020}"/>
                </a:ext>
              </a:extLst>
            </p:cNvPr>
            <p:cNvCxnSpPr>
              <a:cxnSpLocks/>
              <a:stCxn id="322" idx="0"/>
              <a:endCxn id="26" idx="4"/>
            </p:cNvCxnSpPr>
            <p:nvPr/>
          </p:nvCxnSpPr>
          <p:spPr>
            <a:xfrm flipV="1">
              <a:off x="2526902" y="2238287"/>
              <a:ext cx="26705" cy="594351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768">
              <a:extLst>
                <a:ext uri="{FF2B5EF4-FFF2-40B4-BE49-F238E27FC236}">
                  <a16:creationId xmlns:a16="http://schemas.microsoft.com/office/drawing/2014/main" id="{00EEF4F5-9F53-065C-D1A9-7A997059CBD1}"/>
                </a:ext>
              </a:extLst>
            </p:cNvPr>
            <p:cNvCxnSpPr>
              <a:cxnSpLocks/>
              <a:stCxn id="321" idx="1"/>
              <a:endCxn id="320" idx="4"/>
            </p:cNvCxnSpPr>
            <p:nvPr/>
          </p:nvCxnSpPr>
          <p:spPr>
            <a:xfrm flipH="1" flipV="1">
              <a:off x="588024" y="2543651"/>
              <a:ext cx="310180" cy="420670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CB26146A-21A3-ADCE-9B09-DE4A35CF323F}"/>
              </a:ext>
            </a:extLst>
          </p:cNvPr>
          <p:cNvGrpSpPr/>
          <p:nvPr/>
        </p:nvGrpSpPr>
        <p:grpSpPr>
          <a:xfrm>
            <a:off x="456206" y="1383284"/>
            <a:ext cx="2397583" cy="1677833"/>
            <a:chOff x="2275170" y="1462128"/>
            <a:chExt cx="2397583" cy="1677833"/>
          </a:xfrm>
          <a:solidFill>
            <a:schemeClr val="bg2">
              <a:lumMod val="75000"/>
            </a:schemeClr>
          </a:solidFill>
        </p:grpSpPr>
        <p:grpSp>
          <p:nvGrpSpPr>
            <p:cNvPr id="405" name="Group 377">
              <a:extLst>
                <a:ext uri="{FF2B5EF4-FFF2-40B4-BE49-F238E27FC236}">
                  <a16:creationId xmlns:a16="http://schemas.microsoft.com/office/drawing/2014/main" id="{7D3520FB-040A-4699-72E3-65F0E1589B27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335591" y="221051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620" name="Rectangle 371">
                <a:extLst>
                  <a:ext uri="{FF2B5EF4-FFF2-40B4-BE49-F238E27FC236}">
                    <a16:creationId xmlns:a16="http://schemas.microsoft.com/office/drawing/2014/main" id="{8364188B-1614-728C-E003-FE154871226F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622" name="Group 376">
                <a:extLst>
                  <a:ext uri="{FF2B5EF4-FFF2-40B4-BE49-F238E27FC236}">
                    <a16:creationId xmlns:a16="http://schemas.microsoft.com/office/drawing/2014/main" id="{FDE1AB92-C712-1B9A-61EA-7A6EDF3B305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623" name="Group 375">
                  <a:extLst>
                    <a:ext uri="{FF2B5EF4-FFF2-40B4-BE49-F238E27FC236}">
                      <a16:creationId xmlns:a16="http://schemas.microsoft.com/office/drawing/2014/main" id="{9CD69243-AD2F-0B52-CD93-842B0A7CA24B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625" name="Rectangle 373">
                    <a:extLst>
                      <a:ext uri="{FF2B5EF4-FFF2-40B4-BE49-F238E27FC236}">
                        <a16:creationId xmlns:a16="http://schemas.microsoft.com/office/drawing/2014/main" id="{BD20AD02-7B7B-CC77-686F-295A6F0DD2AB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26" name="Rectangle 374">
                    <a:extLst>
                      <a:ext uri="{FF2B5EF4-FFF2-40B4-BE49-F238E27FC236}">
                        <a16:creationId xmlns:a16="http://schemas.microsoft.com/office/drawing/2014/main" id="{A550E403-BD43-190B-6963-7B5B68CC3B96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624" name="Rectangle 372">
                  <a:extLst>
                    <a:ext uri="{FF2B5EF4-FFF2-40B4-BE49-F238E27FC236}">
                      <a16:creationId xmlns:a16="http://schemas.microsoft.com/office/drawing/2014/main" id="{F0B4E73F-1D16-EC77-D2BE-D92690647D3D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06" name="Group 379">
              <a:extLst>
                <a:ext uri="{FF2B5EF4-FFF2-40B4-BE49-F238E27FC236}">
                  <a16:creationId xmlns:a16="http://schemas.microsoft.com/office/drawing/2014/main" id="{908E390A-6712-4E55-E494-264F1916E1B2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240753" y="187624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612" name="Rectangle 380">
                <a:extLst>
                  <a:ext uri="{FF2B5EF4-FFF2-40B4-BE49-F238E27FC236}">
                    <a16:creationId xmlns:a16="http://schemas.microsoft.com/office/drawing/2014/main" id="{00952765-C188-B65F-059C-B310992FD41B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613" name="Group 381">
                <a:extLst>
                  <a:ext uri="{FF2B5EF4-FFF2-40B4-BE49-F238E27FC236}">
                    <a16:creationId xmlns:a16="http://schemas.microsoft.com/office/drawing/2014/main" id="{B9C4FFB3-A7C4-C9D4-98C2-FB64870E819D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614" name="Group 383">
                  <a:extLst>
                    <a:ext uri="{FF2B5EF4-FFF2-40B4-BE49-F238E27FC236}">
                      <a16:creationId xmlns:a16="http://schemas.microsoft.com/office/drawing/2014/main" id="{9E4F83DB-21A3-05C5-E9E1-32180EE610C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616" name="Rectangle 384">
                    <a:extLst>
                      <a:ext uri="{FF2B5EF4-FFF2-40B4-BE49-F238E27FC236}">
                        <a16:creationId xmlns:a16="http://schemas.microsoft.com/office/drawing/2014/main" id="{7EBBD445-C13B-24D7-4EEC-805BC8B69153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19" name="Rectangle 385">
                    <a:extLst>
                      <a:ext uri="{FF2B5EF4-FFF2-40B4-BE49-F238E27FC236}">
                        <a16:creationId xmlns:a16="http://schemas.microsoft.com/office/drawing/2014/main" id="{160703BD-2D26-B67D-097A-95F4C00F8BCD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615" name="Rectangle 382">
                  <a:extLst>
                    <a:ext uri="{FF2B5EF4-FFF2-40B4-BE49-F238E27FC236}">
                      <a16:creationId xmlns:a16="http://schemas.microsoft.com/office/drawing/2014/main" id="{B648B2CD-B5C1-3703-742F-F3FD4C822D63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07" name="Group 387">
              <a:extLst>
                <a:ext uri="{FF2B5EF4-FFF2-40B4-BE49-F238E27FC236}">
                  <a16:creationId xmlns:a16="http://schemas.microsoft.com/office/drawing/2014/main" id="{5FF60F24-89E1-46C0-7449-99C981E9F3C7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275170" y="2181604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46" name="Rectangle 388">
                <a:extLst>
                  <a:ext uri="{FF2B5EF4-FFF2-40B4-BE49-F238E27FC236}">
                    <a16:creationId xmlns:a16="http://schemas.microsoft.com/office/drawing/2014/main" id="{A122F8C0-285D-5608-C027-BB1A90B2FE7B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8D1BEC82-4AFF-2E25-11CB-CAD30FCC5B2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608" name="Group 391">
                  <a:extLst>
                    <a:ext uri="{FF2B5EF4-FFF2-40B4-BE49-F238E27FC236}">
                      <a16:creationId xmlns:a16="http://schemas.microsoft.com/office/drawing/2014/main" id="{7761CFF2-CAD0-B229-6BC3-A3B906F06214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610" name="Rectangle 392">
                    <a:extLst>
                      <a:ext uri="{FF2B5EF4-FFF2-40B4-BE49-F238E27FC236}">
                        <a16:creationId xmlns:a16="http://schemas.microsoft.com/office/drawing/2014/main" id="{51B3E374-7E8B-920F-F20D-4C15B81A2147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11" name="Rectangle 393">
                    <a:extLst>
                      <a:ext uri="{FF2B5EF4-FFF2-40B4-BE49-F238E27FC236}">
                        <a16:creationId xmlns:a16="http://schemas.microsoft.com/office/drawing/2014/main" id="{B6220A12-C500-E4F6-0FB8-B93F61D9739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609" name="Rectangle 390">
                  <a:extLst>
                    <a:ext uri="{FF2B5EF4-FFF2-40B4-BE49-F238E27FC236}">
                      <a16:creationId xmlns:a16="http://schemas.microsoft.com/office/drawing/2014/main" id="{60A8A260-9933-8089-937D-C8569470DE2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08" name="Group 395">
              <a:extLst>
                <a:ext uri="{FF2B5EF4-FFF2-40B4-BE49-F238E27FC236}">
                  <a16:creationId xmlns:a16="http://schemas.microsoft.com/office/drawing/2014/main" id="{25A039C7-17EB-F810-AD27-A63830C52DE4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687173" y="2848097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40" name="Rectangle 396">
                <a:extLst>
                  <a:ext uri="{FF2B5EF4-FFF2-40B4-BE49-F238E27FC236}">
                    <a16:creationId xmlns:a16="http://schemas.microsoft.com/office/drawing/2014/main" id="{FF51BDAD-8A94-3BCC-65DE-754B4017CA6F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41" name="Group 397">
                <a:extLst>
                  <a:ext uri="{FF2B5EF4-FFF2-40B4-BE49-F238E27FC236}">
                    <a16:creationId xmlns:a16="http://schemas.microsoft.com/office/drawing/2014/main" id="{988E3286-CE46-2AB5-BB09-F9ECAA632E08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42" name="Group 399">
                  <a:extLst>
                    <a:ext uri="{FF2B5EF4-FFF2-40B4-BE49-F238E27FC236}">
                      <a16:creationId xmlns:a16="http://schemas.microsoft.com/office/drawing/2014/main" id="{DE70701F-589A-D5FB-E468-83422B92823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44" name="Rectangle 400">
                    <a:extLst>
                      <a:ext uri="{FF2B5EF4-FFF2-40B4-BE49-F238E27FC236}">
                        <a16:creationId xmlns:a16="http://schemas.microsoft.com/office/drawing/2014/main" id="{901629DE-D1E9-F163-0926-152124B6B277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45" name="Rectangle 401">
                    <a:extLst>
                      <a:ext uri="{FF2B5EF4-FFF2-40B4-BE49-F238E27FC236}">
                        <a16:creationId xmlns:a16="http://schemas.microsoft.com/office/drawing/2014/main" id="{50FEB140-E8B7-05C1-B0E4-9E783BA0EF25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43" name="Rectangle 398">
                  <a:extLst>
                    <a:ext uri="{FF2B5EF4-FFF2-40B4-BE49-F238E27FC236}">
                      <a16:creationId xmlns:a16="http://schemas.microsoft.com/office/drawing/2014/main" id="{A13DE893-5CDB-557E-4AD8-8044DA280E2A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09" name="Group 403">
              <a:extLst>
                <a:ext uri="{FF2B5EF4-FFF2-40B4-BE49-F238E27FC236}">
                  <a16:creationId xmlns:a16="http://schemas.microsoft.com/office/drawing/2014/main" id="{1CDFB24B-4076-511E-1DE0-C000A454509E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214048" y="2758591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34" name="Rectangle 404">
                <a:extLst>
                  <a:ext uri="{FF2B5EF4-FFF2-40B4-BE49-F238E27FC236}">
                    <a16:creationId xmlns:a16="http://schemas.microsoft.com/office/drawing/2014/main" id="{439EA3EB-3BE8-CB27-F11A-C8A5F2DE311C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35" name="Group 405">
                <a:extLst>
                  <a:ext uri="{FF2B5EF4-FFF2-40B4-BE49-F238E27FC236}">
                    <a16:creationId xmlns:a16="http://schemas.microsoft.com/office/drawing/2014/main" id="{6BAABD9A-58C3-A1D7-4498-1542B11AD8B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36" name="Group 407">
                  <a:extLst>
                    <a:ext uri="{FF2B5EF4-FFF2-40B4-BE49-F238E27FC236}">
                      <a16:creationId xmlns:a16="http://schemas.microsoft.com/office/drawing/2014/main" id="{7940C844-3768-4BB6-073A-0F77D8C3B28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38" name="Rectangle 408">
                    <a:extLst>
                      <a:ext uri="{FF2B5EF4-FFF2-40B4-BE49-F238E27FC236}">
                        <a16:creationId xmlns:a16="http://schemas.microsoft.com/office/drawing/2014/main" id="{0EAC056E-19FF-8437-DF8F-BAFCB5BE5E57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39" name="Rectangle 409">
                    <a:extLst>
                      <a:ext uri="{FF2B5EF4-FFF2-40B4-BE49-F238E27FC236}">
                        <a16:creationId xmlns:a16="http://schemas.microsoft.com/office/drawing/2014/main" id="{0031F152-F16F-5C0D-AE0A-202AB0F1DB05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37" name="Rectangle 406">
                  <a:extLst>
                    <a:ext uri="{FF2B5EF4-FFF2-40B4-BE49-F238E27FC236}">
                      <a16:creationId xmlns:a16="http://schemas.microsoft.com/office/drawing/2014/main" id="{D6D88B47-DF93-10D0-7A63-A2FE0D9AD286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10" name="Group 411">
              <a:extLst>
                <a:ext uri="{FF2B5EF4-FFF2-40B4-BE49-F238E27FC236}">
                  <a16:creationId xmlns:a16="http://schemas.microsoft.com/office/drawing/2014/main" id="{5FCDE6A8-0130-E2E6-02B3-882BAC76249C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688682" y="1563768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28" name="Rectangle 412">
                <a:extLst>
                  <a:ext uri="{FF2B5EF4-FFF2-40B4-BE49-F238E27FC236}">
                    <a16:creationId xmlns:a16="http://schemas.microsoft.com/office/drawing/2014/main" id="{A7742381-CC4E-5917-6B9F-0AA4D3C02C97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29" name="Group 413">
                <a:extLst>
                  <a:ext uri="{FF2B5EF4-FFF2-40B4-BE49-F238E27FC236}">
                    <a16:creationId xmlns:a16="http://schemas.microsoft.com/office/drawing/2014/main" id="{1740C44C-C29F-6851-4D10-EA16AD002C18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30" name="Group 415">
                  <a:extLst>
                    <a:ext uri="{FF2B5EF4-FFF2-40B4-BE49-F238E27FC236}">
                      <a16:creationId xmlns:a16="http://schemas.microsoft.com/office/drawing/2014/main" id="{A3287870-FCFA-B0DC-F9F6-338EC0DCF5F7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32" name="Rectangle 416">
                    <a:extLst>
                      <a:ext uri="{FF2B5EF4-FFF2-40B4-BE49-F238E27FC236}">
                        <a16:creationId xmlns:a16="http://schemas.microsoft.com/office/drawing/2014/main" id="{9B10CC63-DCDC-EB5A-2C96-24905877824C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33" name="Rectangle 417">
                    <a:extLst>
                      <a:ext uri="{FF2B5EF4-FFF2-40B4-BE49-F238E27FC236}">
                        <a16:creationId xmlns:a16="http://schemas.microsoft.com/office/drawing/2014/main" id="{26CC04AF-EF91-C746-CBDE-822275DF7ED3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31" name="Rectangle 414">
                  <a:extLst>
                    <a:ext uri="{FF2B5EF4-FFF2-40B4-BE49-F238E27FC236}">
                      <a16:creationId xmlns:a16="http://schemas.microsoft.com/office/drawing/2014/main" id="{E4C98C83-1A10-8464-A729-C95B372DD9D1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12" name="Group 419">
              <a:extLst>
                <a:ext uri="{FF2B5EF4-FFF2-40B4-BE49-F238E27FC236}">
                  <a16:creationId xmlns:a16="http://schemas.microsoft.com/office/drawing/2014/main" id="{01331A30-4BF8-47B0-2B33-9E33C0481C62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570807" y="1462128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07B5907A-7D37-9047-2A01-F8E6CF5B24BD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ABD6C8AC-145C-33CC-D41D-AD9A9A3B3A7C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23" name="Group 423">
                  <a:extLst>
                    <a:ext uri="{FF2B5EF4-FFF2-40B4-BE49-F238E27FC236}">
                      <a16:creationId xmlns:a16="http://schemas.microsoft.com/office/drawing/2014/main" id="{56A6118F-52F4-693D-D94B-ECA9C2A3C4B6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CB9DD5E9-9A83-EC35-0460-6AD42739D7A3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FE4BC341-B0CA-665F-D718-823234F4803D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24" name="Rectangle 422">
                  <a:extLst>
                    <a:ext uri="{FF2B5EF4-FFF2-40B4-BE49-F238E27FC236}">
                      <a16:creationId xmlns:a16="http://schemas.microsoft.com/office/drawing/2014/main" id="{D44E6A38-3E34-050D-2E8C-83BBD6298C9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413" name="Group 427">
              <a:extLst>
                <a:ext uri="{FF2B5EF4-FFF2-40B4-BE49-F238E27FC236}">
                  <a16:creationId xmlns:a16="http://schemas.microsoft.com/office/drawing/2014/main" id="{2E4E17E8-3E09-DE51-D880-863BBBD72416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468757" y="3031960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414" name="Rectangle 428">
                <a:extLst>
                  <a:ext uri="{FF2B5EF4-FFF2-40B4-BE49-F238E27FC236}">
                    <a16:creationId xmlns:a16="http://schemas.microsoft.com/office/drawing/2014/main" id="{835B564B-6B7D-3850-C2A9-B749BC1903E5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415" name="Group 429">
                <a:extLst>
                  <a:ext uri="{FF2B5EF4-FFF2-40B4-BE49-F238E27FC236}">
                    <a16:creationId xmlns:a16="http://schemas.microsoft.com/office/drawing/2014/main" id="{EA6B7DC6-AF95-FA1A-D60D-0C20D27131E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16" name="Group 431">
                  <a:extLst>
                    <a:ext uri="{FF2B5EF4-FFF2-40B4-BE49-F238E27FC236}">
                      <a16:creationId xmlns:a16="http://schemas.microsoft.com/office/drawing/2014/main" id="{7B066DCD-7FDC-BBC1-6975-D76DE145247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18" name="Rectangle 432">
                    <a:extLst>
                      <a:ext uri="{FF2B5EF4-FFF2-40B4-BE49-F238E27FC236}">
                        <a16:creationId xmlns:a16="http://schemas.microsoft.com/office/drawing/2014/main" id="{C70A9C0C-A868-5AE3-2B34-77C9E0B2A8FA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20" name="Rectangle 433">
                    <a:extLst>
                      <a:ext uri="{FF2B5EF4-FFF2-40B4-BE49-F238E27FC236}">
                        <a16:creationId xmlns:a16="http://schemas.microsoft.com/office/drawing/2014/main" id="{9C9F104E-7FB7-626D-BC56-0C9CF80AA493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417" name="Rectangle 430">
                  <a:extLst>
                    <a:ext uri="{FF2B5EF4-FFF2-40B4-BE49-F238E27FC236}">
                      <a16:creationId xmlns:a16="http://schemas.microsoft.com/office/drawing/2014/main" id="{F9F18005-DB5A-7881-6982-87E379289DDF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765" name="TextBox 358">
            <a:extLst>
              <a:ext uri="{FF2B5EF4-FFF2-40B4-BE49-F238E27FC236}">
                <a16:creationId xmlns:a16="http://schemas.microsoft.com/office/drawing/2014/main" id="{81AB1231-9293-F41C-3B38-6136D3DB3200}"/>
              </a:ext>
            </a:extLst>
          </p:cNvPr>
          <p:cNvSpPr txBox="1"/>
          <p:nvPr/>
        </p:nvSpPr>
        <p:spPr>
          <a:xfrm flipH="1">
            <a:off x="805127" y="3814840"/>
            <a:ext cx="29331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rebuchet MS" panose="020B0703020202090204" pitchFamily="34" charset="0"/>
              </a:rPr>
              <a:t>Edge-level partition</a:t>
            </a:r>
            <a:endParaRPr lang="en-US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766" name="Straight Arrow Connector 361">
            <a:extLst>
              <a:ext uri="{FF2B5EF4-FFF2-40B4-BE49-F238E27FC236}">
                <a16:creationId xmlns:a16="http://schemas.microsoft.com/office/drawing/2014/main" id="{D8DCF12F-6683-C8C9-AFB4-1AE203EA40E9}"/>
              </a:ext>
            </a:extLst>
          </p:cNvPr>
          <p:cNvCxnSpPr>
            <a:cxnSpLocks/>
            <a:stCxn id="765" idx="2"/>
          </p:cNvCxnSpPr>
          <p:nvPr/>
        </p:nvCxnSpPr>
        <p:spPr>
          <a:xfrm flipH="1">
            <a:off x="2169160" y="4091839"/>
            <a:ext cx="102547" cy="1929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361">
            <a:extLst>
              <a:ext uri="{FF2B5EF4-FFF2-40B4-BE49-F238E27FC236}">
                <a16:creationId xmlns:a16="http://schemas.microsoft.com/office/drawing/2014/main" id="{27A62210-C1C5-A370-43A4-C0C1FC1D1C4F}"/>
              </a:ext>
            </a:extLst>
          </p:cNvPr>
          <p:cNvCxnSpPr>
            <a:cxnSpLocks/>
          </p:cNvCxnSpPr>
          <p:nvPr/>
        </p:nvCxnSpPr>
        <p:spPr>
          <a:xfrm>
            <a:off x="2385325" y="4107767"/>
            <a:ext cx="1775007" cy="10622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355">
            <a:extLst>
              <a:ext uri="{FF2B5EF4-FFF2-40B4-BE49-F238E27FC236}">
                <a16:creationId xmlns:a16="http://schemas.microsoft.com/office/drawing/2014/main" id="{77BAF938-ACD0-3DFF-7A15-920243C0640B}"/>
              </a:ext>
            </a:extLst>
          </p:cNvPr>
          <p:cNvCxnSpPr>
            <a:cxnSpLocks/>
          </p:cNvCxnSpPr>
          <p:nvPr/>
        </p:nvCxnSpPr>
        <p:spPr>
          <a:xfrm>
            <a:off x="4186847" y="5227454"/>
            <a:ext cx="11571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8" name="表格 807">
            <a:extLst>
              <a:ext uri="{FF2B5EF4-FFF2-40B4-BE49-F238E27FC236}">
                <a16:creationId xmlns:a16="http://schemas.microsoft.com/office/drawing/2014/main" id="{03DDD6E2-A5BD-78A6-A473-8B011FCC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12969"/>
              </p:ext>
            </p:extLst>
          </p:nvPr>
        </p:nvGraphicFramePr>
        <p:xfrm>
          <a:off x="1179858" y="4399036"/>
          <a:ext cx="1872000" cy="16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385099529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612947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830455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0646261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969968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8116600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58280370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74411224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9480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0536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0584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1969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614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3849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4778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577611"/>
                  </a:ext>
                </a:extLst>
              </a:tr>
            </a:tbl>
          </a:graphicData>
        </a:graphic>
      </p:graphicFrame>
      <p:sp>
        <p:nvSpPr>
          <p:cNvPr id="811" name="TextBox 332">
            <a:extLst>
              <a:ext uri="{FF2B5EF4-FFF2-40B4-BE49-F238E27FC236}">
                <a16:creationId xmlns:a16="http://schemas.microsoft.com/office/drawing/2014/main" id="{6FD573B7-6E35-6AA4-19B4-B31E442ED19E}"/>
              </a:ext>
            </a:extLst>
          </p:cNvPr>
          <p:cNvSpPr txBox="1"/>
          <p:nvPr/>
        </p:nvSpPr>
        <p:spPr>
          <a:xfrm flipH="1">
            <a:off x="1175236" y="4778380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1,2</a:t>
            </a:r>
          </a:p>
        </p:txBody>
      </p:sp>
      <p:sp>
        <p:nvSpPr>
          <p:cNvPr id="815" name="TextBox 333">
            <a:extLst>
              <a:ext uri="{FF2B5EF4-FFF2-40B4-BE49-F238E27FC236}">
                <a16:creationId xmlns:a16="http://schemas.microsoft.com/office/drawing/2014/main" id="{65BB2B86-BE92-ECED-0BE6-C0FDD4869F08}"/>
              </a:ext>
            </a:extLst>
          </p:cNvPr>
          <p:cNvSpPr txBox="1"/>
          <p:nvPr/>
        </p:nvSpPr>
        <p:spPr>
          <a:xfrm flipH="1">
            <a:off x="2141517" y="4778592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3,4</a:t>
            </a:r>
          </a:p>
        </p:txBody>
      </p:sp>
      <p:cxnSp>
        <p:nvCxnSpPr>
          <p:cNvPr id="799" name="Straight Connector 354">
            <a:extLst>
              <a:ext uri="{FF2B5EF4-FFF2-40B4-BE49-F238E27FC236}">
                <a16:creationId xmlns:a16="http://schemas.microsoft.com/office/drawing/2014/main" id="{DAEB8057-162F-F6DE-D3E4-68F342BB5247}"/>
              </a:ext>
            </a:extLst>
          </p:cNvPr>
          <p:cNvCxnSpPr>
            <a:cxnSpLocks/>
          </p:cNvCxnSpPr>
          <p:nvPr/>
        </p:nvCxnSpPr>
        <p:spPr>
          <a:xfrm>
            <a:off x="2109822" y="4199700"/>
            <a:ext cx="5986" cy="19490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Slide Number Placeholder 3">
            <a:extLst>
              <a:ext uri="{FF2B5EF4-FFF2-40B4-BE49-F238E27FC236}">
                <a16:creationId xmlns:a16="http://schemas.microsoft.com/office/drawing/2014/main" id="{F0DA89B4-13AD-D24A-89B2-09C697D8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400" y="635040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15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TextBox 332">
            <a:extLst>
              <a:ext uri="{FF2B5EF4-FFF2-40B4-BE49-F238E27FC236}">
                <a16:creationId xmlns:a16="http://schemas.microsoft.com/office/drawing/2014/main" id="{6896CC7F-3497-B5D9-02C7-5B40DFA3A1E5}"/>
              </a:ext>
            </a:extLst>
          </p:cNvPr>
          <p:cNvSpPr txBox="1"/>
          <p:nvPr/>
        </p:nvSpPr>
        <p:spPr>
          <a:xfrm flipH="1">
            <a:off x="4329156" y="4549191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1,2</a:t>
            </a:r>
          </a:p>
        </p:txBody>
      </p:sp>
      <p:sp>
        <p:nvSpPr>
          <p:cNvPr id="4" name="TextBox 332">
            <a:extLst>
              <a:ext uri="{FF2B5EF4-FFF2-40B4-BE49-F238E27FC236}">
                <a16:creationId xmlns:a16="http://schemas.microsoft.com/office/drawing/2014/main" id="{28BAF45E-E73F-F880-D715-D21838A291C1}"/>
              </a:ext>
            </a:extLst>
          </p:cNvPr>
          <p:cNvSpPr txBox="1"/>
          <p:nvPr/>
        </p:nvSpPr>
        <p:spPr>
          <a:xfrm flipH="1">
            <a:off x="4335171" y="5363310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3,4</a:t>
            </a:r>
          </a:p>
        </p:txBody>
      </p:sp>
    </p:spTree>
    <p:extLst>
      <p:ext uri="{BB962C8B-B14F-4D97-AF65-F5344CB8AC3E}">
        <p14:creationId xmlns:p14="http://schemas.microsoft.com/office/powerpoint/2010/main" val="38051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" grpId="0"/>
      <p:bldP spid="811" grpId="0"/>
      <p:bldP spid="815" grpId="0"/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1">
            <a:extLst>
              <a:ext uri="{FF2B5EF4-FFF2-40B4-BE49-F238E27FC236}">
                <a16:creationId xmlns:a16="http://schemas.microsoft.com/office/drawing/2014/main" id="{CB03A503-40C3-5819-6913-0A898FFD95DF}"/>
              </a:ext>
            </a:extLst>
          </p:cNvPr>
          <p:cNvGrpSpPr>
            <a:grpSpLocks noChangeAspect="1"/>
          </p:cNvGrpSpPr>
          <p:nvPr/>
        </p:nvGrpSpPr>
        <p:grpSpPr>
          <a:xfrm>
            <a:off x="4317766" y="4407867"/>
            <a:ext cx="929404" cy="1661569"/>
            <a:chOff x="1036320" y="2260266"/>
            <a:chExt cx="952500" cy="1928224"/>
          </a:xfrm>
          <a:solidFill>
            <a:schemeClr val="bg2">
              <a:lumMod val="75000"/>
            </a:schemeClr>
          </a:solidFill>
        </p:grpSpPr>
        <p:grpSp>
          <p:nvGrpSpPr>
            <p:cNvPr id="5" name="Group 142">
              <a:extLst>
                <a:ext uri="{FF2B5EF4-FFF2-40B4-BE49-F238E27FC236}">
                  <a16:creationId xmlns:a16="http://schemas.microsoft.com/office/drawing/2014/main" id="{308430BE-57F9-AA0A-A708-DA060D6B27E8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31" name="Group 166">
                <a:extLst>
                  <a:ext uri="{FF2B5EF4-FFF2-40B4-BE49-F238E27FC236}">
                    <a16:creationId xmlns:a16="http://schemas.microsoft.com/office/drawing/2014/main" id="{07629D9B-680A-6F0B-A2AA-4125E3837F91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43" name="Group 178">
                  <a:extLst>
                    <a:ext uri="{FF2B5EF4-FFF2-40B4-BE49-F238E27FC236}">
                      <a16:creationId xmlns:a16="http://schemas.microsoft.com/office/drawing/2014/main" id="{94BE3EE0-1345-6D67-EEE5-35F1D5877F74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49" name="Rectangle 184">
                    <a:extLst>
                      <a:ext uri="{FF2B5EF4-FFF2-40B4-BE49-F238E27FC236}">
                        <a16:creationId xmlns:a16="http://schemas.microsoft.com/office/drawing/2014/main" id="{7AEA929D-90D2-EBCF-9FC1-BC4AA6525262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" name="Rectangle 185">
                    <a:extLst>
                      <a:ext uri="{FF2B5EF4-FFF2-40B4-BE49-F238E27FC236}">
                        <a16:creationId xmlns:a16="http://schemas.microsoft.com/office/drawing/2014/main" id="{0BE6A6D5-3FB9-38FC-A4E0-92636E606081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" name="Rectangle 186">
                    <a:extLst>
                      <a:ext uri="{FF2B5EF4-FFF2-40B4-BE49-F238E27FC236}">
                        <a16:creationId xmlns:a16="http://schemas.microsoft.com/office/drawing/2014/main" id="{EA0F80D8-DE9E-FBA3-C199-F126AD816B78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" name="Rectangle 187">
                    <a:extLst>
                      <a:ext uri="{FF2B5EF4-FFF2-40B4-BE49-F238E27FC236}">
                        <a16:creationId xmlns:a16="http://schemas.microsoft.com/office/drawing/2014/main" id="{299389F4-AB23-D1A5-2284-A3ACB6142196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4" name="Group 179">
                  <a:extLst>
                    <a:ext uri="{FF2B5EF4-FFF2-40B4-BE49-F238E27FC236}">
                      <a16:creationId xmlns:a16="http://schemas.microsoft.com/office/drawing/2014/main" id="{6F7B7703-0EAB-84CA-8CD6-4D7F652AD18F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45" name="Rectangle 180">
                    <a:extLst>
                      <a:ext uri="{FF2B5EF4-FFF2-40B4-BE49-F238E27FC236}">
                        <a16:creationId xmlns:a16="http://schemas.microsoft.com/office/drawing/2014/main" id="{ED97FE8A-6E0C-224B-B6CD-98627549925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" name="Rectangle 181">
                    <a:extLst>
                      <a:ext uri="{FF2B5EF4-FFF2-40B4-BE49-F238E27FC236}">
                        <a16:creationId xmlns:a16="http://schemas.microsoft.com/office/drawing/2014/main" id="{9DDE005B-E933-895C-7D2E-B1E4E8063E0E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7" name="Rectangle 182">
                    <a:extLst>
                      <a:ext uri="{FF2B5EF4-FFF2-40B4-BE49-F238E27FC236}">
                        <a16:creationId xmlns:a16="http://schemas.microsoft.com/office/drawing/2014/main" id="{A7F75526-9FBE-7E58-72D3-DE1F262B2172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" name="Rectangle 183">
                    <a:extLst>
                      <a:ext uri="{FF2B5EF4-FFF2-40B4-BE49-F238E27FC236}">
                        <a16:creationId xmlns:a16="http://schemas.microsoft.com/office/drawing/2014/main" id="{BCF82587-9647-BA53-B123-0BE1FFA4CC6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2" name="Group 167">
                <a:extLst>
                  <a:ext uri="{FF2B5EF4-FFF2-40B4-BE49-F238E27FC236}">
                    <a16:creationId xmlns:a16="http://schemas.microsoft.com/office/drawing/2014/main" id="{30D3C92B-D6C5-509B-C326-72E65F0BF511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33" name="Group 168">
                  <a:extLst>
                    <a:ext uri="{FF2B5EF4-FFF2-40B4-BE49-F238E27FC236}">
                      <a16:creationId xmlns:a16="http://schemas.microsoft.com/office/drawing/2014/main" id="{F2D9F21F-4992-71C2-4D59-FF764CDF7C00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39" name="Rectangle 174">
                    <a:extLst>
                      <a:ext uri="{FF2B5EF4-FFF2-40B4-BE49-F238E27FC236}">
                        <a16:creationId xmlns:a16="http://schemas.microsoft.com/office/drawing/2014/main" id="{F2624585-9035-DAB5-0520-5B42EDD36F2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0" name="Rectangle 175">
                    <a:extLst>
                      <a:ext uri="{FF2B5EF4-FFF2-40B4-BE49-F238E27FC236}">
                        <a16:creationId xmlns:a16="http://schemas.microsoft.com/office/drawing/2014/main" id="{7884E6D4-7A01-7965-BE6F-EE345B884C32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" name="Rectangle 176">
                    <a:extLst>
                      <a:ext uri="{FF2B5EF4-FFF2-40B4-BE49-F238E27FC236}">
                        <a16:creationId xmlns:a16="http://schemas.microsoft.com/office/drawing/2014/main" id="{02941477-F435-906D-FA6E-215F95545552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" name="Rectangle 177">
                    <a:extLst>
                      <a:ext uri="{FF2B5EF4-FFF2-40B4-BE49-F238E27FC236}">
                        <a16:creationId xmlns:a16="http://schemas.microsoft.com/office/drawing/2014/main" id="{3F765BBC-5399-1A03-9BB6-EEC050D04D06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4" name="Group 169">
                  <a:extLst>
                    <a:ext uri="{FF2B5EF4-FFF2-40B4-BE49-F238E27FC236}">
                      <a16:creationId xmlns:a16="http://schemas.microsoft.com/office/drawing/2014/main" id="{B22C024E-EF24-1A3D-A08C-09DDED7D6A69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35" name="Rectangle 170">
                    <a:extLst>
                      <a:ext uri="{FF2B5EF4-FFF2-40B4-BE49-F238E27FC236}">
                        <a16:creationId xmlns:a16="http://schemas.microsoft.com/office/drawing/2014/main" id="{4501B2AC-1DC4-64DD-E20C-3297A8F96A33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6" name="Rectangle 171">
                    <a:extLst>
                      <a:ext uri="{FF2B5EF4-FFF2-40B4-BE49-F238E27FC236}">
                        <a16:creationId xmlns:a16="http://schemas.microsoft.com/office/drawing/2014/main" id="{382E5727-9DA5-EEE0-419B-136DD48861F6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" name="Rectangle 172">
                    <a:extLst>
                      <a:ext uri="{FF2B5EF4-FFF2-40B4-BE49-F238E27FC236}">
                        <a16:creationId xmlns:a16="http://schemas.microsoft.com/office/drawing/2014/main" id="{93596D0F-3283-A496-BCB0-17FC86618000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" name="Rectangle 173">
                    <a:extLst>
                      <a:ext uri="{FF2B5EF4-FFF2-40B4-BE49-F238E27FC236}">
                        <a16:creationId xmlns:a16="http://schemas.microsoft.com/office/drawing/2014/main" id="{F230B20A-8996-486D-4815-D46021360E9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7" name="Group 143">
              <a:extLst>
                <a:ext uri="{FF2B5EF4-FFF2-40B4-BE49-F238E27FC236}">
                  <a16:creationId xmlns:a16="http://schemas.microsoft.com/office/drawing/2014/main" id="{6377B341-B3B1-9DBA-E766-8C6F0ABE6FA9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8" name="Group 144">
                <a:extLst>
                  <a:ext uri="{FF2B5EF4-FFF2-40B4-BE49-F238E27FC236}">
                    <a16:creationId xmlns:a16="http://schemas.microsoft.com/office/drawing/2014/main" id="{58AB282F-3574-024D-48F6-CF7A480D23E6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21" name="Group 156">
                  <a:extLst>
                    <a:ext uri="{FF2B5EF4-FFF2-40B4-BE49-F238E27FC236}">
                      <a16:creationId xmlns:a16="http://schemas.microsoft.com/office/drawing/2014/main" id="{AF166F80-EC51-E132-9572-5558B6CE99F4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27" name="Rectangle 162">
                    <a:extLst>
                      <a:ext uri="{FF2B5EF4-FFF2-40B4-BE49-F238E27FC236}">
                        <a16:creationId xmlns:a16="http://schemas.microsoft.com/office/drawing/2014/main" id="{B4DDB715-6384-C3B6-1F1B-DF83D9880D66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" name="Rectangle 163">
                    <a:extLst>
                      <a:ext uri="{FF2B5EF4-FFF2-40B4-BE49-F238E27FC236}">
                        <a16:creationId xmlns:a16="http://schemas.microsoft.com/office/drawing/2014/main" id="{2649E04D-1318-4C4F-A47B-0F250C89FD73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9" name="Rectangle 164">
                    <a:extLst>
                      <a:ext uri="{FF2B5EF4-FFF2-40B4-BE49-F238E27FC236}">
                        <a16:creationId xmlns:a16="http://schemas.microsoft.com/office/drawing/2014/main" id="{D08DEDA3-8E55-3032-D84A-49D8A3392B6E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0" name="Rectangle 165">
                    <a:extLst>
                      <a:ext uri="{FF2B5EF4-FFF2-40B4-BE49-F238E27FC236}">
                        <a16:creationId xmlns:a16="http://schemas.microsoft.com/office/drawing/2014/main" id="{D0BB168D-75A9-FF86-09C8-38C38C0D8E0A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2" name="Group 157">
                  <a:extLst>
                    <a:ext uri="{FF2B5EF4-FFF2-40B4-BE49-F238E27FC236}">
                      <a16:creationId xmlns:a16="http://schemas.microsoft.com/office/drawing/2014/main" id="{8D75F02F-1061-5A6B-AB88-E1DEF786E064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23" name="Rectangle 158">
                    <a:extLst>
                      <a:ext uri="{FF2B5EF4-FFF2-40B4-BE49-F238E27FC236}">
                        <a16:creationId xmlns:a16="http://schemas.microsoft.com/office/drawing/2014/main" id="{8253A3FA-1458-EC6F-B785-650A63737D9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" name="Rectangle 159">
                    <a:extLst>
                      <a:ext uri="{FF2B5EF4-FFF2-40B4-BE49-F238E27FC236}">
                        <a16:creationId xmlns:a16="http://schemas.microsoft.com/office/drawing/2014/main" id="{EAD4A332-1594-0239-E393-84E05D956582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5" name="Rectangle 160">
                    <a:extLst>
                      <a:ext uri="{FF2B5EF4-FFF2-40B4-BE49-F238E27FC236}">
                        <a16:creationId xmlns:a16="http://schemas.microsoft.com/office/drawing/2014/main" id="{7F91B1F3-4A04-FBC7-2771-68B10E53D10C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" name="Rectangle 161">
                    <a:extLst>
                      <a:ext uri="{FF2B5EF4-FFF2-40B4-BE49-F238E27FC236}">
                        <a16:creationId xmlns:a16="http://schemas.microsoft.com/office/drawing/2014/main" id="{C9F2BC3A-48CA-A474-7706-EBE0EBCB0231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9" name="Group 145">
                <a:extLst>
                  <a:ext uri="{FF2B5EF4-FFF2-40B4-BE49-F238E27FC236}">
                    <a16:creationId xmlns:a16="http://schemas.microsoft.com/office/drawing/2014/main" id="{51102790-9C36-421B-5158-7A3B7D8ADEFF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10" name="Group 146">
                  <a:extLst>
                    <a:ext uri="{FF2B5EF4-FFF2-40B4-BE49-F238E27FC236}">
                      <a16:creationId xmlns:a16="http://schemas.microsoft.com/office/drawing/2014/main" id="{94073EE5-4D82-2F92-F117-B49300EC69A5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16" name="Rectangle 152">
                    <a:extLst>
                      <a:ext uri="{FF2B5EF4-FFF2-40B4-BE49-F238E27FC236}">
                        <a16:creationId xmlns:a16="http://schemas.microsoft.com/office/drawing/2014/main" id="{58A9A103-1D07-D21E-FFF2-E2EF12AF91E9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7" name="Rectangle 153">
                    <a:extLst>
                      <a:ext uri="{FF2B5EF4-FFF2-40B4-BE49-F238E27FC236}">
                        <a16:creationId xmlns:a16="http://schemas.microsoft.com/office/drawing/2014/main" id="{67D9D1C9-A712-90B4-6F6E-491DAE200D65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8" name="Rectangle 154">
                    <a:extLst>
                      <a:ext uri="{FF2B5EF4-FFF2-40B4-BE49-F238E27FC236}">
                        <a16:creationId xmlns:a16="http://schemas.microsoft.com/office/drawing/2014/main" id="{7C726908-3942-278B-8C81-C1DE255076B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9" name="Rectangle 155">
                    <a:extLst>
                      <a:ext uri="{FF2B5EF4-FFF2-40B4-BE49-F238E27FC236}">
                        <a16:creationId xmlns:a16="http://schemas.microsoft.com/office/drawing/2014/main" id="{4E12344E-1BB5-0639-582F-943D416E92B8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1" name="Group 147">
                  <a:extLst>
                    <a:ext uri="{FF2B5EF4-FFF2-40B4-BE49-F238E27FC236}">
                      <a16:creationId xmlns:a16="http://schemas.microsoft.com/office/drawing/2014/main" id="{49DC94C4-424F-BF4A-CE01-2E29B89C93E1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12" name="Rectangle 148">
                    <a:extLst>
                      <a:ext uri="{FF2B5EF4-FFF2-40B4-BE49-F238E27FC236}">
                        <a16:creationId xmlns:a16="http://schemas.microsoft.com/office/drawing/2014/main" id="{62F92A6A-E264-4E15-F545-759DC8463CA9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" name="Rectangle 149">
                    <a:extLst>
                      <a:ext uri="{FF2B5EF4-FFF2-40B4-BE49-F238E27FC236}">
                        <a16:creationId xmlns:a16="http://schemas.microsoft.com/office/drawing/2014/main" id="{F768A694-9C63-2AFE-C300-32110BD8F20A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" name="Rectangle 150">
                    <a:extLst>
                      <a:ext uri="{FF2B5EF4-FFF2-40B4-BE49-F238E27FC236}">
                        <a16:creationId xmlns:a16="http://schemas.microsoft.com/office/drawing/2014/main" id="{F4DAB2B3-1A3E-A7F3-6C00-A7E226D06B89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5" name="Rectangle 151">
                    <a:extLst>
                      <a:ext uri="{FF2B5EF4-FFF2-40B4-BE49-F238E27FC236}">
                        <a16:creationId xmlns:a16="http://schemas.microsoft.com/office/drawing/2014/main" id="{C79CD2CA-8D5C-50FE-D6ED-481224518D79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Across PIM Clusters: Edge- </a:t>
            </a:r>
            <a:r>
              <a:rPr lang="en-GB" altLang="zh-CN" sz="3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Feature-Level Parallelism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400" y="635040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15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759656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altLang="zh-CN" sz="2400" dirty="0">
                <a:latin typeface="Trebuchet MS" panose="020B0703020202090204" pitchFamily="34" charset="0"/>
              </a:rPr>
              <a:t>E.g., creating 4 PIM clusters with 2 Edge partitions and 2 Feature partitions</a:t>
            </a:r>
            <a:endParaRPr lang="en-GR" altLang="zh-CN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617" name="表格 616">
            <a:extLst>
              <a:ext uri="{FF2B5EF4-FFF2-40B4-BE49-F238E27FC236}">
                <a16:creationId xmlns:a16="http://schemas.microsoft.com/office/drawing/2014/main" id="{A4450EF5-1F6B-8A8A-3ACD-588923058041}"/>
              </a:ext>
            </a:extLst>
          </p:cNvPr>
          <p:cNvGraphicFramePr>
            <a:graphicFrameLocks noGrp="1"/>
          </p:cNvGraphicFramePr>
          <p:nvPr/>
        </p:nvGraphicFramePr>
        <p:xfrm>
          <a:off x="1179858" y="4399036"/>
          <a:ext cx="1872000" cy="16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385099529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612947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830455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0646261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969968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8116600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58280370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74411224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9480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0536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0584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1969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614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3849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4778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577611"/>
                  </a:ext>
                </a:extLst>
              </a:tr>
            </a:tbl>
          </a:graphicData>
        </a:graphic>
      </p:graphicFrame>
      <p:grpSp>
        <p:nvGrpSpPr>
          <p:cNvPr id="764" name="Group 141">
            <a:extLst>
              <a:ext uri="{FF2B5EF4-FFF2-40B4-BE49-F238E27FC236}">
                <a16:creationId xmlns:a16="http://schemas.microsoft.com/office/drawing/2014/main" id="{F6B3BF7E-7076-4FE1-1EA5-595446D251D7}"/>
              </a:ext>
            </a:extLst>
          </p:cNvPr>
          <p:cNvGrpSpPr>
            <a:grpSpLocks noChangeAspect="1"/>
          </p:cNvGrpSpPr>
          <p:nvPr/>
        </p:nvGrpSpPr>
        <p:grpSpPr>
          <a:xfrm>
            <a:off x="4321064" y="4403452"/>
            <a:ext cx="929404" cy="1661569"/>
            <a:chOff x="1036320" y="2260266"/>
            <a:chExt cx="952500" cy="1928224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773" name="Group 142">
              <a:extLst>
                <a:ext uri="{FF2B5EF4-FFF2-40B4-BE49-F238E27FC236}">
                  <a16:creationId xmlns:a16="http://schemas.microsoft.com/office/drawing/2014/main" id="{9DD58235-A885-DA2C-AD7C-D6F58DB0D2D9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809" name="Group 166">
                <a:extLst>
                  <a:ext uri="{FF2B5EF4-FFF2-40B4-BE49-F238E27FC236}">
                    <a16:creationId xmlns:a16="http://schemas.microsoft.com/office/drawing/2014/main" id="{29FC681E-B01F-5AF1-CFE1-B71F0DB6E080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825" name="Group 178">
                  <a:extLst>
                    <a:ext uri="{FF2B5EF4-FFF2-40B4-BE49-F238E27FC236}">
                      <a16:creationId xmlns:a16="http://schemas.microsoft.com/office/drawing/2014/main" id="{AB6F0DE8-7657-D130-9D74-101FD77F348A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833" name="Rectangle 184">
                    <a:extLst>
                      <a:ext uri="{FF2B5EF4-FFF2-40B4-BE49-F238E27FC236}">
                        <a16:creationId xmlns:a16="http://schemas.microsoft.com/office/drawing/2014/main" id="{8AD3D9CB-F3C2-E3EF-D927-204F02C3F07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5" name="Rectangle 185">
                    <a:extLst>
                      <a:ext uri="{FF2B5EF4-FFF2-40B4-BE49-F238E27FC236}">
                        <a16:creationId xmlns:a16="http://schemas.microsoft.com/office/drawing/2014/main" id="{E924081D-B44A-F004-7A64-294DB4739747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6" name="Rectangle 186">
                    <a:extLst>
                      <a:ext uri="{FF2B5EF4-FFF2-40B4-BE49-F238E27FC236}">
                        <a16:creationId xmlns:a16="http://schemas.microsoft.com/office/drawing/2014/main" id="{1E984972-E9CD-FC67-6BCD-4FC55189B36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8" name="Rectangle 187">
                    <a:extLst>
                      <a:ext uri="{FF2B5EF4-FFF2-40B4-BE49-F238E27FC236}">
                        <a16:creationId xmlns:a16="http://schemas.microsoft.com/office/drawing/2014/main" id="{6504FF7A-3E64-9483-7B94-AFA756DFD71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26" name="Group 179">
                  <a:extLst>
                    <a:ext uri="{FF2B5EF4-FFF2-40B4-BE49-F238E27FC236}">
                      <a16:creationId xmlns:a16="http://schemas.microsoft.com/office/drawing/2014/main" id="{7F989AF9-AE0B-8D45-7D79-3620295AEFCE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828" name="Rectangle 180">
                    <a:extLst>
                      <a:ext uri="{FF2B5EF4-FFF2-40B4-BE49-F238E27FC236}">
                        <a16:creationId xmlns:a16="http://schemas.microsoft.com/office/drawing/2014/main" id="{3AF398EA-2C1C-5B61-E9C7-75EDA95C738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9" name="Rectangle 181">
                    <a:extLst>
                      <a:ext uri="{FF2B5EF4-FFF2-40B4-BE49-F238E27FC236}">
                        <a16:creationId xmlns:a16="http://schemas.microsoft.com/office/drawing/2014/main" id="{9957B497-451B-441C-C5EF-6E91C542D03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0" name="Rectangle 182">
                    <a:extLst>
                      <a:ext uri="{FF2B5EF4-FFF2-40B4-BE49-F238E27FC236}">
                        <a16:creationId xmlns:a16="http://schemas.microsoft.com/office/drawing/2014/main" id="{BDF4C3A9-0D5F-BFBE-D406-ABF63A37440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2" name="Rectangle 183">
                    <a:extLst>
                      <a:ext uri="{FF2B5EF4-FFF2-40B4-BE49-F238E27FC236}">
                        <a16:creationId xmlns:a16="http://schemas.microsoft.com/office/drawing/2014/main" id="{0084D6CA-A65F-D9D8-535A-5DC93E19E0BF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810" name="Group 167">
                <a:extLst>
                  <a:ext uri="{FF2B5EF4-FFF2-40B4-BE49-F238E27FC236}">
                    <a16:creationId xmlns:a16="http://schemas.microsoft.com/office/drawing/2014/main" id="{DD034E70-A0CB-0381-190D-C44DB6E10B64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812" name="Group 168">
                  <a:extLst>
                    <a:ext uri="{FF2B5EF4-FFF2-40B4-BE49-F238E27FC236}">
                      <a16:creationId xmlns:a16="http://schemas.microsoft.com/office/drawing/2014/main" id="{0538708F-9164-E2C9-F244-3B9256945C5D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819" name="Rectangle 174">
                    <a:extLst>
                      <a:ext uri="{FF2B5EF4-FFF2-40B4-BE49-F238E27FC236}">
                        <a16:creationId xmlns:a16="http://schemas.microsoft.com/office/drawing/2014/main" id="{14BB1956-3FA2-9D76-0472-BE534A505515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1" name="Rectangle 175">
                    <a:extLst>
                      <a:ext uri="{FF2B5EF4-FFF2-40B4-BE49-F238E27FC236}">
                        <a16:creationId xmlns:a16="http://schemas.microsoft.com/office/drawing/2014/main" id="{34821A5B-8137-929B-77E1-4E29006725D6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2" name="Rectangle 176">
                    <a:extLst>
                      <a:ext uri="{FF2B5EF4-FFF2-40B4-BE49-F238E27FC236}">
                        <a16:creationId xmlns:a16="http://schemas.microsoft.com/office/drawing/2014/main" id="{AA252AF0-0CF7-C8C0-AC26-51993237134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3" name="Rectangle 177">
                    <a:extLst>
                      <a:ext uri="{FF2B5EF4-FFF2-40B4-BE49-F238E27FC236}">
                        <a16:creationId xmlns:a16="http://schemas.microsoft.com/office/drawing/2014/main" id="{BB3236AF-8F9E-C422-441D-240E3EB29119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13" name="Group 169">
                  <a:extLst>
                    <a:ext uri="{FF2B5EF4-FFF2-40B4-BE49-F238E27FC236}">
                      <a16:creationId xmlns:a16="http://schemas.microsoft.com/office/drawing/2014/main" id="{094AE9CA-DCF7-ADDE-C669-93E5CF3D8F45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814" name="Rectangle 170">
                    <a:extLst>
                      <a:ext uri="{FF2B5EF4-FFF2-40B4-BE49-F238E27FC236}">
                        <a16:creationId xmlns:a16="http://schemas.microsoft.com/office/drawing/2014/main" id="{60057C88-0062-80EF-6473-98D2F6207B33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6" name="Rectangle 171">
                    <a:extLst>
                      <a:ext uri="{FF2B5EF4-FFF2-40B4-BE49-F238E27FC236}">
                        <a16:creationId xmlns:a16="http://schemas.microsoft.com/office/drawing/2014/main" id="{46E83B2E-F911-5782-4C4E-CE2A86FCA7A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7" name="Rectangle 172">
                    <a:extLst>
                      <a:ext uri="{FF2B5EF4-FFF2-40B4-BE49-F238E27FC236}">
                        <a16:creationId xmlns:a16="http://schemas.microsoft.com/office/drawing/2014/main" id="{966E5835-74CD-1FE1-1958-B9F1DE2AF85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8" name="Rectangle 173">
                    <a:extLst>
                      <a:ext uri="{FF2B5EF4-FFF2-40B4-BE49-F238E27FC236}">
                        <a16:creationId xmlns:a16="http://schemas.microsoft.com/office/drawing/2014/main" id="{5734A001-D587-9678-CE92-9DEE9F4F621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774" name="Group 143">
              <a:extLst>
                <a:ext uri="{FF2B5EF4-FFF2-40B4-BE49-F238E27FC236}">
                  <a16:creationId xmlns:a16="http://schemas.microsoft.com/office/drawing/2014/main" id="{769DDE15-2586-5BB5-74BC-3FA7CA7F65B2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776" name="Group 144">
                <a:extLst>
                  <a:ext uri="{FF2B5EF4-FFF2-40B4-BE49-F238E27FC236}">
                    <a16:creationId xmlns:a16="http://schemas.microsoft.com/office/drawing/2014/main" id="{1DAB3F60-BDBA-8FE6-372F-AFBD1A3113AE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94" name="Group 156">
                  <a:extLst>
                    <a:ext uri="{FF2B5EF4-FFF2-40B4-BE49-F238E27FC236}">
                      <a16:creationId xmlns:a16="http://schemas.microsoft.com/office/drawing/2014/main" id="{FC6FF697-48D4-4130-01B5-5211DCA3165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803" name="Rectangle 162">
                    <a:extLst>
                      <a:ext uri="{FF2B5EF4-FFF2-40B4-BE49-F238E27FC236}">
                        <a16:creationId xmlns:a16="http://schemas.microsoft.com/office/drawing/2014/main" id="{5FE42F4F-A2A0-261C-13DE-2A1D533E2BFF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4" name="Rectangle 163">
                    <a:extLst>
                      <a:ext uri="{FF2B5EF4-FFF2-40B4-BE49-F238E27FC236}">
                        <a16:creationId xmlns:a16="http://schemas.microsoft.com/office/drawing/2014/main" id="{8DB34AE2-FEE5-42BC-F2E0-96FE05806463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6" name="Rectangle 164">
                    <a:extLst>
                      <a:ext uri="{FF2B5EF4-FFF2-40B4-BE49-F238E27FC236}">
                        <a16:creationId xmlns:a16="http://schemas.microsoft.com/office/drawing/2014/main" id="{D9FA1CB4-DFCD-D4F1-E8D5-0FF212FD7033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7" name="Rectangle 165">
                    <a:extLst>
                      <a:ext uri="{FF2B5EF4-FFF2-40B4-BE49-F238E27FC236}">
                        <a16:creationId xmlns:a16="http://schemas.microsoft.com/office/drawing/2014/main" id="{5608AE64-66B7-5849-10ED-B1D4D7E1D4D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95" name="Group 157">
                  <a:extLst>
                    <a:ext uri="{FF2B5EF4-FFF2-40B4-BE49-F238E27FC236}">
                      <a16:creationId xmlns:a16="http://schemas.microsoft.com/office/drawing/2014/main" id="{83A9E5C8-4EA8-CABD-7B28-F80871B9ECC6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97" name="Rectangle 158">
                    <a:extLst>
                      <a:ext uri="{FF2B5EF4-FFF2-40B4-BE49-F238E27FC236}">
                        <a16:creationId xmlns:a16="http://schemas.microsoft.com/office/drawing/2014/main" id="{6DF1A149-0171-ECF4-98B4-05D56C8F948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8" name="Rectangle 159">
                    <a:extLst>
                      <a:ext uri="{FF2B5EF4-FFF2-40B4-BE49-F238E27FC236}">
                        <a16:creationId xmlns:a16="http://schemas.microsoft.com/office/drawing/2014/main" id="{66314E1C-7D03-8B13-4C92-74EFF3F3B268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0" name="Rectangle 160">
                    <a:extLst>
                      <a:ext uri="{FF2B5EF4-FFF2-40B4-BE49-F238E27FC236}">
                        <a16:creationId xmlns:a16="http://schemas.microsoft.com/office/drawing/2014/main" id="{C3430591-AB29-2E07-7A7F-9044774C6230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1" name="Rectangle 161">
                    <a:extLst>
                      <a:ext uri="{FF2B5EF4-FFF2-40B4-BE49-F238E27FC236}">
                        <a16:creationId xmlns:a16="http://schemas.microsoft.com/office/drawing/2014/main" id="{BC956D0C-A49F-674E-78B0-FA7326CDC56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777" name="Group 145">
                <a:extLst>
                  <a:ext uri="{FF2B5EF4-FFF2-40B4-BE49-F238E27FC236}">
                    <a16:creationId xmlns:a16="http://schemas.microsoft.com/office/drawing/2014/main" id="{F08CA55A-FA1F-A8D7-D4D4-AC8E4B26B087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79" name="Group 146">
                  <a:extLst>
                    <a:ext uri="{FF2B5EF4-FFF2-40B4-BE49-F238E27FC236}">
                      <a16:creationId xmlns:a16="http://schemas.microsoft.com/office/drawing/2014/main" id="{1C4B93AE-A194-A7A6-7314-BDF93B80480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8" name="Rectangle 152">
                    <a:extLst>
                      <a:ext uri="{FF2B5EF4-FFF2-40B4-BE49-F238E27FC236}">
                        <a16:creationId xmlns:a16="http://schemas.microsoft.com/office/drawing/2014/main" id="{1125C8FB-9163-65B4-F732-7DAB4319BC29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9" name="Rectangle 153">
                    <a:extLst>
                      <a:ext uri="{FF2B5EF4-FFF2-40B4-BE49-F238E27FC236}">
                        <a16:creationId xmlns:a16="http://schemas.microsoft.com/office/drawing/2014/main" id="{6D7974AE-6D24-B707-723B-CC141406F17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1" name="Rectangle 154">
                    <a:extLst>
                      <a:ext uri="{FF2B5EF4-FFF2-40B4-BE49-F238E27FC236}">
                        <a16:creationId xmlns:a16="http://schemas.microsoft.com/office/drawing/2014/main" id="{9C4692B3-1B6F-7D0C-8C60-31ABDA5A2BD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2" name="Rectangle 155">
                    <a:extLst>
                      <a:ext uri="{FF2B5EF4-FFF2-40B4-BE49-F238E27FC236}">
                        <a16:creationId xmlns:a16="http://schemas.microsoft.com/office/drawing/2014/main" id="{6FDFA426-51C3-9D2B-DE17-973A68C2F80E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81" name="Group 147">
                  <a:extLst>
                    <a:ext uri="{FF2B5EF4-FFF2-40B4-BE49-F238E27FC236}">
                      <a16:creationId xmlns:a16="http://schemas.microsoft.com/office/drawing/2014/main" id="{25A544F2-89F4-FC40-3067-5966AE8089EF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2" name="Rectangle 148">
                    <a:extLst>
                      <a:ext uri="{FF2B5EF4-FFF2-40B4-BE49-F238E27FC236}">
                        <a16:creationId xmlns:a16="http://schemas.microsoft.com/office/drawing/2014/main" id="{1D20FAE7-D1C0-C095-5FDB-9C85A747052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4" name="Rectangle 149">
                    <a:extLst>
                      <a:ext uri="{FF2B5EF4-FFF2-40B4-BE49-F238E27FC236}">
                        <a16:creationId xmlns:a16="http://schemas.microsoft.com/office/drawing/2014/main" id="{9474C614-4424-BA16-77E8-F265DD93DBA4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5" name="Rectangle 150">
                    <a:extLst>
                      <a:ext uri="{FF2B5EF4-FFF2-40B4-BE49-F238E27FC236}">
                        <a16:creationId xmlns:a16="http://schemas.microsoft.com/office/drawing/2014/main" id="{185A6AC1-27AF-2877-58C6-B9A3F891711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6" name="Rectangle 151">
                    <a:extLst>
                      <a:ext uri="{FF2B5EF4-FFF2-40B4-BE49-F238E27FC236}">
                        <a16:creationId xmlns:a16="http://schemas.microsoft.com/office/drawing/2014/main" id="{0B5BF525-B9B0-4217-5439-FFCFB49B6894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974" name="TextBox 189">
            <a:extLst>
              <a:ext uri="{FF2B5EF4-FFF2-40B4-BE49-F238E27FC236}">
                <a16:creationId xmlns:a16="http://schemas.microsoft.com/office/drawing/2014/main" id="{1C107E2A-592B-D8BA-8A20-6769EE32C578}"/>
              </a:ext>
            </a:extLst>
          </p:cNvPr>
          <p:cNvSpPr txBox="1"/>
          <p:nvPr/>
        </p:nvSpPr>
        <p:spPr>
          <a:xfrm flipH="1">
            <a:off x="732936" y="6123740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sp>
        <p:nvSpPr>
          <p:cNvPr id="975" name="TextBox 190">
            <a:extLst>
              <a:ext uri="{FF2B5EF4-FFF2-40B4-BE49-F238E27FC236}">
                <a16:creationId xmlns:a16="http://schemas.microsoft.com/office/drawing/2014/main" id="{A6C8BEE2-0BDC-4A9B-C4CA-B8CE461C371C}"/>
              </a:ext>
            </a:extLst>
          </p:cNvPr>
          <p:cNvSpPr txBox="1"/>
          <p:nvPr/>
        </p:nvSpPr>
        <p:spPr>
          <a:xfrm flipH="1">
            <a:off x="3622497" y="6138631"/>
            <a:ext cx="232653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Input Feature Matrix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  <p:cxnSp>
        <p:nvCxnSpPr>
          <p:cNvPr id="1271" name="Straight Connector 354">
            <a:extLst>
              <a:ext uri="{FF2B5EF4-FFF2-40B4-BE49-F238E27FC236}">
                <a16:creationId xmlns:a16="http://schemas.microsoft.com/office/drawing/2014/main" id="{33E1B3A0-52A9-1F13-69CF-0BB94902047F}"/>
              </a:ext>
            </a:extLst>
          </p:cNvPr>
          <p:cNvCxnSpPr>
            <a:cxnSpLocks/>
          </p:cNvCxnSpPr>
          <p:nvPr/>
        </p:nvCxnSpPr>
        <p:spPr>
          <a:xfrm>
            <a:off x="4788483" y="4269926"/>
            <a:ext cx="3269" cy="18784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355">
            <a:extLst>
              <a:ext uri="{FF2B5EF4-FFF2-40B4-BE49-F238E27FC236}">
                <a16:creationId xmlns:a16="http://schemas.microsoft.com/office/drawing/2014/main" id="{495E14FB-FE40-38C5-DE8A-EB94A99968E7}"/>
              </a:ext>
            </a:extLst>
          </p:cNvPr>
          <p:cNvCxnSpPr>
            <a:cxnSpLocks/>
          </p:cNvCxnSpPr>
          <p:nvPr/>
        </p:nvCxnSpPr>
        <p:spPr>
          <a:xfrm>
            <a:off x="4186847" y="5227454"/>
            <a:ext cx="11571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354">
            <a:extLst>
              <a:ext uri="{FF2B5EF4-FFF2-40B4-BE49-F238E27FC236}">
                <a16:creationId xmlns:a16="http://schemas.microsoft.com/office/drawing/2014/main" id="{DDFB14CE-8BE2-5A7F-B4BD-74C2BE804F95}"/>
              </a:ext>
            </a:extLst>
          </p:cNvPr>
          <p:cNvCxnSpPr>
            <a:cxnSpLocks/>
          </p:cNvCxnSpPr>
          <p:nvPr/>
        </p:nvCxnSpPr>
        <p:spPr>
          <a:xfrm>
            <a:off x="2109822" y="4199700"/>
            <a:ext cx="5986" cy="19490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0" name="组合 1279">
            <a:extLst>
              <a:ext uri="{FF2B5EF4-FFF2-40B4-BE49-F238E27FC236}">
                <a16:creationId xmlns:a16="http://schemas.microsoft.com/office/drawing/2014/main" id="{87876595-4B9F-D2B6-6881-FCE7F3C11D6D}"/>
              </a:ext>
            </a:extLst>
          </p:cNvPr>
          <p:cNvGrpSpPr/>
          <p:nvPr/>
        </p:nvGrpSpPr>
        <p:grpSpPr>
          <a:xfrm>
            <a:off x="440903" y="1541454"/>
            <a:ext cx="2253583" cy="1857832"/>
            <a:chOff x="455813" y="1680604"/>
            <a:chExt cx="2253583" cy="1857832"/>
          </a:xfrm>
        </p:grpSpPr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F4007C73-4B79-FF66-5A2E-B2A37DD27251}"/>
                </a:ext>
              </a:extLst>
            </p:cNvPr>
            <p:cNvCxnSpPr>
              <a:cxnSpLocks/>
              <a:stCxn id="387" idx="6"/>
              <a:endCxn id="367" idx="2"/>
            </p:cNvCxnSpPr>
            <p:nvPr/>
          </p:nvCxnSpPr>
          <p:spPr>
            <a:xfrm>
              <a:off x="743813" y="2544080"/>
              <a:ext cx="772421" cy="2890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D4361124-CB1D-D7BE-0832-C9A0849E1C42}"/>
                </a:ext>
              </a:extLst>
            </p:cNvPr>
            <p:cNvCxnSpPr>
              <a:cxnSpLocks/>
              <a:stCxn id="367" idx="6"/>
              <a:endCxn id="379" idx="2"/>
            </p:cNvCxnSpPr>
            <p:nvPr/>
          </p:nvCxnSpPr>
          <p:spPr>
            <a:xfrm flipV="1">
              <a:off x="1804234" y="2238716"/>
              <a:ext cx="617162" cy="33427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8CECC1E3-65AA-71B2-4F3A-C73F1F457B11}"/>
                </a:ext>
              </a:extLst>
            </p:cNvPr>
            <p:cNvCxnSpPr>
              <a:cxnSpLocks/>
              <a:stCxn id="367" idx="4"/>
              <a:endCxn id="427" idx="0"/>
            </p:cNvCxnSpPr>
            <p:nvPr/>
          </p:nvCxnSpPr>
          <p:spPr>
            <a:xfrm>
              <a:off x="1660234" y="2716986"/>
              <a:ext cx="133166" cy="53345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Arrow Connector 774">
              <a:extLst>
                <a:ext uri="{FF2B5EF4-FFF2-40B4-BE49-F238E27FC236}">
                  <a16:creationId xmlns:a16="http://schemas.microsoft.com/office/drawing/2014/main" id="{9828952A-2BA2-63AE-2F4A-F4422FEA999C}"/>
                </a:ext>
              </a:extLst>
            </p:cNvPr>
            <p:cNvCxnSpPr>
              <a:cxnSpLocks/>
              <a:stCxn id="367" idx="1"/>
              <a:endCxn id="411" idx="5"/>
            </p:cNvCxnSpPr>
            <p:nvPr/>
          </p:nvCxnSpPr>
          <p:spPr>
            <a:xfrm flipH="1" flipV="1">
              <a:off x="1115148" y="2028067"/>
              <a:ext cx="443263" cy="44309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798">
              <a:extLst>
                <a:ext uri="{FF2B5EF4-FFF2-40B4-BE49-F238E27FC236}">
                  <a16:creationId xmlns:a16="http://schemas.microsoft.com/office/drawing/2014/main" id="{7DED6086-336C-CE25-D8D8-0872FB7461D4}"/>
                </a:ext>
              </a:extLst>
            </p:cNvPr>
            <p:cNvCxnSpPr>
              <a:cxnSpLocks/>
              <a:stCxn id="367" idx="3"/>
              <a:endCxn id="395" idx="7"/>
            </p:cNvCxnSpPr>
            <p:nvPr/>
          </p:nvCxnSpPr>
          <p:spPr>
            <a:xfrm flipH="1">
              <a:off x="1113639" y="2674809"/>
              <a:ext cx="444772" cy="43394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798">
              <a:extLst>
                <a:ext uri="{FF2B5EF4-FFF2-40B4-BE49-F238E27FC236}">
                  <a16:creationId xmlns:a16="http://schemas.microsoft.com/office/drawing/2014/main" id="{D72525A3-7B99-70D3-AFF0-0651C7CCBDDF}"/>
                </a:ext>
              </a:extLst>
            </p:cNvPr>
            <p:cNvCxnSpPr>
              <a:cxnSpLocks/>
              <a:stCxn id="403" idx="0"/>
              <a:endCxn id="379" idx="4"/>
            </p:cNvCxnSpPr>
            <p:nvPr/>
          </p:nvCxnSpPr>
          <p:spPr>
            <a:xfrm flipV="1">
              <a:off x="2538691" y="2382716"/>
              <a:ext cx="26705" cy="59435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768">
              <a:extLst>
                <a:ext uri="{FF2B5EF4-FFF2-40B4-BE49-F238E27FC236}">
                  <a16:creationId xmlns:a16="http://schemas.microsoft.com/office/drawing/2014/main" id="{592A816A-42CB-123F-EA41-58112BBE4A99}"/>
                </a:ext>
              </a:extLst>
            </p:cNvPr>
            <p:cNvCxnSpPr>
              <a:cxnSpLocks/>
              <a:stCxn id="395" idx="1"/>
              <a:endCxn id="387" idx="4"/>
            </p:cNvCxnSpPr>
            <p:nvPr/>
          </p:nvCxnSpPr>
          <p:spPr>
            <a:xfrm flipH="1" flipV="1">
              <a:off x="599813" y="2688080"/>
              <a:ext cx="310180" cy="42067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3C2A422-AF06-0554-D046-F02D01FDC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6234" y="242898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91C4F6F-5907-7CAF-C491-E9B0D6492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396" y="209471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578A70BD-0576-4DC7-5A47-555C626C8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813" y="2400080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C794E17-5431-89CE-3E8D-B74BBB0AFA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7816" y="3066573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5D4676-6EA1-C6D5-6B8E-6D83FCD7E7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691" y="2977067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4ADCC237-84CA-B8C0-29A5-7CB24AC1E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325" y="178224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CA6E8AEC-0BAF-AE58-ABAE-677420440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1450" y="168060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380ACFF-A71F-AEAA-1031-32CAFC71F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400" y="325043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1330" name="组合 1329">
            <a:extLst>
              <a:ext uri="{FF2B5EF4-FFF2-40B4-BE49-F238E27FC236}">
                <a16:creationId xmlns:a16="http://schemas.microsoft.com/office/drawing/2014/main" id="{A0B82D6D-FA3B-42D2-EAF4-54BF2652E7B5}"/>
              </a:ext>
            </a:extLst>
          </p:cNvPr>
          <p:cNvGrpSpPr/>
          <p:nvPr/>
        </p:nvGrpSpPr>
        <p:grpSpPr>
          <a:xfrm>
            <a:off x="453085" y="1802675"/>
            <a:ext cx="2397583" cy="1079858"/>
            <a:chOff x="453085" y="1802675"/>
            <a:chExt cx="2397583" cy="1079858"/>
          </a:xfrm>
          <a:solidFill>
            <a:schemeClr val="bg2">
              <a:lumMod val="75000"/>
            </a:schemeClr>
          </a:solidFill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9097D0DD-3AE8-C753-E338-906B1724C4F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513506" y="2136945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7C71A2F5-3337-57E5-47B8-EA7C42DF41EF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37A7E5CB-9FAC-DE56-4F49-588D3BC72654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19D35766-3180-FC37-E6CB-FF390E620F2F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582E7792-9ADC-D949-DD64-00B433E5245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ADB554F6-D0F0-BF17-099C-2208412FD4BF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E146955-375E-D047-E303-F213EA56701C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47E2EB8E-FE54-3C39-E271-5F1276B880D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418668" y="1802675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4FE12CAB-A5EB-72EF-056F-6FE6B4A20B09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F0A8DC85-5DB5-0FB9-65A5-5F4302A570AD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A5A7E4D9-955D-645A-1151-9B5233AB5667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705E917E-E968-CDE8-C905-CEC9C338768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4990C4D4-8174-657D-0AAA-7EDE4F318036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/>
                  </a:p>
                </p:txBody>
              </p:sp>
            </p:grp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8F1DB363-0157-FF8C-8818-C18697BA0C65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88574DB-27EE-D2C4-BAEE-B2B06720C85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53085" y="2108039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8571AD42-1DC0-C618-A807-03479F4B1364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72FA359A-589C-DD60-C2BE-23FB95D4924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AA21B364-B0A4-C071-F526-56E0DCF66328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79EB280A-F029-28E4-0EB7-E28A2BCDBD6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C96A4225-2B35-5DE5-5E6B-F6004C6AAF45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5AE75EB1-9455-E4F5-AD7D-DD76D6AE524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F3EEE047-9912-48C5-4C9E-C6B5D61F7F6E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865088" y="2774532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CEDB20D9-F49F-1EFA-F3B4-58CD2F019E8D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9050463-CA00-D5A7-86CE-57DD67332B3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3A216DED-A7C3-866D-5ADD-85510D56317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BABA16AF-2DD5-472A-45FD-F1868E22FEEE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6C43D8A6-504A-E4F6-52ED-547281836C3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315D2EE9-16CF-CA1E-FDAB-4F8A26784401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1288" name="TextBox 850">
            <a:extLst>
              <a:ext uri="{FF2B5EF4-FFF2-40B4-BE49-F238E27FC236}">
                <a16:creationId xmlns:a16="http://schemas.microsoft.com/office/drawing/2014/main" id="{8ADE1D9C-F676-E953-AFB2-E6D979A3AC6D}"/>
              </a:ext>
            </a:extLst>
          </p:cNvPr>
          <p:cNvSpPr txBox="1"/>
          <p:nvPr/>
        </p:nvSpPr>
        <p:spPr>
          <a:xfrm flipH="1">
            <a:off x="1088250" y="3452791"/>
            <a:ext cx="1318235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rebuchet MS" panose="020B0703020202090204" pitchFamily="34" charset="0"/>
              </a:rPr>
              <a:t>Clusters 1,2</a:t>
            </a:r>
          </a:p>
        </p:txBody>
      </p:sp>
      <p:grpSp>
        <p:nvGrpSpPr>
          <p:cNvPr id="1285" name="组合 1284">
            <a:extLst>
              <a:ext uri="{FF2B5EF4-FFF2-40B4-BE49-F238E27FC236}">
                <a16:creationId xmlns:a16="http://schemas.microsoft.com/office/drawing/2014/main" id="{7A2A88D5-B8C0-7CCA-769F-0C088529B47F}"/>
              </a:ext>
            </a:extLst>
          </p:cNvPr>
          <p:cNvGrpSpPr/>
          <p:nvPr/>
        </p:nvGrpSpPr>
        <p:grpSpPr>
          <a:xfrm>
            <a:off x="6394409" y="1541454"/>
            <a:ext cx="2253583" cy="1857832"/>
            <a:chOff x="5951056" y="1680604"/>
            <a:chExt cx="2253583" cy="1857832"/>
          </a:xfrm>
        </p:grpSpPr>
        <p:cxnSp>
          <p:nvCxnSpPr>
            <p:cNvPr id="1115" name="Straight Arrow Connector 762">
              <a:extLst>
                <a:ext uri="{FF2B5EF4-FFF2-40B4-BE49-F238E27FC236}">
                  <a16:creationId xmlns:a16="http://schemas.microsoft.com/office/drawing/2014/main" id="{E5737387-55DA-0009-13F7-EC6684C91BFE}"/>
                </a:ext>
              </a:extLst>
            </p:cNvPr>
            <p:cNvCxnSpPr>
              <a:cxnSpLocks/>
              <a:stCxn id="1075" idx="0"/>
              <a:endCxn id="1091" idx="4"/>
            </p:cNvCxnSpPr>
            <p:nvPr/>
          </p:nvCxnSpPr>
          <p:spPr>
            <a:xfrm flipV="1">
              <a:off x="6507059" y="2070244"/>
              <a:ext cx="1509" cy="99632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Arrow Connector 765">
              <a:extLst>
                <a:ext uri="{FF2B5EF4-FFF2-40B4-BE49-F238E27FC236}">
                  <a16:creationId xmlns:a16="http://schemas.microsoft.com/office/drawing/2014/main" id="{5285D3C9-CF20-20FB-F8A6-7869D76003D7}"/>
                </a:ext>
              </a:extLst>
            </p:cNvPr>
            <p:cNvCxnSpPr>
              <a:cxnSpLocks/>
              <a:stCxn id="1075" idx="6"/>
              <a:endCxn id="1107" idx="2"/>
            </p:cNvCxnSpPr>
            <p:nvPr/>
          </p:nvCxnSpPr>
          <p:spPr>
            <a:xfrm>
              <a:off x="6651059" y="3210573"/>
              <a:ext cx="493584" cy="18386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Arrow Connector 771">
              <a:extLst>
                <a:ext uri="{FF2B5EF4-FFF2-40B4-BE49-F238E27FC236}">
                  <a16:creationId xmlns:a16="http://schemas.microsoft.com/office/drawing/2014/main" id="{706F6B5D-495B-149E-1641-E50B71FA3A25}"/>
                </a:ext>
              </a:extLst>
            </p:cNvPr>
            <p:cNvCxnSpPr>
              <a:cxnSpLocks/>
              <a:stCxn id="1059" idx="2"/>
              <a:endCxn id="1099" idx="6"/>
            </p:cNvCxnSpPr>
            <p:nvPr/>
          </p:nvCxnSpPr>
          <p:spPr>
            <a:xfrm flipH="1" flipV="1">
              <a:off x="7534693" y="1824604"/>
              <a:ext cx="381946" cy="41411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Arrow Connector 798">
              <a:extLst>
                <a:ext uri="{FF2B5EF4-FFF2-40B4-BE49-F238E27FC236}">
                  <a16:creationId xmlns:a16="http://schemas.microsoft.com/office/drawing/2014/main" id="{166568DC-B483-53D6-A1FC-86BB3989EE6D}"/>
                </a:ext>
              </a:extLst>
            </p:cNvPr>
            <p:cNvCxnSpPr>
              <a:cxnSpLocks/>
              <a:stCxn id="1107" idx="6"/>
              <a:endCxn id="1083" idx="3"/>
            </p:cNvCxnSpPr>
            <p:nvPr/>
          </p:nvCxnSpPr>
          <p:spPr>
            <a:xfrm flipV="1">
              <a:off x="7432643" y="3222890"/>
              <a:ext cx="499468" cy="17154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Arrow Connector 804">
              <a:extLst>
                <a:ext uri="{FF2B5EF4-FFF2-40B4-BE49-F238E27FC236}">
                  <a16:creationId xmlns:a16="http://schemas.microsoft.com/office/drawing/2014/main" id="{EACEC090-543F-4393-301B-C2D3725F855F}"/>
                </a:ext>
              </a:extLst>
            </p:cNvPr>
            <p:cNvCxnSpPr>
              <a:cxnSpLocks/>
              <a:stCxn id="1099" idx="2"/>
              <a:endCxn id="1091" idx="6"/>
            </p:cNvCxnSpPr>
            <p:nvPr/>
          </p:nvCxnSpPr>
          <p:spPr>
            <a:xfrm flipH="1">
              <a:off x="6652568" y="1824604"/>
              <a:ext cx="594125" cy="10164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Arrow Connector 798">
              <a:extLst>
                <a:ext uri="{FF2B5EF4-FFF2-40B4-BE49-F238E27FC236}">
                  <a16:creationId xmlns:a16="http://schemas.microsoft.com/office/drawing/2014/main" id="{615290DB-7CCA-A04A-A977-504DB7CABA7C}"/>
                </a:ext>
              </a:extLst>
            </p:cNvPr>
            <p:cNvCxnSpPr>
              <a:cxnSpLocks/>
              <a:stCxn id="1051" idx="0"/>
              <a:endCxn id="1099" idx="4"/>
            </p:cNvCxnSpPr>
            <p:nvPr/>
          </p:nvCxnSpPr>
          <p:spPr>
            <a:xfrm flipV="1">
              <a:off x="7155477" y="1968604"/>
              <a:ext cx="235216" cy="46038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798">
              <a:extLst>
                <a:ext uri="{FF2B5EF4-FFF2-40B4-BE49-F238E27FC236}">
                  <a16:creationId xmlns:a16="http://schemas.microsoft.com/office/drawing/2014/main" id="{3F291867-D67C-6143-8485-93EB5ED2160F}"/>
                </a:ext>
              </a:extLst>
            </p:cNvPr>
            <p:cNvCxnSpPr>
              <a:cxnSpLocks/>
              <a:stCxn id="1059" idx="4"/>
              <a:endCxn id="1107" idx="7"/>
            </p:cNvCxnSpPr>
            <p:nvPr/>
          </p:nvCxnSpPr>
          <p:spPr>
            <a:xfrm flipH="1">
              <a:off x="7390466" y="2382716"/>
              <a:ext cx="670173" cy="9098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Oval 366">
              <a:extLst>
                <a:ext uri="{FF2B5EF4-FFF2-40B4-BE49-F238E27FC236}">
                  <a16:creationId xmlns:a16="http://schemas.microsoft.com/office/drawing/2014/main" id="{207E3E41-CDF8-C9B5-5669-2792F831A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1477" y="242898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1059" name="Oval 378">
              <a:extLst>
                <a:ext uri="{FF2B5EF4-FFF2-40B4-BE49-F238E27FC236}">
                  <a16:creationId xmlns:a16="http://schemas.microsoft.com/office/drawing/2014/main" id="{AFBED345-5020-7112-E765-6EB03BB3E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6639" y="209471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1067" name="Oval 386">
              <a:extLst>
                <a:ext uri="{FF2B5EF4-FFF2-40B4-BE49-F238E27FC236}">
                  <a16:creationId xmlns:a16="http://schemas.microsoft.com/office/drawing/2014/main" id="{630AD6DA-E986-BCA7-1291-2CA875906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056" y="240008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1075" name="Oval 394">
              <a:extLst>
                <a:ext uri="{FF2B5EF4-FFF2-40B4-BE49-F238E27FC236}">
                  <a16:creationId xmlns:a16="http://schemas.microsoft.com/office/drawing/2014/main" id="{BB2A4ABB-F136-1331-8759-ED5575CD0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3059" y="30665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1083" name="Oval 402">
              <a:extLst>
                <a:ext uri="{FF2B5EF4-FFF2-40B4-BE49-F238E27FC236}">
                  <a16:creationId xmlns:a16="http://schemas.microsoft.com/office/drawing/2014/main" id="{D30B09B1-C6A2-8BAE-B36C-ACA801DD4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9934" y="297706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1091" name="Oval 410">
              <a:extLst>
                <a:ext uri="{FF2B5EF4-FFF2-40B4-BE49-F238E27FC236}">
                  <a16:creationId xmlns:a16="http://schemas.microsoft.com/office/drawing/2014/main" id="{3906545B-DF12-05D3-842B-434156F23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4568" y="178224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1099" name="Oval 418">
              <a:extLst>
                <a:ext uri="{FF2B5EF4-FFF2-40B4-BE49-F238E27FC236}">
                  <a16:creationId xmlns:a16="http://schemas.microsoft.com/office/drawing/2014/main" id="{FDDE74C9-D042-0673-F73E-3DF17993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6693" y="16806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1107" name="Oval 426">
              <a:extLst>
                <a:ext uri="{FF2B5EF4-FFF2-40B4-BE49-F238E27FC236}">
                  <a16:creationId xmlns:a16="http://schemas.microsoft.com/office/drawing/2014/main" id="{DDD3BDF8-3335-6E38-3276-0ACF704E1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4643" y="325043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1334" name="组合 1333">
            <a:extLst>
              <a:ext uri="{FF2B5EF4-FFF2-40B4-BE49-F238E27FC236}">
                <a16:creationId xmlns:a16="http://schemas.microsoft.com/office/drawing/2014/main" id="{E0C0172F-D18D-3543-DECE-2F5AD6D1CA21}"/>
              </a:ext>
            </a:extLst>
          </p:cNvPr>
          <p:cNvGrpSpPr/>
          <p:nvPr/>
        </p:nvGrpSpPr>
        <p:grpSpPr>
          <a:xfrm>
            <a:off x="6820103" y="1388563"/>
            <a:ext cx="1957366" cy="1677833"/>
            <a:chOff x="6820103" y="1388563"/>
            <a:chExt cx="1957366" cy="1677833"/>
          </a:xfrm>
          <a:solidFill>
            <a:schemeClr val="bg2">
              <a:lumMod val="75000"/>
            </a:schemeClr>
          </a:solidFill>
        </p:grpSpPr>
        <p:grpSp>
          <p:nvGrpSpPr>
            <p:cNvPr id="1084" name="Group 403">
              <a:extLst>
                <a:ext uri="{FF2B5EF4-FFF2-40B4-BE49-F238E27FC236}">
                  <a16:creationId xmlns:a16="http://schemas.microsoft.com/office/drawing/2014/main" id="{CFAE7AA2-0075-6101-41E2-D55C5F021C1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8345469" y="2685026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85" name="Rectangle 404">
                <a:extLst>
                  <a:ext uri="{FF2B5EF4-FFF2-40B4-BE49-F238E27FC236}">
                    <a16:creationId xmlns:a16="http://schemas.microsoft.com/office/drawing/2014/main" id="{5898EE1D-ABCE-4FD4-6247-8382642100C0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86" name="Group 405">
                <a:extLst>
                  <a:ext uri="{FF2B5EF4-FFF2-40B4-BE49-F238E27FC236}">
                    <a16:creationId xmlns:a16="http://schemas.microsoft.com/office/drawing/2014/main" id="{8ADFD1C3-B845-F4E3-2F8F-BD5E06768D6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87" name="Group 407">
                  <a:extLst>
                    <a:ext uri="{FF2B5EF4-FFF2-40B4-BE49-F238E27FC236}">
                      <a16:creationId xmlns:a16="http://schemas.microsoft.com/office/drawing/2014/main" id="{0DB83B21-F0B3-6FEE-2EB3-0592B683B206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89" name="Rectangle 408">
                    <a:extLst>
                      <a:ext uri="{FF2B5EF4-FFF2-40B4-BE49-F238E27FC236}">
                        <a16:creationId xmlns:a16="http://schemas.microsoft.com/office/drawing/2014/main" id="{EA8ECE58-6C35-5A15-B00F-87E48393FBE4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90" name="Rectangle 409">
                    <a:extLst>
                      <a:ext uri="{FF2B5EF4-FFF2-40B4-BE49-F238E27FC236}">
                        <a16:creationId xmlns:a16="http://schemas.microsoft.com/office/drawing/2014/main" id="{AB812407-2CE0-EB8C-4D30-AFBA3EEE588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88" name="Rectangle 406">
                  <a:extLst>
                    <a:ext uri="{FF2B5EF4-FFF2-40B4-BE49-F238E27FC236}">
                      <a16:creationId xmlns:a16="http://schemas.microsoft.com/office/drawing/2014/main" id="{59771959-BDB2-CEF1-255C-4CF91CB2E1E2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092" name="Group 411">
              <a:extLst>
                <a:ext uri="{FF2B5EF4-FFF2-40B4-BE49-F238E27FC236}">
                  <a16:creationId xmlns:a16="http://schemas.microsoft.com/office/drawing/2014/main" id="{C110DF8A-79AA-757A-F0D1-5E67CF4CF1AB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820103" y="1490203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093" name="Rectangle 412">
                <a:extLst>
                  <a:ext uri="{FF2B5EF4-FFF2-40B4-BE49-F238E27FC236}">
                    <a16:creationId xmlns:a16="http://schemas.microsoft.com/office/drawing/2014/main" id="{A402BB48-955D-60FD-CD53-C3C9D886B673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94" name="Group 413">
                <a:extLst>
                  <a:ext uri="{FF2B5EF4-FFF2-40B4-BE49-F238E27FC236}">
                    <a16:creationId xmlns:a16="http://schemas.microsoft.com/office/drawing/2014/main" id="{E64B7798-BBA8-A7F2-6474-3303E27895F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95" name="Group 415">
                  <a:extLst>
                    <a:ext uri="{FF2B5EF4-FFF2-40B4-BE49-F238E27FC236}">
                      <a16:creationId xmlns:a16="http://schemas.microsoft.com/office/drawing/2014/main" id="{B03A7E44-58F7-209B-0F3A-CF681FA77D3E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97" name="Rectangle 416">
                    <a:extLst>
                      <a:ext uri="{FF2B5EF4-FFF2-40B4-BE49-F238E27FC236}">
                        <a16:creationId xmlns:a16="http://schemas.microsoft.com/office/drawing/2014/main" id="{2820BF8F-5220-105E-769A-803256BDC7E0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98" name="Rectangle 417">
                    <a:extLst>
                      <a:ext uri="{FF2B5EF4-FFF2-40B4-BE49-F238E27FC236}">
                        <a16:creationId xmlns:a16="http://schemas.microsoft.com/office/drawing/2014/main" id="{1A67615C-074A-9EFF-9DD8-356A7DAC6C43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96" name="Rectangle 414">
                  <a:extLst>
                    <a:ext uri="{FF2B5EF4-FFF2-40B4-BE49-F238E27FC236}">
                      <a16:creationId xmlns:a16="http://schemas.microsoft.com/office/drawing/2014/main" id="{FAA8DD4D-4EEC-D923-A297-EBE3E76AE07C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100" name="Group 419">
              <a:extLst>
                <a:ext uri="{FF2B5EF4-FFF2-40B4-BE49-F238E27FC236}">
                  <a16:creationId xmlns:a16="http://schemas.microsoft.com/office/drawing/2014/main" id="{3ECDFE99-94EC-5E7C-BBE7-733475591CB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7702228" y="1388563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101" name="Rectangle 420">
                <a:extLst>
                  <a:ext uri="{FF2B5EF4-FFF2-40B4-BE49-F238E27FC236}">
                    <a16:creationId xmlns:a16="http://schemas.microsoft.com/office/drawing/2014/main" id="{0425A634-8780-9AEE-B85C-5AF4FA6AE936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102" name="Group 421">
                <a:extLst>
                  <a:ext uri="{FF2B5EF4-FFF2-40B4-BE49-F238E27FC236}">
                    <a16:creationId xmlns:a16="http://schemas.microsoft.com/office/drawing/2014/main" id="{DA11C6EE-FD24-FA0F-E298-7BD2CC120182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103" name="Group 423">
                  <a:extLst>
                    <a:ext uri="{FF2B5EF4-FFF2-40B4-BE49-F238E27FC236}">
                      <a16:creationId xmlns:a16="http://schemas.microsoft.com/office/drawing/2014/main" id="{2268B258-74FA-13EC-C5F5-0D17D77A4D4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105" name="Rectangle 424">
                    <a:extLst>
                      <a:ext uri="{FF2B5EF4-FFF2-40B4-BE49-F238E27FC236}">
                        <a16:creationId xmlns:a16="http://schemas.microsoft.com/office/drawing/2014/main" id="{39DE4F8A-26C0-0FBE-05EE-51E21C535EA2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106" name="Rectangle 425">
                    <a:extLst>
                      <a:ext uri="{FF2B5EF4-FFF2-40B4-BE49-F238E27FC236}">
                        <a16:creationId xmlns:a16="http://schemas.microsoft.com/office/drawing/2014/main" id="{D1D5011E-0F4B-B109-0DD2-C3F471C878A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/>
                  </a:p>
                </p:txBody>
              </p:sp>
            </p:grpSp>
            <p:sp>
              <p:nvSpPr>
                <p:cNvPr id="1104" name="Rectangle 422">
                  <a:extLst>
                    <a:ext uri="{FF2B5EF4-FFF2-40B4-BE49-F238E27FC236}">
                      <a16:creationId xmlns:a16="http://schemas.microsoft.com/office/drawing/2014/main" id="{FA15899E-B850-4243-C6B3-DF2840E17858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108" name="Group 427">
              <a:extLst>
                <a:ext uri="{FF2B5EF4-FFF2-40B4-BE49-F238E27FC236}">
                  <a16:creationId xmlns:a16="http://schemas.microsoft.com/office/drawing/2014/main" id="{E070DDEF-2AD9-A572-1A35-DF57017A23F1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7600178" y="2958395"/>
              <a:ext cx="432000" cy="108001"/>
              <a:chOff x="2950234" y="1915063"/>
              <a:chExt cx="720000" cy="180001"/>
            </a:xfrm>
            <a:grpFill/>
          </p:grpSpPr>
          <p:sp>
            <p:nvSpPr>
              <p:cNvPr id="1109" name="Rectangle 428">
                <a:extLst>
                  <a:ext uri="{FF2B5EF4-FFF2-40B4-BE49-F238E27FC236}">
                    <a16:creationId xmlns:a16="http://schemas.microsoft.com/office/drawing/2014/main" id="{AD2D4BE9-5EAE-6475-416C-A6277D264744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110" name="Group 429">
                <a:extLst>
                  <a:ext uri="{FF2B5EF4-FFF2-40B4-BE49-F238E27FC236}">
                    <a16:creationId xmlns:a16="http://schemas.microsoft.com/office/drawing/2014/main" id="{7B8342AF-CB08-FFAB-F366-A1EBE51B1BEA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111" name="Group 431">
                  <a:extLst>
                    <a:ext uri="{FF2B5EF4-FFF2-40B4-BE49-F238E27FC236}">
                      <a16:creationId xmlns:a16="http://schemas.microsoft.com/office/drawing/2014/main" id="{004AC262-2E6A-18C4-67E2-49D10DA9781C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113" name="Rectangle 432">
                    <a:extLst>
                      <a:ext uri="{FF2B5EF4-FFF2-40B4-BE49-F238E27FC236}">
                        <a16:creationId xmlns:a16="http://schemas.microsoft.com/office/drawing/2014/main" id="{E960A369-54AF-48E9-B328-7A0063DD4A67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114" name="Rectangle 433">
                    <a:extLst>
                      <a:ext uri="{FF2B5EF4-FFF2-40B4-BE49-F238E27FC236}">
                        <a16:creationId xmlns:a16="http://schemas.microsoft.com/office/drawing/2014/main" id="{E58BB309-F3AD-28F0-A838-24076C36561E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112" name="Rectangle 430">
                  <a:extLst>
                    <a:ext uri="{FF2B5EF4-FFF2-40B4-BE49-F238E27FC236}">
                      <a16:creationId xmlns:a16="http://schemas.microsoft.com/office/drawing/2014/main" id="{3BE43B9D-9572-52FA-464A-C539F2DC9903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1290" name="TextBox 852">
            <a:extLst>
              <a:ext uri="{FF2B5EF4-FFF2-40B4-BE49-F238E27FC236}">
                <a16:creationId xmlns:a16="http://schemas.microsoft.com/office/drawing/2014/main" id="{3FA4BB64-5CE8-92E2-CA2D-ED8D49261266}"/>
              </a:ext>
            </a:extLst>
          </p:cNvPr>
          <p:cNvSpPr txBox="1"/>
          <p:nvPr/>
        </p:nvSpPr>
        <p:spPr>
          <a:xfrm flipH="1">
            <a:off x="7041757" y="3450690"/>
            <a:ext cx="1291530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rebuchet MS" panose="020B0703020202090204" pitchFamily="34" charset="0"/>
              </a:rPr>
              <a:t>Clusters 3,4</a:t>
            </a:r>
          </a:p>
        </p:txBody>
      </p:sp>
      <p:sp>
        <p:nvSpPr>
          <p:cNvPr id="1300" name="TextBox 358">
            <a:extLst>
              <a:ext uri="{FF2B5EF4-FFF2-40B4-BE49-F238E27FC236}">
                <a16:creationId xmlns:a16="http://schemas.microsoft.com/office/drawing/2014/main" id="{2363904D-EFB0-DDFC-CEF5-9261BFF0FC8E}"/>
              </a:ext>
            </a:extLst>
          </p:cNvPr>
          <p:cNvSpPr txBox="1"/>
          <p:nvPr/>
        </p:nvSpPr>
        <p:spPr>
          <a:xfrm flipH="1">
            <a:off x="805127" y="3814840"/>
            <a:ext cx="29331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rebuchet MS" panose="020B0703020202090204" pitchFamily="34" charset="0"/>
              </a:rPr>
              <a:t>Edge-level partition</a:t>
            </a:r>
            <a:endParaRPr lang="en-US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1301" name="Straight Arrow Connector 361">
            <a:extLst>
              <a:ext uri="{FF2B5EF4-FFF2-40B4-BE49-F238E27FC236}">
                <a16:creationId xmlns:a16="http://schemas.microsoft.com/office/drawing/2014/main" id="{E4E39CA6-E8C5-A69D-A26D-C3949F2F58E0}"/>
              </a:ext>
            </a:extLst>
          </p:cNvPr>
          <p:cNvCxnSpPr>
            <a:cxnSpLocks/>
            <a:stCxn id="1300" idx="2"/>
          </p:cNvCxnSpPr>
          <p:nvPr/>
        </p:nvCxnSpPr>
        <p:spPr>
          <a:xfrm flipH="1">
            <a:off x="2169160" y="4091839"/>
            <a:ext cx="102547" cy="1929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Arrow Connector 361">
            <a:extLst>
              <a:ext uri="{FF2B5EF4-FFF2-40B4-BE49-F238E27FC236}">
                <a16:creationId xmlns:a16="http://schemas.microsoft.com/office/drawing/2014/main" id="{692B879D-0CE3-1DCA-35DB-E92A3897A2FA}"/>
              </a:ext>
            </a:extLst>
          </p:cNvPr>
          <p:cNvCxnSpPr>
            <a:cxnSpLocks/>
          </p:cNvCxnSpPr>
          <p:nvPr/>
        </p:nvCxnSpPr>
        <p:spPr>
          <a:xfrm>
            <a:off x="2385325" y="4107767"/>
            <a:ext cx="1775007" cy="10622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" name="TextBox 358">
            <a:extLst>
              <a:ext uri="{FF2B5EF4-FFF2-40B4-BE49-F238E27FC236}">
                <a16:creationId xmlns:a16="http://schemas.microsoft.com/office/drawing/2014/main" id="{632B5E22-3BAD-3CB3-DC43-4B4B08B02BA0}"/>
              </a:ext>
            </a:extLst>
          </p:cNvPr>
          <p:cNvSpPr txBox="1"/>
          <p:nvPr/>
        </p:nvSpPr>
        <p:spPr>
          <a:xfrm flipH="1">
            <a:off x="3781776" y="3837029"/>
            <a:ext cx="25469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rebuchet MS" panose="020B0703020202090204" pitchFamily="34" charset="0"/>
              </a:rPr>
              <a:t>Feature-level partition</a:t>
            </a:r>
            <a:endParaRPr lang="en-US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1313" name="Straight Arrow Connector 361">
            <a:extLst>
              <a:ext uri="{FF2B5EF4-FFF2-40B4-BE49-F238E27FC236}">
                <a16:creationId xmlns:a16="http://schemas.microsoft.com/office/drawing/2014/main" id="{A568AEBB-BFCC-A51A-4740-42C4FC782667}"/>
              </a:ext>
            </a:extLst>
          </p:cNvPr>
          <p:cNvCxnSpPr>
            <a:cxnSpLocks/>
          </p:cNvCxnSpPr>
          <p:nvPr/>
        </p:nvCxnSpPr>
        <p:spPr>
          <a:xfrm flipH="1">
            <a:off x="4826844" y="4163818"/>
            <a:ext cx="242870" cy="1929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6" name="TextBox 332">
            <a:extLst>
              <a:ext uri="{FF2B5EF4-FFF2-40B4-BE49-F238E27FC236}">
                <a16:creationId xmlns:a16="http://schemas.microsoft.com/office/drawing/2014/main" id="{C1FE1AB7-575F-65DC-2BAF-FC1E5431EDB5}"/>
              </a:ext>
            </a:extLst>
          </p:cNvPr>
          <p:cNvSpPr txBox="1"/>
          <p:nvPr/>
        </p:nvSpPr>
        <p:spPr>
          <a:xfrm flipH="1">
            <a:off x="1175236" y="4778380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1,2</a:t>
            </a:r>
          </a:p>
        </p:txBody>
      </p:sp>
      <p:sp>
        <p:nvSpPr>
          <p:cNvPr id="1317" name="TextBox 333">
            <a:extLst>
              <a:ext uri="{FF2B5EF4-FFF2-40B4-BE49-F238E27FC236}">
                <a16:creationId xmlns:a16="http://schemas.microsoft.com/office/drawing/2014/main" id="{1EDB41A1-F4FF-D6EB-010C-349CFE923A0A}"/>
              </a:ext>
            </a:extLst>
          </p:cNvPr>
          <p:cNvSpPr txBox="1"/>
          <p:nvPr/>
        </p:nvSpPr>
        <p:spPr>
          <a:xfrm flipH="1">
            <a:off x="2141517" y="4778592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3,4</a:t>
            </a:r>
          </a:p>
        </p:txBody>
      </p:sp>
      <p:sp>
        <p:nvSpPr>
          <p:cNvPr id="1319" name="TextBox 335">
            <a:extLst>
              <a:ext uri="{FF2B5EF4-FFF2-40B4-BE49-F238E27FC236}">
                <a16:creationId xmlns:a16="http://schemas.microsoft.com/office/drawing/2014/main" id="{A51F5A47-C767-9E98-DD2D-5EB469312F54}"/>
              </a:ext>
            </a:extLst>
          </p:cNvPr>
          <p:cNvSpPr txBox="1"/>
          <p:nvPr/>
        </p:nvSpPr>
        <p:spPr>
          <a:xfrm rot="16200000" flipH="1">
            <a:off x="4146954" y="4626521"/>
            <a:ext cx="906623" cy="3939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Cluster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1320" name="TextBox 338">
            <a:extLst>
              <a:ext uri="{FF2B5EF4-FFF2-40B4-BE49-F238E27FC236}">
                <a16:creationId xmlns:a16="http://schemas.microsoft.com/office/drawing/2014/main" id="{8D8E06E0-FDA1-CF90-1ADD-C37AF8D8DB8B}"/>
              </a:ext>
            </a:extLst>
          </p:cNvPr>
          <p:cNvSpPr txBox="1"/>
          <p:nvPr/>
        </p:nvSpPr>
        <p:spPr>
          <a:xfrm rot="16200000" flipH="1">
            <a:off x="4146954" y="5452249"/>
            <a:ext cx="906623" cy="3939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Cluster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1321" name="TextBox 339">
            <a:extLst>
              <a:ext uri="{FF2B5EF4-FFF2-40B4-BE49-F238E27FC236}">
                <a16:creationId xmlns:a16="http://schemas.microsoft.com/office/drawing/2014/main" id="{C97FF0A4-101A-38DC-3BC0-E47017732E96}"/>
              </a:ext>
            </a:extLst>
          </p:cNvPr>
          <p:cNvSpPr txBox="1"/>
          <p:nvPr/>
        </p:nvSpPr>
        <p:spPr>
          <a:xfrm rot="16200000" flipH="1">
            <a:off x="4605771" y="5452249"/>
            <a:ext cx="906623" cy="3939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Cluster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322" name="TextBox 340">
            <a:extLst>
              <a:ext uri="{FF2B5EF4-FFF2-40B4-BE49-F238E27FC236}">
                <a16:creationId xmlns:a16="http://schemas.microsoft.com/office/drawing/2014/main" id="{7AB25FBA-6B6E-24B2-F956-38FFFE0E189D}"/>
              </a:ext>
            </a:extLst>
          </p:cNvPr>
          <p:cNvSpPr txBox="1"/>
          <p:nvPr/>
        </p:nvSpPr>
        <p:spPr>
          <a:xfrm rot="16200000" flipH="1">
            <a:off x="4605771" y="4626521"/>
            <a:ext cx="906623" cy="3939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Cluster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54" name="TextBox 332">
            <a:extLst>
              <a:ext uri="{FF2B5EF4-FFF2-40B4-BE49-F238E27FC236}">
                <a16:creationId xmlns:a16="http://schemas.microsoft.com/office/drawing/2014/main" id="{8A2646ED-D196-A6B1-3D44-61E53FCB204D}"/>
              </a:ext>
            </a:extLst>
          </p:cNvPr>
          <p:cNvSpPr txBox="1"/>
          <p:nvPr/>
        </p:nvSpPr>
        <p:spPr>
          <a:xfrm flipH="1">
            <a:off x="4329156" y="4549191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1,2</a:t>
            </a:r>
          </a:p>
        </p:txBody>
      </p:sp>
      <p:sp>
        <p:nvSpPr>
          <p:cNvPr id="56" name="TextBox 332">
            <a:extLst>
              <a:ext uri="{FF2B5EF4-FFF2-40B4-BE49-F238E27FC236}">
                <a16:creationId xmlns:a16="http://schemas.microsoft.com/office/drawing/2014/main" id="{70F13267-DC13-A947-DD41-BBEA1D0BA8BF}"/>
              </a:ext>
            </a:extLst>
          </p:cNvPr>
          <p:cNvSpPr txBox="1"/>
          <p:nvPr/>
        </p:nvSpPr>
        <p:spPr>
          <a:xfrm flipH="1">
            <a:off x="4335171" y="5363310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3,4</a:t>
            </a:r>
          </a:p>
        </p:txBody>
      </p:sp>
      <p:sp>
        <p:nvSpPr>
          <p:cNvPr id="57" name="Multiply 188">
            <a:extLst>
              <a:ext uri="{FF2B5EF4-FFF2-40B4-BE49-F238E27FC236}">
                <a16:creationId xmlns:a16="http://schemas.microsoft.com/office/drawing/2014/main" id="{EE600E51-66B7-5C82-9FD9-364946F88E09}"/>
              </a:ext>
            </a:extLst>
          </p:cNvPr>
          <p:cNvSpPr/>
          <p:nvPr/>
        </p:nvSpPr>
        <p:spPr>
          <a:xfrm>
            <a:off x="3370455" y="4951295"/>
            <a:ext cx="632012" cy="565883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095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" grpId="0"/>
      <p:bldP spid="975" grpId="0"/>
      <p:bldP spid="1288" grpId="0"/>
      <p:bldP spid="1290" grpId="0"/>
      <p:bldP spid="1300" grpId="0"/>
      <p:bldP spid="1310" grpId="0"/>
      <p:bldP spid="1316" grpId="0"/>
      <p:bldP spid="1317" grpId="0"/>
      <p:bldP spid="1319" grpId="0"/>
      <p:bldP spid="1320" grpId="0"/>
      <p:bldP spid="1321" grpId="0"/>
      <p:bldP spid="1322" grpId="0"/>
      <p:bldP spid="54" grpId="1"/>
      <p:bldP spid="5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Across PIM Clusters: Edge- </a:t>
            </a:r>
            <a:r>
              <a:rPr lang="en-GB" altLang="zh-CN" sz="3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Feature-Level Parallelism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400" y="635040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15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759656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E.g., </a:t>
            </a:r>
            <a:r>
              <a:rPr lang="en-GB" altLang="zh-CN" sz="2400" dirty="0">
                <a:latin typeface="Trebuchet MS" panose="020B0703020202090204" pitchFamily="34" charset="0"/>
              </a:rPr>
              <a:t>creating 4 PIM clusters with 2 Edge partitions and 2 Feature partitions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617" name="表格 616">
            <a:extLst>
              <a:ext uri="{FF2B5EF4-FFF2-40B4-BE49-F238E27FC236}">
                <a16:creationId xmlns:a16="http://schemas.microsoft.com/office/drawing/2014/main" id="{A4450EF5-1F6B-8A8A-3ACD-588923058041}"/>
              </a:ext>
            </a:extLst>
          </p:cNvPr>
          <p:cNvGraphicFramePr>
            <a:graphicFrameLocks noGrp="1"/>
          </p:cNvGraphicFramePr>
          <p:nvPr/>
        </p:nvGraphicFramePr>
        <p:xfrm>
          <a:off x="1179858" y="4399036"/>
          <a:ext cx="1872000" cy="16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>
                  <a:extLst>
                    <a:ext uri="{9D8B030D-6E8A-4147-A177-3AD203B41FA5}">
                      <a16:colId xmlns:a16="http://schemas.microsoft.com/office/drawing/2014/main" val="3850995291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86612947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483045547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70646261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969968270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1981166006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2582803709"/>
                    </a:ext>
                  </a:extLst>
                </a:gridCol>
                <a:gridCol w="234000">
                  <a:extLst>
                    <a:ext uri="{9D8B030D-6E8A-4147-A177-3AD203B41FA5}">
                      <a16:colId xmlns:a16="http://schemas.microsoft.com/office/drawing/2014/main" val="3174411224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9480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0536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0584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1969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614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3849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4778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577611"/>
                  </a:ext>
                </a:extLst>
              </a:tr>
            </a:tbl>
          </a:graphicData>
        </a:graphic>
      </p:graphicFrame>
      <p:grpSp>
        <p:nvGrpSpPr>
          <p:cNvPr id="764" name="Group 141">
            <a:extLst>
              <a:ext uri="{FF2B5EF4-FFF2-40B4-BE49-F238E27FC236}">
                <a16:creationId xmlns:a16="http://schemas.microsoft.com/office/drawing/2014/main" id="{F6B3BF7E-7076-4FE1-1EA5-595446D251D7}"/>
              </a:ext>
            </a:extLst>
          </p:cNvPr>
          <p:cNvGrpSpPr>
            <a:grpSpLocks noChangeAspect="1"/>
          </p:cNvGrpSpPr>
          <p:nvPr/>
        </p:nvGrpSpPr>
        <p:grpSpPr>
          <a:xfrm>
            <a:off x="4321064" y="4403452"/>
            <a:ext cx="929404" cy="1661569"/>
            <a:chOff x="1036320" y="2260266"/>
            <a:chExt cx="952500" cy="1928224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773" name="Group 142">
              <a:extLst>
                <a:ext uri="{FF2B5EF4-FFF2-40B4-BE49-F238E27FC236}">
                  <a16:creationId xmlns:a16="http://schemas.microsoft.com/office/drawing/2014/main" id="{9DD58235-A885-DA2C-AD7C-D6F58DB0D2D9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809" name="Group 166">
                <a:extLst>
                  <a:ext uri="{FF2B5EF4-FFF2-40B4-BE49-F238E27FC236}">
                    <a16:creationId xmlns:a16="http://schemas.microsoft.com/office/drawing/2014/main" id="{29FC681E-B01F-5AF1-CFE1-B71F0DB6E080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825" name="Group 178">
                  <a:extLst>
                    <a:ext uri="{FF2B5EF4-FFF2-40B4-BE49-F238E27FC236}">
                      <a16:creationId xmlns:a16="http://schemas.microsoft.com/office/drawing/2014/main" id="{AB6F0DE8-7657-D130-9D74-101FD77F348A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833" name="Rectangle 184">
                    <a:extLst>
                      <a:ext uri="{FF2B5EF4-FFF2-40B4-BE49-F238E27FC236}">
                        <a16:creationId xmlns:a16="http://schemas.microsoft.com/office/drawing/2014/main" id="{8AD3D9CB-F3C2-E3EF-D927-204F02C3F07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5" name="Rectangle 185">
                    <a:extLst>
                      <a:ext uri="{FF2B5EF4-FFF2-40B4-BE49-F238E27FC236}">
                        <a16:creationId xmlns:a16="http://schemas.microsoft.com/office/drawing/2014/main" id="{E924081D-B44A-F004-7A64-294DB4739747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6" name="Rectangle 186">
                    <a:extLst>
                      <a:ext uri="{FF2B5EF4-FFF2-40B4-BE49-F238E27FC236}">
                        <a16:creationId xmlns:a16="http://schemas.microsoft.com/office/drawing/2014/main" id="{1E984972-E9CD-FC67-6BCD-4FC55189B36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8" name="Rectangle 187">
                    <a:extLst>
                      <a:ext uri="{FF2B5EF4-FFF2-40B4-BE49-F238E27FC236}">
                        <a16:creationId xmlns:a16="http://schemas.microsoft.com/office/drawing/2014/main" id="{6504FF7A-3E64-9483-7B94-AFA756DFD71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26" name="Group 179">
                  <a:extLst>
                    <a:ext uri="{FF2B5EF4-FFF2-40B4-BE49-F238E27FC236}">
                      <a16:creationId xmlns:a16="http://schemas.microsoft.com/office/drawing/2014/main" id="{7F989AF9-AE0B-8D45-7D79-3620295AEFCE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828" name="Rectangle 180">
                    <a:extLst>
                      <a:ext uri="{FF2B5EF4-FFF2-40B4-BE49-F238E27FC236}">
                        <a16:creationId xmlns:a16="http://schemas.microsoft.com/office/drawing/2014/main" id="{3AF398EA-2C1C-5B61-E9C7-75EDA95C738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9" name="Rectangle 181">
                    <a:extLst>
                      <a:ext uri="{FF2B5EF4-FFF2-40B4-BE49-F238E27FC236}">
                        <a16:creationId xmlns:a16="http://schemas.microsoft.com/office/drawing/2014/main" id="{9957B497-451B-441C-C5EF-6E91C542D03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0" name="Rectangle 182">
                    <a:extLst>
                      <a:ext uri="{FF2B5EF4-FFF2-40B4-BE49-F238E27FC236}">
                        <a16:creationId xmlns:a16="http://schemas.microsoft.com/office/drawing/2014/main" id="{BDF4C3A9-0D5F-BFBE-D406-ABF63A37440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32" name="Rectangle 183">
                    <a:extLst>
                      <a:ext uri="{FF2B5EF4-FFF2-40B4-BE49-F238E27FC236}">
                        <a16:creationId xmlns:a16="http://schemas.microsoft.com/office/drawing/2014/main" id="{0084D6CA-A65F-D9D8-535A-5DC93E19E0BF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810" name="Group 167">
                <a:extLst>
                  <a:ext uri="{FF2B5EF4-FFF2-40B4-BE49-F238E27FC236}">
                    <a16:creationId xmlns:a16="http://schemas.microsoft.com/office/drawing/2014/main" id="{DD034E70-A0CB-0381-190D-C44DB6E10B64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812" name="Group 168">
                  <a:extLst>
                    <a:ext uri="{FF2B5EF4-FFF2-40B4-BE49-F238E27FC236}">
                      <a16:creationId xmlns:a16="http://schemas.microsoft.com/office/drawing/2014/main" id="{0538708F-9164-E2C9-F244-3B9256945C5D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819" name="Rectangle 174">
                    <a:extLst>
                      <a:ext uri="{FF2B5EF4-FFF2-40B4-BE49-F238E27FC236}">
                        <a16:creationId xmlns:a16="http://schemas.microsoft.com/office/drawing/2014/main" id="{14BB1956-3FA2-9D76-0472-BE534A505515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1" name="Rectangle 175">
                    <a:extLst>
                      <a:ext uri="{FF2B5EF4-FFF2-40B4-BE49-F238E27FC236}">
                        <a16:creationId xmlns:a16="http://schemas.microsoft.com/office/drawing/2014/main" id="{34821A5B-8137-929B-77E1-4E29006725D6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2" name="Rectangle 176">
                    <a:extLst>
                      <a:ext uri="{FF2B5EF4-FFF2-40B4-BE49-F238E27FC236}">
                        <a16:creationId xmlns:a16="http://schemas.microsoft.com/office/drawing/2014/main" id="{AA252AF0-0CF7-C8C0-AC26-51993237134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3" name="Rectangle 177">
                    <a:extLst>
                      <a:ext uri="{FF2B5EF4-FFF2-40B4-BE49-F238E27FC236}">
                        <a16:creationId xmlns:a16="http://schemas.microsoft.com/office/drawing/2014/main" id="{BB3236AF-8F9E-C422-441D-240E3EB29119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13" name="Group 169">
                  <a:extLst>
                    <a:ext uri="{FF2B5EF4-FFF2-40B4-BE49-F238E27FC236}">
                      <a16:creationId xmlns:a16="http://schemas.microsoft.com/office/drawing/2014/main" id="{094AE9CA-DCF7-ADDE-C669-93E5CF3D8F45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814" name="Rectangle 170">
                    <a:extLst>
                      <a:ext uri="{FF2B5EF4-FFF2-40B4-BE49-F238E27FC236}">
                        <a16:creationId xmlns:a16="http://schemas.microsoft.com/office/drawing/2014/main" id="{60057C88-0062-80EF-6473-98D2F6207B33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6" name="Rectangle 171">
                    <a:extLst>
                      <a:ext uri="{FF2B5EF4-FFF2-40B4-BE49-F238E27FC236}">
                        <a16:creationId xmlns:a16="http://schemas.microsoft.com/office/drawing/2014/main" id="{46E83B2E-F911-5782-4C4E-CE2A86FCA7A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7" name="Rectangle 172">
                    <a:extLst>
                      <a:ext uri="{FF2B5EF4-FFF2-40B4-BE49-F238E27FC236}">
                        <a16:creationId xmlns:a16="http://schemas.microsoft.com/office/drawing/2014/main" id="{966E5835-74CD-1FE1-1958-B9F1DE2AF85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8" name="Rectangle 173">
                    <a:extLst>
                      <a:ext uri="{FF2B5EF4-FFF2-40B4-BE49-F238E27FC236}">
                        <a16:creationId xmlns:a16="http://schemas.microsoft.com/office/drawing/2014/main" id="{5734A001-D587-9678-CE92-9DEE9F4F621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774" name="Group 143">
              <a:extLst>
                <a:ext uri="{FF2B5EF4-FFF2-40B4-BE49-F238E27FC236}">
                  <a16:creationId xmlns:a16="http://schemas.microsoft.com/office/drawing/2014/main" id="{769DDE15-2586-5BB5-74BC-3FA7CA7F65B2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776" name="Group 144">
                <a:extLst>
                  <a:ext uri="{FF2B5EF4-FFF2-40B4-BE49-F238E27FC236}">
                    <a16:creationId xmlns:a16="http://schemas.microsoft.com/office/drawing/2014/main" id="{1DAB3F60-BDBA-8FE6-372F-AFBD1A3113AE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94" name="Group 156">
                  <a:extLst>
                    <a:ext uri="{FF2B5EF4-FFF2-40B4-BE49-F238E27FC236}">
                      <a16:creationId xmlns:a16="http://schemas.microsoft.com/office/drawing/2014/main" id="{FC6FF697-48D4-4130-01B5-5211DCA3165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803" name="Rectangle 162">
                    <a:extLst>
                      <a:ext uri="{FF2B5EF4-FFF2-40B4-BE49-F238E27FC236}">
                        <a16:creationId xmlns:a16="http://schemas.microsoft.com/office/drawing/2014/main" id="{5FE42F4F-A2A0-261C-13DE-2A1D533E2BFF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4" name="Rectangle 163">
                    <a:extLst>
                      <a:ext uri="{FF2B5EF4-FFF2-40B4-BE49-F238E27FC236}">
                        <a16:creationId xmlns:a16="http://schemas.microsoft.com/office/drawing/2014/main" id="{8DB34AE2-FEE5-42BC-F2E0-96FE05806463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6" name="Rectangle 164">
                    <a:extLst>
                      <a:ext uri="{FF2B5EF4-FFF2-40B4-BE49-F238E27FC236}">
                        <a16:creationId xmlns:a16="http://schemas.microsoft.com/office/drawing/2014/main" id="{D9FA1CB4-DFCD-D4F1-E8D5-0FF212FD7033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7" name="Rectangle 165">
                    <a:extLst>
                      <a:ext uri="{FF2B5EF4-FFF2-40B4-BE49-F238E27FC236}">
                        <a16:creationId xmlns:a16="http://schemas.microsoft.com/office/drawing/2014/main" id="{5608AE64-66B7-5849-10ED-B1D4D7E1D4D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95" name="Group 157">
                  <a:extLst>
                    <a:ext uri="{FF2B5EF4-FFF2-40B4-BE49-F238E27FC236}">
                      <a16:creationId xmlns:a16="http://schemas.microsoft.com/office/drawing/2014/main" id="{83A9E5C8-4EA8-CABD-7B28-F80871B9ECC6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97" name="Rectangle 158">
                    <a:extLst>
                      <a:ext uri="{FF2B5EF4-FFF2-40B4-BE49-F238E27FC236}">
                        <a16:creationId xmlns:a16="http://schemas.microsoft.com/office/drawing/2014/main" id="{6DF1A149-0171-ECF4-98B4-05D56C8F948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8" name="Rectangle 159">
                    <a:extLst>
                      <a:ext uri="{FF2B5EF4-FFF2-40B4-BE49-F238E27FC236}">
                        <a16:creationId xmlns:a16="http://schemas.microsoft.com/office/drawing/2014/main" id="{66314E1C-7D03-8B13-4C92-74EFF3F3B268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0" name="Rectangle 160">
                    <a:extLst>
                      <a:ext uri="{FF2B5EF4-FFF2-40B4-BE49-F238E27FC236}">
                        <a16:creationId xmlns:a16="http://schemas.microsoft.com/office/drawing/2014/main" id="{C3430591-AB29-2E07-7A7F-9044774C6230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1" name="Rectangle 161">
                    <a:extLst>
                      <a:ext uri="{FF2B5EF4-FFF2-40B4-BE49-F238E27FC236}">
                        <a16:creationId xmlns:a16="http://schemas.microsoft.com/office/drawing/2014/main" id="{BC956D0C-A49F-674E-78B0-FA7326CDC562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777" name="Group 145">
                <a:extLst>
                  <a:ext uri="{FF2B5EF4-FFF2-40B4-BE49-F238E27FC236}">
                    <a16:creationId xmlns:a16="http://schemas.microsoft.com/office/drawing/2014/main" id="{F08CA55A-FA1F-A8D7-D4D4-AC8E4B26B087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79" name="Group 146">
                  <a:extLst>
                    <a:ext uri="{FF2B5EF4-FFF2-40B4-BE49-F238E27FC236}">
                      <a16:creationId xmlns:a16="http://schemas.microsoft.com/office/drawing/2014/main" id="{1C4B93AE-A194-A7A6-7314-BDF93B804801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8" name="Rectangle 152">
                    <a:extLst>
                      <a:ext uri="{FF2B5EF4-FFF2-40B4-BE49-F238E27FC236}">
                        <a16:creationId xmlns:a16="http://schemas.microsoft.com/office/drawing/2014/main" id="{1125C8FB-9163-65B4-F732-7DAB4319BC29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9" name="Rectangle 153">
                    <a:extLst>
                      <a:ext uri="{FF2B5EF4-FFF2-40B4-BE49-F238E27FC236}">
                        <a16:creationId xmlns:a16="http://schemas.microsoft.com/office/drawing/2014/main" id="{6D7974AE-6D24-B707-723B-CC141406F17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1" name="Rectangle 154">
                    <a:extLst>
                      <a:ext uri="{FF2B5EF4-FFF2-40B4-BE49-F238E27FC236}">
                        <a16:creationId xmlns:a16="http://schemas.microsoft.com/office/drawing/2014/main" id="{9C4692B3-1B6F-7D0C-8C60-31ABDA5A2BD6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2" name="Rectangle 155">
                    <a:extLst>
                      <a:ext uri="{FF2B5EF4-FFF2-40B4-BE49-F238E27FC236}">
                        <a16:creationId xmlns:a16="http://schemas.microsoft.com/office/drawing/2014/main" id="{6FDFA426-51C3-9D2B-DE17-973A68C2F80E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81" name="Group 147">
                  <a:extLst>
                    <a:ext uri="{FF2B5EF4-FFF2-40B4-BE49-F238E27FC236}">
                      <a16:creationId xmlns:a16="http://schemas.microsoft.com/office/drawing/2014/main" id="{25A544F2-89F4-FC40-3067-5966AE8089EF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2" name="Rectangle 148">
                    <a:extLst>
                      <a:ext uri="{FF2B5EF4-FFF2-40B4-BE49-F238E27FC236}">
                        <a16:creationId xmlns:a16="http://schemas.microsoft.com/office/drawing/2014/main" id="{1D20FAE7-D1C0-C095-5FDB-9C85A747052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4" name="Rectangle 149">
                    <a:extLst>
                      <a:ext uri="{FF2B5EF4-FFF2-40B4-BE49-F238E27FC236}">
                        <a16:creationId xmlns:a16="http://schemas.microsoft.com/office/drawing/2014/main" id="{9474C614-4424-BA16-77E8-F265DD93DBA4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5" name="Rectangle 150">
                    <a:extLst>
                      <a:ext uri="{FF2B5EF4-FFF2-40B4-BE49-F238E27FC236}">
                        <a16:creationId xmlns:a16="http://schemas.microsoft.com/office/drawing/2014/main" id="{185A6AC1-27AF-2877-58C6-B9A3F891711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86" name="Rectangle 151">
                    <a:extLst>
                      <a:ext uri="{FF2B5EF4-FFF2-40B4-BE49-F238E27FC236}">
                        <a16:creationId xmlns:a16="http://schemas.microsoft.com/office/drawing/2014/main" id="{0B5BF525-B9B0-4217-5439-FFCFB49B6894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971" name="Multiply 188">
            <a:extLst>
              <a:ext uri="{FF2B5EF4-FFF2-40B4-BE49-F238E27FC236}">
                <a16:creationId xmlns:a16="http://schemas.microsoft.com/office/drawing/2014/main" id="{AB98FE7D-744D-1FEF-A5FA-B96D8F0633BE}"/>
              </a:ext>
            </a:extLst>
          </p:cNvPr>
          <p:cNvSpPr/>
          <p:nvPr/>
        </p:nvSpPr>
        <p:spPr>
          <a:xfrm>
            <a:off x="3370455" y="4951295"/>
            <a:ext cx="632012" cy="565883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72" name="Equals 238">
            <a:extLst>
              <a:ext uri="{FF2B5EF4-FFF2-40B4-BE49-F238E27FC236}">
                <a16:creationId xmlns:a16="http://schemas.microsoft.com/office/drawing/2014/main" id="{72B10C7C-5831-C992-356D-888740BD7841}"/>
              </a:ext>
            </a:extLst>
          </p:cNvPr>
          <p:cNvSpPr/>
          <p:nvPr/>
        </p:nvSpPr>
        <p:spPr>
          <a:xfrm>
            <a:off x="5511389" y="5040198"/>
            <a:ext cx="611101" cy="374512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  <p:sp>
        <p:nvSpPr>
          <p:cNvPr id="974" name="TextBox 189">
            <a:extLst>
              <a:ext uri="{FF2B5EF4-FFF2-40B4-BE49-F238E27FC236}">
                <a16:creationId xmlns:a16="http://schemas.microsoft.com/office/drawing/2014/main" id="{1C107E2A-592B-D8BA-8A20-6769EE32C578}"/>
              </a:ext>
            </a:extLst>
          </p:cNvPr>
          <p:cNvSpPr txBox="1"/>
          <p:nvPr/>
        </p:nvSpPr>
        <p:spPr>
          <a:xfrm flipH="1">
            <a:off x="732936" y="6123740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sp>
        <p:nvSpPr>
          <p:cNvPr id="975" name="TextBox 190">
            <a:extLst>
              <a:ext uri="{FF2B5EF4-FFF2-40B4-BE49-F238E27FC236}">
                <a16:creationId xmlns:a16="http://schemas.microsoft.com/office/drawing/2014/main" id="{A6C8BEE2-0BDC-4A9B-C4CA-B8CE461C371C}"/>
              </a:ext>
            </a:extLst>
          </p:cNvPr>
          <p:cNvSpPr txBox="1"/>
          <p:nvPr/>
        </p:nvSpPr>
        <p:spPr>
          <a:xfrm flipH="1">
            <a:off x="3622497" y="6138631"/>
            <a:ext cx="232653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Input Feature Matrix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  <p:sp>
        <p:nvSpPr>
          <p:cNvPr id="4" name="Plus 336">
            <a:extLst>
              <a:ext uri="{FF2B5EF4-FFF2-40B4-BE49-F238E27FC236}">
                <a16:creationId xmlns:a16="http://schemas.microsoft.com/office/drawing/2014/main" id="{4042B074-290A-9B8B-9385-4943331368F5}"/>
              </a:ext>
            </a:extLst>
          </p:cNvPr>
          <p:cNvSpPr>
            <a:spLocks noChangeAspect="1"/>
          </p:cNvSpPr>
          <p:nvPr/>
        </p:nvSpPr>
        <p:spPr>
          <a:xfrm>
            <a:off x="7015192" y="5090503"/>
            <a:ext cx="612000" cy="498165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5" name="TextBox 342">
            <a:extLst>
              <a:ext uri="{FF2B5EF4-FFF2-40B4-BE49-F238E27FC236}">
                <a16:creationId xmlns:a16="http://schemas.microsoft.com/office/drawing/2014/main" id="{7EC4EFFD-0F3A-0FDE-DC29-86A1FBB732DA}"/>
              </a:ext>
            </a:extLst>
          </p:cNvPr>
          <p:cNvSpPr txBox="1"/>
          <p:nvPr/>
        </p:nvSpPr>
        <p:spPr>
          <a:xfrm flipH="1">
            <a:off x="7330709" y="6229961"/>
            <a:ext cx="2811157" cy="2492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Trebuchet MS" panose="020B0703020202090204" pitchFamily="34" charset="0"/>
              </a:rPr>
              <a:t>Partial Results for Output</a:t>
            </a:r>
          </a:p>
        </p:txBody>
      </p:sp>
      <p:grpSp>
        <p:nvGrpSpPr>
          <p:cNvPr id="7" name="Group 344">
            <a:extLst>
              <a:ext uri="{FF2B5EF4-FFF2-40B4-BE49-F238E27FC236}">
                <a16:creationId xmlns:a16="http://schemas.microsoft.com/office/drawing/2014/main" id="{ACACDD95-C4C1-A419-1CD1-15B798FEA2C3}"/>
              </a:ext>
            </a:extLst>
          </p:cNvPr>
          <p:cNvGrpSpPr/>
          <p:nvPr/>
        </p:nvGrpSpPr>
        <p:grpSpPr>
          <a:xfrm>
            <a:off x="6467696" y="4508588"/>
            <a:ext cx="464703" cy="1661569"/>
            <a:chOff x="6692303" y="4467278"/>
            <a:chExt cx="464703" cy="1661569"/>
          </a:xfrm>
        </p:grpSpPr>
        <p:grpSp>
          <p:nvGrpSpPr>
            <p:cNvPr id="8" name="Group 191">
              <a:extLst>
                <a:ext uri="{FF2B5EF4-FFF2-40B4-BE49-F238E27FC236}">
                  <a16:creationId xmlns:a16="http://schemas.microsoft.com/office/drawing/2014/main" id="{3736B209-2CE7-5FE6-17B0-3AE4D89EE3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92303" y="4467278"/>
              <a:ext cx="464703" cy="1661569"/>
              <a:chOff x="1036320" y="2260266"/>
              <a:chExt cx="476251" cy="1928224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10" name="Group 192">
                <a:extLst>
                  <a:ext uri="{FF2B5EF4-FFF2-40B4-BE49-F238E27FC236}">
                    <a16:creationId xmlns:a16="http://schemas.microsoft.com/office/drawing/2014/main" id="{BD8EE035-E752-8937-52D8-BF4A7913024E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476250" cy="971975"/>
                <a:chOff x="1036320" y="2260266"/>
                <a:chExt cx="476250" cy="971975"/>
              </a:xfrm>
              <a:grpFill/>
            </p:grpSpPr>
            <p:grpSp>
              <p:nvGrpSpPr>
                <p:cNvPr id="29" name="Group 216">
                  <a:extLst>
                    <a:ext uri="{FF2B5EF4-FFF2-40B4-BE49-F238E27FC236}">
                      <a16:creationId xmlns:a16="http://schemas.microsoft.com/office/drawing/2014/main" id="{1EE4587C-6953-6496-14FA-2EF2E6F97B7E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476250" cy="486508"/>
                  <a:chOff x="1036320" y="2260266"/>
                  <a:chExt cx="476250" cy="486508"/>
                </a:xfrm>
                <a:grpFill/>
              </p:grpSpPr>
              <p:grpSp>
                <p:nvGrpSpPr>
                  <p:cNvPr id="37" name="Group 228">
                    <a:extLst>
                      <a:ext uri="{FF2B5EF4-FFF2-40B4-BE49-F238E27FC236}">
                        <a16:creationId xmlns:a16="http://schemas.microsoft.com/office/drawing/2014/main" id="{CE847EF0-565C-8B99-333E-147589C03B7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6"/>
                    <a:ext cx="476250" cy="243875"/>
                    <a:chOff x="1036320" y="2262801"/>
                    <a:chExt cx="548640" cy="274320"/>
                  </a:xfrm>
                  <a:grpFill/>
                </p:grpSpPr>
                <p:sp>
                  <p:nvSpPr>
                    <p:cNvPr id="41" name="Rectangle 234">
                      <a:extLst>
                        <a:ext uri="{FF2B5EF4-FFF2-40B4-BE49-F238E27FC236}">
                          <a16:creationId xmlns:a16="http://schemas.microsoft.com/office/drawing/2014/main" id="{9C5E953E-ABC1-14DB-9564-BCFD8FF51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" name="Rectangle 235">
                      <a:extLst>
                        <a:ext uri="{FF2B5EF4-FFF2-40B4-BE49-F238E27FC236}">
                          <a16:creationId xmlns:a16="http://schemas.microsoft.com/office/drawing/2014/main" id="{726EE91F-E7CF-0183-C8BB-3B1665DAD7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8" name="Group 229">
                    <a:extLst>
                      <a:ext uri="{FF2B5EF4-FFF2-40B4-BE49-F238E27FC236}">
                        <a16:creationId xmlns:a16="http://schemas.microsoft.com/office/drawing/2014/main" id="{D86157F7-5E14-9379-227A-FC2D54C337F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9"/>
                    <a:ext cx="476250" cy="243875"/>
                    <a:chOff x="1036320" y="2262801"/>
                    <a:chExt cx="548640" cy="274322"/>
                  </a:xfrm>
                  <a:grpFill/>
                </p:grpSpPr>
                <p:sp>
                  <p:nvSpPr>
                    <p:cNvPr id="39" name="Rectangle 230">
                      <a:extLst>
                        <a:ext uri="{FF2B5EF4-FFF2-40B4-BE49-F238E27FC236}">
                          <a16:creationId xmlns:a16="http://schemas.microsoft.com/office/drawing/2014/main" id="{1EE39925-2866-9563-C408-0BE018E58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" name="Rectangle 231">
                      <a:extLst>
                        <a:ext uri="{FF2B5EF4-FFF2-40B4-BE49-F238E27FC236}">
                          <a16:creationId xmlns:a16="http://schemas.microsoft.com/office/drawing/2014/main" id="{226102F6-2C78-669A-0358-8E8251B8D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0" name="Group 217">
                  <a:extLst>
                    <a:ext uri="{FF2B5EF4-FFF2-40B4-BE49-F238E27FC236}">
                      <a16:creationId xmlns:a16="http://schemas.microsoft.com/office/drawing/2014/main" id="{3E5CE4ED-5F8C-64C7-1520-478CE008E330}"/>
                    </a:ext>
                  </a:extLst>
                </p:cNvPr>
                <p:cNvGrpSpPr/>
                <p:nvPr/>
              </p:nvGrpSpPr>
              <p:grpSpPr>
                <a:xfrm>
                  <a:off x="1036320" y="2745733"/>
                  <a:ext cx="476250" cy="486508"/>
                  <a:chOff x="1036320" y="2260263"/>
                  <a:chExt cx="476250" cy="486508"/>
                </a:xfrm>
                <a:grpFill/>
              </p:grpSpPr>
              <p:grpSp>
                <p:nvGrpSpPr>
                  <p:cNvPr id="31" name="Group 218">
                    <a:extLst>
                      <a:ext uri="{FF2B5EF4-FFF2-40B4-BE49-F238E27FC236}">
                        <a16:creationId xmlns:a16="http://schemas.microsoft.com/office/drawing/2014/main" id="{BE7F8BC4-AF45-7EE6-079A-304AB536367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3"/>
                    <a:ext cx="476250" cy="243876"/>
                    <a:chOff x="1036320" y="2262801"/>
                    <a:chExt cx="548640" cy="274320"/>
                  </a:xfrm>
                  <a:grpFill/>
                </p:grpSpPr>
                <p:sp>
                  <p:nvSpPr>
                    <p:cNvPr id="35" name="Rectangle 224">
                      <a:extLst>
                        <a:ext uri="{FF2B5EF4-FFF2-40B4-BE49-F238E27FC236}">
                          <a16:creationId xmlns:a16="http://schemas.microsoft.com/office/drawing/2014/main" id="{E3243F37-269A-CA05-691E-51080A652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6" name="Rectangle 225">
                      <a:extLst>
                        <a:ext uri="{FF2B5EF4-FFF2-40B4-BE49-F238E27FC236}">
                          <a16:creationId xmlns:a16="http://schemas.microsoft.com/office/drawing/2014/main" id="{A70E8399-72F7-FC60-F3DE-845D15714F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2" name="Group 219">
                    <a:extLst>
                      <a:ext uri="{FF2B5EF4-FFF2-40B4-BE49-F238E27FC236}">
                        <a16:creationId xmlns:a16="http://schemas.microsoft.com/office/drawing/2014/main" id="{9E2E0EDE-96D9-D13B-E931-78E076C0682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4"/>
                    <a:ext cx="476250" cy="243877"/>
                    <a:chOff x="1036320" y="2262801"/>
                    <a:chExt cx="548640" cy="274322"/>
                  </a:xfrm>
                  <a:grpFill/>
                </p:grpSpPr>
                <p:sp>
                  <p:nvSpPr>
                    <p:cNvPr id="33" name="Rectangle 220">
                      <a:extLst>
                        <a:ext uri="{FF2B5EF4-FFF2-40B4-BE49-F238E27FC236}">
                          <a16:creationId xmlns:a16="http://schemas.microsoft.com/office/drawing/2014/main" id="{F352A745-9F90-A0A2-113A-1723E69E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4" name="Rectangle 221">
                      <a:extLst>
                        <a:ext uri="{FF2B5EF4-FFF2-40B4-BE49-F238E27FC236}">
                          <a16:creationId xmlns:a16="http://schemas.microsoft.com/office/drawing/2014/main" id="{80E5B7F7-621D-8DD0-6833-8DB38A2B5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" name="Group 193">
                <a:extLst>
                  <a:ext uri="{FF2B5EF4-FFF2-40B4-BE49-F238E27FC236}">
                    <a16:creationId xmlns:a16="http://schemas.microsoft.com/office/drawing/2014/main" id="{4EF7423F-EC62-983A-CFC9-B92F80E97673}"/>
                  </a:ext>
                </a:extLst>
              </p:cNvPr>
              <p:cNvGrpSpPr/>
              <p:nvPr/>
            </p:nvGrpSpPr>
            <p:grpSpPr>
              <a:xfrm>
                <a:off x="1036320" y="3216507"/>
                <a:ext cx="476251" cy="971983"/>
                <a:chOff x="1036320" y="2240245"/>
                <a:chExt cx="476251" cy="971983"/>
              </a:xfrm>
              <a:grpFill/>
            </p:grpSpPr>
            <p:grpSp>
              <p:nvGrpSpPr>
                <p:cNvPr id="12" name="Group 194">
                  <a:extLst>
                    <a:ext uri="{FF2B5EF4-FFF2-40B4-BE49-F238E27FC236}">
                      <a16:creationId xmlns:a16="http://schemas.microsoft.com/office/drawing/2014/main" id="{35B047B9-6414-12B0-31BF-A2E0835238ED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476250" cy="486513"/>
                  <a:chOff x="1036320" y="2240245"/>
                  <a:chExt cx="476250" cy="486513"/>
                </a:xfrm>
                <a:grpFill/>
              </p:grpSpPr>
              <p:grpSp>
                <p:nvGrpSpPr>
                  <p:cNvPr id="22" name="Group 206">
                    <a:extLst>
                      <a:ext uri="{FF2B5EF4-FFF2-40B4-BE49-F238E27FC236}">
                        <a16:creationId xmlns:a16="http://schemas.microsoft.com/office/drawing/2014/main" id="{11E9C453-0B7F-0D57-3E0F-E9CD2F12B6A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27" name="Rectangle 212">
                      <a:extLst>
                        <a:ext uri="{FF2B5EF4-FFF2-40B4-BE49-F238E27FC236}">
                          <a16:creationId xmlns:a16="http://schemas.microsoft.com/office/drawing/2014/main" id="{F89BFCD3-262A-C93F-E90B-EE2B33378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" name="Rectangle 213">
                      <a:extLst>
                        <a:ext uri="{FF2B5EF4-FFF2-40B4-BE49-F238E27FC236}">
                          <a16:creationId xmlns:a16="http://schemas.microsoft.com/office/drawing/2014/main" id="{0BF788CA-E1B1-DE5E-072B-49C2393B5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3" name="Group 207">
                    <a:extLst>
                      <a:ext uri="{FF2B5EF4-FFF2-40B4-BE49-F238E27FC236}">
                        <a16:creationId xmlns:a16="http://schemas.microsoft.com/office/drawing/2014/main" id="{DC461A5A-96EF-4800-2391-EC1807332BC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24" name="Rectangle 208">
                      <a:extLst>
                        <a:ext uri="{FF2B5EF4-FFF2-40B4-BE49-F238E27FC236}">
                          <a16:creationId xmlns:a16="http://schemas.microsoft.com/office/drawing/2014/main" id="{10CF8B0B-CA9D-FCC0-DDDC-98B9E9057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" name="Rectangle 209">
                      <a:extLst>
                        <a:ext uri="{FF2B5EF4-FFF2-40B4-BE49-F238E27FC236}">
                          <a16:creationId xmlns:a16="http://schemas.microsoft.com/office/drawing/2014/main" id="{1974B308-C488-A2F1-BC62-4E5CCB3402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3" name="Group 195">
                  <a:extLst>
                    <a:ext uri="{FF2B5EF4-FFF2-40B4-BE49-F238E27FC236}">
                      <a16:creationId xmlns:a16="http://schemas.microsoft.com/office/drawing/2014/main" id="{85AFDA62-9C8D-9EE2-F0B0-F2C5ED384FA5}"/>
                    </a:ext>
                  </a:extLst>
                </p:cNvPr>
                <p:cNvGrpSpPr/>
                <p:nvPr/>
              </p:nvGrpSpPr>
              <p:grpSpPr>
                <a:xfrm>
                  <a:off x="1036320" y="2725715"/>
                  <a:ext cx="476251" cy="486513"/>
                  <a:chOff x="1036320" y="2240245"/>
                  <a:chExt cx="476251" cy="486513"/>
                </a:xfrm>
                <a:grpFill/>
              </p:grpSpPr>
              <p:grpSp>
                <p:nvGrpSpPr>
                  <p:cNvPr id="14" name="Group 196">
                    <a:extLst>
                      <a:ext uri="{FF2B5EF4-FFF2-40B4-BE49-F238E27FC236}">
                        <a16:creationId xmlns:a16="http://schemas.microsoft.com/office/drawing/2014/main" id="{6BF9968C-2638-56E7-4901-9F95913D6E9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18" name="Rectangle 202">
                      <a:extLst>
                        <a:ext uri="{FF2B5EF4-FFF2-40B4-BE49-F238E27FC236}">
                          <a16:creationId xmlns:a16="http://schemas.microsoft.com/office/drawing/2014/main" id="{9F53411B-CB25-0DE1-212D-2919C8CE0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" name="Rectangle 203">
                      <a:extLst>
                        <a:ext uri="{FF2B5EF4-FFF2-40B4-BE49-F238E27FC236}">
                          <a16:creationId xmlns:a16="http://schemas.microsoft.com/office/drawing/2014/main" id="{ECEE68D3-CEBB-15A2-3506-F00FA62A1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5" name="Group 197">
                    <a:extLst>
                      <a:ext uri="{FF2B5EF4-FFF2-40B4-BE49-F238E27FC236}">
                        <a16:creationId xmlns:a16="http://schemas.microsoft.com/office/drawing/2014/main" id="{D489FA84-D6BF-B6CF-E732-E9E2316CE5B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1" y="2482884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16" name="Rectangle 198">
                      <a:extLst>
                        <a:ext uri="{FF2B5EF4-FFF2-40B4-BE49-F238E27FC236}">
                          <a16:creationId xmlns:a16="http://schemas.microsoft.com/office/drawing/2014/main" id="{D761E0DB-AEB8-FD6F-6528-B6222359A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" name="Rectangle 199">
                      <a:extLst>
                        <a:ext uri="{FF2B5EF4-FFF2-40B4-BE49-F238E27FC236}">
                          <a16:creationId xmlns:a16="http://schemas.microsoft.com/office/drawing/2014/main" id="{2C953626-9101-F610-1B08-A9A488994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9" name="TextBox 343">
              <a:extLst>
                <a:ext uri="{FF2B5EF4-FFF2-40B4-BE49-F238E27FC236}">
                  <a16:creationId xmlns:a16="http://schemas.microsoft.com/office/drawing/2014/main" id="{D3737EB8-BEEA-B83A-EC60-01DBB4F1619C}"/>
                </a:ext>
              </a:extLst>
            </p:cNvPr>
            <p:cNvSpPr txBox="1"/>
            <p:nvPr/>
          </p:nvSpPr>
          <p:spPr>
            <a:xfrm rot="16200000" flipH="1">
              <a:off x="6368228" y="5187263"/>
              <a:ext cx="1145090" cy="2215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latin typeface="Trebuchet MS" panose="020B0703020202090204" pitchFamily="34" charset="0"/>
                </a:rPr>
                <a:t>Cluster 1</a:t>
              </a:r>
            </a:p>
          </p:txBody>
        </p:sp>
      </p:grpSp>
      <p:grpSp>
        <p:nvGrpSpPr>
          <p:cNvPr id="43" name="Group 346">
            <a:extLst>
              <a:ext uri="{FF2B5EF4-FFF2-40B4-BE49-F238E27FC236}">
                <a16:creationId xmlns:a16="http://schemas.microsoft.com/office/drawing/2014/main" id="{F3AFFAAC-272E-7A9A-62CF-B46550BA07EF}"/>
              </a:ext>
            </a:extLst>
          </p:cNvPr>
          <p:cNvGrpSpPr/>
          <p:nvPr/>
        </p:nvGrpSpPr>
        <p:grpSpPr>
          <a:xfrm>
            <a:off x="7717323" y="4508588"/>
            <a:ext cx="464703" cy="1661569"/>
            <a:chOff x="8960017" y="4637244"/>
            <a:chExt cx="464703" cy="1661569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8C0B075A-456A-7B14-1A2F-771D200C12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60017" y="4637244"/>
              <a:ext cx="464703" cy="1661569"/>
              <a:chOff x="1036320" y="2260266"/>
              <a:chExt cx="476251" cy="1928224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46" name="Group 240">
                <a:extLst>
                  <a:ext uri="{FF2B5EF4-FFF2-40B4-BE49-F238E27FC236}">
                    <a16:creationId xmlns:a16="http://schemas.microsoft.com/office/drawing/2014/main" id="{523F9E70-15FC-4262-1C09-3308D266189C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476250" cy="971975"/>
                <a:chOff x="1036320" y="2260266"/>
                <a:chExt cx="476250" cy="971975"/>
              </a:xfrm>
              <a:grpFill/>
            </p:grpSpPr>
            <p:grpSp>
              <p:nvGrpSpPr>
                <p:cNvPr id="62" name="Group 256">
                  <a:extLst>
                    <a:ext uri="{FF2B5EF4-FFF2-40B4-BE49-F238E27FC236}">
                      <a16:creationId xmlns:a16="http://schemas.microsoft.com/office/drawing/2014/main" id="{387B08B8-5D92-55F0-EE97-1293FA0E6404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476250" cy="486508"/>
                  <a:chOff x="1036320" y="2260266"/>
                  <a:chExt cx="476250" cy="486508"/>
                </a:xfrm>
                <a:grpFill/>
              </p:grpSpPr>
              <p:grpSp>
                <p:nvGrpSpPr>
                  <p:cNvPr id="983" name="Group 264">
                    <a:extLst>
                      <a:ext uri="{FF2B5EF4-FFF2-40B4-BE49-F238E27FC236}">
                        <a16:creationId xmlns:a16="http://schemas.microsoft.com/office/drawing/2014/main" id="{0FC62EBD-4C51-3DB6-FF5F-EB394366F12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6"/>
                    <a:ext cx="476250" cy="243875"/>
                    <a:chOff x="1036320" y="2262801"/>
                    <a:chExt cx="548640" cy="274320"/>
                  </a:xfrm>
                  <a:grpFill/>
                </p:grpSpPr>
                <p:sp>
                  <p:nvSpPr>
                    <p:cNvPr id="987" name="Rectangle 268">
                      <a:extLst>
                        <a:ext uri="{FF2B5EF4-FFF2-40B4-BE49-F238E27FC236}">
                          <a16:creationId xmlns:a16="http://schemas.microsoft.com/office/drawing/2014/main" id="{777F904C-A0DD-3B8B-6AE0-7AD113C83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88" name="Rectangle 269">
                      <a:extLst>
                        <a:ext uri="{FF2B5EF4-FFF2-40B4-BE49-F238E27FC236}">
                          <a16:creationId xmlns:a16="http://schemas.microsoft.com/office/drawing/2014/main" id="{A659E576-E888-68BF-C2F3-C6758F356C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984" name="Group 265">
                    <a:extLst>
                      <a:ext uri="{FF2B5EF4-FFF2-40B4-BE49-F238E27FC236}">
                        <a16:creationId xmlns:a16="http://schemas.microsoft.com/office/drawing/2014/main" id="{351EA343-7998-B1AC-21F1-350190CE9CC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9"/>
                    <a:ext cx="476250" cy="243875"/>
                    <a:chOff x="1036320" y="2262801"/>
                    <a:chExt cx="548640" cy="274322"/>
                  </a:xfrm>
                  <a:grpFill/>
                </p:grpSpPr>
                <p:sp>
                  <p:nvSpPr>
                    <p:cNvPr id="985" name="Rectangle 266">
                      <a:extLst>
                        <a:ext uri="{FF2B5EF4-FFF2-40B4-BE49-F238E27FC236}">
                          <a16:creationId xmlns:a16="http://schemas.microsoft.com/office/drawing/2014/main" id="{F63BF888-84F3-8C7E-0D57-28A92AD40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86" name="Rectangle 267">
                      <a:extLst>
                        <a:ext uri="{FF2B5EF4-FFF2-40B4-BE49-F238E27FC236}">
                          <a16:creationId xmlns:a16="http://schemas.microsoft.com/office/drawing/2014/main" id="{5EFC9F15-55EE-0BBF-AC79-4C893C795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3" name="Group 257">
                  <a:extLst>
                    <a:ext uri="{FF2B5EF4-FFF2-40B4-BE49-F238E27FC236}">
                      <a16:creationId xmlns:a16="http://schemas.microsoft.com/office/drawing/2014/main" id="{4E9555BD-7CBC-9BE2-0316-FB327AF7960A}"/>
                    </a:ext>
                  </a:extLst>
                </p:cNvPr>
                <p:cNvGrpSpPr/>
                <p:nvPr/>
              </p:nvGrpSpPr>
              <p:grpSpPr>
                <a:xfrm>
                  <a:off x="1036320" y="2745733"/>
                  <a:ext cx="476250" cy="486508"/>
                  <a:chOff x="1036320" y="2260263"/>
                  <a:chExt cx="476250" cy="486508"/>
                </a:xfrm>
                <a:grpFill/>
              </p:grpSpPr>
              <p:grpSp>
                <p:nvGrpSpPr>
                  <p:cNvPr id="976" name="Group 258">
                    <a:extLst>
                      <a:ext uri="{FF2B5EF4-FFF2-40B4-BE49-F238E27FC236}">
                        <a16:creationId xmlns:a16="http://schemas.microsoft.com/office/drawing/2014/main" id="{4EBBFE98-7642-6209-510C-9B6A7BAAE2B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3"/>
                    <a:ext cx="476250" cy="243876"/>
                    <a:chOff x="1036320" y="2262801"/>
                    <a:chExt cx="548640" cy="274320"/>
                  </a:xfrm>
                  <a:grpFill/>
                </p:grpSpPr>
                <p:sp>
                  <p:nvSpPr>
                    <p:cNvPr id="981" name="Rectangle 262">
                      <a:extLst>
                        <a:ext uri="{FF2B5EF4-FFF2-40B4-BE49-F238E27FC236}">
                          <a16:creationId xmlns:a16="http://schemas.microsoft.com/office/drawing/2014/main" id="{CADDF1DA-14EC-E162-EB18-0B261F3FD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82" name="Rectangle 263">
                      <a:extLst>
                        <a:ext uri="{FF2B5EF4-FFF2-40B4-BE49-F238E27FC236}">
                          <a16:creationId xmlns:a16="http://schemas.microsoft.com/office/drawing/2014/main" id="{F168CB0A-953C-B46B-B59F-D1033151D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978" name="Group 259">
                    <a:extLst>
                      <a:ext uri="{FF2B5EF4-FFF2-40B4-BE49-F238E27FC236}">
                        <a16:creationId xmlns:a16="http://schemas.microsoft.com/office/drawing/2014/main" id="{63DF8CB7-1072-097B-B6F6-F64F4E2936C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4"/>
                    <a:ext cx="476250" cy="243877"/>
                    <a:chOff x="1036320" y="2262801"/>
                    <a:chExt cx="548640" cy="274322"/>
                  </a:xfrm>
                  <a:grpFill/>
                </p:grpSpPr>
                <p:sp>
                  <p:nvSpPr>
                    <p:cNvPr id="979" name="Rectangle 260">
                      <a:extLst>
                        <a:ext uri="{FF2B5EF4-FFF2-40B4-BE49-F238E27FC236}">
                          <a16:creationId xmlns:a16="http://schemas.microsoft.com/office/drawing/2014/main" id="{AD534FBF-707D-801D-D3C8-8182366DA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80" name="Rectangle 261">
                      <a:extLst>
                        <a:ext uri="{FF2B5EF4-FFF2-40B4-BE49-F238E27FC236}">
                          <a16:creationId xmlns:a16="http://schemas.microsoft.com/office/drawing/2014/main" id="{3B26CF5D-17DE-AFBA-865A-7376EE8A3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7" name="Group 241">
                <a:extLst>
                  <a:ext uri="{FF2B5EF4-FFF2-40B4-BE49-F238E27FC236}">
                    <a16:creationId xmlns:a16="http://schemas.microsoft.com/office/drawing/2014/main" id="{FD098F3A-03A6-804C-9DDF-4FE9D8CDC908}"/>
                  </a:ext>
                </a:extLst>
              </p:cNvPr>
              <p:cNvGrpSpPr/>
              <p:nvPr/>
            </p:nvGrpSpPr>
            <p:grpSpPr>
              <a:xfrm>
                <a:off x="1036320" y="3216507"/>
                <a:ext cx="476251" cy="971983"/>
                <a:chOff x="1036320" y="2240245"/>
                <a:chExt cx="476251" cy="971983"/>
              </a:xfrm>
              <a:grpFill/>
            </p:grpSpPr>
            <p:grpSp>
              <p:nvGrpSpPr>
                <p:cNvPr id="48" name="Group 242">
                  <a:extLst>
                    <a:ext uri="{FF2B5EF4-FFF2-40B4-BE49-F238E27FC236}">
                      <a16:creationId xmlns:a16="http://schemas.microsoft.com/office/drawing/2014/main" id="{99F148B5-DB36-05F0-C443-FA9CD4EB59FE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476250" cy="486513"/>
                  <a:chOff x="1036320" y="2240245"/>
                  <a:chExt cx="476250" cy="486513"/>
                </a:xfrm>
                <a:grpFill/>
              </p:grpSpPr>
              <p:grpSp>
                <p:nvGrpSpPr>
                  <p:cNvPr id="56" name="Group 250">
                    <a:extLst>
                      <a:ext uri="{FF2B5EF4-FFF2-40B4-BE49-F238E27FC236}">
                        <a16:creationId xmlns:a16="http://schemas.microsoft.com/office/drawing/2014/main" id="{EBCB7A5C-C4B0-D55B-B3BB-AEFE59E5B0A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60" name="Rectangle 254">
                      <a:extLst>
                        <a:ext uri="{FF2B5EF4-FFF2-40B4-BE49-F238E27FC236}">
                          <a16:creationId xmlns:a16="http://schemas.microsoft.com/office/drawing/2014/main" id="{3885F6AA-67C1-7088-5EE5-9E20684E0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1" name="Rectangle 255">
                      <a:extLst>
                        <a:ext uri="{FF2B5EF4-FFF2-40B4-BE49-F238E27FC236}">
                          <a16:creationId xmlns:a16="http://schemas.microsoft.com/office/drawing/2014/main" id="{89C17EDA-DC0A-71B0-8624-6E9578DC0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7" name="Group 251">
                    <a:extLst>
                      <a:ext uri="{FF2B5EF4-FFF2-40B4-BE49-F238E27FC236}">
                        <a16:creationId xmlns:a16="http://schemas.microsoft.com/office/drawing/2014/main" id="{1B475952-7202-8F0A-1CAB-510199233C6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58" name="Rectangle 252">
                      <a:extLst>
                        <a:ext uri="{FF2B5EF4-FFF2-40B4-BE49-F238E27FC236}">
                          <a16:creationId xmlns:a16="http://schemas.microsoft.com/office/drawing/2014/main" id="{25C101ED-9DC8-5B91-CCC3-55632344F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9" name="Rectangle 253">
                      <a:extLst>
                        <a:ext uri="{FF2B5EF4-FFF2-40B4-BE49-F238E27FC236}">
                          <a16:creationId xmlns:a16="http://schemas.microsoft.com/office/drawing/2014/main" id="{C50713C1-FC46-47B5-6A40-96B174A08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9" name="Group 243">
                  <a:extLst>
                    <a:ext uri="{FF2B5EF4-FFF2-40B4-BE49-F238E27FC236}">
                      <a16:creationId xmlns:a16="http://schemas.microsoft.com/office/drawing/2014/main" id="{6DDA9B14-B40A-4E56-1DFF-4DAA51E241A3}"/>
                    </a:ext>
                  </a:extLst>
                </p:cNvPr>
                <p:cNvGrpSpPr/>
                <p:nvPr/>
              </p:nvGrpSpPr>
              <p:grpSpPr>
                <a:xfrm>
                  <a:off x="1036320" y="2725715"/>
                  <a:ext cx="476251" cy="486513"/>
                  <a:chOff x="1036320" y="2240245"/>
                  <a:chExt cx="476251" cy="486513"/>
                </a:xfrm>
                <a:grpFill/>
              </p:grpSpPr>
              <p:grpSp>
                <p:nvGrpSpPr>
                  <p:cNvPr id="50" name="Group 244">
                    <a:extLst>
                      <a:ext uri="{FF2B5EF4-FFF2-40B4-BE49-F238E27FC236}">
                        <a16:creationId xmlns:a16="http://schemas.microsoft.com/office/drawing/2014/main" id="{1E1A4012-30AA-6395-B7BA-CBC40B4CA88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54" name="Rectangle 248">
                      <a:extLst>
                        <a:ext uri="{FF2B5EF4-FFF2-40B4-BE49-F238E27FC236}">
                          <a16:creationId xmlns:a16="http://schemas.microsoft.com/office/drawing/2014/main" id="{1F6328C2-D03A-4B67-CACE-6217D82389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5" name="Rectangle 249">
                      <a:extLst>
                        <a:ext uri="{FF2B5EF4-FFF2-40B4-BE49-F238E27FC236}">
                          <a16:creationId xmlns:a16="http://schemas.microsoft.com/office/drawing/2014/main" id="{39047A11-CBE7-5A75-91DB-4F4B6BA16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1" name="Group 245">
                    <a:extLst>
                      <a:ext uri="{FF2B5EF4-FFF2-40B4-BE49-F238E27FC236}">
                        <a16:creationId xmlns:a16="http://schemas.microsoft.com/office/drawing/2014/main" id="{49A63A89-1594-0B04-4E90-5B8FF7ACB5D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1" y="2482884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52" name="Rectangle 246">
                      <a:extLst>
                        <a:ext uri="{FF2B5EF4-FFF2-40B4-BE49-F238E27FC236}">
                          <a16:creationId xmlns:a16="http://schemas.microsoft.com/office/drawing/2014/main" id="{32DFCFF5-4FAB-7846-D7D9-F5BB08D6C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" name="Rectangle 247">
                      <a:extLst>
                        <a:ext uri="{FF2B5EF4-FFF2-40B4-BE49-F238E27FC236}">
                          <a16:creationId xmlns:a16="http://schemas.microsoft.com/office/drawing/2014/main" id="{FED3933D-DDEB-0924-0450-D43DF7C78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45" name="TextBox 345">
              <a:extLst>
                <a:ext uri="{FF2B5EF4-FFF2-40B4-BE49-F238E27FC236}">
                  <a16:creationId xmlns:a16="http://schemas.microsoft.com/office/drawing/2014/main" id="{5D3EE280-1C34-6E03-A575-7D098739AD16}"/>
                </a:ext>
              </a:extLst>
            </p:cNvPr>
            <p:cNvSpPr txBox="1"/>
            <p:nvPr/>
          </p:nvSpPr>
          <p:spPr>
            <a:xfrm rot="16200000" flipH="1">
              <a:off x="8625199" y="5357229"/>
              <a:ext cx="1145090" cy="2215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latin typeface="Trebuchet MS" panose="020B0703020202090204" pitchFamily="34" charset="0"/>
                </a:rPr>
                <a:t>Cluster 3</a:t>
              </a:r>
            </a:p>
          </p:txBody>
        </p:sp>
      </p:grpSp>
      <p:grpSp>
        <p:nvGrpSpPr>
          <p:cNvPr id="989" name="Group 348">
            <a:extLst>
              <a:ext uri="{FF2B5EF4-FFF2-40B4-BE49-F238E27FC236}">
                <a16:creationId xmlns:a16="http://schemas.microsoft.com/office/drawing/2014/main" id="{99CA2649-2775-6166-FF37-AEDCF0F3345D}"/>
              </a:ext>
            </a:extLst>
          </p:cNvPr>
          <p:cNvGrpSpPr/>
          <p:nvPr/>
        </p:nvGrpSpPr>
        <p:grpSpPr>
          <a:xfrm>
            <a:off x="9055452" y="4508588"/>
            <a:ext cx="464703" cy="1661569"/>
            <a:chOff x="9995822" y="4742319"/>
            <a:chExt cx="464703" cy="1661569"/>
          </a:xfrm>
        </p:grpSpPr>
        <p:grpSp>
          <p:nvGrpSpPr>
            <p:cNvPr id="990" name="Group 270">
              <a:extLst>
                <a:ext uri="{FF2B5EF4-FFF2-40B4-BE49-F238E27FC236}">
                  <a16:creationId xmlns:a16="http://schemas.microsoft.com/office/drawing/2014/main" id="{712EC9E6-EB71-9719-8148-4A204AA764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95822" y="4742319"/>
              <a:ext cx="464703" cy="1661569"/>
              <a:chOff x="1036320" y="2260266"/>
              <a:chExt cx="476251" cy="1928224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992" name="Group 271">
                <a:extLst>
                  <a:ext uri="{FF2B5EF4-FFF2-40B4-BE49-F238E27FC236}">
                    <a16:creationId xmlns:a16="http://schemas.microsoft.com/office/drawing/2014/main" id="{0510D106-62B1-8F96-990C-672FBD435130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476250" cy="971975"/>
                <a:chOff x="1036320" y="2260266"/>
                <a:chExt cx="476250" cy="971975"/>
              </a:xfrm>
              <a:grpFill/>
            </p:grpSpPr>
            <p:grpSp>
              <p:nvGrpSpPr>
                <p:cNvPr id="1008" name="Group 287">
                  <a:extLst>
                    <a:ext uri="{FF2B5EF4-FFF2-40B4-BE49-F238E27FC236}">
                      <a16:creationId xmlns:a16="http://schemas.microsoft.com/office/drawing/2014/main" id="{16C1D48E-6A54-43FB-57FC-94B997BC4692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476250" cy="486508"/>
                  <a:chOff x="1036320" y="2260266"/>
                  <a:chExt cx="476250" cy="486508"/>
                </a:xfrm>
                <a:grpFill/>
              </p:grpSpPr>
              <p:grpSp>
                <p:nvGrpSpPr>
                  <p:cNvPr id="1016" name="Group 295">
                    <a:extLst>
                      <a:ext uri="{FF2B5EF4-FFF2-40B4-BE49-F238E27FC236}">
                        <a16:creationId xmlns:a16="http://schemas.microsoft.com/office/drawing/2014/main" id="{F9C21F04-4918-BE3D-951F-EE2FA22474E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6"/>
                    <a:ext cx="476250" cy="243875"/>
                    <a:chOff x="1036320" y="2262801"/>
                    <a:chExt cx="548640" cy="274320"/>
                  </a:xfrm>
                  <a:grpFill/>
                </p:grpSpPr>
                <p:sp>
                  <p:nvSpPr>
                    <p:cNvPr id="1020" name="Rectangle 299">
                      <a:extLst>
                        <a:ext uri="{FF2B5EF4-FFF2-40B4-BE49-F238E27FC236}">
                          <a16:creationId xmlns:a16="http://schemas.microsoft.com/office/drawing/2014/main" id="{44FCEFF1-5F2E-946C-4E58-FAEE648BC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21" name="Rectangle 300">
                      <a:extLst>
                        <a:ext uri="{FF2B5EF4-FFF2-40B4-BE49-F238E27FC236}">
                          <a16:creationId xmlns:a16="http://schemas.microsoft.com/office/drawing/2014/main" id="{BE3D5BAF-3087-3AF3-6014-CA0CF8083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017" name="Group 296">
                    <a:extLst>
                      <a:ext uri="{FF2B5EF4-FFF2-40B4-BE49-F238E27FC236}">
                        <a16:creationId xmlns:a16="http://schemas.microsoft.com/office/drawing/2014/main" id="{7C3F246C-B946-AD5C-5A81-E3DB581301E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9"/>
                    <a:ext cx="476250" cy="243875"/>
                    <a:chOff x="1036320" y="2262801"/>
                    <a:chExt cx="548640" cy="274322"/>
                  </a:xfrm>
                  <a:grpFill/>
                </p:grpSpPr>
                <p:sp>
                  <p:nvSpPr>
                    <p:cNvPr id="1018" name="Rectangle 297">
                      <a:extLst>
                        <a:ext uri="{FF2B5EF4-FFF2-40B4-BE49-F238E27FC236}">
                          <a16:creationId xmlns:a16="http://schemas.microsoft.com/office/drawing/2014/main" id="{8F6FDBAD-0DF2-1B3D-8A6C-65E2D0E3E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19" name="Rectangle 298">
                      <a:extLst>
                        <a:ext uri="{FF2B5EF4-FFF2-40B4-BE49-F238E27FC236}">
                          <a16:creationId xmlns:a16="http://schemas.microsoft.com/office/drawing/2014/main" id="{DC22643A-E6D3-E41E-3B7D-8DD6110AF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09" name="Group 288">
                  <a:extLst>
                    <a:ext uri="{FF2B5EF4-FFF2-40B4-BE49-F238E27FC236}">
                      <a16:creationId xmlns:a16="http://schemas.microsoft.com/office/drawing/2014/main" id="{B3809D84-71F4-1402-3C07-E24CF5D1A249}"/>
                    </a:ext>
                  </a:extLst>
                </p:cNvPr>
                <p:cNvGrpSpPr/>
                <p:nvPr/>
              </p:nvGrpSpPr>
              <p:grpSpPr>
                <a:xfrm>
                  <a:off x="1036320" y="2745733"/>
                  <a:ext cx="476250" cy="486508"/>
                  <a:chOff x="1036320" y="2260263"/>
                  <a:chExt cx="476250" cy="486508"/>
                </a:xfrm>
                <a:grpFill/>
              </p:grpSpPr>
              <p:grpSp>
                <p:nvGrpSpPr>
                  <p:cNvPr id="1010" name="Group 289">
                    <a:extLst>
                      <a:ext uri="{FF2B5EF4-FFF2-40B4-BE49-F238E27FC236}">
                        <a16:creationId xmlns:a16="http://schemas.microsoft.com/office/drawing/2014/main" id="{47583674-0AC4-301D-B158-0092B17A9E9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3"/>
                    <a:ext cx="476250" cy="243876"/>
                    <a:chOff x="1036320" y="2262801"/>
                    <a:chExt cx="548640" cy="274320"/>
                  </a:xfrm>
                  <a:grpFill/>
                </p:grpSpPr>
                <p:sp>
                  <p:nvSpPr>
                    <p:cNvPr id="1014" name="Rectangle 293">
                      <a:extLst>
                        <a:ext uri="{FF2B5EF4-FFF2-40B4-BE49-F238E27FC236}">
                          <a16:creationId xmlns:a16="http://schemas.microsoft.com/office/drawing/2014/main" id="{D8AE23FA-3EA3-5C41-BC6E-E536E6DD8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15" name="Rectangle 294">
                      <a:extLst>
                        <a:ext uri="{FF2B5EF4-FFF2-40B4-BE49-F238E27FC236}">
                          <a16:creationId xmlns:a16="http://schemas.microsoft.com/office/drawing/2014/main" id="{437C7E77-8ABF-2EE7-F5C0-26AA61B21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011" name="Group 290">
                    <a:extLst>
                      <a:ext uri="{FF2B5EF4-FFF2-40B4-BE49-F238E27FC236}">
                        <a16:creationId xmlns:a16="http://schemas.microsoft.com/office/drawing/2014/main" id="{7CD54C59-B77A-EE28-6D4F-F9BB8903770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4"/>
                    <a:ext cx="476250" cy="243877"/>
                    <a:chOff x="1036320" y="2262801"/>
                    <a:chExt cx="548640" cy="274322"/>
                  </a:xfrm>
                  <a:grpFill/>
                </p:grpSpPr>
                <p:sp>
                  <p:nvSpPr>
                    <p:cNvPr id="1012" name="Rectangle 291">
                      <a:extLst>
                        <a:ext uri="{FF2B5EF4-FFF2-40B4-BE49-F238E27FC236}">
                          <a16:creationId xmlns:a16="http://schemas.microsoft.com/office/drawing/2014/main" id="{18CC3BF9-E7F9-8FF8-72AE-BF1AC4F14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13" name="Rectangle 292">
                      <a:extLst>
                        <a:ext uri="{FF2B5EF4-FFF2-40B4-BE49-F238E27FC236}">
                          <a16:creationId xmlns:a16="http://schemas.microsoft.com/office/drawing/2014/main" id="{C4D0061D-3B8E-66B5-3EAF-F9DD537509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993" name="Group 272">
                <a:extLst>
                  <a:ext uri="{FF2B5EF4-FFF2-40B4-BE49-F238E27FC236}">
                    <a16:creationId xmlns:a16="http://schemas.microsoft.com/office/drawing/2014/main" id="{33AA12D1-16F8-87C8-5886-1BB5CCE4AF45}"/>
                  </a:ext>
                </a:extLst>
              </p:cNvPr>
              <p:cNvGrpSpPr/>
              <p:nvPr/>
            </p:nvGrpSpPr>
            <p:grpSpPr>
              <a:xfrm>
                <a:off x="1036320" y="3216507"/>
                <a:ext cx="476251" cy="971983"/>
                <a:chOff x="1036320" y="2240245"/>
                <a:chExt cx="476251" cy="971983"/>
              </a:xfrm>
              <a:grpFill/>
            </p:grpSpPr>
            <p:grpSp>
              <p:nvGrpSpPr>
                <p:cNvPr id="994" name="Group 273">
                  <a:extLst>
                    <a:ext uri="{FF2B5EF4-FFF2-40B4-BE49-F238E27FC236}">
                      <a16:creationId xmlns:a16="http://schemas.microsoft.com/office/drawing/2014/main" id="{21BA8472-0E72-07BD-4634-F88C1CF5EF53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476250" cy="486513"/>
                  <a:chOff x="1036320" y="2240245"/>
                  <a:chExt cx="476250" cy="486513"/>
                </a:xfrm>
                <a:grpFill/>
              </p:grpSpPr>
              <p:grpSp>
                <p:nvGrpSpPr>
                  <p:cNvPr id="1002" name="Group 281">
                    <a:extLst>
                      <a:ext uri="{FF2B5EF4-FFF2-40B4-BE49-F238E27FC236}">
                        <a16:creationId xmlns:a16="http://schemas.microsoft.com/office/drawing/2014/main" id="{2862A3C4-6C28-1A82-0A93-2A331B9475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1006" name="Rectangle 285">
                      <a:extLst>
                        <a:ext uri="{FF2B5EF4-FFF2-40B4-BE49-F238E27FC236}">
                          <a16:creationId xmlns:a16="http://schemas.microsoft.com/office/drawing/2014/main" id="{EF033827-3BC0-A4E9-B574-CED7E481F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07" name="Rectangle 286">
                      <a:extLst>
                        <a:ext uri="{FF2B5EF4-FFF2-40B4-BE49-F238E27FC236}">
                          <a16:creationId xmlns:a16="http://schemas.microsoft.com/office/drawing/2014/main" id="{A0713783-A1AB-AB92-5331-AA9679652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003" name="Group 282">
                    <a:extLst>
                      <a:ext uri="{FF2B5EF4-FFF2-40B4-BE49-F238E27FC236}">
                        <a16:creationId xmlns:a16="http://schemas.microsoft.com/office/drawing/2014/main" id="{6BCC6B2F-B2FD-779D-D956-B86D1FDF733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1004" name="Rectangle 283">
                      <a:extLst>
                        <a:ext uri="{FF2B5EF4-FFF2-40B4-BE49-F238E27FC236}">
                          <a16:creationId xmlns:a16="http://schemas.microsoft.com/office/drawing/2014/main" id="{C97DD171-2E1D-AC65-1260-59447BB0F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05" name="Rectangle 284">
                      <a:extLst>
                        <a:ext uri="{FF2B5EF4-FFF2-40B4-BE49-F238E27FC236}">
                          <a16:creationId xmlns:a16="http://schemas.microsoft.com/office/drawing/2014/main" id="{A4763CAD-141B-24BF-B678-1426F7B95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995" name="Group 274">
                  <a:extLst>
                    <a:ext uri="{FF2B5EF4-FFF2-40B4-BE49-F238E27FC236}">
                      <a16:creationId xmlns:a16="http://schemas.microsoft.com/office/drawing/2014/main" id="{5CB81F70-8D5B-3AEB-B641-1B7D2E729324}"/>
                    </a:ext>
                  </a:extLst>
                </p:cNvPr>
                <p:cNvGrpSpPr/>
                <p:nvPr/>
              </p:nvGrpSpPr>
              <p:grpSpPr>
                <a:xfrm>
                  <a:off x="1036320" y="2725715"/>
                  <a:ext cx="476251" cy="486513"/>
                  <a:chOff x="1036320" y="2240245"/>
                  <a:chExt cx="476251" cy="486513"/>
                </a:xfrm>
                <a:grpFill/>
              </p:grpSpPr>
              <p:grpSp>
                <p:nvGrpSpPr>
                  <p:cNvPr id="996" name="Group 275">
                    <a:extLst>
                      <a:ext uri="{FF2B5EF4-FFF2-40B4-BE49-F238E27FC236}">
                        <a16:creationId xmlns:a16="http://schemas.microsoft.com/office/drawing/2014/main" id="{DB3D7DF1-83D1-27FA-13FB-05F040AD70E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1000" name="Rectangle 279">
                      <a:extLst>
                        <a:ext uri="{FF2B5EF4-FFF2-40B4-BE49-F238E27FC236}">
                          <a16:creationId xmlns:a16="http://schemas.microsoft.com/office/drawing/2014/main" id="{D3C92BEF-CFA6-2722-7B00-B4397874A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01" name="Rectangle 280">
                      <a:extLst>
                        <a:ext uri="{FF2B5EF4-FFF2-40B4-BE49-F238E27FC236}">
                          <a16:creationId xmlns:a16="http://schemas.microsoft.com/office/drawing/2014/main" id="{A935BCDB-DE84-8CCF-A66C-5862853E5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997" name="Group 276">
                    <a:extLst>
                      <a:ext uri="{FF2B5EF4-FFF2-40B4-BE49-F238E27FC236}">
                        <a16:creationId xmlns:a16="http://schemas.microsoft.com/office/drawing/2014/main" id="{3290B382-AD45-A4FA-977C-4F49D6B7E3F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1" y="2482884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998" name="Rectangle 277">
                      <a:extLst>
                        <a:ext uri="{FF2B5EF4-FFF2-40B4-BE49-F238E27FC236}">
                          <a16:creationId xmlns:a16="http://schemas.microsoft.com/office/drawing/2014/main" id="{F3FAA2E4-6B36-EBEC-C500-27E13572A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99" name="Rectangle 278">
                      <a:extLst>
                        <a:ext uri="{FF2B5EF4-FFF2-40B4-BE49-F238E27FC236}">
                          <a16:creationId xmlns:a16="http://schemas.microsoft.com/office/drawing/2014/main" id="{83AEBBAB-D248-B144-7CE6-5613D08B5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991" name="TextBox 347">
              <a:extLst>
                <a:ext uri="{FF2B5EF4-FFF2-40B4-BE49-F238E27FC236}">
                  <a16:creationId xmlns:a16="http://schemas.microsoft.com/office/drawing/2014/main" id="{04263086-8E7C-D2E4-3992-651F966ED1BE}"/>
                </a:ext>
              </a:extLst>
            </p:cNvPr>
            <p:cNvSpPr txBox="1"/>
            <p:nvPr/>
          </p:nvSpPr>
          <p:spPr>
            <a:xfrm rot="16200000" flipH="1">
              <a:off x="9676297" y="5462304"/>
              <a:ext cx="1145090" cy="2215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latin typeface="Trebuchet MS" panose="020B0703020202090204" pitchFamily="34" charset="0"/>
                </a:rPr>
                <a:t>Cluster 2</a:t>
              </a:r>
            </a:p>
          </p:txBody>
        </p:sp>
      </p:grpSp>
      <p:grpSp>
        <p:nvGrpSpPr>
          <p:cNvPr id="1022" name="Group 350">
            <a:extLst>
              <a:ext uri="{FF2B5EF4-FFF2-40B4-BE49-F238E27FC236}">
                <a16:creationId xmlns:a16="http://schemas.microsoft.com/office/drawing/2014/main" id="{D52B2062-610C-204D-A8B6-13C37130CD94}"/>
              </a:ext>
            </a:extLst>
          </p:cNvPr>
          <p:cNvGrpSpPr/>
          <p:nvPr/>
        </p:nvGrpSpPr>
        <p:grpSpPr>
          <a:xfrm>
            <a:off x="10305079" y="4508588"/>
            <a:ext cx="464703" cy="1661569"/>
            <a:chOff x="10768885" y="4702044"/>
            <a:chExt cx="464703" cy="1661569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023" name="Group 301">
              <a:extLst>
                <a:ext uri="{FF2B5EF4-FFF2-40B4-BE49-F238E27FC236}">
                  <a16:creationId xmlns:a16="http://schemas.microsoft.com/office/drawing/2014/main" id="{E91AF195-3B9D-48DA-8E0B-227FCC1DB8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68885" y="4702044"/>
              <a:ext cx="464703" cy="1661569"/>
              <a:chOff x="1036320" y="2260266"/>
              <a:chExt cx="476251" cy="1928224"/>
            </a:xfrm>
            <a:grpFill/>
          </p:grpSpPr>
          <p:grpSp>
            <p:nvGrpSpPr>
              <p:cNvPr id="577" name="Group 302">
                <a:extLst>
                  <a:ext uri="{FF2B5EF4-FFF2-40B4-BE49-F238E27FC236}">
                    <a16:creationId xmlns:a16="http://schemas.microsoft.com/office/drawing/2014/main" id="{8BF3446A-D4C2-FD92-90F6-33DC1BD907EE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476250" cy="971975"/>
                <a:chOff x="1036320" y="2260266"/>
                <a:chExt cx="476250" cy="971975"/>
              </a:xfrm>
              <a:grpFill/>
            </p:grpSpPr>
            <p:grpSp>
              <p:nvGrpSpPr>
                <p:cNvPr id="593" name="Group 318">
                  <a:extLst>
                    <a:ext uri="{FF2B5EF4-FFF2-40B4-BE49-F238E27FC236}">
                      <a16:creationId xmlns:a16="http://schemas.microsoft.com/office/drawing/2014/main" id="{6D3DFA85-FC11-55CB-4AE4-263A47C21372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476250" cy="486508"/>
                  <a:chOff x="1036320" y="2260266"/>
                  <a:chExt cx="476250" cy="486508"/>
                </a:xfrm>
                <a:grpFill/>
              </p:grpSpPr>
              <p:grpSp>
                <p:nvGrpSpPr>
                  <p:cNvPr id="601" name="Group 326">
                    <a:extLst>
                      <a:ext uri="{FF2B5EF4-FFF2-40B4-BE49-F238E27FC236}">
                        <a16:creationId xmlns:a16="http://schemas.microsoft.com/office/drawing/2014/main" id="{362519DE-AFE7-F9CA-F184-DADBEAD1E01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6"/>
                    <a:ext cx="476250" cy="243875"/>
                    <a:chOff x="1036320" y="2262801"/>
                    <a:chExt cx="548640" cy="274320"/>
                  </a:xfrm>
                  <a:grpFill/>
                </p:grpSpPr>
                <p:sp>
                  <p:nvSpPr>
                    <p:cNvPr id="605" name="Rectangle 330">
                      <a:extLst>
                        <a:ext uri="{FF2B5EF4-FFF2-40B4-BE49-F238E27FC236}">
                          <a16:creationId xmlns:a16="http://schemas.microsoft.com/office/drawing/2014/main" id="{C4E5BE1B-058A-64B5-4ACA-93A3DB174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6" name="Rectangle 331">
                      <a:extLst>
                        <a:ext uri="{FF2B5EF4-FFF2-40B4-BE49-F238E27FC236}">
                          <a16:creationId xmlns:a16="http://schemas.microsoft.com/office/drawing/2014/main" id="{695307E3-5828-FA73-97C0-91DD6230A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602" name="Group 327">
                    <a:extLst>
                      <a:ext uri="{FF2B5EF4-FFF2-40B4-BE49-F238E27FC236}">
                        <a16:creationId xmlns:a16="http://schemas.microsoft.com/office/drawing/2014/main" id="{E44BE9F7-9FDA-AEDE-03A2-9F5A29DD38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9"/>
                    <a:ext cx="476250" cy="243875"/>
                    <a:chOff x="1036320" y="2262801"/>
                    <a:chExt cx="548640" cy="274322"/>
                  </a:xfrm>
                  <a:grpFill/>
                </p:grpSpPr>
                <p:sp>
                  <p:nvSpPr>
                    <p:cNvPr id="603" name="Rectangle 328">
                      <a:extLst>
                        <a:ext uri="{FF2B5EF4-FFF2-40B4-BE49-F238E27FC236}">
                          <a16:creationId xmlns:a16="http://schemas.microsoft.com/office/drawing/2014/main" id="{CCD3B244-A9BD-96C5-CBC4-2FB528313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4" name="Rectangle 329">
                      <a:extLst>
                        <a:ext uri="{FF2B5EF4-FFF2-40B4-BE49-F238E27FC236}">
                          <a16:creationId xmlns:a16="http://schemas.microsoft.com/office/drawing/2014/main" id="{66C921D6-195D-91B0-520B-2833C91EE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94" name="Group 319">
                  <a:extLst>
                    <a:ext uri="{FF2B5EF4-FFF2-40B4-BE49-F238E27FC236}">
                      <a16:creationId xmlns:a16="http://schemas.microsoft.com/office/drawing/2014/main" id="{32BEFC3A-4195-1529-7A86-D8C86D0871BD}"/>
                    </a:ext>
                  </a:extLst>
                </p:cNvPr>
                <p:cNvGrpSpPr/>
                <p:nvPr/>
              </p:nvGrpSpPr>
              <p:grpSpPr>
                <a:xfrm>
                  <a:off x="1036320" y="2745733"/>
                  <a:ext cx="476250" cy="486508"/>
                  <a:chOff x="1036320" y="2260263"/>
                  <a:chExt cx="476250" cy="486508"/>
                </a:xfrm>
                <a:grpFill/>
              </p:grpSpPr>
              <p:grpSp>
                <p:nvGrpSpPr>
                  <p:cNvPr id="595" name="Group 320">
                    <a:extLst>
                      <a:ext uri="{FF2B5EF4-FFF2-40B4-BE49-F238E27FC236}">
                        <a16:creationId xmlns:a16="http://schemas.microsoft.com/office/drawing/2014/main" id="{65B8D4CB-0935-BAF7-31E0-8EB64B28152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3"/>
                    <a:ext cx="476250" cy="243876"/>
                    <a:chOff x="1036320" y="2262801"/>
                    <a:chExt cx="548640" cy="274320"/>
                  </a:xfrm>
                  <a:grpFill/>
                </p:grpSpPr>
                <p:sp>
                  <p:nvSpPr>
                    <p:cNvPr id="599" name="Rectangle 324">
                      <a:extLst>
                        <a:ext uri="{FF2B5EF4-FFF2-40B4-BE49-F238E27FC236}">
                          <a16:creationId xmlns:a16="http://schemas.microsoft.com/office/drawing/2014/main" id="{CF65963C-A17C-9116-BE63-56A309CEF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0" name="Rectangle 325">
                      <a:extLst>
                        <a:ext uri="{FF2B5EF4-FFF2-40B4-BE49-F238E27FC236}">
                          <a16:creationId xmlns:a16="http://schemas.microsoft.com/office/drawing/2014/main" id="{5A4EDB0B-8E1D-B9EF-84C2-40F765537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96" name="Group 321">
                    <a:extLst>
                      <a:ext uri="{FF2B5EF4-FFF2-40B4-BE49-F238E27FC236}">
                        <a16:creationId xmlns:a16="http://schemas.microsoft.com/office/drawing/2014/main" id="{8A86C7FF-69BF-5C7B-2262-4365D2965C8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4"/>
                    <a:ext cx="476250" cy="243877"/>
                    <a:chOff x="1036320" y="2262801"/>
                    <a:chExt cx="548640" cy="274322"/>
                  </a:xfrm>
                  <a:grpFill/>
                </p:grpSpPr>
                <p:sp>
                  <p:nvSpPr>
                    <p:cNvPr id="597" name="Rectangle 322">
                      <a:extLst>
                        <a:ext uri="{FF2B5EF4-FFF2-40B4-BE49-F238E27FC236}">
                          <a16:creationId xmlns:a16="http://schemas.microsoft.com/office/drawing/2014/main" id="{7BAA748F-83EB-4B79-307D-92774603D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98" name="Rectangle 323">
                      <a:extLst>
                        <a:ext uri="{FF2B5EF4-FFF2-40B4-BE49-F238E27FC236}">
                          <a16:creationId xmlns:a16="http://schemas.microsoft.com/office/drawing/2014/main" id="{1561CD89-D3E7-EE1B-0FD7-1FEB712F7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578" name="Group 303">
                <a:extLst>
                  <a:ext uri="{FF2B5EF4-FFF2-40B4-BE49-F238E27FC236}">
                    <a16:creationId xmlns:a16="http://schemas.microsoft.com/office/drawing/2014/main" id="{7D4415AA-9756-A800-C0C0-1452A9605C91}"/>
                  </a:ext>
                </a:extLst>
              </p:cNvPr>
              <p:cNvGrpSpPr/>
              <p:nvPr/>
            </p:nvGrpSpPr>
            <p:grpSpPr>
              <a:xfrm>
                <a:off x="1036320" y="3216507"/>
                <a:ext cx="476251" cy="971983"/>
                <a:chOff x="1036320" y="2240245"/>
                <a:chExt cx="476251" cy="971983"/>
              </a:xfrm>
              <a:grpFill/>
            </p:grpSpPr>
            <p:grpSp>
              <p:nvGrpSpPr>
                <p:cNvPr id="579" name="Group 304">
                  <a:extLst>
                    <a:ext uri="{FF2B5EF4-FFF2-40B4-BE49-F238E27FC236}">
                      <a16:creationId xmlns:a16="http://schemas.microsoft.com/office/drawing/2014/main" id="{0DB5853F-535E-2811-A1AB-195AD712657C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476250" cy="486513"/>
                  <a:chOff x="1036320" y="2240245"/>
                  <a:chExt cx="476250" cy="486513"/>
                </a:xfrm>
                <a:grpFill/>
              </p:grpSpPr>
              <p:grpSp>
                <p:nvGrpSpPr>
                  <p:cNvPr id="587" name="Group 312">
                    <a:extLst>
                      <a:ext uri="{FF2B5EF4-FFF2-40B4-BE49-F238E27FC236}">
                        <a16:creationId xmlns:a16="http://schemas.microsoft.com/office/drawing/2014/main" id="{3B153CB7-EBA8-4939-7883-C61D00673FC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591" name="Rectangle 316">
                      <a:extLst>
                        <a:ext uri="{FF2B5EF4-FFF2-40B4-BE49-F238E27FC236}">
                          <a16:creationId xmlns:a16="http://schemas.microsoft.com/office/drawing/2014/main" id="{39A6401B-F152-90DC-850F-772E1875E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92" name="Rectangle 317">
                      <a:extLst>
                        <a:ext uri="{FF2B5EF4-FFF2-40B4-BE49-F238E27FC236}">
                          <a16:creationId xmlns:a16="http://schemas.microsoft.com/office/drawing/2014/main" id="{2D06138B-84A0-8E6C-71DC-5CE4DC0C8B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88" name="Group 313">
                    <a:extLst>
                      <a:ext uri="{FF2B5EF4-FFF2-40B4-BE49-F238E27FC236}">
                        <a16:creationId xmlns:a16="http://schemas.microsoft.com/office/drawing/2014/main" id="{548656EB-56AE-F12D-0849-804704766EF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589" name="Rectangle 314">
                      <a:extLst>
                        <a:ext uri="{FF2B5EF4-FFF2-40B4-BE49-F238E27FC236}">
                          <a16:creationId xmlns:a16="http://schemas.microsoft.com/office/drawing/2014/main" id="{AB2D03D9-167D-CC24-0928-4D46FE213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90" name="Rectangle 315">
                      <a:extLst>
                        <a:ext uri="{FF2B5EF4-FFF2-40B4-BE49-F238E27FC236}">
                          <a16:creationId xmlns:a16="http://schemas.microsoft.com/office/drawing/2014/main" id="{D9C5A924-F1CC-CFA6-05A3-1B12B57A0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80" name="Group 305">
                  <a:extLst>
                    <a:ext uri="{FF2B5EF4-FFF2-40B4-BE49-F238E27FC236}">
                      <a16:creationId xmlns:a16="http://schemas.microsoft.com/office/drawing/2014/main" id="{64F6B888-6A86-7AF1-3D96-BE4CE96682D5}"/>
                    </a:ext>
                  </a:extLst>
                </p:cNvPr>
                <p:cNvGrpSpPr/>
                <p:nvPr/>
              </p:nvGrpSpPr>
              <p:grpSpPr>
                <a:xfrm>
                  <a:off x="1036320" y="2725715"/>
                  <a:ext cx="476251" cy="486513"/>
                  <a:chOff x="1036320" y="2240245"/>
                  <a:chExt cx="476251" cy="486513"/>
                </a:xfrm>
                <a:grpFill/>
              </p:grpSpPr>
              <p:grpSp>
                <p:nvGrpSpPr>
                  <p:cNvPr id="581" name="Group 306">
                    <a:extLst>
                      <a:ext uri="{FF2B5EF4-FFF2-40B4-BE49-F238E27FC236}">
                        <a16:creationId xmlns:a16="http://schemas.microsoft.com/office/drawing/2014/main" id="{A11BDD2D-D62E-A766-FF55-FFD51751467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585" name="Rectangle 310">
                      <a:extLst>
                        <a:ext uri="{FF2B5EF4-FFF2-40B4-BE49-F238E27FC236}">
                          <a16:creationId xmlns:a16="http://schemas.microsoft.com/office/drawing/2014/main" id="{2D4F4799-34E9-8996-25DE-92DC2EBB1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86" name="Rectangle 311">
                      <a:extLst>
                        <a:ext uri="{FF2B5EF4-FFF2-40B4-BE49-F238E27FC236}">
                          <a16:creationId xmlns:a16="http://schemas.microsoft.com/office/drawing/2014/main" id="{7E6004C2-2097-D2DF-F9D1-55BB85D9E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82" name="Group 307">
                    <a:extLst>
                      <a:ext uri="{FF2B5EF4-FFF2-40B4-BE49-F238E27FC236}">
                        <a16:creationId xmlns:a16="http://schemas.microsoft.com/office/drawing/2014/main" id="{7B73CDD1-832F-6131-55A5-C64CA9B7D64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1" y="2482884"/>
                    <a:ext cx="476250" cy="243874"/>
                    <a:chOff x="1036320" y="2240280"/>
                    <a:chExt cx="548640" cy="274320"/>
                  </a:xfrm>
                  <a:grpFill/>
                </p:grpSpPr>
                <p:sp>
                  <p:nvSpPr>
                    <p:cNvPr id="583" name="Rectangle 308">
                      <a:extLst>
                        <a:ext uri="{FF2B5EF4-FFF2-40B4-BE49-F238E27FC236}">
                          <a16:creationId xmlns:a16="http://schemas.microsoft.com/office/drawing/2014/main" id="{5154B623-4DC6-956D-00B4-A374B702F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84" name="Rectangle 309">
                      <a:extLst>
                        <a:ext uri="{FF2B5EF4-FFF2-40B4-BE49-F238E27FC236}">
                          <a16:creationId xmlns:a16="http://schemas.microsoft.com/office/drawing/2014/main" id="{B8B92CFC-A78D-04E1-ACAC-AB61A3314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576" name="TextBox 349">
              <a:extLst>
                <a:ext uri="{FF2B5EF4-FFF2-40B4-BE49-F238E27FC236}">
                  <a16:creationId xmlns:a16="http://schemas.microsoft.com/office/drawing/2014/main" id="{69527F48-D0B5-C6F2-4843-1DFA094457A2}"/>
                </a:ext>
              </a:extLst>
            </p:cNvPr>
            <p:cNvSpPr txBox="1"/>
            <p:nvPr/>
          </p:nvSpPr>
          <p:spPr>
            <a:xfrm rot="16200000" flipH="1">
              <a:off x="10434067" y="5422029"/>
              <a:ext cx="1145090" cy="2215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latin typeface="Trebuchet MS" panose="020B0703020202090204" pitchFamily="34" charset="0"/>
                </a:rPr>
                <a:t>Cluster 4</a:t>
              </a:r>
            </a:p>
          </p:txBody>
        </p:sp>
      </p:grpSp>
      <p:sp>
        <p:nvSpPr>
          <p:cNvPr id="607" name="Plus 351">
            <a:extLst>
              <a:ext uri="{FF2B5EF4-FFF2-40B4-BE49-F238E27FC236}">
                <a16:creationId xmlns:a16="http://schemas.microsoft.com/office/drawing/2014/main" id="{A6218882-C5FB-E2F1-38B9-8BF77E7FD767}"/>
              </a:ext>
            </a:extLst>
          </p:cNvPr>
          <p:cNvSpPr>
            <a:spLocks noChangeAspect="1"/>
          </p:cNvSpPr>
          <p:nvPr/>
        </p:nvSpPr>
        <p:spPr>
          <a:xfrm>
            <a:off x="9619431" y="5090503"/>
            <a:ext cx="612000" cy="498165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1271" name="Straight Connector 354">
            <a:extLst>
              <a:ext uri="{FF2B5EF4-FFF2-40B4-BE49-F238E27FC236}">
                <a16:creationId xmlns:a16="http://schemas.microsoft.com/office/drawing/2014/main" id="{33E1B3A0-52A9-1F13-69CF-0BB94902047F}"/>
              </a:ext>
            </a:extLst>
          </p:cNvPr>
          <p:cNvCxnSpPr>
            <a:cxnSpLocks/>
          </p:cNvCxnSpPr>
          <p:nvPr/>
        </p:nvCxnSpPr>
        <p:spPr>
          <a:xfrm>
            <a:off x="4788483" y="4269926"/>
            <a:ext cx="3269" cy="18784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355">
            <a:extLst>
              <a:ext uri="{FF2B5EF4-FFF2-40B4-BE49-F238E27FC236}">
                <a16:creationId xmlns:a16="http://schemas.microsoft.com/office/drawing/2014/main" id="{495E14FB-FE40-38C5-DE8A-EB94A99968E7}"/>
              </a:ext>
            </a:extLst>
          </p:cNvPr>
          <p:cNvCxnSpPr>
            <a:cxnSpLocks/>
          </p:cNvCxnSpPr>
          <p:nvPr/>
        </p:nvCxnSpPr>
        <p:spPr>
          <a:xfrm>
            <a:off x="4186847" y="5227454"/>
            <a:ext cx="11571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354">
            <a:extLst>
              <a:ext uri="{FF2B5EF4-FFF2-40B4-BE49-F238E27FC236}">
                <a16:creationId xmlns:a16="http://schemas.microsoft.com/office/drawing/2014/main" id="{DDFB14CE-8BE2-5A7F-B4BD-74C2BE804F95}"/>
              </a:ext>
            </a:extLst>
          </p:cNvPr>
          <p:cNvCxnSpPr>
            <a:cxnSpLocks/>
          </p:cNvCxnSpPr>
          <p:nvPr/>
        </p:nvCxnSpPr>
        <p:spPr>
          <a:xfrm>
            <a:off x="2109822" y="4199700"/>
            <a:ext cx="5986" cy="19490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0" name="组合 1279">
            <a:extLst>
              <a:ext uri="{FF2B5EF4-FFF2-40B4-BE49-F238E27FC236}">
                <a16:creationId xmlns:a16="http://schemas.microsoft.com/office/drawing/2014/main" id="{87876595-4B9F-D2B6-6881-FCE7F3C11D6D}"/>
              </a:ext>
            </a:extLst>
          </p:cNvPr>
          <p:cNvGrpSpPr/>
          <p:nvPr/>
        </p:nvGrpSpPr>
        <p:grpSpPr>
          <a:xfrm>
            <a:off x="440903" y="1541454"/>
            <a:ext cx="2253583" cy="1857832"/>
            <a:chOff x="455813" y="1680604"/>
            <a:chExt cx="2253583" cy="1857832"/>
          </a:xfrm>
        </p:grpSpPr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F4007C73-4B79-FF66-5A2E-B2A37DD27251}"/>
                </a:ext>
              </a:extLst>
            </p:cNvPr>
            <p:cNvCxnSpPr>
              <a:cxnSpLocks/>
              <a:stCxn id="387" idx="6"/>
              <a:endCxn id="367" idx="2"/>
            </p:cNvCxnSpPr>
            <p:nvPr/>
          </p:nvCxnSpPr>
          <p:spPr>
            <a:xfrm>
              <a:off x="743813" y="2544080"/>
              <a:ext cx="772421" cy="2890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D4361124-CB1D-D7BE-0832-C9A0849E1C42}"/>
                </a:ext>
              </a:extLst>
            </p:cNvPr>
            <p:cNvCxnSpPr>
              <a:cxnSpLocks/>
              <a:stCxn id="367" idx="6"/>
              <a:endCxn id="379" idx="2"/>
            </p:cNvCxnSpPr>
            <p:nvPr/>
          </p:nvCxnSpPr>
          <p:spPr>
            <a:xfrm flipV="1">
              <a:off x="1804234" y="2238716"/>
              <a:ext cx="617162" cy="33427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8CECC1E3-65AA-71B2-4F3A-C73F1F457B11}"/>
                </a:ext>
              </a:extLst>
            </p:cNvPr>
            <p:cNvCxnSpPr>
              <a:cxnSpLocks/>
              <a:stCxn id="367" idx="4"/>
              <a:endCxn id="427" idx="0"/>
            </p:cNvCxnSpPr>
            <p:nvPr/>
          </p:nvCxnSpPr>
          <p:spPr>
            <a:xfrm>
              <a:off x="1660234" y="2716986"/>
              <a:ext cx="133166" cy="53345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Arrow Connector 774">
              <a:extLst>
                <a:ext uri="{FF2B5EF4-FFF2-40B4-BE49-F238E27FC236}">
                  <a16:creationId xmlns:a16="http://schemas.microsoft.com/office/drawing/2014/main" id="{9828952A-2BA2-63AE-2F4A-F4422FEA999C}"/>
                </a:ext>
              </a:extLst>
            </p:cNvPr>
            <p:cNvCxnSpPr>
              <a:cxnSpLocks/>
              <a:stCxn id="367" idx="1"/>
              <a:endCxn id="411" idx="5"/>
            </p:cNvCxnSpPr>
            <p:nvPr/>
          </p:nvCxnSpPr>
          <p:spPr>
            <a:xfrm flipH="1" flipV="1">
              <a:off x="1115148" y="2028067"/>
              <a:ext cx="443263" cy="44309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798">
              <a:extLst>
                <a:ext uri="{FF2B5EF4-FFF2-40B4-BE49-F238E27FC236}">
                  <a16:creationId xmlns:a16="http://schemas.microsoft.com/office/drawing/2014/main" id="{7DED6086-336C-CE25-D8D8-0872FB7461D4}"/>
                </a:ext>
              </a:extLst>
            </p:cNvPr>
            <p:cNvCxnSpPr>
              <a:cxnSpLocks/>
              <a:stCxn id="367" idx="3"/>
              <a:endCxn id="395" idx="7"/>
            </p:cNvCxnSpPr>
            <p:nvPr/>
          </p:nvCxnSpPr>
          <p:spPr>
            <a:xfrm flipH="1">
              <a:off x="1113639" y="2674809"/>
              <a:ext cx="444772" cy="43394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798">
              <a:extLst>
                <a:ext uri="{FF2B5EF4-FFF2-40B4-BE49-F238E27FC236}">
                  <a16:creationId xmlns:a16="http://schemas.microsoft.com/office/drawing/2014/main" id="{D72525A3-7B99-70D3-AFF0-0651C7CCBDDF}"/>
                </a:ext>
              </a:extLst>
            </p:cNvPr>
            <p:cNvCxnSpPr>
              <a:cxnSpLocks/>
              <a:stCxn id="403" idx="0"/>
              <a:endCxn id="379" idx="4"/>
            </p:cNvCxnSpPr>
            <p:nvPr/>
          </p:nvCxnSpPr>
          <p:spPr>
            <a:xfrm flipV="1">
              <a:off x="2538691" y="2382716"/>
              <a:ext cx="26705" cy="59435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768">
              <a:extLst>
                <a:ext uri="{FF2B5EF4-FFF2-40B4-BE49-F238E27FC236}">
                  <a16:creationId xmlns:a16="http://schemas.microsoft.com/office/drawing/2014/main" id="{592A816A-42CB-123F-EA41-58112BBE4A99}"/>
                </a:ext>
              </a:extLst>
            </p:cNvPr>
            <p:cNvCxnSpPr>
              <a:cxnSpLocks/>
              <a:stCxn id="395" idx="1"/>
              <a:endCxn id="387" idx="4"/>
            </p:cNvCxnSpPr>
            <p:nvPr/>
          </p:nvCxnSpPr>
          <p:spPr>
            <a:xfrm flipH="1" flipV="1">
              <a:off x="599813" y="2688080"/>
              <a:ext cx="310180" cy="42067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3C2A422-AF06-0554-D046-F02D01FDC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6234" y="242898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91C4F6F-5907-7CAF-C491-E9B0D6492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396" y="209471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578A70BD-0576-4DC7-5A47-555C626C8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813" y="2400080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C794E17-5431-89CE-3E8D-B74BBB0AFA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7816" y="3066573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5D4676-6EA1-C6D5-6B8E-6D83FCD7E7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691" y="2977067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4ADCC237-84CA-B8C0-29A5-7CB24AC1E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325" y="178224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CA6E8AEC-0BAF-AE58-ABAE-677420440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1450" y="168060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380ACFF-A71F-AEAA-1031-32CAFC71F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9400" y="325043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1330" name="组合 1329">
            <a:extLst>
              <a:ext uri="{FF2B5EF4-FFF2-40B4-BE49-F238E27FC236}">
                <a16:creationId xmlns:a16="http://schemas.microsoft.com/office/drawing/2014/main" id="{A0B82D6D-FA3B-42D2-EAF4-54BF2652E7B5}"/>
              </a:ext>
            </a:extLst>
          </p:cNvPr>
          <p:cNvGrpSpPr/>
          <p:nvPr/>
        </p:nvGrpSpPr>
        <p:grpSpPr>
          <a:xfrm>
            <a:off x="453085" y="1802675"/>
            <a:ext cx="2397583" cy="1079858"/>
            <a:chOff x="453085" y="1802675"/>
            <a:chExt cx="2397583" cy="1079858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9097D0DD-3AE8-C753-E338-906B1724C4F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513506" y="2136945"/>
              <a:ext cx="432000" cy="108001"/>
              <a:chOff x="2950234" y="1915063"/>
              <a:chExt cx="720000" cy="18000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7C71A2F5-3337-57E5-47B8-EA7C42DF41EF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37A7E5CB-9FAC-DE56-4F49-588D3BC72654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19D35766-3180-FC37-E6CB-FF390E620F2F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582E7792-9ADC-D949-DD64-00B433E5245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ADB554F6-D0F0-BF17-099C-2208412FD4BF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E146955-375E-D047-E303-F213EA56701C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47E2EB8E-FE54-3C39-E271-5F1276B880D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418668" y="1802675"/>
              <a:ext cx="432000" cy="108001"/>
              <a:chOff x="2950234" y="1915063"/>
              <a:chExt cx="720000" cy="18000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4FE12CAB-A5EB-72EF-056F-6FE6B4A20B09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F0A8DC85-5DB5-0FB9-65A5-5F4302A570AD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A5A7E4D9-955D-645A-1151-9B5233AB5667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705E917E-E968-CDE8-C905-CEC9C338768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4990C4D4-8174-657D-0AAA-7EDE4F318036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/>
                  </a:p>
                </p:txBody>
              </p:sp>
            </p:grp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8F1DB363-0157-FF8C-8818-C18697BA0C65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88574DB-27EE-D2C4-BAEE-B2B06720C85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53085" y="2108039"/>
              <a:ext cx="432000" cy="108001"/>
              <a:chOff x="2950234" y="1915063"/>
              <a:chExt cx="720000" cy="18000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8571AD42-1DC0-C618-A807-03479F4B1364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72FA359A-589C-DD60-C2BE-23FB95D4924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AA21B364-B0A4-C071-F526-56E0DCF66328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79EB280A-F029-28E4-0EB7-E28A2BCDBD6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C96A4225-2B35-5DE5-5E6B-F6004C6AAF45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5AE75EB1-9455-E4F5-AD7D-DD76D6AE524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F3EEE047-9912-48C5-4C9E-C6B5D61F7F6E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865088" y="2774532"/>
              <a:ext cx="432000" cy="108001"/>
              <a:chOff x="2950234" y="1915063"/>
              <a:chExt cx="720000" cy="18000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CEDB20D9-F49F-1EFA-F3B4-58CD2F019E8D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9050463-CA00-D5A7-86CE-57DD67332B3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3A216DED-A7C3-866D-5ADD-85510D56317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BABA16AF-2DD5-472A-45FD-F1868E22FEEE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6C43D8A6-504A-E4F6-52ED-547281836C3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315D2EE9-16CF-CA1E-FDAB-4F8A26784401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1288" name="TextBox 850">
            <a:extLst>
              <a:ext uri="{FF2B5EF4-FFF2-40B4-BE49-F238E27FC236}">
                <a16:creationId xmlns:a16="http://schemas.microsoft.com/office/drawing/2014/main" id="{8ADE1D9C-F676-E953-AFB2-E6D979A3AC6D}"/>
              </a:ext>
            </a:extLst>
          </p:cNvPr>
          <p:cNvSpPr txBox="1"/>
          <p:nvPr/>
        </p:nvSpPr>
        <p:spPr>
          <a:xfrm flipH="1">
            <a:off x="1088251" y="3452791"/>
            <a:ext cx="1145090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rebuchet MS" panose="020B0703020202090204" pitchFamily="34" charset="0"/>
              </a:rPr>
              <a:t>Cluster 1</a:t>
            </a:r>
          </a:p>
        </p:txBody>
      </p:sp>
      <p:grpSp>
        <p:nvGrpSpPr>
          <p:cNvPr id="1281" name="组合 1280">
            <a:extLst>
              <a:ext uri="{FF2B5EF4-FFF2-40B4-BE49-F238E27FC236}">
                <a16:creationId xmlns:a16="http://schemas.microsoft.com/office/drawing/2014/main" id="{4B2E6159-1F3B-DE87-B8CE-62A91BE73B71}"/>
              </a:ext>
            </a:extLst>
          </p:cNvPr>
          <p:cNvGrpSpPr/>
          <p:nvPr/>
        </p:nvGrpSpPr>
        <p:grpSpPr>
          <a:xfrm>
            <a:off x="3417656" y="1541454"/>
            <a:ext cx="2253583" cy="1857832"/>
            <a:chOff x="3193132" y="1680604"/>
            <a:chExt cx="2253583" cy="1857832"/>
          </a:xfrm>
        </p:grpSpPr>
        <p:cxnSp>
          <p:nvCxnSpPr>
            <p:cNvPr id="1257" name="Straight Arrow Connector 757">
              <a:extLst>
                <a:ext uri="{FF2B5EF4-FFF2-40B4-BE49-F238E27FC236}">
                  <a16:creationId xmlns:a16="http://schemas.microsoft.com/office/drawing/2014/main" id="{CC468995-165E-AA49-50E0-C7583B3FA62B}"/>
                </a:ext>
              </a:extLst>
            </p:cNvPr>
            <p:cNvCxnSpPr>
              <a:cxnSpLocks/>
              <a:stCxn id="1209" idx="6"/>
              <a:endCxn id="1193" idx="2"/>
            </p:cNvCxnSpPr>
            <p:nvPr/>
          </p:nvCxnSpPr>
          <p:spPr>
            <a:xfrm>
              <a:off x="3481132" y="2544080"/>
              <a:ext cx="772421" cy="2890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Arrow Connector 759">
              <a:extLst>
                <a:ext uri="{FF2B5EF4-FFF2-40B4-BE49-F238E27FC236}">
                  <a16:creationId xmlns:a16="http://schemas.microsoft.com/office/drawing/2014/main" id="{DDB9814D-17BF-4EE8-DE96-B48DF1BD3D7B}"/>
                </a:ext>
              </a:extLst>
            </p:cNvPr>
            <p:cNvCxnSpPr>
              <a:cxnSpLocks/>
              <a:stCxn id="1193" idx="6"/>
              <a:endCxn id="1201" idx="2"/>
            </p:cNvCxnSpPr>
            <p:nvPr/>
          </p:nvCxnSpPr>
          <p:spPr>
            <a:xfrm flipV="1">
              <a:off x="4541553" y="2238716"/>
              <a:ext cx="617162" cy="33427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Arrow Connector 768">
              <a:extLst>
                <a:ext uri="{FF2B5EF4-FFF2-40B4-BE49-F238E27FC236}">
                  <a16:creationId xmlns:a16="http://schemas.microsoft.com/office/drawing/2014/main" id="{62B73962-79DD-3A5A-C36B-C431A0D71316}"/>
                </a:ext>
              </a:extLst>
            </p:cNvPr>
            <p:cNvCxnSpPr>
              <a:cxnSpLocks/>
              <a:stCxn id="1193" idx="4"/>
              <a:endCxn id="1249" idx="0"/>
            </p:cNvCxnSpPr>
            <p:nvPr/>
          </p:nvCxnSpPr>
          <p:spPr>
            <a:xfrm>
              <a:off x="4397553" y="2716986"/>
              <a:ext cx="133166" cy="53345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Arrow Connector 774">
              <a:extLst>
                <a:ext uri="{FF2B5EF4-FFF2-40B4-BE49-F238E27FC236}">
                  <a16:creationId xmlns:a16="http://schemas.microsoft.com/office/drawing/2014/main" id="{D71D44C9-C18F-C4D3-64C0-64A9F7435FA2}"/>
                </a:ext>
              </a:extLst>
            </p:cNvPr>
            <p:cNvCxnSpPr>
              <a:cxnSpLocks/>
              <a:stCxn id="1193" idx="1"/>
              <a:endCxn id="1233" idx="5"/>
            </p:cNvCxnSpPr>
            <p:nvPr/>
          </p:nvCxnSpPr>
          <p:spPr>
            <a:xfrm flipH="1" flipV="1">
              <a:off x="3852467" y="2028067"/>
              <a:ext cx="443263" cy="44309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Arrow Connector 798">
              <a:extLst>
                <a:ext uri="{FF2B5EF4-FFF2-40B4-BE49-F238E27FC236}">
                  <a16:creationId xmlns:a16="http://schemas.microsoft.com/office/drawing/2014/main" id="{0D1564BA-E5B3-2C71-EF45-9ED6A7F3BCA0}"/>
                </a:ext>
              </a:extLst>
            </p:cNvPr>
            <p:cNvCxnSpPr>
              <a:cxnSpLocks/>
              <a:stCxn id="1193" idx="3"/>
              <a:endCxn id="1217" idx="7"/>
            </p:cNvCxnSpPr>
            <p:nvPr/>
          </p:nvCxnSpPr>
          <p:spPr>
            <a:xfrm flipH="1">
              <a:off x="3850958" y="2674809"/>
              <a:ext cx="444772" cy="43394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798">
              <a:extLst>
                <a:ext uri="{FF2B5EF4-FFF2-40B4-BE49-F238E27FC236}">
                  <a16:creationId xmlns:a16="http://schemas.microsoft.com/office/drawing/2014/main" id="{C9703570-E00D-6EE8-89DB-32F6ED96D91A}"/>
                </a:ext>
              </a:extLst>
            </p:cNvPr>
            <p:cNvCxnSpPr>
              <a:cxnSpLocks/>
              <a:stCxn id="1225" idx="0"/>
              <a:endCxn id="1201" idx="4"/>
            </p:cNvCxnSpPr>
            <p:nvPr/>
          </p:nvCxnSpPr>
          <p:spPr>
            <a:xfrm flipV="1">
              <a:off x="5276010" y="2382716"/>
              <a:ext cx="26705" cy="59435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Arrow Connector 768">
              <a:extLst>
                <a:ext uri="{FF2B5EF4-FFF2-40B4-BE49-F238E27FC236}">
                  <a16:creationId xmlns:a16="http://schemas.microsoft.com/office/drawing/2014/main" id="{1C27EED9-FCA8-5C92-5757-24D0A9A1B31B}"/>
                </a:ext>
              </a:extLst>
            </p:cNvPr>
            <p:cNvCxnSpPr>
              <a:cxnSpLocks/>
              <a:stCxn id="1217" idx="1"/>
              <a:endCxn id="1209" idx="4"/>
            </p:cNvCxnSpPr>
            <p:nvPr/>
          </p:nvCxnSpPr>
          <p:spPr>
            <a:xfrm flipH="1" flipV="1">
              <a:off x="3337132" y="2688080"/>
              <a:ext cx="310180" cy="42067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3" name="Oval 366">
              <a:extLst>
                <a:ext uri="{FF2B5EF4-FFF2-40B4-BE49-F238E27FC236}">
                  <a16:creationId xmlns:a16="http://schemas.microsoft.com/office/drawing/2014/main" id="{DDA64565-2519-30B7-8FEE-BD5CB427C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3553" y="242898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1201" name="Oval 378">
              <a:extLst>
                <a:ext uri="{FF2B5EF4-FFF2-40B4-BE49-F238E27FC236}">
                  <a16:creationId xmlns:a16="http://schemas.microsoft.com/office/drawing/2014/main" id="{620C8774-AB7D-418D-1F7C-6232F4FF8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8715" y="209471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1209" name="Oval 386">
              <a:extLst>
                <a:ext uri="{FF2B5EF4-FFF2-40B4-BE49-F238E27FC236}">
                  <a16:creationId xmlns:a16="http://schemas.microsoft.com/office/drawing/2014/main" id="{66E5FBAD-367A-288C-ABEB-4159B1D4E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3132" y="240008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1217" name="Oval 394">
              <a:extLst>
                <a:ext uri="{FF2B5EF4-FFF2-40B4-BE49-F238E27FC236}">
                  <a16:creationId xmlns:a16="http://schemas.microsoft.com/office/drawing/2014/main" id="{669F73E3-6387-5F1B-FC65-55F305D5B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5135" y="30665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1225" name="Oval 402">
              <a:extLst>
                <a:ext uri="{FF2B5EF4-FFF2-40B4-BE49-F238E27FC236}">
                  <a16:creationId xmlns:a16="http://schemas.microsoft.com/office/drawing/2014/main" id="{0E575B20-4E24-6F44-72DB-474AD9DC7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010" y="297706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1233" name="Oval 410">
              <a:extLst>
                <a:ext uri="{FF2B5EF4-FFF2-40B4-BE49-F238E27FC236}">
                  <a16:creationId xmlns:a16="http://schemas.microsoft.com/office/drawing/2014/main" id="{B9299C9A-27ED-9778-F838-472EDAD3B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6644" y="178224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1241" name="Oval 418">
              <a:extLst>
                <a:ext uri="{FF2B5EF4-FFF2-40B4-BE49-F238E27FC236}">
                  <a16:creationId xmlns:a16="http://schemas.microsoft.com/office/drawing/2014/main" id="{6D939888-3FA7-5A21-2644-09E95FBD5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8769" y="16806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1249" name="Oval 426">
              <a:extLst>
                <a:ext uri="{FF2B5EF4-FFF2-40B4-BE49-F238E27FC236}">
                  <a16:creationId xmlns:a16="http://schemas.microsoft.com/office/drawing/2014/main" id="{28208319-8918-2CF0-1F39-86944A934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719" y="325043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1289" name="TextBox 851">
            <a:extLst>
              <a:ext uri="{FF2B5EF4-FFF2-40B4-BE49-F238E27FC236}">
                <a16:creationId xmlns:a16="http://schemas.microsoft.com/office/drawing/2014/main" id="{7085EBEA-C805-4302-E66C-6E6EDADDBD5D}"/>
              </a:ext>
            </a:extLst>
          </p:cNvPr>
          <p:cNvSpPr txBox="1"/>
          <p:nvPr/>
        </p:nvSpPr>
        <p:spPr>
          <a:xfrm flipH="1">
            <a:off x="4065004" y="3451068"/>
            <a:ext cx="1145090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rebuchet MS" panose="020B0703020202090204" pitchFamily="34" charset="0"/>
              </a:rPr>
              <a:t>Cluster 2</a:t>
            </a:r>
          </a:p>
        </p:txBody>
      </p:sp>
      <p:grpSp>
        <p:nvGrpSpPr>
          <p:cNvPr id="1285" name="组合 1284">
            <a:extLst>
              <a:ext uri="{FF2B5EF4-FFF2-40B4-BE49-F238E27FC236}">
                <a16:creationId xmlns:a16="http://schemas.microsoft.com/office/drawing/2014/main" id="{7A2A88D5-B8C0-7CCA-769F-0C088529B47F}"/>
              </a:ext>
            </a:extLst>
          </p:cNvPr>
          <p:cNvGrpSpPr/>
          <p:nvPr/>
        </p:nvGrpSpPr>
        <p:grpSpPr>
          <a:xfrm>
            <a:off x="6394409" y="1541454"/>
            <a:ext cx="2253583" cy="1857832"/>
            <a:chOff x="5951056" y="1680604"/>
            <a:chExt cx="2253583" cy="1857832"/>
          </a:xfrm>
        </p:grpSpPr>
        <p:cxnSp>
          <p:nvCxnSpPr>
            <p:cNvPr id="1115" name="Straight Arrow Connector 762">
              <a:extLst>
                <a:ext uri="{FF2B5EF4-FFF2-40B4-BE49-F238E27FC236}">
                  <a16:creationId xmlns:a16="http://schemas.microsoft.com/office/drawing/2014/main" id="{E5737387-55DA-0009-13F7-EC6684C91BFE}"/>
                </a:ext>
              </a:extLst>
            </p:cNvPr>
            <p:cNvCxnSpPr>
              <a:cxnSpLocks/>
              <a:stCxn id="1075" idx="0"/>
              <a:endCxn id="1091" idx="4"/>
            </p:cNvCxnSpPr>
            <p:nvPr/>
          </p:nvCxnSpPr>
          <p:spPr>
            <a:xfrm flipV="1">
              <a:off x="6507059" y="2070244"/>
              <a:ext cx="1509" cy="99632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Arrow Connector 765">
              <a:extLst>
                <a:ext uri="{FF2B5EF4-FFF2-40B4-BE49-F238E27FC236}">
                  <a16:creationId xmlns:a16="http://schemas.microsoft.com/office/drawing/2014/main" id="{5285D3C9-CF20-20FB-F8A6-7869D76003D7}"/>
                </a:ext>
              </a:extLst>
            </p:cNvPr>
            <p:cNvCxnSpPr>
              <a:cxnSpLocks/>
              <a:stCxn id="1075" idx="6"/>
              <a:endCxn id="1107" idx="2"/>
            </p:cNvCxnSpPr>
            <p:nvPr/>
          </p:nvCxnSpPr>
          <p:spPr>
            <a:xfrm>
              <a:off x="6651059" y="3210573"/>
              <a:ext cx="493584" cy="18386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Arrow Connector 771">
              <a:extLst>
                <a:ext uri="{FF2B5EF4-FFF2-40B4-BE49-F238E27FC236}">
                  <a16:creationId xmlns:a16="http://schemas.microsoft.com/office/drawing/2014/main" id="{706F6B5D-495B-149E-1641-E50B71FA3A25}"/>
                </a:ext>
              </a:extLst>
            </p:cNvPr>
            <p:cNvCxnSpPr>
              <a:cxnSpLocks/>
              <a:stCxn id="1059" idx="2"/>
              <a:endCxn id="1099" idx="6"/>
            </p:cNvCxnSpPr>
            <p:nvPr/>
          </p:nvCxnSpPr>
          <p:spPr>
            <a:xfrm flipH="1" flipV="1">
              <a:off x="7534693" y="1824604"/>
              <a:ext cx="381946" cy="41411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Arrow Connector 798">
              <a:extLst>
                <a:ext uri="{FF2B5EF4-FFF2-40B4-BE49-F238E27FC236}">
                  <a16:creationId xmlns:a16="http://schemas.microsoft.com/office/drawing/2014/main" id="{166568DC-B483-53D6-A1FC-86BB3989EE6D}"/>
                </a:ext>
              </a:extLst>
            </p:cNvPr>
            <p:cNvCxnSpPr>
              <a:cxnSpLocks/>
              <a:stCxn id="1107" idx="6"/>
              <a:endCxn id="1083" idx="3"/>
            </p:cNvCxnSpPr>
            <p:nvPr/>
          </p:nvCxnSpPr>
          <p:spPr>
            <a:xfrm flipV="1">
              <a:off x="7432643" y="3222890"/>
              <a:ext cx="499468" cy="17154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Arrow Connector 804">
              <a:extLst>
                <a:ext uri="{FF2B5EF4-FFF2-40B4-BE49-F238E27FC236}">
                  <a16:creationId xmlns:a16="http://schemas.microsoft.com/office/drawing/2014/main" id="{EACEC090-543F-4393-301B-C2D3725F855F}"/>
                </a:ext>
              </a:extLst>
            </p:cNvPr>
            <p:cNvCxnSpPr>
              <a:cxnSpLocks/>
              <a:stCxn id="1099" idx="2"/>
              <a:endCxn id="1091" idx="6"/>
            </p:cNvCxnSpPr>
            <p:nvPr/>
          </p:nvCxnSpPr>
          <p:spPr>
            <a:xfrm flipH="1">
              <a:off x="6652568" y="1824604"/>
              <a:ext cx="594125" cy="10164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Arrow Connector 798">
              <a:extLst>
                <a:ext uri="{FF2B5EF4-FFF2-40B4-BE49-F238E27FC236}">
                  <a16:creationId xmlns:a16="http://schemas.microsoft.com/office/drawing/2014/main" id="{615290DB-7CCA-A04A-A977-504DB7CABA7C}"/>
                </a:ext>
              </a:extLst>
            </p:cNvPr>
            <p:cNvCxnSpPr>
              <a:cxnSpLocks/>
              <a:stCxn id="1051" idx="0"/>
              <a:endCxn id="1099" idx="4"/>
            </p:cNvCxnSpPr>
            <p:nvPr/>
          </p:nvCxnSpPr>
          <p:spPr>
            <a:xfrm flipV="1">
              <a:off x="7155477" y="1968604"/>
              <a:ext cx="235216" cy="46038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798">
              <a:extLst>
                <a:ext uri="{FF2B5EF4-FFF2-40B4-BE49-F238E27FC236}">
                  <a16:creationId xmlns:a16="http://schemas.microsoft.com/office/drawing/2014/main" id="{3F291867-D67C-6143-8485-93EB5ED2160F}"/>
                </a:ext>
              </a:extLst>
            </p:cNvPr>
            <p:cNvCxnSpPr>
              <a:cxnSpLocks/>
              <a:stCxn id="1059" idx="4"/>
              <a:endCxn id="1107" idx="7"/>
            </p:cNvCxnSpPr>
            <p:nvPr/>
          </p:nvCxnSpPr>
          <p:spPr>
            <a:xfrm flipH="1">
              <a:off x="7390466" y="2382716"/>
              <a:ext cx="670173" cy="9098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Oval 366">
              <a:extLst>
                <a:ext uri="{FF2B5EF4-FFF2-40B4-BE49-F238E27FC236}">
                  <a16:creationId xmlns:a16="http://schemas.microsoft.com/office/drawing/2014/main" id="{207E3E41-CDF8-C9B5-5669-2792F831A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1477" y="242898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1059" name="Oval 378">
              <a:extLst>
                <a:ext uri="{FF2B5EF4-FFF2-40B4-BE49-F238E27FC236}">
                  <a16:creationId xmlns:a16="http://schemas.microsoft.com/office/drawing/2014/main" id="{AFBED345-5020-7112-E765-6EB03BB3E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6639" y="209471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1067" name="Oval 386">
              <a:extLst>
                <a:ext uri="{FF2B5EF4-FFF2-40B4-BE49-F238E27FC236}">
                  <a16:creationId xmlns:a16="http://schemas.microsoft.com/office/drawing/2014/main" id="{630AD6DA-E986-BCA7-1291-2CA875906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056" y="240008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1075" name="Oval 394">
              <a:extLst>
                <a:ext uri="{FF2B5EF4-FFF2-40B4-BE49-F238E27FC236}">
                  <a16:creationId xmlns:a16="http://schemas.microsoft.com/office/drawing/2014/main" id="{BB2A4ABB-F136-1331-8759-ED5575CD0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3059" y="30665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1083" name="Oval 402">
              <a:extLst>
                <a:ext uri="{FF2B5EF4-FFF2-40B4-BE49-F238E27FC236}">
                  <a16:creationId xmlns:a16="http://schemas.microsoft.com/office/drawing/2014/main" id="{D30B09B1-C6A2-8BAE-B36C-ACA801DD4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9934" y="297706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1091" name="Oval 410">
              <a:extLst>
                <a:ext uri="{FF2B5EF4-FFF2-40B4-BE49-F238E27FC236}">
                  <a16:creationId xmlns:a16="http://schemas.microsoft.com/office/drawing/2014/main" id="{3906545B-DF12-05D3-842B-434156F23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4568" y="178224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1099" name="Oval 418">
              <a:extLst>
                <a:ext uri="{FF2B5EF4-FFF2-40B4-BE49-F238E27FC236}">
                  <a16:creationId xmlns:a16="http://schemas.microsoft.com/office/drawing/2014/main" id="{FDDE74C9-D042-0673-F73E-3DF17993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6693" y="16806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1107" name="Oval 426">
              <a:extLst>
                <a:ext uri="{FF2B5EF4-FFF2-40B4-BE49-F238E27FC236}">
                  <a16:creationId xmlns:a16="http://schemas.microsoft.com/office/drawing/2014/main" id="{DDD3BDF8-3335-6E38-3276-0ACF704E1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4643" y="325043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1331" name="组合 1330">
            <a:extLst>
              <a:ext uri="{FF2B5EF4-FFF2-40B4-BE49-F238E27FC236}">
                <a16:creationId xmlns:a16="http://schemas.microsoft.com/office/drawing/2014/main" id="{3B5D9AAF-D36F-9588-94CD-B8F916B5CF9E}"/>
              </a:ext>
            </a:extLst>
          </p:cNvPr>
          <p:cNvGrpSpPr/>
          <p:nvPr/>
        </p:nvGrpSpPr>
        <p:grpSpPr>
          <a:xfrm>
            <a:off x="3429838" y="1802675"/>
            <a:ext cx="2397583" cy="1079858"/>
            <a:chOff x="3429838" y="1802675"/>
            <a:chExt cx="2397583" cy="1079858"/>
          </a:xfrm>
        </p:grpSpPr>
        <p:grpSp>
          <p:nvGrpSpPr>
            <p:cNvPr id="1194" name="Group 377">
              <a:extLst>
                <a:ext uri="{FF2B5EF4-FFF2-40B4-BE49-F238E27FC236}">
                  <a16:creationId xmlns:a16="http://schemas.microsoft.com/office/drawing/2014/main" id="{2B9072B0-9358-E250-71AF-903B7087025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4490259" y="2136945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195" name="Rectangle 371">
                <a:extLst>
                  <a:ext uri="{FF2B5EF4-FFF2-40B4-BE49-F238E27FC236}">
                    <a16:creationId xmlns:a16="http://schemas.microsoft.com/office/drawing/2014/main" id="{D3AA6D71-7BA1-1910-17A9-331E5A7C5B92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196" name="Group 376">
                <a:extLst>
                  <a:ext uri="{FF2B5EF4-FFF2-40B4-BE49-F238E27FC236}">
                    <a16:creationId xmlns:a16="http://schemas.microsoft.com/office/drawing/2014/main" id="{0E93113A-F413-3A89-0D0E-6A19967D148A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197" name="Group 375">
                  <a:extLst>
                    <a:ext uri="{FF2B5EF4-FFF2-40B4-BE49-F238E27FC236}">
                      <a16:creationId xmlns:a16="http://schemas.microsoft.com/office/drawing/2014/main" id="{AF0EA7E5-C37A-E5C3-07AA-86B6C751B88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199" name="Rectangle 373">
                    <a:extLst>
                      <a:ext uri="{FF2B5EF4-FFF2-40B4-BE49-F238E27FC236}">
                        <a16:creationId xmlns:a16="http://schemas.microsoft.com/office/drawing/2014/main" id="{6A759B85-786B-EEA0-6055-D16AC50BA557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00" name="Rectangle 374">
                    <a:extLst>
                      <a:ext uri="{FF2B5EF4-FFF2-40B4-BE49-F238E27FC236}">
                        <a16:creationId xmlns:a16="http://schemas.microsoft.com/office/drawing/2014/main" id="{67FE5FEB-7568-E50A-94BF-F4D37D7E3962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198" name="Rectangle 372">
                  <a:extLst>
                    <a:ext uri="{FF2B5EF4-FFF2-40B4-BE49-F238E27FC236}">
                      <a16:creationId xmlns:a16="http://schemas.microsoft.com/office/drawing/2014/main" id="{BE589B0E-5157-6FE0-7579-5876E7CEA80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202" name="Group 379">
              <a:extLst>
                <a:ext uri="{FF2B5EF4-FFF2-40B4-BE49-F238E27FC236}">
                  <a16:creationId xmlns:a16="http://schemas.microsoft.com/office/drawing/2014/main" id="{DEDEF96C-CDBD-8BFA-707B-63ACD3E55B58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5395421" y="1802675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203" name="Rectangle 380">
                <a:extLst>
                  <a:ext uri="{FF2B5EF4-FFF2-40B4-BE49-F238E27FC236}">
                    <a16:creationId xmlns:a16="http://schemas.microsoft.com/office/drawing/2014/main" id="{5AE77F4C-3CA1-4D03-9849-F02B79375CD9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grpSp>
            <p:nvGrpSpPr>
              <p:cNvPr id="1204" name="Group 381">
                <a:extLst>
                  <a:ext uri="{FF2B5EF4-FFF2-40B4-BE49-F238E27FC236}">
                    <a16:creationId xmlns:a16="http://schemas.microsoft.com/office/drawing/2014/main" id="{92F7B84F-9218-6E69-1389-FD75F21E9E63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205" name="Group 383">
                  <a:extLst>
                    <a:ext uri="{FF2B5EF4-FFF2-40B4-BE49-F238E27FC236}">
                      <a16:creationId xmlns:a16="http://schemas.microsoft.com/office/drawing/2014/main" id="{C3F4FF2D-A482-CDAB-7648-039D8C85239F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207" name="Rectangle 384">
                    <a:extLst>
                      <a:ext uri="{FF2B5EF4-FFF2-40B4-BE49-F238E27FC236}">
                        <a16:creationId xmlns:a16="http://schemas.microsoft.com/office/drawing/2014/main" id="{E5B31963-95F3-9342-9570-53F3DB1920E1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08" name="Rectangle 385">
                    <a:extLst>
                      <a:ext uri="{FF2B5EF4-FFF2-40B4-BE49-F238E27FC236}">
                        <a16:creationId xmlns:a16="http://schemas.microsoft.com/office/drawing/2014/main" id="{FC83B4F3-4B7A-2B9D-300A-DAE1B4A784CC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/>
                  </a:p>
                </p:txBody>
              </p:sp>
            </p:grpSp>
            <p:sp>
              <p:nvSpPr>
                <p:cNvPr id="1206" name="Rectangle 382">
                  <a:extLst>
                    <a:ext uri="{FF2B5EF4-FFF2-40B4-BE49-F238E27FC236}">
                      <a16:creationId xmlns:a16="http://schemas.microsoft.com/office/drawing/2014/main" id="{BA2611C5-1F70-9167-4C37-999E2CB46A4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210" name="Group 387">
              <a:extLst>
                <a:ext uri="{FF2B5EF4-FFF2-40B4-BE49-F238E27FC236}">
                  <a16:creationId xmlns:a16="http://schemas.microsoft.com/office/drawing/2014/main" id="{9B95D562-4BA2-2687-9E7C-1B1B4FAB3D61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429838" y="2108039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211" name="Rectangle 388">
                <a:extLst>
                  <a:ext uri="{FF2B5EF4-FFF2-40B4-BE49-F238E27FC236}">
                    <a16:creationId xmlns:a16="http://schemas.microsoft.com/office/drawing/2014/main" id="{6D0EC9B0-B359-8ED3-5E12-E8FBF8AF717F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212" name="Group 389">
                <a:extLst>
                  <a:ext uri="{FF2B5EF4-FFF2-40B4-BE49-F238E27FC236}">
                    <a16:creationId xmlns:a16="http://schemas.microsoft.com/office/drawing/2014/main" id="{636DA55D-8013-D114-9CCB-4D325CF0CFF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213" name="Group 391">
                  <a:extLst>
                    <a:ext uri="{FF2B5EF4-FFF2-40B4-BE49-F238E27FC236}">
                      <a16:creationId xmlns:a16="http://schemas.microsoft.com/office/drawing/2014/main" id="{84682A8B-40A7-0F92-F5DA-967657C594BC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215" name="Rectangle 392">
                    <a:extLst>
                      <a:ext uri="{FF2B5EF4-FFF2-40B4-BE49-F238E27FC236}">
                        <a16:creationId xmlns:a16="http://schemas.microsoft.com/office/drawing/2014/main" id="{AA4842A7-C21A-6230-A274-0FE48ECEC2F1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16" name="Rectangle 393">
                    <a:extLst>
                      <a:ext uri="{FF2B5EF4-FFF2-40B4-BE49-F238E27FC236}">
                        <a16:creationId xmlns:a16="http://schemas.microsoft.com/office/drawing/2014/main" id="{6D6907C5-B3FC-BAD4-C170-7A4DB1DA5448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214" name="Rectangle 390">
                  <a:extLst>
                    <a:ext uri="{FF2B5EF4-FFF2-40B4-BE49-F238E27FC236}">
                      <a16:creationId xmlns:a16="http://schemas.microsoft.com/office/drawing/2014/main" id="{944B2212-2122-74C8-3425-D2334EF07047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218" name="Group 395">
              <a:extLst>
                <a:ext uri="{FF2B5EF4-FFF2-40B4-BE49-F238E27FC236}">
                  <a16:creationId xmlns:a16="http://schemas.microsoft.com/office/drawing/2014/main" id="{81BD9308-71A4-BC3D-413E-6F672FBFE611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3841841" y="2774532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219" name="Rectangle 396">
                <a:extLst>
                  <a:ext uri="{FF2B5EF4-FFF2-40B4-BE49-F238E27FC236}">
                    <a16:creationId xmlns:a16="http://schemas.microsoft.com/office/drawing/2014/main" id="{1B9CD9C7-0FAD-CEB7-433B-D8CFACB13D13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220" name="Group 397">
                <a:extLst>
                  <a:ext uri="{FF2B5EF4-FFF2-40B4-BE49-F238E27FC236}">
                    <a16:creationId xmlns:a16="http://schemas.microsoft.com/office/drawing/2014/main" id="{8B74A673-7554-7F48-ADAE-7D4FBA832F0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221" name="Group 399">
                  <a:extLst>
                    <a:ext uri="{FF2B5EF4-FFF2-40B4-BE49-F238E27FC236}">
                      <a16:creationId xmlns:a16="http://schemas.microsoft.com/office/drawing/2014/main" id="{85FB1E06-D6BE-7E22-214B-B03504B0920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223" name="Rectangle 400">
                    <a:extLst>
                      <a:ext uri="{FF2B5EF4-FFF2-40B4-BE49-F238E27FC236}">
                        <a16:creationId xmlns:a16="http://schemas.microsoft.com/office/drawing/2014/main" id="{8E29172F-25BD-6B29-3D7E-EF3570032F42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24" name="Rectangle 401">
                    <a:extLst>
                      <a:ext uri="{FF2B5EF4-FFF2-40B4-BE49-F238E27FC236}">
                        <a16:creationId xmlns:a16="http://schemas.microsoft.com/office/drawing/2014/main" id="{9D89648B-D75F-3CB8-9C45-5653EE373868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222" name="Rectangle 398">
                  <a:extLst>
                    <a:ext uri="{FF2B5EF4-FFF2-40B4-BE49-F238E27FC236}">
                      <a16:creationId xmlns:a16="http://schemas.microsoft.com/office/drawing/2014/main" id="{3CD9F4A7-A3B8-A5D6-1342-C61045356F96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grpSp>
        <p:nvGrpSpPr>
          <p:cNvPr id="1334" name="组合 1333">
            <a:extLst>
              <a:ext uri="{FF2B5EF4-FFF2-40B4-BE49-F238E27FC236}">
                <a16:creationId xmlns:a16="http://schemas.microsoft.com/office/drawing/2014/main" id="{E0C0172F-D18D-3543-DECE-2F5AD6D1CA21}"/>
              </a:ext>
            </a:extLst>
          </p:cNvPr>
          <p:cNvGrpSpPr/>
          <p:nvPr/>
        </p:nvGrpSpPr>
        <p:grpSpPr>
          <a:xfrm>
            <a:off x="6820103" y="1388563"/>
            <a:ext cx="1957366" cy="1677833"/>
            <a:chOff x="6820103" y="1388563"/>
            <a:chExt cx="1957366" cy="1677833"/>
          </a:xfrm>
        </p:grpSpPr>
        <p:grpSp>
          <p:nvGrpSpPr>
            <p:cNvPr id="1084" name="Group 403">
              <a:extLst>
                <a:ext uri="{FF2B5EF4-FFF2-40B4-BE49-F238E27FC236}">
                  <a16:creationId xmlns:a16="http://schemas.microsoft.com/office/drawing/2014/main" id="{CFAE7AA2-0075-6101-41E2-D55C5F021C1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8345469" y="2685026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085" name="Rectangle 404">
                <a:extLst>
                  <a:ext uri="{FF2B5EF4-FFF2-40B4-BE49-F238E27FC236}">
                    <a16:creationId xmlns:a16="http://schemas.microsoft.com/office/drawing/2014/main" id="{5898EE1D-ABCE-4FD4-6247-8382642100C0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86" name="Group 405">
                <a:extLst>
                  <a:ext uri="{FF2B5EF4-FFF2-40B4-BE49-F238E27FC236}">
                    <a16:creationId xmlns:a16="http://schemas.microsoft.com/office/drawing/2014/main" id="{8ADFD1C3-B845-F4E3-2F8F-BD5E06768D6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87" name="Group 407">
                  <a:extLst>
                    <a:ext uri="{FF2B5EF4-FFF2-40B4-BE49-F238E27FC236}">
                      <a16:creationId xmlns:a16="http://schemas.microsoft.com/office/drawing/2014/main" id="{0DB83B21-F0B3-6FEE-2EB3-0592B683B206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89" name="Rectangle 408">
                    <a:extLst>
                      <a:ext uri="{FF2B5EF4-FFF2-40B4-BE49-F238E27FC236}">
                        <a16:creationId xmlns:a16="http://schemas.microsoft.com/office/drawing/2014/main" id="{EA8ECE58-6C35-5A15-B00F-87E48393FBE4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90" name="Rectangle 409">
                    <a:extLst>
                      <a:ext uri="{FF2B5EF4-FFF2-40B4-BE49-F238E27FC236}">
                        <a16:creationId xmlns:a16="http://schemas.microsoft.com/office/drawing/2014/main" id="{AB812407-2CE0-EB8C-4D30-AFBA3EEE588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88" name="Rectangle 406">
                  <a:extLst>
                    <a:ext uri="{FF2B5EF4-FFF2-40B4-BE49-F238E27FC236}">
                      <a16:creationId xmlns:a16="http://schemas.microsoft.com/office/drawing/2014/main" id="{59771959-BDB2-CEF1-255C-4CF91CB2E1E2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092" name="Group 411">
              <a:extLst>
                <a:ext uri="{FF2B5EF4-FFF2-40B4-BE49-F238E27FC236}">
                  <a16:creationId xmlns:a16="http://schemas.microsoft.com/office/drawing/2014/main" id="{C110DF8A-79AA-757A-F0D1-5E67CF4CF1AB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820103" y="1490203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093" name="Rectangle 412">
                <a:extLst>
                  <a:ext uri="{FF2B5EF4-FFF2-40B4-BE49-F238E27FC236}">
                    <a16:creationId xmlns:a16="http://schemas.microsoft.com/office/drawing/2014/main" id="{A402BB48-955D-60FD-CD53-C3C9D886B673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094" name="Group 413">
                <a:extLst>
                  <a:ext uri="{FF2B5EF4-FFF2-40B4-BE49-F238E27FC236}">
                    <a16:creationId xmlns:a16="http://schemas.microsoft.com/office/drawing/2014/main" id="{E64B7798-BBA8-A7F2-6474-3303E27895F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095" name="Group 415">
                  <a:extLst>
                    <a:ext uri="{FF2B5EF4-FFF2-40B4-BE49-F238E27FC236}">
                      <a16:creationId xmlns:a16="http://schemas.microsoft.com/office/drawing/2014/main" id="{B03A7E44-58F7-209B-0F3A-CF681FA77D3E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097" name="Rectangle 416">
                    <a:extLst>
                      <a:ext uri="{FF2B5EF4-FFF2-40B4-BE49-F238E27FC236}">
                        <a16:creationId xmlns:a16="http://schemas.microsoft.com/office/drawing/2014/main" id="{2820BF8F-5220-105E-769A-803256BDC7E0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098" name="Rectangle 417">
                    <a:extLst>
                      <a:ext uri="{FF2B5EF4-FFF2-40B4-BE49-F238E27FC236}">
                        <a16:creationId xmlns:a16="http://schemas.microsoft.com/office/drawing/2014/main" id="{1A67615C-074A-9EFF-9DD8-356A7DAC6C43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096" name="Rectangle 414">
                  <a:extLst>
                    <a:ext uri="{FF2B5EF4-FFF2-40B4-BE49-F238E27FC236}">
                      <a16:creationId xmlns:a16="http://schemas.microsoft.com/office/drawing/2014/main" id="{FAA8DD4D-4EEC-D923-A297-EBE3E76AE07C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100" name="Group 419">
              <a:extLst>
                <a:ext uri="{FF2B5EF4-FFF2-40B4-BE49-F238E27FC236}">
                  <a16:creationId xmlns:a16="http://schemas.microsoft.com/office/drawing/2014/main" id="{3ECDFE99-94EC-5E7C-BBE7-733475591CB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7702228" y="1388563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101" name="Rectangle 420">
                <a:extLst>
                  <a:ext uri="{FF2B5EF4-FFF2-40B4-BE49-F238E27FC236}">
                    <a16:creationId xmlns:a16="http://schemas.microsoft.com/office/drawing/2014/main" id="{0425A634-8780-9AEE-B85C-5AF4FA6AE936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102" name="Group 421">
                <a:extLst>
                  <a:ext uri="{FF2B5EF4-FFF2-40B4-BE49-F238E27FC236}">
                    <a16:creationId xmlns:a16="http://schemas.microsoft.com/office/drawing/2014/main" id="{DA11C6EE-FD24-FA0F-E298-7BD2CC120182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103" name="Group 423">
                  <a:extLst>
                    <a:ext uri="{FF2B5EF4-FFF2-40B4-BE49-F238E27FC236}">
                      <a16:creationId xmlns:a16="http://schemas.microsoft.com/office/drawing/2014/main" id="{2268B258-74FA-13EC-C5F5-0D17D77A4D4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105" name="Rectangle 424">
                    <a:extLst>
                      <a:ext uri="{FF2B5EF4-FFF2-40B4-BE49-F238E27FC236}">
                        <a16:creationId xmlns:a16="http://schemas.microsoft.com/office/drawing/2014/main" id="{39DE4F8A-26C0-0FBE-05EE-51E21C535EA2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106" name="Rectangle 425">
                    <a:extLst>
                      <a:ext uri="{FF2B5EF4-FFF2-40B4-BE49-F238E27FC236}">
                        <a16:creationId xmlns:a16="http://schemas.microsoft.com/office/drawing/2014/main" id="{D1D5011E-0F4B-B109-0DD2-C3F471C878A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/>
                  </a:p>
                </p:txBody>
              </p:sp>
            </p:grpSp>
            <p:sp>
              <p:nvSpPr>
                <p:cNvPr id="1104" name="Rectangle 422">
                  <a:extLst>
                    <a:ext uri="{FF2B5EF4-FFF2-40B4-BE49-F238E27FC236}">
                      <a16:creationId xmlns:a16="http://schemas.microsoft.com/office/drawing/2014/main" id="{FA15899E-B850-4243-C6B3-DF2840E17858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108" name="Group 427">
              <a:extLst>
                <a:ext uri="{FF2B5EF4-FFF2-40B4-BE49-F238E27FC236}">
                  <a16:creationId xmlns:a16="http://schemas.microsoft.com/office/drawing/2014/main" id="{E070DDEF-2AD9-A572-1A35-DF57017A23F1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7600178" y="2958395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109" name="Rectangle 428">
                <a:extLst>
                  <a:ext uri="{FF2B5EF4-FFF2-40B4-BE49-F238E27FC236}">
                    <a16:creationId xmlns:a16="http://schemas.microsoft.com/office/drawing/2014/main" id="{AD2D4BE9-5EAE-6475-416C-A6277D264744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110" name="Group 429">
                <a:extLst>
                  <a:ext uri="{FF2B5EF4-FFF2-40B4-BE49-F238E27FC236}">
                    <a16:creationId xmlns:a16="http://schemas.microsoft.com/office/drawing/2014/main" id="{7B8342AF-CB08-FFAB-F366-A1EBE51B1BEA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111" name="Group 431">
                  <a:extLst>
                    <a:ext uri="{FF2B5EF4-FFF2-40B4-BE49-F238E27FC236}">
                      <a16:creationId xmlns:a16="http://schemas.microsoft.com/office/drawing/2014/main" id="{004AC262-2E6A-18C4-67E2-49D10DA9781C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113" name="Rectangle 432">
                    <a:extLst>
                      <a:ext uri="{FF2B5EF4-FFF2-40B4-BE49-F238E27FC236}">
                        <a16:creationId xmlns:a16="http://schemas.microsoft.com/office/drawing/2014/main" id="{E960A369-54AF-48E9-B328-7A0063DD4A67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114" name="Rectangle 433">
                    <a:extLst>
                      <a:ext uri="{FF2B5EF4-FFF2-40B4-BE49-F238E27FC236}">
                        <a16:creationId xmlns:a16="http://schemas.microsoft.com/office/drawing/2014/main" id="{E58BB309-F3AD-28F0-A838-24076C36561E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112" name="Rectangle 430">
                  <a:extLst>
                    <a:ext uri="{FF2B5EF4-FFF2-40B4-BE49-F238E27FC236}">
                      <a16:creationId xmlns:a16="http://schemas.microsoft.com/office/drawing/2014/main" id="{3BE43B9D-9572-52FA-464A-C539F2DC9903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1290" name="TextBox 852">
            <a:extLst>
              <a:ext uri="{FF2B5EF4-FFF2-40B4-BE49-F238E27FC236}">
                <a16:creationId xmlns:a16="http://schemas.microsoft.com/office/drawing/2014/main" id="{3FA4BB64-5CE8-92E2-CA2D-ED8D49261266}"/>
              </a:ext>
            </a:extLst>
          </p:cNvPr>
          <p:cNvSpPr txBox="1"/>
          <p:nvPr/>
        </p:nvSpPr>
        <p:spPr>
          <a:xfrm flipH="1">
            <a:off x="7041757" y="3450690"/>
            <a:ext cx="1145090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rebuchet MS" panose="020B0703020202090204" pitchFamily="34" charset="0"/>
              </a:rPr>
              <a:t>Cluster 3</a:t>
            </a:r>
          </a:p>
        </p:txBody>
      </p:sp>
      <p:grpSp>
        <p:nvGrpSpPr>
          <p:cNvPr id="1287" name="组合 1286">
            <a:extLst>
              <a:ext uri="{FF2B5EF4-FFF2-40B4-BE49-F238E27FC236}">
                <a16:creationId xmlns:a16="http://schemas.microsoft.com/office/drawing/2014/main" id="{FFFB2160-5B90-34D7-A14E-DEC5AB0FCD65}"/>
              </a:ext>
            </a:extLst>
          </p:cNvPr>
          <p:cNvGrpSpPr/>
          <p:nvPr/>
        </p:nvGrpSpPr>
        <p:grpSpPr>
          <a:xfrm>
            <a:off x="9371161" y="1541454"/>
            <a:ext cx="2253583" cy="1857832"/>
            <a:chOff x="8884143" y="1680604"/>
            <a:chExt cx="2253583" cy="1857832"/>
          </a:xfrm>
        </p:grpSpPr>
        <p:cxnSp>
          <p:nvCxnSpPr>
            <p:cNvPr id="780" name="Straight Arrow Connector 762">
              <a:extLst>
                <a:ext uri="{FF2B5EF4-FFF2-40B4-BE49-F238E27FC236}">
                  <a16:creationId xmlns:a16="http://schemas.microsoft.com/office/drawing/2014/main" id="{EE077C14-1E21-5998-B38F-671CB960A4A5}"/>
                </a:ext>
              </a:extLst>
            </p:cNvPr>
            <p:cNvCxnSpPr>
              <a:cxnSpLocks/>
              <a:stCxn id="335" idx="0"/>
              <a:endCxn id="351" idx="4"/>
            </p:cNvCxnSpPr>
            <p:nvPr/>
          </p:nvCxnSpPr>
          <p:spPr>
            <a:xfrm flipV="1">
              <a:off x="9440146" y="2070244"/>
              <a:ext cx="1509" cy="99632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65">
              <a:extLst>
                <a:ext uri="{FF2B5EF4-FFF2-40B4-BE49-F238E27FC236}">
                  <a16:creationId xmlns:a16="http://schemas.microsoft.com/office/drawing/2014/main" id="{71BEE96D-514C-2FB0-7E68-603A04C7D410}"/>
                </a:ext>
              </a:extLst>
            </p:cNvPr>
            <p:cNvCxnSpPr>
              <a:cxnSpLocks/>
              <a:stCxn id="335" idx="6"/>
              <a:endCxn id="368" idx="2"/>
            </p:cNvCxnSpPr>
            <p:nvPr/>
          </p:nvCxnSpPr>
          <p:spPr>
            <a:xfrm>
              <a:off x="9584146" y="3210573"/>
              <a:ext cx="493584" cy="18386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71">
              <a:extLst>
                <a:ext uri="{FF2B5EF4-FFF2-40B4-BE49-F238E27FC236}">
                  <a16:creationId xmlns:a16="http://schemas.microsoft.com/office/drawing/2014/main" id="{9B5FFE09-C506-C402-5051-4180C4DC9703}"/>
                </a:ext>
              </a:extLst>
            </p:cNvPr>
            <p:cNvCxnSpPr>
              <a:cxnSpLocks/>
              <a:stCxn id="767" idx="2"/>
              <a:endCxn id="359" idx="6"/>
            </p:cNvCxnSpPr>
            <p:nvPr/>
          </p:nvCxnSpPr>
          <p:spPr>
            <a:xfrm flipH="1" flipV="1">
              <a:off x="10467780" y="1824604"/>
              <a:ext cx="381946" cy="41411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98">
              <a:extLst>
                <a:ext uri="{FF2B5EF4-FFF2-40B4-BE49-F238E27FC236}">
                  <a16:creationId xmlns:a16="http://schemas.microsoft.com/office/drawing/2014/main" id="{B31B3444-E94A-9ACF-6F89-AD1F331A78E1}"/>
                </a:ext>
              </a:extLst>
            </p:cNvPr>
            <p:cNvCxnSpPr>
              <a:cxnSpLocks/>
              <a:stCxn id="368" idx="6"/>
              <a:endCxn id="343" idx="3"/>
            </p:cNvCxnSpPr>
            <p:nvPr/>
          </p:nvCxnSpPr>
          <p:spPr>
            <a:xfrm flipV="1">
              <a:off x="10365730" y="3222890"/>
              <a:ext cx="499468" cy="17154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804">
              <a:extLst>
                <a:ext uri="{FF2B5EF4-FFF2-40B4-BE49-F238E27FC236}">
                  <a16:creationId xmlns:a16="http://schemas.microsoft.com/office/drawing/2014/main" id="{C1B9A946-3F05-3BFD-1D9B-B396C5681D09}"/>
                </a:ext>
              </a:extLst>
            </p:cNvPr>
            <p:cNvCxnSpPr>
              <a:cxnSpLocks/>
              <a:stCxn id="359" idx="2"/>
              <a:endCxn id="351" idx="6"/>
            </p:cNvCxnSpPr>
            <p:nvPr/>
          </p:nvCxnSpPr>
          <p:spPr>
            <a:xfrm flipH="1">
              <a:off x="9585655" y="1824604"/>
              <a:ext cx="594125" cy="10164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Arrow Connector 798">
              <a:extLst>
                <a:ext uri="{FF2B5EF4-FFF2-40B4-BE49-F238E27FC236}">
                  <a16:creationId xmlns:a16="http://schemas.microsoft.com/office/drawing/2014/main" id="{4F434FBF-8D97-91DD-AC9B-5BF2628B4DD9}"/>
                </a:ext>
              </a:extLst>
            </p:cNvPr>
            <p:cNvCxnSpPr>
              <a:cxnSpLocks/>
              <a:stCxn id="754" idx="0"/>
              <a:endCxn id="359" idx="4"/>
            </p:cNvCxnSpPr>
            <p:nvPr/>
          </p:nvCxnSpPr>
          <p:spPr>
            <a:xfrm flipV="1">
              <a:off x="10088564" y="1968604"/>
              <a:ext cx="235216" cy="46038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798">
              <a:extLst>
                <a:ext uri="{FF2B5EF4-FFF2-40B4-BE49-F238E27FC236}">
                  <a16:creationId xmlns:a16="http://schemas.microsoft.com/office/drawing/2014/main" id="{BC5EEE98-5355-74D7-2298-1384F31FA359}"/>
                </a:ext>
              </a:extLst>
            </p:cNvPr>
            <p:cNvCxnSpPr>
              <a:cxnSpLocks/>
              <a:stCxn id="767" idx="4"/>
              <a:endCxn id="368" idx="7"/>
            </p:cNvCxnSpPr>
            <p:nvPr/>
          </p:nvCxnSpPr>
          <p:spPr>
            <a:xfrm flipH="1">
              <a:off x="10323553" y="2382716"/>
              <a:ext cx="670173" cy="9098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Oval 366">
              <a:extLst>
                <a:ext uri="{FF2B5EF4-FFF2-40B4-BE49-F238E27FC236}">
                  <a16:creationId xmlns:a16="http://schemas.microsoft.com/office/drawing/2014/main" id="{E33F9F40-F7DF-8A8A-1441-9BAEAD4A3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44564" y="242898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67" name="Oval 378">
              <a:extLst>
                <a:ext uri="{FF2B5EF4-FFF2-40B4-BE49-F238E27FC236}">
                  <a16:creationId xmlns:a16="http://schemas.microsoft.com/office/drawing/2014/main" id="{C4DAA5F0-21E5-3A34-FB21-3CBC15CD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49726" y="209471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327" name="Oval 386">
              <a:extLst>
                <a:ext uri="{FF2B5EF4-FFF2-40B4-BE49-F238E27FC236}">
                  <a16:creationId xmlns:a16="http://schemas.microsoft.com/office/drawing/2014/main" id="{B3FFD6EF-907F-01A0-218D-C885F27C9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4143" y="2400080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335" name="Oval 394">
              <a:extLst>
                <a:ext uri="{FF2B5EF4-FFF2-40B4-BE49-F238E27FC236}">
                  <a16:creationId xmlns:a16="http://schemas.microsoft.com/office/drawing/2014/main" id="{24F277BF-1565-5293-8AA7-658127B04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146" y="3066573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343" name="Oval 402">
              <a:extLst>
                <a:ext uri="{FF2B5EF4-FFF2-40B4-BE49-F238E27FC236}">
                  <a16:creationId xmlns:a16="http://schemas.microsoft.com/office/drawing/2014/main" id="{6C12E100-73A9-2C98-2D46-566FADA00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23021" y="2977067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351" name="Oval 410">
              <a:extLst>
                <a:ext uri="{FF2B5EF4-FFF2-40B4-BE49-F238E27FC236}">
                  <a16:creationId xmlns:a16="http://schemas.microsoft.com/office/drawing/2014/main" id="{9CD567AA-62BD-C9A0-D0D8-E6751AB54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7655" y="178224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359" name="Oval 418">
              <a:extLst>
                <a:ext uri="{FF2B5EF4-FFF2-40B4-BE49-F238E27FC236}">
                  <a16:creationId xmlns:a16="http://schemas.microsoft.com/office/drawing/2014/main" id="{C07FD491-0E7B-098B-3811-00E46466A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9780" y="168060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368" name="Oval 426">
              <a:extLst>
                <a:ext uri="{FF2B5EF4-FFF2-40B4-BE49-F238E27FC236}">
                  <a16:creationId xmlns:a16="http://schemas.microsoft.com/office/drawing/2014/main" id="{0A392944-A3C2-F18C-ECFA-74892C1EF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77730" y="325043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1333" name="组合 1332">
            <a:extLst>
              <a:ext uri="{FF2B5EF4-FFF2-40B4-BE49-F238E27FC236}">
                <a16:creationId xmlns:a16="http://schemas.microsoft.com/office/drawing/2014/main" id="{0EB52E42-F263-F6B0-F18D-4510CA449F88}"/>
              </a:ext>
            </a:extLst>
          </p:cNvPr>
          <p:cNvGrpSpPr/>
          <p:nvPr/>
        </p:nvGrpSpPr>
        <p:grpSpPr>
          <a:xfrm>
            <a:off x="9796855" y="1388563"/>
            <a:ext cx="1957366" cy="1677833"/>
            <a:chOff x="9796855" y="1388563"/>
            <a:chExt cx="1957366" cy="1677833"/>
          </a:xfrm>
        </p:grpSpPr>
        <p:grpSp>
          <p:nvGrpSpPr>
            <p:cNvPr id="344" name="Group 403">
              <a:extLst>
                <a:ext uri="{FF2B5EF4-FFF2-40B4-BE49-F238E27FC236}">
                  <a16:creationId xmlns:a16="http://schemas.microsoft.com/office/drawing/2014/main" id="{A092CBF2-BE29-9E0D-AC18-69793375FFD6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1322221" y="2685026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345" name="Rectangle 404">
                <a:extLst>
                  <a:ext uri="{FF2B5EF4-FFF2-40B4-BE49-F238E27FC236}">
                    <a16:creationId xmlns:a16="http://schemas.microsoft.com/office/drawing/2014/main" id="{2695AFC6-62D1-3263-629B-068F674F87C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46" name="Group 405">
                <a:extLst>
                  <a:ext uri="{FF2B5EF4-FFF2-40B4-BE49-F238E27FC236}">
                    <a16:creationId xmlns:a16="http://schemas.microsoft.com/office/drawing/2014/main" id="{70BBE996-F119-665E-F1AF-DC306FF8A35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47" name="Group 407">
                  <a:extLst>
                    <a:ext uri="{FF2B5EF4-FFF2-40B4-BE49-F238E27FC236}">
                      <a16:creationId xmlns:a16="http://schemas.microsoft.com/office/drawing/2014/main" id="{354A94DE-44DF-13C2-8465-66794500FCF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49" name="Rectangle 408">
                    <a:extLst>
                      <a:ext uri="{FF2B5EF4-FFF2-40B4-BE49-F238E27FC236}">
                        <a16:creationId xmlns:a16="http://schemas.microsoft.com/office/drawing/2014/main" id="{69DFC3F5-E5FE-5647-B54F-709ED7E07805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50" name="Rectangle 409">
                    <a:extLst>
                      <a:ext uri="{FF2B5EF4-FFF2-40B4-BE49-F238E27FC236}">
                        <a16:creationId xmlns:a16="http://schemas.microsoft.com/office/drawing/2014/main" id="{DB0AFB95-A747-76CF-596D-AECE232FC9A1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48" name="Rectangle 406">
                  <a:extLst>
                    <a:ext uri="{FF2B5EF4-FFF2-40B4-BE49-F238E27FC236}">
                      <a16:creationId xmlns:a16="http://schemas.microsoft.com/office/drawing/2014/main" id="{FF165DBB-BD20-F77D-725B-F0BFDBD6A91A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52" name="Group 411">
              <a:extLst>
                <a:ext uri="{FF2B5EF4-FFF2-40B4-BE49-F238E27FC236}">
                  <a16:creationId xmlns:a16="http://schemas.microsoft.com/office/drawing/2014/main" id="{2B1F0EF9-B3C3-4B5B-539F-A583EF58B4BD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9796855" y="1490203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353" name="Rectangle 412">
                <a:extLst>
                  <a:ext uri="{FF2B5EF4-FFF2-40B4-BE49-F238E27FC236}">
                    <a16:creationId xmlns:a16="http://schemas.microsoft.com/office/drawing/2014/main" id="{8CD1CEA7-2F0C-DA68-1471-CB9A18FE8FCF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54" name="Group 413">
                <a:extLst>
                  <a:ext uri="{FF2B5EF4-FFF2-40B4-BE49-F238E27FC236}">
                    <a16:creationId xmlns:a16="http://schemas.microsoft.com/office/drawing/2014/main" id="{FD79B180-A277-27EA-9D4F-AC8C165A2986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55" name="Group 415">
                  <a:extLst>
                    <a:ext uri="{FF2B5EF4-FFF2-40B4-BE49-F238E27FC236}">
                      <a16:creationId xmlns:a16="http://schemas.microsoft.com/office/drawing/2014/main" id="{AE07249B-8494-F597-27F5-351EDD2BCA3A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57" name="Rectangle 416">
                    <a:extLst>
                      <a:ext uri="{FF2B5EF4-FFF2-40B4-BE49-F238E27FC236}">
                        <a16:creationId xmlns:a16="http://schemas.microsoft.com/office/drawing/2014/main" id="{071BF910-9FE5-5B8E-B6DC-1400BECDB0D4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58" name="Rectangle 417">
                    <a:extLst>
                      <a:ext uri="{FF2B5EF4-FFF2-40B4-BE49-F238E27FC236}">
                        <a16:creationId xmlns:a16="http://schemas.microsoft.com/office/drawing/2014/main" id="{A71042C6-49E8-12E3-A01D-8095FB24AB36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56" name="Rectangle 414">
                  <a:extLst>
                    <a:ext uri="{FF2B5EF4-FFF2-40B4-BE49-F238E27FC236}">
                      <a16:creationId xmlns:a16="http://schemas.microsoft.com/office/drawing/2014/main" id="{A12BBCC5-4C2F-A483-8560-08D820E90BE7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60" name="Group 419">
              <a:extLst>
                <a:ext uri="{FF2B5EF4-FFF2-40B4-BE49-F238E27FC236}">
                  <a16:creationId xmlns:a16="http://schemas.microsoft.com/office/drawing/2014/main" id="{1211A0B4-02A3-1FAB-D48B-0657959B90B4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0678980" y="1388563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361" name="Rectangle 420">
                <a:extLst>
                  <a:ext uri="{FF2B5EF4-FFF2-40B4-BE49-F238E27FC236}">
                    <a16:creationId xmlns:a16="http://schemas.microsoft.com/office/drawing/2014/main" id="{5A0345FF-7876-E5EB-A2D5-046F8DF59608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62" name="Group 421">
                <a:extLst>
                  <a:ext uri="{FF2B5EF4-FFF2-40B4-BE49-F238E27FC236}">
                    <a16:creationId xmlns:a16="http://schemas.microsoft.com/office/drawing/2014/main" id="{2CCEE30C-A175-2A4D-0913-38EDDF807DC5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63" name="Group 423">
                  <a:extLst>
                    <a:ext uri="{FF2B5EF4-FFF2-40B4-BE49-F238E27FC236}">
                      <a16:creationId xmlns:a16="http://schemas.microsoft.com/office/drawing/2014/main" id="{A4046841-7C0F-0D73-C3CA-9B029961E0F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65" name="Rectangle 424">
                    <a:extLst>
                      <a:ext uri="{FF2B5EF4-FFF2-40B4-BE49-F238E27FC236}">
                        <a16:creationId xmlns:a16="http://schemas.microsoft.com/office/drawing/2014/main" id="{9FAAF472-F38D-1E9D-1334-04D5CCA5ED02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66" name="Rectangle 425">
                    <a:extLst>
                      <a:ext uri="{FF2B5EF4-FFF2-40B4-BE49-F238E27FC236}">
                        <a16:creationId xmlns:a16="http://schemas.microsoft.com/office/drawing/2014/main" id="{221F7021-92F9-17EA-5C91-19E5F752D3E8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/>
                  </a:p>
                </p:txBody>
              </p:sp>
            </p:grpSp>
            <p:sp>
              <p:nvSpPr>
                <p:cNvPr id="364" name="Rectangle 422">
                  <a:extLst>
                    <a:ext uri="{FF2B5EF4-FFF2-40B4-BE49-F238E27FC236}">
                      <a16:creationId xmlns:a16="http://schemas.microsoft.com/office/drawing/2014/main" id="{716CE211-DA93-773F-BD73-5BEDB84BF3F0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369" name="Group 427">
              <a:extLst>
                <a:ext uri="{FF2B5EF4-FFF2-40B4-BE49-F238E27FC236}">
                  <a16:creationId xmlns:a16="http://schemas.microsoft.com/office/drawing/2014/main" id="{12CA5054-9D6B-D277-0F05-24B547314EC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0576930" y="2958395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370" name="Rectangle 428">
                <a:extLst>
                  <a:ext uri="{FF2B5EF4-FFF2-40B4-BE49-F238E27FC236}">
                    <a16:creationId xmlns:a16="http://schemas.microsoft.com/office/drawing/2014/main" id="{4B67AEC7-6BF2-3A80-C153-ACB61C73A1F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grpSp>
            <p:nvGrpSpPr>
              <p:cNvPr id="371" name="Group 429">
                <a:extLst>
                  <a:ext uri="{FF2B5EF4-FFF2-40B4-BE49-F238E27FC236}">
                    <a16:creationId xmlns:a16="http://schemas.microsoft.com/office/drawing/2014/main" id="{4137064C-783C-0A33-1237-0C4B0128944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768" name="Group 431">
                  <a:extLst>
                    <a:ext uri="{FF2B5EF4-FFF2-40B4-BE49-F238E27FC236}">
                      <a16:creationId xmlns:a16="http://schemas.microsoft.com/office/drawing/2014/main" id="{50139E22-60E1-76F4-DA61-32A20AF47648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771" name="Rectangle 432">
                    <a:extLst>
                      <a:ext uri="{FF2B5EF4-FFF2-40B4-BE49-F238E27FC236}">
                        <a16:creationId xmlns:a16="http://schemas.microsoft.com/office/drawing/2014/main" id="{08135628-48F9-0489-4384-0BECEF18FFAC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778" name="Rectangle 433">
                    <a:extLst>
                      <a:ext uri="{FF2B5EF4-FFF2-40B4-BE49-F238E27FC236}">
                        <a16:creationId xmlns:a16="http://schemas.microsoft.com/office/drawing/2014/main" id="{63C7A7DE-55AA-EB81-7788-86577B38426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770" name="Rectangle 430">
                  <a:extLst>
                    <a:ext uri="{FF2B5EF4-FFF2-40B4-BE49-F238E27FC236}">
                      <a16:creationId xmlns:a16="http://schemas.microsoft.com/office/drawing/2014/main" id="{021460E0-CD06-33BF-980D-44FE5F720899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1291" name="TextBox 853">
            <a:extLst>
              <a:ext uri="{FF2B5EF4-FFF2-40B4-BE49-F238E27FC236}">
                <a16:creationId xmlns:a16="http://schemas.microsoft.com/office/drawing/2014/main" id="{AEE6785F-D1E8-D116-E9C7-0C20B3166AEA}"/>
              </a:ext>
            </a:extLst>
          </p:cNvPr>
          <p:cNvSpPr txBox="1"/>
          <p:nvPr/>
        </p:nvSpPr>
        <p:spPr>
          <a:xfrm flipH="1">
            <a:off x="10018509" y="3435199"/>
            <a:ext cx="1145090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Trebuchet MS" panose="020B0703020202090204" pitchFamily="34" charset="0"/>
              </a:rPr>
              <a:t>Cluster 4</a:t>
            </a:r>
          </a:p>
        </p:txBody>
      </p:sp>
      <p:sp>
        <p:nvSpPr>
          <p:cNvPr id="1300" name="TextBox 358">
            <a:extLst>
              <a:ext uri="{FF2B5EF4-FFF2-40B4-BE49-F238E27FC236}">
                <a16:creationId xmlns:a16="http://schemas.microsoft.com/office/drawing/2014/main" id="{2363904D-EFB0-DDFC-CEF5-9261BFF0FC8E}"/>
              </a:ext>
            </a:extLst>
          </p:cNvPr>
          <p:cNvSpPr txBox="1"/>
          <p:nvPr/>
        </p:nvSpPr>
        <p:spPr>
          <a:xfrm flipH="1">
            <a:off x="805127" y="3814840"/>
            <a:ext cx="29331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rebuchet MS" panose="020B0703020202090204" pitchFamily="34" charset="0"/>
              </a:rPr>
              <a:t>Edge-level partition</a:t>
            </a:r>
            <a:endParaRPr lang="en-US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1301" name="Straight Arrow Connector 361">
            <a:extLst>
              <a:ext uri="{FF2B5EF4-FFF2-40B4-BE49-F238E27FC236}">
                <a16:creationId xmlns:a16="http://schemas.microsoft.com/office/drawing/2014/main" id="{E4E39CA6-E8C5-A69D-A26D-C3949F2F58E0}"/>
              </a:ext>
            </a:extLst>
          </p:cNvPr>
          <p:cNvCxnSpPr>
            <a:cxnSpLocks/>
            <a:stCxn id="1300" idx="2"/>
          </p:cNvCxnSpPr>
          <p:nvPr/>
        </p:nvCxnSpPr>
        <p:spPr>
          <a:xfrm flipH="1">
            <a:off x="2169160" y="4091839"/>
            <a:ext cx="102547" cy="1929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Arrow Connector 361">
            <a:extLst>
              <a:ext uri="{FF2B5EF4-FFF2-40B4-BE49-F238E27FC236}">
                <a16:creationId xmlns:a16="http://schemas.microsoft.com/office/drawing/2014/main" id="{692B879D-0CE3-1DCA-35DB-E92A3897A2FA}"/>
              </a:ext>
            </a:extLst>
          </p:cNvPr>
          <p:cNvCxnSpPr>
            <a:cxnSpLocks/>
          </p:cNvCxnSpPr>
          <p:nvPr/>
        </p:nvCxnSpPr>
        <p:spPr>
          <a:xfrm>
            <a:off x="2385325" y="4107767"/>
            <a:ext cx="1775007" cy="10622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" name="TextBox 358">
            <a:extLst>
              <a:ext uri="{FF2B5EF4-FFF2-40B4-BE49-F238E27FC236}">
                <a16:creationId xmlns:a16="http://schemas.microsoft.com/office/drawing/2014/main" id="{632B5E22-3BAD-3CB3-DC43-4B4B08B02BA0}"/>
              </a:ext>
            </a:extLst>
          </p:cNvPr>
          <p:cNvSpPr txBox="1"/>
          <p:nvPr/>
        </p:nvSpPr>
        <p:spPr>
          <a:xfrm flipH="1">
            <a:off x="3781776" y="3837029"/>
            <a:ext cx="25469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rebuchet MS" panose="020B0703020202090204" pitchFamily="34" charset="0"/>
              </a:rPr>
              <a:t>Feature-level partition</a:t>
            </a:r>
            <a:endParaRPr lang="en-US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1313" name="Straight Arrow Connector 361">
            <a:extLst>
              <a:ext uri="{FF2B5EF4-FFF2-40B4-BE49-F238E27FC236}">
                <a16:creationId xmlns:a16="http://schemas.microsoft.com/office/drawing/2014/main" id="{A568AEBB-BFCC-A51A-4740-42C4FC782667}"/>
              </a:ext>
            </a:extLst>
          </p:cNvPr>
          <p:cNvCxnSpPr>
            <a:cxnSpLocks/>
          </p:cNvCxnSpPr>
          <p:nvPr/>
        </p:nvCxnSpPr>
        <p:spPr>
          <a:xfrm flipH="1">
            <a:off x="4826844" y="4163818"/>
            <a:ext cx="242870" cy="1929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6" name="TextBox 332">
            <a:extLst>
              <a:ext uri="{FF2B5EF4-FFF2-40B4-BE49-F238E27FC236}">
                <a16:creationId xmlns:a16="http://schemas.microsoft.com/office/drawing/2014/main" id="{C1FE1AB7-575F-65DC-2BAF-FC1E5431EDB5}"/>
              </a:ext>
            </a:extLst>
          </p:cNvPr>
          <p:cNvSpPr txBox="1"/>
          <p:nvPr/>
        </p:nvSpPr>
        <p:spPr>
          <a:xfrm flipH="1">
            <a:off x="1175236" y="4778380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1,2</a:t>
            </a:r>
          </a:p>
        </p:txBody>
      </p:sp>
      <p:sp>
        <p:nvSpPr>
          <p:cNvPr id="1317" name="TextBox 333">
            <a:extLst>
              <a:ext uri="{FF2B5EF4-FFF2-40B4-BE49-F238E27FC236}">
                <a16:creationId xmlns:a16="http://schemas.microsoft.com/office/drawing/2014/main" id="{1EDB41A1-F4FF-D6EB-010C-349CFE923A0A}"/>
              </a:ext>
            </a:extLst>
          </p:cNvPr>
          <p:cNvSpPr txBox="1"/>
          <p:nvPr/>
        </p:nvSpPr>
        <p:spPr>
          <a:xfrm flipH="1">
            <a:off x="2141517" y="4778592"/>
            <a:ext cx="90662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Clusters 3,4</a:t>
            </a:r>
          </a:p>
        </p:txBody>
      </p:sp>
      <p:sp>
        <p:nvSpPr>
          <p:cNvPr id="1319" name="TextBox 335">
            <a:extLst>
              <a:ext uri="{FF2B5EF4-FFF2-40B4-BE49-F238E27FC236}">
                <a16:creationId xmlns:a16="http://schemas.microsoft.com/office/drawing/2014/main" id="{A51F5A47-C767-9E98-DD2D-5EB469312F54}"/>
              </a:ext>
            </a:extLst>
          </p:cNvPr>
          <p:cNvSpPr txBox="1"/>
          <p:nvPr/>
        </p:nvSpPr>
        <p:spPr>
          <a:xfrm rot="16200000" flipH="1">
            <a:off x="4146954" y="4626521"/>
            <a:ext cx="906623" cy="3939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Cluster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1320" name="TextBox 338">
            <a:extLst>
              <a:ext uri="{FF2B5EF4-FFF2-40B4-BE49-F238E27FC236}">
                <a16:creationId xmlns:a16="http://schemas.microsoft.com/office/drawing/2014/main" id="{8D8E06E0-FDA1-CF90-1ADD-C37AF8D8DB8B}"/>
              </a:ext>
            </a:extLst>
          </p:cNvPr>
          <p:cNvSpPr txBox="1"/>
          <p:nvPr/>
        </p:nvSpPr>
        <p:spPr>
          <a:xfrm rot="16200000" flipH="1">
            <a:off x="4146954" y="5452249"/>
            <a:ext cx="906623" cy="3939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Cluster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1321" name="TextBox 339">
            <a:extLst>
              <a:ext uri="{FF2B5EF4-FFF2-40B4-BE49-F238E27FC236}">
                <a16:creationId xmlns:a16="http://schemas.microsoft.com/office/drawing/2014/main" id="{C97FF0A4-101A-38DC-3BC0-E47017732E96}"/>
              </a:ext>
            </a:extLst>
          </p:cNvPr>
          <p:cNvSpPr txBox="1"/>
          <p:nvPr/>
        </p:nvSpPr>
        <p:spPr>
          <a:xfrm rot="16200000" flipH="1">
            <a:off x="4605771" y="5452249"/>
            <a:ext cx="906623" cy="3939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Cluster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322" name="TextBox 340">
            <a:extLst>
              <a:ext uri="{FF2B5EF4-FFF2-40B4-BE49-F238E27FC236}">
                <a16:creationId xmlns:a16="http://schemas.microsoft.com/office/drawing/2014/main" id="{7AB25FBA-6B6E-24B2-F956-38FFFE0E189D}"/>
              </a:ext>
            </a:extLst>
          </p:cNvPr>
          <p:cNvSpPr txBox="1"/>
          <p:nvPr/>
        </p:nvSpPr>
        <p:spPr>
          <a:xfrm rot="16200000" flipH="1">
            <a:off x="4605771" y="4626521"/>
            <a:ext cx="906623" cy="3939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Cluster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1323" name="TextBox 358">
            <a:extLst>
              <a:ext uri="{FF2B5EF4-FFF2-40B4-BE49-F238E27FC236}">
                <a16:creationId xmlns:a16="http://schemas.microsoft.com/office/drawing/2014/main" id="{28FA7FA1-C74F-0D64-932C-5203AE9FB6F9}"/>
              </a:ext>
            </a:extLst>
          </p:cNvPr>
          <p:cNvSpPr txBox="1"/>
          <p:nvPr/>
        </p:nvSpPr>
        <p:spPr>
          <a:xfrm flipH="1">
            <a:off x="7330709" y="3835232"/>
            <a:ext cx="25469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rebuchet MS" panose="020B0703020202090204" pitchFamily="34" charset="0"/>
              </a:rPr>
              <a:t>Merged by Host cores</a:t>
            </a:r>
            <a:endParaRPr lang="en-US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1324" name="Straight Arrow Connector 361">
            <a:extLst>
              <a:ext uri="{FF2B5EF4-FFF2-40B4-BE49-F238E27FC236}">
                <a16:creationId xmlns:a16="http://schemas.microsoft.com/office/drawing/2014/main" id="{AAA436F7-1B7B-B0A0-081B-6A7FE4FAB422}"/>
              </a:ext>
            </a:extLst>
          </p:cNvPr>
          <p:cNvCxnSpPr>
            <a:cxnSpLocks/>
            <a:stCxn id="1323" idx="2"/>
          </p:cNvCxnSpPr>
          <p:nvPr/>
        </p:nvCxnSpPr>
        <p:spPr>
          <a:xfrm flipH="1">
            <a:off x="7454830" y="4112231"/>
            <a:ext cx="1149339" cy="9431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Arrow Connector 361">
            <a:extLst>
              <a:ext uri="{FF2B5EF4-FFF2-40B4-BE49-F238E27FC236}">
                <a16:creationId xmlns:a16="http://schemas.microsoft.com/office/drawing/2014/main" id="{EE170EF6-269E-D2E0-1C2E-B1FA8258F3B2}"/>
              </a:ext>
            </a:extLst>
          </p:cNvPr>
          <p:cNvCxnSpPr>
            <a:cxnSpLocks/>
            <a:stCxn id="1323" idx="2"/>
          </p:cNvCxnSpPr>
          <p:nvPr/>
        </p:nvCxnSpPr>
        <p:spPr>
          <a:xfrm>
            <a:off x="8604169" y="4112231"/>
            <a:ext cx="1221793" cy="9627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" grpId="0" animBg="1"/>
      <p:bldP spid="972" grpId="0" animBg="1"/>
      <p:bldP spid="4" grpId="0" animBg="1"/>
      <p:bldP spid="5" grpId="0"/>
      <p:bldP spid="607" grpId="0" animBg="1"/>
      <p:bldP spid="13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2.</a:t>
            </a:r>
            <a:r>
              <a:rPr lang="en-US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2</a:t>
            </a:r>
            <a:r>
              <a:rPr lang="en-GB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</a:t>
            </a:r>
            <a:r>
              <a:rPr lang="en-GB" altLang="zh-CN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PaF</a:t>
            </a:r>
            <a:r>
              <a:rPr lang="en-GB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Parallelism Within PIM Cluster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8000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16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latin typeface="Trebuchet MS" panose="020B0703020202090204" pitchFamily="34" charset="0"/>
              </a:rPr>
              <a:t>PaF 	(</a:t>
            </a:r>
            <a:r>
              <a:rPr lang="en-US" altLang="zh-CN" sz="2400" dirty="0" err="1">
                <a:latin typeface="Trebuchet MS" panose="020B0703020202090204" pitchFamily="34" charset="0"/>
              </a:rPr>
              <a:t>i</a:t>
            </a:r>
            <a:r>
              <a:rPr lang="en-US" altLang="zh-CN" sz="2400" dirty="0">
                <a:latin typeface="Trebuchet MS" panose="020B0703020202090204" pitchFamily="34" charset="0"/>
              </a:rPr>
              <a:t>) strives a balance between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computation</a:t>
            </a:r>
            <a:r>
              <a:rPr lang="en-US" altLang="zh-CN" sz="2400" dirty="0">
                <a:latin typeface="Trebuchet MS" panose="020B0703020202090204" pitchFamily="34" charset="0"/>
              </a:rPr>
              <a:t> and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data transfer </a:t>
            </a:r>
            <a:r>
              <a:rPr lang="en-US" altLang="zh-CN" sz="2400" dirty="0">
                <a:latin typeface="Trebuchet MS" panose="020B0703020202090204" pitchFamily="34" charset="0"/>
              </a:rPr>
              <a:t>costs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Trebuchet MS" panose="020B0703020202090204" pitchFamily="34" charset="0"/>
              </a:rPr>
              <a:t>	(ii) covers various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graphs</a:t>
            </a:r>
            <a:r>
              <a:rPr lang="en-US" altLang="zh-CN" sz="2400" dirty="0">
                <a:latin typeface="Trebuchet MS" panose="020B0703020202090204" pitchFamily="34" charset="0"/>
              </a:rPr>
              <a:t> with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diverse characteristics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err="1">
                <a:latin typeface="Trebuchet MS" panose="020B0703020202090204" pitchFamily="34" charset="0"/>
              </a:rPr>
              <a:t>PaF</a:t>
            </a:r>
            <a:r>
              <a:rPr lang="en-US" sz="2400" dirty="0">
                <a:latin typeface="Trebuchet MS" panose="020B0703020202090204" pitchFamily="34" charset="0"/>
              </a:rPr>
              <a:t> enables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3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levels</a:t>
            </a:r>
            <a:r>
              <a:rPr lang="en-US" sz="2400" dirty="0">
                <a:latin typeface="Trebuchet MS" panose="020B0703020202090204" pitchFamily="34" charset="0"/>
              </a:rPr>
              <a:t> of parallelism: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Across PIM Clusters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 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and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Feature-level parallelism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Within PIM Cluster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Vertex- 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Edge-level parallelism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Within PIM Core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Vertex-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 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Edge-level parallelism</a:t>
            </a:r>
          </a:p>
          <a:p>
            <a:pPr marL="0" indent="0"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3B96B6-7EBA-CF86-F1C0-1430D68C59BE}"/>
              </a:ext>
            </a:extLst>
          </p:cNvPr>
          <p:cNvGrpSpPr/>
          <p:nvPr/>
        </p:nvGrpSpPr>
        <p:grpSpPr>
          <a:xfrm>
            <a:off x="246632" y="3968153"/>
            <a:ext cx="5636582" cy="2779460"/>
            <a:chOff x="3837917" y="4033415"/>
            <a:chExt cx="5525574" cy="237457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F374BC8-82A2-03A5-53B9-05B8EB351CF2}"/>
                </a:ext>
              </a:extLst>
            </p:cNvPr>
            <p:cNvSpPr/>
            <p:nvPr/>
          </p:nvSpPr>
          <p:spPr>
            <a:xfrm>
              <a:off x="3837917" y="4033415"/>
              <a:ext cx="5525574" cy="2374575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04289D-B3D3-E545-3BD8-CFEE9D679010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6C86D1F-8A65-F145-B97F-6C9D1EB8379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FE620D4-7234-4653-E11D-71082835922C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A3C299D-2B25-E984-4F5E-88B9EB06F5E7}"/>
                  </a:ext>
                </a:extLst>
              </p:cNvPr>
              <p:cNvCxnSpPr>
                <a:cxnSpLocks/>
                <a:stCxn id="24" idx="2"/>
                <a:endCxn id="23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6664F2-9F3A-43FB-8316-B8F9D27863DE}"/>
                </a:ext>
              </a:extLst>
            </p:cNvPr>
            <p:cNvGrpSpPr/>
            <p:nvPr/>
          </p:nvGrpSpPr>
          <p:grpSpPr>
            <a:xfrm>
              <a:off x="5400710" y="4487785"/>
              <a:ext cx="1058730" cy="1555987"/>
              <a:chOff x="5554208" y="4152055"/>
              <a:chExt cx="1058730" cy="1555987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30EBD17-150B-D9C2-BC2D-58FB4356EDD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DF4CCC6-1EC9-4FD7-B4F2-7CC68F34A344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4B5B846-2061-73A0-483A-7A6D3C779DBC}"/>
                  </a:ext>
                </a:extLst>
              </p:cNvPr>
              <p:cNvCxnSpPr>
                <a:cxnSpLocks/>
                <a:stCxn id="21" idx="2"/>
                <a:endCxn id="20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F3C2F6-8647-DD19-79E0-3D929E06845C}"/>
                </a:ext>
              </a:extLst>
            </p:cNvPr>
            <p:cNvGrpSpPr/>
            <p:nvPr/>
          </p:nvGrpSpPr>
          <p:grpSpPr>
            <a:xfrm>
              <a:off x="6728986" y="4481752"/>
              <a:ext cx="1058730" cy="1555987"/>
              <a:chOff x="5554208" y="4152055"/>
              <a:chExt cx="1058730" cy="155598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C98F369-9A0F-4F63-9E41-62DC19741D34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B732976-BE41-4DF5-4ED7-1AAFB119E79A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BF50F8-1453-55B8-0A97-1044894AB5AB}"/>
                  </a:ext>
                </a:extLst>
              </p:cNvPr>
              <p:cNvCxnSpPr>
                <a:cxnSpLocks/>
                <a:stCxn id="18" idx="2"/>
                <a:endCxn id="17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4064B6-0774-A4E6-06F5-88978D4AE310}"/>
                </a:ext>
              </a:extLst>
            </p:cNvPr>
            <p:cNvGrpSpPr/>
            <p:nvPr/>
          </p:nvGrpSpPr>
          <p:grpSpPr>
            <a:xfrm>
              <a:off x="8051382" y="4481752"/>
              <a:ext cx="1058730" cy="1555987"/>
              <a:chOff x="5554208" y="4152055"/>
              <a:chExt cx="1058730" cy="155598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3231F03-8348-BEC6-4918-000FDDC2D1C9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ED025002-8DC9-906C-FDCA-214E416B266A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2F73FD-59D9-7210-78A9-AA7B5104B3D4}"/>
                  </a:ext>
                </a:extLst>
              </p:cNvPr>
              <p:cNvCxnSpPr>
                <a:cxnSpLocks/>
                <a:stCxn id="15" idx="2"/>
                <a:endCxn id="14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E14287-C18B-C8DB-4506-E207B103DC34}"/>
              </a:ext>
            </a:extLst>
          </p:cNvPr>
          <p:cNvGrpSpPr/>
          <p:nvPr/>
        </p:nvGrpSpPr>
        <p:grpSpPr>
          <a:xfrm>
            <a:off x="6341959" y="3968152"/>
            <a:ext cx="5636582" cy="2779460"/>
            <a:chOff x="3837917" y="4033415"/>
            <a:chExt cx="5525574" cy="2374575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14608A9-5593-075A-F738-5B06DCC7A140}"/>
                </a:ext>
              </a:extLst>
            </p:cNvPr>
            <p:cNvSpPr/>
            <p:nvPr/>
          </p:nvSpPr>
          <p:spPr>
            <a:xfrm>
              <a:off x="3837917" y="4033415"/>
              <a:ext cx="5525574" cy="2374575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1AD0305-A156-3077-C118-1A5173948616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78ADF9CC-A9CD-D7F4-5355-AB082AA76557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F5AAF4E5-E26E-5FC5-16C2-1B2C0517FEE1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D1CFB2C-45E2-24B7-D062-6153494509CF}"/>
                  </a:ext>
                </a:extLst>
              </p:cNvPr>
              <p:cNvCxnSpPr>
                <a:cxnSpLocks/>
                <a:stCxn id="79" idx="2"/>
                <a:endCxn id="78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261C87-3AFB-8CDD-F2A1-BB2FD045E200}"/>
                </a:ext>
              </a:extLst>
            </p:cNvPr>
            <p:cNvGrpSpPr/>
            <p:nvPr/>
          </p:nvGrpSpPr>
          <p:grpSpPr>
            <a:xfrm>
              <a:off x="5400710" y="4487785"/>
              <a:ext cx="1058730" cy="1555987"/>
              <a:chOff x="5554208" y="4152055"/>
              <a:chExt cx="1058730" cy="1555987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3EB15BC4-48D8-136B-801C-3C58FEE56ABA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7F144D3-EAEC-110E-AFCC-67C58D132D11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4C7DE9A-CF0C-E6A9-A8C5-15688E83A541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910C96E-0969-198A-E4E9-96691BCEB6FD}"/>
                </a:ext>
              </a:extLst>
            </p:cNvPr>
            <p:cNvGrpSpPr/>
            <p:nvPr/>
          </p:nvGrpSpPr>
          <p:grpSpPr>
            <a:xfrm>
              <a:off x="6728986" y="4481752"/>
              <a:ext cx="1058730" cy="1555987"/>
              <a:chOff x="5554208" y="4152055"/>
              <a:chExt cx="1058730" cy="1555987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B1ABF8EA-A5A6-D804-9E7B-664B412FF5C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1A5EC87-6815-8993-5F48-6DED01C97492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1C34B9F-DACE-C7C5-30DE-8FED53F349BF}"/>
                  </a:ext>
                </a:extLst>
              </p:cNvPr>
              <p:cNvCxnSpPr>
                <a:cxnSpLocks/>
                <a:stCxn id="73" idx="2"/>
                <a:endCxn id="72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770939D-0907-186C-D49F-EEF1FA79DB00}"/>
                </a:ext>
              </a:extLst>
            </p:cNvPr>
            <p:cNvGrpSpPr/>
            <p:nvPr/>
          </p:nvGrpSpPr>
          <p:grpSpPr>
            <a:xfrm>
              <a:off x="8051382" y="4481752"/>
              <a:ext cx="1058730" cy="1555987"/>
              <a:chOff x="5554208" y="4152055"/>
              <a:chExt cx="1058730" cy="1555987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D09EE69-6242-E9F2-0B03-E7F669C0AFD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2EAFAC1E-3C3B-BDFE-F933-D35DFF5724FE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2A8C4A1-D717-DE49-24B7-CD417A1EAEE3}"/>
                  </a:ext>
                </a:extLst>
              </p:cNvPr>
              <p:cNvCxnSpPr>
                <a:cxnSpLocks/>
                <a:stCxn id="70" idx="2"/>
                <a:endCxn id="69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3010354-E992-359A-0B9E-7CD9A36E5975}"/>
              </a:ext>
            </a:extLst>
          </p:cNvPr>
          <p:cNvSpPr/>
          <p:nvPr/>
        </p:nvSpPr>
        <p:spPr>
          <a:xfrm>
            <a:off x="398508" y="4395852"/>
            <a:ext cx="2592000" cy="2052000"/>
          </a:xfrm>
          <a:prstGeom prst="roundRect">
            <a:avLst>
              <a:gd name="adj" fmla="val 4747"/>
            </a:avLst>
          </a:prstGeom>
          <a:solidFill>
            <a:srgbClr val="D9EAD5">
              <a:alpha val="69804"/>
            </a:srgb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79740F8-D933-FB53-5D63-8A037DAF8489}"/>
              </a:ext>
            </a:extLst>
          </p:cNvPr>
          <p:cNvSpPr/>
          <p:nvPr/>
        </p:nvSpPr>
        <p:spPr>
          <a:xfrm>
            <a:off x="3120342" y="4392859"/>
            <a:ext cx="2592000" cy="2052000"/>
          </a:xfrm>
          <a:prstGeom prst="roundRect">
            <a:avLst>
              <a:gd name="adj" fmla="val 4747"/>
            </a:avLst>
          </a:prstGeom>
          <a:solidFill>
            <a:srgbClr val="D9EAD5">
              <a:alpha val="69804"/>
            </a:srgb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9A8082-9B6B-4A57-1EA7-3B59E4906F14}"/>
              </a:ext>
            </a:extLst>
          </p:cNvPr>
          <p:cNvSpPr/>
          <p:nvPr/>
        </p:nvSpPr>
        <p:spPr>
          <a:xfrm>
            <a:off x="6505447" y="4392859"/>
            <a:ext cx="2592000" cy="2052000"/>
          </a:xfrm>
          <a:prstGeom prst="roundRect">
            <a:avLst>
              <a:gd name="adj" fmla="val 4747"/>
            </a:avLst>
          </a:prstGeom>
          <a:solidFill>
            <a:srgbClr val="D9EAD5">
              <a:alpha val="74118"/>
            </a:srgb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4F48B96-B7FB-54A6-29F8-5C0C12AEEBDC}"/>
              </a:ext>
            </a:extLst>
          </p:cNvPr>
          <p:cNvSpPr/>
          <p:nvPr/>
        </p:nvSpPr>
        <p:spPr>
          <a:xfrm>
            <a:off x="9212100" y="4392859"/>
            <a:ext cx="2592000" cy="2052000"/>
          </a:xfrm>
          <a:prstGeom prst="roundRect">
            <a:avLst>
              <a:gd name="adj" fmla="val 4747"/>
            </a:avLst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373C5F-ADC0-DB92-5E2C-5BF8B8044BCC}"/>
              </a:ext>
            </a:extLst>
          </p:cNvPr>
          <p:cNvSpPr txBox="1"/>
          <p:nvPr/>
        </p:nvSpPr>
        <p:spPr>
          <a:xfrm flipH="1">
            <a:off x="538913" y="4059741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1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D48DE6-BB82-2C8A-F589-B3C8DFE900CD}"/>
              </a:ext>
            </a:extLst>
          </p:cNvPr>
          <p:cNvSpPr txBox="1"/>
          <p:nvPr/>
        </p:nvSpPr>
        <p:spPr>
          <a:xfrm flipH="1">
            <a:off x="4524092" y="4059741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2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9E4F74-13D3-9093-B479-621796A668AA}"/>
              </a:ext>
            </a:extLst>
          </p:cNvPr>
          <p:cNvSpPr txBox="1"/>
          <p:nvPr/>
        </p:nvSpPr>
        <p:spPr>
          <a:xfrm flipH="1">
            <a:off x="6591868" y="4059546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3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B0BB6B-60EA-D442-2DEE-98ED43D666D2}"/>
              </a:ext>
            </a:extLst>
          </p:cNvPr>
          <p:cNvSpPr txBox="1"/>
          <p:nvPr/>
        </p:nvSpPr>
        <p:spPr>
          <a:xfrm flipH="1">
            <a:off x="10577047" y="4059546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4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77661D7-CC99-5728-12A0-6FFA986D1FB8}"/>
              </a:ext>
            </a:extLst>
          </p:cNvPr>
          <p:cNvSpPr/>
          <p:nvPr/>
        </p:nvSpPr>
        <p:spPr>
          <a:xfrm>
            <a:off x="9413369" y="5083024"/>
            <a:ext cx="2232000" cy="36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Trebuchet MS" panose="020B0703020202090204" pitchFamily="34" charset="0"/>
              </a:rPr>
              <a:t>Within PIM Cluster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8970494-961B-B1E4-843E-9EF1BED703E5}"/>
              </a:ext>
            </a:extLst>
          </p:cNvPr>
          <p:cNvCxnSpPr>
            <a:cxnSpLocks/>
          </p:cNvCxnSpPr>
          <p:nvPr/>
        </p:nvCxnSpPr>
        <p:spPr>
          <a:xfrm flipH="1" flipV="1">
            <a:off x="11616455" y="3380507"/>
            <a:ext cx="28914" cy="114454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0922D34-68C3-790D-99A3-D7B700D1C7B6}"/>
              </a:ext>
            </a:extLst>
          </p:cNvPr>
          <p:cNvSpPr/>
          <p:nvPr/>
        </p:nvSpPr>
        <p:spPr>
          <a:xfrm>
            <a:off x="9738244" y="2454810"/>
            <a:ext cx="1896495" cy="955998"/>
          </a:xfrm>
          <a:prstGeom prst="roundRect">
            <a:avLst>
              <a:gd name="adj" fmla="val 13400"/>
            </a:avLst>
          </a:prstGeom>
          <a:solidFill>
            <a:schemeClr val="bg2">
              <a:alpha val="50196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83AEEA-C70E-5129-273F-5BC0EFCFE150}"/>
              </a:ext>
            </a:extLst>
          </p:cNvPr>
          <p:cNvCxnSpPr>
            <a:cxnSpLocks/>
          </p:cNvCxnSpPr>
          <p:nvPr/>
        </p:nvCxnSpPr>
        <p:spPr>
          <a:xfrm flipH="1" flipV="1">
            <a:off x="9783993" y="3347861"/>
            <a:ext cx="856079" cy="11771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0FD3A1-03E3-EE8D-3F5C-285390ECE0C6}"/>
              </a:ext>
            </a:extLst>
          </p:cNvPr>
          <p:cNvSpPr txBox="1"/>
          <p:nvPr/>
        </p:nvSpPr>
        <p:spPr>
          <a:xfrm>
            <a:off x="10166417" y="3088282"/>
            <a:ext cx="1127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C00000"/>
                </a:solidFill>
                <a:latin typeface="Trebuchet MS" panose="020B0703020202090204" pitchFamily="34" charset="0"/>
              </a:rPr>
              <a:t>Threads</a:t>
            </a:r>
            <a:endParaRPr lang="en-GR" sz="1400" dirty="0">
              <a:solidFill>
                <a:srgbClr val="C00000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F55488-F159-7F5C-10EF-C6C8CD1B1A63}"/>
              </a:ext>
            </a:extLst>
          </p:cNvPr>
          <p:cNvGrpSpPr/>
          <p:nvPr/>
        </p:nvGrpSpPr>
        <p:grpSpPr>
          <a:xfrm>
            <a:off x="10371109" y="2759704"/>
            <a:ext cx="664106" cy="369332"/>
            <a:chOff x="9934558" y="3993776"/>
            <a:chExt cx="706548" cy="389965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8F67A0B-ECB4-EEDC-2AC2-B27F7E5FEF50}"/>
                </a:ext>
              </a:extLst>
            </p:cNvPr>
            <p:cNvSpPr/>
            <p:nvPr/>
          </p:nvSpPr>
          <p:spPr>
            <a:xfrm>
              <a:off x="99345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27F2512-F35F-23DD-B5BC-F0963A53C2DD}"/>
                </a:ext>
              </a:extLst>
            </p:cNvPr>
            <p:cNvSpPr/>
            <p:nvPr/>
          </p:nvSpPr>
          <p:spPr>
            <a:xfrm>
              <a:off x="100869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5C61613-7967-C6EA-39C8-BC7253A6412E}"/>
                </a:ext>
              </a:extLst>
            </p:cNvPr>
            <p:cNvSpPr/>
            <p:nvPr/>
          </p:nvSpPr>
          <p:spPr>
            <a:xfrm>
              <a:off x="102393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75889F0-FA82-D091-8BDA-9E9157652DEB}"/>
                </a:ext>
              </a:extLst>
            </p:cNvPr>
            <p:cNvSpPr/>
            <p:nvPr/>
          </p:nvSpPr>
          <p:spPr>
            <a:xfrm>
              <a:off x="103917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E6A2642-AB8E-D138-536B-7EA3D961E6B5}"/>
                </a:ext>
              </a:extLst>
            </p:cNvPr>
            <p:cNvSpPr/>
            <p:nvPr/>
          </p:nvSpPr>
          <p:spPr>
            <a:xfrm>
              <a:off x="105441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D433181-6A34-3C1D-3FD2-509BF0318608}"/>
              </a:ext>
            </a:extLst>
          </p:cNvPr>
          <p:cNvSpPr/>
          <p:nvPr/>
        </p:nvSpPr>
        <p:spPr>
          <a:xfrm>
            <a:off x="645685" y="2137631"/>
            <a:ext cx="7179103" cy="351489"/>
          </a:xfrm>
          <a:prstGeom prst="roundRect">
            <a:avLst/>
          </a:prstGeom>
          <a:solidFill>
            <a:srgbClr val="FFFFFF">
              <a:alpha val="74118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0C391C-0148-0D0D-BEF5-3BD2B4AE1640}"/>
              </a:ext>
            </a:extLst>
          </p:cNvPr>
          <p:cNvSpPr/>
          <p:nvPr/>
        </p:nvSpPr>
        <p:spPr>
          <a:xfrm>
            <a:off x="636755" y="2877146"/>
            <a:ext cx="7173334" cy="351490"/>
          </a:xfrm>
          <a:prstGeom prst="roundRect">
            <a:avLst/>
          </a:prstGeom>
          <a:solidFill>
            <a:srgbClr val="FFFFFF">
              <a:alpha val="74118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74104A8-9251-0B9A-4246-2BE9469B891F}"/>
              </a:ext>
            </a:extLst>
          </p:cNvPr>
          <p:cNvSpPr/>
          <p:nvPr/>
        </p:nvSpPr>
        <p:spPr>
          <a:xfrm>
            <a:off x="651454" y="2515613"/>
            <a:ext cx="7173334" cy="35149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71342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Within a PIM Cluster: Vertex- or Edge-Level Parallelism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17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E.g., balancing vertices or balancing edges across PIM cores within the cluster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325F02-F3FC-83E8-1C67-54D7F7193CAC}"/>
              </a:ext>
            </a:extLst>
          </p:cNvPr>
          <p:cNvGrpSpPr>
            <a:grpSpLocks noChangeAspect="1"/>
          </p:cNvGrpSpPr>
          <p:nvPr/>
        </p:nvGrpSpPr>
        <p:grpSpPr>
          <a:xfrm>
            <a:off x="2218317" y="1946636"/>
            <a:ext cx="2448000" cy="2209062"/>
            <a:chOff x="1036320" y="2259983"/>
            <a:chExt cx="1887319" cy="1928507"/>
          </a:xfrm>
          <a:solidFill>
            <a:schemeClr val="bg1">
              <a:lumMod val="95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8EF31C-BD7A-9C7A-DDE7-5FFC1776ADB8}"/>
                </a:ext>
              </a:extLst>
            </p:cNvPr>
            <p:cNvGrpSpPr/>
            <p:nvPr/>
          </p:nvGrpSpPr>
          <p:grpSpPr>
            <a:xfrm>
              <a:off x="1036320" y="2259983"/>
              <a:ext cx="1887319" cy="972261"/>
              <a:chOff x="1036320" y="2259983"/>
              <a:chExt cx="1887319" cy="972261"/>
            </a:xfrm>
            <a:grpFill/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C6F2D88-FBE0-8AD7-E98E-A2567ABFAF2A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0B63F37-4F45-A0AA-D2CB-2AE49341BA18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6AAB72E4-62A7-4EEA-E925-4B7896DDCF6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39ED5C12-1028-A8E8-8306-A5FC65DEE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1448C290-75A1-E806-5C5E-B83F6FC7B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59BB9E0-8463-7124-984F-E79DDC393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D677ED0E-37F0-FE10-9369-9564661DF3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D074BD9C-F3E6-357A-5C9B-679D86E695C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0"/>
                    <a:chOff x="1036320" y="2262801"/>
                    <a:chExt cx="1076911" cy="274320"/>
                  </a:xfrm>
                  <a:grpFill/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EA85754-C540-CAAE-C4A8-3D81668ED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056C3442-E7C7-DB82-AD8D-4C6370516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3A0C6B00-44A2-9E33-E508-C17AAF150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908BD51D-E327-4B9E-E4F3-973BA1651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8AD3CF5F-3BF0-5567-5F63-0F7019778E7F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288D7E43-1B4C-EF05-CD42-1E75A99FD6D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099B9B02-A3C4-1D48-2EEC-B3CCC3B5A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E6C215E7-8945-204B-E47E-294769F66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614B6C17-78B7-9E98-1A59-F863EDD6A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D717F10-4544-A95B-BBEF-F362C3F8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6486E5AF-EA00-E3CB-0C53-843D7236DD2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BC3BEF5D-3FF9-962B-32EC-D3EC7264E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15402113-340D-4A64-B0A7-1B8F48929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A878326A-3037-D8DA-753A-EA29242E7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F8DFFEAC-7C14-9296-7977-4EF7C6B276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00AA74F-2F5D-93FC-B602-AD8929308741}"/>
                  </a:ext>
                </a:extLst>
              </p:cNvPr>
              <p:cNvGrpSpPr/>
              <p:nvPr/>
            </p:nvGrpSpPr>
            <p:grpSpPr>
              <a:xfrm>
                <a:off x="1036320" y="274545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D7AE4935-828A-B752-A67E-6734D24DBF9E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7F5D241F-F36B-263D-01B6-74A7E7E1088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80DC7A0B-05D1-0906-C56A-6E2862591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BC4F573C-C1CC-044D-0542-85DEA98E5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024F5F4D-2669-8775-7ACE-92B617C07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5CFE7913-0F7B-D3C7-041D-605CDA498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83CD590-8373-AA83-AA85-B42F39521D89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0E5571D3-C32C-054F-63B6-86390A17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118D2A03-6545-9FC1-6059-7E254EBAF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26EF7A28-BEB6-9295-9806-9B3B58B51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FD676F70-232A-DAC8-0EAA-69371FBD4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E1EEA5-BF35-C8BA-760F-D57773A7D436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83B6D18-7F4F-0F69-6BEF-15ADFFF75FB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4CDBB82D-53AB-FDE7-281E-DD947ECC6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8CFD8CA9-D010-34B6-BCC9-F1B126B3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1D0654A-D673-B904-D940-CAF91EBAD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3B0707D8-00E8-1DD7-40A3-7E7548071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E25313D2-EE4B-3F06-CFED-17485D7BE10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313324D-7293-C9B0-8FC8-EF1CE06B8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9186D16F-92ED-8A3D-FA28-90B595AF14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2B62AA24-FF8C-9714-A595-359AF3060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0A6BDD44-0DC0-90F6-DB17-E44E30B87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57BEFE-C6F1-C50C-A9A1-CB8436619162}"/>
                </a:ext>
              </a:extLst>
            </p:cNvPr>
            <p:cNvGrpSpPr/>
            <p:nvPr/>
          </p:nvGrpSpPr>
          <p:grpSpPr>
            <a:xfrm>
              <a:off x="1036320" y="3216224"/>
              <a:ext cx="1887319" cy="972266"/>
              <a:chOff x="1036320" y="2239962"/>
              <a:chExt cx="1887319" cy="972266"/>
            </a:xfrm>
            <a:grpFill/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E559365-A17C-B209-65BD-82BD01CC397C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5778B57-B876-D99A-8C36-2DD5F0938C87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B4C0F333-07DE-72BC-E3D0-682BDF05103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F91CF380-F548-E4BA-9845-9F1012D95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6FBF5C94-BDD8-AA57-56EA-67B4AAE58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E6F16001-119E-770D-FF2B-A3ED42F3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48B3EA2-47B5-826F-9273-31B95E313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D6E6B756-2C5E-0100-413D-76372D278D4D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1BA86755-CA1C-F4C0-52D9-46BD47711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1B07C941-3799-61B4-77F8-71A2CF32D3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7CC0415D-6AEE-12AF-23A5-52B6C7AEB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099AD934-A28E-DBEF-E347-0A47488D3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5B862132-2B01-1667-9A24-0CA428FAA8DD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5E467CA-7AB9-BEDA-FD2D-F7AAEBFF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CEC9F6CD-8BE3-6BFA-73EE-6F9D108D3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E5A93FDA-C7FB-66B1-6E0E-908A90C68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078E83C7-B8BB-5079-48E9-FE240390C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3E0DA097-9473-19AA-B16F-F20CAD960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C4885DD-343D-5E36-97AF-0428FBD4A1D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0736EE26-F41C-FC68-4DE9-6D3FB70DF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127D697B-CFC6-9902-C745-485C69522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8391741-954E-8852-62E3-14F6F8D2A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6C9DE47-DC9B-9224-92CE-338F9E7C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15D7F6-7513-FCE2-5A78-4517BDBDC4C1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BB62BEA-8A4D-A611-DBCA-85FC608CB32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0D38CA32-E859-6548-D26A-04A25972FA0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2A3C71C6-5DCC-4C25-EB0C-B9128A7D9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EBF0F237-FE64-CA09-676A-E885D1C27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8B6C9C2E-2606-BD79-0497-C20F7C212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7ED2CE1-BDA9-B7C2-A3A8-3401A58B4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3D605E60-1810-E8B7-D799-B0893F5D296B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E1A52277-12F7-CA63-1C8B-0B16A63C4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92D522DB-4D76-931C-A46F-CE4DBC10B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DBAA555F-68EA-5292-A5A6-B967D41F6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D0BCA83A-94E5-084A-0FEA-D47260BF8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D45FAE9-D4D8-A5F2-1293-65E71DCE2F80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9AF8BE95-9F76-CBD2-BD66-1EC39F1CF76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6FB6F92A-8F0D-5DF5-684A-18036DC48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C0B26656-30A6-AEAC-8B13-7A15476A6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71DC724B-D7E3-6191-F9D1-63ECA0EAE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37534FCD-09D9-57AF-FAF2-378D36755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F9AEB00-BDB2-BA26-65C8-8A15DA28223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1C3442BE-8FF0-22B9-E4D1-5711F46C1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3B18E14F-24A4-08DE-4004-051943E8D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275D8915-310E-C845-46B0-835735F75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46E869E-421C-FA23-0501-3E99D5148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299B105-5222-8512-A7AE-D5A980C4F001}"/>
              </a:ext>
            </a:extLst>
          </p:cNvPr>
          <p:cNvSpPr txBox="1"/>
          <p:nvPr/>
        </p:nvSpPr>
        <p:spPr>
          <a:xfrm flipH="1">
            <a:off x="2048204" y="4225862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3504D-FCC1-D9BE-4C97-A874DD22DEDC}"/>
              </a:ext>
            </a:extLst>
          </p:cNvPr>
          <p:cNvSpPr txBox="1"/>
          <p:nvPr/>
        </p:nvSpPr>
        <p:spPr>
          <a:xfrm flipH="1">
            <a:off x="1055212" y="2260219"/>
            <a:ext cx="90662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EC65A47-681B-FC61-1B9D-886D8E06FA26}"/>
              </a:ext>
            </a:extLst>
          </p:cNvPr>
          <p:cNvSpPr txBox="1"/>
          <p:nvPr/>
        </p:nvSpPr>
        <p:spPr>
          <a:xfrm flipH="1">
            <a:off x="1500260" y="1493864"/>
            <a:ext cx="390704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Balance Vertices </a:t>
            </a:r>
            <a:r>
              <a:rPr lang="en-US" sz="2000" dirty="0">
                <a:latin typeface="Trebuchet MS" panose="020B0703020202090204" pitchFamily="34" charset="0"/>
              </a:rPr>
              <a:t>Across PIM Cores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1C6F0B0-1403-B3F8-AAE8-642D1888EEF0}"/>
              </a:ext>
            </a:extLst>
          </p:cNvPr>
          <p:cNvGrpSpPr>
            <a:grpSpLocks noChangeAspect="1"/>
          </p:cNvGrpSpPr>
          <p:nvPr/>
        </p:nvGrpSpPr>
        <p:grpSpPr>
          <a:xfrm>
            <a:off x="8122017" y="1946636"/>
            <a:ext cx="2448000" cy="2209062"/>
            <a:chOff x="1036320" y="2259983"/>
            <a:chExt cx="1887319" cy="1928507"/>
          </a:xfrm>
          <a:solidFill>
            <a:schemeClr val="bg1">
              <a:lumMod val="95000"/>
            </a:schemeClr>
          </a:solidFill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2966864-0942-3530-0461-FA36AC9D5986}"/>
                </a:ext>
              </a:extLst>
            </p:cNvPr>
            <p:cNvGrpSpPr/>
            <p:nvPr/>
          </p:nvGrpSpPr>
          <p:grpSpPr>
            <a:xfrm>
              <a:off x="1036320" y="2259983"/>
              <a:ext cx="1887319" cy="972261"/>
              <a:chOff x="1036320" y="2259983"/>
              <a:chExt cx="1887319" cy="972261"/>
            </a:xfrm>
            <a:grpFill/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CF6F55D-732C-9018-115A-13767A8632A9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B8E366B2-D7CB-9929-FC42-E88D461F1B31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FF0700D2-26BC-B053-19E1-2A110AF7A69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97C67E7E-FB8E-FE2D-7732-5E0065BC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FEF48163-A070-70C0-E2B5-A0B106E1E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062CD6F3-3769-4DD8-CD17-5340A8931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B433829F-DB03-1530-FEF9-FC2B6F8F3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222C8F14-7580-E813-3CA0-CAC0490A1221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0"/>
                    <a:chOff x="1036320" y="2262801"/>
                    <a:chExt cx="1076911" cy="274320"/>
                  </a:xfrm>
                  <a:grpFill/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25B6C0AA-7E39-DCE5-2DD5-7A82950EE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0A130AC5-0459-0A95-53D1-9A0E1DE03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B1A3103D-EE7B-54C1-A10C-3FB845FE9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B4BBD9FE-5C3C-CDF6-C73C-C064ABDE5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754F44BF-B538-A5A5-C557-F0A8749317A0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5D7A0678-7889-E94A-9358-0992D17C4C8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F0FFB2EB-8BC6-5065-347D-17CA806CA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CAE08843-7AC5-B86A-25D7-36812A41B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44374C9D-6122-C998-1977-3EDAC2D4A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05B51547-CE41-D176-DED9-344C8E311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74F6850D-9E9E-4237-7308-003B8B7197B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BA8CF1AA-B067-5F52-51A0-45074258B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5F5B8252-92BA-1A17-C94F-69CECBB7D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78CD7F27-D669-DB1C-0F1A-DC73DAB9F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5FE30334-3D92-D197-4DC0-2DB2432CD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5313466A-E766-AD37-A5DB-1DAD3DCDE441}"/>
                  </a:ext>
                </a:extLst>
              </p:cNvPr>
              <p:cNvGrpSpPr/>
              <p:nvPr/>
            </p:nvGrpSpPr>
            <p:grpSpPr>
              <a:xfrm>
                <a:off x="1036320" y="274545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4755CA44-3D36-6485-4CB0-0E51D04ED64A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78632C5F-9BDC-B7DE-E392-58F48F32AB6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14DBC142-7B79-DC50-56B4-FD94882E40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E9677A77-B63A-D800-518D-0AF478E5F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38D35A12-71FC-C23A-FB44-13884AA34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A96D4AE0-2089-B815-78F6-C2621F5B1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1300F731-C074-9B72-11B1-BE7AC737CB7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B596EB1F-59FF-4F6D-01D1-995855415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A9121EB8-5AED-6397-90CC-1E082C7FB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25C6838-E3C1-19E0-50E6-42A5AA0E91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843AB29B-DE94-A3D1-CA32-23312BDD4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6447573E-0AF6-3304-0FB5-119586C7E860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28BAF51E-3A06-2620-6ED5-D3C5DA13BF1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FDEEA4F0-0F91-5748-C514-DFE841767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65C73292-F7C0-52D9-95E8-0E1662D07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C38229C9-A973-116B-9069-8C89B0B3C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2ADC93B6-85CE-3E12-C886-905002667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3F6D66EE-E5D8-5D24-1091-E6C5B315B54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613E813D-9BA3-D435-57AC-E8431048F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BCDCB352-F849-F67C-7149-18112DA03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2B57E8E5-A801-4BC9-65FE-13A8936B0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79E5C62F-CB34-4A63-F6F0-01979BA12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670FFF1-F155-3C04-A989-DFCBA1F03E97}"/>
                </a:ext>
              </a:extLst>
            </p:cNvPr>
            <p:cNvGrpSpPr/>
            <p:nvPr/>
          </p:nvGrpSpPr>
          <p:grpSpPr>
            <a:xfrm>
              <a:off x="1036320" y="3216224"/>
              <a:ext cx="1887319" cy="972266"/>
              <a:chOff x="1036320" y="2239962"/>
              <a:chExt cx="1887319" cy="972266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F341610-C75A-1592-A967-3BD7FB9535E0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E1BEF12-4236-8364-E93B-FA944387E502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CFA84A19-A1C7-7F6C-B39C-5A1989F9FC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3192B9EF-C01B-6834-C745-594EB6041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ACFA6DEA-EE7E-84CB-D871-2D90C7E0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711B6CCC-2C7C-937A-3804-69C3D8DE7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C8E33C2E-FAF1-A294-DA99-392B3AD9D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B88D6BC-212C-A86A-0AF1-46A06106FDC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CC4FA94F-B935-246B-1CD0-01F38F55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3E90BE8B-77C2-6231-A64A-5CA24F74D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9CB3B3B4-1B9A-16D2-F8EA-6673548F1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CF2AEC38-2CCA-3D48-33D5-9D55E9B3D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BF2230F5-9A9D-8161-4E96-D8ACAC627CFB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6C4004AE-895D-730E-32AE-777D0CF1BB0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ADEE5067-AB85-F478-5611-14E493CFB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6A7D51B3-21C9-5E2E-ECB1-F0A9C83A7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61656924-CDB2-7249-E140-71BFE4D34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F74FB068-A887-A800-A579-AB50CDC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0B30B9C7-C51D-CEC3-B626-9F9F1D17B8C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75AA3E5C-AADD-94ED-526F-AA29808E7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B8D79940-CB50-B95F-4C05-873ADEB6D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11312D2F-44E3-5B76-8AEE-15146C3D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2AA231BE-B8C5-C2D2-19D7-1E2F0EB8A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976EF61-6DF3-BADA-B1B5-D3A03E0D745C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D289F19D-69B1-2B7A-A6E9-8923B9897EE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E6507D0D-FF0A-5F6E-21C7-ADB23A62B19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9AC1AF61-DAF9-EEDA-6B44-A941F959B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E7835AC3-9784-6CEA-FCBA-9F15499593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99A96BFD-8704-5502-5A85-1FE2DF2FD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4AD1EDA2-FCC9-967D-CA13-3180B8C4B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BAC71490-6878-68E1-8346-2F9F1485DB9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4821242C-ADEF-4A0A-48C7-2B7426220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4CFA809-28D3-F126-B73C-7580147C2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484695D2-29CD-A22D-7459-5BD85C909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15ABBB6C-B483-1A10-CA07-31B081724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F9F1CB0-C2AE-AA31-82BD-B69941091054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01A6EA94-D916-93A6-B025-357F3224654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9D362F29-4B32-F0A4-96D5-F9F66B0EE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C8267EFE-D3F0-821B-34C5-7C11B1AC1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B48903F7-0BBD-689D-9E42-7FDCAC278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73917E54-876A-7D43-CD41-6A206622E3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D4DE7D2-E0C5-10C5-2902-4052FB6DB92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3023838E-42B1-2AC3-EE7D-E219B3990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0FC4A34A-CDE6-E6ED-0A16-791C74834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8D0B6E2-8104-3F99-C173-713317BB9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DCB6EA5-AA24-8627-7D26-802026AF2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3F9C311B-3261-366E-7163-87C31EEE50B8}"/>
              </a:ext>
            </a:extLst>
          </p:cNvPr>
          <p:cNvSpPr txBox="1"/>
          <p:nvPr/>
        </p:nvSpPr>
        <p:spPr>
          <a:xfrm flipH="1">
            <a:off x="7403960" y="1493864"/>
            <a:ext cx="390704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Balance Edges </a:t>
            </a:r>
            <a:r>
              <a:rPr lang="en-US" sz="2000" dirty="0">
                <a:latin typeface="Trebuchet MS" panose="020B0703020202090204" pitchFamily="34" charset="0"/>
              </a:rPr>
              <a:t>Across PIM Cores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1F7395A-303B-F87D-EAB9-9777EFBE5DB3}"/>
              </a:ext>
            </a:extLst>
          </p:cNvPr>
          <p:cNvSpPr txBox="1"/>
          <p:nvPr/>
        </p:nvSpPr>
        <p:spPr>
          <a:xfrm flipH="1">
            <a:off x="7951904" y="4225862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DC50987-27F3-1806-659D-3A98DBAE6F80}"/>
              </a:ext>
            </a:extLst>
          </p:cNvPr>
          <p:cNvSpPr txBox="1"/>
          <p:nvPr/>
        </p:nvSpPr>
        <p:spPr>
          <a:xfrm flipH="1">
            <a:off x="1055211" y="3471327"/>
            <a:ext cx="90662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1AD62A-5171-93DC-9ABE-958D61AD6E1F}"/>
              </a:ext>
            </a:extLst>
          </p:cNvPr>
          <p:cNvSpPr txBox="1"/>
          <p:nvPr/>
        </p:nvSpPr>
        <p:spPr>
          <a:xfrm flipH="1">
            <a:off x="7073518" y="2055188"/>
            <a:ext cx="90662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54C9246-8842-3021-0637-51B16344E2F8}"/>
              </a:ext>
            </a:extLst>
          </p:cNvPr>
          <p:cNvSpPr txBox="1"/>
          <p:nvPr/>
        </p:nvSpPr>
        <p:spPr>
          <a:xfrm flipH="1">
            <a:off x="7073518" y="3110862"/>
            <a:ext cx="90662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3FC21F9-591A-AFE9-90EE-9D11286879D4}"/>
              </a:ext>
            </a:extLst>
          </p:cNvPr>
          <p:cNvCxnSpPr>
            <a:cxnSpLocks/>
          </p:cNvCxnSpPr>
          <p:nvPr/>
        </p:nvCxnSpPr>
        <p:spPr>
          <a:xfrm>
            <a:off x="857761" y="3041989"/>
            <a:ext cx="4104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FD546AA-A5DF-054E-DD07-EA10BC25E635}"/>
              </a:ext>
            </a:extLst>
          </p:cNvPr>
          <p:cNvCxnSpPr>
            <a:cxnSpLocks/>
          </p:cNvCxnSpPr>
          <p:nvPr/>
        </p:nvCxnSpPr>
        <p:spPr>
          <a:xfrm>
            <a:off x="6768321" y="2503604"/>
            <a:ext cx="4104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AB30E0E-3AB6-F775-8829-2ED02A8C6626}"/>
              </a:ext>
            </a:extLst>
          </p:cNvPr>
          <p:cNvGrpSpPr/>
          <p:nvPr/>
        </p:nvGrpSpPr>
        <p:grpSpPr>
          <a:xfrm>
            <a:off x="3433355" y="5064409"/>
            <a:ext cx="6192073" cy="1719397"/>
            <a:chOff x="3955168" y="3792989"/>
            <a:chExt cx="4780376" cy="2615001"/>
          </a:xfrm>
        </p:grpSpPr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EB7B74B1-0CFD-C296-2FB7-26F5C9D092D3}"/>
                </a:ext>
              </a:extLst>
            </p:cNvPr>
            <p:cNvSpPr/>
            <p:nvPr/>
          </p:nvSpPr>
          <p:spPr>
            <a:xfrm>
              <a:off x="3955168" y="3792989"/>
              <a:ext cx="4780376" cy="2615001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C421E52E-65AF-6C1C-7638-86666F0EF31C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B380CEF-510D-88A4-7B6F-9E18BD20C63F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B31FC084-8EA2-32BB-0FD3-08B0E5BCC973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E9C6759F-2582-5460-8BDE-E1D5FE9AC56A}"/>
                  </a:ext>
                </a:extLst>
              </p:cNvPr>
              <p:cNvCxnSpPr>
                <a:cxnSpLocks/>
                <a:stCxn id="224" idx="2"/>
                <a:endCxn id="223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EE3368C-F353-9EA3-46F8-D33C3B085FF4}"/>
                </a:ext>
              </a:extLst>
            </p:cNvPr>
            <p:cNvGrpSpPr/>
            <p:nvPr/>
          </p:nvGrpSpPr>
          <p:grpSpPr>
            <a:xfrm>
              <a:off x="5240870" y="4487785"/>
              <a:ext cx="1058735" cy="1555987"/>
              <a:chOff x="5394368" y="4152055"/>
              <a:chExt cx="1058735" cy="1555987"/>
            </a:xfrm>
          </p:grpSpPr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879EBB64-928C-BC40-01BB-EEFA0B6FA403}"/>
                  </a:ext>
                </a:extLst>
              </p:cNvPr>
              <p:cNvSpPr/>
              <p:nvPr/>
            </p:nvSpPr>
            <p:spPr>
              <a:xfrm>
                <a:off x="5394373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8DCB6F87-EC09-2C24-7782-5EE598732384}"/>
                  </a:ext>
                </a:extLst>
              </p:cNvPr>
              <p:cNvSpPr/>
              <p:nvPr/>
            </p:nvSpPr>
            <p:spPr>
              <a:xfrm>
                <a:off x="5394368" y="4152055"/>
                <a:ext cx="1058730" cy="46923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7A7EF283-1C22-B5A2-5841-85FB9CE62928}"/>
                  </a:ext>
                </a:extLst>
              </p:cNvPr>
              <p:cNvCxnSpPr>
                <a:cxnSpLocks/>
                <a:stCxn id="221" idx="2"/>
                <a:endCxn id="220" idx="0"/>
              </p:cNvCxnSpPr>
              <p:nvPr/>
            </p:nvCxnSpPr>
            <p:spPr>
              <a:xfrm>
                <a:off x="5923736" y="4621287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EC53745-CE5C-3BF6-F532-99AA844F5FD3}"/>
                </a:ext>
              </a:extLst>
            </p:cNvPr>
            <p:cNvGrpSpPr/>
            <p:nvPr/>
          </p:nvGrpSpPr>
          <p:grpSpPr>
            <a:xfrm>
              <a:off x="6409308" y="4481752"/>
              <a:ext cx="1058732" cy="1555987"/>
              <a:chOff x="5234530" y="4152055"/>
              <a:chExt cx="1058732" cy="1555987"/>
            </a:xfrm>
          </p:grpSpPr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F49F67DE-C4C6-5FD6-DDE9-386A69EF23F2}"/>
                  </a:ext>
                </a:extLst>
              </p:cNvPr>
              <p:cNvSpPr/>
              <p:nvPr/>
            </p:nvSpPr>
            <p:spPr>
              <a:xfrm>
                <a:off x="5234532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6017BDE6-B4BF-E778-2188-3EE65011A3B2}"/>
                  </a:ext>
                </a:extLst>
              </p:cNvPr>
              <p:cNvSpPr/>
              <p:nvPr/>
            </p:nvSpPr>
            <p:spPr>
              <a:xfrm>
                <a:off x="5234530" y="4152055"/>
                <a:ext cx="1058730" cy="46923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9CF67770-75D6-1A83-2A66-8A284CB87D4C}"/>
                  </a:ext>
                </a:extLst>
              </p:cNvPr>
              <p:cNvCxnSpPr>
                <a:cxnSpLocks/>
                <a:stCxn id="218" idx="2"/>
                <a:endCxn id="217" idx="0"/>
              </p:cNvCxnSpPr>
              <p:nvPr/>
            </p:nvCxnSpPr>
            <p:spPr>
              <a:xfrm>
                <a:off x="5763894" y="4621287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043B7FA-6D86-7471-6CA0-5024EFD41624}"/>
                </a:ext>
              </a:extLst>
            </p:cNvPr>
            <p:cNvGrpSpPr/>
            <p:nvPr/>
          </p:nvGrpSpPr>
          <p:grpSpPr>
            <a:xfrm>
              <a:off x="7558872" y="4481752"/>
              <a:ext cx="1058733" cy="1555987"/>
              <a:chOff x="5061698" y="4152055"/>
              <a:chExt cx="1058733" cy="1555987"/>
            </a:xfrm>
          </p:grpSpPr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DFB43D50-B520-0E98-E607-CF387CD8E172}"/>
                  </a:ext>
                </a:extLst>
              </p:cNvPr>
              <p:cNvSpPr/>
              <p:nvPr/>
            </p:nvSpPr>
            <p:spPr>
              <a:xfrm>
                <a:off x="5061701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5" name="Rounded Rectangle 214">
                <a:extLst>
                  <a:ext uri="{FF2B5EF4-FFF2-40B4-BE49-F238E27FC236}">
                    <a16:creationId xmlns:a16="http://schemas.microsoft.com/office/drawing/2014/main" id="{A6DAC63B-D00A-63B0-4EED-8184C1215B03}"/>
                  </a:ext>
                </a:extLst>
              </p:cNvPr>
              <p:cNvSpPr/>
              <p:nvPr/>
            </p:nvSpPr>
            <p:spPr>
              <a:xfrm>
                <a:off x="5061698" y="4152055"/>
                <a:ext cx="1058730" cy="46923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D1392B9C-E025-1D97-6CC9-9C0D84E3ADDD}"/>
                  </a:ext>
                </a:extLst>
              </p:cNvPr>
              <p:cNvCxnSpPr>
                <a:cxnSpLocks/>
                <a:stCxn id="215" idx="2"/>
                <a:endCxn id="214" idx="0"/>
              </p:cNvCxnSpPr>
              <p:nvPr/>
            </p:nvCxnSpPr>
            <p:spPr>
              <a:xfrm>
                <a:off x="5591063" y="4621287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63568AA7-FD72-2EDD-F237-F8F716FCBD94}"/>
              </a:ext>
            </a:extLst>
          </p:cNvPr>
          <p:cNvSpPr/>
          <p:nvPr/>
        </p:nvSpPr>
        <p:spPr>
          <a:xfrm>
            <a:off x="3528160" y="5434888"/>
            <a:ext cx="3010888" cy="1152676"/>
          </a:xfrm>
          <a:prstGeom prst="roundRect">
            <a:avLst>
              <a:gd name="adj" fmla="val 4747"/>
            </a:avLst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BFDED118-C9C9-7E8F-2CF6-4C853C3C8A6C}"/>
              </a:ext>
            </a:extLst>
          </p:cNvPr>
          <p:cNvSpPr/>
          <p:nvPr/>
        </p:nvSpPr>
        <p:spPr>
          <a:xfrm>
            <a:off x="6586502" y="5439145"/>
            <a:ext cx="2924799" cy="1152676"/>
          </a:xfrm>
          <a:prstGeom prst="roundRect">
            <a:avLst>
              <a:gd name="adj" fmla="val 4747"/>
            </a:avLst>
          </a:prstGeom>
          <a:solidFill>
            <a:srgbClr val="D9EAD5">
              <a:alpha val="74118"/>
            </a:srgb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90EF588-AB07-2730-9D6B-9D26F44CC41D}"/>
              </a:ext>
            </a:extLst>
          </p:cNvPr>
          <p:cNvSpPr txBox="1"/>
          <p:nvPr/>
        </p:nvSpPr>
        <p:spPr>
          <a:xfrm flipH="1">
            <a:off x="3528160" y="4709430"/>
            <a:ext cx="294196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1 has 2 PIM Cores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D227682-F9E2-EBCB-8EF5-7BC9C5D60413}"/>
              </a:ext>
            </a:extLst>
          </p:cNvPr>
          <p:cNvSpPr txBox="1"/>
          <p:nvPr/>
        </p:nvSpPr>
        <p:spPr>
          <a:xfrm flipH="1">
            <a:off x="8198977" y="5123331"/>
            <a:ext cx="146737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2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77A7C74-2490-C589-F5EB-964C278A946C}"/>
              </a:ext>
            </a:extLst>
          </p:cNvPr>
          <p:cNvCxnSpPr>
            <a:cxnSpLocks/>
          </p:cNvCxnSpPr>
          <p:nvPr/>
        </p:nvCxnSpPr>
        <p:spPr>
          <a:xfrm>
            <a:off x="4859361" y="4966112"/>
            <a:ext cx="112757" cy="4215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5" grpId="0"/>
      <p:bldP spid="201" grpId="0"/>
      <p:bldP spid="202" grpId="0"/>
      <p:bldP spid="203" grpId="0"/>
      <p:bldP spid="204" grpId="0"/>
      <p:bldP spid="2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2.</a:t>
            </a:r>
            <a:r>
              <a:rPr lang="en-US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3</a:t>
            </a:r>
            <a:r>
              <a:rPr lang="en-GB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</a:t>
            </a:r>
            <a:r>
              <a:rPr lang="en-GB" altLang="zh-CN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PaF</a:t>
            </a:r>
            <a:r>
              <a:rPr lang="en-GB" altLang="zh-CN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Parallelism Within PIM Core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08" y="635040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18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latin typeface="Trebuchet MS" panose="020B0703020202090204" pitchFamily="34" charset="0"/>
              </a:rPr>
              <a:t>PaF 	(</a:t>
            </a:r>
            <a:r>
              <a:rPr lang="en-US" altLang="zh-CN" sz="2400" dirty="0" err="1">
                <a:latin typeface="Trebuchet MS" panose="020B0703020202090204" pitchFamily="34" charset="0"/>
              </a:rPr>
              <a:t>i</a:t>
            </a:r>
            <a:r>
              <a:rPr lang="en-US" altLang="zh-CN" sz="2400" dirty="0">
                <a:latin typeface="Trebuchet MS" panose="020B0703020202090204" pitchFamily="34" charset="0"/>
              </a:rPr>
              <a:t>) strives a balance between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computation</a:t>
            </a:r>
            <a:r>
              <a:rPr lang="en-US" altLang="zh-CN" sz="2400" dirty="0">
                <a:latin typeface="Trebuchet MS" panose="020B0703020202090204" pitchFamily="34" charset="0"/>
              </a:rPr>
              <a:t> and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data transfer </a:t>
            </a:r>
            <a:r>
              <a:rPr lang="en-US" altLang="zh-CN" sz="2400" dirty="0">
                <a:latin typeface="Trebuchet MS" panose="020B0703020202090204" pitchFamily="34" charset="0"/>
              </a:rPr>
              <a:t>costs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Trebuchet MS" panose="020B0703020202090204" pitchFamily="34" charset="0"/>
              </a:rPr>
              <a:t>	(ii) covers various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graphs</a:t>
            </a:r>
            <a:r>
              <a:rPr lang="en-US" altLang="zh-CN" sz="2400" dirty="0">
                <a:latin typeface="Trebuchet MS" panose="020B0703020202090204" pitchFamily="34" charset="0"/>
              </a:rPr>
              <a:t> with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diverse characteristics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 err="1">
                <a:latin typeface="Trebuchet MS" panose="020B0703020202090204" pitchFamily="34" charset="0"/>
              </a:rPr>
              <a:t>PaF</a:t>
            </a:r>
            <a:r>
              <a:rPr lang="en-US" sz="2400" dirty="0">
                <a:latin typeface="Trebuchet MS" panose="020B0703020202090204" pitchFamily="34" charset="0"/>
              </a:rPr>
              <a:t> enables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3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levels</a:t>
            </a:r>
            <a:r>
              <a:rPr lang="en-US" sz="2400" dirty="0">
                <a:latin typeface="Trebuchet MS" panose="020B0703020202090204" pitchFamily="34" charset="0"/>
              </a:rPr>
              <a:t> of parallelism: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Across PIM Clusters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Edge- 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and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Feature-level parallelism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Within PIM Cluster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Vertex-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 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Edge-level parallelism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Within PIM Core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Vertex-</a:t>
            </a:r>
            <a:r>
              <a:rPr lang="en-US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 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Edge-level parallelism</a:t>
            </a:r>
          </a:p>
          <a:p>
            <a:pPr marL="0" indent="0"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3B96B6-7EBA-CF86-F1C0-1430D68C59BE}"/>
              </a:ext>
            </a:extLst>
          </p:cNvPr>
          <p:cNvGrpSpPr/>
          <p:nvPr/>
        </p:nvGrpSpPr>
        <p:grpSpPr>
          <a:xfrm>
            <a:off x="246632" y="3968153"/>
            <a:ext cx="5636582" cy="2779460"/>
            <a:chOff x="3837917" y="4033415"/>
            <a:chExt cx="5525574" cy="237457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F374BC8-82A2-03A5-53B9-05B8EB351CF2}"/>
                </a:ext>
              </a:extLst>
            </p:cNvPr>
            <p:cNvSpPr/>
            <p:nvPr/>
          </p:nvSpPr>
          <p:spPr>
            <a:xfrm>
              <a:off x="3837917" y="4033415"/>
              <a:ext cx="5525574" cy="2374575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04289D-B3D3-E545-3BD8-CFEE9D679010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6C86D1F-8A65-F145-B97F-6C9D1EB8379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FE620D4-7234-4653-E11D-71082835922C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A3C299D-2B25-E984-4F5E-88B9EB06F5E7}"/>
                  </a:ext>
                </a:extLst>
              </p:cNvPr>
              <p:cNvCxnSpPr>
                <a:cxnSpLocks/>
                <a:stCxn id="24" idx="2"/>
                <a:endCxn id="23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6664F2-9F3A-43FB-8316-B8F9D27863DE}"/>
                </a:ext>
              </a:extLst>
            </p:cNvPr>
            <p:cNvGrpSpPr/>
            <p:nvPr/>
          </p:nvGrpSpPr>
          <p:grpSpPr>
            <a:xfrm>
              <a:off x="5400710" y="4487785"/>
              <a:ext cx="1058730" cy="1555987"/>
              <a:chOff x="5554208" y="4152055"/>
              <a:chExt cx="1058730" cy="1555987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30EBD17-150B-D9C2-BC2D-58FB4356EDD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DF4CCC6-1EC9-4FD7-B4F2-7CC68F34A344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4B5B846-2061-73A0-483A-7A6D3C779DBC}"/>
                  </a:ext>
                </a:extLst>
              </p:cNvPr>
              <p:cNvCxnSpPr>
                <a:cxnSpLocks/>
                <a:stCxn id="21" idx="2"/>
                <a:endCxn id="20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F3C2F6-8647-DD19-79E0-3D929E06845C}"/>
                </a:ext>
              </a:extLst>
            </p:cNvPr>
            <p:cNvGrpSpPr/>
            <p:nvPr/>
          </p:nvGrpSpPr>
          <p:grpSpPr>
            <a:xfrm>
              <a:off x="6728986" y="4481752"/>
              <a:ext cx="1058730" cy="1555987"/>
              <a:chOff x="5554208" y="4152055"/>
              <a:chExt cx="1058730" cy="155598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AC98F369-9A0F-4F63-9E41-62DC19741D34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B732976-BE41-4DF5-4ED7-1AAFB119E79A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BF50F8-1453-55B8-0A97-1044894AB5AB}"/>
                  </a:ext>
                </a:extLst>
              </p:cNvPr>
              <p:cNvCxnSpPr>
                <a:cxnSpLocks/>
                <a:stCxn id="18" idx="2"/>
                <a:endCxn id="17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4064B6-0774-A4E6-06F5-88978D4AE310}"/>
                </a:ext>
              </a:extLst>
            </p:cNvPr>
            <p:cNvGrpSpPr/>
            <p:nvPr/>
          </p:nvGrpSpPr>
          <p:grpSpPr>
            <a:xfrm>
              <a:off x="8051382" y="4481752"/>
              <a:ext cx="1058730" cy="1555987"/>
              <a:chOff x="5554208" y="4152055"/>
              <a:chExt cx="1058730" cy="155598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3231F03-8348-BEC6-4918-000FDDC2D1C9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ED025002-8DC9-906C-FDCA-214E416B266A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2F73FD-59D9-7210-78A9-AA7B5104B3D4}"/>
                  </a:ext>
                </a:extLst>
              </p:cNvPr>
              <p:cNvCxnSpPr>
                <a:cxnSpLocks/>
                <a:stCxn id="15" idx="2"/>
                <a:endCxn id="14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E14287-C18B-C8DB-4506-E207B103DC34}"/>
              </a:ext>
            </a:extLst>
          </p:cNvPr>
          <p:cNvGrpSpPr/>
          <p:nvPr/>
        </p:nvGrpSpPr>
        <p:grpSpPr>
          <a:xfrm>
            <a:off x="6341959" y="3968152"/>
            <a:ext cx="5636582" cy="2779460"/>
            <a:chOff x="3837917" y="4033415"/>
            <a:chExt cx="5525574" cy="2374575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14608A9-5593-075A-F738-5B06DCC7A140}"/>
                </a:ext>
              </a:extLst>
            </p:cNvPr>
            <p:cNvSpPr/>
            <p:nvPr/>
          </p:nvSpPr>
          <p:spPr>
            <a:xfrm>
              <a:off x="3837917" y="4033415"/>
              <a:ext cx="5525574" cy="2374575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1AD0305-A156-3077-C118-1A5173948616}"/>
                </a:ext>
              </a:extLst>
            </p:cNvPr>
            <p:cNvGrpSpPr/>
            <p:nvPr/>
          </p:nvGrpSpPr>
          <p:grpSpPr>
            <a:xfrm>
              <a:off x="4078314" y="4481752"/>
              <a:ext cx="1058730" cy="1555987"/>
              <a:chOff x="5554208" y="4152055"/>
              <a:chExt cx="1058730" cy="15559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78ADF9CC-A9CD-D7F4-5355-AB082AA76557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F5AAF4E5-E26E-5FC5-16C2-1B2C0517FEE1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D1CFB2C-45E2-24B7-D062-6153494509CF}"/>
                  </a:ext>
                </a:extLst>
              </p:cNvPr>
              <p:cNvCxnSpPr>
                <a:cxnSpLocks/>
                <a:stCxn id="79" idx="2"/>
                <a:endCxn id="78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261C87-3AFB-8CDD-F2A1-BB2FD045E200}"/>
                </a:ext>
              </a:extLst>
            </p:cNvPr>
            <p:cNvGrpSpPr/>
            <p:nvPr/>
          </p:nvGrpSpPr>
          <p:grpSpPr>
            <a:xfrm>
              <a:off x="5400710" y="4487785"/>
              <a:ext cx="1058730" cy="1555987"/>
              <a:chOff x="5554208" y="4152055"/>
              <a:chExt cx="1058730" cy="1555987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3EB15BC4-48D8-136B-801C-3C58FEE56ABA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7F144D3-EAEC-110E-AFCC-67C58D132D11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4C7DE9A-CF0C-E6A9-A8C5-15688E83A541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910C96E-0969-198A-E4E9-96691BCEB6FD}"/>
                </a:ext>
              </a:extLst>
            </p:cNvPr>
            <p:cNvGrpSpPr/>
            <p:nvPr/>
          </p:nvGrpSpPr>
          <p:grpSpPr>
            <a:xfrm>
              <a:off x="6728986" y="4481752"/>
              <a:ext cx="1058730" cy="1555987"/>
              <a:chOff x="5554208" y="4152055"/>
              <a:chExt cx="1058730" cy="1555987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B1ABF8EA-A5A6-D804-9E7B-664B412FF5C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1A5EC87-6815-8993-5F48-6DED01C97492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1C34B9F-DACE-C7C5-30DE-8FED53F349BF}"/>
                  </a:ext>
                </a:extLst>
              </p:cNvPr>
              <p:cNvCxnSpPr>
                <a:cxnSpLocks/>
                <a:stCxn id="73" idx="2"/>
                <a:endCxn id="72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770939D-0907-186C-D49F-EEF1FA79DB00}"/>
                </a:ext>
              </a:extLst>
            </p:cNvPr>
            <p:cNvGrpSpPr/>
            <p:nvPr/>
          </p:nvGrpSpPr>
          <p:grpSpPr>
            <a:xfrm>
              <a:off x="8051382" y="4481752"/>
              <a:ext cx="1058730" cy="1555987"/>
              <a:chOff x="5554208" y="4152055"/>
              <a:chExt cx="1058730" cy="1555987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D09EE69-6242-E9F2-0B03-E7F669C0AFDC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2EAFAC1E-3C3B-BDFE-F933-D35DFF5724FE}"/>
                  </a:ext>
                </a:extLst>
              </p:cNvPr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2A8C4A1-D717-DE49-24B7-CD417A1EAEE3}"/>
                  </a:ext>
                </a:extLst>
              </p:cNvPr>
              <p:cNvCxnSpPr>
                <a:cxnSpLocks/>
                <a:stCxn id="70" idx="2"/>
                <a:endCxn id="69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3010354-E992-359A-0B9E-7CD9A36E5975}"/>
              </a:ext>
            </a:extLst>
          </p:cNvPr>
          <p:cNvSpPr/>
          <p:nvPr/>
        </p:nvSpPr>
        <p:spPr>
          <a:xfrm>
            <a:off x="398508" y="4395852"/>
            <a:ext cx="2592000" cy="2052000"/>
          </a:xfrm>
          <a:prstGeom prst="roundRect">
            <a:avLst>
              <a:gd name="adj" fmla="val 4747"/>
            </a:avLst>
          </a:prstGeom>
          <a:solidFill>
            <a:srgbClr val="D9EAD5">
              <a:alpha val="69804"/>
            </a:srgb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79740F8-D933-FB53-5D63-8A037DAF8489}"/>
              </a:ext>
            </a:extLst>
          </p:cNvPr>
          <p:cNvSpPr/>
          <p:nvPr/>
        </p:nvSpPr>
        <p:spPr>
          <a:xfrm>
            <a:off x="3120342" y="4392859"/>
            <a:ext cx="2592000" cy="2052000"/>
          </a:xfrm>
          <a:prstGeom prst="roundRect">
            <a:avLst>
              <a:gd name="adj" fmla="val 4747"/>
            </a:avLst>
          </a:prstGeom>
          <a:solidFill>
            <a:srgbClr val="D9EAD5">
              <a:alpha val="69804"/>
            </a:srgb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9A8082-9B6B-4A57-1EA7-3B59E4906F14}"/>
              </a:ext>
            </a:extLst>
          </p:cNvPr>
          <p:cNvSpPr/>
          <p:nvPr/>
        </p:nvSpPr>
        <p:spPr>
          <a:xfrm>
            <a:off x="6505447" y="4392859"/>
            <a:ext cx="2592000" cy="2052000"/>
          </a:xfrm>
          <a:prstGeom prst="roundRect">
            <a:avLst>
              <a:gd name="adj" fmla="val 4747"/>
            </a:avLst>
          </a:prstGeom>
          <a:solidFill>
            <a:srgbClr val="D9EAD5">
              <a:alpha val="74118"/>
            </a:srgb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4F48B96-B7FB-54A6-29F8-5C0C12AEEBDC}"/>
              </a:ext>
            </a:extLst>
          </p:cNvPr>
          <p:cNvSpPr/>
          <p:nvPr/>
        </p:nvSpPr>
        <p:spPr>
          <a:xfrm>
            <a:off x="9212100" y="4392859"/>
            <a:ext cx="2592000" cy="2052000"/>
          </a:xfrm>
          <a:prstGeom prst="roundRect">
            <a:avLst>
              <a:gd name="adj" fmla="val 4747"/>
            </a:avLst>
          </a:prstGeom>
          <a:solidFill>
            <a:srgbClr val="D9EAD5">
              <a:alpha val="72157"/>
            </a:srgb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373C5F-ADC0-DB92-5E2C-5BF8B8044BCC}"/>
              </a:ext>
            </a:extLst>
          </p:cNvPr>
          <p:cNvSpPr txBox="1"/>
          <p:nvPr/>
        </p:nvSpPr>
        <p:spPr>
          <a:xfrm flipH="1">
            <a:off x="538913" y="4059741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1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D48DE6-BB82-2C8A-F589-B3C8DFE900CD}"/>
              </a:ext>
            </a:extLst>
          </p:cNvPr>
          <p:cNvSpPr txBox="1"/>
          <p:nvPr/>
        </p:nvSpPr>
        <p:spPr>
          <a:xfrm flipH="1">
            <a:off x="4524092" y="4059741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2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9E4F74-13D3-9093-B479-621796A668AA}"/>
              </a:ext>
            </a:extLst>
          </p:cNvPr>
          <p:cNvSpPr txBox="1"/>
          <p:nvPr/>
        </p:nvSpPr>
        <p:spPr>
          <a:xfrm flipH="1">
            <a:off x="6591868" y="4059546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3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B0BB6B-60EA-D442-2DEE-98ED43D666D2}"/>
              </a:ext>
            </a:extLst>
          </p:cNvPr>
          <p:cNvSpPr txBox="1"/>
          <p:nvPr/>
        </p:nvSpPr>
        <p:spPr>
          <a:xfrm flipH="1">
            <a:off x="10577047" y="4059546"/>
            <a:ext cx="115559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Cluster 4</a:t>
            </a:r>
            <a:endParaRPr lang="en-US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8970494-961B-B1E4-843E-9EF1BED703E5}"/>
              </a:ext>
            </a:extLst>
          </p:cNvPr>
          <p:cNvCxnSpPr>
            <a:cxnSpLocks/>
          </p:cNvCxnSpPr>
          <p:nvPr/>
        </p:nvCxnSpPr>
        <p:spPr>
          <a:xfrm flipH="1" flipV="1">
            <a:off x="11616455" y="3380507"/>
            <a:ext cx="28914" cy="114454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0922D34-68C3-790D-99A3-D7B700D1C7B6}"/>
              </a:ext>
            </a:extLst>
          </p:cNvPr>
          <p:cNvSpPr/>
          <p:nvPr/>
        </p:nvSpPr>
        <p:spPr>
          <a:xfrm>
            <a:off x="9738244" y="2441558"/>
            <a:ext cx="1896495" cy="955998"/>
          </a:xfrm>
          <a:prstGeom prst="roundRect">
            <a:avLst>
              <a:gd name="adj" fmla="val 13400"/>
            </a:avLst>
          </a:prstGeom>
          <a:solidFill>
            <a:schemeClr val="bg2">
              <a:alpha val="50196"/>
            </a:schemeClr>
          </a:solidFill>
          <a:ln w="57150"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83AEEA-C70E-5129-273F-5BC0EFCFE150}"/>
              </a:ext>
            </a:extLst>
          </p:cNvPr>
          <p:cNvCxnSpPr>
            <a:cxnSpLocks/>
          </p:cNvCxnSpPr>
          <p:nvPr/>
        </p:nvCxnSpPr>
        <p:spPr>
          <a:xfrm flipH="1" flipV="1">
            <a:off x="9783993" y="3347861"/>
            <a:ext cx="856079" cy="11771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0FD3A1-03E3-EE8D-3F5C-285390ECE0C6}"/>
              </a:ext>
            </a:extLst>
          </p:cNvPr>
          <p:cNvSpPr txBox="1"/>
          <p:nvPr/>
        </p:nvSpPr>
        <p:spPr>
          <a:xfrm>
            <a:off x="10166417" y="3088282"/>
            <a:ext cx="1127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C00000"/>
                </a:solidFill>
                <a:latin typeface="Trebuchet MS" panose="020B0703020202090204" pitchFamily="34" charset="0"/>
              </a:rPr>
              <a:t>Threads</a:t>
            </a:r>
            <a:endParaRPr lang="en-GR" sz="1400" dirty="0">
              <a:solidFill>
                <a:srgbClr val="C00000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F55488-F159-7F5C-10EF-C6C8CD1B1A63}"/>
              </a:ext>
            </a:extLst>
          </p:cNvPr>
          <p:cNvGrpSpPr/>
          <p:nvPr/>
        </p:nvGrpSpPr>
        <p:grpSpPr>
          <a:xfrm>
            <a:off x="10371109" y="2759704"/>
            <a:ext cx="664106" cy="369332"/>
            <a:chOff x="9934558" y="3993776"/>
            <a:chExt cx="706548" cy="389965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8F67A0B-ECB4-EEDC-2AC2-B27F7E5FEF50}"/>
                </a:ext>
              </a:extLst>
            </p:cNvPr>
            <p:cNvSpPr/>
            <p:nvPr/>
          </p:nvSpPr>
          <p:spPr>
            <a:xfrm>
              <a:off x="99345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27F2512-F35F-23DD-B5BC-F0963A53C2DD}"/>
                </a:ext>
              </a:extLst>
            </p:cNvPr>
            <p:cNvSpPr/>
            <p:nvPr/>
          </p:nvSpPr>
          <p:spPr>
            <a:xfrm>
              <a:off x="100869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5C61613-7967-C6EA-39C8-BC7253A6412E}"/>
                </a:ext>
              </a:extLst>
            </p:cNvPr>
            <p:cNvSpPr/>
            <p:nvPr/>
          </p:nvSpPr>
          <p:spPr>
            <a:xfrm>
              <a:off x="102393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75889F0-FA82-D091-8BDA-9E9157652DEB}"/>
                </a:ext>
              </a:extLst>
            </p:cNvPr>
            <p:cNvSpPr/>
            <p:nvPr/>
          </p:nvSpPr>
          <p:spPr>
            <a:xfrm>
              <a:off x="103917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E6A2642-AB8E-D138-536B-7EA3D961E6B5}"/>
                </a:ext>
              </a:extLst>
            </p:cNvPr>
            <p:cNvSpPr/>
            <p:nvPr/>
          </p:nvSpPr>
          <p:spPr>
            <a:xfrm>
              <a:off x="105441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D433181-6A34-3C1D-3FD2-509BF0318608}"/>
              </a:ext>
            </a:extLst>
          </p:cNvPr>
          <p:cNvSpPr/>
          <p:nvPr/>
        </p:nvSpPr>
        <p:spPr>
          <a:xfrm>
            <a:off x="645685" y="2137631"/>
            <a:ext cx="7179103" cy="351489"/>
          </a:xfrm>
          <a:prstGeom prst="roundRect">
            <a:avLst/>
          </a:prstGeom>
          <a:solidFill>
            <a:srgbClr val="FFFFFF">
              <a:alpha val="74118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0C391C-0148-0D0D-BEF5-3BD2B4AE1640}"/>
              </a:ext>
            </a:extLst>
          </p:cNvPr>
          <p:cNvSpPr/>
          <p:nvPr/>
        </p:nvSpPr>
        <p:spPr>
          <a:xfrm>
            <a:off x="645686" y="2502209"/>
            <a:ext cx="7179102" cy="322024"/>
          </a:xfrm>
          <a:prstGeom prst="roundRect">
            <a:avLst/>
          </a:prstGeom>
          <a:solidFill>
            <a:srgbClr val="FFFFFF">
              <a:alpha val="74118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D35722-104B-D940-D68E-575530EA1ED1}"/>
              </a:ext>
            </a:extLst>
          </p:cNvPr>
          <p:cNvSpPr/>
          <p:nvPr/>
        </p:nvSpPr>
        <p:spPr>
          <a:xfrm>
            <a:off x="9696491" y="2022923"/>
            <a:ext cx="1980000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Trebuchet MS" panose="020B0703020202090204" pitchFamily="34" charset="0"/>
              </a:rPr>
              <a:t>Within PIM Core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74104A8-9251-0B9A-4246-2BE9469B891F}"/>
              </a:ext>
            </a:extLst>
          </p:cNvPr>
          <p:cNvSpPr/>
          <p:nvPr/>
        </p:nvSpPr>
        <p:spPr>
          <a:xfrm>
            <a:off x="645686" y="2845169"/>
            <a:ext cx="7179102" cy="351490"/>
          </a:xfrm>
          <a:prstGeom prst="roundRect">
            <a:avLst/>
          </a:prstGeom>
          <a:noFill/>
          <a:ln w="38100">
            <a:solidFill>
              <a:srgbClr val="1442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359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93" grpId="0" animBg="1"/>
      <p:bldP spid="95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Within a PIM Core: Vertex- or Edge-Level Parallelism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19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E.g., balancing vertices or balancing edges across threads within a PIM core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325F02-F3FC-83E8-1C67-54D7F7193CAC}"/>
              </a:ext>
            </a:extLst>
          </p:cNvPr>
          <p:cNvGrpSpPr>
            <a:grpSpLocks noChangeAspect="1"/>
          </p:cNvGrpSpPr>
          <p:nvPr/>
        </p:nvGrpSpPr>
        <p:grpSpPr>
          <a:xfrm>
            <a:off x="2218317" y="1946636"/>
            <a:ext cx="2448000" cy="2209062"/>
            <a:chOff x="1036320" y="2259983"/>
            <a:chExt cx="1887319" cy="1928507"/>
          </a:xfrm>
          <a:solidFill>
            <a:schemeClr val="bg1">
              <a:lumMod val="95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8EF31C-BD7A-9C7A-DDE7-5FFC1776ADB8}"/>
                </a:ext>
              </a:extLst>
            </p:cNvPr>
            <p:cNvGrpSpPr/>
            <p:nvPr/>
          </p:nvGrpSpPr>
          <p:grpSpPr>
            <a:xfrm>
              <a:off x="1036320" y="2259983"/>
              <a:ext cx="1887319" cy="972261"/>
              <a:chOff x="1036320" y="2259983"/>
              <a:chExt cx="1887319" cy="972261"/>
            </a:xfrm>
            <a:grpFill/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C6F2D88-FBE0-8AD7-E98E-A2567ABFAF2A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0B63F37-4F45-A0AA-D2CB-2AE49341BA18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6AAB72E4-62A7-4EEA-E925-4B7896DDCF6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39ED5C12-1028-A8E8-8306-A5FC65DEE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1448C290-75A1-E806-5C5E-B83F6FC7B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59BB9E0-8463-7124-984F-E79DDC393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D677ED0E-37F0-FE10-9369-9564661DF3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D074BD9C-F3E6-357A-5C9B-679D86E695C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0"/>
                    <a:chOff x="1036320" y="2262801"/>
                    <a:chExt cx="1076911" cy="274320"/>
                  </a:xfrm>
                  <a:grpFill/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EA85754-C540-CAAE-C4A8-3D81668ED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056C3442-E7C7-DB82-AD8D-4C6370516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3A0C6B00-44A2-9E33-E508-C17AAF150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908BD51D-E327-4B9E-E4F3-973BA1651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8AD3CF5F-3BF0-5567-5F63-0F7019778E7F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288D7E43-1B4C-EF05-CD42-1E75A99FD6D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099B9B02-A3C4-1D48-2EEC-B3CCC3B5A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E6C215E7-8945-204B-E47E-294769F66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614B6C17-78B7-9E98-1A59-F863EDD6A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D717F10-4544-A95B-BBEF-F362C3F8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6486E5AF-EA00-E3CB-0C53-843D7236DD2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BC3BEF5D-3FF9-962B-32EC-D3EC7264E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15402113-340D-4A64-B0A7-1B8F48929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A878326A-3037-D8DA-753A-EA29242E7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F8DFFEAC-7C14-9296-7977-4EF7C6B276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00AA74F-2F5D-93FC-B602-AD8929308741}"/>
                  </a:ext>
                </a:extLst>
              </p:cNvPr>
              <p:cNvGrpSpPr/>
              <p:nvPr/>
            </p:nvGrpSpPr>
            <p:grpSpPr>
              <a:xfrm>
                <a:off x="1036320" y="274545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D7AE4935-828A-B752-A67E-6734D24DBF9E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7F5D241F-F36B-263D-01B6-74A7E7E1088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80DC7A0B-05D1-0906-C56A-6E2862591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BC4F573C-C1CC-044D-0542-85DEA98E5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024F5F4D-2669-8775-7ACE-92B617C07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5CFE7913-0F7B-D3C7-041D-605CDA498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83CD590-8373-AA83-AA85-B42F39521D89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0E5571D3-C32C-054F-63B6-86390A17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118D2A03-6545-9FC1-6059-7E254EBAF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26EF7A28-BEB6-9295-9806-9B3B58B51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FD676F70-232A-DAC8-0EAA-69371FBD4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E1EEA5-BF35-C8BA-760F-D57773A7D436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83B6D18-7F4F-0F69-6BEF-15ADFFF75FB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4CDBB82D-53AB-FDE7-281E-DD947ECC6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8CFD8CA9-D010-34B6-BCC9-F1B126B3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1D0654A-D673-B904-D940-CAF91EBAD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3B0707D8-00E8-1DD7-40A3-7E7548071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E25313D2-EE4B-3F06-CFED-17485D7BE10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313324D-7293-C9B0-8FC8-EF1CE06B8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9186D16F-92ED-8A3D-FA28-90B595AF14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2B62AA24-FF8C-9714-A595-359AF3060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0A6BDD44-0DC0-90F6-DB17-E44E30B87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57BEFE-C6F1-C50C-A9A1-CB8436619162}"/>
                </a:ext>
              </a:extLst>
            </p:cNvPr>
            <p:cNvGrpSpPr/>
            <p:nvPr/>
          </p:nvGrpSpPr>
          <p:grpSpPr>
            <a:xfrm>
              <a:off x="1036320" y="3216224"/>
              <a:ext cx="1887319" cy="972266"/>
              <a:chOff x="1036320" y="2239962"/>
              <a:chExt cx="1887319" cy="972266"/>
            </a:xfrm>
            <a:grpFill/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E559365-A17C-B209-65BD-82BD01CC397C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5778B57-B876-D99A-8C36-2DD5F0938C87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B4C0F333-07DE-72BC-E3D0-682BDF05103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F91CF380-F548-E4BA-9845-9F1012D95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6FBF5C94-BDD8-AA57-56EA-67B4AAE58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E6F16001-119E-770D-FF2B-A3ED42F3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48B3EA2-47B5-826F-9273-31B95E313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D6E6B756-2C5E-0100-413D-76372D278D4D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1BA86755-CA1C-F4C0-52D9-46BD47711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1B07C941-3799-61B4-77F8-71A2CF32D3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7CC0415D-6AEE-12AF-23A5-52B6C7AEB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099AD934-A28E-DBEF-E347-0A47488D3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5B862132-2B01-1667-9A24-0CA428FAA8DD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5E467CA-7AB9-BEDA-FD2D-F7AAEBFF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CEC9F6CD-8BE3-6BFA-73EE-6F9D108D3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E5A93FDA-C7FB-66B1-6E0E-908A90C68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078E83C7-B8BB-5079-48E9-FE240390C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3E0DA097-9473-19AA-B16F-F20CAD960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C4885DD-343D-5E36-97AF-0428FBD4A1D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0736EE26-F41C-FC68-4DE9-6D3FB70DF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127D697B-CFC6-9902-C745-485C69522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8391741-954E-8852-62E3-14F6F8D2A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6C9DE47-DC9B-9224-92CE-338F9E7C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15D7F6-7513-FCE2-5A78-4517BDBDC4C1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BB62BEA-8A4D-A611-DBCA-85FC608CB32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0D38CA32-E859-6548-D26A-04A25972FA0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2A3C71C6-5DCC-4C25-EB0C-B9128A7D9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EBF0F237-FE64-CA09-676A-E885D1C27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8B6C9C2E-2606-BD79-0497-C20F7C212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7ED2CE1-BDA9-B7C2-A3A8-3401A58B4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3D605E60-1810-E8B7-D799-B0893F5D296B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E1A52277-12F7-CA63-1C8B-0B16A63C4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92D522DB-4D76-931C-A46F-CE4DBC10B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DBAA555F-68EA-5292-A5A6-B967D41F6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D0BCA83A-94E5-084A-0FEA-D47260BF8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D45FAE9-D4D8-A5F2-1293-65E71DCE2F80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9AF8BE95-9F76-CBD2-BD66-1EC39F1CF76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6FB6F92A-8F0D-5DF5-684A-18036DC48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C0B26656-30A6-AEAC-8B13-7A15476A6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71DC724B-D7E3-6191-F9D1-63ECA0EAE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37534FCD-09D9-57AF-FAF2-378D36755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F9AEB00-BDB2-BA26-65C8-8A15DA28223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1C3442BE-8FF0-22B9-E4D1-5711F46C1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3B18E14F-24A4-08DE-4004-051943E8D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275D8915-310E-C845-46B0-835735F75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46E869E-421C-FA23-0501-3E99D5148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299B105-5222-8512-A7AE-D5A980C4F001}"/>
              </a:ext>
            </a:extLst>
          </p:cNvPr>
          <p:cNvSpPr txBox="1"/>
          <p:nvPr/>
        </p:nvSpPr>
        <p:spPr>
          <a:xfrm flipH="1">
            <a:off x="2048204" y="4225862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3504D-FCC1-D9BE-4C97-A874DD22DEDC}"/>
              </a:ext>
            </a:extLst>
          </p:cNvPr>
          <p:cNvSpPr txBox="1"/>
          <p:nvPr/>
        </p:nvSpPr>
        <p:spPr>
          <a:xfrm flipH="1">
            <a:off x="963755" y="2086896"/>
            <a:ext cx="1084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</a:rPr>
              <a:t>Thread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EC65A47-681B-FC61-1B9D-886D8E06FA26}"/>
              </a:ext>
            </a:extLst>
          </p:cNvPr>
          <p:cNvSpPr txBox="1"/>
          <p:nvPr/>
        </p:nvSpPr>
        <p:spPr>
          <a:xfrm flipH="1">
            <a:off x="1500260" y="1493864"/>
            <a:ext cx="390704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Balance Vertices </a:t>
            </a:r>
            <a:r>
              <a:rPr lang="en-US" sz="2000" dirty="0">
                <a:latin typeface="Trebuchet MS" panose="020B0703020202090204" pitchFamily="34" charset="0"/>
              </a:rPr>
              <a:t>Across Threads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1C6F0B0-1403-B3F8-AAE8-642D1888EEF0}"/>
              </a:ext>
            </a:extLst>
          </p:cNvPr>
          <p:cNvGrpSpPr>
            <a:grpSpLocks noChangeAspect="1"/>
          </p:cNvGrpSpPr>
          <p:nvPr/>
        </p:nvGrpSpPr>
        <p:grpSpPr>
          <a:xfrm>
            <a:off x="8122017" y="1946636"/>
            <a:ext cx="2448000" cy="2209062"/>
            <a:chOff x="1036320" y="2259983"/>
            <a:chExt cx="1887319" cy="1928507"/>
          </a:xfrm>
          <a:solidFill>
            <a:schemeClr val="bg1">
              <a:lumMod val="95000"/>
            </a:schemeClr>
          </a:solidFill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2966864-0942-3530-0461-FA36AC9D5986}"/>
                </a:ext>
              </a:extLst>
            </p:cNvPr>
            <p:cNvGrpSpPr/>
            <p:nvPr/>
          </p:nvGrpSpPr>
          <p:grpSpPr>
            <a:xfrm>
              <a:off x="1036320" y="2259983"/>
              <a:ext cx="1887319" cy="972261"/>
              <a:chOff x="1036320" y="2259983"/>
              <a:chExt cx="1887319" cy="972261"/>
            </a:xfrm>
            <a:grpFill/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CF6F55D-732C-9018-115A-13767A8632A9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B8E366B2-D7CB-9929-FC42-E88D461F1B31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FF0700D2-26BC-B053-19E1-2A110AF7A69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97C67E7E-FB8E-FE2D-7732-5E0065BC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FEF48163-A070-70C0-E2B5-A0B106E1E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062CD6F3-3769-4DD8-CD17-5340A8931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B433829F-DB03-1530-FEF9-FC2B6F8F3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222C8F14-7580-E813-3CA0-CAC0490A1221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0"/>
                    <a:chOff x="1036320" y="2262801"/>
                    <a:chExt cx="1076911" cy="274320"/>
                  </a:xfrm>
                  <a:grpFill/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25B6C0AA-7E39-DCE5-2DD5-7A82950EE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0A130AC5-0459-0A95-53D1-9A0E1DE03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B1A3103D-EE7B-54C1-A10C-3FB845FE9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B4BBD9FE-5C3C-CDF6-C73C-C064ABDE5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754F44BF-B538-A5A5-C557-F0A8749317A0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5D7A0678-7889-E94A-9358-0992D17C4C8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F0FFB2EB-8BC6-5065-347D-17CA806CA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CAE08843-7AC5-B86A-25D7-36812A41B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44374C9D-6122-C998-1977-3EDAC2D4A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05B51547-CE41-D176-DED9-344C8E311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74F6850D-9E9E-4237-7308-003B8B7197B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BA8CF1AA-B067-5F52-51A0-45074258B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5F5B8252-92BA-1A17-C94F-69CECBB7D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78CD7F27-D669-DB1C-0F1A-DC73DAB9F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5FE30334-3D92-D197-4DC0-2DB2432CD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5313466A-E766-AD37-A5DB-1DAD3DCDE441}"/>
                  </a:ext>
                </a:extLst>
              </p:cNvPr>
              <p:cNvGrpSpPr/>
              <p:nvPr/>
            </p:nvGrpSpPr>
            <p:grpSpPr>
              <a:xfrm>
                <a:off x="1036320" y="274545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4755CA44-3D36-6485-4CB0-0E51D04ED64A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78632C5F-9BDC-B7DE-E392-58F48F32AB6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14DBC142-7B79-DC50-56B4-FD94882E40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E9677A77-B63A-D800-518D-0AF478E5F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38D35A12-71FC-C23A-FB44-13884AA34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A96D4AE0-2089-B815-78F6-C2621F5B1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1300F731-C074-9B72-11B1-BE7AC737CB7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B596EB1F-59FF-4F6D-01D1-995855415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A9121EB8-5AED-6397-90CC-1E082C7FB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25C6838-E3C1-19E0-50E6-42A5AA0E91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843AB29B-DE94-A3D1-CA32-23312BDD4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6447573E-0AF6-3304-0FB5-119586C7E860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28BAF51E-3A06-2620-6ED5-D3C5DA13BF1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FDEEA4F0-0F91-5748-C514-DFE841767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65C73292-F7C0-52D9-95E8-0E1662D07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C38229C9-A973-116B-9069-8C89B0B3C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2ADC93B6-85CE-3E12-C886-905002667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3F6D66EE-E5D8-5D24-1091-E6C5B315B54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613E813D-9BA3-D435-57AC-E8431048F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BCDCB352-F849-F67C-7149-18112DA03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2B57E8E5-A801-4BC9-65FE-13A8936B0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79E5C62F-CB34-4A63-F6F0-01979BA12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670FFF1-F155-3C04-A989-DFCBA1F03E97}"/>
                </a:ext>
              </a:extLst>
            </p:cNvPr>
            <p:cNvGrpSpPr/>
            <p:nvPr/>
          </p:nvGrpSpPr>
          <p:grpSpPr>
            <a:xfrm>
              <a:off x="1036320" y="3216224"/>
              <a:ext cx="1887319" cy="972266"/>
              <a:chOff x="1036320" y="2239962"/>
              <a:chExt cx="1887319" cy="972266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F341610-C75A-1592-A967-3BD7FB9535E0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E1BEF12-4236-8364-E93B-FA944387E502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CFA84A19-A1C7-7F6C-B39C-5A1989F9FC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3192B9EF-C01B-6834-C745-594EB6041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ACFA6DEA-EE7E-84CB-D871-2D90C7E0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711B6CCC-2C7C-937A-3804-69C3D8DE7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C8E33C2E-FAF1-A294-DA99-392B3AD9D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B88D6BC-212C-A86A-0AF1-46A06106FDC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CC4FA94F-B935-246B-1CD0-01F38F55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3E90BE8B-77C2-6231-A64A-5CA24F74D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9CB3B3B4-1B9A-16D2-F8EA-6673548F1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CF2AEC38-2CCA-3D48-33D5-9D55E9B3D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BF2230F5-9A9D-8161-4E96-D8ACAC627CFB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6C4004AE-895D-730E-32AE-777D0CF1BB0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ADEE5067-AB85-F478-5611-14E493CFB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6A7D51B3-21C9-5E2E-ECB1-F0A9C83A7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61656924-CDB2-7249-E140-71BFE4D34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F74FB068-A887-A800-A579-AB50CDC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0B30B9C7-C51D-CEC3-B626-9F9F1D17B8C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75AA3E5C-AADD-94ED-526F-AA29808E7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B8D79940-CB50-B95F-4C05-873ADEB6D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11312D2F-44E3-5B76-8AEE-15146C3D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2AA231BE-B8C5-C2D2-19D7-1E2F0EB8A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976EF61-6DF3-BADA-B1B5-D3A03E0D745C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D289F19D-69B1-2B7A-A6E9-8923B9897EE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E6507D0D-FF0A-5F6E-21C7-ADB23A62B19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9AC1AF61-DAF9-EEDA-6B44-A941F959B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E7835AC3-9784-6CEA-FCBA-9F15499593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99A96BFD-8704-5502-5A85-1FE2DF2FD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4AD1EDA2-FCC9-967D-CA13-3180B8C4B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BAC71490-6878-68E1-8346-2F9F1485DB9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4821242C-ADEF-4A0A-48C7-2B7426220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4CFA809-28D3-F126-B73C-7580147C2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484695D2-29CD-A22D-7459-5BD85C909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15ABBB6C-B483-1A10-CA07-31B081724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F9F1CB0-C2AE-AA31-82BD-B69941091054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01A6EA94-D916-93A6-B025-357F3224654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9D362F29-4B32-F0A4-96D5-F9F66B0EE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C8267EFE-D3F0-821B-34C5-7C11B1AC1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B48903F7-0BBD-689D-9E42-7FDCAC278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73917E54-876A-7D43-CD41-6A206622E3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D4DE7D2-E0C5-10C5-2902-4052FB6DB92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3023838E-42B1-2AC3-EE7D-E219B3990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0FC4A34A-CDE6-E6ED-0A16-791C74834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8D0B6E2-8104-3F99-C173-713317BB9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DCB6EA5-AA24-8627-7D26-802026AF2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3F9C311B-3261-366E-7163-87C31EEE50B8}"/>
              </a:ext>
            </a:extLst>
          </p:cNvPr>
          <p:cNvSpPr txBox="1"/>
          <p:nvPr/>
        </p:nvSpPr>
        <p:spPr>
          <a:xfrm flipH="1">
            <a:off x="7403960" y="1493864"/>
            <a:ext cx="390704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Balance Edges </a:t>
            </a:r>
            <a:r>
              <a:rPr lang="en-US" sz="2000" dirty="0">
                <a:latin typeface="Trebuchet MS" panose="020B0703020202090204" pitchFamily="34" charset="0"/>
              </a:rPr>
              <a:t>Across Threads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1F7395A-303B-F87D-EAB9-9777EFBE5DB3}"/>
              </a:ext>
            </a:extLst>
          </p:cNvPr>
          <p:cNvSpPr txBox="1"/>
          <p:nvPr/>
        </p:nvSpPr>
        <p:spPr>
          <a:xfrm flipH="1">
            <a:off x="7951904" y="4225862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3FC21F9-591A-AFE9-90EE-9D11286879D4}"/>
              </a:ext>
            </a:extLst>
          </p:cNvPr>
          <p:cNvCxnSpPr>
            <a:cxnSpLocks/>
          </p:cNvCxnSpPr>
          <p:nvPr/>
        </p:nvCxnSpPr>
        <p:spPr>
          <a:xfrm>
            <a:off x="903331" y="2508222"/>
            <a:ext cx="4104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21F576-80CB-2610-2311-0C08B5E20D8D}"/>
              </a:ext>
            </a:extLst>
          </p:cNvPr>
          <p:cNvSpPr/>
          <p:nvPr/>
        </p:nvSpPr>
        <p:spPr>
          <a:xfrm>
            <a:off x="3438653" y="5444256"/>
            <a:ext cx="1896495" cy="955998"/>
          </a:xfrm>
          <a:prstGeom prst="roundRect">
            <a:avLst>
              <a:gd name="adj" fmla="val 13400"/>
            </a:avLst>
          </a:prstGeom>
          <a:solidFill>
            <a:schemeClr val="bg2">
              <a:alpha val="50196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8C63B37-E223-5FA1-141F-1C82852A926A}"/>
              </a:ext>
            </a:extLst>
          </p:cNvPr>
          <p:cNvSpPr txBox="1"/>
          <p:nvPr/>
        </p:nvSpPr>
        <p:spPr>
          <a:xfrm>
            <a:off x="3866826" y="6104232"/>
            <a:ext cx="1127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C00000"/>
                </a:solidFill>
                <a:latin typeface="Trebuchet MS" panose="020B0703020202090204" pitchFamily="34" charset="0"/>
              </a:rPr>
              <a:t>Threads</a:t>
            </a:r>
            <a:endParaRPr lang="en-GR" sz="1400" dirty="0">
              <a:solidFill>
                <a:srgbClr val="C00000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5D2CA07-34B2-18B9-BF47-ADE57E13C730}"/>
              </a:ext>
            </a:extLst>
          </p:cNvPr>
          <p:cNvGrpSpPr/>
          <p:nvPr/>
        </p:nvGrpSpPr>
        <p:grpSpPr>
          <a:xfrm>
            <a:off x="4071518" y="5775654"/>
            <a:ext cx="664106" cy="369332"/>
            <a:chOff x="9934558" y="3993776"/>
            <a:chExt cx="706548" cy="389965"/>
          </a:xfrm>
        </p:grpSpPr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471AED8-955E-3B6C-CDC5-17D67B1550C6}"/>
                </a:ext>
              </a:extLst>
            </p:cNvPr>
            <p:cNvSpPr/>
            <p:nvPr/>
          </p:nvSpPr>
          <p:spPr>
            <a:xfrm>
              <a:off x="99345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D55A3504-0811-2BC8-FEBC-C3E03978EE32}"/>
                </a:ext>
              </a:extLst>
            </p:cNvPr>
            <p:cNvSpPr/>
            <p:nvPr/>
          </p:nvSpPr>
          <p:spPr>
            <a:xfrm>
              <a:off x="100869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AEF11563-F7EA-20A0-029D-4B7AF9A2A352}"/>
                </a:ext>
              </a:extLst>
            </p:cNvPr>
            <p:cNvSpPr/>
            <p:nvPr/>
          </p:nvSpPr>
          <p:spPr>
            <a:xfrm>
              <a:off x="102393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7C6ED69E-5B69-7433-96FF-47DA67DB9D5B}"/>
                </a:ext>
              </a:extLst>
            </p:cNvPr>
            <p:cNvSpPr/>
            <p:nvPr/>
          </p:nvSpPr>
          <p:spPr>
            <a:xfrm>
              <a:off x="103917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CA926CD-46B9-5191-79A6-F755DF21A2B2}"/>
                </a:ext>
              </a:extLst>
            </p:cNvPr>
            <p:cNvSpPr/>
            <p:nvPr/>
          </p:nvSpPr>
          <p:spPr>
            <a:xfrm>
              <a:off x="10544158" y="3993776"/>
              <a:ext cx="96948" cy="389965"/>
            </a:xfrm>
            <a:custGeom>
              <a:avLst/>
              <a:gdLst>
                <a:gd name="connsiteX0" fmla="*/ 96948 w 96948"/>
                <a:gd name="connsiteY0" fmla="*/ 0 h 389965"/>
                <a:gd name="connsiteX1" fmla="*/ 2818 w 96948"/>
                <a:gd name="connsiteY1" fmla="*/ 53789 h 389965"/>
                <a:gd name="connsiteX2" fmla="*/ 16266 w 96948"/>
                <a:gd name="connsiteY2" fmla="*/ 94130 h 389965"/>
                <a:gd name="connsiteX3" fmla="*/ 70054 w 96948"/>
                <a:gd name="connsiteY3" fmla="*/ 174812 h 389965"/>
                <a:gd name="connsiteX4" fmla="*/ 96948 w 96948"/>
                <a:gd name="connsiteY4" fmla="*/ 215153 h 389965"/>
                <a:gd name="connsiteX5" fmla="*/ 70054 w 96948"/>
                <a:gd name="connsiteY5" fmla="*/ 336177 h 389965"/>
                <a:gd name="connsiteX6" fmla="*/ 29713 w 96948"/>
                <a:gd name="connsiteY6" fmla="*/ 376518 h 389965"/>
                <a:gd name="connsiteX7" fmla="*/ 16266 w 96948"/>
                <a:gd name="connsiteY7" fmla="*/ 389965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48" h="389965">
                  <a:moveTo>
                    <a:pt x="96948" y="0"/>
                  </a:moveTo>
                  <a:cubicBezTo>
                    <a:pt x="65571" y="17930"/>
                    <a:pt x="26336" y="26351"/>
                    <a:pt x="2818" y="53789"/>
                  </a:cubicBezTo>
                  <a:cubicBezTo>
                    <a:pt x="-6407" y="64551"/>
                    <a:pt x="9382" y="81739"/>
                    <a:pt x="16266" y="94130"/>
                  </a:cubicBezTo>
                  <a:cubicBezTo>
                    <a:pt x="31963" y="122385"/>
                    <a:pt x="52125" y="147918"/>
                    <a:pt x="70054" y="174812"/>
                  </a:cubicBezTo>
                  <a:lnTo>
                    <a:pt x="96948" y="215153"/>
                  </a:lnTo>
                  <a:cubicBezTo>
                    <a:pt x="95321" y="224916"/>
                    <a:pt x="84767" y="314108"/>
                    <a:pt x="70054" y="336177"/>
                  </a:cubicBezTo>
                  <a:cubicBezTo>
                    <a:pt x="59505" y="352000"/>
                    <a:pt x="43160" y="363071"/>
                    <a:pt x="29713" y="376518"/>
                  </a:cubicBezTo>
                  <a:lnTo>
                    <a:pt x="16266" y="389965"/>
                  </a:ln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869D57F-EA88-A25E-9D77-58BCF66AE26E}"/>
              </a:ext>
            </a:extLst>
          </p:cNvPr>
          <p:cNvSpPr txBox="1"/>
          <p:nvPr/>
        </p:nvSpPr>
        <p:spPr>
          <a:xfrm flipH="1">
            <a:off x="1236475" y="5621586"/>
            <a:ext cx="206175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PIM Core supports 4 threads</a:t>
            </a:r>
            <a:endParaRPr lang="en-US" sz="2000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B08AF75-6D72-E451-BF8C-705D55FF60C6}"/>
              </a:ext>
            </a:extLst>
          </p:cNvPr>
          <p:cNvCxnSpPr>
            <a:cxnSpLocks/>
          </p:cNvCxnSpPr>
          <p:nvPr/>
        </p:nvCxnSpPr>
        <p:spPr>
          <a:xfrm>
            <a:off x="903331" y="3041850"/>
            <a:ext cx="4104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98C9B0A-85A8-2CE4-1CCF-3B6CCF3C662F}"/>
              </a:ext>
            </a:extLst>
          </p:cNvPr>
          <p:cNvCxnSpPr>
            <a:cxnSpLocks/>
          </p:cNvCxnSpPr>
          <p:nvPr/>
        </p:nvCxnSpPr>
        <p:spPr>
          <a:xfrm>
            <a:off x="903331" y="3598084"/>
            <a:ext cx="4104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D6EC9D3-7CE0-EE05-A513-2203ACACF323}"/>
              </a:ext>
            </a:extLst>
          </p:cNvPr>
          <p:cNvSpPr txBox="1"/>
          <p:nvPr/>
        </p:nvSpPr>
        <p:spPr>
          <a:xfrm flipH="1">
            <a:off x="960500" y="2618927"/>
            <a:ext cx="1084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Thread 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2EDEDB-7D13-407F-5890-C9ABD47B2645}"/>
              </a:ext>
            </a:extLst>
          </p:cNvPr>
          <p:cNvSpPr txBox="1"/>
          <p:nvPr/>
        </p:nvSpPr>
        <p:spPr>
          <a:xfrm flipH="1">
            <a:off x="960500" y="3188177"/>
            <a:ext cx="1084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Thread 3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19D2383-8331-A9C7-8ADA-F1F0394AC62C}"/>
              </a:ext>
            </a:extLst>
          </p:cNvPr>
          <p:cNvSpPr txBox="1"/>
          <p:nvPr/>
        </p:nvSpPr>
        <p:spPr>
          <a:xfrm flipH="1">
            <a:off x="960500" y="3720985"/>
            <a:ext cx="1084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703020202090204" pitchFamily="34" charset="0"/>
              </a:rPr>
              <a:t>Thread 4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016082F-3202-EA6F-9337-EDBE5A2BA929}"/>
              </a:ext>
            </a:extLst>
          </p:cNvPr>
          <p:cNvSpPr txBox="1"/>
          <p:nvPr/>
        </p:nvSpPr>
        <p:spPr>
          <a:xfrm flipH="1">
            <a:off x="6822445" y="1947729"/>
            <a:ext cx="1084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</a:rPr>
              <a:t>Thread 1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97A03F4-9578-9CFC-64B1-1160447C97C5}"/>
              </a:ext>
            </a:extLst>
          </p:cNvPr>
          <p:cNvCxnSpPr>
            <a:cxnSpLocks/>
          </p:cNvCxnSpPr>
          <p:nvPr/>
        </p:nvCxnSpPr>
        <p:spPr>
          <a:xfrm>
            <a:off x="8770204" y="2502731"/>
            <a:ext cx="2232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0D1AE2C-9665-455E-FF21-C11012F57D90}"/>
              </a:ext>
            </a:extLst>
          </p:cNvPr>
          <p:cNvGrpSpPr/>
          <p:nvPr/>
        </p:nvGrpSpPr>
        <p:grpSpPr>
          <a:xfrm>
            <a:off x="6789212" y="2192036"/>
            <a:ext cx="4212992" cy="319483"/>
            <a:chOff x="6789212" y="2192036"/>
            <a:chExt cx="4212992" cy="319483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EA4421-9D86-594E-4F91-E74F0C169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212" y="2502731"/>
              <a:ext cx="1980992" cy="878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B7E8414-A5D0-8068-4FEA-B9B466238217}"/>
                </a:ext>
              </a:extLst>
            </p:cNvPr>
            <p:cNvCxnSpPr>
              <a:cxnSpLocks/>
            </p:cNvCxnSpPr>
            <p:nvPr/>
          </p:nvCxnSpPr>
          <p:spPr>
            <a:xfrm>
              <a:off x="8770204" y="2224565"/>
              <a:ext cx="2232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F101F71-2166-8829-BD7B-74DDEA881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363" y="2192036"/>
              <a:ext cx="0" cy="27816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3C1B79A-A2B0-4206-EDC4-63781260B639}"/>
              </a:ext>
            </a:extLst>
          </p:cNvPr>
          <p:cNvGrpSpPr/>
          <p:nvPr/>
        </p:nvGrpSpPr>
        <p:grpSpPr>
          <a:xfrm>
            <a:off x="6789212" y="3041759"/>
            <a:ext cx="4212992" cy="302039"/>
            <a:chOff x="6789212" y="3041759"/>
            <a:chExt cx="4212992" cy="302039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1B937A2-F5A8-0671-8123-8EEDB12A0F36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12" y="3319925"/>
              <a:ext cx="3276992" cy="2387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D8B1A31-A9C4-0F13-E31D-2ADEBB09F6D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8204" y="3058208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EE8A825-CE0F-ACC6-C47D-F664BFF1D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6204" y="3041759"/>
              <a:ext cx="0" cy="27816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A6C3572F-9D2A-CDDD-92BA-32DA353271BC}"/>
              </a:ext>
            </a:extLst>
          </p:cNvPr>
          <p:cNvSpPr txBox="1"/>
          <p:nvPr/>
        </p:nvSpPr>
        <p:spPr>
          <a:xfrm flipH="1">
            <a:off x="11007163" y="2203742"/>
            <a:ext cx="1084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Thread 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A5EF10A-27DF-E1C2-92B9-8354FE5AD07F}"/>
              </a:ext>
            </a:extLst>
          </p:cNvPr>
          <p:cNvSpPr txBox="1"/>
          <p:nvPr/>
        </p:nvSpPr>
        <p:spPr>
          <a:xfrm flipH="1">
            <a:off x="6789212" y="2787283"/>
            <a:ext cx="1084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Thread 3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83EA8F7-8EB6-9490-D616-FAB04BFA1FD7}"/>
              </a:ext>
            </a:extLst>
          </p:cNvPr>
          <p:cNvSpPr txBox="1"/>
          <p:nvPr/>
        </p:nvSpPr>
        <p:spPr>
          <a:xfrm flipH="1">
            <a:off x="6821747" y="3652426"/>
            <a:ext cx="1084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703020202090204" pitchFamily="34" charset="0"/>
              </a:rPr>
              <a:t>Thread 4</a:t>
            </a:r>
          </a:p>
        </p:txBody>
      </p:sp>
      <p:pic>
        <p:nvPicPr>
          <p:cNvPr id="264" name="Graphic 263" descr="Lock">
            <a:extLst>
              <a:ext uri="{FF2B5EF4-FFF2-40B4-BE49-F238E27FC236}">
                <a16:creationId xmlns:a16="http://schemas.microsoft.com/office/drawing/2014/main" id="{0F18B405-2757-7E5F-162A-223F26C45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7816" y="2941171"/>
            <a:ext cx="457200" cy="457200"/>
          </a:xfrm>
          <a:prstGeom prst="rect">
            <a:avLst/>
          </a:prstGeom>
        </p:spPr>
      </p:pic>
      <p:pic>
        <p:nvPicPr>
          <p:cNvPr id="245" name="Graphic 244" descr="Lock">
            <a:extLst>
              <a:ext uri="{FF2B5EF4-FFF2-40B4-BE49-F238E27FC236}">
                <a16:creationId xmlns:a16="http://schemas.microsoft.com/office/drawing/2014/main" id="{19D69EA6-78E7-A97C-378D-99FF760D9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7537" y="2080016"/>
            <a:ext cx="457200" cy="457200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6E8E7376-65A5-D648-1A40-CCE69233C9CF}"/>
              </a:ext>
            </a:extLst>
          </p:cNvPr>
          <p:cNvSpPr txBox="1"/>
          <p:nvPr/>
        </p:nvSpPr>
        <p:spPr>
          <a:xfrm>
            <a:off x="6017980" y="5599089"/>
            <a:ext cx="5831405" cy="646331"/>
          </a:xfrm>
          <a:prstGeom prst="rect">
            <a:avLst/>
          </a:prstGeom>
          <a:solidFill>
            <a:srgbClr val="FFE2F1"/>
          </a:solidFill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latin typeface="Trebuchet MS" panose="020B0703020202090204" pitchFamily="34" charset="0"/>
              </a:rPr>
              <a:t>Synchronization is implement </a:t>
            </a:r>
          </a:p>
          <a:p>
            <a:pPr algn="ctr"/>
            <a:r>
              <a:rPr lang="en-GB" dirty="0">
                <a:latin typeface="Trebuchet MS" panose="020B0703020202090204" pitchFamily="34" charset="0"/>
              </a:rPr>
              <a:t>with lock-free </a:t>
            </a:r>
            <a:r>
              <a:rPr lang="en-US" altLang="zh-CN" dirty="0">
                <a:latin typeface="Trebuchet MS" panose="020B0703020202090204" pitchFamily="34" charset="0"/>
              </a:rPr>
              <a:t>or</a:t>
            </a:r>
            <a:r>
              <a:rPr lang="en-GB" dirty="0">
                <a:latin typeface="Trebuchet MS" panose="020B0703020202090204" pitchFamily="34" charset="0"/>
              </a:rPr>
              <a:t> fine-grained locking schemes</a:t>
            </a:r>
            <a:endParaRPr lang="en-GB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5" grpId="0"/>
      <p:bldP spid="201" grpId="0"/>
      <p:bldP spid="202" grpId="0"/>
      <p:bldP spid="241" grpId="0"/>
      <p:bldP spid="242" grpId="0"/>
      <p:bldP spid="243" grpId="0"/>
      <p:bldP spid="247" grpId="0"/>
      <p:bldP spid="258" grpId="0"/>
      <p:bldP spid="259" grpId="0"/>
      <p:bldP spid="263" grpId="0"/>
      <p:bldP spid="2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20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altLang="zh-CN" sz="2400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PaF</a:t>
            </a:r>
            <a:r>
              <a:rPr lang="en-GB" altLang="zh-CN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 supports a wide variety </a:t>
            </a:r>
            <a:r>
              <a:rPr lang="en-GB" altLang="zh-CN" sz="2400" dirty="0">
                <a:latin typeface="Trebuchet MS" panose="020B0703020202090204" pitchFamily="34" charset="0"/>
              </a:rPr>
              <a:t>of parallelization strategies</a:t>
            </a:r>
            <a:r>
              <a:rPr lang="en-GB" sz="2400" dirty="0">
                <a:latin typeface="Trebuchet MS" panose="020B0703020202090204" pitchFamily="34" charset="0"/>
              </a:rPr>
              <a:t>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à"/>
            </a:pP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altLang="zh-CN" sz="2000" dirty="0">
                <a:latin typeface="Trebuchet MS" panose="020B0703020202090204" pitchFamily="34" charset="0"/>
              </a:rPr>
              <a:t>Typically there is </a:t>
            </a:r>
            <a:r>
              <a:rPr lang="en-GB" altLang="zh-CN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no one-size-fits-all </a:t>
            </a:r>
            <a:r>
              <a:rPr lang="en-GB" altLang="zh-CN" sz="2000" dirty="0">
                <a:latin typeface="Trebuchet MS" panose="020B0703020202090204" pitchFamily="34" charset="0"/>
              </a:rPr>
              <a:t>solution</a:t>
            </a:r>
            <a:endParaRPr lang="en-GB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latin typeface="Trebuchet MS" panose="020B0703020202090204" pitchFamily="34" charset="0"/>
              </a:rPr>
              <a:t>C</a:t>
            </a:r>
            <a:r>
              <a:rPr lang="en-GB" sz="2400" dirty="0" err="1">
                <a:latin typeface="Trebuchet MS" panose="020B0703020202090204" pitchFamily="34" charset="0"/>
              </a:rPr>
              <a:t>hallenge</a:t>
            </a:r>
            <a:r>
              <a:rPr lang="en-GB" sz="2400" dirty="0">
                <a:latin typeface="Trebuchet MS" panose="020B0703020202090204" pitchFamily="34" charset="0"/>
              </a:rPr>
              <a:t> = </a:t>
            </a:r>
            <a:r>
              <a:rPr lang="en-GB" sz="2400" b="1" i="1" dirty="0">
                <a:solidFill>
                  <a:schemeClr val="accent2"/>
                </a:solidFill>
                <a:latin typeface="Trebuchet MS" panose="020B0703020202090204" pitchFamily="34" charset="0"/>
              </a:rPr>
              <a:t>manually</a:t>
            </a:r>
            <a:r>
              <a:rPr lang="en-GB" sz="2400" dirty="0">
                <a:latin typeface="Trebuchet MS" panose="020B0703020202090204" pitchFamily="34" charset="0"/>
              </a:rPr>
              <a:t> </a:t>
            </a:r>
            <a:r>
              <a:rPr lang="en-GB" sz="2400" b="1" i="1" dirty="0">
                <a:solidFill>
                  <a:schemeClr val="accent2"/>
                </a:solidFill>
                <a:latin typeface="Trebuchet MS" panose="020B0703020202090204" pitchFamily="34" charset="0"/>
              </a:rPr>
              <a:t>tuning</a:t>
            </a:r>
            <a:r>
              <a:rPr lang="en-GB" sz="2400" dirty="0">
                <a:latin typeface="Trebuchet MS" panose="020B0703020202090204" pitchFamily="34" charset="0"/>
              </a:rPr>
              <a:t> the parallelization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strategy</a:t>
            </a:r>
            <a:r>
              <a:rPr lang="en-GB" sz="2400" dirty="0">
                <a:latin typeface="Trebuchet MS" panose="020B0703020202090204" pitchFamily="34" charset="0"/>
              </a:rPr>
              <a:t> poses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significant burdens </a:t>
            </a:r>
            <a:r>
              <a:rPr lang="en-GB" sz="2400" dirty="0">
                <a:latin typeface="Trebuchet MS" panose="020B0703020202090204" pitchFamily="34" charset="0"/>
              </a:rPr>
              <a:t>for developers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zh-CN" sz="2000" i="1" dirty="0">
                <a:solidFill>
                  <a:schemeClr val="accent5"/>
                </a:solidFill>
                <a:latin typeface="Trebuchet MS" panose="020B0703020202090204" pitchFamily="34" charset="0"/>
              </a:rPr>
              <a:t>Unique</a:t>
            </a:r>
            <a:r>
              <a:rPr lang="en-GB" altLang="zh-CN" sz="2000" dirty="0">
                <a:latin typeface="Trebuchet MS" panose="020B0703020202090204" pitchFamily="34" charset="0"/>
              </a:rPr>
              <a:t> graph's characteristics need different tuning</a:t>
            </a:r>
            <a:endParaRPr lang="en-GR" sz="2000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71C0999-515E-C507-F6AA-4AA3DF9F7BB8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Challenge 2: Programmability in Real-World Graphs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BC442A5A-A50E-7C07-DFDA-1CB1C4457E60}"/>
              </a:ext>
            </a:extLst>
          </p:cNvPr>
          <p:cNvSpPr txBox="1"/>
          <p:nvPr/>
        </p:nvSpPr>
        <p:spPr>
          <a:xfrm flipH="1">
            <a:off x="3148962" y="5694959"/>
            <a:ext cx="594070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Real-world graphs exhibit diverse characteristics</a:t>
            </a:r>
            <a:endParaRPr lang="en-US" sz="2000" dirty="0">
              <a:solidFill>
                <a:schemeClr val="accent2">
                  <a:lumMod val="7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64CF45-93C8-0570-9F5E-4693DC187E86}"/>
              </a:ext>
            </a:extLst>
          </p:cNvPr>
          <p:cNvGrpSpPr/>
          <p:nvPr/>
        </p:nvGrpSpPr>
        <p:grpSpPr>
          <a:xfrm>
            <a:off x="2181643" y="3572132"/>
            <a:ext cx="1858807" cy="1972102"/>
            <a:chOff x="2181643" y="4009012"/>
            <a:chExt cx="1858807" cy="197210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CA51491-34AB-5940-0160-7B8AD7CC35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1643" y="4009012"/>
              <a:ext cx="1858807" cy="1679066"/>
              <a:chOff x="1036320" y="2239962"/>
              <a:chExt cx="1905000" cy="1948528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DE4E360-60CD-D8E3-95DE-D2EBB58B8D62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6520BF10-01C9-2CBA-3033-20A68B212D9D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2D0E69D4-AF7D-9D56-F348-A4F84348159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EF0CB732-D364-9F70-4D56-63F2E83D00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DB8864B4-96CB-ADB0-2DE9-734F91C97F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A0FC062-19A0-4B79-9597-FA82DC38F6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D9B854F9-581B-02E4-C6F4-01B12BDC8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B09DE3A1-BF25-AE24-3680-DDED9F940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0ABC8E59-2493-542B-05C0-1BA2EE7541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59140FF0-1F27-437E-A33B-7AF9F218E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A159B376-F20A-9A4A-27BE-F91E2B7DD3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E7DF27B6-D7E2-D19C-199E-73EDE6977A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525AEB58-F2BC-D1D6-4F07-2495ECA2D4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BFEBA753-1ABC-F610-C595-F79E662F6B6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2B80EB66-B607-0E54-8086-591AB9FB88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3205BA08-592F-1465-A35A-3A330C470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374F50CB-2300-C75D-77E5-BE0398B02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08C65D3E-F7CD-E0F8-642D-1D9E565E6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2" name="Rectangle 131">
                        <a:extLst>
                          <a:ext uri="{FF2B5EF4-FFF2-40B4-BE49-F238E27FC236}">
                            <a16:creationId xmlns:a16="http://schemas.microsoft.com/office/drawing/2014/main" id="{173BD774-78B0-D562-82BA-2BDB3E3A4E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24" name="Group 123">
                      <a:extLst>
                        <a:ext uri="{FF2B5EF4-FFF2-40B4-BE49-F238E27FC236}">
                          <a16:creationId xmlns:a16="http://schemas.microsoft.com/office/drawing/2014/main" id="{F9296D5A-A52B-7506-924E-243949DBB0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85FAD534-EA91-1ECD-5CC0-2D5F14CB10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84156931-8A2E-838C-E7C1-29E169689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2820198C-418B-60DE-C2B1-436F22C96D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2BC3F187-BC2A-FE9A-58A9-952128E51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062A3FB-CAC5-A8F1-6EDD-844F4203560D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A8E4E2C9-8A8A-64FF-C281-CE3F617A435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99DCBAB3-B90C-182D-4C55-5A466B2DA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0F895EB6-AF6A-F671-4410-4387EF703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50B12EDF-AD47-8DA5-8526-1FF6B21A53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175CBDA9-117C-31EB-8A2B-838ECF397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26180608-6B51-46E0-65C6-C148AD9CC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4585F9C8-1383-ACA6-483F-B0D70481F1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id="{6DADCE55-A5FD-8872-59C9-31C693D4A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EB028631-80E9-8B8E-FA10-39A55B9A9E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BA41E9D7-2235-360E-480E-B6E978DE17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AF8ACF9D-8D98-F15B-3616-5C03BA4CD2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BE234915-C11F-F7F2-DC26-E190644F010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04813FB1-B3FC-6155-21C4-4FAD8F4122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3A0EAEB9-0E84-2770-F6F6-9A973E46C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7490BA78-3FB4-468D-90B2-CD8D4D5D40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99E54731-3085-3D5C-0CBD-73D7B4A59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CAB35B12-89B8-AEF4-BA40-1E9A0F928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28612AF6-A89A-DE0E-4DCB-0B145C418C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03" name="Rectangle 102">
                        <a:extLst>
                          <a:ext uri="{FF2B5EF4-FFF2-40B4-BE49-F238E27FC236}">
                            <a16:creationId xmlns:a16="http://schemas.microsoft.com/office/drawing/2014/main" id="{B77EE7FC-071D-265E-96C7-BDDBA415B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23F02A6-DEFF-7FFA-2D26-314992D54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D35246D7-2421-0E60-8CC7-27F01E567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D8B273E5-8831-558B-CB60-C0F250F83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9C8F8AE-C324-3126-EE17-9385A0D32C97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561C99C-4919-8D1F-62A9-62D5172B31A3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E2D13AB1-1059-5E9A-6E21-3E1C969B527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5200030E-8EEB-BF17-3194-6C82383AB7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B0D042CB-25B3-630C-377E-9D35F1E30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8D5B37C-EA1B-2131-B49C-762C710574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E0248711-10DF-570F-C259-694731DD5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46FDAA53-0E29-B5DC-2624-44CAEA6F5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51A43DB9-1715-41AB-2FD4-9BE447E62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DCF464C8-4482-14C2-61FE-6650B42937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AFB85E30-EC98-30BE-E850-74CD1EA18A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6736AEDF-CE96-A691-DB4E-CF83DF6C1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AA2B4D59-4D04-72BB-6B97-9E229205B2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F3F757AF-9922-DAEE-6696-9506A985A6F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EE98D3A2-0EDA-DB2A-94F7-1EB1E0ECEB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DD86B7EC-D0ED-22BE-8F1B-2481A0B3E8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43C76ED3-B15D-F67C-C5E6-D30470A4C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4CAE032-A888-E4A6-748B-E8DE9BBC7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0D12EA8B-640F-C55A-BAD0-E0349A7B91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3DC3C342-0E68-4D58-6109-DF109D3030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25FEA0AE-51DF-A659-2384-CDBA78799B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7F48E0B3-AB3D-6659-349B-4544C4B67F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DC76205C-0512-0A24-790A-BFADDD51C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36138F35-3BF7-2ACA-CAC4-0D757B71B0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8AAFB36-0D43-A0EB-67F5-845A4A855C0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4A9E6F55-95DB-C29F-BD22-33D5DA986A3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66FF8512-0F6C-BC86-A666-20565E36BD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9C1CF169-310F-6F60-FEBF-5D0170110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E5138686-3DF5-75D6-9080-6C6FA2965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9971CABA-9099-41E5-F8C5-46511577EB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03D8DDA-E3CB-BF05-E073-9972CBC85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6FB32CDC-F623-4702-2E20-4F39995717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15B31E7-361F-F1CC-65B7-38860C2ADB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743776C9-845D-CAD3-CC76-B6FC6E229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A661B7E6-D12E-6BBF-56F1-AA27E1D613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AF23F01B-A291-165E-CB51-F4A1FEA338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8AFD5F46-2A75-3B2F-B855-E08BB33A9F4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35AABB0E-F9C1-0DCB-C32B-662421B4D0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CFA8A661-E730-1CD0-3843-EBA432D80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4AF122DE-BC96-01F5-CC96-0E0FCF8210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9DC27DDA-D297-FD86-42D3-D6D1049C5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C39521DC-6BCC-B897-6107-752EC4003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077E1CF5-1235-F6A5-20BF-FF5CF88B04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9030B619-A304-8C5B-9541-C6A64EA92F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6CCE9FDD-C2F7-7F0A-20D1-7448A18D2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EACF1073-14BB-8B06-E57E-9B2E2FF69D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9BF58F3E-83BB-EEEA-A21B-A052ECD46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6C9E200-E8AC-3FFA-7826-0B9D7396F761}"/>
                </a:ext>
              </a:extLst>
            </p:cNvPr>
            <p:cNvSpPr txBox="1"/>
            <p:nvPr/>
          </p:nvSpPr>
          <p:spPr>
            <a:xfrm flipH="1">
              <a:off x="2231934" y="5704115"/>
              <a:ext cx="17508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regular graph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E30A260-451B-7AEA-6C0E-0033E78100AB}"/>
              </a:ext>
            </a:extLst>
          </p:cNvPr>
          <p:cNvGrpSpPr/>
          <p:nvPr/>
        </p:nvGrpSpPr>
        <p:grpSpPr>
          <a:xfrm>
            <a:off x="5117826" y="3570166"/>
            <a:ext cx="1858807" cy="1974068"/>
            <a:chOff x="5264477" y="4007046"/>
            <a:chExt cx="1858807" cy="197406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688FF59-79BC-1EF9-C538-5A4891AC7C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64477" y="4007046"/>
              <a:ext cx="1858807" cy="1679066"/>
              <a:chOff x="1036320" y="2239962"/>
              <a:chExt cx="1905000" cy="1948528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4290A80-C50B-F035-754D-A68E39A9DB2B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365348B3-BE70-892A-9F77-8CF98C41F34D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D9AB80A7-0A30-D7C4-B426-9715DD54D69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28" name="Group 227">
                      <a:extLst>
                        <a:ext uri="{FF2B5EF4-FFF2-40B4-BE49-F238E27FC236}">
                          <a16:creationId xmlns:a16="http://schemas.microsoft.com/office/drawing/2014/main" id="{FC4BE423-9DAF-EFEA-3CE1-B74CC36D9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34" name="Rectangle 233">
                        <a:extLst>
                          <a:ext uri="{FF2B5EF4-FFF2-40B4-BE49-F238E27FC236}">
                            <a16:creationId xmlns:a16="http://schemas.microsoft.com/office/drawing/2014/main" id="{059FA534-7CE8-BAC6-3E04-4A99E2921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35" name="Rectangle 234">
                        <a:extLst>
                          <a:ext uri="{FF2B5EF4-FFF2-40B4-BE49-F238E27FC236}">
                            <a16:creationId xmlns:a16="http://schemas.microsoft.com/office/drawing/2014/main" id="{0076B130-EFB9-B932-35DE-B189EE7D91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36" name="Rectangle 235">
                        <a:extLst>
                          <a:ext uri="{FF2B5EF4-FFF2-40B4-BE49-F238E27FC236}">
                            <a16:creationId xmlns:a16="http://schemas.microsoft.com/office/drawing/2014/main" id="{D7DF8CCF-E928-B753-4AA7-8F8C02EA5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37" name="Rectangle 236">
                        <a:extLst>
                          <a:ext uri="{FF2B5EF4-FFF2-40B4-BE49-F238E27FC236}">
                            <a16:creationId xmlns:a16="http://schemas.microsoft.com/office/drawing/2014/main" id="{C4D899FA-7E67-B749-DAE3-BBB83A69EC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55675F28-F5A4-6BF7-FE07-CE49CE1E5D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30" name="Rectangle 229">
                        <a:extLst>
                          <a:ext uri="{FF2B5EF4-FFF2-40B4-BE49-F238E27FC236}">
                            <a16:creationId xmlns:a16="http://schemas.microsoft.com/office/drawing/2014/main" id="{97512AB8-913F-917C-2283-729B2ADA54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31" name="Rectangle 230">
                        <a:extLst>
                          <a:ext uri="{FF2B5EF4-FFF2-40B4-BE49-F238E27FC236}">
                            <a16:creationId xmlns:a16="http://schemas.microsoft.com/office/drawing/2014/main" id="{BC7D1EA6-2F49-8794-86B3-CF30D60127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32" name="Rectangle 231">
                        <a:extLst>
                          <a:ext uri="{FF2B5EF4-FFF2-40B4-BE49-F238E27FC236}">
                            <a16:creationId xmlns:a16="http://schemas.microsoft.com/office/drawing/2014/main" id="{3350BA99-AF75-DF04-7D52-523B6A4174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33" name="Rectangle 232">
                        <a:extLst>
                          <a:ext uri="{FF2B5EF4-FFF2-40B4-BE49-F238E27FC236}">
                            <a16:creationId xmlns:a16="http://schemas.microsoft.com/office/drawing/2014/main" id="{00ABD774-760F-F129-95F0-80EE6EDE9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1474AE3A-DFE0-43D4-30BB-E2D64271AFF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18" name="Group 217">
                      <a:extLst>
                        <a:ext uri="{FF2B5EF4-FFF2-40B4-BE49-F238E27FC236}">
                          <a16:creationId xmlns:a16="http://schemas.microsoft.com/office/drawing/2014/main" id="{EC94AE66-548E-F512-5CB0-25B87ECD89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8F691906-DFD9-E3A9-8B92-8AFDC5E6F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9D8D64DC-6640-A379-5D82-5DDC5E4E8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E91DB41F-6A9C-E6E7-26FB-293F274F5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47A5756E-2131-3BC5-339F-E782F665F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9" name="Group 218">
                      <a:extLst>
                        <a:ext uri="{FF2B5EF4-FFF2-40B4-BE49-F238E27FC236}">
                          <a16:creationId xmlns:a16="http://schemas.microsoft.com/office/drawing/2014/main" id="{A9C73EC2-6DC5-9EC6-D466-316B5CCB4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20" name="Rectangle 219">
                        <a:extLst>
                          <a:ext uri="{FF2B5EF4-FFF2-40B4-BE49-F238E27FC236}">
                            <a16:creationId xmlns:a16="http://schemas.microsoft.com/office/drawing/2014/main" id="{EDF4FB8E-F066-FECC-DB3C-61DA6DA0F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1" name="Rectangle 220">
                        <a:extLst>
                          <a:ext uri="{FF2B5EF4-FFF2-40B4-BE49-F238E27FC236}">
                            <a16:creationId xmlns:a16="http://schemas.microsoft.com/office/drawing/2014/main" id="{52B41DD9-574F-34C6-81A7-ABB4B84646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A57B5AC0-A54F-FCFD-D48D-CFCF3819A9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C4422AB7-539E-D4F3-B75D-2A0D4ED56D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72934CA4-68FB-7D8A-06BB-450AF19A8C0C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F35A5AB6-2B38-5BC6-59CA-CF19CF71E35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54027297-4D53-0F9E-DB61-5F9E5F007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2" name="Rectangle 211">
                        <a:extLst>
                          <a:ext uri="{FF2B5EF4-FFF2-40B4-BE49-F238E27FC236}">
                            <a16:creationId xmlns:a16="http://schemas.microsoft.com/office/drawing/2014/main" id="{282620E2-AC2A-5F49-5187-F32FC5C53D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349A6F81-EBC6-20E3-17D1-E34B43D316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4" name="Rectangle 213">
                        <a:extLst>
                          <a:ext uri="{FF2B5EF4-FFF2-40B4-BE49-F238E27FC236}">
                            <a16:creationId xmlns:a16="http://schemas.microsoft.com/office/drawing/2014/main" id="{CC9729CA-F161-11E6-9B3F-AFF658FAA7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FF8475F6-BAE1-52B8-B625-B57A59526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CA8C4D62-C721-FE73-70A2-505A2C1A57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3C3D36AF-5BB3-8937-57BF-033035258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BE5BB7D4-C6DC-94F0-9DDA-DDB0F5A7C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2EE79242-06A0-3507-F683-38BAC68C9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F0C5469F-D95C-F72C-1D8F-3A4A767139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2FA6D881-42DE-FDF5-41DC-10ECF35E215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F5A0BCFB-7C5A-16EB-C63F-370ECCCCEF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05C5994F-C69B-4313-F575-6D82F7D475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2D09B929-C871-0E1B-0F63-6BC4AF631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06BBE3C-F6FF-479C-137C-EFD2D729A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EEC73732-0DFD-A54F-3EE4-20D79AB82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762D15EC-04D1-1992-F3CC-8695D837A9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0B4D9A7E-6D61-9CED-32A2-5BFAE0197B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0A2DD4EA-1C46-51DF-C278-D47D60D564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0746EC4C-26E0-5D32-17FC-02CA321C9A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16360888-7D43-AA2B-7B0E-2F0BB5D354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3A9EA0A-DC7A-2512-107F-3B1908F823B3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CEA7951-7FBD-EB4F-C19F-D4C842C38BD0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52DF3ECA-4325-8D24-32C7-ADF40921B37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6BEDC5B5-2496-9662-E2CD-CA6704FA9F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2D2636E3-C348-C1ED-083D-30A38E4735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20B5ADC4-319F-7491-7E13-120A6CE7F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5AF2528B-9DE4-F5A6-AA3F-923499E7E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4460CDD7-E22B-3144-38B3-11AD868E7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E441648B-BEDC-FA3C-BB20-CC5ECB8337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25DB5A05-826F-0DA0-6950-5B3C20E6C1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C4112127-C7A5-A21F-A187-19F69545E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C04DE436-E209-8407-18BA-6CBE09735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E4AFA49D-81DE-7514-1F07-7E0B04AE5F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28CD99CC-BA74-84DC-E288-EF2D4A68915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72" name="Group 171">
                      <a:extLst>
                        <a:ext uri="{FF2B5EF4-FFF2-40B4-BE49-F238E27FC236}">
                          <a16:creationId xmlns:a16="http://schemas.microsoft.com/office/drawing/2014/main" id="{8BDB316E-FB12-652E-3F61-98B2474CF0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9B3C385C-8F42-8457-B14B-B73C056FE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2FC6FFDF-FBD3-D511-6324-C30E4B9A8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F242FAE3-DF0F-05D8-FE7C-B2CD8C3B2A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1ED7CB3F-0C59-1292-82E8-52B322BAA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73" name="Group 172">
                      <a:extLst>
                        <a:ext uri="{FF2B5EF4-FFF2-40B4-BE49-F238E27FC236}">
                          <a16:creationId xmlns:a16="http://schemas.microsoft.com/office/drawing/2014/main" id="{341E1900-8D37-0192-DDB2-E885DAC2E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CC52DA56-64F2-831A-BF5E-CD3B21EDC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7D04203-1425-DC50-F326-697E9A09C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608D9A67-168E-F96D-5629-0B7B0AB10F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E2C602A8-B523-E204-0A7A-378BBEC4FD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1AE5FF84-E913-29D0-2135-320184CB0879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9E73B20E-5F01-FDA0-33FB-AA8E716EC0B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6D647FC7-4C92-B90D-04ED-43AEE4E750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8A3FAF00-A45A-5834-52FC-F201670B37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7" name="Rectangle 166">
                        <a:extLst>
                          <a:ext uri="{FF2B5EF4-FFF2-40B4-BE49-F238E27FC236}">
                            <a16:creationId xmlns:a16="http://schemas.microsoft.com/office/drawing/2014/main" id="{95CD588A-1AB4-89EC-9EF5-99EDFA23E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8" name="Rectangle 167">
                        <a:extLst>
                          <a:ext uri="{FF2B5EF4-FFF2-40B4-BE49-F238E27FC236}">
                            <a16:creationId xmlns:a16="http://schemas.microsoft.com/office/drawing/2014/main" id="{89DAB028-9EAF-F1A4-A695-01AB076E6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9" name="Rectangle 168">
                        <a:extLst>
                          <a:ext uri="{FF2B5EF4-FFF2-40B4-BE49-F238E27FC236}">
                            <a16:creationId xmlns:a16="http://schemas.microsoft.com/office/drawing/2014/main" id="{682B551E-92BD-2CF1-815F-5010CBCD6E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1" name="Group 160">
                      <a:extLst>
                        <a:ext uri="{FF2B5EF4-FFF2-40B4-BE49-F238E27FC236}">
                          <a16:creationId xmlns:a16="http://schemas.microsoft.com/office/drawing/2014/main" id="{1CCF0655-7CCB-0A54-2F78-DA5C5B63F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A9AF9B6E-BEE2-21B5-4488-59A1B6817C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5AA7D445-CC75-7AE4-D4EB-280FD88EA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0FDEBA62-FED9-6739-DBC4-CE5FDF191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A97C5C83-D4B0-9FA9-D6E4-2EC640EC4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6C1B8A83-DAEC-6535-2BF6-AA71BFECAEA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50" name="Group 149">
                      <a:extLst>
                        <a:ext uri="{FF2B5EF4-FFF2-40B4-BE49-F238E27FC236}">
                          <a16:creationId xmlns:a16="http://schemas.microsoft.com/office/drawing/2014/main" id="{EC1D0A57-96D2-F011-6480-F464D41B95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70C3DA31-C326-CB95-ABFC-1618F992CA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7" name="Rectangle 156">
                        <a:extLst>
                          <a:ext uri="{FF2B5EF4-FFF2-40B4-BE49-F238E27FC236}">
                            <a16:creationId xmlns:a16="http://schemas.microsoft.com/office/drawing/2014/main" id="{677EF730-4A65-A2AB-DD38-1ABA946E07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FA10F762-C632-0204-863E-55FB5097F2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C5A00162-38E0-81B3-017B-5DB7318FC9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FFC026A4-0C21-BF14-B829-5566301DF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C8914758-C4EF-E6F2-59D7-1354829F7D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AFE04479-24E0-4078-A5C2-7E71710412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2EF5DF26-F901-EB24-6EBA-CB7E172DE1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FD29D2CE-24DB-E57C-B383-4D80FDEF8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70594F89-C67B-20CB-9AF0-F444D1F7413A}"/>
                </a:ext>
              </a:extLst>
            </p:cNvPr>
            <p:cNvSpPr txBox="1"/>
            <p:nvPr/>
          </p:nvSpPr>
          <p:spPr>
            <a:xfrm flipH="1">
              <a:off x="5318462" y="5704115"/>
              <a:ext cx="17508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power-law graph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8829F7-E1A5-0A75-7507-65A9806E0746}"/>
              </a:ext>
            </a:extLst>
          </p:cNvPr>
          <p:cNvGrpSpPr/>
          <p:nvPr/>
        </p:nvGrpSpPr>
        <p:grpSpPr>
          <a:xfrm>
            <a:off x="8054009" y="3577179"/>
            <a:ext cx="1858807" cy="1967055"/>
            <a:chOff x="8054009" y="4014059"/>
            <a:chExt cx="1858807" cy="1967055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170E3CB-3E57-9AE8-B6AD-721EBCDF4E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54009" y="4014059"/>
              <a:ext cx="1858807" cy="1679066"/>
              <a:chOff x="1036320" y="2239962"/>
              <a:chExt cx="1905000" cy="1948528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DE71EE2-7E78-0154-F50D-8A2C149D1735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00371F50-EF9F-64E8-0C2D-96F88901F56F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0713DB26-784D-2DD2-A8AA-15890C946C9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23" name="Group 322">
                      <a:extLst>
                        <a:ext uri="{FF2B5EF4-FFF2-40B4-BE49-F238E27FC236}">
                          <a16:creationId xmlns:a16="http://schemas.microsoft.com/office/drawing/2014/main" id="{A5C5768E-82A9-25DF-13A9-DC3C68037D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9" name="Rectangle 328">
                        <a:extLst>
                          <a:ext uri="{FF2B5EF4-FFF2-40B4-BE49-F238E27FC236}">
                            <a16:creationId xmlns:a16="http://schemas.microsoft.com/office/drawing/2014/main" id="{3DC4BD73-5949-C67F-E9AE-A6B186453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0" name="Rectangle 329">
                        <a:extLst>
                          <a:ext uri="{FF2B5EF4-FFF2-40B4-BE49-F238E27FC236}">
                            <a16:creationId xmlns:a16="http://schemas.microsoft.com/office/drawing/2014/main" id="{F7035285-7345-446F-54AB-1376E7FCF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1" name="Rectangle 330">
                        <a:extLst>
                          <a:ext uri="{FF2B5EF4-FFF2-40B4-BE49-F238E27FC236}">
                            <a16:creationId xmlns:a16="http://schemas.microsoft.com/office/drawing/2014/main" id="{05898A1F-DB49-0F03-E65A-18EADE301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2" name="Rectangle 331">
                        <a:extLst>
                          <a:ext uri="{FF2B5EF4-FFF2-40B4-BE49-F238E27FC236}">
                            <a16:creationId xmlns:a16="http://schemas.microsoft.com/office/drawing/2014/main" id="{2658E06A-CD04-A542-B0E1-992F953A2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4" name="Group 323">
                      <a:extLst>
                        <a:ext uri="{FF2B5EF4-FFF2-40B4-BE49-F238E27FC236}">
                          <a16:creationId xmlns:a16="http://schemas.microsoft.com/office/drawing/2014/main" id="{ECF01C3E-CDCC-79E6-304B-0323B0D0A8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5" name="Rectangle 324">
                        <a:extLst>
                          <a:ext uri="{FF2B5EF4-FFF2-40B4-BE49-F238E27FC236}">
                            <a16:creationId xmlns:a16="http://schemas.microsoft.com/office/drawing/2014/main" id="{B05B7702-AE11-A6E1-E7B7-497DBF07D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6" name="Rectangle 325">
                        <a:extLst>
                          <a:ext uri="{FF2B5EF4-FFF2-40B4-BE49-F238E27FC236}">
                            <a16:creationId xmlns:a16="http://schemas.microsoft.com/office/drawing/2014/main" id="{77AC965F-E0B2-EE85-A0D2-C0B3D56810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7" name="Rectangle 326">
                        <a:extLst>
                          <a:ext uri="{FF2B5EF4-FFF2-40B4-BE49-F238E27FC236}">
                            <a16:creationId xmlns:a16="http://schemas.microsoft.com/office/drawing/2014/main" id="{46285C69-06ED-7103-A1D5-7E019953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8" name="Rectangle 327">
                        <a:extLst>
                          <a:ext uri="{FF2B5EF4-FFF2-40B4-BE49-F238E27FC236}">
                            <a16:creationId xmlns:a16="http://schemas.microsoft.com/office/drawing/2014/main" id="{76606F86-B248-7602-2E41-26ECF8D2D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2" name="Group 311">
                    <a:extLst>
                      <a:ext uri="{FF2B5EF4-FFF2-40B4-BE49-F238E27FC236}">
                        <a16:creationId xmlns:a16="http://schemas.microsoft.com/office/drawing/2014/main" id="{BCE2B96C-CCD7-C402-084E-BE8FE5E1831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378E643C-BD9B-7755-C98D-B242243AEB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0D2B3071-7750-35FA-3566-E3D8CF3E5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510AE642-DBFA-6657-6D03-798275B519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82DBC08D-A772-68E6-3D1A-4A9B9F4825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8BC10F42-1E0E-7FE3-7D44-B9A5314F4C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4D000208-0F4A-05C1-E471-30012DCBD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DC297CD3-0085-C791-E543-AFF8DED20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D3E40899-5AD1-0394-83EC-D3AAD8F29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E0C356BA-74B0-AD4E-9AA1-46B0C7CA1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AE49C26-BA1A-84BF-4075-E351FBF7ED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F25CCC1A-4348-DD91-A7DB-47FB94ABBC8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89" name="Group 288">
                    <a:extLst>
                      <a:ext uri="{FF2B5EF4-FFF2-40B4-BE49-F238E27FC236}">
                        <a16:creationId xmlns:a16="http://schemas.microsoft.com/office/drawing/2014/main" id="{F3F309A4-D39E-0AC3-F76B-7D9E5546E91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01" name="Group 300">
                      <a:extLst>
                        <a:ext uri="{FF2B5EF4-FFF2-40B4-BE49-F238E27FC236}">
                          <a16:creationId xmlns:a16="http://schemas.microsoft.com/office/drawing/2014/main" id="{DEFAF1E7-332A-11D6-C49C-D764D6EA94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7" name="Rectangle 306">
                        <a:extLst>
                          <a:ext uri="{FF2B5EF4-FFF2-40B4-BE49-F238E27FC236}">
                            <a16:creationId xmlns:a16="http://schemas.microsoft.com/office/drawing/2014/main" id="{8083A686-B829-3CB6-A0AC-54E2BC5E3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8" name="Rectangle 307">
                        <a:extLst>
                          <a:ext uri="{FF2B5EF4-FFF2-40B4-BE49-F238E27FC236}">
                            <a16:creationId xmlns:a16="http://schemas.microsoft.com/office/drawing/2014/main" id="{51D860E1-7B7B-C038-45E0-2E3401125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9" name="Rectangle 308">
                        <a:extLst>
                          <a:ext uri="{FF2B5EF4-FFF2-40B4-BE49-F238E27FC236}">
                            <a16:creationId xmlns:a16="http://schemas.microsoft.com/office/drawing/2014/main" id="{75B98E50-B040-E157-2584-4422E812A1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5C4437E6-31E4-478A-FFF4-407D1C586B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3E18A9FC-7685-443C-359F-D1E10FD27B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3" name="Rectangle 302">
                        <a:extLst>
                          <a:ext uri="{FF2B5EF4-FFF2-40B4-BE49-F238E27FC236}">
                            <a16:creationId xmlns:a16="http://schemas.microsoft.com/office/drawing/2014/main" id="{51D3D243-ABB5-042A-784F-C06D5F819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4" name="Rectangle 303">
                        <a:extLst>
                          <a:ext uri="{FF2B5EF4-FFF2-40B4-BE49-F238E27FC236}">
                            <a16:creationId xmlns:a16="http://schemas.microsoft.com/office/drawing/2014/main" id="{442D825B-E221-FC25-D2B7-D864356FDA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5" name="Rectangle 304">
                        <a:extLst>
                          <a:ext uri="{FF2B5EF4-FFF2-40B4-BE49-F238E27FC236}">
                            <a16:creationId xmlns:a16="http://schemas.microsoft.com/office/drawing/2014/main" id="{8476754E-D339-68C7-046A-CF634D7CA8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6" name="Rectangle 305">
                        <a:extLst>
                          <a:ext uri="{FF2B5EF4-FFF2-40B4-BE49-F238E27FC236}">
                            <a16:creationId xmlns:a16="http://schemas.microsoft.com/office/drawing/2014/main" id="{41B49DEF-7D73-BA35-DC5C-AD81CDF09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6521BFE1-1832-444C-7DB3-F889C94A031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91" name="Group 290">
                      <a:extLst>
                        <a:ext uri="{FF2B5EF4-FFF2-40B4-BE49-F238E27FC236}">
                          <a16:creationId xmlns:a16="http://schemas.microsoft.com/office/drawing/2014/main" id="{E9E403A2-46D7-516E-19BB-74F3305FB9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97" name="Rectangle 296">
                        <a:extLst>
                          <a:ext uri="{FF2B5EF4-FFF2-40B4-BE49-F238E27FC236}">
                            <a16:creationId xmlns:a16="http://schemas.microsoft.com/office/drawing/2014/main" id="{3E545401-502B-1C58-E7E6-B5BE20FF0F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8" name="Rectangle 297">
                        <a:extLst>
                          <a:ext uri="{FF2B5EF4-FFF2-40B4-BE49-F238E27FC236}">
                            <a16:creationId xmlns:a16="http://schemas.microsoft.com/office/drawing/2014/main" id="{4B925B6A-1AFE-BA29-6550-6CB038DADD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1AFBE37A-1E59-126B-6288-08224FB7A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1F0157BA-9412-6DEF-4E12-FED1D153E4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92" name="Group 291">
                      <a:extLst>
                        <a:ext uri="{FF2B5EF4-FFF2-40B4-BE49-F238E27FC236}">
                          <a16:creationId xmlns:a16="http://schemas.microsoft.com/office/drawing/2014/main" id="{1059BE12-0AD4-28CA-E65A-E069AFDA82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CDE634AD-917D-FEE9-FAC6-71892C10FB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34F78831-0C97-13A4-510B-D03914A63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5" name="Rectangle 294">
                        <a:extLst>
                          <a:ext uri="{FF2B5EF4-FFF2-40B4-BE49-F238E27FC236}">
                            <a16:creationId xmlns:a16="http://schemas.microsoft.com/office/drawing/2014/main" id="{22E1EB85-3085-5D07-C47F-C6EA51480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6" name="Rectangle 295">
                        <a:extLst>
                          <a:ext uri="{FF2B5EF4-FFF2-40B4-BE49-F238E27FC236}">
                            <a16:creationId xmlns:a16="http://schemas.microsoft.com/office/drawing/2014/main" id="{4E18646E-846C-A4ED-C526-1B6225288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5267412E-1611-3701-CB7A-F53DD1C27C1B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A48B7972-F070-1A92-B0D8-E81807BC57A8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65" name="Group 264">
                    <a:extLst>
                      <a:ext uri="{FF2B5EF4-FFF2-40B4-BE49-F238E27FC236}">
                        <a16:creationId xmlns:a16="http://schemas.microsoft.com/office/drawing/2014/main" id="{068616FA-9557-D2E2-5C48-5642C893A30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EEF227AE-3316-3DA7-DB2D-0FEE7CEED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46543A37-921C-25E0-892D-F08E782B93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4AD5CFE9-98EF-1427-0856-966278287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A0B6AB7E-D2F2-1DE7-4375-F72DC69507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C71CA07A-F119-6A27-2028-8A29E78EC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19D8E589-F783-6F31-7BC4-59E2213CBB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79" name="Rectangle 278">
                        <a:extLst>
                          <a:ext uri="{FF2B5EF4-FFF2-40B4-BE49-F238E27FC236}">
                            <a16:creationId xmlns:a16="http://schemas.microsoft.com/office/drawing/2014/main" id="{19823E8B-378B-48BE-2BD2-B6E2AF9AE1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0" name="Rectangle 279">
                        <a:extLst>
                          <a:ext uri="{FF2B5EF4-FFF2-40B4-BE49-F238E27FC236}">
                            <a16:creationId xmlns:a16="http://schemas.microsoft.com/office/drawing/2014/main" id="{4022DE2D-7FFA-9014-B284-9009DF3DE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8E3F9BFF-182E-BEC7-C5A5-86D05568C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4D518676-1D30-B27E-5FE0-46928E074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F7E8D9FB-C687-4D9E-5A21-557BAFA48C1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67" name="Group 266">
                      <a:extLst>
                        <a:ext uri="{FF2B5EF4-FFF2-40B4-BE49-F238E27FC236}">
                          <a16:creationId xmlns:a16="http://schemas.microsoft.com/office/drawing/2014/main" id="{880021C8-7A05-7BEB-1028-8F3B1A6B45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73" name="Rectangle 272">
                        <a:extLst>
                          <a:ext uri="{FF2B5EF4-FFF2-40B4-BE49-F238E27FC236}">
                            <a16:creationId xmlns:a16="http://schemas.microsoft.com/office/drawing/2014/main" id="{C49C99F0-EB64-6DD6-CEDD-D316F877B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4" name="Rectangle 273">
                        <a:extLst>
                          <a:ext uri="{FF2B5EF4-FFF2-40B4-BE49-F238E27FC236}">
                            <a16:creationId xmlns:a16="http://schemas.microsoft.com/office/drawing/2014/main" id="{91EF2F5A-5696-BA13-D27C-EBA80EDBE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B670DB07-485B-5D3D-2314-95CF90680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4D76DEEC-EBD0-DCEB-48CD-47E4268DC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68" name="Group 267">
                      <a:extLst>
                        <a:ext uri="{FF2B5EF4-FFF2-40B4-BE49-F238E27FC236}">
                          <a16:creationId xmlns:a16="http://schemas.microsoft.com/office/drawing/2014/main" id="{04559972-C7AC-DFA5-5A5E-5A1DF6D2EB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900E0B29-F963-874B-8EE3-166847229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0" name="Rectangle 269">
                        <a:extLst>
                          <a:ext uri="{FF2B5EF4-FFF2-40B4-BE49-F238E27FC236}">
                            <a16:creationId xmlns:a16="http://schemas.microsoft.com/office/drawing/2014/main" id="{5540F189-E6AF-5EFB-BAA0-2FACAC99B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1" name="Rectangle 270">
                        <a:extLst>
                          <a:ext uri="{FF2B5EF4-FFF2-40B4-BE49-F238E27FC236}">
                            <a16:creationId xmlns:a16="http://schemas.microsoft.com/office/drawing/2014/main" id="{2F06CB16-EBAC-18BF-31E5-51997D9C44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2" name="Rectangle 271">
                        <a:extLst>
                          <a:ext uri="{FF2B5EF4-FFF2-40B4-BE49-F238E27FC236}">
                            <a16:creationId xmlns:a16="http://schemas.microsoft.com/office/drawing/2014/main" id="{F2FB6CAF-A235-9FB9-ACC9-055E3798D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903EBA13-3D2E-D4B4-95A1-CE113652AF6B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4B1CAD06-7F74-FADF-8FC5-2F6A397343D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E8F5E91F-8A29-4EF6-DABA-8E3FD7044D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61" name="Rectangle 260">
                        <a:extLst>
                          <a:ext uri="{FF2B5EF4-FFF2-40B4-BE49-F238E27FC236}">
                            <a16:creationId xmlns:a16="http://schemas.microsoft.com/office/drawing/2014/main" id="{5A7BF9B2-B376-7C6D-3FC8-F6E3311AC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6D0E193B-4F0A-6A3F-5E3C-B23432391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439C948A-8661-A888-94F0-C4D929071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924E2F95-45D6-79D5-D184-FF4D4FAC0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56" name="Group 255">
                      <a:extLst>
                        <a:ext uri="{FF2B5EF4-FFF2-40B4-BE49-F238E27FC236}">
                          <a16:creationId xmlns:a16="http://schemas.microsoft.com/office/drawing/2014/main" id="{7A2641F7-E31F-0FE4-29CA-BE408770E4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30EDCD1D-5DC0-B56B-F475-13027DC45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9EEC88A5-538F-2192-F13B-DCF6595BA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D393DEC2-3AF6-2E43-BF7F-153803553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0" name="Rectangle 259">
                        <a:extLst>
                          <a:ext uri="{FF2B5EF4-FFF2-40B4-BE49-F238E27FC236}">
                            <a16:creationId xmlns:a16="http://schemas.microsoft.com/office/drawing/2014/main" id="{8052D7E7-42AC-025B-6B1B-35C9247BF2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4" name="Group 243">
                    <a:extLst>
                      <a:ext uri="{FF2B5EF4-FFF2-40B4-BE49-F238E27FC236}">
                        <a16:creationId xmlns:a16="http://schemas.microsoft.com/office/drawing/2014/main" id="{7751BBD8-6032-37A8-2B7F-8CAB3338B49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45" name="Group 244">
                      <a:extLst>
                        <a:ext uri="{FF2B5EF4-FFF2-40B4-BE49-F238E27FC236}">
                          <a16:creationId xmlns:a16="http://schemas.microsoft.com/office/drawing/2014/main" id="{5B3FAFB9-7123-D27C-4825-CB054F1BED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51" name="Rectangle 250">
                        <a:extLst>
                          <a:ext uri="{FF2B5EF4-FFF2-40B4-BE49-F238E27FC236}">
                            <a16:creationId xmlns:a16="http://schemas.microsoft.com/office/drawing/2014/main" id="{04686BC7-7B82-BBD4-D0DB-210CF437AE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4EB80EEA-C85A-8C88-8ED2-DC90B9842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90F1173E-B5FE-B269-6244-8F6AFA9C4B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8C1C62C8-7C29-EA20-033E-CF523677E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46" name="Group 245">
                      <a:extLst>
                        <a:ext uri="{FF2B5EF4-FFF2-40B4-BE49-F238E27FC236}">
                          <a16:creationId xmlns:a16="http://schemas.microsoft.com/office/drawing/2014/main" id="{A94B5B3B-F865-32AF-E35C-6910F5F7D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AEBEB0AA-B45F-50DA-6071-86F3A4461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859D8B48-A3B1-C80C-8E6F-E59C831CA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33074DFB-7C06-68D8-D10D-BEBDE03E5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20553C27-8008-1057-4E03-7BBCC9E307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BC2FEE0-C373-32AA-3E01-79776C0178E8}"/>
                </a:ext>
              </a:extLst>
            </p:cNvPr>
            <p:cNvSpPr txBox="1"/>
            <p:nvPr/>
          </p:nvSpPr>
          <p:spPr>
            <a:xfrm flipH="1">
              <a:off x="8107994" y="5704115"/>
              <a:ext cx="17508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diagonal graph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7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Overview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21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1389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rebuchet MS" panose="020B0703020202090204" pitchFamily="34" charset="0"/>
              </a:rPr>
              <a:t>An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efficient</a:t>
            </a:r>
            <a:r>
              <a:rPr lang="en-US" sz="2400" dirty="0">
                <a:latin typeface="Trebuchet MS" panose="020B0703020202090204" pitchFamily="34" charset="0"/>
              </a:rPr>
              <a:t> and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easy-to-use</a:t>
            </a:r>
            <a:r>
              <a:rPr lang="en-US" sz="2400" dirty="0">
                <a:latin typeface="Trebuchet MS" panose="020B0703020202090204" pitchFamily="34" charset="0"/>
              </a:rPr>
              <a:t> GNN library for real PIM systems</a:t>
            </a:r>
            <a:endParaRPr lang="en-US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 err="1">
                <a:latin typeface="Trebuchet MS" panose="020B0703020202090204" pitchFamily="34" charset="0"/>
              </a:rPr>
              <a:t>PyGim</a:t>
            </a:r>
            <a:r>
              <a:rPr lang="en-US" sz="2400" dirty="0">
                <a:latin typeface="Trebuchet MS" panose="020B0703020202090204" pitchFamily="34" charset="0"/>
              </a:rPr>
              <a:t> incorporates </a:t>
            </a: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 key </a:t>
            </a:r>
            <a:r>
              <a:rPr lang="en-US" sz="2400" dirty="0">
                <a:latin typeface="Trebuchet MS" panose="020B0703020202090204" pitchFamily="34" charset="0"/>
              </a:rPr>
              <a:t>components:</a:t>
            </a: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357B74ED-16A0-FB70-6F25-2A09E3F31320}"/>
              </a:ext>
            </a:extLst>
          </p:cNvPr>
          <p:cNvSpPr/>
          <p:nvPr/>
        </p:nvSpPr>
        <p:spPr>
          <a:xfrm>
            <a:off x="1038558" y="2271803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Cooperative Acceleration (CoA)</a:t>
            </a:r>
          </a:p>
        </p:txBody>
      </p:sp>
      <p:sp>
        <p:nvSpPr>
          <p:cNvPr id="14" name="Rounded Rectangle 40">
            <a:extLst>
              <a:ext uri="{FF2B5EF4-FFF2-40B4-BE49-F238E27FC236}">
                <a16:creationId xmlns:a16="http://schemas.microsoft.com/office/drawing/2014/main" id="{EAC45597-28C6-1E2F-1BED-B730035C6627}"/>
              </a:ext>
            </a:extLst>
          </p:cNvPr>
          <p:cNvSpPr/>
          <p:nvPr/>
        </p:nvSpPr>
        <p:spPr>
          <a:xfrm>
            <a:off x="1038558" y="3231551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Parallelism Fusion (PaF)</a:t>
            </a:r>
          </a:p>
        </p:txBody>
      </p:sp>
      <p:sp>
        <p:nvSpPr>
          <p:cNvPr id="15" name="Rounded Rectangle 40">
            <a:extLst>
              <a:ext uri="{FF2B5EF4-FFF2-40B4-BE49-F238E27FC236}">
                <a16:creationId xmlns:a16="http://schemas.microsoft.com/office/drawing/2014/main" id="{26A85694-5CFF-F2BC-3C47-D212ADF15C41}"/>
              </a:ext>
            </a:extLst>
          </p:cNvPr>
          <p:cNvSpPr/>
          <p:nvPr/>
        </p:nvSpPr>
        <p:spPr>
          <a:xfrm>
            <a:off x="1038558" y="4191299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Lightweight Tuning</a:t>
            </a:r>
          </a:p>
        </p:txBody>
      </p:sp>
      <p:sp>
        <p:nvSpPr>
          <p:cNvPr id="16" name="Rounded Rectangle 40">
            <a:extLst>
              <a:ext uri="{FF2B5EF4-FFF2-40B4-BE49-F238E27FC236}">
                <a16:creationId xmlns:a16="http://schemas.microsoft.com/office/drawing/2014/main" id="{84CE555B-7C4A-F90C-360B-E1F694CD9D0D}"/>
              </a:ext>
            </a:extLst>
          </p:cNvPr>
          <p:cNvSpPr/>
          <p:nvPr/>
        </p:nvSpPr>
        <p:spPr>
          <a:xfrm>
            <a:off x="1038558" y="5151048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Handy Programming Interface</a:t>
            </a:r>
          </a:p>
        </p:txBody>
      </p:sp>
      <p:sp>
        <p:nvSpPr>
          <p:cNvPr id="17" name="Rounded Rectangle 40">
            <a:extLst>
              <a:ext uri="{FF2B5EF4-FFF2-40B4-BE49-F238E27FC236}">
                <a16:creationId xmlns:a16="http://schemas.microsoft.com/office/drawing/2014/main" id="{B659DCCB-1EA3-6BFB-1058-7066FD6E283D}"/>
              </a:ext>
            </a:extLst>
          </p:cNvPr>
          <p:cNvSpPr/>
          <p:nvPr/>
        </p:nvSpPr>
        <p:spPr>
          <a:xfrm>
            <a:off x="6202915" y="2685847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Expensive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Data Transfer Costs</a:t>
            </a:r>
          </a:p>
        </p:txBody>
      </p:sp>
      <p:sp>
        <p:nvSpPr>
          <p:cNvPr id="18" name="Rounded Rectangle 40">
            <a:extLst>
              <a:ext uri="{FF2B5EF4-FFF2-40B4-BE49-F238E27FC236}">
                <a16:creationId xmlns:a16="http://schemas.microsoft.com/office/drawing/2014/main" id="{31BB1A52-8508-D4FE-9EC3-8598ED13FFC5}"/>
              </a:ext>
            </a:extLst>
          </p:cNvPr>
          <p:cNvSpPr/>
          <p:nvPr/>
        </p:nvSpPr>
        <p:spPr>
          <a:xfrm>
            <a:off x="6202914" y="3830267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FEE2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Programmability in </a:t>
            </a:r>
            <a:endParaRPr lang="en-US" sz="20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Real-World Graphs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F37167-AF15-5315-88BF-2CEE7F7F0B1D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034539" y="3645596"/>
            <a:ext cx="1168375" cy="59871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9EDA18-97C7-F116-A572-434EFCD0ED22}"/>
              </a:ext>
            </a:extLst>
          </p:cNvPr>
          <p:cNvSpPr txBox="1"/>
          <p:nvPr/>
        </p:nvSpPr>
        <p:spPr>
          <a:xfrm rot="1594892">
            <a:off x="5054971" y="355326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60595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Overview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21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1389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rebuchet MS" panose="020B0703020202090204" pitchFamily="34" charset="0"/>
              </a:rPr>
              <a:t>An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efficient</a:t>
            </a:r>
            <a:r>
              <a:rPr lang="en-US" sz="2400" dirty="0">
                <a:latin typeface="Trebuchet MS" panose="020B0703020202090204" pitchFamily="34" charset="0"/>
              </a:rPr>
              <a:t> and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easy-to-use</a:t>
            </a:r>
            <a:r>
              <a:rPr lang="en-US" sz="2400" dirty="0">
                <a:latin typeface="Trebuchet MS" panose="020B0703020202090204" pitchFamily="34" charset="0"/>
              </a:rPr>
              <a:t> GNN library for real PIM systems</a:t>
            </a:r>
            <a:endParaRPr lang="en-US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 err="1">
                <a:latin typeface="Trebuchet MS" panose="020B0703020202090204" pitchFamily="34" charset="0"/>
              </a:rPr>
              <a:t>PyGim</a:t>
            </a:r>
            <a:r>
              <a:rPr lang="en-US" sz="2400" dirty="0">
                <a:latin typeface="Trebuchet MS" panose="020B0703020202090204" pitchFamily="34" charset="0"/>
              </a:rPr>
              <a:t> incorporates </a:t>
            </a: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 key </a:t>
            </a:r>
            <a:r>
              <a:rPr lang="en-US" sz="2400" dirty="0">
                <a:latin typeface="Trebuchet MS" panose="020B0703020202090204" pitchFamily="34" charset="0"/>
              </a:rPr>
              <a:t>components:</a:t>
            </a: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357B74ED-16A0-FB70-6F25-2A09E3F31320}"/>
              </a:ext>
            </a:extLst>
          </p:cNvPr>
          <p:cNvSpPr/>
          <p:nvPr/>
        </p:nvSpPr>
        <p:spPr>
          <a:xfrm>
            <a:off x="1038558" y="2271803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Cooperative Acceleration (CoA)</a:t>
            </a:r>
          </a:p>
        </p:txBody>
      </p:sp>
      <p:sp>
        <p:nvSpPr>
          <p:cNvPr id="14" name="Rounded Rectangle 40">
            <a:extLst>
              <a:ext uri="{FF2B5EF4-FFF2-40B4-BE49-F238E27FC236}">
                <a16:creationId xmlns:a16="http://schemas.microsoft.com/office/drawing/2014/main" id="{EAC45597-28C6-1E2F-1BED-B730035C6627}"/>
              </a:ext>
            </a:extLst>
          </p:cNvPr>
          <p:cNvSpPr/>
          <p:nvPr/>
        </p:nvSpPr>
        <p:spPr>
          <a:xfrm>
            <a:off x="1038558" y="3231551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Parallelism Fusion (PaF)</a:t>
            </a:r>
          </a:p>
        </p:txBody>
      </p:sp>
      <p:sp>
        <p:nvSpPr>
          <p:cNvPr id="15" name="Rounded Rectangle 40">
            <a:extLst>
              <a:ext uri="{FF2B5EF4-FFF2-40B4-BE49-F238E27FC236}">
                <a16:creationId xmlns:a16="http://schemas.microsoft.com/office/drawing/2014/main" id="{26A85694-5CFF-F2BC-3C47-D212ADF15C41}"/>
              </a:ext>
            </a:extLst>
          </p:cNvPr>
          <p:cNvSpPr/>
          <p:nvPr/>
        </p:nvSpPr>
        <p:spPr>
          <a:xfrm>
            <a:off x="1038558" y="4191299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Lightweight Tuning</a:t>
            </a:r>
          </a:p>
        </p:txBody>
      </p:sp>
      <p:sp>
        <p:nvSpPr>
          <p:cNvPr id="16" name="Rounded Rectangle 40">
            <a:extLst>
              <a:ext uri="{FF2B5EF4-FFF2-40B4-BE49-F238E27FC236}">
                <a16:creationId xmlns:a16="http://schemas.microsoft.com/office/drawing/2014/main" id="{84CE555B-7C4A-F90C-360B-E1F694CD9D0D}"/>
              </a:ext>
            </a:extLst>
          </p:cNvPr>
          <p:cNvSpPr/>
          <p:nvPr/>
        </p:nvSpPr>
        <p:spPr>
          <a:xfrm>
            <a:off x="1038558" y="5151048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Handy Programming Interface</a:t>
            </a:r>
          </a:p>
        </p:txBody>
      </p:sp>
      <p:sp>
        <p:nvSpPr>
          <p:cNvPr id="17" name="Rounded Rectangle 40">
            <a:extLst>
              <a:ext uri="{FF2B5EF4-FFF2-40B4-BE49-F238E27FC236}">
                <a16:creationId xmlns:a16="http://schemas.microsoft.com/office/drawing/2014/main" id="{B659DCCB-1EA3-6BFB-1058-7066FD6E283D}"/>
              </a:ext>
            </a:extLst>
          </p:cNvPr>
          <p:cNvSpPr/>
          <p:nvPr/>
        </p:nvSpPr>
        <p:spPr>
          <a:xfrm>
            <a:off x="6202915" y="2685847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Expensive 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Data Transfer Costs</a:t>
            </a:r>
          </a:p>
        </p:txBody>
      </p:sp>
      <p:sp>
        <p:nvSpPr>
          <p:cNvPr id="18" name="Rounded Rectangle 40">
            <a:extLst>
              <a:ext uri="{FF2B5EF4-FFF2-40B4-BE49-F238E27FC236}">
                <a16:creationId xmlns:a16="http://schemas.microsoft.com/office/drawing/2014/main" id="{31BB1A52-8508-D4FE-9EC3-8598ED13FFC5}"/>
              </a:ext>
            </a:extLst>
          </p:cNvPr>
          <p:cNvSpPr/>
          <p:nvPr/>
        </p:nvSpPr>
        <p:spPr>
          <a:xfrm>
            <a:off x="6202914" y="3830267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FEE2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Programmability in </a:t>
            </a:r>
            <a:endParaRPr lang="en-US" sz="20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Real-World Graphs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F37167-AF15-5315-88BF-2CEE7F7F0B1D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034539" y="3645596"/>
            <a:ext cx="1168375" cy="59871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FDF42EC-FC9F-C0FF-E583-67610F1063E9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5034539" y="4244312"/>
            <a:ext cx="1168375" cy="36103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525AD4-DBEC-BB2B-97D3-9FA8358CFF16}"/>
              </a:ext>
            </a:extLst>
          </p:cNvPr>
          <p:cNvSpPr txBox="1"/>
          <p:nvPr/>
        </p:nvSpPr>
        <p:spPr>
          <a:xfrm rot="1594892">
            <a:off x="5054971" y="355326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E3399-4365-A08D-0037-B94BAFC29F11}"/>
              </a:ext>
            </a:extLst>
          </p:cNvPr>
          <p:cNvSpPr txBox="1"/>
          <p:nvPr/>
        </p:nvSpPr>
        <p:spPr>
          <a:xfrm rot="20563653">
            <a:off x="5217898" y="438476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solution</a:t>
            </a:r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B4E13FBA-8FFA-0A62-251C-C5BC6669A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6606" y="4208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7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Talk Outline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DAB102-8C84-9C3A-B6CD-870791EB566E}"/>
              </a:ext>
            </a:extLst>
          </p:cNvPr>
          <p:cNvSpPr/>
          <p:nvPr/>
        </p:nvSpPr>
        <p:spPr>
          <a:xfrm>
            <a:off x="717149" y="1220535"/>
            <a:ext cx="7270912" cy="1116000"/>
          </a:xfrm>
          <a:prstGeom prst="roundRect">
            <a:avLst/>
          </a:prstGeom>
          <a:solidFill>
            <a:srgbClr val="FEE2F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Background </a:t>
            </a:r>
            <a:r>
              <a:rPr lang="en-GR" sz="40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R" sz="40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Motivation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850122-611F-3F6D-1D1E-BAE57415B44B}"/>
              </a:ext>
            </a:extLst>
          </p:cNvPr>
          <p:cNvSpPr/>
          <p:nvPr/>
        </p:nvSpPr>
        <p:spPr>
          <a:xfrm>
            <a:off x="717149" y="3065751"/>
            <a:ext cx="7270912" cy="1116000"/>
          </a:xfrm>
          <a:prstGeom prst="roundRect">
            <a:avLst/>
          </a:prstGeom>
          <a:solidFill>
            <a:srgbClr val="FEE2F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PyGim Design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C013CE-FBBF-5BD1-B85A-5D676BAA6720}"/>
              </a:ext>
            </a:extLst>
          </p:cNvPr>
          <p:cNvSpPr/>
          <p:nvPr/>
        </p:nvSpPr>
        <p:spPr>
          <a:xfrm>
            <a:off x="717149" y="4910967"/>
            <a:ext cx="7270912" cy="1116000"/>
          </a:xfrm>
          <a:prstGeom prst="roundRect">
            <a:avLst/>
          </a:prstGeom>
          <a:solidFill>
            <a:srgbClr val="FEE2F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592995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603020202020204" pitchFamily="34" charset="0"/>
              </a:rPr>
              <a:t>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14" y="863174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zh-CN" sz="2400" dirty="0" err="1">
                <a:latin typeface="Trebuchet MS" panose="020B0703020202090204" pitchFamily="34" charset="0"/>
              </a:rPr>
              <a:t>PyGim</a:t>
            </a:r>
            <a:r>
              <a:rPr lang="en-GB" altLang="zh-CN" sz="2400" dirty="0">
                <a:latin typeface="Trebuchet MS" panose="020B0703020202090204" pitchFamily="34" charset="0"/>
              </a:rPr>
              <a:t> Tuner predicts the </a:t>
            </a:r>
            <a:r>
              <a:rPr lang="en-GB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best-performing</a:t>
            </a:r>
            <a:r>
              <a:rPr lang="en-GB" altLang="zh-CN" sz="2400" dirty="0">
                <a:latin typeface="Trebuchet MS" panose="020B0703020202090204" pitchFamily="34" charset="0"/>
              </a:rPr>
              <a:t> </a:t>
            </a:r>
            <a:r>
              <a:rPr lang="en-GB" altLang="zh-CN" sz="2400" dirty="0" err="1">
                <a:latin typeface="Trebuchet MS" panose="020B0703020202090204" pitchFamily="34" charset="0"/>
              </a:rPr>
              <a:t>PaF</a:t>
            </a:r>
            <a:r>
              <a:rPr lang="en-GB" altLang="zh-CN" sz="2400" dirty="0">
                <a:latin typeface="Trebuchet MS" panose="020B0703020202090204" pitchFamily="34" charset="0"/>
              </a:rPr>
              <a:t> </a:t>
            </a:r>
            <a:r>
              <a:rPr lang="en-GB" altLang="zh-CN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strategy</a:t>
            </a:r>
            <a:r>
              <a:rPr lang="en-GB" altLang="zh-CN" sz="2400" dirty="0">
                <a:latin typeface="Trebuchet MS" panose="020B0703020202090204" pitchFamily="34" charset="0"/>
              </a:rPr>
              <a:t> without manual programmer intervention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zh-CN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Hardware profiler </a:t>
            </a:r>
            <a:r>
              <a:rPr lang="en-GB" altLang="zh-CN" sz="2000" dirty="0">
                <a:latin typeface="Trebuchet MS" panose="020B0703020202090204" pitchFamily="34" charset="0"/>
              </a:rPr>
              <a:t>generate a group of performance measurements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zh-CN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Performance predictor </a:t>
            </a:r>
            <a:r>
              <a:rPr lang="en-GB" altLang="zh-CN" sz="2000" dirty="0">
                <a:latin typeface="Trebuchet MS" panose="020B0703020202090204" pitchFamily="34" charset="0"/>
              </a:rPr>
              <a:t>predict the execution of potential </a:t>
            </a:r>
            <a:r>
              <a:rPr lang="en-GB" altLang="zh-CN" sz="2000" dirty="0" err="1">
                <a:latin typeface="Trebuchet MS" panose="020B0703020202090204" pitchFamily="34" charset="0"/>
              </a:rPr>
              <a:t>PaF</a:t>
            </a:r>
            <a:r>
              <a:rPr lang="en-GB" altLang="zh-CN" sz="2000" dirty="0">
                <a:latin typeface="Trebuchet MS" panose="020B0703020202090204" pitchFamily="34" charset="0"/>
              </a:rPr>
              <a:t> </a:t>
            </a:r>
            <a:r>
              <a:rPr lang="en-GB" altLang="zh-CN" sz="2000" i="1" dirty="0">
                <a:latin typeface="Trebuchet MS" panose="020B0703020202090204" pitchFamily="34" charset="0"/>
              </a:rPr>
              <a:t>strategy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PaF selector</a:t>
            </a:r>
            <a:r>
              <a:rPr lang="en-US" altLang="zh-CN" sz="2000" dirty="0">
                <a:latin typeface="Trebuchet MS" panose="020B0703020202090204" pitchFamily="34" charset="0"/>
              </a:rPr>
              <a:t> apply the </a:t>
            </a:r>
            <a:r>
              <a:rPr lang="en-GB" altLang="zh-CN" sz="2000" dirty="0">
                <a:latin typeface="Trebuchet MS" panose="020B0703020202090204" pitchFamily="34" charset="0"/>
              </a:rPr>
              <a:t>best-performing </a:t>
            </a:r>
            <a:r>
              <a:rPr lang="en-GB" altLang="zh-CN" sz="2000" dirty="0" err="1">
                <a:latin typeface="Trebuchet MS" panose="020B0703020202090204" pitchFamily="34" charset="0"/>
              </a:rPr>
              <a:t>PaF</a:t>
            </a:r>
            <a:r>
              <a:rPr lang="en-GB" altLang="zh-CN" sz="2000" dirty="0">
                <a:latin typeface="Trebuchet MS" panose="020B0703020202090204" pitchFamily="34" charset="0"/>
              </a:rPr>
              <a:t> strategy</a:t>
            </a:r>
            <a:endParaRPr lang="en-GR" altLang="zh-CN" sz="2000" dirty="0">
              <a:latin typeface="Trebuchet MS" panose="020B0703020202090204" pitchFamily="34" charset="0"/>
            </a:endParaRPr>
          </a:p>
        </p:txBody>
      </p:sp>
      <p:sp>
        <p:nvSpPr>
          <p:cNvPr id="44" name="Title 1"/>
          <p:cNvSpPr txBox="1"/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603020202020204" pitchFamily="34" charset="0"/>
              </a:rPr>
              <a:t>3. Lightweight Tuning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77888" y="2842265"/>
            <a:ext cx="3018251" cy="1529768"/>
            <a:chOff x="877888" y="2578210"/>
            <a:chExt cx="3018251" cy="1529768"/>
          </a:xfrm>
        </p:grpSpPr>
        <p:sp>
          <p:nvSpPr>
            <p:cNvPr id="6" name="Rounded Rectangle 5"/>
            <p:cNvSpPr/>
            <p:nvPr/>
          </p:nvSpPr>
          <p:spPr>
            <a:xfrm>
              <a:off x="877888" y="2578210"/>
              <a:ext cx="3018251" cy="1529768"/>
            </a:xfrm>
            <a:prstGeom prst="roundRect">
              <a:avLst>
                <a:gd name="adj" fmla="val 742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PIM-Enabled Memory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67650" y="2910308"/>
              <a:ext cx="1360232" cy="1023081"/>
              <a:chOff x="5554208" y="4152055"/>
              <a:chExt cx="1058730" cy="155598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54208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DRAM Bank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54208" y="4152055"/>
                <a:ext cx="1058730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PIM Core</a:t>
                </a:r>
              </a:p>
            </p:txBody>
          </p:sp>
          <p:cxnSp>
            <p:nvCxnSpPr>
              <p:cNvPr id="22" name="Straight Arrow Connector 21"/>
              <p:cNvCxnSpPr>
                <a:stCxn id="21" idx="2"/>
                <a:endCxn id="20" idx="0"/>
              </p:cNvCxnSpPr>
              <p:nvPr/>
            </p:nvCxnSpPr>
            <p:spPr>
              <a:xfrm>
                <a:off x="6083573" y="4621286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461276" y="2914275"/>
              <a:ext cx="1360239" cy="1023081"/>
              <a:chOff x="5394368" y="4152055"/>
              <a:chExt cx="1058735" cy="1555987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5394373" y="5008163"/>
                <a:ext cx="1058730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DRAM Bank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394368" y="4152055"/>
                <a:ext cx="1058730" cy="46923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PIM Core</a:t>
                </a:r>
              </a:p>
            </p:txBody>
          </p:sp>
          <p:cxnSp>
            <p:nvCxnSpPr>
              <p:cNvPr id="19" name="Straight Arrow Connector 18"/>
              <p:cNvCxnSpPr>
                <a:stCxn id="18" idx="2"/>
                <a:endCxn id="17" idx="0"/>
              </p:cNvCxnSpPr>
              <p:nvPr/>
            </p:nvCxnSpPr>
            <p:spPr>
              <a:xfrm>
                <a:off x="5923736" y="4621287"/>
                <a:ext cx="0" cy="386877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 flipH="1">
            <a:off x="904077" y="4406478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Real PIM System</a:t>
            </a: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77509" y="4886489"/>
            <a:ext cx="2844000" cy="1499849"/>
            <a:chOff x="284989" y="1547485"/>
            <a:chExt cx="4280711" cy="2204244"/>
          </a:xfrm>
        </p:grpSpPr>
        <p:pic>
          <p:nvPicPr>
            <p:cNvPr id="25" name="Picture 2" descr="GitHub - XinyueTan/Social-Network-Analysis-: Build three social network  diagrams of a school classroom and then analyze both centrality measures  and clusters within the network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468"/>
            <a:stretch>
              <a:fillRect/>
            </a:stretch>
          </p:blipFill>
          <p:spPr bwMode="auto">
            <a:xfrm>
              <a:off x="284989" y="1547485"/>
              <a:ext cx="4130128" cy="220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Freeform 25"/>
            <p:cNvSpPr/>
            <p:nvPr/>
          </p:nvSpPr>
          <p:spPr>
            <a:xfrm>
              <a:off x="4009872" y="2636160"/>
              <a:ext cx="555828" cy="174812"/>
            </a:xfrm>
            <a:custGeom>
              <a:avLst/>
              <a:gdLst>
                <a:gd name="connsiteX0" fmla="*/ 94428 w 555828"/>
                <a:gd name="connsiteY0" fmla="*/ 80683 h 228600"/>
                <a:gd name="connsiteX1" fmla="*/ 298 w 555828"/>
                <a:gd name="connsiteY1" fmla="*/ 134471 h 228600"/>
                <a:gd name="connsiteX2" fmla="*/ 54087 w 555828"/>
                <a:gd name="connsiteY2" fmla="*/ 201706 h 228600"/>
                <a:gd name="connsiteX3" fmla="*/ 269239 w 555828"/>
                <a:gd name="connsiteY3" fmla="*/ 228600 h 228600"/>
                <a:gd name="connsiteX4" fmla="*/ 551628 w 555828"/>
                <a:gd name="connsiteY4" fmla="*/ 215153 h 228600"/>
                <a:gd name="connsiteX5" fmla="*/ 511287 w 555828"/>
                <a:gd name="connsiteY5" fmla="*/ 174812 h 228600"/>
                <a:gd name="connsiteX6" fmla="*/ 497839 w 555828"/>
                <a:gd name="connsiteY6" fmla="*/ 134471 h 228600"/>
                <a:gd name="connsiteX7" fmla="*/ 484392 w 555828"/>
                <a:gd name="connsiteY7" fmla="*/ 80683 h 228600"/>
                <a:gd name="connsiteX8" fmla="*/ 349922 w 555828"/>
                <a:gd name="connsiteY8" fmla="*/ 40342 h 228600"/>
                <a:gd name="connsiteX9" fmla="*/ 107875 w 555828"/>
                <a:gd name="connsiteY9" fmla="*/ 13447 h 228600"/>
                <a:gd name="connsiteX10" fmla="*/ 54087 w 555828"/>
                <a:gd name="connsiteY10" fmla="*/ 0 h 228600"/>
                <a:gd name="connsiteX11" fmla="*/ 54087 w 555828"/>
                <a:gd name="connsiteY11" fmla="*/ 26895 h 228600"/>
                <a:gd name="connsiteX12" fmla="*/ 94428 w 555828"/>
                <a:gd name="connsiteY12" fmla="*/ 806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5828" h="228600">
                  <a:moveTo>
                    <a:pt x="94428" y="80683"/>
                  </a:moveTo>
                  <a:cubicBezTo>
                    <a:pt x="85463" y="98612"/>
                    <a:pt x="21303" y="105064"/>
                    <a:pt x="298" y="134471"/>
                  </a:cubicBezTo>
                  <a:cubicBezTo>
                    <a:pt x="-4316" y="140930"/>
                    <a:pt x="45998" y="198239"/>
                    <a:pt x="54087" y="201706"/>
                  </a:cubicBezTo>
                  <a:cubicBezTo>
                    <a:pt x="91494" y="217737"/>
                    <a:pt x="268335" y="228518"/>
                    <a:pt x="269239" y="228600"/>
                  </a:cubicBezTo>
                  <a:cubicBezTo>
                    <a:pt x="363369" y="224118"/>
                    <a:pt x="459636" y="235596"/>
                    <a:pt x="551628" y="215153"/>
                  </a:cubicBezTo>
                  <a:cubicBezTo>
                    <a:pt x="570192" y="211028"/>
                    <a:pt x="521836" y="190635"/>
                    <a:pt x="511287" y="174812"/>
                  </a:cubicBezTo>
                  <a:cubicBezTo>
                    <a:pt x="503424" y="163018"/>
                    <a:pt x="501733" y="148100"/>
                    <a:pt x="497839" y="134471"/>
                  </a:cubicBezTo>
                  <a:cubicBezTo>
                    <a:pt x="492762" y="116701"/>
                    <a:pt x="498424" y="92710"/>
                    <a:pt x="484392" y="80683"/>
                  </a:cubicBezTo>
                  <a:cubicBezTo>
                    <a:pt x="477211" y="74528"/>
                    <a:pt x="371865" y="43334"/>
                    <a:pt x="349922" y="40342"/>
                  </a:cubicBezTo>
                  <a:cubicBezTo>
                    <a:pt x="269488" y="29373"/>
                    <a:pt x="107875" y="13447"/>
                    <a:pt x="107875" y="13447"/>
                  </a:cubicBezTo>
                  <a:cubicBezTo>
                    <a:pt x="89946" y="8965"/>
                    <a:pt x="72568" y="0"/>
                    <a:pt x="54087" y="0"/>
                  </a:cubicBezTo>
                  <a:cubicBezTo>
                    <a:pt x="-53488" y="0"/>
                    <a:pt x="54084" y="26894"/>
                    <a:pt x="54087" y="26895"/>
                  </a:cubicBezTo>
                  <a:cubicBezTo>
                    <a:pt x="68951" y="71488"/>
                    <a:pt x="103393" y="62754"/>
                    <a:pt x="94428" y="80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731197" y="2904833"/>
              <a:ext cx="834503" cy="699247"/>
            </a:xfrm>
            <a:custGeom>
              <a:avLst/>
              <a:gdLst>
                <a:gd name="connsiteX0" fmla="*/ 470647 w 834503"/>
                <a:gd name="connsiteY0" fmla="*/ 53788 h 699247"/>
                <a:gd name="connsiteX1" fmla="*/ 376518 w 834503"/>
                <a:gd name="connsiteY1" fmla="*/ 134470 h 699247"/>
                <a:gd name="connsiteX2" fmla="*/ 336177 w 834503"/>
                <a:gd name="connsiteY2" fmla="*/ 147917 h 699247"/>
                <a:gd name="connsiteX3" fmla="*/ 255494 w 834503"/>
                <a:gd name="connsiteY3" fmla="*/ 188258 h 699247"/>
                <a:gd name="connsiteX4" fmla="*/ 228600 w 834503"/>
                <a:gd name="connsiteY4" fmla="*/ 215153 h 699247"/>
                <a:gd name="connsiteX5" fmla="*/ 188259 w 834503"/>
                <a:gd name="connsiteY5" fmla="*/ 228600 h 699247"/>
                <a:gd name="connsiteX6" fmla="*/ 67236 w 834503"/>
                <a:gd name="connsiteY6" fmla="*/ 282388 h 699247"/>
                <a:gd name="connsiteX7" fmla="*/ 26894 w 834503"/>
                <a:gd name="connsiteY7" fmla="*/ 295835 h 699247"/>
                <a:gd name="connsiteX8" fmla="*/ 13447 w 834503"/>
                <a:gd name="connsiteY8" fmla="*/ 349623 h 699247"/>
                <a:gd name="connsiteX9" fmla="*/ 0 w 834503"/>
                <a:gd name="connsiteY9" fmla="*/ 389964 h 699247"/>
                <a:gd name="connsiteX10" fmla="*/ 40341 w 834503"/>
                <a:gd name="connsiteY10" fmla="*/ 470647 h 699247"/>
                <a:gd name="connsiteX11" fmla="*/ 67236 w 834503"/>
                <a:gd name="connsiteY11" fmla="*/ 497541 h 699247"/>
                <a:gd name="connsiteX12" fmla="*/ 134471 w 834503"/>
                <a:gd name="connsiteY12" fmla="*/ 524435 h 699247"/>
                <a:gd name="connsiteX13" fmla="*/ 174812 w 834503"/>
                <a:gd name="connsiteY13" fmla="*/ 551329 h 699247"/>
                <a:gd name="connsiteX14" fmla="*/ 349624 w 834503"/>
                <a:gd name="connsiteY14" fmla="*/ 564776 h 699247"/>
                <a:gd name="connsiteX15" fmla="*/ 389965 w 834503"/>
                <a:gd name="connsiteY15" fmla="*/ 578223 h 699247"/>
                <a:gd name="connsiteX16" fmla="*/ 430306 w 834503"/>
                <a:gd name="connsiteY16" fmla="*/ 672353 h 699247"/>
                <a:gd name="connsiteX17" fmla="*/ 510988 w 834503"/>
                <a:gd name="connsiteY17" fmla="*/ 699247 h 699247"/>
                <a:gd name="connsiteX18" fmla="*/ 699247 w 834503"/>
                <a:gd name="connsiteY18" fmla="*/ 685800 h 699247"/>
                <a:gd name="connsiteX19" fmla="*/ 726141 w 834503"/>
                <a:gd name="connsiteY19" fmla="*/ 645458 h 699247"/>
                <a:gd name="connsiteX20" fmla="*/ 766483 w 834503"/>
                <a:gd name="connsiteY20" fmla="*/ 632011 h 699247"/>
                <a:gd name="connsiteX21" fmla="*/ 833718 w 834503"/>
                <a:gd name="connsiteY21" fmla="*/ 551329 h 699247"/>
                <a:gd name="connsiteX22" fmla="*/ 806824 w 834503"/>
                <a:gd name="connsiteY22" fmla="*/ 228600 h 699247"/>
                <a:gd name="connsiteX23" fmla="*/ 779930 w 834503"/>
                <a:gd name="connsiteY23" fmla="*/ 147917 h 699247"/>
                <a:gd name="connsiteX24" fmla="*/ 766483 w 834503"/>
                <a:gd name="connsiteY24" fmla="*/ 107576 h 699247"/>
                <a:gd name="connsiteX25" fmla="*/ 685800 w 834503"/>
                <a:gd name="connsiteY25" fmla="*/ 80682 h 699247"/>
                <a:gd name="connsiteX26" fmla="*/ 645459 w 834503"/>
                <a:gd name="connsiteY26" fmla="*/ 67235 h 699247"/>
                <a:gd name="connsiteX27" fmla="*/ 591671 w 834503"/>
                <a:gd name="connsiteY27" fmla="*/ 26894 h 699247"/>
                <a:gd name="connsiteX28" fmla="*/ 510988 w 834503"/>
                <a:gd name="connsiteY28" fmla="*/ 0 h 699247"/>
                <a:gd name="connsiteX29" fmla="*/ 470647 w 834503"/>
                <a:gd name="connsiteY29" fmla="*/ 53788 h 6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4503" h="699247">
                  <a:moveTo>
                    <a:pt x="470647" y="53788"/>
                  </a:moveTo>
                  <a:cubicBezTo>
                    <a:pt x="448235" y="76200"/>
                    <a:pt x="410373" y="110772"/>
                    <a:pt x="376518" y="134470"/>
                  </a:cubicBezTo>
                  <a:cubicBezTo>
                    <a:pt x="364906" y="142598"/>
                    <a:pt x="348855" y="141578"/>
                    <a:pt x="336177" y="147917"/>
                  </a:cubicBezTo>
                  <a:cubicBezTo>
                    <a:pt x="231909" y="200051"/>
                    <a:pt x="356892" y="154459"/>
                    <a:pt x="255494" y="188258"/>
                  </a:cubicBezTo>
                  <a:cubicBezTo>
                    <a:pt x="246529" y="197223"/>
                    <a:pt x="239471" y="208630"/>
                    <a:pt x="228600" y="215153"/>
                  </a:cubicBezTo>
                  <a:cubicBezTo>
                    <a:pt x="216446" y="222446"/>
                    <a:pt x="199327" y="219745"/>
                    <a:pt x="188259" y="228600"/>
                  </a:cubicBezTo>
                  <a:cubicBezTo>
                    <a:pt x="96408" y="302081"/>
                    <a:pt x="270275" y="253382"/>
                    <a:pt x="67236" y="282388"/>
                  </a:cubicBezTo>
                  <a:cubicBezTo>
                    <a:pt x="53789" y="286870"/>
                    <a:pt x="35749" y="284767"/>
                    <a:pt x="26894" y="295835"/>
                  </a:cubicBezTo>
                  <a:cubicBezTo>
                    <a:pt x="15349" y="310266"/>
                    <a:pt x="18524" y="331853"/>
                    <a:pt x="13447" y="349623"/>
                  </a:cubicBezTo>
                  <a:cubicBezTo>
                    <a:pt x="9553" y="363252"/>
                    <a:pt x="4482" y="376517"/>
                    <a:pt x="0" y="389964"/>
                  </a:cubicBezTo>
                  <a:cubicBezTo>
                    <a:pt x="14202" y="432572"/>
                    <a:pt x="10550" y="433409"/>
                    <a:pt x="40341" y="470647"/>
                  </a:cubicBezTo>
                  <a:cubicBezTo>
                    <a:pt x="48261" y="480547"/>
                    <a:pt x="56228" y="491251"/>
                    <a:pt x="67236" y="497541"/>
                  </a:cubicBezTo>
                  <a:cubicBezTo>
                    <a:pt x="88194" y="509517"/>
                    <a:pt x="112881" y="513640"/>
                    <a:pt x="134471" y="524435"/>
                  </a:cubicBezTo>
                  <a:cubicBezTo>
                    <a:pt x="148926" y="531663"/>
                    <a:pt x="158928" y="548351"/>
                    <a:pt x="174812" y="551329"/>
                  </a:cubicBezTo>
                  <a:cubicBezTo>
                    <a:pt x="232254" y="562099"/>
                    <a:pt x="291353" y="560294"/>
                    <a:pt x="349624" y="564776"/>
                  </a:cubicBezTo>
                  <a:cubicBezTo>
                    <a:pt x="363071" y="569258"/>
                    <a:pt x="382102" y="566429"/>
                    <a:pt x="389965" y="578223"/>
                  </a:cubicBezTo>
                  <a:cubicBezTo>
                    <a:pt x="422855" y="627558"/>
                    <a:pt x="377845" y="646122"/>
                    <a:pt x="430306" y="672353"/>
                  </a:cubicBezTo>
                  <a:cubicBezTo>
                    <a:pt x="455662" y="685031"/>
                    <a:pt x="510988" y="699247"/>
                    <a:pt x="510988" y="699247"/>
                  </a:cubicBezTo>
                  <a:cubicBezTo>
                    <a:pt x="573741" y="694765"/>
                    <a:pt x="638213" y="701059"/>
                    <a:pt x="699247" y="685800"/>
                  </a:cubicBezTo>
                  <a:cubicBezTo>
                    <a:pt x="714926" y="681880"/>
                    <a:pt x="713521" y="655554"/>
                    <a:pt x="726141" y="645458"/>
                  </a:cubicBezTo>
                  <a:cubicBezTo>
                    <a:pt x="737210" y="636603"/>
                    <a:pt x="753036" y="636493"/>
                    <a:pt x="766483" y="632011"/>
                  </a:cubicBezTo>
                  <a:cubicBezTo>
                    <a:pt x="775242" y="623252"/>
                    <a:pt x="832827" y="570942"/>
                    <a:pt x="833718" y="551329"/>
                  </a:cubicBezTo>
                  <a:cubicBezTo>
                    <a:pt x="836621" y="487474"/>
                    <a:pt x="832293" y="321986"/>
                    <a:pt x="806824" y="228600"/>
                  </a:cubicBezTo>
                  <a:cubicBezTo>
                    <a:pt x="799365" y="201250"/>
                    <a:pt x="788895" y="174811"/>
                    <a:pt x="779930" y="147917"/>
                  </a:cubicBezTo>
                  <a:cubicBezTo>
                    <a:pt x="775448" y="134470"/>
                    <a:pt x="779930" y="112058"/>
                    <a:pt x="766483" y="107576"/>
                  </a:cubicBezTo>
                  <a:lnTo>
                    <a:pt x="685800" y="80682"/>
                  </a:lnTo>
                  <a:lnTo>
                    <a:pt x="645459" y="67235"/>
                  </a:lnTo>
                  <a:cubicBezTo>
                    <a:pt x="627530" y="53788"/>
                    <a:pt x="611717" y="36917"/>
                    <a:pt x="591671" y="26894"/>
                  </a:cubicBezTo>
                  <a:cubicBezTo>
                    <a:pt x="566315" y="14216"/>
                    <a:pt x="510988" y="0"/>
                    <a:pt x="510988" y="0"/>
                  </a:cubicBezTo>
                  <a:cubicBezTo>
                    <a:pt x="464633" y="15452"/>
                    <a:pt x="493059" y="31376"/>
                    <a:pt x="470647" y="53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96068" y="6359066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Real-world Graph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4024419" y="5500054"/>
            <a:ext cx="418537" cy="443705"/>
          </a:xfrm>
          <a:prstGeom prst="rightArrow">
            <a:avLst>
              <a:gd name="adj1" fmla="val 37778"/>
              <a:gd name="adj2" fmla="val 46944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8637216" y="4517157"/>
            <a:ext cx="976422" cy="369332"/>
          </a:xfrm>
          <a:prstGeom prst="rightArrow">
            <a:avLst>
              <a:gd name="adj1" fmla="val 37778"/>
              <a:gd name="adj2" fmla="val 46944"/>
            </a:avLst>
          </a:prstGeom>
          <a:gradFill flip="none" rotWithShape="1">
            <a:gsLst>
              <a:gs pos="0">
                <a:srgbClr val="F48D0F">
                  <a:shade val="30000"/>
                  <a:satMod val="115000"/>
                </a:srgbClr>
              </a:gs>
              <a:gs pos="50000">
                <a:srgbClr val="F48D0F">
                  <a:shade val="67500"/>
                  <a:satMod val="115000"/>
                </a:srgbClr>
              </a:gs>
              <a:gs pos="100000">
                <a:srgbClr val="F48D0F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70012" y="5174322"/>
            <a:ext cx="192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CN" dirty="0">
                <a:latin typeface="Trebuchet MS" panose="020B0703020202090204" pitchFamily="34" charset="0"/>
              </a:rPr>
              <a:t>Best-performing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  <a:p>
            <a:pPr algn="ctr"/>
            <a:r>
              <a:rPr lang="en-US" dirty="0">
                <a:latin typeface="Trebuchet MS" panose="020B0603020202020204" pitchFamily="34" charset="0"/>
              </a:rPr>
              <a:t>PaF Strategy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05320" y="4187367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Tunes</a:t>
            </a:r>
          </a:p>
        </p:txBody>
      </p:sp>
      <p:sp>
        <p:nvSpPr>
          <p:cNvPr id="38" name="Rounded Rectangle 5"/>
          <p:cNvSpPr/>
          <p:nvPr/>
        </p:nvSpPr>
        <p:spPr>
          <a:xfrm>
            <a:off x="4504463" y="2672019"/>
            <a:ext cx="3984259" cy="3941860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PyGim Tuner</a:t>
            </a:r>
          </a:p>
        </p:txBody>
      </p:sp>
      <p:sp>
        <p:nvSpPr>
          <p:cNvPr id="49" name="Rounded Rectangle 16"/>
          <p:cNvSpPr/>
          <p:nvPr/>
        </p:nvSpPr>
        <p:spPr>
          <a:xfrm>
            <a:off x="5405901" y="5938544"/>
            <a:ext cx="2173640" cy="5869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PaF Selector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633172" y="4127024"/>
            <a:ext cx="3726841" cy="1499298"/>
            <a:chOff x="4657092" y="4107978"/>
            <a:chExt cx="3726841" cy="1499298"/>
          </a:xfrm>
        </p:grpSpPr>
        <p:sp>
          <p:nvSpPr>
            <p:cNvPr id="50" name="Rounded Rectangle 16"/>
            <p:cNvSpPr/>
            <p:nvPr/>
          </p:nvSpPr>
          <p:spPr>
            <a:xfrm>
              <a:off x="4657092" y="4107978"/>
              <a:ext cx="3726841" cy="14992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Performance Predictor</a:t>
              </a:r>
            </a:p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1" name="Rounded Rectangle 16"/>
            <p:cNvSpPr/>
            <p:nvPr/>
          </p:nvSpPr>
          <p:spPr>
            <a:xfrm>
              <a:off x="4954272" y="4616431"/>
              <a:ext cx="1352106" cy="40229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Host-&gt;PIM</a:t>
              </a:r>
            </a:p>
          </p:txBody>
        </p:sp>
        <p:sp>
          <p:nvSpPr>
            <p:cNvPr id="52" name="Rounded Rectangle 16"/>
            <p:cNvSpPr/>
            <p:nvPr/>
          </p:nvSpPr>
          <p:spPr>
            <a:xfrm>
              <a:off x="4954272" y="5074847"/>
              <a:ext cx="1352106" cy="40229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PIM-&gt;Host</a:t>
              </a:r>
            </a:p>
          </p:txBody>
        </p:sp>
        <p:sp>
          <p:nvSpPr>
            <p:cNvPr id="53" name="Rounded Rectangle 16"/>
            <p:cNvSpPr/>
            <p:nvPr/>
          </p:nvSpPr>
          <p:spPr>
            <a:xfrm>
              <a:off x="6598279" y="4626358"/>
              <a:ext cx="1452565" cy="40229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PIM Kernel</a:t>
              </a:r>
            </a:p>
          </p:txBody>
        </p:sp>
        <p:sp>
          <p:nvSpPr>
            <p:cNvPr id="54" name="Rounded Rectangle 16"/>
            <p:cNvSpPr/>
            <p:nvPr/>
          </p:nvSpPr>
          <p:spPr>
            <a:xfrm>
              <a:off x="6591834" y="5074847"/>
              <a:ext cx="1459011" cy="40229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Host Kernel</a:t>
              </a:r>
            </a:p>
          </p:txBody>
        </p:sp>
      </p:grpSp>
      <p:sp>
        <p:nvSpPr>
          <p:cNvPr id="41" name="Rounded Rectangle 16"/>
          <p:cNvSpPr/>
          <p:nvPr/>
        </p:nvSpPr>
        <p:spPr>
          <a:xfrm>
            <a:off x="4639788" y="3198460"/>
            <a:ext cx="1794501" cy="5869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Hardware Profiler</a:t>
            </a:r>
          </a:p>
        </p:txBody>
      </p:sp>
      <p:sp>
        <p:nvSpPr>
          <p:cNvPr id="59" name="Right Arrow 29"/>
          <p:cNvSpPr/>
          <p:nvPr/>
        </p:nvSpPr>
        <p:spPr>
          <a:xfrm rot="5400000">
            <a:off x="5404729" y="3755858"/>
            <a:ext cx="264618" cy="418536"/>
          </a:xfrm>
          <a:prstGeom prst="rightArrow">
            <a:avLst>
              <a:gd name="adj1" fmla="val 37778"/>
              <a:gd name="adj2" fmla="val 46944"/>
            </a:avLst>
          </a:prstGeom>
          <a:solidFill>
            <a:srgbClr val="CC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16"/>
          <p:cNvSpPr/>
          <p:nvPr/>
        </p:nvSpPr>
        <p:spPr>
          <a:xfrm>
            <a:off x="6558896" y="3198460"/>
            <a:ext cx="1794501" cy="5869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latin typeface="Trebuchet MS" panose="020B0603020202020204" pitchFamily="34" charset="0"/>
              </a:rPr>
              <a:t>PaF Generator</a:t>
            </a:r>
          </a:p>
        </p:txBody>
      </p:sp>
      <p:sp>
        <p:nvSpPr>
          <p:cNvPr id="60" name="Right Arrow 29"/>
          <p:cNvSpPr/>
          <p:nvPr/>
        </p:nvSpPr>
        <p:spPr>
          <a:xfrm rot="5400000">
            <a:off x="7323837" y="3755858"/>
            <a:ext cx="264618" cy="418536"/>
          </a:xfrm>
          <a:prstGeom prst="rightArrow">
            <a:avLst>
              <a:gd name="adj1" fmla="val 37778"/>
              <a:gd name="adj2" fmla="val 46944"/>
            </a:avLst>
          </a:prstGeom>
          <a:solidFill>
            <a:srgbClr val="CC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ight Arrow 29"/>
          <p:cNvSpPr/>
          <p:nvPr/>
        </p:nvSpPr>
        <p:spPr>
          <a:xfrm rot="5400000">
            <a:off x="6301980" y="5574707"/>
            <a:ext cx="264618" cy="418536"/>
          </a:xfrm>
          <a:prstGeom prst="rightArrow">
            <a:avLst>
              <a:gd name="adj1" fmla="val 37778"/>
              <a:gd name="adj2" fmla="val 46944"/>
            </a:avLst>
          </a:prstGeom>
          <a:solidFill>
            <a:srgbClr val="CC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Arrow 28"/>
          <p:cNvSpPr/>
          <p:nvPr/>
        </p:nvSpPr>
        <p:spPr>
          <a:xfrm>
            <a:off x="4024419" y="3504599"/>
            <a:ext cx="418537" cy="443705"/>
          </a:xfrm>
          <a:prstGeom prst="rightArrow">
            <a:avLst>
              <a:gd name="adj1" fmla="val 37778"/>
              <a:gd name="adj2" fmla="val 46944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 descr="方案汇总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0930" y="415724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方案亮点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5170" y="3663845"/>
            <a:ext cx="843280" cy="843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 animBg="1"/>
      <p:bldP spid="34" grpId="0" animBg="1"/>
      <p:bldP spid="35" grpId="0"/>
      <p:bldP spid="36" grpId="0"/>
      <p:bldP spid="38" grpId="0" animBg="1"/>
      <p:bldP spid="49" grpId="0" animBg="1"/>
      <p:bldP spid="41" grpId="0" animBg="1"/>
      <p:bldP spid="59" grpId="0" animBg="1"/>
      <p:bldP spid="48" grpId="0" animBg="1"/>
      <p:bldP spid="60" grpId="0" animBg="1"/>
      <p:bldP spid="61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 Overview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21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1389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rebuchet MS" panose="020B0703020202090204" pitchFamily="34" charset="0"/>
              </a:rPr>
              <a:t>An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efficient</a:t>
            </a:r>
            <a:r>
              <a:rPr lang="en-US" sz="2400" dirty="0">
                <a:latin typeface="Trebuchet MS" panose="020B0703020202090204" pitchFamily="34" charset="0"/>
              </a:rPr>
              <a:t> and </a:t>
            </a:r>
            <a:r>
              <a:rPr lang="en-US" sz="2400" dirty="0">
                <a:solidFill>
                  <a:srgbClr val="8D3E64"/>
                </a:solidFill>
                <a:latin typeface="Trebuchet MS" panose="020B0703020202090204" pitchFamily="34" charset="0"/>
              </a:rPr>
              <a:t>easy-to-use</a:t>
            </a:r>
            <a:r>
              <a:rPr lang="en-US" sz="2400" dirty="0">
                <a:latin typeface="Trebuchet MS" panose="020B0703020202090204" pitchFamily="34" charset="0"/>
              </a:rPr>
              <a:t> GNN library for real PIM systems</a:t>
            </a:r>
            <a:endParaRPr lang="en-US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 err="1">
                <a:latin typeface="Trebuchet MS" panose="020B0703020202090204" pitchFamily="34" charset="0"/>
              </a:rPr>
              <a:t>PyGim</a:t>
            </a:r>
            <a:r>
              <a:rPr lang="en-US" sz="2400" dirty="0">
                <a:latin typeface="Trebuchet MS" panose="020B0703020202090204" pitchFamily="34" charset="0"/>
              </a:rPr>
              <a:t> incorporates </a:t>
            </a: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 key </a:t>
            </a:r>
            <a:r>
              <a:rPr lang="en-US" sz="2400" dirty="0">
                <a:latin typeface="Trebuchet MS" panose="020B0703020202090204" pitchFamily="34" charset="0"/>
              </a:rPr>
              <a:t>components:</a:t>
            </a: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357B74ED-16A0-FB70-6F25-2A09E3F31320}"/>
              </a:ext>
            </a:extLst>
          </p:cNvPr>
          <p:cNvSpPr/>
          <p:nvPr/>
        </p:nvSpPr>
        <p:spPr>
          <a:xfrm>
            <a:off x="1038558" y="2271803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Cooperative Acceleration (CoA)</a:t>
            </a:r>
          </a:p>
        </p:txBody>
      </p:sp>
      <p:sp>
        <p:nvSpPr>
          <p:cNvPr id="14" name="Rounded Rectangle 40">
            <a:extLst>
              <a:ext uri="{FF2B5EF4-FFF2-40B4-BE49-F238E27FC236}">
                <a16:creationId xmlns:a16="http://schemas.microsoft.com/office/drawing/2014/main" id="{EAC45597-28C6-1E2F-1BED-B730035C6627}"/>
              </a:ext>
            </a:extLst>
          </p:cNvPr>
          <p:cNvSpPr/>
          <p:nvPr/>
        </p:nvSpPr>
        <p:spPr>
          <a:xfrm>
            <a:off x="1038558" y="3231551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Parallelism Fusion (PaF)</a:t>
            </a:r>
          </a:p>
        </p:txBody>
      </p:sp>
      <p:sp>
        <p:nvSpPr>
          <p:cNvPr id="15" name="Rounded Rectangle 40">
            <a:extLst>
              <a:ext uri="{FF2B5EF4-FFF2-40B4-BE49-F238E27FC236}">
                <a16:creationId xmlns:a16="http://schemas.microsoft.com/office/drawing/2014/main" id="{26A85694-5CFF-F2BC-3C47-D212ADF15C41}"/>
              </a:ext>
            </a:extLst>
          </p:cNvPr>
          <p:cNvSpPr/>
          <p:nvPr/>
        </p:nvSpPr>
        <p:spPr>
          <a:xfrm>
            <a:off x="1038558" y="4191299"/>
            <a:ext cx="3995981" cy="828089"/>
          </a:xfrm>
          <a:prstGeom prst="roundRect">
            <a:avLst>
              <a:gd name="adj" fmla="val 7426"/>
            </a:avLst>
          </a:prstGeom>
          <a:solidFill>
            <a:srgbClr val="CC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Lightweight Tuning</a:t>
            </a:r>
          </a:p>
        </p:txBody>
      </p:sp>
      <p:sp>
        <p:nvSpPr>
          <p:cNvPr id="16" name="Rounded Rectangle 40">
            <a:extLst>
              <a:ext uri="{FF2B5EF4-FFF2-40B4-BE49-F238E27FC236}">
                <a16:creationId xmlns:a16="http://schemas.microsoft.com/office/drawing/2014/main" id="{84CE555B-7C4A-F90C-360B-E1F694CD9D0D}"/>
              </a:ext>
            </a:extLst>
          </p:cNvPr>
          <p:cNvSpPr/>
          <p:nvPr/>
        </p:nvSpPr>
        <p:spPr>
          <a:xfrm>
            <a:off x="1038558" y="5151048"/>
            <a:ext cx="3995981" cy="828089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Handy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3871528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23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99" y="646105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err="1">
                <a:latin typeface="Trebuchet MS" panose="020B0703020202090204" pitchFamily="34" charset="0"/>
              </a:rPr>
              <a:t>PyGim</a:t>
            </a:r>
            <a:r>
              <a:rPr lang="en-GB" sz="2000" dirty="0">
                <a:latin typeface="Trebuchet MS" panose="020B0703020202090204" pitchFamily="34" charset="0"/>
              </a:rPr>
              <a:t> integrates a </a:t>
            </a:r>
            <a:r>
              <a:rPr lang="en-GB" sz="2000" b="1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handy</a:t>
            </a:r>
            <a:r>
              <a:rPr lang="en-GB" sz="2000" dirty="0">
                <a:latin typeface="Trebuchet MS" panose="020B0703020202090204" pitchFamily="34" charset="0"/>
              </a:rPr>
              <a:t> Python API (currently integrated with </a:t>
            </a:r>
            <a:r>
              <a:rPr lang="en-GB" sz="2000" dirty="0" err="1">
                <a:latin typeface="Trebuchet MS" panose="020B0703020202090204" pitchFamily="34" charset="0"/>
              </a:rPr>
              <a:t>PyTorch</a:t>
            </a:r>
            <a:r>
              <a:rPr lang="en-GB" sz="2000" dirty="0">
                <a:latin typeface="Trebuchet MS" panose="020B0703020202090204" pitchFamily="34" charset="0"/>
              </a:rPr>
              <a:t>)</a:t>
            </a:r>
            <a:endParaRPr lang="en-GB" sz="1800" dirty="0">
              <a:latin typeface="Trebuchet MS" panose="020B070302020209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71C0999-515E-C507-F6AA-4AA3DF9F7BB8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4. Handy Programming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14DA-BDD9-AF58-82CA-09A05AE7FACA}"/>
              </a:ext>
            </a:extLst>
          </p:cNvPr>
          <p:cNvSpPr txBox="1"/>
          <p:nvPr/>
        </p:nvSpPr>
        <p:spPr>
          <a:xfrm>
            <a:off x="255199" y="1026000"/>
            <a:ext cx="7704000" cy="57600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torch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gyn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torch.nn.Module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 dirty="0" err="1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500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.linear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torch.nn.Linear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features_size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in_dense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Execute memory-intensive operator in PIM devices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dense_parts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col_split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in_dense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out_dense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gyn.pim_run_aggr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dense_parts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Execute compute-intensive operator in Host (e.g., CPU/GPU)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out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.linear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out_dense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gyn.pim_init_devices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num_pim_devices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Initialize PIM devices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data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load_dataset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Load graph</a:t>
            </a:r>
          </a:p>
          <a:p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Tune the PaF strategy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graph_parts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config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gyn.tune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data.graph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device_info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gyn.load_graph_pim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graph_parts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Partition graph to PIM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GNN model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model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torch.nn.Sequential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([Linear(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in_channels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Linear(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out_channels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)])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model.forward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data.features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GCN inference</a:t>
            </a:r>
            <a:endParaRPr lang="en-GR" sz="1500" dirty="0">
              <a:solidFill>
                <a:srgbClr val="00919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303962-6DC3-7B36-ADF7-0825838AD3A3}"/>
              </a:ext>
            </a:extLst>
          </p:cNvPr>
          <p:cNvSpPr txBox="1"/>
          <p:nvPr/>
        </p:nvSpPr>
        <p:spPr>
          <a:xfrm>
            <a:off x="308205" y="1016187"/>
            <a:ext cx="227231" cy="5863144"/>
          </a:xfrm>
          <a:prstGeom prst="rect">
            <a:avLst/>
          </a:prstGeom>
          <a:noFill/>
          <a:ln w="19050"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endParaRPr lang="en-GR" sz="15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B02696F-553A-66D8-DF6D-4C397000221D}"/>
              </a:ext>
            </a:extLst>
          </p:cNvPr>
          <p:cNvSpPr/>
          <p:nvPr/>
        </p:nvSpPr>
        <p:spPr>
          <a:xfrm>
            <a:off x="588442" y="1116687"/>
            <a:ext cx="7290994" cy="5652000"/>
          </a:xfrm>
          <a:prstGeom prst="roundRect">
            <a:avLst>
              <a:gd name="adj" fmla="val 2673"/>
            </a:avLst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DF61E91-16D3-240C-AC1F-F0AAA514B823}"/>
              </a:ext>
            </a:extLst>
          </p:cNvPr>
          <p:cNvSpPr/>
          <p:nvPr/>
        </p:nvSpPr>
        <p:spPr>
          <a:xfrm>
            <a:off x="615946" y="5183194"/>
            <a:ext cx="6948000" cy="1404000"/>
          </a:xfrm>
          <a:prstGeom prst="roundRect">
            <a:avLst>
              <a:gd name="adj" fmla="val 259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GNN model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torch.nn.Sequential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([Linear(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in_channels,feature_size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Linear(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out_channels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  <a:endParaRPr lang="en-G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55DAE0B-30C6-7C1C-11D1-F426191341CD}"/>
              </a:ext>
            </a:extLst>
          </p:cNvPr>
          <p:cNvSpPr/>
          <p:nvPr/>
        </p:nvSpPr>
        <p:spPr>
          <a:xfrm>
            <a:off x="615946" y="1060506"/>
            <a:ext cx="2772000" cy="252000"/>
          </a:xfrm>
          <a:prstGeom prst="roundRect">
            <a:avLst>
              <a:gd name="adj" fmla="val 259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pygim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gyn</a:t>
            </a:r>
            <a:endParaRPr lang="en-G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D119E36-5100-A37D-5B42-739CA8CFA79F}"/>
              </a:ext>
            </a:extLst>
          </p:cNvPr>
          <p:cNvSpPr/>
          <p:nvPr/>
        </p:nvSpPr>
        <p:spPr>
          <a:xfrm>
            <a:off x="615946" y="2891718"/>
            <a:ext cx="6696000" cy="252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G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ut_dense = gyn.pim_run_aggr(graph_pim, dense_parts)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0C25823-E176-4C19-4EF1-62319F537B50}"/>
              </a:ext>
            </a:extLst>
          </p:cNvPr>
          <p:cNvSpPr/>
          <p:nvPr/>
        </p:nvSpPr>
        <p:spPr>
          <a:xfrm>
            <a:off x="615946" y="2448452"/>
            <a:ext cx="7056000" cy="252000"/>
          </a:xfrm>
          <a:prstGeom prst="round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Execute memory-intensive kernel in real PIM devices</a:t>
            </a:r>
            <a:endParaRPr lang="en-GR" dirty="0">
              <a:solidFill>
                <a:srgbClr val="00919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B649376-2BC6-7333-A6D0-8845F0DDA660}"/>
              </a:ext>
            </a:extLst>
          </p:cNvPr>
          <p:cNvSpPr/>
          <p:nvPr/>
        </p:nvSpPr>
        <p:spPr>
          <a:xfrm>
            <a:off x="615946" y="4734569"/>
            <a:ext cx="7308000" cy="252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G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gyn.tune(data.graph, feature_size, device_info)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60D93C6-386D-60FB-ED37-58FB76F6A0FB}"/>
              </a:ext>
            </a:extLst>
          </p:cNvPr>
          <p:cNvSpPr/>
          <p:nvPr/>
        </p:nvSpPr>
        <p:spPr>
          <a:xfrm>
            <a:off x="615946" y="4454478"/>
            <a:ext cx="3081835" cy="252000"/>
          </a:xfrm>
          <a:prstGeom prst="round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Tune the PaF strategy</a:t>
            </a:r>
            <a:endParaRPr lang="en-GR" dirty="0">
              <a:solidFill>
                <a:srgbClr val="00919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23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71C0999-515E-C507-F6AA-4AA3DF9F7BB8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5"/>
                </a:solidFill>
                <a:latin typeface="Trebuchet MS" panose="020B0703020202090204" pitchFamily="34" charset="0"/>
              </a:rPr>
              <a:t>Deploy Your GNNs </a:t>
            </a:r>
            <a:r>
              <a:rPr lang="en-US" altLang="zh-CN" sz="2800" dirty="0">
                <a:solidFill>
                  <a:schemeClr val="accent5"/>
                </a:solidFill>
                <a:latin typeface="Trebuchet MS" panose="020B0703020202090204" pitchFamily="34" charset="0"/>
              </a:rPr>
              <a:t>E</a:t>
            </a:r>
            <a:r>
              <a:rPr lang="en-US" sz="2800" dirty="0">
                <a:solidFill>
                  <a:schemeClr val="accent5"/>
                </a:solidFill>
                <a:latin typeface="Trebuchet MS" panose="020B0703020202090204" pitchFamily="34" charset="0"/>
              </a:rPr>
              <a:t>ffortlessly </a:t>
            </a:r>
            <a:r>
              <a:rPr lang="en-US" altLang="zh-CN" sz="2800" dirty="0">
                <a:solidFill>
                  <a:schemeClr val="accent5"/>
                </a:solidFill>
                <a:latin typeface="Trebuchet MS" panose="020B0703020202090204" pitchFamily="34" charset="0"/>
              </a:rPr>
              <a:t>with </a:t>
            </a:r>
            <a:r>
              <a:rPr lang="en-US" altLang="zh-CN" sz="280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US" altLang="zh-CN" sz="2800" dirty="0">
                <a:solidFill>
                  <a:schemeClr val="accent5"/>
                </a:solidFill>
                <a:latin typeface="Trebuchet MS" panose="020B0703020202090204" pitchFamily="34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Trebuchet MS" panose="020B0703020202090204" pitchFamily="34" charset="0"/>
              </a:rPr>
              <a:t>and Enjoy the PIM Benefits!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14DA-BDD9-AF58-82CA-09A05AE7FACA}"/>
              </a:ext>
            </a:extLst>
          </p:cNvPr>
          <p:cNvSpPr txBox="1"/>
          <p:nvPr/>
        </p:nvSpPr>
        <p:spPr>
          <a:xfrm>
            <a:off x="255199" y="1026000"/>
            <a:ext cx="7704000" cy="57600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torch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gyn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torch.nn.Module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 dirty="0" err="1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500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hidden_size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.linear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torch.nn.Linear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features_size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in_dense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Execute memory-intensive operator in PIM devices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dense_parts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col_split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in_dense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out_dense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gyn.pim_run_aggr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dense_parts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Execute compute-intensive operator in Host (e.g., CPU/GPU)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out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.linear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out_dense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gyn.pim_init_devices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num_pim_devices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Initialize PIM devices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data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load_dataset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Load graph</a:t>
            </a:r>
          </a:p>
          <a:p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Tune the PaF strategy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graph_parts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config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gyn.tune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data.graph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device_info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gyn.load_graph_pim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graph_parts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Partition graph to PIM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GNN model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model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torch.nn.Sequential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([Linear(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in_channels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Linear(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out_channels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)])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model.forward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data.features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GCN inference</a:t>
            </a:r>
            <a:endParaRPr lang="en-GR" sz="1500" dirty="0">
              <a:solidFill>
                <a:srgbClr val="00919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303962-6DC3-7B36-ADF7-0825838AD3A3}"/>
              </a:ext>
            </a:extLst>
          </p:cNvPr>
          <p:cNvSpPr txBox="1"/>
          <p:nvPr/>
        </p:nvSpPr>
        <p:spPr>
          <a:xfrm>
            <a:off x="308205" y="1016187"/>
            <a:ext cx="227231" cy="5863144"/>
          </a:xfrm>
          <a:prstGeom prst="rect">
            <a:avLst/>
          </a:prstGeom>
          <a:noFill/>
          <a:ln w="19050"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endParaRPr lang="en-GR" sz="15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B02696F-553A-66D8-DF6D-4C397000221D}"/>
              </a:ext>
            </a:extLst>
          </p:cNvPr>
          <p:cNvSpPr/>
          <p:nvPr/>
        </p:nvSpPr>
        <p:spPr>
          <a:xfrm>
            <a:off x="588442" y="1116688"/>
            <a:ext cx="7290994" cy="5652000"/>
          </a:xfrm>
          <a:prstGeom prst="roundRect">
            <a:avLst>
              <a:gd name="adj" fmla="val 2673"/>
            </a:avLst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DF61E91-16D3-240C-AC1F-F0AAA514B823}"/>
              </a:ext>
            </a:extLst>
          </p:cNvPr>
          <p:cNvSpPr/>
          <p:nvPr/>
        </p:nvSpPr>
        <p:spPr>
          <a:xfrm>
            <a:off x="615946" y="5183194"/>
            <a:ext cx="6948000" cy="1404000"/>
          </a:xfrm>
          <a:prstGeom prst="roundRect">
            <a:avLst>
              <a:gd name="adj" fmla="val 259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GNN model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torch.nn.Sequential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([Linear(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in_channels,feature_size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GCNConv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Linear(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feature_size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out_channels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  <a:endParaRPr lang="en-G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55DAE0B-30C6-7C1C-11D1-F426191341CD}"/>
              </a:ext>
            </a:extLst>
          </p:cNvPr>
          <p:cNvSpPr/>
          <p:nvPr/>
        </p:nvSpPr>
        <p:spPr>
          <a:xfrm>
            <a:off x="615946" y="1060506"/>
            <a:ext cx="2772000" cy="252000"/>
          </a:xfrm>
          <a:prstGeom prst="roundRect">
            <a:avLst>
              <a:gd name="adj" fmla="val 259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pygim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81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gyn</a:t>
            </a:r>
            <a:endParaRPr lang="en-G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D119E36-5100-A37D-5B42-739CA8CFA79F}"/>
              </a:ext>
            </a:extLst>
          </p:cNvPr>
          <p:cNvSpPr/>
          <p:nvPr/>
        </p:nvSpPr>
        <p:spPr>
          <a:xfrm>
            <a:off x="615946" y="2891718"/>
            <a:ext cx="6696000" cy="252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G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ut_dense = gyn.pim_run_aggr(graph_pim, dense_parts)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0C25823-E176-4C19-4EF1-62319F537B50}"/>
              </a:ext>
            </a:extLst>
          </p:cNvPr>
          <p:cNvSpPr/>
          <p:nvPr/>
        </p:nvSpPr>
        <p:spPr>
          <a:xfrm>
            <a:off x="615946" y="2448452"/>
            <a:ext cx="7056000" cy="252000"/>
          </a:xfrm>
          <a:prstGeom prst="round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Execute memory-intensive kernel in real PIM devices</a:t>
            </a:r>
            <a:endParaRPr lang="en-GR" dirty="0">
              <a:solidFill>
                <a:srgbClr val="00919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B649376-2BC6-7333-A6D0-8845F0DDA660}"/>
              </a:ext>
            </a:extLst>
          </p:cNvPr>
          <p:cNvSpPr/>
          <p:nvPr/>
        </p:nvSpPr>
        <p:spPr>
          <a:xfrm>
            <a:off x="615946" y="4734569"/>
            <a:ext cx="7308000" cy="252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graph_pim</a:t>
            </a:r>
            <a:r>
              <a:rPr lang="en-G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gyn.tune(data.graph, feature_size, device_info)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60D93C6-386D-60FB-ED37-58FB76F6A0FB}"/>
              </a:ext>
            </a:extLst>
          </p:cNvPr>
          <p:cNvSpPr/>
          <p:nvPr/>
        </p:nvSpPr>
        <p:spPr>
          <a:xfrm>
            <a:off x="615946" y="4454478"/>
            <a:ext cx="3081835" cy="252000"/>
          </a:xfrm>
          <a:prstGeom prst="round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dirty="0">
                <a:solidFill>
                  <a:srgbClr val="0091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Tune the PaF strategy</a:t>
            </a:r>
            <a:endParaRPr lang="en-GR" dirty="0">
              <a:solidFill>
                <a:srgbClr val="00919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F04803-6D2D-146A-91F7-3208417076C1}"/>
              </a:ext>
            </a:extLst>
          </p:cNvPr>
          <p:cNvGrpSpPr/>
          <p:nvPr/>
        </p:nvGrpSpPr>
        <p:grpSpPr>
          <a:xfrm>
            <a:off x="9654053" y="5501645"/>
            <a:ext cx="2054451" cy="1231982"/>
            <a:chOff x="24634797" y="7433161"/>
            <a:chExt cx="2054451" cy="12319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4C93F6-A5EA-9D0F-3E35-46B3223C8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5" t="17565" r="-405" b="13264"/>
            <a:stretch/>
          </p:blipFill>
          <p:spPr>
            <a:xfrm>
              <a:off x="24634797" y="7433161"/>
              <a:ext cx="2054451" cy="8390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A9F6B1-4296-D515-1774-04949EE52112}"/>
                </a:ext>
              </a:extLst>
            </p:cNvPr>
            <p:cNvSpPr txBox="1"/>
            <p:nvPr/>
          </p:nvSpPr>
          <p:spPr>
            <a:xfrm>
              <a:off x="24986860" y="8288905"/>
              <a:ext cx="1350323" cy="37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  <a:cs typeface="Segoe UI" panose="020B0502040204020203" pitchFamily="34" charset="0"/>
                </a:rPr>
                <a:t>UPMEM PIM</a:t>
              </a:r>
            </a:p>
          </p:txBody>
        </p:sp>
      </p:grpSp>
      <p:pic>
        <p:nvPicPr>
          <p:cNvPr id="8" name="trim-VEED3.mp4">
            <a:hlinkClick r:id="" action="ppaction://media"/>
            <a:extLst>
              <a:ext uri="{FF2B5EF4-FFF2-40B4-BE49-F238E27FC236}">
                <a16:creationId xmlns:a16="http://schemas.microsoft.com/office/drawing/2014/main" id="{5008AF84-209E-EAC7-AA61-6062F203A8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37966" r="65712"/>
          <a:stretch/>
        </p:blipFill>
        <p:spPr>
          <a:xfrm>
            <a:off x="8352256" y="1002890"/>
            <a:ext cx="3350346" cy="4329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1712AB-9DA8-BC1F-6C7D-BD9216B6D0D8}"/>
              </a:ext>
            </a:extLst>
          </p:cNvPr>
          <p:cNvSpPr txBox="1"/>
          <p:nvPr/>
        </p:nvSpPr>
        <p:spPr>
          <a:xfrm>
            <a:off x="8272475" y="5399766"/>
            <a:ext cx="1487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  <a:cs typeface="Segoe UI" panose="020B0502040204020203" pitchFamily="34" charset="0"/>
              </a:rPr>
              <a:t>fast-forwarded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03015C-683A-5118-E34E-9AEEDB0C35AF}"/>
              </a:ext>
            </a:extLst>
          </p:cNvPr>
          <p:cNvGrpSpPr>
            <a:grpSpLocks noChangeAspect="1"/>
          </p:cNvGrpSpPr>
          <p:nvPr/>
        </p:nvGrpSpPr>
        <p:grpSpPr>
          <a:xfrm>
            <a:off x="8352256" y="5784240"/>
            <a:ext cx="1205228" cy="761268"/>
            <a:chOff x="10414268" y="5473442"/>
            <a:chExt cx="1772659" cy="111968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DB76AC1-39E1-3EEF-C33D-4E62EF53123B}"/>
                </a:ext>
              </a:extLst>
            </p:cNvPr>
            <p:cNvSpPr/>
            <p:nvPr/>
          </p:nvSpPr>
          <p:spPr>
            <a:xfrm>
              <a:off x="10414268" y="5473442"/>
              <a:ext cx="1744253" cy="11196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rgbClr val="1B587C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lIns="36000" tIns="756000" rIns="3600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703020202090204" pitchFamily="34" charset="0"/>
                </a:rPr>
                <a:t>Memory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9A34CC-69E8-A7C5-C873-967E6B59D6DB}"/>
                </a:ext>
              </a:extLst>
            </p:cNvPr>
            <p:cNvGrpSpPr/>
            <p:nvPr/>
          </p:nvGrpSpPr>
          <p:grpSpPr>
            <a:xfrm>
              <a:off x="10442779" y="5505492"/>
              <a:ext cx="1744148" cy="786393"/>
              <a:chOff x="3675005" y="4840298"/>
              <a:chExt cx="1744148" cy="786393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F1C0CC73-7783-37F6-C97C-464FCEE83BE5}"/>
                  </a:ext>
                </a:extLst>
              </p:cNvPr>
              <p:cNvSpPr/>
              <p:nvPr/>
            </p:nvSpPr>
            <p:spPr>
              <a:xfrm>
                <a:off x="3678071" y="4869819"/>
                <a:ext cx="1712676" cy="731483"/>
              </a:xfrm>
              <a:prstGeom prst="roundRect">
                <a:avLst>
                  <a:gd name="adj" fmla="val 8720"/>
                </a:avLst>
              </a:prstGeom>
              <a:solidFill>
                <a:schemeClr val="accent1">
                  <a:lumMod val="40000"/>
                  <a:lumOff val="60000"/>
                  <a:alpha val="25098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tIns="27000" rtlCol="0" anchor="b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703020202090204" pitchFamily="34" charset="0"/>
                </a:endParaRPr>
              </a:p>
            </p:txBody>
          </p:sp>
          <p:pic>
            <p:nvPicPr>
              <p:cNvPr id="14" name="Picture 2" descr="Cpu - Free computer icons">
                <a:extLst>
                  <a:ext uri="{FF2B5EF4-FFF2-40B4-BE49-F238E27FC236}">
                    <a16:creationId xmlns:a16="http://schemas.microsoft.com/office/drawing/2014/main" id="{BB47269D-182D-0502-C7F4-AF5235EB71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5005" y="4847231"/>
                <a:ext cx="427774" cy="42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Cpu - Free computer icons">
                <a:extLst>
                  <a:ext uri="{FF2B5EF4-FFF2-40B4-BE49-F238E27FC236}">
                    <a16:creationId xmlns:a16="http://schemas.microsoft.com/office/drawing/2014/main" id="{73E61A73-42A4-A4F7-CC5B-E90F1CF6CB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522" y="4854166"/>
                <a:ext cx="427774" cy="42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Cpu - Free computer icons">
                <a:extLst>
                  <a:ext uri="{FF2B5EF4-FFF2-40B4-BE49-F238E27FC236}">
                    <a16:creationId xmlns:a16="http://schemas.microsoft.com/office/drawing/2014/main" id="{5EB2AB83-D280-88F3-D6C0-FB1FF505C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6040" y="4840298"/>
                <a:ext cx="427774" cy="42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06ACBC-34CA-BBB8-7C21-EC22B2BC1BC6}"/>
                  </a:ext>
                </a:extLst>
              </p:cNvPr>
              <p:cNvSpPr txBox="1"/>
              <p:nvPr/>
            </p:nvSpPr>
            <p:spPr>
              <a:xfrm>
                <a:off x="3720665" y="5237384"/>
                <a:ext cx="1698488" cy="389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small cores</a:t>
                </a:r>
                <a:endParaRPr lang="en-GR" sz="1400" dirty="0">
                  <a:solidFill>
                    <a:schemeClr val="accent1">
                      <a:lumMod val="7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35DA55-0EDD-D55F-D2ED-AD1363D380F8}"/>
              </a:ext>
            </a:extLst>
          </p:cNvPr>
          <p:cNvGrpSpPr>
            <a:grpSpLocks noChangeAspect="1"/>
          </p:cNvGrpSpPr>
          <p:nvPr/>
        </p:nvGrpSpPr>
        <p:grpSpPr>
          <a:xfrm>
            <a:off x="8630441" y="5812400"/>
            <a:ext cx="648000" cy="235449"/>
            <a:chOff x="6553719" y="1952848"/>
            <a:chExt cx="2082281" cy="75658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6072306-9171-A92E-9FD3-A0CD089167E4}"/>
                </a:ext>
              </a:extLst>
            </p:cNvPr>
            <p:cNvSpPr/>
            <p:nvPr/>
          </p:nvSpPr>
          <p:spPr>
            <a:xfrm>
              <a:off x="6553719" y="2020633"/>
              <a:ext cx="2082281" cy="58477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98E8E0-420C-BD2C-D201-98F7A034EBB1}"/>
                </a:ext>
              </a:extLst>
            </p:cNvPr>
            <p:cNvGrpSpPr/>
            <p:nvPr/>
          </p:nvGrpSpPr>
          <p:grpSpPr>
            <a:xfrm>
              <a:off x="6620585" y="1952848"/>
              <a:ext cx="1932590" cy="756586"/>
              <a:chOff x="6620585" y="1952848"/>
              <a:chExt cx="1932590" cy="756586"/>
            </a:xfrm>
          </p:grpSpPr>
          <p:sp>
            <p:nvSpPr>
              <p:cNvPr id="22" name="Plus 21">
                <a:extLst>
                  <a:ext uri="{FF2B5EF4-FFF2-40B4-BE49-F238E27FC236}">
                    <a16:creationId xmlns:a16="http://schemas.microsoft.com/office/drawing/2014/main" id="{E3D0CB0E-D327-164F-CAE5-D31D92DBD1FE}"/>
                  </a:ext>
                </a:extLst>
              </p:cNvPr>
              <p:cNvSpPr/>
              <p:nvPr/>
            </p:nvSpPr>
            <p:spPr>
              <a:xfrm>
                <a:off x="6620585" y="2054499"/>
                <a:ext cx="538897" cy="553285"/>
              </a:xfrm>
              <a:prstGeom prst="mathPlus">
                <a:avLst>
                  <a:gd name="adj1" fmla="val 1584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3" name="Multiply 22">
                <a:extLst>
                  <a:ext uri="{FF2B5EF4-FFF2-40B4-BE49-F238E27FC236}">
                    <a16:creationId xmlns:a16="http://schemas.microsoft.com/office/drawing/2014/main" id="{70D58BF1-C6BE-82A8-30B5-364260C2B500}"/>
                  </a:ext>
                </a:extLst>
              </p:cNvPr>
              <p:cNvSpPr/>
              <p:nvPr/>
            </p:nvSpPr>
            <p:spPr>
              <a:xfrm>
                <a:off x="7088412" y="2086558"/>
                <a:ext cx="639861" cy="489167"/>
              </a:xfrm>
              <a:prstGeom prst="mathMultiply">
                <a:avLst>
                  <a:gd name="adj1" fmla="val 1313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4" name="Division 23">
                <a:extLst>
                  <a:ext uri="{FF2B5EF4-FFF2-40B4-BE49-F238E27FC236}">
                    <a16:creationId xmlns:a16="http://schemas.microsoft.com/office/drawing/2014/main" id="{E93DD031-7CBF-433F-14D6-3F8386B7D3F8}"/>
                  </a:ext>
                </a:extLst>
              </p:cNvPr>
              <p:cNvSpPr/>
              <p:nvPr/>
            </p:nvSpPr>
            <p:spPr>
              <a:xfrm>
                <a:off x="7657203" y="1952848"/>
                <a:ext cx="501336" cy="756586"/>
              </a:xfrm>
              <a:prstGeom prst="mathDivide">
                <a:avLst>
                  <a:gd name="adj1" fmla="val 10092"/>
                  <a:gd name="adj2" fmla="val 5880"/>
                  <a:gd name="adj3" fmla="val 728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5" name="Minus 24">
                <a:extLst>
                  <a:ext uri="{FF2B5EF4-FFF2-40B4-BE49-F238E27FC236}">
                    <a16:creationId xmlns:a16="http://schemas.microsoft.com/office/drawing/2014/main" id="{8488DDB4-7CBC-056F-51E4-E7D5E47500B8}"/>
                  </a:ext>
                </a:extLst>
              </p:cNvPr>
              <p:cNvSpPr/>
              <p:nvPr/>
            </p:nvSpPr>
            <p:spPr>
              <a:xfrm>
                <a:off x="8138268" y="2112676"/>
                <a:ext cx="414907" cy="436930"/>
              </a:xfrm>
              <a:prstGeom prst="mathMinus">
                <a:avLst>
                  <a:gd name="adj1" fmla="val 2352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4D2D958E-B1D2-F45F-D660-F65DE4273135}"/>
              </a:ext>
            </a:extLst>
          </p:cNvPr>
          <p:cNvSpPr/>
          <p:nvPr/>
        </p:nvSpPr>
        <p:spPr>
          <a:xfrm>
            <a:off x="4257876" y="3671159"/>
            <a:ext cx="3414070" cy="811836"/>
          </a:xfrm>
          <a:prstGeom prst="wedgeRoundRectCallout">
            <a:avLst>
              <a:gd name="adj1" fmla="val 73372"/>
              <a:gd name="adj2" fmla="val 2265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Computation is performed inside </a:t>
            </a:r>
            <a:r>
              <a:rPr lang="en-GR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real</a:t>
            </a:r>
            <a:r>
              <a:rPr lang="en-GR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PIM devices!</a:t>
            </a:r>
          </a:p>
        </p:txBody>
      </p:sp>
    </p:spTree>
    <p:extLst>
      <p:ext uri="{BB962C8B-B14F-4D97-AF65-F5344CB8AC3E}">
        <p14:creationId xmlns:p14="http://schemas.microsoft.com/office/powerpoint/2010/main" val="42078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Talk Outline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24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DAB102-8C84-9C3A-B6CD-870791EB566E}"/>
              </a:ext>
            </a:extLst>
          </p:cNvPr>
          <p:cNvSpPr/>
          <p:nvPr/>
        </p:nvSpPr>
        <p:spPr>
          <a:xfrm>
            <a:off x="717149" y="1220535"/>
            <a:ext cx="7270912" cy="1116000"/>
          </a:xfrm>
          <a:prstGeom prst="roundRect">
            <a:avLst/>
          </a:prstGeom>
          <a:solidFill>
            <a:srgbClr val="FEE2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Background </a:t>
            </a:r>
            <a:r>
              <a:rPr lang="en-GR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Motivation</a:t>
            </a:r>
            <a:endParaRPr lang="en-GR" sz="40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850122-611F-3F6D-1D1E-BAE57415B44B}"/>
              </a:ext>
            </a:extLst>
          </p:cNvPr>
          <p:cNvSpPr/>
          <p:nvPr/>
        </p:nvSpPr>
        <p:spPr>
          <a:xfrm>
            <a:off x="717149" y="3065751"/>
            <a:ext cx="7270912" cy="1116000"/>
          </a:xfrm>
          <a:prstGeom prst="roundRect">
            <a:avLst/>
          </a:prstGeom>
          <a:solidFill>
            <a:srgbClr val="FEE2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PyGim Design</a:t>
            </a:r>
            <a:endParaRPr lang="en-GR" sz="40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C013CE-FBBF-5BD1-B85A-5D676BAA6720}"/>
              </a:ext>
            </a:extLst>
          </p:cNvPr>
          <p:cNvSpPr/>
          <p:nvPr/>
        </p:nvSpPr>
        <p:spPr>
          <a:xfrm>
            <a:off x="717149" y="4910967"/>
            <a:ext cx="7270912" cy="1116000"/>
          </a:xfrm>
          <a:prstGeom prst="roundRect">
            <a:avLst/>
          </a:prstGeom>
          <a:solidFill>
            <a:srgbClr val="FEE2F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Evaluation</a:t>
            </a:r>
            <a:endParaRPr lang="en-GR" sz="4000" dirty="0">
              <a:solidFill>
                <a:schemeClr val="tx1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5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Evaluation Methodology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25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01" y="836336"/>
            <a:ext cx="11837998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UPMEM PIM server: 16 PIM DIMMs with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1992</a:t>
            </a:r>
            <a:r>
              <a:rPr lang="en-GB" sz="2400" dirty="0">
                <a:latin typeface="Trebuchet MS" panose="020B0703020202090204" pitchFamily="34" charset="0"/>
              </a:rPr>
              <a:t> PIM Cores (24 threads per core) in total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GNN models: GCN, GIN, SAGE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Datasets: OGBN-</a:t>
            </a:r>
            <a:r>
              <a:rPr lang="en-US" altLang="zh-CN" sz="2400" dirty="0">
                <a:latin typeface="Trebuchet MS" panose="020B0703020202090204" pitchFamily="34" charset="0"/>
              </a:rPr>
              <a:t>P</a:t>
            </a:r>
            <a:r>
              <a:rPr lang="en-GB" sz="2400" dirty="0" err="1">
                <a:latin typeface="Trebuchet MS" panose="020B0703020202090204" pitchFamily="34" charset="0"/>
              </a:rPr>
              <a:t>roteins</a:t>
            </a:r>
            <a:r>
              <a:rPr lang="en-GB" sz="2400" dirty="0">
                <a:latin typeface="Trebuchet MS" panose="020B0703020202090204" pitchFamily="34" charset="0"/>
              </a:rPr>
              <a:t>, Reddit, </a:t>
            </a:r>
            <a:r>
              <a:rPr lang="en-GB" sz="2400" dirty="0" err="1">
                <a:latin typeface="Trebuchet MS" panose="020B0703020202090204" pitchFamily="34" charset="0"/>
              </a:rPr>
              <a:t>AmazonProducts</a:t>
            </a:r>
            <a:endParaRPr lang="en-GB" sz="24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Comparison points: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PyTorch</a:t>
            </a:r>
            <a:r>
              <a:rPr lang="en-GB" sz="2000" dirty="0">
                <a:latin typeface="Trebuchet MS" panose="020B0703020202090204" pitchFamily="34" charset="0"/>
              </a:rPr>
              <a:t> running on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Trebuchet MS" panose="020B0703020202090204" pitchFamily="34" charset="0"/>
              </a:rPr>
              <a:t>host CPU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SparseP</a:t>
            </a:r>
            <a:r>
              <a:rPr lang="en-GB" sz="2000" dirty="0">
                <a:latin typeface="Trebuchet MS" panose="020B0703020202090204" pitchFamily="34" charset="0"/>
              </a:rPr>
              <a:t> [Sigmetrics’22] (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2×</a:t>
            </a:r>
            <a:r>
              <a:rPr lang="en-GB" sz="2000" dirty="0">
                <a:latin typeface="Trebuchet MS" panose="020B0703020202090204" pitchFamily="34" charset="0"/>
              </a:rPr>
              <a:t>) running </a:t>
            </a:r>
            <a:r>
              <a:rPr lang="en-GB" sz="2000" dirty="0" err="1">
                <a:latin typeface="Trebuchet MS" panose="020B0703020202090204" pitchFamily="34" charset="0"/>
              </a:rPr>
              <a:t>SpMM</a:t>
            </a:r>
            <a:r>
              <a:rPr lang="en-GB" sz="2000" dirty="0">
                <a:latin typeface="Trebuchet MS" panose="020B0703020202090204" pitchFamily="34" charset="0"/>
              </a:rPr>
              <a:t> as multiple </a:t>
            </a:r>
            <a:r>
              <a:rPr lang="en-GB" sz="2000" dirty="0" err="1">
                <a:latin typeface="Trebuchet MS" panose="020B0703020202090204" pitchFamily="34" charset="0"/>
              </a:rPr>
              <a:t>SpMV</a:t>
            </a:r>
            <a:r>
              <a:rPr lang="en-GB" sz="2000" dirty="0">
                <a:latin typeface="Trebuchet MS" panose="020B0703020202090204" pitchFamily="34" charset="0"/>
              </a:rPr>
              <a:t> kernels on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Trebuchet MS" panose="020B0703020202090204" pitchFamily="34" charset="0"/>
              </a:rPr>
              <a:t>PIM cores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GraNDe</a:t>
            </a:r>
            <a:r>
              <a:rPr lang="en-GB" sz="2000" dirty="0">
                <a:latin typeface="Trebuchet MS" panose="020B0703020202090204" pitchFamily="34" charset="0"/>
              </a:rPr>
              <a:t> [IEEE Trans. Comput.’23]</a:t>
            </a:r>
            <a:r>
              <a:rPr lang="en-GB" sz="2000" dirty="0">
                <a:latin typeface="Trebuchet MS" panose="020B0703020202090204" pitchFamily="34" charset="0"/>
                <a:sym typeface="Wingdings" pitchFamily="2" charset="2"/>
              </a:rPr>
              <a:t>: optimizes GNN aggregation on near-rank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PIM systems</a:t>
            </a:r>
            <a:endParaRPr lang="en-GR" sz="2000" dirty="0">
              <a:solidFill>
                <a:schemeClr val="accent5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7933F0-6B1F-CC15-47D7-61D9299E3E29}"/>
              </a:ext>
            </a:extLst>
          </p:cNvPr>
          <p:cNvSpPr/>
          <p:nvPr/>
        </p:nvSpPr>
        <p:spPr>
          <a:xfrm>
            <a:off x="587951" y="3808826"/>
            <a:ext cx="10488365" cy="2626479"/>
          </a:xfrm>
          <a:prstGeom prst="roundRect">
            <a:avLst>
              <a:gd name="adj" fmla="val 690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A5B06-C39D-B22C-0FC7-04B97A5448B1}"/>
              </a:ext>
            </a:extLst>
          </p:cNvPr>
          <p:cNvSpPr txBox="1"/>
          <p:nvPr/>
        </p:nvSpPr>
        <p:spPr>
          <a:xfrm flipH="1">
            <a:off x="3852443" y="6460853"/>
            <a:ext cx="353930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Trebuchet MS" panose="020B0703020202090204" pitchFamily="34" charset="0"/>
              </a:rPr>
              <a:t>UPMEM PIM System</a:t>
            </a:r>
            <a:endParaRPr lang="en-US" sz="2200" dirty="0">
              <a:effectLst/>
              <a:latin typeface="Trebuchet MS" panose="020B070302020209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7D2C42-B3F7-6A77-C237-0A53D04F50F9}"/>
              </a:ext>
            </a:extLst>
          </p:cNvPr>
          <p:cNvGrpSpPr/>
          <p:nvPr/>
        </p:nvGrpSpPr>
        <p:grpSpPr>
          <a:xfrm>
            <a:off x="5128751" y="4896795"/>
            <a:ext cx="5830369" cy="1415689"/>
            <a:chOff x="3586469" y="4092375"/>
            <a:chExt cx="5812632" cy="2397493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CA751237-4FFF-1C1A-8F53-DE1FF2A5A300}"/>
                </a:ext>
              </a:extLst>
            </p:cNvPr>
            <p:cNvGrpSpPr/>
            <p:nvPr/>
          </p:nvGrpSpPr>
          <p:grpSpPr>
            <a:xfrm>
              <a:off x="3586469" y="4092375"/>
              <a:ext cx="5812632" cy="2397493"/>
              <a:chOff x="3380875" y="3980672"/>
              <a:chExt cx="5812632" cy="2397493"/>
            </a:xfrm>
          </p:grpSpPr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52E0338D-78B6-60B3-E08E-7FD325D36183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E4C23B47-626F-0F78-4C15-C30460E9BA01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3481BA9F-D6A4-B2A1-F3FB-D61AF247125B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124 GB PIM-Enabled Memory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7575526-31E1-00BF-1EFF-16F8AF480149}"/>
                </a:ext>
              </a:extLst>
            </p:cNvPr>
            <p:cNvGrpSpPr/>
            <p:nvPr/>
          </p:nvGrpSpPr>
          <p:grpSpPr>
            <a:xfrm>
              <a:off x="4078314" y="4691738"/>
              <a:ext cx="1231603" cy="1409111"/>
              <a:chOff x="5554208" y="4362041"/>
              <a:chExt cx="1231603" cy="1409111"/>
            </a:xfrm>
          </p:grpSpPr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CE441C05-7D48-B4C9-FA85-C12FCCA8779A}"/>
                  </a:ext>
                </a:extLst>
              </p:cNvPr>
              <p:cNvSpPr/>
              <p:nvPr/>
            </p:nvSpPr>
            <p:spPr>
              <a:xfrm>
                <a:off x="5554208" y="507127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08000" rIns="3600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6" name="Rounded Rectangle 245">
                <a:extLst>
                  <a:ext uri="{FF2B5EF4-FFF2-40B4-BE49-F238E27FC236}">
                    <a16:creationId xmlns:a16="http://schemas.microsoft.com/office/drawing/2014/main" id="{A4749826-DE34-4192-86EE-7F2F984E0DF5}"/>
                  </a:ext>
                </a:extLst>
              </p:cNvPr>
              <p:cNvSpPr/>
              <p:nvPr/>
            </p:nvSpPr>
            <p:spPr>
              <a:xfrm>
                <a:off x="5554208" y="4362041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970D78FA-79DA-DE42-561F-EF6E68BE72AD}"/>
                  </a:ext>
                </a:extLst>
              </p:cNvPr>
              <p:cNvCxnSpPr>
                <a:cxnSpLocks/>
                <a:stCxn id="246" idx="2"/>
                <a:endCxn id="245" idx="0"/>
              </p:cNvCxnSpPr>
              <p:nvPr/>
            </p:nvCxnSpPr>
            <p:spPr>
              <a:xfrm>
                <a:off x="6170010" y="4831272"/>
                <a:ext cx="0" cy="24000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F21FF31-DE5A-C4BF-1762-4D2336D0BB75}"/>
                </a:ext>
              </a:extLst>
            </p:cNvPr>
            <p:cNvGrpSpPr/>
            <p:nvPr/>
          </p:nvGrpSpPr>
          <p:grpSpPr>
            <a:xfrm>
              <a:off x="5400710" y="4697771"/>
              <a:ext cx="1231603" cy="1409111"/>
              <a:chOff x="5554208" y="4362041"/>
              <a:chExt cx="1231603" cy="1409111"/>
            </a:xfrm>
          </p:grpSpPr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7A0223E0-89D5-1DE2-30DC-068EDBDB895E}"/>
                  </a:ext>
                </a:extLst>
              </p:cNvPr>
              <p:cNvSpPr/>
              <p:nvPr/>
            </p:nvSpPr>
            <p:spPr>
              <a:xfrm>
                <a:off x="5554208" y="507127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08000" rIns="3600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81E01DD5-C77F-5F95-0569-6D5AF8234142}"/>
                  </a:ext>
                </a:extLst>
              </p:cNvPr>
              <p:cNvSpPr/>
              <p:nvPr/>
            </p:nvSpPr>
            <p:spPr>
              <a:xfrm>
                <a:off x="5554208" y="4362041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E5AF7C1C-B197-BC4F-34E4-CAD6145F4E2D}"/>
                  </a:ext>
                </a:extLst>
              </p:cNvPr>
              <p:cNvCxnSpPr>
                <a:cxnSpLocks/>
                <a:stCxn id="243" idx="2"/>
                <a:endCxn id="242" idx="0"/>
              </p:cNvCxnSpPr>
              <p:nvPr/>
            </p:nvCxnSpPr>
            <p:spPr>
              <a:xfrm>
                <a:off x="6170010" y="4831272"/>
                <a:ext cx="0" cy="24000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121BC82-525B-44B6-96E9-E143F407D094}"/>
                </a:ext>
              </a:extLst>
            </p:cNvPr>
            <p:cNvGrpSpPr/>
            <p:nvPr/>
          </p:nvGrpSpPr>
          <p:grpSpPr>
            <a:xfrm>
              <a:off x="6728986" y="4691738"/>
              <a:ext cx="1231603" cy="1409111"/>
              <a:chOff x="5554208" y="4362041"/>
              <a:chExt cx="1231603" cy="1409111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3CBBF532-711D-CE1B-C31B-523F9F37BDA0}"/>
                  </a:ext>
                </a:extLst>
              </p:cNvPr>
              <p:cNvSpPr/>
              <p:nvPr/>
            </p:nvSpPr>
            <p:spPr>
              <a:xfrm>
                <a:off x="5554208" y="507127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08000" rIns="3600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870D2168-F92A-A340-B23E-5C4B8AE2EDB2}"/>
                  </a:ext>
                </a:extLst>
              </p:cNvPr>
              <p:cNvSpPr/>
              <p:nvPr/>
            </p:nvSpPr>
            <p:spPr>
              <a:xfrm>
                <a:off x="5554208" y="4362041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B666212C-8277-FD24-AA2B-528AB9A2B870}"/>
                  </a:ext>
                </a:extLst>
              </p:cNvPr>
              <p:cNvCxnSpPr>
                <a:cxnSpLocks/>
                <a:stCxn id="240" idx="2"/>
                <a:endCxn id="239" idx="0"/>
              </p:cNvCxnSpPr>
              <p:nvPr/>
            </p:nvCxnSpPr>
            <p:spPr>
              <a:xfrm>
                <a:off x="6170010" y="4831272"/>
                <a:ext cx="0" cy="24000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C10AD34-3F69-5BB2-D5CE-27BAD9681F13}"/>
                </a:ext>
              </a:extLst>
            </p:cNvPr>
            <p:cNvGrpSpPr/>
            <p:nvPr/>
          </p:nvGrpSpPr>
          <p:grpSpPr>
            <a:xfrm>
              <a:off x="8051382" y="4691738"/>
              <a:ext cx="1231603" cy="1409111"/>
              <a:chOff x="5554208" y="4362041"/>
              <a:chExt cx="1231603" cy="1409111"/>
            </a:xfrm>
          </p:grpSpPr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3A520394-7E96-4D67-98D0-7BB66E202C74}"/>
                  </a:ext>
                </a:extLst>
              </p:cNvPr>
              <p:cNvSpPr/>
              <p:nvPr/>
            </p:nvSpPr>
            <p:spPr>
              <a:xfrm>
                <a:off x="5554208" y="5071273"/>
                <a:ext cx="1231603" cy="69987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08000" rIns="3600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37" name="Rounded Rectangle 236">
                <a:extLst>
                  <a:ext uri="{FF2B5EF4-FFF2-40B4-BE49-F238E27FC236}">
                    <a16:creationId xmlns:a16="http://schemas.microsoft.com/office/drawing/2014/main" id="{EFFDF520-5F6E-8831-E074-092653707DA4}"/>
                  </a:ext>
                </a:extLst>
              </p:cNvPr>
              <p:cNvSpPr/>
              <p:nvPr/>
            </p:nvSpPr>
            <p:spPr>
              <a:xfrm>
                <a:off x="5554208" y="4362041"/>
                <a:ext cx="123160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E8678759-BBCE-E725-801D-A9C9E2A24939}"/>
                  </a:ext>
                </a:extLst>
              </p:cNvPr>
              <p:cNvCxnSpPr>
                <a:cxnSpLocks/>
                <a:stCxn id="237" idx="2"/>
                <a:endCxn id="236" idx="0"/>
              </p:cNvCxnSpPr>
              <p:nvPr/>
            </p:nvCxnSpPr>
            <p:spPr>
              <a:xfrm>
                <a:off x="6170010" y="4831272"/>
                <a:ext cx="0" cy="24000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3DEA8F5-3DCA-9DE3-8AB7-6B07D33A0E82}"/>
              </a:ext>
            </a:extLst>
          </p:cNvPr>
          <p:cNvGrpSpPr/>
          <p:nvPr/>
        </p:nvGrpSpPr>
        <p:grpSpPr>
          <a:xfrm>
            <a:off x="717331" y="3917729"/>
            <a:ext cx="3374243" cy="2394755"/>
            <a:chOff x="1217664" y="2704910"/>
            <a:chExt cx="3199062" cy="3316650"/>
          </a:xfrm>
        </p:grpSpPr>
        <p:sp>
          <p:nvSpPr>
            <p:cNvPr id="253" name="Rounded Rectangle 252">
              <a:extLst>
                <a:ext uri="{FF2B5EF4-FFF2-40B4-BE49-F238E27FC236}">
                  <a16:creationId xmlns:a16="http://schemas.microsoft.com/office/drawing/2014/main" id="{15D8A740-0166-D597-A0FB-16B3F1BD81C8}"/>
                </a:ext>
              </a:extLst>
            </p:cNvPr>
            <p:cNvSpPr/>
            <p:nvPr/>
          </p:nvSpPr>
          <p:spPr>
            <a:xfrm>
              <a:off x="1217664" y="2704910"/>
              <a:ext cx="3199062" cy="3316650"/>
            </a:xfrm>
            <a:prstGeom prst="roundRect">
              <a:avLst>
                <a:gd name="adj" fmla="val 795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Host </a:t>
              </a:r>
              <a: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CPU</a:t>
              </a:r>
              <a:b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</a:br>
              <a:r>
                <a:rPr lang="en-US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(2-socket Intel Xeon)</a:t>
              </a:r>
              <a:endParaRPr lang="en-GR" sz="200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1EB9587B-9093-D310-0D5C-81C7B5B34911}"/>
                </a:ext>
              </a:extLst>
            </p:cNvPr>
            <p:cNvSpPr/>
            <p:nvPr/>
          </p:nvSpPr>
          <p:spPr>
            <a:xfrm>
              <a:off x="1423513" y="3947317"/>
              <a:ext cx="2855189" cy="95422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Host Cores</a:t>
              </a:r>
            </a:p>
          </p:txBody>
        </p:sp>
        <p:sp>
          <p:nvSpPr>
            <p:cNvPr id="255" name="Rounded Rectangle 254">
              <a:extLst>
                <a:ext uri="{FF2B5EF4-FFF2-40B4-BE49-F238E27FC236}">
                  <a16:creationId xmlns:a16="http://schemas.microsoft.com/office/drawing/2014/main" id="{791B783C-7740-564F-2270-36A625E7E6FC}"/>
                </a:ext>
              </a:extLst>
            </p:cNvPr>
            <p:cNvSpPr/>
            <p:nvPr/>
          </p:nvSpPr>
          <p:spPr>
            <a:xfrm>
              <a:off x="1423513" y="5082420"/>
              <a:ext cx="2850907" cy="786820"/>
            </a:xfrm>
            <a:prstGeom prst="roundRect">
              <a:avLst/>
            </a:prstGeom>
            <a:solidFill>
              <a:srgbClr val="C198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GR" sz="2000" kern="0" dirty="0">
                  <a:solidFill>
                    <a:prstClr val="black"/>
                  </a:solidFill>
                  <a:latin typeface="Trebuchet MS" panose="020B0703020202090204" pitchFamily="34" charset="0"/>
                </a:rPr>
                <a:t>Shared Cache</a:t>
              </a: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EFC3E74-FCDA-5580-FBF1-AEA4D98E28F2}"/>
                </a:ext>
              </a:extLst>
            </p:cNvPr>
            <p:cNvCxnSpPr>
              <a:cxnSpLocks/>
              <a:stCxn id="254" idx="2"/>
              <a:endCxn id="255" idx="0"/>
            </p:cNvCxnSpPr>
            <p:nvPr/>
          </p:nvCxnSpPr>
          <p:spPr>
            <a:xfrm flipH="1">
              <a:off x="2848967" y="4901541"/>
              <a:ext cx="2141" cy="180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E500BFE-314D-3AD8-8894-5FF43C3DFDB0}"/>
              </a:ext>
            </a:extLst>
          </p:cNvPr>
          <p:cNvCxnSpPr>
            <a:cxnSpLocks/>
          </p:cNvCxnSpPr>
          <p:nvPr/>
        </p:nvCxnSpPr>
        <p:spPr>
          <a:xfrm>
            <a:off x="4091574" y="5700848"/>
            <a:ext cx="1020068" cy="5451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9C6F6449-FA0F-2947-BCAC-F7C4E8BCB5C1}"/>
              </a:ext>
            </a:extLst>
          </p:cNvPr>
          <p:cNvSpPr txBox="1"/>
          <p:nvPr/>
        </p:nvSpPr>
        <p:spPr>
          <a:xfrm>
            <a:off x="4308171" y="5264062"/>
            <a:ext cx="688487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6561CB7-BF3A-ECB4-BC02-C3A0A98603EA}"/>
              </a:ext>
            </a:extLst>
          </p:cNvPr>
          <p:cNvGrpSpPr/>
          <p:nvPr/>
        </p:nvGrpSpPr>
        <p:grpSpPr>
          <a:xfrm>
            <a:off x="5146004" y="3917729"/>
            <a:ext cx="5813116" cy="860043"/>
            <a:chOff x="3380875" y="3980672"/>
            <a:chExt cx="5812632" cy="239749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1" name="Rounded Rectangle 260">
              <a:extLst>
                <a:ext uri="{FF2B5EF4-FFF2-40B4-BE49-F238E27FC236}">
                  <a16:creationId xmlns:a16="http://schemas.microsoft.com/office/drawing/2014/main" id="{DAEA12F9-617F-18EF-44E5-BDA190556A32}"/>
                </a:ext>
              </a:extLst>
            </p:cNvPr>
            <p:cNvSpPr/>
            <p:nvPr/>
          </p:nvSpPr>
          <p:spPr>
            <a:xfrm>
              <a:off x="3380875" y="4317552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B5A499C5-5411-BACE-0750-1472C3CCDA8A}"/>
                </a:ext>
              </a:extLst>
            </p:cNvPr>
            <p:cNvSpPr/>
            <p:nvPr/>
          </p:nvSpPr>
          <p:spPr>
            <a:xfrm>
              <a:off x="3549317" y="4165154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BB1E494E-C0F4-30FB-8DCB-7D361F0D6AE9}"/>
                </a:ext>
              </a:extLst>
            </p:cNvPr>
            <p:cNvSpPr/>
            <p:nvPr/>
          </p:nvSpPr>
          <p:spPr>
            <a:xfrm>
              <a:off x="3733801" y="3980672"/>
              <a:ext cx="5459706" cy="2060613"/>
            </a:xfrm>
            <a:prstGeom prst="roundRect">
              <a:avLst>
                <a:gd name="adj" fmla="val 74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R" sz="20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128 GB Main Memory</a:t>
              </a:r>
            </a:p>
          </p:txBody>
        </p:sp>
      </p:grp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114E9B0-0BA8-1B33-C27D-90B9FA096552}"/>
              </a:ext>
            </a:extLst>
          </p:cNvPr>
          <p:cNvCxnSpPr>
            <a:cxnSpLocks/>
          </p:cNvCxnSpPr>
          <p:nvPr/>
        </p:nvCxnSpPr>
        <p:spPr>
          <a:xfrm>
            <a:off x="4056414" y="4386382"/>
            <a:ext cx="1089590" cy="4963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535C75CF-FA76-004D-994A-6F074AF9B2E6}"/>
              </a:ext>
            </a:extLst>
          </p:cNvPr>
          <p:cNvSpPr txBox="1"/>
          <p:nvPr/>
        </p:nvSpPr>
        <p:spPr>
          <a:xfrm>
            <a:off x="4299250" y="3975993"/>
            <a:ext cx="688487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40952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58" grpId="0"/>
      <p:bldP spid="2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26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71C0999-515E-C507-F6AA-4AA3DF9F7BB8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Performance Evaluation in GNN Inference</a:t>
            </a:r>
          </a:p>
        </p:txBody>
      </p:sp>
      <p:graphicFrame>
        <p:nvGraphicFramePr>
          <p:cNvPr id="7" name="Chart 6" title="Chart">
            <a:extLst>
              <a:ext uri="{FF2B5EF4-FFF2-40B4-BE49-F238E27FC236}">
                <a16:creationId xmlns:a16="http://schemas.microsoft.com/office/drawing/2014/main" id="{D65A93E9-0F74-B659-F149-EEF1360C7A46}"/>
              </a:ext>
            </a:extLst>
          </p:cNvPr>
          <p:cNvGraphicFramePr>
            <a:graphicFrameLocks/>
          </p:cNvGraphicFramePr>
          <p:nvPr/>
        </p:nvGraphicFramePr>
        <p:xfrm>
          <a:off x="120769" y="478153"/>
          <a:ext cx="11834531" cy="546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B36A8D-D3AD-F099-E444-5EB05C8433C6}"/>
              </a:ext>
            </a:extLst>
          </p:cNvPr>
          <p:cNvSpPr txBox="1"/>
          <p:nvPr/>
        </p:nvSpPr>
        <p:spPr>
          <a:xfrm>
            <a:off x="2154831" y="5520785"/>
            <a:ext cx="2783594" cy="500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rebuchet MS" panose="020B0703020202090204" pitchFamily="34" charset="0"/>
              </a:rPr>
              <a:t>o</a:t>
            </a:r>
            <a:r>
              <a:rPr lang="en-GR" sz="2400" dirty="0">
                <a:latin typeface="Trebuchet MS" panose="020B0703020202090204" pitchFamily="34" charset="0"/>
              </a:rPr>
              <a:t>gbn-proteins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23EAC-B672-6207-D563-EBA6D702972C}"/>
              </a:ext>
            </a:extLst>
          </p:cNvPr>
          <p:cNvSpPr txBox="1"/>
          <p:nvPr/>
        </p:nvSpPr>
        <p:spPr>
          <a:xfrm>
            <a:off x="6336592" y="5520785"/>
            <a:ext cx="1369550" cy="500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latin typeface="Trebuchet MS" panose="020B0703020202090204" pitchFamily="34" charset="0"/>
              </a:rPr>
              <a:t>reddit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80EDD-C42B-33EC-B047-6E2ABDE90D45}"/>
              </a:ext>
            </a:extLst>
          </p:cNvPr>
          <p:cNvSpPr txBox="1"/>
          <p:nvPr/>
        </p:nvSpPr>
        <p:spPr>
          <a:xfrm>
            <a:off x="8674274" y="5520785"/>
            <a:ext cx="3234978" cy="500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latin typeface="Trebuchet MS" panose="020B0703020202090204" pitchFamily="34" charset="0"/>
              </a:rPr>
              <a:t>amazonProducts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D5401-EDC7-407C-DEE7-11A7AC1BFD6C}"/>
              </a:ext>
            </a:extLst>
          </p:cNvPr>
          <p:cNvCxnSpPr>
            <a:cxnSpLocks/>
          </p:cNvCxnSpPr>
          <p:nvPr/>
        </p:nvCxnSpPr>
        <p:spPr>
          <a:xfrm>
            <a:off x="4754477" y="1570008"/>
            <a:ext cx="0" cy="35535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CB4794-92EC-8974-A087-56B26C706CEB}"/>
              </a:ext>
            </a:extLst>
          </p:cNvPr>
          <p:cNvCxnSpPr>
            <a:cxnSpLocks/>
          </p:cNvCxnSpPr>
          <p:nvPr/>
        </p:nvCxnSpPr>
        <p:spPr>
          <a:xfrm>
            <a:off x="8301980" y="1570008"/>
            <a:ext cx="0" cy="35535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8D77AC3-370C-5C4E-19A9-19FED96F1D79}"/>
              </a:ext>
            </a:extLst>
          </p:cNvPr>
          <p:cNvSpPr/>
          <p:nvPr/>
        </p:nvSpPr>
        <p:spPr>
          <a:xfrm>
            <a:off x="4539401" y="1089900"/>
            <a:ext cx="1683786" cy="3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F85B9A-2855-B9D2-CD53-58D8D9215CBF}"/>
              </a:ext>
            </a:extLst>
          </p:cNvPr>
          <p:cNvSpPr/>
          <p:nvPr/>
        </p:nvSpPr>
        <p:spPr>
          <a:xfrm>
            <a:off x="6336592" y="1089900"/>
            <a:ext cx="1473476" cy="3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0D91B7-1D74-9765-EA24-E3744C8622F9}"/>
              </a:ext>
            </a:extLst>
          </p:cNvPr>
          <p:cNvSpPr/>
          <p:nvPr/>
        </p:nvSpPr>
        <p:spPr>
          <a:xfrm>
            <a:off x="7866991" y="1089900"/>
            <a:ext cx="1683786" cy="3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A655E5-D42B-A17C-4D6D-2D112CAA32B2}"/>
              </a:ext>
            </a:extLst>
          </p:cNvPr>
          <p:cNvSpPr/>
          <p:nvPr/>
        </p:nvSpPr>
        <p:spPr>
          <a:xfrm>
            <a:off x="9703177" y="1089900"/>
            <a:ext cx="1941427" cy="3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F0E790-E767-571D-2FAD-620520686A40}"/>
              </a:ext>
            </a:extLst>
          </p:cNvPr>
          <p:cNvSpPr/>
          <p:nvPr/>
        </p:nvSpPr>
        <p:spPr>
          <a:xfrm>
            <a:off x="2754629" y="1089900"/>
            <a:ext cx="1727850" cy="3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08440F-10B6-0C8F-9C61-A5959537DBB3}"/>
              </a:ext>
            </a:extLst>
          </p:cNvPr>
          <p:cNvSpPr/>
          <p:nvPr/>
        </p:nvSpPr>
        <p:spPr>
          <a:xfrm>
            <a:off x="155275" y="1482162"/>
            <a:ext cx="11834531" cy="4596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DA7052-790F-41CA-DDF9-AC6269410A2F}"/>
              </a:ext>
            </a:extLst>
          </p:cNvPr>
          <p:cNvSpPr/>
          <p:nvPr/>
        </p:nvSpPr>
        <p:spPr>
          <a:xfrm>
            <a:off x="593124" y="1098811"/>
            <a:ext cx="1941427" cy="392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4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4" grpId="0" animBg="1"/>
      <p:bldP spid="5" grpId="0" animBg="1"/>
      <p:bldP spid="6" grpId="0" animBg="1"/>
      <p:bldP spid="13" grpId="0" animBg="1"/>
      <p:bldP spid="1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26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71C0999-515E-C507-F6AA-4AA3DF9F7BB8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Performance Evaluation in GNN Inference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C28C69-8775-3F8D-F9F0-00124B94616F}"/>
              </a:ext>
            </a:extLst>
          </p:cNvPr>
          <p:cNvGrpSpPr/>
          <p:nvPr/>
        </p:nvGrpSpPr>
        <p:grpSpPr>
          <a:xfrm>
            <a:off x="120769" y="478153"/>
            <a:ext cx="11834531" cy="5543085"/>
            <a:chOff x="155275" y="959538"/>
            <a:chExt cx="8867955" cy="5113460"/>
          </a:xfrm>
        </p:grpSpPr>
        <p:graphicFrame>
          <p:nvGraphicFramePr>
            <p:cNvPr id="7" name="Chart 6" title="Chart">
              <a:extLst>
                <a:ext uri="{FF2B5EF4-FFF2-40B4-BE49-F238E27FC236}">
                  <a16:creationId xmlns:a16="http://schemas.microsoft.com/office/drawing/2014/main" id="{D65A93E9-0F74-B659-F149-EEF1360C7A4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5275" y="959538"/>
            <a:ext cx="8867955" cy="5044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B36A8D-D3AD-F099-E444-5EB05C8433C6}"/>
                </a:ext>
              </a:extLst>
            </p:cNvPr>
            <p:cNvSpPr txBox="1"/>
            <p:nvPr/>
          </p:nvSpPr>
          <p:spPr>
            <a:xfrm>
              <a:off x="1679456" y="5611333"/>
              <a:ext cx="2085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Trebuchet MS" panose="020B0703020202090204" pitchFamily="34" charset="0"/>
                </a:rPr>
                <a:t>o</a:t>
              </a:r>
              <a:r>
                <a:rPr lang="en-GR" sz="2400" dirty="0">
                  <a:latin typeface="Trebuchet MS" panose="020B0703020202090204" pitchFamily="34" charset="0"/>
                </a:rPr>
                <a:t>gbn-proteins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23EAC-B672-6207-D563-EBA6D702972C}"/>
                </a:ext>
              </a:extLst>
            </p:cNvPr>
            <p:cNvSpPr txBox="1"/>
            <p:nvPr/>
          </p:nvSpPr>
          <p:spPr>
            <a:xfrm>
              <a:off x="4812970" y="5611333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latin typeface="Trebuchet MS" panose="020B0703020202090204" pitchFamily="34" charset="0"/>
                </a:rPr>
                <a:t>reddit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780EDD-C42B-33EC-B047-6E2ABDE90D45}"/>
                </a:ext>
              </a:extLst>
            </p:cNvPr>
            <p:cNvSpPr txBox="1"/>
            <p:nvPr/>
          </p:nvSpPr>
          <p:spPr>
            <a:xfrm>
              <a:off x="6564663" y="5611333"/>
              <a:ext cx="2424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latin typeface="Trebuchet MS" panose="020B0703020202090204" pitchFamily="34" charset="0"/>
                </a:rPr>
                <a:t>amazonProducts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DD5401-EDC7-407C-DEE7-11A7AC1BFD6C}"/>
                </a:ext>
              </a:extLst>
            </p:cNvPr>
            <p:cNvCxnSpPr>
              <a:cxnSpLocks/>
            </p:cNvCxnSpPr>
            <p:nvPr/>
          </p:nvCxnSpPr>
          <p:spPr>
            <a:xfrm>
              <a:off x="3627446" y="1966767"/>
              <a:ext cx="0" cy="327809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CB4794-92EC-8974-A087-56B26C706CEB}"/>
                </a:ext>
              </a:extLst>
            </p:cNvPr>
            <p:cNvCxnSpPr>
              <a:cxnSpLocks/>
            </p:cNvCxnSpPr>
            <p:nvPr/>
          </p:nvCxnSpPr>
          <p:spPr>
            <a:xfrm>
              <a:off x="6285692" y="1966767"/>
              <a:ext cx="0" cy="327809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7B3BBB4-7CCC-449B-214A-CF87903C3FC0}"/>
              </a:ext>
            </a:extLst>
          </p:cNvPr>
          <p:cNvSpPr/>
          <p:nvPr/>
        </p:nvSpPr>
        <p:spPr>
          <a:xfrm>
            <a:off x="0" y="4571810"/>
            <a:ext cx="12192000" cy="1441191"/>
          </a:xfrm>
          <a:prstGeom prst="rect">
            <a:avLst/>
          </a:prstGeom>
          <a:solidFill>
            <a:srgbClr val="FFE2F1"/>
          </a:solidFill>
          <a:ln w="571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lvl="0" algn="ctr">
              <a:defRPr/>
            </a:pPr>
            <a:r>
              <a:rPr lang="en-US" sz="3200" kern="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 significantly outperforms </a:t>
            </a:r>
            <a:r>
              <a:rPr lang="en-US" sz="3200" kern="0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PyTorch</a:t>
            </a:r>
            <a:r>
              <a:rPr lang="en-US" sz="3200" kern="0" dirty="0">
                <a:solidFill>
                  <a:schemeClr val="accent4"/>
                </a:solidFill>
                <a:latin typeface="Trebuchet MS" panose="020B0703020202090204" pitchFamily="34" charset="0"/>
              </a:rPr>
              <a:t> (CPU) </a:t>
            </a:r>
            <a:b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</a:b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and prior </a:t>
            </a:r>
            <a:r>
              <a:rPr lang="en-US" sz="3200" kern="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PIM-based schemes 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by </a:t>
            </a:r>
            <a:r>
              <a:rPr lang="en-US" sz="3200" b="1" kern="0" dirty="0">
                <a:solidFill>
                  <a:schemeClr val="accent4"/>
                </a:solidFill>
                <a:latin typeface="Trebuchet MS" panose="020B0703020202090204" pitchFamily="34" charset="0"/>
              </a:rPr>
              <a:t>3.1</a:t>
            </a:r>
            <a:r>
              <a:rPr lang="en-GB" sz="32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×</a:t>
            </a:r>
            <a:r>
              <a:rPr lang="en-US" sz="3200" b="1" kern="0" dirty="0">
                <a:solidFill>
                  <a:schemeClr val="accent4"/>
                </a:solidFill>
                <a:latin typeface="Trebuchet MS" panose="020B0703020202090204" pitchFamily="34" charset="0"/>
              </a:rPr>
              <a:t> 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and </a:t>
            </a:r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4.4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×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 respectively</a:t>
            </a:r>
            <a:endParaRPr lang="en-GR" sz="3200" kern="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27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71C0999-515E-C507-F6AA-4AA3DF9F7BB8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Energy Efficiency Evaluation in GNN Inference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55298-DEE9-E71F-98D6-FE45B01AF244}"/>
              </a:ext>
            </a:extLst>
          </p:cNvPr>
          <p:cNvGrpSpPr/>
          <p:nvPr/>
        </p:nvGrpSpPr>
        <p:grpSpPr>
          <a:xfrm>
            <a:off x="138023" y="741872"/>
            <a:ext cx="11851783" cy="5589921"/>
            <a:chOff x="120769" y="1155939"/>
            <a:chExt cx="8902462" cy="5106842"/>
          </a:xfrm>
        </p:grpSpPr>
        <p:graphicFrame>
          <p:nvGraphicFramePr>
            <p:cNvPr id="4" name="Chart 3" title="Chart">
              <a:extLst>
                <a:ext uri="{FF2B5EF4-FFF2-40B4-BE49-F238E27FC236}">
                  <a16:creationId xmlns:a16="http://schemas.microsoft.com/office/drawing/2014/main" id="{9FA3B366-05FB-BB30-775B-A6FE7169CE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9558789"/>
                </p:ext>
              </p:extLst>
            </p:nvPr>
          </p:nvGraphicFramePr>
          <p:xfrm>
            <a:off x="120769" y="1155939"/>
            <a:ext cx="8867955" cy="50205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56775D-F0B3-EF1B-C867-6E899C670060}"/>
                </a:ext>
              </a:extLst>
            </p:cNvPr>
            <p:cNvSpPr txBox="1"/>
            <p:nvPr/>
          </p:nvSpPr>
          <p:spPr>
            <a:xfrm>
              <a:off x="1782974" y="5801116"/>
              <a:ext cx="2085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Trebuchet MS" panose="020B0703020202090204" pitchFamily="34" charset="0"/>
                </a:rPr>
                <a:t>o</a:t>
              </a:r>
              <a:r>
                <a:rPr lang="en-GR" sz="2400" dirty="0">
                  <a:latin typeface="Trebuchet MS" panose="020B0703020202090204" pitchFamily="34" charset="0"/>
                </a:rPr>
                <a:t>gbn-proteins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44F2C2-A9EC-72B1-40B8-49F5AB0F060A}"/>
                </a:ext>
              </a:extLst>
            </p:cNvPr>
            <p:cNvSpPr txBox="1"/>
            <p:nvPr/>
          </p:nvSpPr>
          <p:spPr>
            <a:xfrm>
              <a:off x="4847476" y="5801116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latin typeface="Trebuchet MS" panose="020B0703020202090204" pitchFamily="34" charset="0"/>
                </a:rPr>
                <a:t>reddit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744A83-8C47-9A5C-4AAC-D1F7D0D91BEE}"/>
                </a:ext>
              </a:extLst>
            </p:cNvPr>
            <p:cNvSpPr txBox="1"/>
            <p:nvPr/>
          </p:nvSpPr>
          <p:spPr>
            <a:xfrm>
              <a:off x="6599169" y="5801116"/>
              <a:ext cx="2424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latin typeface="Trebuchet MS" panose="020B0703020202090204" pitchFamily="34" charset="0"/>
                </a:rPr>
                <a:t>amazonProducts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387907-3B24-2800-1CEB-189469460A81}"/>
                </a:ext>
              </a:extLst>
            </p:cNvPr>
            <p:cNvCxnSpPr>
              <a:cxnSpLocks/>
            </p:cNvCxnSpPr>
            <p:nvPr/>
          </p:nvCxnSpPr>
          <p:spPr>
            <a:xfrm>
              <a:off x="3842880" y="2211982"/>
              <a:ext cx="0" cy="312023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52E201-00D3-FB48-0435-31CF1543CD31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98" y="2211982"/>
              <a:ext cx="0" cy="313600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311FA89-3BF0-DD07-BC1E-AE9BB89E56CC}"/>
              </a:ext>
            </a:extLst>
          </p:cNvPr>
          <p:cNvSpPr/>
          <p:nvPr/>
        </p:nvSpPr>
        <p:spPr>
          <a:xfrm>
            <a:off x="0" y="4571810"/>
            <a:ext cx="12192000" cy="1441191"/>
          </a:xfrm>
          <a:prstGeom prst="rect">
            <a:avLst/>
          </a:prstGeom>
          <a:solidFill>
            <a:srgbClr val="FFE2F1"/>
          </a:solidFill>
          <a:ln w="571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lvl="0" algn="ctr">
              <a:defRPr/>
            </a:pPr>
            <a:r>
              <a:rPr lang="en-US" sz="3200" kern="0" dirty="0" err="1">
                <a:solidFill>
                  <a:schemeClr val="accent5"/>
                </a:solidFill>
                <a:latin typeface="Trebuchet MS" panose="020B0703020202090204" pitchFamily="34" charset="0"/>
              </a:rPr>
              <a:t>PyGim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 improves energy efficiency by </a:t>
            </a:r>
            <a:r>
              <a:rPr lang="en-US" sz="3200" b="1" kern="0" dirty="0">
                <a:solidFill>
                  <a:schemeClr val="accent4"/>
                </a:solidFill>
                <a:latin typeface="Trebuchet MS" panose="020B0703020202090204" pitchFamily="34" charset="0"/>
              </a:rPr>
              <a:t>2.7</a:t>
            </a:r>
            <a:r>
              <a:rPr lang="en-GB" sz="32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×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 and </a:t>
            </a:r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3.3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×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 compared to </a:t>
            </a:r>
            <a:r>
              <a:rPr lang="en-US" sz="3200" kern="0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PyTorch</a:t>
            </a:r>
            <a:r>
              <a:rPr lang="en-US" sz="3200" kern="0" dirty="0">
                <a:solidFill>
                  <a:schemeClr val="accent4"/>
                </a:solidFill>
                <a:latin typeface="Trebuchet MS" panose="020B0703020202090204" pitchFamily="34" charset="0"/>
              </a:rPr>
              <a:t> (CPU) 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and prior </a:t>
            </a:r>
            <a:r>
              <a:rPr lang="en-US" sz="3200" kern="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PIM-based schemes </a:t>
            </a:r>
            <a:r>
              <a:rPr lang="en-US" sz="3200" kern="0" dirty="0">
                <a:solidFill>
                  <a:schemeClr val="accent5"/>
                </a:solidFill>
                <a:latin typeface="Trebuchet MS" panose="020B0703020202090204" pitchFamily="34" charset="0"/>
              </a:rPr>
              <a:t>respectively</a:t>
            </a:r>
            <a:endParaRPr lang="en-GR" sz="3200" kern="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603020202020204" pitchFamily="34" charset="0"/>
              </a:rPr>
              <a:t>31</a:t>
            </a:r>
          </a:p>
        </p:txBody>
      </p:sp>
      <p:sp>
        <p:nvSpPr>
          <p:cNvPr id="44" name="Title 1"/>
          <p:cNvSpPr txBox="1"/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603020202020204" pitchFamily="34" charset="0"/>
              </a:rPr>
              <a:t>Characteristics of CPU, PIM and GPU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36761"/>
              </p:ext>
            </p:extLst>
          </p:nvPr>
        </p:nvGraphicFramePr>
        <p:xfrm>
          <a:off x="990665" y="1453948"/>
          <a:ext cx="10073803" cy="248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INT32 Peak</a:t>
                      </a:r>
                      <a:br>
                        <a:rPr lang="en-US" dirty="0">
                          <a:latin typeface="Trebuchet MS" panose="020B0603020202020204" pitchFamily="34" charset="0"/>
                        </a:rPr>
                      </a:br>
                      <a:r>
                        <a:rPr lang="en-US" dirty="0">
                          <a:latin typeface="Trebuchet MS" panose="020B0603020202020204" pitchFamily="34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FP32 Peak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Total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Technology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rebuchet MS" panose="020B0603020202020204" pitchFamily="34" charset="0"/>
                        </a:rPr>
                        <a:t>CPU Xeon 4215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0.64 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1.28 TFLOPS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23.1 GB/s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14nm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rebuchet MS" panose="020B0603020202020204" pitchFamily="34" charset="0"/>
                        </a:rPr>
                        <a:t>UPMEM PIM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0.12 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0.025 TFLOPS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1390 GB/s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  <a:latin typeface="Trebuchet MS" panose="020B0603020202020204" pitchFamily="34" charset="0"/>
                        </a:rPr>
                        <a:t>a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Trebuchet MS" panose="020B0603020202020204" pitchFamily="34" charset="0"/>
                        </a:rPr>
                        <a:t>t least 20nm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rebuchet MS" panose="020B0603020202020204" pitchFamily="34" charset="0"/>
                        </a:rPr>
                        <a:t>GPU GTX 1080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13.25 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13.25 TFLOPS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359.9 GB/s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16nm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rebuchet MS" panose="020B0603020202020204" pitchFamily="34" charset="0"/>
                        </a:rPr>
                        <a:t>GPU RTX 2080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16.94 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16.94 TFLOPS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558.1 GB/s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12nm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1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rebuchet MS" panose="020B0603020202020204" pitchFamily="34" charset="0"/>
                        </a:rPr>
                        <a:t>GPU RTX 3090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17.79 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35.58 TFLOPS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936.2 GB/s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 panose="020B0603020202020204" pitchFamily="34" charset="0"/>
                        </a:rPr>
                        <a:t>8nm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232656" y="3204709"/>
            <a:ext cx="1512000" cy="743647"/>
          </a:xfrm>
          <a:prstGeom prst="roundRect">
            <a:avLst>
              <a:gd name="adj" fmla="val 12296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57107" y="2893701"/>
            <a:ext cx="1270922" cy="1054655"/>
          </a:xfrm>
          <a:prstGeom prst="roundRect">
            <a:avLst>
              <a:gd name="adj" fmla="val 12296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0312" y="4529688"/>
            <a:ext cx="9882834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 fontAlgn="auto">
              <a:lnSpc>
                <a:spcPct val="130000"/>
              </a:lnSpc>
            </a:pPr>
            <a:r>
              <a:rPr lang="en-US" sz="2400" dirty="0">
                <a:latin typeface="Trebuchet MS" panose="020B0603020202020204" pitchFamily="34" charset="0"/>
              </a:rPr>
              <a:t>Across last </a:t>
            </a:r>
            <a:r>
              <a:rPr lang="en-US" sz="2400" u="sng" dirty="0">
                <a:solidFill>
                  <a:schemeClr val="accent5"/>
                </a:solidFill>
                <a:latin typeface="Trebuchet MS" panose="020B0603020202020204" pitchFamily="34" charset="0"/>
              </a:rPr>
              <a:t>GPU</a:t>
            </a:r>
            <a:r>
              <a:rPr lang="en-US" sz="2400" dirty="0">
                <a:latin typeface="Trebuchet MS" panose="020B0603020202020204" pitchFamily="34" charset="0"/>
              </a:rPr>
              <a:t> generations:</a:t>
            </a:r>
          </a:p>
          <a:p>
            <a:pPr marL="342900" indent="-342900" algn="di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rebuchet MS" panose="020B0603020202020204" pitchFamily="34" charset="0"/>
              </a:rPr>
              <a:t> </a:t>
            </a:r>
            <a:r>
              <a:rPr lang="en-US" sz="2400" i="1" dirty="0">
                <a:solidFill>
                  <a:schemeClr val="accent5"/>
                </a:solidFill>
                <a:latin typeface="Trebuchet MS" panose="020B0603020202020204" pitchFamily="34" charset="0"/>
              </a:rPr>
              <a:t>memory bandwidth </a:t>
            </a:r>
            <a:r>
              <a:rPr lang="en-US" sz="2400" dirty="0">
                <a:latin typeface="Trebuchet MS" panose="020B0603020202020204" pitchFamily="34" charset="0"/>
              </a:rPr>
              <a:t>has tripled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~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3×</a:t>
            </a:r>
            <a:r>
              <a:rPr lang="en-US" sz="2400" dirty="0">
                <a:latin typeface="Trebuchet MS" panose="020B0603020202020204" pitchFamily="34" charset="0"/>
              </a:rPr>
              <a:t>)</a:t>
            </a:r>
          </a:p>
          <a:p>
            <a:pPr marL="342900" indent="-342900" algn="dist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603020202020204" pitchFamily="34" charset="0"/>
              </a:rPr>
              <a:t>(l</a:t>
            </a:r>
            <a:r>
              <a:rPr lang="en-US" sz="2400" dirty="0" err="1">
                <a:latin typeface="Trebuchet MS" panose="020B0603020202020204" pitchFamily="34" charset="0"/>
              </a:rPr>
              <a:t>ast</a:t>
            </a:r>
            <a:r>
              <a:rPr lang="en-US" sz="2400" dirty="0">
                <a:latin typeface="Trebuchet MS" panose="020B0603020202020204" pitchFamily="34" charset="0"/>
              </a:rPr>
              <a:t> two generations) </a:t>
            </a:r>
            <a:r>
              <a:rPr lang="en-US" sz="2400" i="1" dirty="0">
                <a:solidFill>
                  <a:schemeClr val="accent5"/>
                </a:solidFill>
                <a:latin typeface="Trebuchet MS" panose="020B0603020202020204" pitchFamily="34" charset="0"/>
              </a:rPr>
              <a:t>compute throughput </a:t>
            </a:r>
            <a:r>
              <a:rPr lang="en-US" sz="2400" dirty="0">
                <a:latin typeface="Trebuchet MS" panose="020B0603020202020204" pitchFamily="34" charset="0"/>
              </a:rPr>
              <a:t>has been doubled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~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2×</a:t>
            </a:r>
            <a:r>
              <a:rPr lang="en-US" sz="2400" dirty="0">
                <a:latin typeface="Trebuchet MS" panose="020B0603020202020204" pitchFamily="34" charset="0"/>
              </a:rPr>
              <a:t>)</a:t>
            </a:r>
          </a:p>
          <a:p>
            <a:pPr algn="dist"/>
            <a:endParaRPr lang="en-US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GNNs Are Widely Used in Real-World Applications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3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GNNs are state-of-the-art ML models for analyzing graph-structure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rebuchet MS" panose="020B0703020202090204" pitchFamily="34" charset="0"/>
              </a:rPr>
              <a:t>GNN has a lot of applications</a:t>
            </a:r>
            <a:r>
              <a:rPr lang="en-GR" sz="2400" dirty="0">
                <a:latin typeface="Trebuchet MS" panose="020B0703020202090204" pitchFamily="34" charset="0"/>
              </a:rPr>
              <a:t>:</a:t>
            </a:r>
            <a:endParaRPr lang="en-GR" sz="2000" dirty="0">
              <a:latin typeface="Trebuchet MS" panose="020B0703020202090204" pitchFamily="34" charset="0"/>
            </a:endParaRP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pic>
        <p:nvPicPr>
          <p:cNvPr id="4" name="Picture 2" descr="Screening Strategies Used in Drug Discovery | Technology Networks">
            <a:extLst>
              <a:ext uri="{FF2B5EF4-FFF2-40B4-BE49-F238E27FC236}">
                <a16:creationId xmlns:a16="http://schemas.microsoft.com/office/drawing/2014/main" id="{25CA2883-D582-9AB6-4F01-9C4A94FF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7" y="2170740"/>
            <a:ext cx="4009140" cy="22551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35B17A-2075-88F3-C7C8-FC5C53A1190D}"/>
              </a:ext>
            </a:extLst>
          </p:cNvPr>
          <p:cNvSpPr/>
          <p:nvPr/>
        </p:nvSpPr>
        <p:spPr>
          <a:xfrm>
            <a:off x="667444" y="4049364"/>
            <a:ext cx="1828802" cy="344408"/>
          </a:xfrm>
          <a:prstGeom prst="roundRect">
            <a:avLst/>
          </a:prstGeom>
          <a:solidFill>
            <a:srgbClr val="FFFFFF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Drug Discovery</a:t>
            </a:r>
          </a:p>
        </p:txBody>
      </p:sp>
      <p:pic>
        <p:nvPicPr>
          <p:cNvPr id="7" name="Picture 4" descr="Fraud Detection: Here's How Merchants Can Stop Fraud in 2024">
            <a:extLst>
              <a:ext uri="{FF2B5EF4-FFF2-40B4-BE49-F238E27FC236}">
                <a16:creationId xmlns:a16="http://schemas.microsoft.com/office/drawing/2014/main" id="{E686C254-986D-A48C-73C2-5BD3DCDD9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6" r="17611" b="3905"/>
          <a:stretch/>
        </p:blipFill>
        <p:spPr bwMode="auto">
          <a:xfrm>
            <a:off x="3394126" y="3871596"/>
            <a:ext cx="4868154" cy="27549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ntroduction to Recommender System and Implementation Using LightFM -  Mingzhi's Blog">
            <a:extLst>
              <a:ext uri="{FF2B5EF4-FFF2-40B4-BE49-F238E27FC236}">
                <a16:creationId xmlns:a16="http://schemas.microsoft.com/office/drawing/2014/main" id="{A8B18417-C715-F862-EFF2-438C82E01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8" r="20290" b="231"/>
          <a:stretch/>
        </p:blipFill>
        <p:spPr bwMode="auto">
          <a:xfrm>
            <a:off x="6892741" y="2054004"/>
            <a:ext cx="4254712" cy="27499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8E676A-1071-4FF4-A124-8E7428B1ECDE}"/>
              </a:ext>
            </a:extLst>
          </p:cNvPr>
          <p:cNvSpPr/>
          <p:nvPr/>
        </p:nvSpPr>
        <p:spPr>
          <a:xfrm>
            <a:off x="6919636" y="4331997"/>
            <a:ext cx="2995168" cy="403412"/>
          </a:xfrm>
          <a:prstGeom prst="roundRect">
            <a:avLst/>
          </a:prstGeom>
          <a:solidFill>
            <a:srgbClr val="FFFFFF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Recommendation Systems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FAB2D7-79A6-9D06-00F3-559D44AE62AB}"/>
              </a:ext>
            </a:extLst>
          </p:cNvPr>
          <p:cNvSpPr/>
          <p:nvPr/>
        </p:nvSpPr>
        <p:spPr>
          <a:xfrm>
            <a:off x="3434468" y="6209683"/>
            <a:ext cx="1949031" cy="403412"/>
          </a:xfrm>
          <a:prstGeom prst="roundRect">
            <a:avLst/>
          </a:prstGeom>
          <a:solidFill>
            <a:srgbClr val="FFFFFF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2494231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603020202020204" pitchFamily="34" charset="0"/>
              </a:rPr>
              <a:t>28</a:t>
            </a:r>
          </a:p>
        </p:txBody>
      </p:sp>
      <p:sp>
        <p:nvSpPr>
          <p:cNvPr id="44" name="Title 1"/>
          <p:cNvSpPr txBox="1"/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603020202020204" pitchFamily="34" charset="0"/>
              </a:rPr>
              <a:t>Core Utilization in GNN Aggregation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3572068"/>
              </p:ext>
            </p:extLst>
          </p:nvPr>
        </p:nvGraphicFramePr>
        <p:xfrm>
          <a:off x="864235" y="1005205"/>
          <a:ext cx="10490835" cy="25952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1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Dataset &amp; data type/</a:t>
                      </a:r>
                    </a:p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Software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latin typeface="Trebuchet MS" panose="020B0603020202020204" pitchFamily="34" charset="0"/>
                        </a:rPr>
                        <a:t>Reddit</a:t>
                      </a:r>
                      <a:br>
                        <a:rPr lang="en-US" sz="1900" dirty="0">
                          <a:latin typeface="Trebuchet MS" panose="020B0603020202020204" pitchFamily="34" charset="0"/>
                        </a:rPr>
                      </a:br>
                      <a:r>
                        <a:rPr lang="en-US" sz="1900" dirty="0">
                          <a:latin typeface="Trebuchet MS" panose="020B0603020202020204" pitchFamily="34" charset="0"/>
                        </a:rPr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Reddit</a:t>
                      </a:r>
                    </a:p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FP32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rebuchet MS" panose="020B0603020202020204" pitchFamily="34" charset="0"/>
                        </a:rPr>
                        <a:t>Intel MKL (CPU Intel Xeon 4215)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0.63%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0.22%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rebuchet MS" panose="020B0603020202020204" pitchFamily="34" charset="0"/>
                        </a:rPr>
                        <a:t>CUDA (GPU GTX 1080 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0.62%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0.62%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rebuchet MS" panose="020B0603020202020204" pitchFamily="34" charset="0"/>
                        </a:rPr>
                        <a:t>CUDA (GPU RTX 2080 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0.68%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0.67%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rebuchet MS" panose="020B0603020202020204" pitchFamily="34" charset="0"/>
                        </a:rPr>
                        <a:t>CUDA (GPU RTX 3090)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1.56%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rebuchet MS" panose="020B0603020202020204" pitchFamily="34" charset="0"/>
                        </a:rPr>
                        <a:t>0.78%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PyGim (UPMEM PIM)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13.86%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9.13%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3870167"/>
            <a:ext cx="12192000" cy="1098649"/>
          </a:xfrm>
          <a:prstGeom prst="rect">
            <a:avLst/>
          </a:prstGeom>
          <a:solidFill>
            <a:srgbClr val="FFE2F1"/>
          </a:solidFill>
          <a:ln w="381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lvl="0" algn="ctr">
              <a:defRPr/>
            </a:pPr>
            <a:r>
              <a:rPr lang="en-US" sz="2300" kern="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Core utilization </a:t>
            </a:r>
            <a:r>
              <a:rPr lang="en-US" sz="2300" kern="0" dirty="0">
                <a:solidFill>
                  <a:schemeClr val="accent5"/>
                </a:solidFill>
                <a:latin typeface="Trebuchet MS" panose="020B0603020202020204" pitchFamily="34" charset="0"/>
              </a:rPr>
              <a:t>in GNN aggregation remains </a:t>
            </a:r>
            <a:r>
              <a:rPr lang="en-US" sz="2300" i="1" kern="0" dirty="0">
                <a:solidFill>
                  <a:schemeClr val="accent2"/>
                </a:solidFill>
                <a:latin typeface="Trebuchet MS" panose="020B0603020202020204" pitchFamily="34" charset="0"/>
              </a:rPr>
              <a:t>similarly low</a:t>
            </a:r>
            <a:r>
              <a:rPr lang="en-US" sz="2300" kern="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300" kern="0" dirty="0">
                <a:solidFill>
                  <a:schemeClr val="accent5"/>
                </a:solidFill>
                <a:latin typeface="Trebuchet MS" panose="020B0603020202020204" pitchFamily="34" charset="0"/>
              </a:rPr>
              <a:t>across GPU generations</a:t>
            </a:r>
            <a:endParaRPr lang="en-US" sz="2300" kern="0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30353" y="2100580"/>
            <a:ext cx="3668508" cy="1080135"/>
          </a:xfrm>
          <a:prstGeom prst="roundRect">
            <a:avLst>
              <a:gd name="adj" fmla="val 1229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248019"/>
            <a:ext cx="12192000" cy="1098649"/>
          </a:xfrm>
          <a:prstGeom prst="rect">
            <a:avLst/>
          </a:prstGeom>
          <a:solidFill>
            <a:srgbClr val="FFE2F1"/>
          </a:solidFill>
          <a:ln w="381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lvl="0" algn="ctr">
              <a:defRPr/>
            </a:pPr>
            <a:r>
              <a:rPr lang="en-US" sz="2300" kern="0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PyGim</a:t>
            </a:r>
            <a:r>
              <a:rPr lang="en-US" sz="2300" kern="0" dirty="0">
                <a:solidFill>
                  <a:schemeClr val="accent5"/>
                </a:solidFill>
                <a:latin typeface="Trebuchet MS" panose="020B0603020202020204" pitchFamily="34" charset="0"/>
              </a:rPr>
              <a:t> running on a </a:t>
            </a:r>
            <a:r>
              <a:rPr lang="en-US" sz="2300" kern="0" dirty="0">
                <a:solidFill>
                  <a:schemeClr val="accent4"/>
                </a:solidFill>
                <a:latin typeface="Trebuchet MS" panose="020B0603020202020204" pitchFamily="34" charset="0"/>
              </a:rPr>
              <a:t>real PIM system </a:t>
            </a:r>
            <a:r>
              <a:rPr lang="en-US" sz="2300" kern="0" dirty="0">
                <a:solidFill>
                  <a:schemeClr val="accent5"/>
                </a:solidFill>
                <a:latin typeface="Trebuchet MS" panose="020B0603020202020204" pitchFamily="34" charset="0"/>
              </a:rPr>
              <a:t>achieves </a:t>
            </a:r>
          </a:p>
          <a:p>
            <a:pPr lvl="0" algn="ctr">
              <a:defRPr/>
            </a:pPr>
            <a:r>
              <a:rPr lang="en-US" sz="2300" kern="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significantly higher core utilization(11.6x on average) </a:t>
            </a:r>
            <a:r>
              <a:rPr lang="en-US" sz="2300" kern="0" dirty="0">
                <a:solidFill>
                  <a:schemeClr val="accent5"/>
                </a:solidFill>
                <a:latin typeface="Trebuchet MS" panose="020B0603020202020204" pitchFamily="34" charset="0"/>
              </a:rPr>
              <a:t>than the </a:t>
            </a:r>
            <a:r>
              <a:rPr lang="en-US" sz="2300" kern="0" dirty="0" err="1">
                <a:solidFill>
                  <a:schemeClr val="accent3"/>
                </a:solidFill>
                <a:latin typeface="Trebuchet MS" panose="020B0603020202020204" pitchFamily="34" charset="0"/>
              </a:rPr>
              <a:t>PyTorch</a:t>
            </a:r>
            <a:r>
              <a:rPr lang="en-US" sz="2300" kern="0" dirty="0">
                <a:solidFill>
                  <a:schemeClr val="accent5"/>
                </a:solidFill>
                <a:latin typeface="Trebuchet MS" panose="020B0603020202020204" pitchFamily="34" charset="0"/>
              </a:rPr>
              <a:t> on </a:t>
            </a:r>
            <a:r>
              <a:rPr lang="en-US" sz="2300" kern="0" dirty="0">
                <a:solidFill>
                  <a:schemeClr val="accent3"/>
                </a:solidFill>
                <a:latin typeface="Trebuchet MS" panose="020B0603020202020204" pitchFamily="34" charset="0"/>
              </a:rPr>
              <a:t>GPUs</a:t>
            </a:r>
            <a:endParaRPr lang="en-US" sz="2300" kern="0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30353" y="2851785"/>
            <a:ext cx="3668507" cy="720090"/>
          </a:xfrm>
          <a:prstGeom prst="roundRect">
            <a:avLst>
              <a:gd name="adj" fmla="val 12296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6" grpId="1" bldLvl="0" animBg="1"/>
      <p:bldP spid="7" grpId="0" bldLvl="0" animBg="1"/>
      <p:bldP spid="8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fld id="{19DE6064-DE7F-AB40-9F3F-1652DD2C3185}" type="slidenum">
              <a:rPr lang="en-GR" sz="2400" smtClean="0">
                <a:solidFill>
                  <a:schemeClr val="accent5"/>
                </a:solidFill>
                <a:latin typeface="Trebuchet MS" panose="020B0703020202090204" pitchFamily="34" charset="0"/>
              </a:rPr>
              <a:t>41</a:t>
            </a:fld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71C0999-515E-C507-F6AA-4AA3DF9F7BB8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More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DAA2-1692-D1B1-42B3-32C76E4E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63174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Analysis within a PIM core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Analysis within a PIM cluster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Analysis across PIM clusters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 err="1">
                <a:latin typeface="Trebuchet MS" panose="020B0703020202090204" pitchFamily="34" charset="0"/>
              </a:rPr>
              <a:t>PyGim</a:t>
            </a:r>
            <a:r>
              <a:rPr lang="en-GB" sz="2400" dirty="0">
                <a:latin typeface="Trebuchet MS" panose="020B0703020202090204" pitchFamily="34" charset="0"/>
              </a:rPr>
              <a:t> tuning efficiency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Scalability analysis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Analysis on different data types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Analysis on different compression formats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Performance evaluation in GNN training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Recommendations</a:t>
            </a:r>
            <a:endParaRPr lang="en-GB" sz="2000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9B0DF-036D-CE97-BE0C-7725D6F9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1"/>
          <a:stretch/>
        </p:blipFill>
        <p:spPr>
          <a:xfrm>
            <a:off x="7352907" y="897679"/>
            <a:ext cx="4085413" cy="5102657"/>
          </a:xfrm>
          <a:prstGeom prst="rect">
            <a:avLst/>
          </a:prstGeom>
          <a:ln w="38100">
            <a:solidFill>
              <a:srgbClr val="FF2F92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2D820-51AA-3225-FBF9-552013669EF8}"/>
              </a:ext>
            </a:extLst>
          </p:cNvPr>
          <p:cNvSpPr txBox="1"/>
          <p:nvPr/>
        </p:nvSpPr>
        <p:spPr>
          <a:xfrm>
            <a:off x="6571489" y="6201764"/>
            <a:ext cx="561023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R" sz="2800" dirty="0">
                <a:solidFill>
                  <a:schemeClr val="accent5"/>
                </a:solidFill>
                <a:latin typeface="Trebuchet MS" panose="020B070302020209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https://arxiv.org/pdf/2402.16731</a:t>
            </a:r>
            <a:endParaRPr lang="en-GR" sz="28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47640" y="972820"/>
            <a:ext cx="2179955" cy="51841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44" name="Title 1"/>
          <p:cNvSpPr txBox="1"/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991" y="973455"/>
            <a:ext cx="9424918" cy="1434465"/>
          </a:xfrm>
          <a:prstGeom prst="rect">
            <a:avLst/>
          </a:prstGeom>
          <a:solidFill>
            <a:srgbClr val="DFD7E7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We present </a:t>
            </a:r>
            <a:r>
              <a:rPr lang="en-US" sz="2000" b="1" i="1" u="sng" dirty="0">
                <a:solidFill>
                  <a:schemeClr val="accent5"/>
                </a:solidFill>
                <a:latin typeface="Trebuchet MS" panose="020B0603020202020204" pitchFamily="34" charset="0"/>
              </a:rPr>
              <a:t>PyGim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, a handy ML library that significantly improves </a:t>
            </a:r>
            <a:r>
              <a:rPr lang="en-US" sz="2000" i="1" dirty="0">
                <a:solidFill>
                  <a:schemeClr val="accent5"/>
                </a:solidFill>
                <a:latin typeface="Trebuchet MS" panose="020B0603020202020204" pitchFamily="34" charset="0"/>
              </a:rPr>
              <a:t>performance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sz="2000" i="1" dirty="0">
                <a:solidFill>
                  <a:schemeClr val="accent5"/>
                </a:solidFill>
                <a:latin typeface="Trebuchet MS" panose="020B0603020202020204" pitchFamily="34" charset="0"/>
              </a:rPr>
              <a:t>energy efficiency 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and </a:t>
            </a:r>
            <a:r>
              <a:rPr lang="en-US" sz="2000" i="1" dirty="0">
                <a:solidFill>
                  <a:schemeClr val="accent5"/>
                </a:solidFill>
                <a:latin typeface="Trebuchet MS" panose="020B0603020202020204" pitchFamily="34" charset="0"/>
              </a:rPr>
              <a:t>cost effectiveness 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in </a:t>
            </a:r>
            <a:r>
              <a:rPr lang="en-US" sz="2000" dirty="0">
                <a:solidFill>
                  <a:schemeClr val="accent5"/>
                </a:solidFill>
                <a:latin typeface="Trebuchet MS" panose="020B0603020202020204" pitchFamily="34" charset="0"/>
              </a:rPr>
              <a:t>GNNs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through real </a:t>
            </a:r>
            <a:r>
              <a:rPr lang="en-US" sz="2000" dirty="0">
                <a:solidFill>
                  <a:schemeClr val="accent5"/>
                </a:solidFill>
                <a:latin typeface="Trebuchet MS" panose="020B0603020202020204" pitchFamily="34" charset="0"/>
              </a:rPr>
              <a:t>PIM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devices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990" y="2409190"/>
            <a:ext cx="9424919" cy="2027555"/>
          </a:xfrm>
          <a:prstGeom prst="rect">
            <a:avLst/>
          </a:prstGeom>
          <a:solidFill>
            <a:srgbClr val="D9EAD5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tlCol="0" anchor="ctr"/>
          <a:lstStyle/>
          <a:p>
            <a:r>
              <a:rPr lang="en-US" sz="2000" u="sng" dirty="0">
                <a:solidFill>
                  <a:schemeClr val="accent4"/>
                </a:solidFill>
                <a:latin typeface="Trebuchet MS" panose="020B0603020202020204" pitchFamily="34" charset="0"/>
              </a:rPr>
              <a:t>Key Ideas &amp; Benefits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4"/>
                </a:solidFill>
                <a:latin typeface="Trebuchet MS" panose="020B0603020202020204" pitchFamily="34" charset="0"/>
              </a:rPr>
              <a:t>balances</a:t>
            </a:r>
            <a:r>
              <a:rPr lang="en-US" sz="2000" i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sz="2000" i="1" dirty="0">
                <a:solidFill>
                  <a:schemeClr val="accent4"/>
                </a:solidFill>
                <a:latin typeface="Trebuchet MS" panose="020B0603020202020204" pitchFamily="34" charset="0"/>
              </a:rPr>
              <a:t>computation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and </a:t>
            </a:r>
            <a:r>
              <a:rPr lang="en-US" sz="2000" i="1" dirty="0">
                <a:solidFill>
                  <a:schemeClr val="accent4"/>
                </a:solidFill>
                <a:latin typeface="Trebuchet MS" panose="020B0603020202020204" pitchFamily="34" charset="0"/>
              </a:rPr>
              <a:t>data transfer</a:t>
            </a:r>
            <a:r>
              <a:rPr lang="en-US" sz="2000" dirty="0">
                <a:solidFill>
                  <a:schemeClr val="accent4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costs via configurable parallelization strategies for </a:t>
            </a:r>
            <a:r>
              <a:rPr lang="en-US" sz="2000" i="1" dirty="0">
                <a:solidFill>
                  <a:schemeClr val="accent4"/>
                </a:solidFill>
                <a:latin typeface="Trebuchet MS" panose="020B0603020202020204" pitchFamily="34" charset="0"/>
              </a:rPr>
              <a:t>diverse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real-world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4"/>
                </a:solidFill>
                <a:latin typeface="Trebuchet MS" panose="020B0603020202020204" pitchFamily="34" charset="0"/>
              </a:rPr>
              <a:t>automatically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tunes the best-fit strategy </a:t>
            </a:r>
            <a:r>
              <a:rPr lang="en-US" sz="2000" i="1" dirty="0">
                <a:solidFill>
                  <a:schemeClr val="accent4"/>
                </a:solidFill>
                <a:latin typeface="Trebuchet MS" panose="020B0603020202020204" pitchFamily="34" charset="0"/>
              </a:rPr>
              <a:t>without programmer intervention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990" y="4434205"/>
            <a:ext cx="9423649" cy="1708785"/>
          </a:xfrm>
          <a:prstGeom prst="rect">
            <a:avLst/>
          </a:prstGeom>
          <a:solidFill>
            <a:srgbClr val="F3EADE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Key Results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performance</a:t>
            </a:r>
            <a:r>
              <a:rPr lang="en-GB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and </a:t>
            </a:r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energy efficiency </a:t>
            </a:r>
            <a:r>
              <a:rPr lang="en-GB" sz="2000" dirty="0">
                <a:solidFill>
                  <a:schemeClr val="tx1"/>
                </a:solidFill>
                <a:latin typeface="Trebuchet MS" panose="020B0603020202020204" pitchFamily="34" charset="0"/>
              </a:rPr>
              <a:t>by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3.7×</a:t>
            </a:r>
            <a:r>
              <a:rPr lang="en-GB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and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2.3×</a:t>
            </a:r>
            <a:r>
              <a:rPr lang="en-GB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over SOTA schemes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core utilization </a:t>
            </a:r>
            <a:r>
              <a:rPr lang="en-GB" sz="2000" dirty="0">
                <a:solidFill>
                  <a:schemeClr val="tx1"/>
                </a:solidFill>
                <a:latin typeface="Trebuchet MS" panose="020B0603020202020204" pitchFamily="34" charset="0"/>
              </a:rPr>
              <a:t>on PIM system by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11.6×</a:t>
            </a:r>
            <a:r>
              <a:rPr lang="en-GB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Trebuchet MS" panose="020B0603020202020204" pitchFamily="34" charset="0"/>
              </a:rPr>
              <a:t>over </a:t>
            </a:r>
            <a:r>
              <a:rPr lang="en-GB" sz="20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PyTorch</a:t>
            </a:r>
            <a:r>
              <a:rPr lang="en-GB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on GPUs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429947" y="1141513"/>
            <a:ext cx="789940" cy="809424"/>
            <a:chOff x="2460238" y="5924036"/>
            <a:chExt cx="951618" cy="1078653"/>
          </a:xfrm>
          <a:effectLst/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2577329" y="5924036"/>
              <a:ext cx="561898" cy="648000"/>
              <a:chOff x="8829474" y="1652926"/>
              <a:chExt cx="752396" cy="867688"/>
            </a:xfrm>
          </p:grpSpPr>
          <p:pic>
            <p:nvPicPr>
              <p:cNvPr id="10" name="Picture 2" descr="LF Online Community PyTorch Foundatio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rgbClr val="FF2F92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72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00" t="12636" r="20447" b="15226"/>
              <a:stretch>
                <a:fillRect/>
              </a:stretch>
            </p:blipFill>
            <p:spPr bwMode="auto">
              <a:xfrm>
                <a:off x="8829474" y="1652926"/>
                <a:ext cx="752396" cy="867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Graphic 10" descr="Dumbbell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77411" y="1927743"/>
                <a:ext cx="512997" cy="512998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460238" y="6553350"/>
              <a:ext cx="951618" cy="449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D3E64"/>
                  </a:solidFill>
                  <a:latin typeface="Trebuchet MS" panose="020B0603020202020204" pitchFamily="34" charset="0"/>
                </a:rPr>
                <a:t>PyGim</a:t>
              </a:r>
            </a:p>
          </p:txBody>
        </p:sp>
      </p:grpSp>
      <p:pic>
        <p:nvPicPr>
          <p:cNvPr id="4" name="图片 3" descr="QR 代码&#10;&#10;AI 生成的内容可能不正确。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1975" y="4067810"/>
            <a:ext cx="1365885" cy="1593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 descr="QR 代码&#10;&#10;AI 生成的内容可能不正确。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1975" y="2119630"/>
            <a:ext cx="1377315" cy="1607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ldLvl="0" animBg="1"/>
      <p:bldP spid="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20" y="0"/>
            <a:ext cx="12193920" cy="3043637"/>
          </a:xfrm>
          <a:prstGeom prst="rect">
            <a:avLst/>
          </a:prstGeom>
          <a:solidFill>
            <a:srgbClr val="FF2F92">
              <a:alpha val="14118"/>
            </a:srgbClr>
          </a:solidFill>
          <a:ln>
            <a:solidFill>
              <a:srgbClr val="FF2F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88;p13"/>
          <p:cNvSpPr txBox="1"/>
          <p:nvPr/>
        </p:nvSpPr>
        <p:spPr>
          <a:xfrm>
            <a:off x="-3841" y="0"/>
            <a:ext cx="12195841" cy="30436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6000"/>
            </a:pPr>
            <a:r>
              <a:rPr lang="en-GB" sz="4200" dirty="0" err="1">
                <a:solidFill>
                  <a:schemeClr val="accent5"/>
                </a:solidFill>
                <a:latin typeface="Trebuchet MS" panose="020B0603020202020204" pitchFamily="34" charset="0"/>
                <a:ea typeface="Source Sans Pro SemiBold"/>
                <a:cs typeface="Calibri Light" panose="020F0302020204030204" pitchFamily="34" charset="0"/>
                <a:sym typeface="Source Sans Pro SemiBold"/>
              </a:rPr>
              <a:t>PyGim</a:t>
            </a:r>
            <a:r>
              <a:rPr lang="en-GB" sz="4200" dirty="0">
                <a:solidFill>
                  <a:schemeClr val="accent5"/>
                </a:solidFill>
                <a:latin typeface="Trebuchet MS" panose="020B0603020202020204" pitchFamily="34" charset="0"/>
                <a:ea typeface="Source Sans Pro SemiBold"/>
                <a:cs typeface="Calibri Light" panose="020F0302020204030204" pitchFamily="34" charset="0"/>
                <a:sym typeface="Source Sans Pro SemiBold"/>
              </a:rPr>
              <a:t>: An Efficient Graph Neural Network Library for Real Processing-In-Memory Architectures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2676" y="3533930"/>
            <a:ext cx="115110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Christina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Giannoula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Peiming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 Yang, Ivan Fernandez,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Jiacheng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 Yang, </a:t>
            </a:r>
            <a:b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Sankeerth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Durvasula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, Yu Xin Li, Mohammad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Sadrosadati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, Juan Gomez Luna, </a:t>
            </a:r>
            <a:b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</a:b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Onur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Mutlu</a:t>
            </a:r>
            <a:r>
              <a:rPr lang="en-US" sz="2400" dirty="0">
                <a:latin typeface="Trebuchet MS" panose="020B0603020202020204" pitchFamily="34" charset="0"/>
                <a:cs typeface="Calibri Light" panose="020F0302020204030204" pitchFamily="34" charset="0"/>
              </a:rPr>
              <a:t>, Gennady </a:t>
            </a:r>
            <a:r>
              <a:rPr lang="en-US" sz="2400" dirty="0" err="1">
                <a:latin typeface="Trebuchet MS" panose="020B0603020202020204" pitchFamily="34" charset="0"/>
                <a:cs typeface="Calibri Light" panose="020F0302020204030204" pitchFamily="34" charset="0"/>
              </a:rPr>
              <a:t>Pekhimenko</a:t>
            </a:r>
            <a:endParaRPr lang="en-US" sz="2400" dirty="0"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000" dirty="0"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endParaRPr lang="en-US" sz="3000" dirty="0">
              <a:solidFill>
                <a:schemeClr val="tx2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38024" y="2383154"/>
            <a:ext cx="936000" cy="1079424"/>
            <a:chOff x="8829474" y="1652926"/>
            <a:chExt cx="752396" cy="867688"/>
          </a:xfrm>
        </p:grpSpPr>
        <p:pic>
          <p:nvPicPr>
            <p:cNvPr id="12" name="Picture 2" descr="LF Online Community PyTorch Foundation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rgbClr val="FF2F9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00" t="12636" r="20447" b="15226"/>
            <a:stretch>
              <a:fillRect/>
            </a:stretch>
          </p:blipFill>
          <p:spPr bwMode="auto">
            <a:xfrm>
              <a:off x="8829474" y="1652926"/>
              <a:ext cx="752396" cy="86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phic 12" descr="Dumbbell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7411" y="1927743"/>
              <a:ext cx="512997" cy="512998"/>
            </a:xfrm>
            <a:prstGeom prst="rect">
              <a:avLst/>
            </a:prstGeom>
          </p:spPr>
        </p:pic>
      </p:grpSp>
      <p:pic>
        <p:nvPicPr>
          <p:cNvPr id="9" name="图片 8" descr="徽标&#10;&#10;AI 生成的内容可能不正确。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05" y="5986145"/>
            <a:ext cx="1586865" cy="581025"/>
          </a:xfrm>
          <a:prstGeom prst="rect">
            <a:avLst/>
          </a:prstGeom>
        </p:spPr>
      </p:pic>
      <p:pic>
        <p:nvPicPr>
          <p:cNvPr id="23" name="内容占位符 2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7935" y="6054090"/>
            <a:ext cx="1216660" cy="447040"/>
          </a:xfrm>
        </p:spPr>
      </p:pic>
      <p:grpSp>
        <p:nvGrpSpPr>
          <p:cNvPr id="18" name="组合 17"/>
          <p:cNvGrpSpPr/>
          <p:nvPr/>
        </p:nvGrpSpPr>
        <p:grpSpPr>
          <a:xfrm>
            <a:off x="2235200" y="6048375"/>
            <a:ext cx="2338070" cy="615950"/>
            <a:chOff x="5143561" y="6079552"/>
            <a:chExt cx="3081065" cy="769501"/>
          </a:xfrm>
        </p:grpSpPr>
        <p:pic>
          <p:nvPicPr>
            <p:cNvPr id="16" name="Graphic 8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72625" y="6354373"/>
              <a:ext cx="1152001" cy="219859"/>
            </a:xfrm>
            <a:prstGeom prst="rect">
              <a:avLst/>
            </a:prstGeom>
          </p:spPr>
        </p:pic>
        <p:pic>
          <p:nvPicPr>
            <p:cNvPr id="17" name="Content Placeholder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43561" y="6079552"/>
              <a:ext cx="2085458" cy="769501"/>
            </a:xfrm>
            <a:prstGeom prst="rect">
              <a:avLst/>
            </a:prstGeom>
          </p:spPr>
        </p:pic>
      </p:grpSp>
      <p:pic>
        <p:nvPicPr>
          <p:cNvPr id="20" name="Picture 8" descr="Vector Institute_Logo - The Michener Institu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405" y="6006465"/>
            <a:ext cx="1282065" cy="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 descr="徽标, 公司名称&#10;&#10;AI 生成的内容可能不正确。"/>
          <p:cNvPicPr>
            <a:picLocks noChangeAspect="1"/>
          </p:cNvPicPr>
          <p:nvPr/>
        </p:nvPicPr>
        <p:blipFill>
          <a:blip r:embed="rId14"/>
          <a:srcRect l="21957" r="20414"/>
          <a:stretch>
            <a:fillRect/>
          </a:stretch>
        </p:blipFill>
        <p:spPr>
          <a:xfrm>
            <a:off x="7532370" y="5805170"/>
            <a:ext cx="970280" cy="948055"/>
          </a:xfrm>
          <a:prstGeom prst="rect">
            <a:avLst/>
          </a:prstGeom>
        </p:spPr>
      </p:pic>
      <p:pic>
        <p:nvPicPr>
          <p:cNvPr id="28" name="图片 27" descr="文本&#10;&#10;AI 生成的内容可能不正确。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9045" y="5982970"/>
            <a:ext cx="2237105" cy="6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Execution Steps of GNN Layers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GNNs comprise </a:t>
            </a:r>
            <a:r>
              <a:rPr lang="en-GR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a few </a:t>
            </a:r>
            <a:r>
              <a:rPr lang="en-GR" sz="2400" dirty="0">
                <a:latin typeface="Trebuchet MS" panose="020B0703020202090204" pitchFamily="34" charset="0"/>
              </a:rPr>
              <a:t>layers (e.g., 3-5 layers)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Each GNN layer has </a:t>
            </a:r>
            <a:r>
              <a:rPr lang="en-GR" sz="2400" b="1" i="1" dirty="0">
                <a:solidFill>
                  <a:schemeClr val="accent5"/>
                </a:solidFill>
                <a:latin typeface="Trebuchet MS" panose="020B0703020202090204" pitchFamily="34" charset="0"/>
              </a:rPr>
              <a:t>two</a:t>
            </a:r>
            <a:r>
              <a:rPr lang="en-GR" sz="2400" dirty="0">
                <a:latin typeface="Trebuchet MS" panose="020B0703020202090204" pitchFamily="34" charset="0"/>
              </a:rPr>
              <a:t> execution steps:</a:t>
            </a:r>
            <a:endParaRPr lang="en-GR" sz="2000" dirty="0">
              <a:latin typeface="Trebuchet MS" panose="020B0703020202090204" pitchFamily="34" charset="0"/>
            </a:endParaRP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cxnSp>
        <p:nvCxnSpPr>
          <p:cNvPr id="371" name="Straight Arrow Connector 762">
            <a:extLst>
              <a:ext uri="{FF2B5EF4-FFF2-40B4-BE49-F238E27FC236}">
                <a16:creationId xmlns:a16="http://schemas.microsoft.com/office/drawing/2014/main" id="{59E649AA-FB94-A802-59F7-2564D92FECC9}"/>
              </a:ext>
            </a:extLst>
          </p:cNvPr>
          <p:cNvCxnSpPr>
            <a:cxnSpLocks/>
            <a:stCxn id="8" idx="6"/>
            <a:endCxn id="4" idx="3"/>
          </p:cNvCxnSpPr>
          <p:nvPr/>
        </p:nvCxnSpPr>
        <p:spPr>
          <a:xfrm flipV="1">
            <a:off x="892003" y="2640002"/>
            <a:ext cx="428306" cy="17455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762">
            <a:extLst>
              <a:ext uri="{FF2B5EF4-FFF2-40B4-BE49-F238E27FC236}">
                <a16:creationId xmlns:a16="http://schemas.microsoft.com/office/drawing/2014/main" id="{21E8EFA6-41CF-0A82-77F7-04D456AB8ADF}"/>
              </a:ext>
            </a:extLst>
          </p:cNvPr>
          <p:cNvCxnSpPr>
            <a:cxnSpLocks/>
            <a:stCxn id="4" idx="5"/>
            <a:endCxn id="363" idx="2"/>
          </p:cNvCxnSpPr>
          <p:nvPr/>
        </p:nvCxnSpPr>
        <p:spPr>
          <a:xfrm>
            <a:off x="1523955" y="2640002"/>
            <a:ext cx="535320" cy="20222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762">
            <a:extLst>
              <a:ext uri="{FF2B5EF4-FFF2-40B4-BE49-F238E27FC236}">
                <a16:creationId xmlns:a16="http://schemas.microsoft.com/office/drawing/2014/main" id="{FD25B74B-4E8B-4429-6879-B18BD7F668C8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1523955" y="2257810"/>
            <a:ext cx="462921" cy="178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762">
            <a:extLst>
              <a:ext uri="{FF2B5EF4-FFF2-40B4-BE49-F238E27FC236}">
                <a16:creationId xmlns:a16="http://schemas.microsoft.com/office/drawing/2014/main" id="{556C1B62-DEB7-E8F2-8100-51C84F2B2FA7}"/>
              </a:ext>
            </a:extLst>
          </p:cNvPr>
          <p:cNvCxnSpPr>
            <a:cxnSpLocks/>
            <a:stCxn id="4" idx="1"/>
            <a:endCxn id="111" idx="5"/>
          </p:cNvCxnSpPr>
          <p:nvPr/>
        </p:nvCxnSpPr>
        <p:spPr>
          <a:xfrm flipH="1" flipV="1">
            <a:off x="975238" y="2264697"/>
            <a:ext cx="345071" cy="17165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66">
            <a:extLst>
              <a:ext uri="{FF2B5EF4-FFF2-40B4-BE49-F238E27FC236}">
                <a16:creationId xmlns:a16="http://schemas.microsoft.com/office/drawing/2014/main" id="{283DA280-0453-E5BC-663B-8B3EF3B1AF8D}"/>
              </a:ext>
            </a:extLst>
          </p:cNvPr>
          <p:cNvSpPr>
            <a:spLocks noChangeAspect="1"/>
          </p:cNvSpPr>
          <p:nvPr/>
        </p:nvSpPr>
        <p:spPr>
          <a:xfrm>
            <a:off x="1278132" y="2394179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1</a:t>
            </a:r>
            <a:endParaRPr lang="en-GR" sz="2000" b="1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Oval 378">
            <a:extLst>
              <a:ext uri="{FF2B5EF4-FFF2-40B4-BE49-F238E27FC236}">
                <a16:creationId xmlns:a16="http://schemas.microsoft.com/office/drawing/2014/main" id="{3F2F5A99-982A-B711-2261-23FCA2A44C46}"/>
              </a:ext>
            </a:extLst>
          </p:cNvPr>
          <p:cNvSpPr>
            <a:spLocks noChangeAspect="1"/>
          </p:cNvSpPr>
          <p:nvPr/>
        </p:nvSpPr>
        <p:spPr>
          <a:xfrm>
            <a:off x="1986876" y="2113810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2</a:t>
            </a:r>
            <a:endParaRPr lang="en-GR" sz="2000" b="1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Oval 394">
            <a:extLst>
              <a:ext uri="{FF2B5EF4-FFF2-40B4-BE49-F238E27FC236}">
                <a16:creationId xmlns:a16="http://schemas.microsoft.com/office/drawing/2014/main" id="{7EDBBF97-6852-1866-4281-7B26C0DF43FA}"/>
              </a:ext>
            </a:extLst>
          </p:cNvPr>
          <p:cNvSpPr>
            <a:spLocks noChangeAspect="1"/>
          </p:cNvSpPr>
          <p:nvPr/>
        </p:nvSpPr>
        <p:spPr>
          <a:xfrm>
            <a:off x="604003" y="2670554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5</a:t>
            </a:r>
            <a:endParaRPr lang="en-GR" sz="2000" b="1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111" name="Oval 418">
            <a:extLst>
              <a:ext uri="{FF2B5EF4-FFF2-40B4-BE49-F238E27FC236}">
                <a16:creationId xmlns:a16="http://schemas.microsoft.com/office/drawing/2014/main" id="{0231F6EF-B936-ABC3-C006-6231542CC537}"/>
              </a:ext>
            </a:extLst>
          </p:cNvPr>
          <p:cNvSpPr>
            <a:spLocks noChangeAspect="1"/>
          </p:cNvSpPr>
          <p:nvPr/>
        </p:nvSpPr>
        <p:spPr>
          <a:xfrm>
            <a:off x="729415" y="2018874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4</a:t>
            </a:r>
            <a:endParaRPr lang="en-GR" sz="2000" b="1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40" name="Group 377">
            <a:extLst>
              <a:ext uri="{FF2B5EF4-FFF2-40B4-BE49-F238E27FC236}">
                <a16:creationId xmlns:a16="http://schemas.microsoft.com/office/drawing/2014/main" id="{E5271A43-EA59-4911-E826-29FE6A3D0CF1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1290314" y="2241288"/>
            <a:ext cx="432000" cy="108001"/>
            <a:chOff x="2950234" y="1915063"/>
            <a:chExt cx="720000" cy="180001"/>
          </a:xfrm>
          <a:solidFill>
            <a:schemeClr val="bg2">
              <a:lumMod val="75000"/>
            </a:schemeClr>
          </a:solidFill>
        </p:grpSpPr>
        <p:sp>
          <p:nvSpPr>
            <p:cNvPr id="269" name="Rectangle 371">
              <a:extLst>
                <a:ext uri="{FF2B5EF4-FFF2-40B4-BE49-F238E27FC236}">
                  <a16:creationId xmlns:a16="http://schemas.microsoft.com/office/drawing/2014/main" id="{1BBAFACF-6123-C12C-BAB5-350E22ED5143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270" name="Group 376">
              <a:extLst>
                <a:ext uri="{FF2B5EF4-FFF2-40B4-BE49-F238E27FC236}">
                  <a16:creationId xmlns:a16="http://schemas.microsoft.com/office/drawing/2014/main" id="{CBAC0DB4-316C-087E-BC4F-65E770AB534B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271" name="Group 375">
                <a:extLst>
                  <a:ext uri="{FF2B5EF4-FFF2-40B4-BE49-F238E27FC236}">
                    <a16:creationId xmlns:a16="http://schemas.microsoft.com/office/drawing/2014/main" id="{D6D90673-E9BC-BF56-5C56-625AE8128A13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273" name="Rectangle 373">
                  <a:extLst>
                    <a:ext uri="{FF2B5EF4-FFF2-40B4-BE49-F238E27FC236}">
                      <a16:creationId xmlns:a16="http://schemas.microsoft.com/office/drawing/2014/main" id="{BFBA8269-34A8-DA4E-CD45-26801DB608E6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74" name="Rectangle 374">
                  <a:extLst>
                    <a:ext uri="{FF2B5EF4-FFF2-40B4-BE49-F238E27FC236}">
                      <a16:creationId xmlns:a16="http://schemas.microsoft.com/office/drawing/2014/main" id="{7E01180B-3D97-0E60-CA63-ACCC14F714B0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272" name="Rectangle 372">
                <a:extLst>
                  <a:ext uri="{FF2B5EF4-FFF2-40B4-BE49-F238E27FC236}">
                    <a16:creationId xmlns:a16="http://schemas.microsoft.com/office/drawing/2014/main" id="{D497B3E2-D16E-4C76-DECE-48D8459CE42F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46" name="Group 379">
            <a:extLst>
              <a:ext uri="{FF2B5EF4-FFF2-40B4-BE49-F238E27FC236}">
                <a16:creationId xmlns:a16="http://schemas.microsoft.com/office/drawing/2014/main" id="{909D9E7A-6E38-86C7-8BBD-DABFA828B1A2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1999058" y="1960919"/>
            <a:ext cx="432000" cy="108001"/>
            <a:chOff x="2950234" y="1915063"/>
            <a:chExt cx="720000" cy="180001"/>
          </a:xfrm>
          <a:solidFill>
            <a:schemeClr val="bg2">
              <a:lumMod val="75000"/>
            </a:schemeClr>
          </a:solidFill>
        </p:grpSpPr>
        <p:sp>
          <p:nvSpPr>
            <p:cNvPr id="263" name="Rectangle 380">
              <a:extLst>
                <a:ext uri="{FF2B5EF4-FFF2-40B4-BE49-F238E27FC236}">
                  <a16:creationId xmlns:a16="http://schemas.microsoft.com/office/drawing/2014/main" id="{6298498B-9FE9-4ACE-2F87-8C6BE6D14BB6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264" name="Group 381">
              <a:extLst>
                <a:ext uri="{FF2B5EF4-FFF2-40B4-BE49-F238E27FC236}">
                  <a16:creationId xmlns:a16="http://schemas.microsoft.com/office/drawing/2014/main" id="{700CE36E-25C6-03DC-7D8A-D747CA5BD069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265" name="Group 383">
                <a:extLst>
                  <a:ext uri="{FF2B5EF4-FFF2-40B4-BE49-F238E27FC236}">
                    <a16:creationId xmlns:a16="http://schemas.microsoft.com/office/drawing/2014/main" id="{1320BF8B-403A-53E2-1FDC-2A856AD77730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267" name="Rectangle 384">
                  <a:extLst>
                    <a:ext uri="{FF2B5EF4-FFF2-40B4-BE49-F238E27FC236}">
                      <a16:creationId xmlns:a16="http://schemas.microsoft.com/office/drawing/2014/main" id="{685BB1FC-2078-25E4-7E84-55317058DB53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68" name="Rectangle 385">
                  <a:extLst>
                    <a:ext uri="{FF2B5EF4-FFF2-40B4-BE49-F238E27FC236}">
                      <a16:creationId xmlns:a16="http://schemas.microsoft.com/office/drawing/2014/main" id="{111263FC-ABD5-DEC0-0CD2-6AFA117FBE37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266" name="Rectangle 382">
                <a:extLst>
                  <a:ext uri="{FF2B5EF4-FFF2-40B4-BE49-F238E27FC236}">
                    <a16:creationId xmlns:a16="http://schemas.microsoft.com/office/drawing/2014/main" id="{BED9D13E-7FC5-3E94-0452-6DEB45091B1F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48" name="Group 395">
            <a:extLst>
              <a:ext uri="{FF2B5EF4-FFF2-40B4-BE49-F238E27FC236}">
                <a16:creationId xmlns:a16="http://schemas.microsoft.com/office/drawing/2014/main" id="{5A1E257E-29F6-E92B-327F-BDBB09343FA4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616185" y="2517663"/>
            <a:ext cx="432000" cy="108001"/>
            <a:chOff x="2950234" y="1915063"/>
            <a:chExt cx="720000" cy="180001"/>
          </a:xfrm>
          <a:solidFill>
            <a:schemeClr val="bg2">
              <a:lumMod val="75000"/>
            </a:schemeClr>
          </a:solidFill>
        </p:grpSpPr>
        <p:sp>
          <p:nvSpPr>
            <p:cNvPr id="251" name="Rectangle 396">
              <a:extLst>
                <a:ext uri="{FF2B5EF4-FFF2-40B4-BE49-F238E27FC236}">
                  <a16:creationId xmlns:a16="http://schemas.microsoft.com/office/drawing/2014/main" id="{6BE1F670-345C-38BA-4969-5A31ACB109EB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252" name="Group 397">
              <a:extLst>
                <a:ext uri="{FF2B5EF4-FFF2-40B4-BE49-F238E27FC236}">
                  <a16:creationId xmlns:a16="http://schemas.microsoft.com/office/drawing/2014/main" id="{40856138-6ACB-FC2E-3B39-6865D94990D8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253" name="Group 399">
                <a:extLst>
                  <a:ext uri="{FF2B5EF4-FFF2-40B4-BE49-F238E27FC236}">
                    <a16:creationId xmlns:a16="http://schemas.microsoft.com/office/drawing/2014/main" id="{DFE824B1-AF3E-2E53-4495-288BE6475350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255" name="Rectangle 400">
                  <a:extLst>
                    <a:ext uri="{FF2B5EF4-FFF2-40B4-BE49-F238E27FC236}">
                      <a16:creationId xmlns:a16="http://schemas.microsoft.com/office/drawing/2014/main" id="{9463A22C-A432-B108-FE73-B46E177CCC58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56" name="Rectangle 401">
                  <a:extLst>
                    <a:ext uri="{FF2B5EF4-FFF2-40B4-BE49-F238E27FC236}">
                      <a16:creationId xmlns:a16="http://schemas.microsoft.com/office/drawing/2014/main" id="{2982E9F0-2F20-A2CE-672A-99406807C741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254" name="Rectangle 398">
                <a:extLst>
                  <a:ext uri="{FF2B5EF4-FFF2-40B4-BE49-F238E27FC236}">
                    <a16:creationId xmlns:a16="http://schemas.microsoft.com/office/drawing/2014/main" id="{61C848AE-4D62-F169-9559-583CD7C927BD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57" name="Group 419">
            <a:extLst>
              <a:ext uri="{FF2B5EF4-FFF2-40B4-BE49-F238E27FC236}">
                <a16:creationId xmlns:a16="http://schemas.microsoft.com/office/drawing/2014/main" id="{7994EB99-9980-6CD0-D1BB-A9BC210401A5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741597" y="1865983"/>
            <a:ext cx="432000" cy="108001"/>
            <a:chOff x="2950234" y="1915063"/>
            <a:chExt cx="720000" cy="180001"/>
          </a:xfrm>
          <a:solidFill>
            <a:schemeClr val="bg2">
              <a:lumMod val="75000"/>
            </a:schemeClr>
          </a:solidFill>
        </p:grpSpPr>
        <p:sp>
          <p:nvSpPr>
            <p:cNvPr id="171" name="Rectangle 420">
              <a:extLst>
                <a:ext uri="{FF2B5EF4-FFF2-40B4-BE49-F238E27FC236}">
                  <a16:creationId xmlns:a16="http://schemas.microsoft.com/office/drawing/2014/main" id="{EEEB500C-B56D-6653-62E5-E299323A2BD3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72" name="Group 421">
              <a:extLst>
                <a:ext uri="{FF2B5EF4-FFF2-40B4-BE49-F238E27FC236}">
                  <a16:creationId xmlns:a16="http://schemas.microsoft.com/office/drawing/2014/main" id="{F400E9CB-98E6-E434-D877-3035AA25BE5E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173" name="Group 423">
                <a:extLst>
                  <a:ext uri="{FF2B5EF4-FFF2-40B4-BE49-F238E27FC236}">
                    <a16:creationId xmlns:a16="http://schemas.microsoft.com/office/drawing/2014/main" id="{681ADF86-4392-5C58-0B2A-596F12B2A843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179" name="Rectangle 424">
                  <a:extLst>
                    <a:ext uri="{FF2B5EF4-FFF2-40B4-BE49-F238E27FC236}">
                      <a16:creationId xmlns:a16="http://schemas.microsoft.com/office/drawing/2014/main" id="{A472B235-0288-8D04-2EDD-D6163D3B1D47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0" name="Rectangle 425">
                  <a:extLst>
                    <a:ext uri="{FF2B5EF4-FFF2-40B4-BE49-F238E27FC236}">
                      <a16:creationId xmlns:a16="http://schemas.microsoft.com/office/drawing/2014/main" id="{460EE801-E2E0-22A3-C1C5-45708C620293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174" name="Rectangle 422">
                <a:extLst>
                  <a:ext uri="{FF2B5EF4-FFF2-40B4-BE49-F238E27FC236}">
                    <a16:creationId xmlns:a16="http://schemas.microsoft.com/office/drawing/2014/main" id="{41CF0A2F-56A4-96CC-4AA1-8A21B5A5AFC6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363" name="Oval 394">
            <a:extLst>
              <a:ext uri="{FF2B5EF4-FFF2-40B4-BE49-F238E27FC236}">
                <a16:creationId xmlns:a16="http://schemas.microsoft.com/office/drawing/2014/main" id="{24A25FFD-50E9-27D4-C01D-00DCE95F1901}"/>
              </a:ext>
            </a:extLst>
          </p:cNvPr>
          <p:cNvSpPr>
            <a:spLocks noChangeAspect="1"/>
          </p:cNvSpPr>
          <p:nvPr/>
        </p:nvSpPr>
        <p:spPr>
          <a:xfrm>
            <a:off x="2059275" y="2698227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6</a:t>
            </a:r>
            <a:endParaRPr lang="en-GR" sz="2000" b="1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364" name="Group 395">
            <a:extLst>
              <a:ext uri="{FF2B5EF4-FFF2-40B4-BE49-F238E27FC236}">
                <a16:creationId xmlns:a16="http://schemas.microsoft.com/office/drawing/2014/main" id="{DEFBC044-E377-27A2-C98D-4EC5E10C1169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2071457" y="2545336"/>
            <a:ext cx="432000" cy="108001"/>
            <a:chOff x="2950234" y="1915063"/>
            <a:chExt cx="720000" cy="180001"/>
          </a:xfrm>
          <a:solidFill>
            <a:schemeClr val="bg2">
              <a:lumMod val="75000"/>
            </a:schemeClr>
          </a:solidFill>
        </p:grpSpPr>
        <p:sp>
          <p:nvSpPr>
            <p:cNvPr id="365" name="Rectangle 396">
              <a:extLst>
                <a:ext uri="{FF2B5EF4-FFF2-40B4-BE49-F238E27FC236}">
                  <a16:creationId xmlns:a16="http://schemas.microsoft.com/office/drawing/2014/main" id="{6F935CF4-8EE3-C38D-45CA-E99528AE57D8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366" name="Group 397">
              <a:extLst>
                <a:ext uri="{FF2B5EF4-FFF2-40B4-BE49-F238E27FC236}">
                  <a16:creationId xmlns:a16="http://schemas.microsoft.com/office/drawing/2014/main" id="{332D307A-68EE-4B89-9CD4-CD36D42A7A08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367" name="Group 399">
                <a:extLst>
                  <a:ext uri="{FF2B5EF4-FFF2-40B4-BE49-F238E27FC236}">
                    <a16:creationId xmlns:a16="http://schemas.microsoft.com/office/drawing/2014/main" id="{0C141F0A-CBC6-4259-1E27-210326FC9ECB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369" name="Rectangle 400">
                  <a:extLst>
                    <a:ext uri="{FF2B5EF4-FFF2-40B4-BE49-F238E27FC236}">
                      <a16:creationId xmlns:a16="http://schemas.microsoft.com/office/drawing/2014/main" id="{99F83970-3FF9-D7A1-5AB5-9026A4AF11AE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70" name="Rectangle 401">
                  <a:extLst>
                    <a:ext uri="{FF2B5EF4-FFF2-40B4-BE49-F238E27FC236}">
                      <a16:creationId xmlns:a16="http://schemas.microsoft.com/office/drawing/2014/main" id="{2758F153-4362-59F5-56F6-43914D22FA67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368" name="Rectangle 398">
                <a:extLst>
                  <a:ext uri="{FF2B5EF4-FFF2-40B4-BE49-F238E27FC236}">
                    <a16:creationId xmlns:a16="http://schemas.microsoft.com/office/drawing/2014/main" id="{BDA2BB6D-E235-6FF1-6DAB-23C28E047AAE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384" name="Group 10">
            <a:extLst>
              <a:ext uri="{FF2B5EF4-FFF2-40B4-BE49-F238E27FC236}">
                <a16:creationId xmlns:a16="http://schemas.microsoft.com/office/drawing/2014/main" id="{65A6AA29-EAB1-459F-B11B-62DAFD825F39}"/>
              </a:ext>
            </a:extLst>
          </p:cNvPr>
          <p:cNvGrpSpPr>
            <a:grpSpLocks noChangeAspect="1"/>
          </p:cNvGrpSpPr>
          <p:nvPr/>
        </p:nvGrpSpPr>
        <p:grpSpPr>
          <a:xfrm>
            <a:off x="473382" y="3239708"/>
            <a:ext cx="1841555" cy="1661813"/>
            <a:chOff x="1036320" y="2259983"/>
            <a:chExt cx="1887319" cy="1928507"/>
          </a:xfrm>
          <a:solidFill>
            <a:schemeClr val="bg1">
              <a:lumMod val="95000"/>
            </a:schemeClr>
          </a:solidFill>
        </p:grpSpPr>
        <p:grpSp>
          <p:nvGrpSpPr>
            <p:cNvPr id="385" name="Group 11">
              <a:extLst>
                <a:ext uri="{FF2B5EF4-FFF2-40B4-BE49-F238E27FC236}">
                  <a16:creationId xmlns:a16="http://schemas.microsoft.com/office/drawing/2014/main" id="{911EF5A2-79BF-B9A2-14D6-159BAA6AAC45}"/>
                </a:ext>
              </a:extLst>
            </p:cNvPr>
            <p:cNvGrpSpPr/>
            <p:nvPr/>
          </p:nvGrpSpPr>
          <p:grpSpPr>
            <a:xfrm>
              <a:off x="1036320" y="2259983"/>
              <a:ext cx="1887319" cy="972261"/>
              <a:chOff x="1036320" y="2259983"/>
              <a:chExt cx="1887319" cy="972261"/>
            </a:xfrm>
            <a:grpFill/>
          </p:grpSpPr>
          <p:grpSp>
            <p:nvGrpSpPr>
              <p:cNvPr id="433" name="Group 59">
                <a:extLst>
                  <a:ext uri="{FF2B5EF4-FFF2-40B4-BE49-F238E27FC236}">
                    <a16:creationId xmlns:a16="http://schemas.microsoft.com/office/drawing/2014/main" id="{48F088BA-272F-3475-2979-B01662978F83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457" name="Group 83">
                  <a:extLst>
                    <a:ext uri="{FF2B5EF4-FFF2-40B4-BE49-F238E27FC236}">
                      <a16:creationId xmlns:a16="http://schemas.microsoft.com/office/drawing/2014/main" id="{96325975-4937-8470-A9EB-3A7E059B289D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469" name="Group 95">
                    <a:extLst>
                      <a:ext uri="{FF2B5EF4-FFF2-40B4-BE49-F238E27FC236}">
                        <a16:creationId xmlns:a16="http://schemas.microsoft.com/office/drawing/2014/main" id="{4CD3916C-BE42-686B-3A20-BEC21629222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475" name="Rectangle 101">
                      <a:extLst>
                        <a:ext uri="{FF2B5EF4-FFF2-40B4-BE49-F238E27FC236}">
                          <a16:creationId xmlns:a16="http://schemas.microsoft.com/office/drawing/2014/main" id="{F1062C16-10A8-6AFB-EC2B-E76542C4F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6" name="Rectangle 102">
                      <a:extLst>
                        <a:ext uri="{FF2B5EF4-FFF2-40B4-BE49-F238E27FC236}">
                          <a16:creationId xmlns:a16="http://schemas.microsoft.com/office/drawing/2014/main" id="{FBD79235-8027-36D7-0167-FB6356A68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7" name="Rectangle 103">
                      <a:extLst>
                        <a:ext uri="{FF2B5EF4-FFF2-40B4-BE49-F238E27FC236}">
                          <a16:creationId xmlns:a16="http://schemas.microsoft.com/office/drawing/2014/main" id="{C2EEE0D9-42CB-023F-78EC-21E65744C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8" name="Rectangle 104">
                      <a:extLst>
                        <a:ext uri="{FF2B5EF4-FFF2-40B4-BE49-F238E27FC236}">
                          <a16:creationId xmlns:a16="http://schemas.microsoft.com/office/drawing/2014/main" id="{385EDDCF-AFAD-E462-2500-6D74FDB3C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70" name="Group 96">
                    <a:extLst>
                      <a:ext uri="{FF2B5EF4-FFF2-40B4-BE49-F238E27FC236}">
                        <a16:creationId xmlns:a16="http://schemas.microsoft.com/office/drawing/2014/main" id="{113E7950-AA4E-8F6C-A472-87A38ACC04E9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0"/>
                    <a:chOff x="1036320" y="2262801"/>
                    <a:chExt cx="1076911" cy="274320"/>
                  </a:xfrm>
                  <a:grpFill/>
                </p:grpSpPr>
                <p:sp>
                  <p:nvSpPr>
                    <p:cNvPr id="471" name="Rectangle 97">
                      <a:extLst>
                        <a:ext uri="{FF2B5EF4-FFF2-40B4-BE49-F238E27FC236}">
                          <a16:creationId xmlns:a16="http://schemas.microsoft.com/office/drawing/2014/main" id="{20EFC0C2-0879-5077-54CC-4FC4A18F4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2" name="Rectangle 98">
                      <a:extLst>
                        <a:ext uri="{FF2B5EF4-FFF2-40B4-BE49-F238E27FC236}">
                          <a16:creationId xmlns:a16="http://schemas.microsoft.com/office/drawing/2014/main" id="{90802979-F400-4183-C327-5A852EB3F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3" name="Rectangle 99">
                      <a:extLst>
                        <a:ext uri="{FF2B5EF4-FFF2-40B4-BE49-F238E27FC236}">
                          <a16:creationId xmlns:a16="http://schemas.microsoft.com/office/drawing/2014/main" id="{9B23BFB3-5A2A-5C25-7468-37C798036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4" name="Rectangle 100">
                      <a:extLst>
                        <a:ext uri="{FF2B5EF4-FFF2-40B4-BE49-F238E27FC236}">
                          <a16:creationId xmlns:a16="http://schemas.microsoft.com/office/drawing/2014/main" id="{47F7252B-3DC2-2434-2A3C-3734D317B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58" name="Group 84">
                  <a:extLst>
                    <a:ext uri="{FF2B5EF4-FFF2-40B4-BE49-F238E27FC236}">
                      <a16:creationId xmlns:a16="http://schemas.microsoft.com/office/drawing/2014/main" id="{89241965-DA16-999C-5CBE-287B71B5BD1E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459" name="Group 85">
                    <a:extLst>
                      <a:ext uri="{FF2B5EF4-FFF2-40B4-BE49-F238E27FC236}">
                        <a16:creationId xmlns:a16="http://schemas.microsoft.com/office/drawing/2014/main" id="{D9D1CB6B-C6EB-1E3F-6DAB-FC22BBE3B6E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465" name="Rectangle 91">
                      <a:extLst>
                        <a:ext uri="{FF2B5EF4-FFF2-40B4-BE49-F238E27FC236}">
                          <a16:creationId xmlns:a16="http://schemas.microsoft.com/office/drawing/2014/main" id="{DC240180-27C4-2B62-999C-478AF5CD3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6" name="Rectangle 92">
                      <a:extLst>
                        <a:ext uri="{FF2B5EF4-FFF2-40B4-BE49-F238E27FC236}">
                          <a16:creationId xmlns:a16="http://schemas.microsoft.com/office/drawing/2014/main" id="{F15D692E-0B5E-DF57-260A-CC6DEC22D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7" name="Rectangle 93">
                      <a:extLst>
                        <a:ext uri="{FF2B5EF4-FFF2-40B4-BE49-F238E27FC236}">
                          <a16:creationId xmlns:a16="http://schemas.microsoft.com/office/drawing/2014/main" id="{95976578-186B-6E45-1752-10412FE90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8" name="Rectangle 94">
                      <a:extLst>
                        <a:ext uri="{FF2B5EF4-FFF2-40B4-BE49-F238E27FC236}">
                          <a16:creationId xmlns:a16="http://schemas.microsoft.com/office/drawing/2014/main" id="{0D20EF32-0C92-ACCA-A8BA-68DAA1D7F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60" name="Group 86">
                    <a:extLst>
                      <a:ext uri="{FF2B5EF4-FFF2-40B4-BE49-F238E27FC236}">
                        <a16:creationId xmlns:a16="http://schemas.microsoft.com/office/drawing/2014/main" id="{1A338594-1C88-ADDA-9DCA-9E812840D6ED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461" name="Rectangle 87">
                      <a:extLst>
                        <a:ext uri="{FF2B5EF4-FFF2-40B4-BE49-F238E27FC236}">
                          <a16:creationId xmlns:a16="http://schemas.microsoft.com/office/drawing/2014/main" id="{9CDC5F66-1AC0-7829-A17E-2884C89FF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2" name="Rectangle 88">
                      <a:extLst>
                        <a:ext uri="{FF2B5EF4-FFF2-40B4-BE49-F238E27FC236}">
                          <a16:creationId xmlns:a16="http://schemas.microsoft.com/office/drawing/2014/main" id="{02353C0D-302C-1537-DEF3-BA84C0C34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3" name="Rectangle 89">
                      <a:extLst>
                        <a:ext uri="{FF2B5EF4-FFF2-40B4-BE49-F238E27FC236}">
                          <a16:creationId xmlns:a16="http://schemas.microsoft.com/office/drawing/2014/main" id="{324D9771-95D5-9F95-BF82-03743A1F0B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4" name="Rectangle 90">
                      <a:extLst>
                        <a:ext uri="{FF2B5EF4-FFF2-40B4-BE49-F238E27FC236}">
                          <a16:creationId xmlns:a16="http://schemas.microsoft.com/office/drawing/2014/main" id="{9819C610-D6A2-BAFC-12CE-1AF45668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34" name="Group 60">
                <a:extLst>
                  <a:ext uri="{FF2B5EF4-FFF2-40B4-BE49-F238E27FC236}">
                    <a16:creationId xmlns:a16="http://schemas.microsoft.com/office/drawing/2014/main" id="{D4E79199-D785-5056-8ACD-30D0DF1D7E09}"/>
                  </a:ext>
                </a:extLst>
              </p:cNvPr>
              <p:cNvGrpSpPr/>
              <p:nvPr/>
            </p:nvGrpSpPr>
            <p:grpSpPr>
              <a:xfrm>
                <a:off x="1036320" y="274545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435" name="Group 61">
                  <a:extLst>
                    <a:ext uri="{FF2B5EF4-FFF2-40B4-BE49-F238E27FC236}">
                      <a16:creationId xmlns:a16="http://schemas.microsoft.com/office/drawing/2014/main" id="{2CE3949C-AA51-6E8F-37E5-09CBCA38E971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447" name="Group 73">
                    <a:extLst>
                      <a:ext uri="{FF2B5EF4-FFF2-40B4-BE49-F238E27FC236}">
                        <a16:creationId xmlns:a16="http://schemas.microsoft.com/office/drawing/2014/main" id="{1D625847-374D-E0F5-C93E-CE605430DE6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453" name="Rectangle 79">
                      <a:extLst>
                        <a:ext uri="{FF2B5EF4-FFF2-40B4-BE49-F238E27FC236}">
                          <a16:creationId xmlns:a16="http://schemas.microsoft.com/office/drawing/2014/main" id="{4960E768-DB1E-4A05-CE58-07C022101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4" name="Rectangle 80">
                      <a:extLst>
                        <a:ext uri="{FF2B5EF4-FFF2-40B4-BE49-F238E27FC236}">
                          <a16:creationId xmlns:a16="http://schemas.microsoft.com/office/drawing/2014/main" id="{5AC279CC-5C1C-18D9-D00E-BDF078D18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5" name="Rectangle 81">
                      <a:extLst>
                        <a:ext uri="{FF2B5EF4-FFF2-40B4-BE49-F238E27FC236}">
                          <a16:creationId xmlns:a16="http://schemas.microsoft.com/office/drawing/2014/main" id="{C52E35A8-9AE4-93D3-9CFE-7266E82F8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6" name="Rectangle 82">
                      <a:extLst>
                        <a:ext uri="{FF2B5EF4-FFF2-40B4-BE49-F238E27FC236}">
                          <a16:creationId xmlns:a16="http://schemas.microsoft.com/office/drawing/2014/main" id="{384C1215-61A9-2E63-7AAE-892293CD5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48" name="Group 74">
                    <a:extLst>
                      <a:ext uri="{FF2B5EF4-FFF2-40B4-BE49-F238E27FC236}">
                        <a16:creationId xmlns:a16="http://schemas.microsoft.com/office/drawing/2014/main" id="{FC217FA7-329E-3800-9011-2BCE359C67DA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449" name="Rectangle 75">
                      <a:extLst>
                        <a:ext uri="{FF2B5EF4-FFF2-40B4-BE49-F238E27FC236}">
                          <a16:creationId xmlns:a16="http://schemas.microsoft.com/office/drawing/2014/main" id="{1D57B7A5-0CB8-EDBD-C0A9-00FB0F36B6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0" name="Rectangle 76">
                      <a:extLst>
                        <a:ext uri="{FF2B5EF4-FFF2-40B4-BE49-F238E27FC236}">
                          <a16:creationId xmlns:a16="http://schemas.microsoft.com/office/drawing/2014/main" id="{1EE6628A-C433-D0E0-9DC7-EA2C607F0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1" name="Rectangle 77">
                      <a:extLst>
                        <a:ext uri="{FF2B5EF4-FFF2-40B4-BE49-F238E27FC236}">
                          <a16:creationId xmlns:a16="http://schemas.microsoft.com/office/drawing/2014/main" id="{6A375C49-8F5B-8718-E089-B18153292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2" name="Rectangle 78">
                      <a:extLst>
                        <a:ext uri="{FF2B5EF4-FFF2-40B4-BE49-F238E27FC236}">
                          <a16:creationId xmlns:a16="http://schemas.microsoft.com/office/drawing/2014/main" id="{E2D324F3-7520-8B29-E343-D708DE160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36" name="Group 62">
                  <a:extLst>
                    <a:ext uri="{FF2B5EF4-FFF2-40B4-BE49-F238E27FC236}">
                      <a16:creationId xmlns:a16="http://schemas.microsoft.com/office/drawing/2014/main" id="{91BE0106-7ADF-B392-50CD-90299D8A77B7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437" name="Group 63">
                    <a:extLst>
                      <a:ext uri="{FF2B5EF4-FFF2-40B4-BE49-F238E27FC236}">
                        <a16:creationId xmlns:a16="http://schemas.microsoft.com/office/drawing/2014/main" id="{1E0DA2F9-BCFD-176B-9E0D-77667832878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443" name="Rectangle 69">
                      <a:extLst>
                        <a:ext uri="{FF2B5EF4-FFF2-40B4-BE49-F238E27FC236}">
                          <a16:creationId xmlns:a16="http://schemas.microsoft.com/office/drawing/2014/main" id="{B9C23876-AA2B-C2FB-003B-E31F54E018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4" name="Rectangle 70">
                      <a:extLst>
                        <a:ext uri="{FF2B5EF4-FFF2-40B4-BE49-F238E27FC236}">
                          <a16:creationId xmlns:a16="http://schemas.microsoft.com/office/drawing/2014/main" id="{F8661465-1F3F-4BF1-F4F5-382875021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5" name="Rectangle 71">
                      <a:extLst>
                        <a:ext uri="{FF2B5EF4-FFF2-40B4-BE49-F238E27FC236}">
                          <a16:creationId xmlns:a16="http://schemas.microsoft.com/office/drawing/2014/main" id="{D6B3F848-3136-8F11-A441-12E24ABCA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6" name="Rectangle 72">
                      <a:extLst>
                        <a:ext uri="{FF2B5EF4-FFF2-40B4-BE49-F238E27FC236}">
                          <a16:creationId xmlns:a16="http://schemas.microsoft.com/office/drawing/2014/main" id="{6821241B-2593-B7C7-EF7E-35EEFFADB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38" name="Group 64">
                    <a:extLst>
                      <a:ext uri="{FF2B5EF4-FFF2-40B4-BE49-F238E27FC236}">
                        <a16:creationId xmlns:a16="http://schemas.microsoft.com/office/drawing/2014/main" id="{411F1A01-1857-B414-E582-EA5E84DF59EE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439" name="Rectangle 65">
                      <a:extLst>
                        <a:ext uri="{FF2B5EF4-FFF2-40B4-BE49-F238E27FC236}">
                          <a16:creationId xmlns:a16="http://schemas.microsoft.com/office/drawing/2014/main" id="{6D8FE422-04DF-1061-3121-1B272D641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0" name="Rectangle 66">
                      <a:extLst>
                        <a:ext uri="{FF2B5EF4-FFF2-40B4-BE49-F238E27FC236}">
                          <a16:creationId xmlns:a16="http://schemas.microsoft.com/office/drawing/2014/main" id="{3A93D6F6-CCBF-796C-79DD-24E812743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1" name="Rectangle 67">
                      <a:extLst>
                        <a:ext uri="{FF2B5EF4-FFF2-40B4-BE49-F238E27FC236}">
                          <a16:creationId xmlns:a16="http://schemas.microsoft.com/office/drawing/2014/main" id="{45AE3FFF-2050-F5B9-C33A-228D708F13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2" name="Rectangle 68">
                      <a:extLst>
                        <a:ext uri="{FF2B5EF4-FFF2-40B4-BE49-F238E27FC236}">
                          <a16:creationId xmlns:a16="http://schemas.microsoft.com/office/drawing/2014/main" id="{B362D519-47A5-9D0C-A76B-E9845E2BB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86" name="Group 12">
              <a:extLst>
                <a:ext uri="{FF2B5EF4-FFF2-40B4-BE49-F238E27FC236}">
                  <a16:creationId xmlns:a16="http://schemas.microsoft.com/office/drawing/2014/main" id="{0B7629C2-DB93-B3BA-C106-AAF52F1160C7}"/>
                </a:ext>
              </a:extLst>
            </p:cNvPr>
            <p:cNvGrpSpPr/>
            <p:nvPr/>
          </p:nvGrpSpPr>
          <p:grpSpPr>
            <a:xfrm>
              <a:off x="1036320" y="3216224"/>
              <a:ext cx="1887319" cy="972266"/>
              <a:chOff x="1036320" y="2239962"/>
              <a:chExt cx="1887319" cy="972266"/>
            </a:xfrm>
            <a:grpFill/>
          </p:grpSpPr>
          <p:grpSp>
            <p:nvGrpSpPr>
              <p:cNvPr id="387" name="Group 13">
                <a:extLst>
                  <a:ext uri="{FF2B5EF4-FFF2-40B4-BE49-F238E27FC236}">
                    <a16:creationId xmlns:a16="http://schemas.microsoft.com/office/drawing/2014/main" id="{4C378E57-FF42-7C11-8CC7-2AF5A4C83254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411" name="Group 37">
                  <a:extLst>
                    <a:ext uri="{FF2B5EF4-FFF2-40B4-BE49-F238E27FC236}">
                      <a16:creationId xmlns:a16="http://schemas.microsoft.com/office/drawing/2014/main" id="{A6D2563C-F9F8-F6A4-72E3-B8A59744424F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423" name="Group 49">
                    <a:extLst>
                      <a:ext uri="{FF2B5EF4-FFF2-40B4-BE49-F238E27FC236}">
                        <a16:creationId xmlns:a16="http://schemas.microsoft.com/office/drawing/2014/main" id="{37C2EF56-BADF-B255-1952-DBA50CE3094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29" name="Rectangle 55">
                      <a:extLst>
                        <a:ext uri="{FF2B5EF4-FFF2-40B4-BE49-F238E27FC236}">
                          <a16:creationId xmlns:a16="http://schemas.microsoft.com/office/drawing/2014/main" id="{BC8ECCA2-B0BD-3806-0523-6F7595677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30" name="Rectangle 56">
                      <a:extLst>
                        <a:ext uri="{FF2B5EF4-FFF2-40B4-BE49-F238E27FC236}">
                          <a16:creationId xmlns:a16="http://schemas.microsoft.com/office/drawing/2014/main" id="{7836CB83-A830-EB54-2A53-A7220C384E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31" name="Rectangle 57">
                      <a:extLst>
                        <a:ext uri="{FF2B5EF4-FFF2-40B4-BE49-F238E27FC236}">
                          <a16:creationId xmlns:a16="http://schemas.microsoft.com/office/drawing/2014/main" id="{C64928C0-956B-8E2E-A68E-C6A9BCA6B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32" name="Rectangle 58">
                      <a:extLst>
                        <a:ext uri="{FF2B5EF4-FFF2-40B4-BE49-F238E27FC236}">
                          <a16:creationId xmlns:a16="http://schemas.microsoft.com/office/drawing/2014/main" id="{DE4F207D-0577-5F15-7908-413FA71F2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24" name="Group 50">
                    <a:extLst>
                      <a:ext uri="{FF2B5EF4-FFF2-40B4-BE49-F238E27FC236}">
                        <a16:creationId xmlns:a16="http://schemas.microsoft.com/office/drawing/2014/main" id="{61462B4F-FECE-54E0-0281-17849A29A5D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425" name="Rectangle 51">
                      <a:extLst>
                        <a:ext uri="{FF2B5EF4-FFF2-40B4-BE49-F238E27FC236}">
                          <a16:creationId xmlns:a16="http://schemas.microsoft.com/office/drawing/2014/main" id="{817420FA-6770-1FCF-A53E-4BC71CCD7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6" name="Rectangle 52">
                      <a:extLst>
                        <a:ext uri="{FF2B5EF4-FFF2-40B4-BE49-F238E27FC236}">
                          <a16:creationId xmlns:a16="http://schemas.microsoft.com/office/drawing/2014/main" id="{C1F64C30-C125-F458-2827-40CE5337E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7" name="Rectangle 53">
                      <a:extLst>
                        <a:ext uri="{FF2B5EF4-FFF2-40B4-BE49-F238E27FC236}">
                          <a16:creationId xmlns:a16="http://schemas.microsoft.com/office/drawing/2014/main" id="{AA42D95A-4727-3845-D536-0EE1981303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8" name="Rectangle 54">
                      <a:extLst>
                        <a:ext uri="{FF2B5EF4-FFF2-40B4-BE49-F238E27FC236}">
                          <a16:creationId xmlns:a16="http://schemas.microsoft.com/office/drawing/2014/main" id="{7EDF711B-6A59-1EFE-D381-D47FD0FAFD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12" name="Group 38">
                  <a:extLst>
                    <a:ext uri="{FF2B5EF4-FFF2-40B4-BE49-F238E27FC236}">
                      <a16:creationId xmlns:a16="http://schemas.microsoft.com/office/drawing/2014/main" id="{5339E061-EB28-0ADA-E75F-D82709BB843A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413" name="Group 39">
                    <a:extLst>
                      <a:ext uri="{FF2B5EF4-FFF2-40B4-BE49-F238E27FC236}">
                        <a16:creationId xmlns:a16="http://schemas.microsoft.com/office/drawing/2014/main" id="{96D957FC-7D91-A63E-2AC8-144B3497A64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19" name="Rectangle 45">
                      <a:extLst>
                        <a:ext uri="{FF2B5EF4-FFF2-40B4-BE49-F238E27FC236}">
                          <a16:creationId xmlns:a16="http://schemas.microsoft.com/office/drawing/2014/main" id="{2602C844-A136-5797-1901-D582B7E9B6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0" name="Rectangle 46">
                      <a:extLst>
                        <a:ext uri="{FF2B5EF4-FFF2-40B4-BE49-F238E27FC236}">
                          <a16:creationId xmlns:a16="http://schemas.microsoft.com/office/drawing/2014/main" id="{C032EADC-EA8B-5AF2-7BF5-959731BBE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1" name="Rectangle 47">
                      <a:extLst>
                        <a:ext uri="{FF2B5EF4-FFF2-40B4-BE49-F238E27FC236}">
                          <a16:creationId xmlns:a16="http://schemas.microsoft.com/office/drawing/2014/main" id="{E8E674E4-78A5-B3D3-BB14-D961FA802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2" name="Rectangle 48">
                      <a:extLst>
                        <a:ext uri="{FF2B5EF4-FFF2-40B4-BE49-F238E27FC236}">
                          <a16:creationId xmlns:a16="http://schemas.microsoft.com/office/drawing/2014/main" id="{BB1909A6-C811-7B44-0FA2-A8A46C458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14" name="Group 40">
                    <a:extLst>
                      <a:ext uri="{FF2B5EF4-FFF2-40B4-BE49-F238E27FC236}">
                        <a16:creationId xmlns:a16="http://schemas.microsoft.com/office/drawing/2014/main" id="{3041E9B7-D286-6B2B-9240-311D1D9CBB8E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415" name="Rectangle 41">
                      <a:extLst>
                        <a:ext uri="{FF2B5EF4-FFF2-40B4-BE49-F238E27FC236}">
                          <a16:creationId xmlns:a16="http://schemas.microsoft.com/office/drawing/2014/main" id="{EE0AE87B-96CC-0420-0EFB-416638922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6" name="Rectangle 42">
                      <a:extLst>
                        <a:ext uri="{FF2B5EF4-FFF2-40B4-BE49-F238E27FC236}">
                          <a16:creationId xmlns:a16="http://schemas.microsoft.com/office/drawing/2014/main" id="{274A1044-E9F1-80D2-3DE1-96F21DCDE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7" name="Rectangle 43">
                      <a:extLst>
                        <a:ext uri="{FF2B5EF4-FFF2-40B4-BE49-F238E27FC236}">
                          <a16:creationId xmlns:a16="http://schemas.microsoft.com/office/drawing/2014/main" id="{1CED5024-4DEC-DF21-F8F6-7CFB98F74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8" name="Rectangle 44">
                      <a:extLst>
                        <a:ext uri="{FF2B5EF4-FFF2-40B4-BE49-F238E27FC236}">
                          <a16:creationId xmlns:a16="http://schemas.microsoft.com/office/drawing/2014/main" id="{C3C548F5-FC33-C619-5E94-915E1953C8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388" name="Group 14">
                <a:extLst>
                  <a:ext uri="{FF2B5EF4-FFF2-40B4-BE49-F238E27FC236}">
                    <a16:creationId xmlns:a16="http://schemas.microsoft.com/office/drawing/2014/main" id="{B4A6863C-F666-0050-61EF-0DF88AD5570A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389" name="Group 15">
                  <a:extLst>
                    <a:ext uri="{FF2B5EF4-FFF2-40B4-BE49-F238E27FC236}">
                      <a16:creationId xmlns:a16="http://schemas.microsoft.com/office/drawing/2014/main" id="{C40AE605-3577-2B40-78FD-247FC4CF833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401" name="Group 27">
                    <a:extLst>
                      <a:ext uri="{FF2B5EF4-FFF2-40B4-BE49-F238E27FC236}">
                        <a16:creationId xmlns:a16="http://schemas.microsoft.com/office/drawing/2014/main" id="{BA57921A-E05D-ECF3-B60D-31FD922634A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07" name="Rectangle 33">
                      <a:extLst>
                        <a:ext uri="{FF2B5EF4-FFF2-40B4-BE49-F238E27FC236}">
                          <a16:creationId xmlns:a16="http://schemas.microsoft.com/office/drawing/2014/main" id="{0C2D99DF-B637-45E3-FEE2-EA1C1A9B8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8" name="Rectangle 34">
                      <a:extLst>
                        <a:ext uri="{FF2B5EF4-FFF2-40B4-BE49-F238E27FC236}">
                          <a16:creationId xmlns:a16="http://schemas.microsoft.com/office/drawing/2014/main" id="{B23517BF-197D-1BCC-1B89-4AA977315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9" name="Rectangle 35">
                      <a:extLst>
                        <a:ext uri="{FF2B5EF4-FFF2-40B4-BE49-F238E27FC236}">
                          <a16:creationId xmlns:a16="http://schemas.microsoft.com/office/drawing/2014/main" id="{D0863D95-8980-49D0-6069-57DCD47F4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0" name="Rectangle 36">
                      <a:extLst>
                        <a:ext uri="{FF2B5EF4-FFF2-40B4-BE49-F238E27FC236}">
                          <a16:creationId xmlns:a16="http://schemas.microsoft.com/office/drawing/2014/main" id="{F20D9DBC-7490-DE68-BF49-DB621E999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2" name="Group 28">
                    <a:extLst>
                      <a:ext uri="{FF2B5EF4-FFF2-40B4-BE49-F238E27FC236}">
                        <a16:creationId xmlns:a16="http://schemas.microsoft.com/office/drawing/2014/main" id="{57647AA3-1F2D-171D-99E8-6D266B985887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403" name="Rectangle 29">
                      <a:extLst>
                        <a:ext uri="{FF2B5EF4-FFF2-40B4-BE49-F238E27FC236}">
                          <a16:creationId xmlns:a16="http://schemas.microsoft.com/office/drawing/2014/main" id="{D250A68D-51EA-B3BB-18F3-888290A93F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4" name="Rectangle 30">
                      <a:extLst>
                        <a:ext uri="{FF2B5EF4-FFF2-40B4-BE49-F238E27FC236}">
                          <a16:creationId xmlns:a16="http://schemas.microsoft.com/office/drawing/2014/main" id="{33CF5DD7-F4C6-CA91-1ECA-B96A9E5FF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5" name="Rectangle 31">
                      <a:extLst>
                        <a:ext uri="{FF2B5EF4-FFF2-40B4-BE49-F238E27FC236}">
                          <a16:creationId xmlns:a16="http://schemas.microsoft.com/office/drawing/2014/main" id="{654E8805-386D-C8B7-06C3-CC73B5ED2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6" name="Rectangle 32">
                      <a:extLst>
                        <a:ext uri="{FF2B5EF4-FFF2-40B4-BE49-F238E27FC236}">
                          <a16:creationId xmlns:a16="http://schemas.microsoft.com/office/drawing/2014/main" id="{634D6E7C-7ACC-59B2-A352-3050E5FC7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90" name="Group 16">
                  <a:extLst>
                    <a:ext uri="{FF2B5EF4-FFF2-40B4-BE49-F238E27FC236}">
                      <a16:creationId xmlns:a16="http://schemas.microsoft.com/office/drawing/2014/main" id="{61677F16-880F-7D62-F802-94487EBF4610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391" name="Group 17">
                    <a:extLst>
                      <a:ext uri="{FF2B5EF4-FFF2-40B4-BE49-F238E27FC236}">
                        <a16:creationId xmlns:a16="http://schemas.microsoft.com/office/drawing/2014/main" id="{35BD1F10-8962-8E4B-8A8C-57D64580315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97" name="Rectangle 23">
                      <a:extLst>
                        <a:ext uri="{FF2B5EF4-FFF2-40B4-BE49-F238E27FC236}">
                          <a16:creationId xmlns:a16="http://schemas.microsoft.com/office/drawing/2014/main" id="{C0D679E5-1419-6669-FEF9-67CF598DA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8" name="Rectangle 24">
                      <a:extLst>
                        <a:ext uri="{FF2B5EF4-FFF2-40B4-BE49-F238E27FC236}">
                          <a16:creationId xmlns:a16="http://schemas.microsoft.com/office/drawing/2014/main" id="{82372852-C0B1-50FE-26D9-A7A624DB7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9" name="Rectangle 25">
                      <a:extLst>
                        <a:ext uri="{FF2B5EF4-FFF2-40B4-BE49-F238E27FC236}">
                          <a16:creationId xmlns:a16="http://schemas.microsoft.com/office/drawing/2014/main" id="{AB5786B8-46DC-5E7D-04DC-5091D31AF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0" name="Rectangle 26">
                      <a:extLst>
                        <a:ext uri="{FF2B5EF4-FFF2-40B4-BE49-F238E27FC236}">
                          <a16:creationId xmlns:a16="http://schemas.microsoft.com/office/drawing/2014/main" id="{3F2FD135-308C-3FFC-0FF8-668D7EC7C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92" name="Group 18">
                    <a:extLst>
                      <a:ext uri="{FF2B5EF4-FFF2-40B4-BE49-F238E27FC236}">
                        <a16:creationId xmlns:a16="http://schemas.microsoft.com/office/drawing/2014/main" id="{492BD61C-91E0-CFB9-A2B2-D20584033518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393" name="Rectangle 19">
                      <a:extLst>
                        <a:ext uri="{FF2B5EF4-FFF2-40B4-BE49-F238E27FC236}">
                          <a16:creationId xmlns:a16="http://schemas.microsoft.com/office/drawing/2014/main" id="{65D967DF-9AD3-D864-B5E5-6264678A5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4" name="Rectangle 20">
                      <a:extLst>
                        <a:ext uri="{FF2B5EF4-FFF2-40B4-BE49-F238E27FC236}">
                          <a16:creationId xmlns:a16="http://schemas.microsoft.com/office/drawing/2014/main" id="{EE3713BC-369E-E8FC-E8ED-D854F3B1E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5" name="Rectangle 21">
                      <a:extLst>
                        <a:ext uri="{FF2B5EF4-FFF2-40B4-BE49-F238E27FC236}">
                          <a16:creationId xmlns:a16="http://schemas.microsoft.com/office/drawing/2014/main" id="{97178D9E-63E2-1EFF-33B4-B24ED29158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6" name="Rectangle 22">
                      <a:extLst>
                        <a:ext uri="{FF2B5EF4-FFF2-40B4-BE49-F238E27FC236}">
                          <a16:creationId xmlns:a16="http://schemas.microsoft.com/office/drawing/2014/main" id="{A5CEAB3B-7339-A1A5-9448-74BE6D2F9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624" name="TextBox 345">
            <a:extLst>
              <a:ext uri="{FF2B5EF4-FFF2-40B4-BE49-F238E27FC236}">
                <a16:creationId xmlns:a16="http://schemas.microsoft.com/office/drawing/2014/main" id="{0BC22AEB-F15F-EF6D-F113-D9553DB52F24}"/>
              </a:ext>
            </a:extLst>
          </p:cNvPr>
          <p:cNvSpPr txBox="1"/>
          <p:nvPr/>
        </p:nvSpPr>
        <p:spPr>
          <a:xfrm flipH="1">
            <a:off x="-11829" y="4943615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grpSp>
        <p:nvGrpSpPr>
          <p:cNvPr id="479" name="Group 105">
            <a:extLst>
              <a:ext uri="{FF2B5EF4-FFF2-40B4-BE49-F238E27FC236}">
                <a16:creationId xmlns:a16="http://schemas.microsoft.com/office/drawing/2014/main" id="{B42F9FB2-A924-8C3A-D2AC-736F82D68A47}"/>
              </a:ext>
            </a:extLst>
          </p:cNvPr>
          <p:cNvGrpSpPr>
            <a:grpSpLocks noChangeAspect="1"/>
          </p:cNvGrpSpPr>
          <p:nvPr/>
        </p:nvGrpSpPr>
        <p:grpSpPr>
          <a:xfrm>
            <a:off x="3489885" y="3254876"/>
            <a:ext cx="929404" cy="1661569"/>
            <a:chOff x="1036320" y="2260266"/>
            <a:chExt cx="952500" cy="1928224"/>
          </a:xfrm>
          <a:solidFill>
            <a:schemeClr val="bg2">
              <a:lumMod val="90000"/>
            </a:schemeClr>
          </a:solidFill>
        </p:grpSpPr>
        <p:grpSp>
          <p:nvGrpSpPr>
            <p:cNvPr id="480" name="Group 106">
              <a:extLst>
                <a:ext uri="{FF2B5EF4-FFF2-40B4-BE49-F238E27FC236}">
                  <a16:creationId xmlns:a16="http://schemas.microsoft.com/office/drawing/2014/main" id="{0C162124-7F7F-DDF1-1A5A-BC0DD7084D91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504" name="Group 154">
                <a:extLst>
                  <a:ext uri="{FF2B5EF4-FFF2-40B4-BE49-F238E27FC236}">
                    <a16:creationId xmlns:a16="http://schemas.microsoft.com/office/drawing/2014/main" id="{07805F0E-AFC7-9BA9-1BF4-1FCB49DEF6EC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516" name="Group 190">
                  <a:extLst>
                    <a:ext uri="{FF2B5EF4-FFF2-40B4-BE49-F238E27FC236}">
                      <a16:creationId xmlns:a16="http://schemas.microsoft.com/office/drawing/2014/main" id="{7CF1DA4C-D1BB-4AAA-FD0F-418F07C937E4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522" name="Rectangle 196">
                    <a:extLst>
                      <a:ext uri="{FF2B5EF4-FFF2-40B4-BE49-F238E27FC236}">
                        <a16:creationId xmlns:a16="http://schemas.microsoft.com/office/drawing/2014/main" id="{2EEC38C1-56FA-BD4D-8BDA-4279E5FACB78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3" name="Rectangle 197">
                    <a:extLst>
                      <a:ext uri="{FF2B5EF4-FFF2-40B4-BE49-F238E27FC236}">
                        <a16:creationId xmlns:a16="http://schemas.microsoft.com/office/drawing/2014/main" id="{5808E808-7B29-5814-90BA-58BF0F77455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4" name="Rectangle 198">
                    <a:extLst>
                      <a:ext uri="{FF2B5EF4-FFF2-40B4-BE49-F238E27FC236}">
                        <a16:creationId xmlns:a16="http://schemas.microsoft.com/office/drawing/2014/main" id="{056140C2-9571-066A-44CF-68929AE28202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5" name="Rectangle 199">
                    <a:extLst>
                      <a:ext uri="{FF2B5EF4-FFF2-40B4-BE49-F238E27FC236}">
                        <a16:creationId xmlns:a16="http://schemas.microsoft.com/office/drawing/2014/main" id="{8378FBE7-727C-CF99-E49C-3A81197B39B1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517" name="Group 180">
                  <a:extLst>
                    <a:ext uri="{FF2B5EF4-FFF2-40B4-BE49-F238E27FC236}">
                      <a16:creationId xmlns:a16="http://schemas.microsoft.com/office/drawing/2014/main" id="{8E1070FB-F050-5F38-918B-BFA26F33D833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518" name="Rectangle 186">
                    <a:extLst>
                      <a:ext uri="{FF2B5EF4-FFF2-40B4-BE49-F238E27FC236}">
                        <a16:creationId xmlns:a16="http://schemas.microsoft.com/office/drawing/2014/main" id="{F29F4CD4-9B66-9A62-3A4F-59B68227020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9" name="Rectangle 187">
                    <a:extLst>
                      <a:ext uri="{FF2B5EF4-FFF2-40B4-BE49-F238E27FC236}">
                        <a16:creationId xmlns:a16="http://schemas.microsoft.com/office/drawing/2014/main" id="{085B71D8-F934-03A5-1B4E-E78D413C288B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0" name="Rectangle 188">
                    <a:extLst>
                      <a:ext uri="{FF2B5EF4-FFF2-40B4-BE49-F238E27FC236}">
                        <a16:creationId xmlns:a16="http://schemas.microsoft.com/office/drawing/2014/main" id="{5B2238D6-2416-B2C0-64C6-48B2C3D6828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1" name="Rectangle 189">
                    <a:extLst>
                      <a:ext uri="{FF2B5EF4-FFF2-40B4-BE49-F238E27FC236}">
                        <a16:creationId xmlns:a16="http://schemas.microsoft.com/office/drawing/2014/main" id="{8A19FE8E-5D48-5A5E-F4D4-A9D22159DA5D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505" name="Group 155">
                <a:extLst>
                  <a:ext uri="{FF2B5EF4-FFF2-40B4-BE49-F238E27FC236}">
                    <a16:creationId xmlns:a16="http://schemas.microsoft.com/office/drawing/2014/main" id="{D16FC6E8-EC72-39A9-9774-B1F37903C3FD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506" name="Group 168">
                  <a:extLst>
                    <a:ext uri="{FF2B5EF4-FFF2-40B4-BE49-F238E27FC236}">
                      <a16:creationId xmlns:a16="http://schemas.microsoft.com/office/drawing/2014/main" id="{CB3364CC-4E4A-CAFC-D5F5-6FE1BF3CBC47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512" name="Rectangle 174">
                    <a:extLst>
                      <a:ext uri="{FF2B5EF4-FFF2-40B4-BE49-F238E27FC236}">
                        <a16:creationId xmlns:a16="http://schemas.microsoft.com/office/drawing/2014/main" id="{020D339D-55EA-597F-FF76-F05D666F90DF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3" name="Rectangle 175">
                    <a:extLst>
                      <a:ext uri="{FF2B5EF4-FFF2-40B4-BE49-F238E27FC236}">
                        <a16:creationId xmlns:a16="http://schemas.microsoft.com/office/drawing/2014/main" id="{9A61B2AB-5601-4F4B-8394-49CA5E806C95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4" name="Rectangle 176">
                    <a:extLst>
                      <a:ext uri="{FF2B5EF4-FFF2-40B4-BE49-F238E27FC236}">
                        <a16:creationId xmlns:a16="http://schemas.microsoft.com/office/drawing/2014/main" id="{FB53D5DC-67C1-4C7E-98B3-5DBAD665E5C2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5" name="Rectangle 177">
                    <a:extLst>
                      <a:ext uri="{FF2B5EF4-FFF2-40B4-BE49-F238E27FC236}">
                        <a16:creationId xmlns:a16="http://schemas.microsoft.com/office/drawing/2014/main" id="{B748EBBF-4708-DC75-8EBE-8AC61059F6B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507" name="Group 158">
                  <a:extLst>
                    <a:ext uri="{FF2B5EF4-FFF2-40B4-BE49-F238E27FC236}">
                      <a16:creationId xmlns:a16="http://schemas.microsoft.com/office/drawing/2014/main" id="{DE6765B1-CB16-C85E-E8AC-1A859071CD21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508" name="Rectangle 164">
                    <a:extLst>
                      <a:ext uri="{FF2B5EF4-FFF2-40B4-BE49-F238E27FC236}">
                        <a16:creationId xmlns:a16="http://schemas.microsoft.com/office/drawing/2014/main" id="{E99D2A72-5032-279A-6C33-4BF8E41345E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9" name="Rectangle 165">
                    <a:extLst>
                      <a:ext uri="{FF2B5EF4-FFF2-40B4-BE49-F238E27FC236}">
                        <a16:creationId xmlns:a16="http://schemas.microsoft.com/office/drawing/2014/main" id="{2644AB2C-BA6C-9743-ED38-E8CF83577C2F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0" name="Rectangle 166">
                    <a:extLst>
                      <a:ext uri="{FF2B5EF4-FFF2-40B4-BE49-F238E27FC236}">
                        <a16:creationId xmlns:a16="http://schemas.microsoft.com/office/drawing/2014/main" id="{D8E50631-794C-6E99-C06D-1063DB771EFC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1" name="Rectangle 167">
                    <a:extLst>
                      <a:ext uri="{FF2B5EF4-FFF2-40B4-BE49-F238E27FC236}">
                        <a16:creationId xmlns:a16="http://schemas.microsoft.com/office/drawing/2014/main" id="{70F31647-A141-24BF-EE35-0920558D007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481" name="Group 107">
              <a:extLst>
                <a:ext uri="{FF2B5EF4-FFF2-40B4-BE49-F238E27FC236}">
                  <a16:creationId xmlns:a16="http://schemas.microsoft.com/office/drawing/2014/main" id="{DD52C692-505A-912A-AD5D-CEC2824B1CA6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482" name="Group 108">
                <a:extLst>
                  <a:ext uri="{FF2B5EF4-FFF2-40B4-BE49-F238E27FC236}">
                    <a16:creationId xmlns:a16="http://schemas.microsoft.com/office/drawing/2014/main" id="{B9AC24CD-35B8-25A9-11FB-02AFD363D7AD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494" name="Group 144">
                  <a:extLst>
                    <a:ext uri="{FF2B5EF4-FFF2-40B4-BE49-F238E27FC236}">
                      <a16:creationId xmlns:a16="http://schemas.microsoft.com/office/drawing/2014/main" id="{FE325CFB-B797-6FBC-707D-F962F0EE6653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500" name="Rectangle 150">
                    <a:extLst>
                      <a:ext uri="{FF2B5EF4-FFF2-40B4-BE49-F238E27FC236}">
                        <a16:creationId xmlns:a16="http://schemas.microsoft.com/office/drawing/2014/main" id="{3600C6FB-84A4-8A4C-4951-5254932959BC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1" name="Rectangle 151">
                    <a:extLst>
                      <a:ext uri="{FF2B5EF4-FFF2-40B4-BE49-F238E27FC236}">
                        <a16:creationId xmlns:a16="http://schemas.microsoft.com/office/drawing/2014/main" id="{7FB3B4F8-8684-D214-BDC7-2746BDDD3A8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2" name="Rectangle 152">
                    <a:extLst>
                      <a:ext uri="{FF2B5EF4-FFF2-40B4-BE49-F238E27FC236}">
                        <a16:creationId xmlns:a16="http://schemas.microsoft.com/office/drawing/2014/main" id="{5E6C1379-B52F-31A9-03EA-587EC1177661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3" name="Rectangle 153">
                    <a:extLst>
                      <a:ext uri="{FF2B5EF4-FFF2-40B4-BE49-F238E27FC236}">
                        <a16:creationId xmlns:a16="http://schemas.microsoft.com/office/drawing/2014/main" id="{630916F1-D56B-E067-B65E-CA5BF3107D4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 dirty="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95" name="Group 134">
                  <a:extLst>
                    <a:ext uri="{FF2B5EF4-FFF2-40B4-BE49-F238E27FC236}">
                      <a16:creationId xmlns:a16="http://schemas.microsoft.com/office/drawing/2014/main" id="{F3BCE9F4-F203-39FF-E44A-15AA8C67BF36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496" name="Rectangle 140">
                    <a:extLst>
                      <a:ext uri="{FF2B5EF4-FFF2-40B4-BE49-F238E27FC236}">
                        <a16:creationId xmlns:a16="http://schemas.microsoft.com/office/drawing/2014/main" id="{359F11CB-16E5-A62B-0BA3-DF7564E84FD8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7" name="Rectangle 141">
                    <a:extLst>
                      <a:ext uri="{FF2B5EF4-FFF2-40B4-BE49-F238E27FC236}">
                        <a16:creationId xmlns:a16="http://schemas.microsoft.com/office/drawing/2014/main" id="{BE1AA8DD-6E85-278C-BE08-51CB32B860CA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8" name="Rectangle 142">
                    <a:extLst>
                      <a:ext uri="{FF2B5EF4-FFF2-40B4-BE49-F238E27FC236}">
                        <a16:creationId xmlns:a16="http://schemas.microsoft.com/office/drawing/2014/main" id="{B639534F-A14C-1190-FF6D-1F66206836D9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9" name="Rectangle 143">
                    <a:extLst>
                      <a:ext uri="{FF2B5EF4-FFF2-40B4-BE49-F238E27FC236}">
                        <a16:creationId xmlns:a16="http://schemas.microsoft.com/office/drawing/2014/main" id="{00B600C7-9C56-9D67-7B21-D2D1117BB137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483" name="Group 109">
                <a:extLst>
                  <a:ext uri="{FF2B5EF4-FFF2-40B4-BE49-F238E27FC236}">
                    <a16:creationId xmlns:a16="http://schemas.microsoft.com/office/drawing/2014/main" id="{3C52E35C-DCAE-C4A1-34B0-ABF5250A5B0A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484" name="Group 122">
                  <a:extLst>
                    <a:ext uri="{FF2B5EF4-FFF2-40B4-BE49-F238E27FC236}">
                      <a16:creationId xmlns:a16="http://schemas.microsoft.com/office/drawing/2014/main" id="{5729A0FE-788F-FDAF-7560-4E64889A1503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490" name="Rectangle 128">
                    <a:extLst>
                      <a:ext uri="{FF2B5EF4-FFF2-40B4-BE49-F238E27FC236}">
                        <a16:creationId xmlns:a16="http://schemas.microsoft.com/office/drawing/2014/main" id="{0BA2EA24-CB68-0160-3188-8DC02287432C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1" name="Rectangle 129">
                    <a:extLst>
                      <a:ext uri="{FF2B5EF4-FFF2-40B4-BE49-F238E27FC236}">
                        <a16:creationId xmlns:a16="http://schemas.microsoft.com/office/drawing/2014/main" id="{A995CADF-C914-857D-77F7-45D6006D0640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2" name="Rectangle 130">
                    <a:extLst>
                      <a:ext uri="{FF2B5EF4-FFF2-40B4-BE49-F238E27FC236}">
                        <a16:creationId xmlns:a16="http://schemas.microsoft.com/office/drawing/2014/main" id="{4EF48A93-F11C-0C0C-525E-DC023C74308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3" name="Rectangle 131">
                    <a:extLst>
                      <a:ext uri="{FF2B5EF4-FFF2-40B4-BE49-F238E27FC236}">
                        <a16:creationId xmlns:a16="http://schemas.microsoft.com/office/drawing/2014/main" id="{3B550933-C7BE-799F-E838-396E948DBC1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85" name="Group 112">
                  <a:extLst>
                    <a:ext uri="{FF2B5EF4-FFF2-40B4-BE49-F238E27FC236}">
                      <a16:creationId xmlns:a16="http://schemas.microsoft.com/office/drawing/2014/main" id="{D4351631-0E62-1181-8103-6E788CE663AA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486" name="Rectangle 118">
                    <a:extLst>
                      <a:ext uri="{FF2B5EF4-FFF2-40B4-BE49-F238E27FC236}">
                        <a16:creationId xmlns:a16="http://schemas.microsoft.com/office/drawing/2014/main" id="{1E20D239-26F2-160F-460B-6331A6FCE51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7" name="Rectangle 119">
                    <a:extLst>
                      <a:ext uri="{FF2B5EF4-FFF2-40B4-BE49-F238E27FC236}">
                        <a16:creationId xmlns:a16="http://schemas.microsoft.com/office/drawing/2014/main" id="{6E60D080-FFDB-F498-0080-9ADA5BC4288A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8" name="Rectangle 120">
                    <a:extLst>
                      <a:ext uri="{FF2B5EF4-FFF2-40B4-BE49-F238E27FC236}">
                        <a16:creationId xmlns:a16="http://schemas.microsoft.com/office/drawing/2014/main" id="{7C717E3B-D387-BF98-8E9B-BA3A5ABCD13C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9" name="Rectangle 121">
                    <a:extLst>
                      <a:ext uri="{FF2B5EF4-FFF2-40B4-BE49-F238E27FC236}">
                        <a16:creationId xmlns:a16="http://schemas.microsoft.com/office/drawing/2014/main" id="{6D23D9AA-583A-1081-B212-DB8127EE878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625" name="TextBox 346">
            <a:extLst>
              <a:ext uri="{FF2B5EF4-FFF2-40B4-BE49-F238E27FC236}">
                <a16:creationId xmlns:a16="http://schemas.microsoft.com/office/drawing/2014/main" id="{37F22A51-F76A-CCD2-B2BD-5561834A9650}"/>
              </a:ext>
            </a:extLst>
          </p:cNvPr>
          <p:cNvSpPr txBox="1"/>
          <p:nvPr/>
        </p:nvSpPr>
        <p:spPr>
          <a:xfrm flipH="1">
            <a:off x="2791318" y="4948336"/>
            <a:ext cx="232653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Input Feature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1" grpId="0" animBg="1"/>
      <p:bldP spid="363" grpId="0" animBg="1"/>
      <p:bldP spid="624" grpId="0"/>
      <p:bldP spid="6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0">
            <a:extLst>
              <a:ext uri="{FF2B5EF4-FFF2-40B4-BE49-F238E27FC236}">
                <a16:creationId xmlns:a16="http://schemas.microsoft.com/office/drawing/2014/main" id="{3FC60DA3-518F-944E-4781-9E2DAA82E276}"/>
              </a:ext>
            </a:extLst>
          </p:cNvPr>
          <p:cNvGrpSpPr>
            <a:grpSpLocks noChangeAspect="1"/>
          </p:cNvGrpSpPr>
          <p:nvPr/>
        </p:nvGrpSpPr>
        <p:grpSpPr>
          <a:xfrm>
            <a:off x="474140" y="3239952"/>
            <a:ext cx="1841555" cy="1661813"/>
            <a:chOff x="1036320" y="2259983"/>
            <a:chExt cx="1887319" cy="1928507"/>
          </a:xfrm>
          <a:solidFill>
            <a:schemeClr val="bg1">
              <a:lumMod val="95000"/>
            </a:schemeClr>
          </a:solidFill>
        </p:grpSpPr>
        <p:grpSp>
          <p:nvGrpSpPr>
            <p:cNvPr id="193" name="Group 11">
              <a:extLst>
                <a:ext uri="{FF2B5EF4-FFF2-40B4-BE49-F238E27FC236}">
                  <a16:creationId xmlns:a16="http://schemas.microsoft.com/office/drawing/2014/main" id="{0B25D1ED-E3EE-6158-D49F-D7FC32D43E44}"/>
                </a:ext>
              </a:extLst>
            </p:cNvPr>
            <p:cNvGrpSpPr/>
            <p:nvPr/>
          </p:nvGrpSpPr>
          <p:grpSpPr>
            <a:xfrm>
              <a:off x="1036320" y="2259983"/>
              <a:ext cx="1887319" cy="972261"/>
              <a:chOff x="1036320" y="2259983"/>
              <a:chExt cx="1887319" cy="972261"/>
            </a:xfrm>
            <a:grpFill/>
          </p:grpSpPr>
          <p:grpSp>
            <p:nvGrpSpPr>
              <p:cNvPr id="241" name="Group 59">
                <a:extLst>
                  <a:ext uri="{FF2B5EF4-FFF2-40B4-BE49-F238E27FC236}">
                    <a16:creationId xmlns:a16="http://schemas.microsoft.com/office/drawing/2014/main" id="{CB7BBA4D-7006-C475-ABF0-E0335C19C028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283" name="Group 83">
                  <a:extLst>
                    <a:ext uri="{FF2B5EF4-FFF2-40B4-BE49-F238E27FC236}">
                      <a16:creationId xmlns:a16="http://schemas.microsoft.com/office/drawing/2014/main" id="{DAC6582E-0BCA-256C-60E5-A2DC564373E2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295" name="Group 95">
                    <a:extLst>
                      <a:ext uri="{FF2B5EF4-FFF2-40B4-BE49-F238E27FC236}">
                        <a16:creationId xmlns:a16="http://schemas.microsoft.com/office/drawing/2014/main" id="{96617FEF-B96B-623C-7055-6F2CC182027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301" name="Rectangle 101">
                      <a:extLst>
                        <a:ext uri="{FF2B5EF4-FFF2-40B4-BE49-F238E27FC236}">
                          <a16:creationId xmlns:a16="http://schemas.microsoft.com/office/drawing/2014/main" id="{AB3B57FB-7B41-1107-5080-E27145AFA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2" name="Rectangle 102">
                      <a:extLst>
                        <a:ext uri="{FF2B5EF4-FFF2-40B4-BE49-F238E27FC236}">
                          <a16:creationId xmlns:a16="http://schemas.microsoft.com/office/drawing/2014/main" id="{547D38FF-2A9C-6840-5A66-B9E2C8F24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3" name="Rectangle 103">
                      <a:extLst>
                        <a:ext uri="{FF2B5EF4-FFF2-40B4-BE49-F238E27FC236}">
                          <a16:creationId xmlns:a16="http://schemas.microsoft.com/office/drawing/2014/main" id="{5A7121AD-BCD4-DA5A-32BC-69EA25CB1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4" name="Rectangle 104">
                      <a:extLst>
                        <a:ext uri="{FF2B5EF4-FFF2-40B4-BE49-F238E27FC236}">
                          <a16:creationId xmlns:a16="http://schemas.microsoft.com/office/drawing/2014/main" id="{0066F42D-A983-994E-93C3-9300366BD0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96" name="Group 96">
                    <a:extLst>
                      <a:ext uri="{FF2B5EF4-FFF2-40B4-BE49-F238E27FC236}">
                        <a16:creationId xmlns:a16="http://schemas.microsoft.com/office/drawing/2014/main" id="{AF3E7253-2A65-D78B-ADEF-400CB3D22C5C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0"/>
                    <a:chOff x="1036320" y="2262801"/>
                    <a:chExt cx="1076911" cy="274320"/>
                  </a:xfrm>
                  <a:grpFill/>
                </p:grpSpPr>
                <p:sp>
                  <p:nvSpPr>
                    <p:cNvPr id="297" name="Rectangle 97">
                      <a:extLst>
                        <a:ext uri="{FF2B5EF4-FFF2-40B4-BE49-F238E27FC236}">
                          <a16:creationId xmlns:a16="http://schemas.microsoft.com/office/drawing/2014/main" id="{BB9C783C-95B6-F6B7-FB4E-73269AB02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8" name="Rectangle 98">
                      <a:extLst>
                        <a:ext uri="{FF2B5EF4-FFF2-40B4-BE49-F238E27FC236}">
                          <a16:creationId xmlns:a16="http://schemas.microsoft.com/office/drawing/2014/main" id="{24E4092D-A45B-917F-1A85-FD1DD80F7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9" name="Rectangle 99">
                      <a:extLst>
                        <a:ext uri="{FF2B5EF4-FFF2-40B4-BE49-F238E27FC236}">
                          <a16:creationId xmlns:a16="http://schemas.microsoft.com/office/drawing/2014/main" id="{D9FE5658-C5CD-96AE-2CA4-21AE2B7CE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0" name="Rectangle 100">
                      <a:extLst>
                        <a:ext uri="{FF2B5EF4-FFF2-40B4-BE49-F238E27FC236}">
                          <a16:creationId xmlns:a16="http://schemas.microsoft.com/office/drawing/2014/main" id="{3C03A473-61A4-AD7B-EA0C-314ADD042A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84" name="Group 84">
                  <a:extLst>
                    <a:ext uri="{FF2B5EF4-FFF2-40B4-BE49-F238E27FC236}">
                      <a16:creationId xmlns:a16="http://schemas.microsoft.com/office/drawing/2014/main" id="{DE312C4B-FA2F-995A-2868-CAC20B844008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285" name="Group 85">
                    <a:extLst>
                      <a:ext uri="{FF2B5EF4-FFF2-40B4-BE49-F238E27FC236}">
                        <a16:creationId xmlns:a16="http://schemas.microsoft.com/office/drawing/2014/main" id="{A3D9ED78-C289-8BD8-A8B3-F1024C97026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291" name="Rectangle 91">
                      <a:extLst>
                        <a:ext uri="{FF2B5EF4-FFF2-40B4-BE49-F238E27FC236}">
                          <a16:creationId xmlns:a16="http://schemas.microsoft.com/office/drawing/2014/main" id="{ED4774CE-6B48-6CFF-24B5-55F2C8FBB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2" name="Rectangle 92">
                      <a:extLst>
                        <a:ext uri="{FF2B5EF4-FFF2-40B4-BE49-F238E27FC236}">
                          <a16:creationId xmlns:a16="http://schemas.microsoft.com/office/drawing/2014/main" id="{18934193-DFC0-C360-ADEA-23AED6F95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3" name="Rectangle 93">
                      <a:extLst>
                        <a:ext uri="{FF2B5EF4-FFF2-40B4-BE49-F238E27FC236}">
                          <a16:creationId xmlns:a16="http://schemas.microsoft.com/office/drawing/2014/main" id="{A5339581-DEB1-449A-59B0-CD7E583F07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4" name="Rectangle 94">
                      <a:extLst>
                        <a:ext uri="{FF2B5EF4-FFF2-40B4-BE49-F238E27FC236}">
                          <a16:creationId xmlns:a16="http://schemas.microsoft.com/office/drawing/2014/main" id="{8A69BAE8-5E84-E3BB-3242-ECF937BB2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86" name="Group 86">
                    <a:extLst>
                      <a:ext uri="{FF2B5EF4-FFF2-40B4-BE49-F238E27FC236}">
                        <a16:creationId xmlns:a16="http://schemas.microsoft.com/office/drawing/2014/main" id="{36B2C816-1F7F-9F89-E1C8-02B022F49CF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289" name="Rectangle 89">
                      <a:extLst>
                        <a:ext uri="{FF2B5EF4-FFF2-40B4-BE49-F238E27FC236}">
                          <a16:creationId xmlns:a16="http://schemas.microsoft.com/office/drawing/2014/main" id="{9D5A3478-5017-6705-ED84-2DE792809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7" name="Rectangle 87">
                      <a:extLst>
                        <a:ext uri="{FF2B5EF4-FFF2-40B4-BE49-F238E27FC236}">
                          <a16:creationId xmlns:a16="http://schemas.microsoft.com/office/drawing/2014/main" id="{50E10BF1-C82C-137A-315E-4F8E17E24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8" name="Rectangle 88">
                      <a:extLst>
                        <a:ext uri="{FF2B5EF4-FFF2-40B4-BE49-F238E27FC236}">
                          <a16:creationId xmlns:a16="http://schemas.microsoft.com/office/drawing/2014/main" id="{86B4A4FB-A017-5169-72B1-78A94FC99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0" name="Rectangle 90">
                      <a:extLst>
                        <a:ext uri="{FF2B5EF4-FFF2-40B4-BE49-F238E27FC236}">
                          <a16:creationId xmlns:a16="http://schemas.microsoft.com/office/drawing/2014/main" id="{82BA0AD2-CB56-42B8-EA96-83FE87109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42" name="Group 60">
                <a:extLst>
                  <a:ext uri="{FF2B5EF4-FFF2-40B4-BE49-F238E27FC236}">
                    <a16:creationId xmlns:a16="http://schemas.microsoft.com/office/drawing/2014/main" id="{59F46F6B-B394-0248-4814-EFD03191AE41}"/>
                  </a:ext>
                </a:extLst>
              </p:cNvPr>
              <p:cNvGrpSpPr/>
              <p:nvPr/>
            </p:nvGrpSpPr>
            <p:grpSpPr>
              <a:xfrm>
                <a:off x="1036320" y="274545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243" name="Group 61">
                  <a:extLst>
                    <a:ext uri="{FF2B5EF4-FFF2-40B4-BE49-F238E27FC236}">
                      <a16:creationId xmlns:a16="http://schemas.microsoft.com/office/drawing/2014/main" id="{DD875C54-42C6-F5D0-E525-D0B054EB482E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261" name="Group 73">
                    <a:extLst>
                      <a:ext uri="{FF2B5EF4-FFF2-40B4-BE49-F238E27FC236}">
                        <a16:creationId xmlns:a16="http://schemas.microsoft.com/office/drawing/2014/main" id="{F47B39C4-08FC-6135-960F-4C1DCA891A6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279" name="Rectangle 79">
                      <a:extLst>
                        <a:ext uri="{FF2B5EF4-FFF2-40B4-BE49-F238E27FC236}">
                          <a16:creationId xmlns:a16="http://schemas.microsoft.com/office/drawing/2014/main" id="{6CC9FA73-2EE5-2BC1-8A31-3F5D0FF94D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0" name="Rectangle 80">
                      <a:extLst>
                        <a:ext uri="{FF2B5EF4-FFF2-40B4-BE49-F238E27FC236}">
                          <a16:creationId xmlns:a16="http://schemas.microsoft.com/office/drawing/2014/main" id="{819E2F88-8102-F828-26A7-937C4ABA0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1" name="Rectangle 81">
                      <a:extLst>
                        <a:ext uri="{FF2B5EF4-FFF2-40B4-BE49-F238E27FC236}">
                          <a16:creationId xmlns:a16="http://schemas.microsoft.com/office/drawing/2014/main" id="{37E07343-8740-456B-9F6E-CFF734BAA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2" name="Rectangle 82">
                      <a:extLst>
                        <a:ext uri="{FF2B5EF4-FFF2-40B4-BE49-F238E27FC236}">
                          <a16:creationId xmlns:a16="http://schemas.microsoft.com/office/drawing/2014/main" id="{7703ED42-8E06-3EB5-F22E-96D08E647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62" name="Group 74">
                    <a:extLst>
                      <a:ext uri="{FF2B5EF4-FFF2-40B4-BE49-F238E27FC236}">
                        <a16:creationId xmlns:a16="http://schemas.microsoft.com/office/drawing/2014/main" id="{6D373C9B-0CC9-87C8-1BCA-965558833E6A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275" name="Rectangle 75">
                      <a:extLst>
                        <a:ext uri="{FF2B5EF4-FFF2-40B4-BE49-F238E27FC236}">
                          <a16:creationId xmlns:a16="http://schemas.microsoft.com/office/drawing/2014/main" id="{007FB63D-1D43-4262-6344-EB5483A28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6" name="Rectangle 76">
                      <a:extLst>
                        <a:ext uri="{FF2B5EF4-FFF2-40B4-BE49-F238E27FC236}">
                          <a16:creationId xmlns:a16="http://schemas.microsoft.com/office/drawing/2014/main" id="{0C71B66D-E1FB-4002-4766-23527AF54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7" name="Rectangle 77">
                      <a:extLst>
                        <a:ext uri="{FF2B5EF4-FFF2-40B4-BE49-F238E27FC236}">
                          <a16:creationId xmlns:a16="http://schemas.microsoft.com/office/drawing/2014/main" id="{A1BFCB52-11B2-E196-86F1-8B3D7F391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8" name="Rectangle 78">
                      <a:extLst>
                        <a:ext uri="{FF2B5EF4-FFF2-40B4-BE49-F238E27FC236}">
                          <a16:creationId xmlns:a16="http://schemas.microsoft.com/office/drawing/2014/main" id="{FAB6CF58-FB0E-82B1-BC3F-7CDDE3A25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44" name="Group 62">
                  <a:extLst>
                    <a:ext uri="{FF2B5EF4-FFF2-40B4-BE49-F238E27FC236}">
                      <a16:creationId xmlns:a16="http://schemas.microsoft.com/office/drawing/2014/main" id="{780EDEE6-2805-A1C0-9FAD-2D3F5CA7CD14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245" name="Group 63">
                    <a:extLst>
                      <a:ext uri="{FF2B5EF4-FFF2-40B4-BE49-F238E27FC236}">
                        <a16:creationId xmlns:a16="http://schemas.microsoft.com/office/drawing/2014/main" id="{EE1009EF-E9C3-622D-FE79-D9F509C65B4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257" name="Rectangle 69">
                      <a:extLst>
                        <a:ext uri="{FF2B5EF4-FFF2-40B4-BE49-F238E27FC236}">
                          <a16:creationId xmlns:a16="http://schemas.microsoft.com/office/drawing/2014/main" id="{9AC5C7C3-F3BD-6707-C4AB-04476BEEB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8" name="Rectangle 70">
                      <a:extLst>
                        <a:ext uri="{FF2B5EF4-FFF2-40B4-BE49-F238E27FC236}">
                          <a16:creationId xmlns:a16="http://schemas.microsoft.com/office/drawing/2014/main" id="{C2CD87EE-7605-A376-2EF7-7A87AAF90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9" name="Rectangle 71">
                      <a:extLst>
                        <a:ext uri="{FF2B5EF4-FFF2-40B4-BE49-F238E27FC236}">
                          <a16:creationId xmlns:a16="http://schemas.microsoft.com/office/drawing/2014/main" id="{E40B9DE3-5FED-B879-835C-F596C278F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0" name="Rectangle 72">
                      <a:extLst>
                        <a:ext uri="{FF2B5EF4-FFF2-40B4-BE49-F238E27FC236}">
                          <a16:creationId xmlns:a16="http://schemas.microsoft.com/office/drawing/2014/main" id="{21B736FB-DE1E-7E15-0BA7-3FB5B4A3C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46" name="Group 64">
                    <a:extLst>
                      <a:ext uri="{FF2B5EF4-FFF2-40B4-BE49-F238E27FC236}">
                        <a16:creationId xmlns:a16="http://schemas.microsoft.com/office/drawing/2014/main" id="{E4DAA12B-AB03-F3C3-C2AE-BF8530E3E91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247" name="Rectangle 65">
                      <a:extLst>
                        <a:ext uri="{FF2B5EF4-FFF2-40B4-BE49-F238E27FC236}">
                          <a16:creationId xmlns:a16="http://schemas.microsoft.com/office/drawing/2014/main" id="{49918A21-C74F-68CA-FF01-1D7F82208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8" name="Rectangle 66">
                      <a:extLst>
                        <a:ext uri="{FF2B5EF4-FFF2-40B4-BE49-F238E27FC236}">
                          <a16:creationId xmlns:a16="http://schemas.microsoft.com/office/drawing/2014/main" id="{6651EE9B-663D-EEF3-1F1D-1C1BE87FC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9" name="Rectangle 67">
                      <a:extLst>
                        <a:ext uri="{FF2B5EF4-FFF2-40B4-BE49-F238E27FC236}">
                          <a16:creationId xmlns:a16="http://schemas.microsoft.com/office/drawing/2014/main" id="{518DFF2E-2C32-B15A-CE4E-2C7BFDE03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0" name="Rectangle 68">
                      <a:extLst>
                        <a:ext uri="{FF2B5EF4-FFF2-40B4-BE49-F238E27FC236}">
                          <a16:creationId xmlns:a16="http://schemas.microsoft.com/office/drawing/2014/main" id="{DF7B9072-2DBE-5555-EDD1-1248E1C5D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94" name="Group 12">
              <a:extLst>
                <a:ext uri="{FF2B5EF4-FFF2-40B4-BE49-F238E27FC236}">
                  <a16:creationId xmlns:a16="http://schemas.microsoft.com/office/drawing/2014/main" id="{DF0672AD-CD7B-9E86-0FB8-91AA81FEF14D}"/>
                </a:ext>
              </a:extLst>
            </p:cNvPr>
            <p:cNvGrpSpPr/>
            <p:nvPr/>
          </p:nvGrpSpPr>
          <p:grpSpPr>
            <a:xfrm>
              <a:off x="1036320" y="3216224"/>
              <a:ext cx="1887319" cy="972266"/>
              <a:chOff x="1036320" y="2239962"/>
              <a:chExt cx="1887319" cy="972266"/>
            </a:xfrm>
            <a:grpFill/>
          </p:grpSpPr>
          <p:grpSp>
            <p:nvGrpSpPr>
              <p:cNvPr id="195" name="Group 13">
                <a:extLst>
                  <a:ext uri="{FF2B5EF4-FFF2-40B4-BE49-F238E27FC236}">
                    <a16:creationId xmlns:a16="http://schemas.microsoft.com/office/drawing/2014/main" id="{9DB518F8-90D5-A761-7D5E-5C10DB9A3276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219" name="Group 37">
                  <a:extLst>
                    <a:ext uri="{FF2B5EF4-FFF2-40B4-BE49-F238E27FC236}">
                      <a16:creationId xmlns:a16="http://schemas.microsoft.com/office/drawing/2014/main" id="{548B9E34-371D-E906-3809-13C8D8DBA4D8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231" name="Group 49">
                    <a:extLst>
                      <a:ext uri="{FF2B5EF4-FFF2-40B4-BE49-F238E27FC236}">
                        <a16:creationId xmlns:a16="http://schemas.microsoft.com/office/drawing/2014/main" id="{924C7D7F-8FC2-52D1-8B7B-5ADE29CF801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37" name="Rectangle 55">
                      <a:extLst>
                        <a:ext uri="{FF2B5EF4-FFF2-40B4-BE49-F238E27FC236}">
                          <a16:creationId xmlns:a16="http://schemas.microsoft.com/office/drawing/2014/main" id="{3022424D-8958-66C1-75A1-099BE9BDF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8" name="Rectangle 56">
                      <a:extLst>
                        <a:ext uri="{FF2B5EF4-FFF2-40B4-BE49-F238E27FC236}">
                          <a16:creationId xmlns:a16="http://schemas.microsoft.com/office/drawing/2014/main" id="{9BBD44B0-FB37-3376-7826-91E16DD7A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9" name="Rectangle 57">
                      <a:extLst>
                        <a:ext uri="{FF2B5EF4-FFF2-40B4-BE49-F238E27FC236}">
                          <a16:creationId xmlns:a16="http://schemas.microsoft.com/office/drawing/2014/main" id="{7BD66CC1-F6D6-F0E5-E71F-7DEE83C32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0" name="Rectangle 58">
                      <a:extLst>
                        <a:ext uri="{FF2B5EF4-FFF2-40B4-BE49-F238E27FC236}">
                          <a16:creationId xmlns:a16="http://schemas.microsoft.com/office/drawing/2014/main" id="{8EE1DC29-0A3F-FABA-BD3A-31870AE08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32" name="Group 50">
                    <a:extLst>
                      <a:ext uri="{FF2B5EF4-FFF2-40B4-BE49-F238E27FC236}">
                        <a16:creationId xmlns:a16="http://schemas.microsoft.com/office/drawing/2014/main" id="{308D04AA-6A1F-EC61-AFCC-1EE356DFCD0D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233" name="Rectangle 51">
                      <a:extLst>
                        <a:ext uri="{FF2B5EF4-FFF2-40B4-BE49-F238E27FC236}">
                          <a16:creationId xmlns:a16="http://schemas.microsoft.com/office/drawing/2014/main" id="{05C840F0-3C52-9217-E3C6-9629C9590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4" name="Rectangle 52">
                      <a:extLst>
                        <a:ext uri="{FF2B5EF4-FFF2-40B4-BE49-F238E27FC236}">
                          <a16:creationId xmlns:a16="http://schemas.microsoft.com/office/drawing/2014/main" id="{6BF9BAEF-D846-7691-69A1-4EA22B543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5" name="Rectangle 53">
                      <a:extLst>
                        <a:ext uri="{FF2B5EF4-FFF2-40B4-BE49-F238E27FC236}">
                          <a16:creationId xmlns:a16="http://schemas.microsoft.com/office/drawing/2014/main" id="{C1FF7463-4B66-EA00-9837-FC8B8EA6E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6" name="Rectangle 54">
                      <a:extLst>
                        <a:ext uri="{FF2B5EF4-FFF2-40B4-BE49-F238E27FC236}">
                          <a16:creationId xmlns:a16="http://schemas.microsoft.com/office/drawing/2014/main" id="{29BEB512-3DEB-A2FC-52F1-53C973A8D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0" name="Group 38">
                  <a:extLst>
                    <a:ext uri="{FF2B5EF4-FFF2-40B4-BE49-F238E27FC236}">
                      <a16:creationId xmlns:a16="http://schemas.microsoft.com/office/drawing/2014/main" id="{199EAD58-F132-96D3-CF65-91DA150E5CEC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221" name="Group 39">
                    <a:extLst>
                      <a:ext uri="{FF2B5EF4-FFF2-40B4-BE49-F238E27FC236}">
                        <a16:creationId xmlns:a16="http://schemas.microsoft.com/office/drawing/2014/main" id="{FC458838-C9E5-60D8-52C7-313211083CF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27" name="Rectangle 45">
                      <a:extLst>
                        <a:ext uri="{FF2B5EF4-FFF2-40B4-BE49-F238E27FC236}">
                          <a16:creationId xmlns:a16="http://schemas.microsoft.com/office/drawing/2014/main" id="{734D40D0-E9BF-54DB-6743-2BF35D524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28" name="Rectangle 46">
                      <a:extLst>
                        <a:ext uri="{FF2B5EF4-FFF2-40B4-BE49-F238E27FC236}">
                          <a16:creationId xmlns:a16="http://schemas.microsoft.com/office/drawing/2014/main" id="{3A4F1953-46FE-57A6-30D3-DDFC220C5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29" name="Rectangle 47">
                      <a:extLst>
                        <a:ext uri="{FF2B5EF4-FFF2-40B4-BE49-F238E27FC236}">
                          <a16:creationId xmlns:a16="http://schemas.microsoft.com/office/drawing/2014/main" id="{C09383D7-65C9-1C66-A13C-97DCD5C99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0" name="Rectangle 48">
                      <a:extLst>
                        <a:ext uri="{FF2B5EF4-FFF2-40B4-BE49-F238E27FC236}">
                          <a16:creationId xmlns:a16="http://schemas.microsoft.com/office/drawing/2014/main" id="{7A298E17-AA10-824F-CC76-3A0F1C5C9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22" name="Group 40">
                    <a:extLst>
                      <a:ext uri="{FF2B5EF4-FFF2-40B4-BE49-F238E27FC236}">
                        <a16:creationId xmlns:a16="http://schemas.microsoft.com/office/drawing/2014/main" id="{8387A57E-3A96-B47F-AE39-7203BE7F498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223" name="Rectangle 41">
                      <a:extLst>
                        <a:ext uri="{FF2B5EF4-FFF2-40B4-BE49-F238E27FC236}">
                          <a16:creationId xmlns:a16="http://schemas.microsoft.com/office/drawing/2014/main" id="{FA37E3C3-A500-FEC2-83B4-006D3D389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24" name="Rectangle 42">
                      <a:extLst>
                        <a:ext uri="{FF2B5EF4-FFF2-40B4-BE49-F238E27FC236}">
                          <a16:creationId xmlns:a16="http://schemas.microsoft.com/office/drawing/2014/main" id="{33371D1F-E71F-3372-7242-F2A282970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25" name="Rectangle 43">
                      <a:extLst>
                        <a:ext uri="{FF2B5EF4-FFF2-40B4-BE49-F238E27FC236}">
                          <a16:creationId xmlns:a16="http://schemas.microsoft.com/office/drawing/2014/main" id="{5E0F7103-EA91-1472-A656-FB8D590A8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26" name="Rectangle 44">
                      <a:extLst>
                        <a:ext uri="{FF2B5EF4-FFF2-40B4-BE49-F238E27FC236}">
                          <a16:creationId xmlns:a16="http://schemas.microsoft.com/office/drawing/2014/main" id="{48058B9D-4C2E-4127-C14F-DE21D6153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96" name="Group 14">
                <a:extLst>
                  <a:ext uri="{FF2B5EF4-FFF2-40B4-BE49-F238E27FC236}">
                    <a16:creationId xmlns:a16="http://schemas.microsoft.com/office/drawing/2014/main" id="{65E984B6-2A96-56B9-6C0C-AF072BF6501B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197" name="Group 15">
                  <a:extLst>
                    <a:ext uri="{FF2B5EF4-FFF2-40B4-BE49-F238E27FC236}">
                      <a16:creationId xmlns:a16="http://schemas.microsoft.com/office/drawing/2014/main" id="{D931662E-E019-F9F1-78A5-69F38CE443B2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209" name="Group 27">
                    <a:extLst>
                      <a:ext uri="{FF2B5EF4-FFF2-40B4-BE49-F238E27FC236}">
                        <a16:creationId xmlns:a16="http://schemas.microsoft.com/office/drawing/2014/main" id="{34944C77-7516-FCFF-F89E-41AEAFE2146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15" name="Rectangle 33">
                      <a:extLst>
                        <a:ext uri="{FF2B5EF4-FFF2-40B4-BE49-F238E27FC236}">
                          <a16:creationId xmlns:a16="http://schemas.microsoft.com/office/drawing/2014/main" id="{7468DB47-D186-1D4F-3DC0-EFE51592C5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6" name="Rectangle 34">
                      <a:extLst>
                        <a:ext uri="{FF2B5EF4-FFF2-40B4-BE49-F238E27FC236}">
                          <a16:creationId xmlns:a16="http://schemas.microsoft.com/office/drawing/2014/main" id="{AAB0D5C1-CD12-F0F1-126D-36C8C2566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7" name="Rectangle 35">
                      <a:extLst>
                        <a:ext uri="{FF2B5EF4-FFF2-40B4-BE49-F238E27FC236}">
                          <a16:creationId xmlns:a16="http://schemas.microsoft.com/office/drawing/2014/main" id="{FBBA55D1-FACE-83D6-774E-ABE1FFB6F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8" name="Rectangle 36">
                      <a:extLst>
                        <a:ext uri="{FF2B5EF4-FFF2-40B4-BE49-F238E27FC236}">
                          <a16:creationId xmlns:a16="http://schemas.microsoft.com/office/drawing/2014/main" id="{6FC4F954-E0D3-7458-19AE-5CF033431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10" name="Group 28">
                    <a:extLst>
                      <a:ext uri="{FF2B5EF4-FFF2-40B4-BE49-F238E27FC236}">
                        <a16:creationId xmlns:a16="http://schemas.microsoft.com/office/drawing/2014/main" id="{75A63420-2344-4DA3-E1A0-3AE64F74338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211" name="Rectangle 29">
                      <a:extLst>
                        <a:ext uri="{FF2B5EF4-FFF2-40B4-BE49-F238E27FC236}">
                          <a16:creationId xmlns:a16="http://schemas.microsoft.com/office/drawing/2014/main" id="{2C80C132-3FE4-4960-9A96-0CB08DD69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2" name="Rectangle 30">
                      <a:extLst>
                        <a:ext uri="{FF2B5EF4-FFF2-40B4-BE49-F238E27FC236}">
                          <a16:creationId xmlns:a16="http://schemas.microsoft.com/office/drawing/2014/main" id="{16E6BEBF-AD17-A7AC-AD85-EF5D55254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3" name="Rectangle 31">
                      <a:extLst>
                        <a:ext uri="{FF2B5EF4-FFF2-40B4-BE49-F238E27FC236}">
                          <a16:creationId xmlns:a16="http://schemas.microsoft.com/office/drawing/2014/main" id="{1B2069AE-7811-7B23-3AE9-8C594E621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4" name="Rectangle 32">
                      <a:extLst>
                        <a:ext uri="{FF2B5EF4-FFF2-40B4-BE49-F238E27FC236}">
                          <a16:creationId xmlns:a16="http://schemas.microsoft.com/office/drawing/2014/main" id="{829C0D15-C424-8B2C-0F47-610C2E00F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8" name="Group 16">
                  <a:extLst>
                    <a:ext uri="{FF2B5EF4-FFF2-40B4-BE49-F238E27FC236}">
                      <a16:creationId xmlns:a16="http://schemas.microsoft.com/office/drawing/2014/main" id="{4629D13F-ECD6-31D1-94C5-47D750F1F439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199" name="Group 17">
                    <a:extLst>
                      <a:ext uri="{FF2B5EF4-FFF2-40B4-BE49-F238E27FC236}">
                        <a16:creationId xmlns:a16="http://schemas.microsoft.com/office/drawing/2014/main" id="{6219C1A7-FC40-64A7-A2F0-190CABE79DD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05" name="Rectangle 23">
                      <a:extLst>
                        <a:ext uri="{FF2B5EF4-FFF2-40B4-BE49-F238E27FC236}">
                          <a16:creationId xmlns:a16="http://schemas.microsoft.com/office/drawing/2014/main" id="{4C122E49-EE2C-6412-782C-2A2760BD6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6" name="Rectangle 24">
                      <a:extLst>
                        <a:ext uri="{FF2B5EF4-FFF2-40B4-BE49-F238E27FC236}">
                          <a16:creationId xmlns:a16="http://schemas.microsoft.com/office/drawing/2014/main" id="{9C972B46-D0DF-5B6E-BDD3-2D9847CE6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7" name="Rectangle 25">
                      <a:extLst>
                        <a:ext uri="{FF2B5EF4-FFF2-40B4-BE49-F238E27FC236}">
                          <a16:creationId xmlns:a16="http://schemas.microsoft.com/office/drawing/2014/main" id="{0455B51D-4CD0-1066-D8E8-22E1D2E5E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8" name="Rectangle 26">
                      <a:extLst>
                        <a:ext uri="{FF2B5EF4-FFF2-40B4-BE49-F238E27FC236}">
                          <a16:creationId xmlns:a16="http://schemas.microsoft.com/office/drawing/2014/main" id="{77406416-4D0A-7F81-4FB9-CA7EC024C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00" name="Group 18">
                    <a:extLst>
                      <a:ext uri="{FF2B5EF4-FFF2-40B4-BE49-F238E27FC236}">
                        <a16:creationId xmlns:a16="http://schemas.microsoft.com/office/drawing/2014/main" id="{1ED66789-3899-2967-27C8-E7B939CA1F11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201" name="Rectangle 19">
                      <a:extLst>
                        <a:ext uri="{FF2B5EF4-FFF2-40B4-BE49-F238E27FC236}">
                          <a16:creationId xmlns:a16="http://schemas.microsoft.com/office/drawing/2014/main" id="{EE3448F3-E87D-2127-A919-50FECA1428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2" name="Rectangle 20">
                      <a:extLst>
                        <a:ext uri="{FF2B5EF4-FFF2-40B4-BE49-F238E27FC236}">
                          <a16:creationId xmlns:a16="http://schemas.microsoft.com/office/drawing/2014/main" id="{50127FDA-61B5-6FEE-DB7F-56F47A519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3" name="Rectangle 21">
                      <a:extLst>
                        <a:ext uri="{FF2B5EF4-FFF2-40B4-BE49-F238E27FC236}">
                          <a16:creationId xmlns:a16="http://schemas.microsoft.com/office/drawing/2014/main" id="{F7539487-FD78-D12A-0050-D954EC7B2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4" name="Rectangle 22">
                      <a:extLst>
                        <a:ext uri="{FF2B5EF4-FFF2-40B4-BE49-F238E27FC236}">
                          <a16:creationId xmlns:a16="http://schemas.microsoft.com/office/drawing/2014/main" id="{371DDDDC-3865-A7E9-6638-03A65285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54" name="Group 10">
            <a:extLst>
              <a:ext uri="{FF2B5EF4-FFF2-40B4-BE49-F238E27FC236}">
                <a16:creationId xmlns:a16="http://schemas.microsoft.com/office/drawing/2014/main" id="{241F5630-B0D8-2EA9-2789-2FFBC39478F0}"/>
              </a:ext>
            </a:extLst>
          </p:cNvPr>
          <p:cNvGrpSpPr>
            <a:grpSpLocks noChangeAspect="1"/>
          </p:cNvGrpSpPr>
          <p:nvPr/>
        </p:nvGrpSpPr>
        <p:grpSpPr>
          <a:xfrm>
            <a:off x="473382" y="3239708"/>
            <a:ext cx="1841555" cy="1661813"/>
            <a:chOff x="1036320" y="2259983"/>
            <a:chExt cx="1887319" cy="1928507"/>
          </a:xfrm>
          <a:solidFill>
            <a:schemeClr val="bg1">
              <a:lumMod val="95000"/>
            </a:schemeClr>
          </a:solidFill>
        </p:grpSpPr>
        <p:grpSp>
          <p:nvGrpSpPr>
            <p:cNvPr id="56" name="Group 11">
              <a:extLst>
                <a:ext uri="{FF2B5EF4-FFF2-40B4-BE49-F238E27FC236}">
                  <a16:creationId xmlns:a16="http://schemas.microsoft.com/office/drawing/2014/main" id="{BDB9FB01-9ADF-13F1-5D5A-24301489B757}"/>
                </a:ext>
              </a:extLst>
            </p:cNvPr>
            <p:cNvGrpSpPr/>
            <p:nvPr/>
          </p:nvGrpSpPr>
          <p:grpSpPr>
            <a:xfrm>
              <a:off x="1036320" y="2259983"/>
              <a:ext cx="1887319" cy="972261"/>
              <a:chOff x="1036320" y="2259983"/>
              <a:chExt cx="1887319" cy="972261"/>
            </a:xfrm>
            <a:grpFill/>
          </p:grpSpPr>
          <p:grpSp>
            <p:nvGrpSpPr>
              <p:cNvPr id="104" name="Group 59">
                <a:extLst>
                  <a:ext uri="{FF2B5EF4-FFF2-40B4-BE49-F238E27FC236}">
                    <a16:creationId xmlns:a16="http://schemas.microsoft.com/office/drawing/2014/main" id="{0D3258F1-CCB0-8222-0B0C-1D5FC051204A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527" name="Group 83">
                  <a:extLst>
                    <a:ext uri="{FF2B5EF4-FFF2-40B4-BE49-F238E27FC236}">
                      <a16:creationId xmlns:a16="http://schemas.microsoft.com/office/drawing/2014/main" id="{4612AC1B-E077-F45A-81BD-431E007524FD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539" name="Group 95">
                    <a:extLst>
                      <a:ext uri="{FF2B5EF4-FFF2-40B4-BE49-F238E27FC236}">
                        <a16:creationId xmlns:a16="http://schemas.microsoft.com/office/drawing/2014/main" id="{AF474141-8E3F-BB1E-96E2-47493B23A8A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545" name="Rectangle 101">
                      <a:extLst>
                        <a:ext uri="{FF2B5EF4-FFF2-40B4-BE49-F238E27FC236}">
                          <a16:creationId xmlns:a16="http://schemas.microsoft.com/office/drawing/2014/main" id="{4E11B57F-5BB7-30F6-E115-65FA7DE0D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6" name="Rectangle 102">
                      <a:extLst>
                        <a:ext uri="{FF2B5EF4-FFF2-40B4-BE49-F238E27FC236}">
                          <a16:creationId xmlns:a16="http://schemas.microsoft.com/office/drawing/2014/main" id="{6F9ABD9E-06B7-56E8-83EF-5A1F67304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7" name="Rectangle 103">
                      <a:extLst>
                        <a:ext uri="{FF2B5EF4-FFF2-40B4-BE49-F238E27FC236}">
                          <a16:creationId xmlns:a16="http://schemas.microsoft.com/office/drawing/2014/main" id="{2939066F-3807-C7D5-CDCA-327848DF6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8" name="Rectangle 104">
                      <a:extLst>
                        <a:ext uri="{FF2B5EF4-FFF2-40B4-BE49-F238E27FC236}">
                          <a16:creationId xmlns:a16="http://schemas.microsoft.com/office/drawing/2014/main" id="{3AAE2AAA-B0FA-E9D5-1DFB-8F653E127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40" name="Group 96">
                    <a:extLst>
                      <a:ext uri="{FF2B5EF4-FFF2-40B4-BE49-F238E27FC236}">
                        <a16:creationId xmlns:a16="http://schemas.microsoft.com/office/drawing/2014/main" id="{DBE200D6-7BA5-6D51-9F27-15CD8D41B2F0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0"/>
                    <a:chOff x="1036320" y="2262801"/>
                    <a:chExt cx="1076911" cy="274320"/>
                  </a:xfrm>
                  <a:grpFill/>
                </p:grpSpPr>
                <p:sp>
                  <p:nvSpPr>
                    <p:cNvPr id="541" name="Rectangle 97">
                      <a:extLst>
                        <a:ext uri="{FF2B5EF4-FFF2-40B4-BE49-F238E27FC236}">
                          <a16:creationId xmlns:a16="http://schemas.microsoft.com/office/drawing/2014/main" id="{EE116365-58B4-16A3-002A-DD590D11E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2" name="Rectangle 98">
                      <a:extLst>
                        <a:ext uri="{FF2B5EF4-FFF2-40B4-BE49-F238E27FC236}">
                          <a16:creationId xmlns:a16="http://schemas.microsoft.com/office/drawing/2014/main" id="{246C41F0-C525-51E0-090B-8DECB8145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3" name="Rectangle 99">
                      <a:extLst>
                        <a:ext uri="{FF2B5EF4-FFF2-40B4-BE49-F238E27FC236}">
                          <a16:creationId xmlns:a16="http://schemas.microsoft.com/office/drawing/2014/main" id="{29BA1FEB-5561-3389-6CED-EB40AD925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4" name="Rectangle 100">
                      <a:extLst>
                        <a:ext uri="{FF2B5EF4-FFF2-40B4-BE49-F238E27FC236}">
                          <a16:creationId xmlns:a16="http://schemas.microsoft.com/office/drawing/2014/main" id="{5FF277B6-120D-C40A-1392-2531DCF08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28" name="Group 84">
                  <a:extLst>
                    <a:ext uri="{FF2B5EF4-FFF2-40B4-BE49-F238E27FC236}">
                      <a16:creationId xmlns:a16="http://schemas.microsoft.com/office/drawing/2014/main" id="{B44A5148-E8AB-1722-1229-26903AC00FEE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529" name="Group 85">
                    <a:extLst>
                      <a:ext uri="{FF2B5EF4-FFF2-40B4-BE49-F238E27FC236}">
                        <a16:creationId xmlns:a16="http://schemas.microsoft.com/office/drawing/2014/main" id="{DEC7F4A9-2662-696D-364E-59891EDB865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535" name="Rectangle 91">
                      <a:extLst>
                        <a:ext uri="{FF2B5EF4-FFF2-40B4-BE49-F238E27FC236}">
                          <a16:creationId xmlns:a16="http://schemas.microsoft.com/office/drawing/2014/main" id="{F9B253D1-D05C-9E75-12DD-A7AAE868B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6" name="Rectangle 92">
                      <a:extLst>
                        <a:ext uri="{FF2B5EF4-FFF2-40B4-BE49-F238E27FC236}">
                          <a16:creationId xmlns:a16="http://schemas.microsoft.com/office/drawing/2014/main" id="{55EA659F-05E8-FA07-19B8-7DD35F02D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7" name="Rectangle 93">
                      <a:extLst>
                        <a:ext uri="{FF2B5EF4-FFF2-40B4-BE49-F238E27FC236}">
                          <a16:creationId xmlns:a16="http://schemas.microsoft.com/office/drawing/2014/main" id="{948FCA2F-E8AC-2226-0F42-3B062707E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8" name="Rectangle 94">
                      <a:extLst>
                        <a:ext uri="{FF2B5EF4-FFF2-40B4-BE49-F238E27FC236}">
                          <a16:creationId xmlns:a16="http://schemas.microsoft.com/office/drawing/2014/main" id="{D516B009-6760-CEB3-CA57-8F6B887A1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30" name="Group 86">
                    <a:extLst>
                      <a:ext uri="{FF2B5EF4-FFF2-40B4-BE49-F238E27FC236}">
                        <a16:creationId xmlns:a16="http://schemas.microsoft.com/office/drawing/2014/main" id="{DA5699F4-6140-81CE-357F-78535666C72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531" name="Rectangle 87">
                      <a:extLst>
                        <a:ext uri="{FF2B5EF4-FFF2-40B4-BE49-F238E27FC236}">
                          <a16:creationId xmlns:a16="http://schemas.microsoft.com/office/drawing/2014/main" id="{53A9CAF7-2E40-4DBD-BBF3-BEFCF63FC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2" name="Rectangle 88">
                      <a:extLst>
                        <a:ext uri="{FF2B5EF4-FFF2-40B4-BE49-F238E27FC236}">
                          <a16:creationId xmlns:a16="http://schemas.microsoft.com/office/drawing/2014/main" id="{202D0B19-0EBD-D1F9-3C38-B7A2595E7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3" name="Rectangle 89">
                      <a:extLst>
                        <a:ext uri="{FF2B5EF4-FFF2-40B4-BE49-F238E27FC236}">
                          <a16:creationId xmlns:a16="http://schemas.microsoft.com/office/drawing/2014/main" id="{13426FCC-452C-B190-FAB9-4DA745CF1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34" name="Rectangle 90">
                      <a:extLst>
                        <a:ext uri="{FF2B5EF4-FFF2-40B4-BE49-F238E27FC236}">
                          <a16:creationId xmlns:a16="http://schemas.microsoft.com/office/drawing/2014/main" id="{97908AB6-4AB8-53B7-34E1-F28B276F5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5" name="Group 60">
                <a:extLst>
                  <a:ext uri="{FF2B5EF4-FFF2-40B4-BE49-F238E27FC236}">
                    <a16:creationId xmlns:a16="http://schemas.microsoft.com/office/drawing/2014/main" id="{1F8CD389-6B2B-E102-20D1-8E1BCEA9B0AC}"/>
                  </a:ext>
                </a:extLst>
              </p:cNvPr>
              <p:cNvGrpSpPr/>
              <p:nvPr/>
            </p:nvGrpSpPr>
            <p:grpSpPr>
              <a:xfrm>
                <a:off x="1036320" y="2745453"/>
                <a:ext cx="1887319" cy="486791"/>
                <a:chOff x="1036320" y="2259983"/>
                <a:chExt cx="1887319" cy="486791"/>
              </a:xfrm>
              <a:grpFill/>
            </p:grpSpPr>
            <p:grpSp>
              <p:nvGrpSpPr>
                <p:cNvPr id="106" name="Group 61">
                  <a:extLst>
                    <a:ext uri="{FF2B5EF4-FFF2-40B4-BE49-F238E27FC236}">
                      <a16:creationId xmlns:a16="http://schemas.microsoft.com/office/drawing/2014/main" id="{BA3E56C6-F4EB-1148-2BE6-B1B7E34CA0E6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244158"/>
                  <a:chOff x="1036320" y="2262483"/>
                  <a:chExt cx="2174191" cy="274638"/>
                </a:xfrm>
                <a:grpFill/>
              </p:grpSpPr>
              <p:grpSp>
                <p:nvGrpSpPr>
                  <p:cNvPr id="119" name="Group 73">
                    <a:extLst>
                      <a:ext uri="{FF2B5EF4-FFF2-40B4-BE49-F238E27FC236}">
                        <a16:creationId xmlns:a16="http://schemas.microsoft.com/office/drawing/2014/main" id="{A809F6F7-EFD4-20ED-ABEC-E3D5B553A84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0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125" name="Rectangle 79">
                      <a:extLst>
                        <a:ext uri="{FF2B5EF4-FFF2-40B4-BE49-F238E27FC236}">
                          <a16:creationId xmlns:a16="http://schemas.microsoft.com/office/drawing/2014/main" id="{1A0A5587-E09D-203C-C3B2-8169207FC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6" name="Rectangle 80">
                      <a:extLst>
                        <a:ext uri="{FF2B5EF4-FFF2-40B4-BE49-F238E27FC236}">
                          <a16:creationId xmlns:a16="http://schemas.microsoft.com/office/drawing/2014/main" id="{FC849106-09E8-F2BC-1F56-3918372FF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7" name="Rectangle 81">
                      <a:extLst>
                        <a:ext uri="{FF2B5EF4-FFF2-40B4-BE49-F238E27FC236}">
                          <a16:creationId xmlns:a16="http://schemas.microsoft.com/office/drawing/2014/main" id="{0D06C96C-447C-0444-DDC4-8895F37A7F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6" name="Rectangle 82">
                      <a:extLst>
                        <a:ext uri="{FF2B5EF4-FFF2-40B4-BE49-F238E27FC236}">
                          <a16:creationId xmlns:a16="http://schemas.microsoft.com/office/drawing/2014/main" id="{AD3CB45B-572C-D377-D9DC-3DCAB225E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20" name="Group 74">
                    <a:extLst>
                      <a:ext uri="{FF2B5EF4-FFF2-40B4-BE49-F238E27FC236}">
                        <a16:creationId xmlns:a16="http://schemas.microsoft.com/office/drawing/2014/main" id="{CF6C9EF5-7DAC-BCAD-209A-EC86FBC13855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121" name="Rectangle 75">
                      <a:extLst>
                        <a:ext uri="{FF2B5EF4-FFF2-40B4-BE49-F238E27FC236}">
                          <a16:creationId xmlns:a16="http://schemas.microsoft.com/office/drawing/2014/main" id="{11A2DF27-A4D9-AD25-A2F3-965B1A694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2" name="Rectangle 76">
                      <a:extLst>
                        <a:ext uri="{FF2B5EF4-FFF2-40B4-BE49-F238E27FC236}">
                          <a16:creationId xmlns:a16="http://schemas.microsoft.com/office/drawing/2014/main" id="{20BF4CD8-A626-548E-C3F6-99A96B7AE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3" name="Rectangle 77">
                      <a:extLst>
                        <a:ext uri="{FF2B5EF4-FFF2-40B4-BE49-F238E27FC236}">
                          <a16:creationId xmlns:a16="http://schemas.microsoft.com/office/drawing/2014/main" id="{CB88D44E-AAB1-2A45-DDD7-FAB253667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24" name="Rectangle 78">
                      <a:extLst>
                        <a:ext uri="{FF2B5EF4-FFF2-40B4-BE49-F238E27FC236}">
                          <a16:creationId xmlns:a16="http://schemas.microsoft.com/office/drawing/2014/main" id="{5112B363-0955-A4BC-D5F7-2416EDFEC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7" name="Group 62">
                  <a:extLst>
                    <a:ext uri="{FF2B5EF4-FFF2-40B4-BE49-F238E27FC236}">
                      <a16:creationId xmlns:a16="http://schemas.microsoft.com/office/drawing/2014/main" id="{6D29798F-5BB4-696E-8868-C20FA22F2134}"/>
                    </a:ext>
                  </a:extLst>
                </p:cNvPr>
                <p:cNvGrpSpPr/>
                <p:nvPr/>
              </p:nvGrpSpPr>
              <p:grpSpPr>
                <a:xfrm>
                  <a:off x="1036320" y="2502615"/>
                  <a:ext cx="1887319" cy="244159"/>
                  <a:chOff x="1036320" y="2262483"/>
                  <a:chExt cx="2174191" cy="274640"/>
                </a:xfrm>
                <a:grpFill/>
              </p:grpSpPr>
              <p:grpSp>
                <p:nvGrpSpPr>
                  <p:cNvPr id="108" name="Group 63">
                    <a:extLst>
                      <a:ext uri="{FF2B5EF4-FFF2-40B4-BE49-F238E27FC236}">
                        <a16:creationId xmlns:a16="http://schemas.microsoft.com/office/drawing/2014/main" id="{EBBE8372-A835-0D84-837B-CEDD1957E86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2801"/>
                    <a:ext cx="1097280" cy="274322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115" name="Rectangle 69">
                      <a:extLst>
                        <a:ext uri="{FF2B5EF4-FFF2-40B4-BE49-F238E27FC236}">
                          <a16:creationId xmlns:a16="http://schemas.microsoft.com/office/drawing/2014/main" id="{0F2A061A-D136-3891-3C9B-48F78697B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6" name="Rectangle 70">
                      <a:extLst>
                        <a:ext uri="{FF2B5EF4-FFF2-40B4-BE49-F238E27FC236}">
                          <a16:creationId xmlns:a16="http://schemas.microsoft.com/office/drawing/2014/main" id="{C1A6C5B0-AA3A-A976-3C92-DF33F3246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7" name="Rectangle 71">
                      <a:extLst>
                        <a:ext uri="{FF2B5EF4-FFF2-40B4-BE49-F238E27FC236}">
                          <a16:creationId xmlns:a16="http://schemas.microsoft.com/office/drawing/2014/main" id="{FD8F9B23-B954-0A69-2214-2FDA6C81F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8" name="Rectangle 72">
                      <a:extLst>
                        <a:ext uri="{FF2B5EF4-FFF2-40B4-BE49-F238E27FC236}">
                          <a16:creationId xmlns:a16="http://schemas.microsoft.com/office/drawing/2014/main" id="{8436EF08-C8DB-32EF-C8B8-4759BE8BAD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09" name="Group 64">
                    <a:extLst>
                      <a:ext uri="{FF2B5EF4-FFF2-40B4-BE49-F238E27FC236}">
                        <a16:creationId xmlns:a16="http://schemas.microsoft.com/office/drawing/2014/main" id="{DAA49B83-5D9E-2D4B-246F-81C3B1A60F1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62483"/>
                    <a:ext cx="1076911" cy="274322"/>
                    <a:chOff x="1036320" y="2262801"/>
                    <a:chExt cx="1076911" cy="274322"/>
                  </a:xfrm>
                  <a:grpFill/>
                </p:grpSpPr>
                <p:sp>
                  <p:nvSpPr>
                    <p:cNvPr id="110" name="Rectangle 65">
                      <a:extLst>
                        <a:ext uri="{FF2B5EF4-FFF2-40B4-BE49-F238E27FC236}">
                          <a16:creationId xmlns:a16="http://schemas.microsoft.com/office/drawing/2014/main" id="{C53008EC-60E1-41BE-74C4-BC082E433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2" name="Rectangle 66">
                      <a:extLst>
                        <a:ext uri="{FF2B5EF4-FFF2-40B4-BE49-F238E27FC236}">
                          <a16:creationId xmlns:a16="http://schemas.microsoft.com/office/drawing/2014/main" id="{31D9410C-DA03-5BC6-6187-7785B074F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3" name="Rectangle 67">
                      <a:extLst>
                        <a:ext uri="{FF2B5EF4-FFF2-40B4-BE49-F238E27FC236}">
                          <a16:creationId xmlns:a16="http://schemas.microsoft.com/office/drawing/2014/main" id="{2055E53B-C043-9423-FED3-75A9F3C15B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9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4" name="Rectangle 68">
                      <a:extLst>
                        <a:ext uri="{FF2B5EF4-FFF2-40B4-BE49-F238E27FC236}">
                          <a16:creationId xmlns:a16="http://schemas.microsoft.com/office/drawing/2014/main" id="{FD0521F1-10FA-3E64-E4A7-741B2D119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7" name="Group 12">
              <a:extLst>
                <a:ext uri="{FF2B5EF4-FFF2-40B4-BE49-F238E27FC236}">
                  <a16:creationId xmlns:a16="http://schemas.microsoft.com/office/drawing/2014/main" id="{8FDABFD1-E154-8100-FC71-46411CCE48D7}"/>
                </a:ext>
              </a:extLst>
            </p:cNvPr>
            <p:cNvGrpSpPr/>
            <p:nvPr/>
          </p:nvGrpSpPr>
          <p:grpSpPr>
            <a:xfrm>
              <a:off x="1036320" y="3216224"/>
              <a:ext cx="1887319" cy="972266"/>
              <a:chOff x="1036320" y="2239962"/>
              <a:chExt cx="1887319" cy="972266"/>
            </a:xfrm>
            <a:grpFill/>
          </p:grpSpPr>
          <p:grpSp>
            <p:nvGrpSpPr>
              <p:cNvPr id="58" name="Group 13">
                <a:extLst>
                  <a:ext uri="{FF2B5EF4-FFF2-40B4-BE49-F238E27FC236}">
                    <a16:creationId xmlns:a16="http://schemas.microsoft.com/office/drawing/2014/main" id="{775F859B-569A-4951-3339-BB55BF7A0E01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82" name="Group 37">
                  <a:extLst>
                    <a:ext uri="{FF2B5EF4-FFF2-40B4-BE49-F238E27FC236}">
                      <a16:creationId xmlns:a16="http://schemas.microsoft.com/office/drawing/2014/main" id="{F0C9ABF0-BAF6-852E-C7D7-2D85D2D5545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94" name="Group 49">
                    <a:extLst>
                      <a:ext uri="{FF2B5EF4-FFF2-40B4-BE49-F238E27FC236}">
                        <a16:creationId xmlns:a16="http://schemas.microsoft.com/office/drawing/2014/main" id="{64596DAB-607E-E49C-F890-CCA9D414925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00" name="Rectangle 55">
                      <a:extLst>
                        <a:ext uri="{FF2B5EF4-FFF2-40B4-BE49-F238E27FC236}">
                          <a16:creationId xmlns:a16="http://schemas.microsoft.com/office/drawing/2014/main" id="{DC703152-FEFD-A87D-5FB8-4378F3BE6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1" name="Rectangle 56">
                      <a:extLst>
                        <a:ext uri="{FF2B5EF4-FFF2-40B4-BE49-F238E27FC236}">
                          <a16:creationId xmlns:a16="http://schemas.microsoft.com/office/drawing/2014/main" id="{1BE643D6-C0E5-A03E-47CF-F9F2101B2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2" name="Rectangle 57">
                      <a:extLst>
                        <a:ext uri="{FF2B5EF4-FFF2-40B4-BE49-F238E27FC236}">
                          <a16:creationId xmlns:a16="http://schemas.microsoft.com/office/drawing/2014/main" id="{B872506E-2ECD-6BD2-B44A-1D4A24445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3" name="Rectangle 58">
                      <a:extLst>
                        <a:ext uri="{FF2B5EF4-FFF2-40B4-BE49-F238E27FC236}">
                          <a16:creationId xmlns:a16="http://schemas.microsoft.com/office/drawing/2014/main" id="{B9C448E8-2DE6-B0A5-16F9-BE1F2B0AF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95" name="Group 50">
                    <a:extLst>
                      <a:ext uri="{FF2B5EF4-FFF2-40B4-BE49-F238E27FC236}">
                        <a16:creationId xmlns:a16="http://schemas.microsoft.com/office/drawing/2014/main" id="{52D1854E-93F6-CB8E-CAE1-C43D44B5A45B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96" name="Rectangle 51">
                      <a:extLst>
                        <a:ext uri="{FF2B5EF4-FFF2-40B4-BE49-F238E27FC236}">
                          <a16:creationId xmlns:a16="http://schemas.microsoft.com/office/drawing/2014/main" id="{B2247E72-2B93-131C-3C4A-1B6A1FE76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7" name="Rectangle 52">
                      <a:extLst>
                        <a:ext uri="{FF2B5EF4-FFF2-40B4-BE49-F238E27FC236}">
                          <a16:creationId xmlns:a16="http://schemas.microsoft.com/office/drawing/2014/main" id="{6AFDEC6F-5940-D017-A20E-70FFEF6FF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8" name="Rectangle 53">
                      <a:extLst>
                        <a:ext uri="{FF2B5EF4-FFF2-40B4-BE49-F238E27FC236}">
                          <a16:creationId xmlns:a16="http://schemas.microsoft.com/office/drawing/2014/main" id="{3352770A-BC92-6C33-9BA7-A90D94921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9" name="Rectangle 54">
                      <a:extLst>
                        <a:ext uri="{FF2B5EF4-FFF2-40B4-BE49-F238E27FC236}">
                          <a16:creationId xmlns:a16="http://schemas.microsoft.com/office/drawing/2014/main" id="{EA7C6D66-49AE-08D8-0474-BFE6B2AFF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3" name="Group 38">
                  <a:extLst>
                    <a:ext uri="{FF2B5EF4-FFF2-40B4-BE49-F238E27FC236}">
                      <a16:creationId xmlns:a16="http://schemas.microsoft.com/office/drawing/2014/main" id="{09B48977-9B01-AD94-ABD8-0DFB48917BAE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84" name="Group 39">
                    <a:extLst>
                      <a:ext uri="{FF2B5EF4-FFF2-40B4-BE49-F238E27FC236}">
                        <a16:creationId xmlns:a16="http://schemas.microsoft.com/office/drawing/2014/main" id="{1C6C71DF-9D96-2FF5-FF0A-F81A622B968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90" name="Rectangle 45">
                      <a:extLst>
                        <a:ext uri="{FF2B5EF4-FFF2-40B4-BE49-F238E27FC236}">
                          <a16:creationId xmlns:a16="http://schemas.microsoft.com/office/drawing/2014/main" id="{12EBEB91-5939-E70F-4C86-14B80D9C1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1" name="Rectangle 46">
                      <a:extLst>
                        <a:ext uri="{FF2B5EF4-FFF2-40B4-BE49-F238E27FC236}">
                          <a16:creationId xmlns:a16="http://schemas.microsoft.com/office/drawing/2014/main" id="{6BCFE044-9618-7462-C485-71422666F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2" name="Rectangle 47">
                      <a:extLst>
                        <a:ext uri="{FF2B5EF4-FFF2-40B4-BE49-F238E27FC236}">
                          <a16:creationId xmlns:a16="http://schemas.microsoft.com/office/drawing/2014/main" id="{7BC06735-0D59-8860-0665-6CCAF1C50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93" name="Rectangle 48">
                      <a:extLst>
                        <a:ext uri="{FF2B5EF4-FFF2-40B4-BE49-F238E27FC236}">
                          <a16:creationId xmlns:a16="http://schemas.microsoft.com/office/drawing/2014/main" id="{7DD24E5A-6B0E-D40D-774A-802548BEB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85" name="Group 40">
                    <a:extLst>
                      <a:ext uri="{FF2B5EF4-FFF2-40B4-BE49-F238E27FC236}">
                        <a16:creationId xmlns:a16="http://schemas.microsoft.com/office/drawing/2014/main" id="{B483F692-A768-722A-AE0A-285DB358A153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86" name="Rectangle 41">
                      <a:extLst>
                        <a:ext uri="{FF2B5EF4-FFF2-40B4-BE49-F238E27FC236}">
                          <a16:creationId xmlns:a16="http://schemas.microsoft.com/office/drawing/2014/main" id="{A7165652-93A9-16FC-F04F-53851E159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7" name="Rectangle 42">
                      <a:extLst>
                        <a:ext uri="{FF2B5EF4-FFF2-40B4-BE49-F238E27FC236}">
                          <a16:creationId xmlns:a16="http://schemas.microsoft.com/office/drawing/2014/main" id="{5FA94151-E2E4-F8D1-E66C-3E56598D18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8" name="Rectangle 43">
                      <a:extLst>
                        <a:ext uri="{FF2B5EF4-FFF2-40B4-BE49-F238E27FC236}">
                          <a16:creationId xmlns:a16="http://schemas.microsoft.com/office/drawing/2014/main" id="{3F7B8F68-B45C-09CA-6CA8-A06CB7399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9" name="Rectangle 44">
                      <a:extLst>
                        <a:ext uri="{FF2B5EF4-FFF2-40B4-BE49-F238E27FC236}">
                          <a16:creationId xmlns:a16="http://schemas.microsoft.com/office/drawing/2014/main" id="{E4614508-9114-EAED-99A7-E5B646F78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59" name="Group 14">
                <a:extLst>
                  <a:ext uri="{FF2B5EF4-FFF2-40B4-BE49-F238E27FC236}">
                    <a16:creationId xmlns:a16="http://schemas.microsoft.com/office/drawing/2014/main" id="{8AAD2755-6758-E540-F49B-2BCB10B2B5DC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887319" cy="486796"/>
                <a:chOff x="1036320" y="2239962"/>
                <a:chExt cx="1887319" cy="486796"/>
              </a:xfrm>
              <a:grpFill/>
            </p:grpSpPr>
            <p:grpSp>
              <p:nvGrpSpPr>
                <p:cNvPr id="60" name="Group 15">
                  <a:extLst>
                    <a:ext uri="{FF2B5EF4-FFF2-40B4-BE49-F238E27FC236}">
                      <a16:creationId xmlns:a16="http://schemas.microsoft.com/office/drawing/2014/main" id="{10F1875E-7207-620A-405C-733EBA28BA6A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72" name="Group 27">
                    <a:extLst>
                      <a:ext uri="{FF2B5EF4-FFF2-40B4-BE49-F238E27FC236}">
                        <a16:creationId xmlns:a16="http://schemas.microsoft.com/office/drawing/2014/main" id="{4030C4CC-C436-9F28-78DF-B2F46CEBF0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78" name="Rectangle 33">
                      <a:extLst>
                        <a:ext uri="{FF2B5EF4-FFF2-40B4-BE49-F238E27FC236}">
                          <a16:creationId xmlns:a16="http://schemas.microsoft.com/office/drawing/2014/main" id="{3E8D5BFC-8D95-1C11-192B-626EEF535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9" name="Rectangle 34">
                      <a:extLst>
                        <a:ext uri="{FF2B5EF4-FFF2-40B4-BE49-F238E27FC236}">
                          <a16:creationId xmlns:a16="http://schemas.microsoft.com/office/drawing/2014/main" id="{2074E728-098B-22FD-16FC-9374B8594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0" name="Rectangle 35">
                      <a:extLst>
                        <a:ext uri="{FF2B5EF4-FFF2-40B4-BE49-F238E27FC236}">
                          <a16:creationId xmlns:a16="http://schemas.microsoft.com/office/drawing/2014/main" id="{DFFFDC64-A53A-6385-5A98-CFAE047F2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81" name="Rectangle 36">
                      <a:extLst>
                        <a:ext uri="{FF2B5EF4-FFF2-40B4-BE49-F238E27FC236}">
                          <a16:creationId xmlns:a16="http://schemas.microsoft.com/office/drawing/2014/main" id="{3880731D-DE6C-E684-BABD-39A5F59FE6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73" name="Group 28">
                    <a:extLst>
                      <a:ext uri="{FF2B5EF4-FFF2-40B4-BE49-F238E27FC236}">
                        <a16:creationId xmlns:a16="http://schemas.microsoft.com/office/drawing/2014/main" id="{D9B50CC1-5391-0DB9-CB69-DADF9CEA86A2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74" name="Rectangle 29">
                      <a:extLst>
                        <a:ext uri="{FF2B5EF4-FFF2-40B4-BE49-F238E27FC236}">
                          <a16:creationId xmlns:a16="http://schemas.microsoft.com/office/drawing/2014/main" id="{2A45000A-2846-D71B-3744-CB51D96E1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5" name="Rectangle 30">
                      <a:extLst>
                        <a:ext uri="{FF2B5EF4-FFF2-40B4-BE49-F238E27FC236}">
                          <a16:creationId xmlns:a16="http://schemas.microsoft.com/office/drawing/2014/main" id="{39A4C866-A546-8F41-35D0-E72A62935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6" name="Rectangle 31">
                      <a:extLst>
                        <a:ext uri="{FF2B5EF4-FFF2-40B4-BE49-F238E27FC236}">
                          <a16:creationId xmlns:a16="http://schemas.microsoft.com/office/drawing/2014/main" id="{C64DBB80-4165-F9C6-22F7-DF43B51F1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7" name="Rectangle 32">
                      <a:extLst>
                        <a:ext uri="{FF2B5EF4-FFF2-40B4-BE49-F238E27FC236}">
                          <a16:creationId xmlns:a16="http://schemas.microsoft.com/office/drawing/2014/main" id="{92ED577F-2232-F216-29BB-F8BAAA4FE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1" name="Group 16">
                  <a:extLst>
                    <a:ext uri="{FF2B5EF4-FFF2-40B4-BE49-F238E27FC236}">
                      <a16:creationId xmlns:a16="http://schemas.microsoft.com/office/drawing/2014/main" id="{8258EA43-FB6F-B8C3-421A-D501642DBDE1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887319" cy="244158"/>
                  <a:chOff x="1036320" y="2239962"/>
                  <a:chExt cx="2174191" cy="274638"/>
                </a:xfrm>
                <a:grpFill/>
              </p:grpSpPr>
              <p:grpSp>
                <p:nvGrpSpPr>
                  <p:cNvPr id="62" name="Group 17">
                    <a:extLst>
                      <a:ext uri="{FF2B5EF4-FFF2-40B4-BE49-F238E27FC236}">
                        <a16:creationId xmlns:a16="http://schemas.microsoft.com/office/drawing/2014/main" id="{0F32B67E-03DC-D857-A6DB-026041332C9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68" name="Rectangle 23">
                      <a:extLst>
                        <a:ext uri="{FF2B5EF4-FFF2-40B4-BE49-F238E27FC236}">
                          <a16:creationId xmlns:a16="http://schemas.microsoft.com/office/drawing/2014/main" id="{58A241F0-0B80-6025-9D08-C1D2ED38E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9" name="Rectangle 24">
                      <a:extLst>
                        <a:ext uri="{FF2B5EF4-FFF2-40B4-BE49-F238E27FC236}">
                          <a16:creationId xmlns:a16="http://schemas.microsoft.com/office/drawing/2014/main" id="{CF677A63-1EF4-81B4-689F-7302F3307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0" name="Rectangle 25">
                      <a:extLst>
                        <a:ext uri="{FF2B5EF4-FFF2-40B4-BE49-F238E27FC236}">
                          <a16:creationId xmlns:a16="http://schemas.microsoft.com/office/drawing/2014/main" id="{DB34858F-6E23-C1DD-F83E-9EBAD46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71" name="Rectangle 26">
                      <a:extLst>
                        <a:ext uri="{FF2B5EF4-FFF2-40B4-BE49-F238E27FC236}">
                          <a16:creationId xmlns:a16="http://schemas.microsoft.com/office/drawing/2014/main" id="{FFD6B422-DE7B-161D-528E-C6CD11E03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63" name="Group 18">
                    <a:extLst>
                      <a:ext uri="{FF2B5EF4-FFF2-40B4-BE49-F238E27FC236}">
                        <a16:creationId xmlns:a16="http://schemas.microsoft.com/office/drawing/2014/main" id="{3C939A14-256F-1428-BE37-0932793D94B7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76911" cy="274320"/>
                    <a:chOff x="1036320" y="2240280"/>
                    <a:chExt cx="1076911" cy="274320"/>
                  </a:xfrm>
                  <a:grpFill/>
                </p:grpSpPr>
                <p:sp>
                  <p:nvSpPr>
                    <p:cNvPr id="64" name="Rectangle 19">
                      <a:extLst>
                        <a:ext uri="{FF2B5EF4-FFF2-40B4-BE49-F238E27FC236}">
                          <a16:creationId xmlns:a16="http://schemas.microsoft.com/office/drawing/2014/main" id="{137F1F04-8448-CEBB-A93C-E3EDADC9F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5" name="Rectangle 20">
                      <a:extLst>
                        <a:ext uri="{FF2B5EF4-FFF2-40B4-BE49-F238E27FC236}">
                          <a16:creationId xmlns:a16="http://schemas.microsoft.com/office/drawing/2014/main" id="{BB52E45D-F777-2F7B-0F0C-755F46FB8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6" name="Rectangle 21">
                      <a:extLst>
                        <a:ext uri="{FF2B5EF4-FFF2-40B4-BE49-F238E27FC236}">
                          <a16:creationId xmlns:a16="http://schemas.microsoft.com/office/drawing/2014/main" id="{7D828A37-6A46-A138-CBA7-0D67EF92F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779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7" name="Rectangle 22">
                      <a:extLst>
                        <a:ext uri="{FF2B5EF4-FFF2-40B4-BE49-F238E27FC236}">
                          <a16:creationId xmlns:a16="http://schemas.microsoft.com/office/drawing/2014/main" id="{920F2F10-1E2D-C6F8-2746-C47704B13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8911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 dirty="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9" name="Group 105">
            <a:extLst>
              <a:ext uri="{FF2B5EF4-FFF2-40B4-BE49-F238E27FC236}">
                <a16:creationId xmlns:a16="http://schemas.microsoft.com/office/drawing/2014/main" id="{B42F9FB2-A924-8C3A-D2AC-736F82D68A47}"/>
              </a:ext>
            </a:extLst>
          </p:cNvPr>
          <p:cNvGrpSpPr>
            <a:grpSpLocks noChangeAspect="1"/>
          </p:cNvGrpSpPr>
          <p:nvPr/>
        </p:nvGrpSpPr>
        <p:grpSpPr>
          <a:xfrm>
            <a:off x="3489885" y="3254876"/>
            <a:ext cx="929404" cy="1661569"/>
            <a:chOff x="1036320" y="2260266"/>
            <a:chExt cx="952500" cy="1928224"/>
          </a:xfrm>
          <a:solidFill>
            <a:schemeClr val="tx2">
              <a:lumMod val="50000"/>
              <a:lumOff val="50000"/>
            </a:schemeClr>
          </a:solidFill>
        </p:grpSpPr>
        <p:grpSp>
          <p:nvGrpSpPr>
            <p:cNvPr id="480" name="Group 106">
              <a:extLst>
                <a:ext uri="{FF2B5EF4-FFF2-40B4-BE49-F238E27FC236}">
                  <a16:creationId xmlns:a16="http://schemas.microsoft.com/office/drawing/2014/main" id="{0C162124-7F7F-DDF1-1A5A-BC0DD7084D91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504" name="Group 154">
                <a:extLst>
                  <a:ext uri="{FF2B5EF4-FFF2-40B4-BE49-F238E27FC236}">
                    <a16:creationId xmlns:a16="http://schemas.microsoft.com/office/drawing/2014/main" id="{07805F0E-AFC7-9BA9-1BF4-1FCB49DEF6EC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516" name="Group 190">
                  <a:extLst>
                    <a:ext uri="{FF2B5EF4-FFF2-40B4-BE49-F238E27FC236}">
                      <a16:creationId xmlns:a16="http://schemas.microsoft.com/office/drawing/2014/main" id="{7CF1DA4C-D1BB-4AAA-FD0F-418F07C937E4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522" name="Rectangle 196">
                    <a:extLst>
                      <a:ext uri="{FF2B5EF4-FFF2-40B4-BE49-F238E27FC236}">
                        <a16:creationId xmlns:a16="http://schemas.microsoft.com/office/drawing/2014/main" id="{2EEC38C1-56FA-BD4D-8BDA-4279E5FACB78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3" name="Rectangle 197">
                    <a:extLst>
                      <a:ext uri="{FF2B5EF4-FFF2-40B4-BE49-F238E27FC236}">
                        <a16:creationId xmlns:a16="http://schemas.microsoft.com/office/drawing/2014/main" id="{5808E808-7B29-5814-90BA-58BF0F77455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4" name="Rectangle 198">
                    <a:extLst>
                      <a:ext uri="{FF2B5EF4-FFF2-40B4-BE49-F238E27FC236}">
                        <a16:creationId xmlns:a16="http://schemas.microsoft.com/office/drawing/2014/main" id="{056140C2-9571-066A-44CF-68929AE28202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5" name="Rectangle 199">
                    <a:extLst>
                      <a:ext uri="{FF2B5EF4-FFF2-40B4-BE49-F238E27FC236}">
                        <a16:creationId xmlns:a16="http://schemas.microsoft.com/office/drawing/2014/main" id="{8378FBE7-727C-CF99-E49C-3A81197B39B1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517" name="Group 180">
                  <a:extLst>
                    <a:ext uri="{FF2B5EF4-FFF2-40B4-BE49-F238E27FC236}">
                      <a16:creationId xmlns:a16="http://schemas.microsoft.com/office/drawing/2014/main" id="{8E1070FB-F050-5F38-918B-BFA26F33D833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518" name="Rectangle 186">
                    <a:extLst>
                      <a:ext uri="{FF2B5EF4-FFF2-40B4-BE49-F238E27FC236}">
                        <a16:creationId xmlns:a16="http://schemas.microsoft.com/office/drawing/2014/main" id="{F29F4CD4-9B66-9A62-3A4F-59B68227020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9" name="Rectangle 187">
                    <a:extLst>
                      <a:ext uri="{FF2B5EF4-FFF2-40B4-BE49-F238E27FC236}">
                        <a16:creationId xmlns:a16="http://schemas.microsoft.com/office/drawing/2014/main" id="{085B71D8-F934-03A5-1B4E-E78D413C288B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0" name="Rectangle 188">
                    <a:extLst>
                      <a:ext uri="{FF2B5EF4-FFF2-40B4-BE49-F238E27FC236}">
                        <a16:creationId xmlns:a16="http://schemas.microsoft.com/office/drawing/2014/main" id="{5B2238D6-2416-B2C0-64C6-48B2C3D6828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1" name="Rectangle 189">
                    <a:extLst>
                      <a:ext uri="{FF2B5EF4-FFF2-40B4-BE49-F238E27FC236}">
                        <a16:creationId xmlns:a16="http://schemas.microsoft.com/office/drawing/2014/main" id="{8A19FE8E-5D48-5A5E-F4D4-A9D22159DA5D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505" name="Group 155">
                <a:extLst>
                  <a:ext uri="{FF2B5EF4-FFF2-40B4-BE49-F238E27FC236}">
                    <a16:creationId xmlns:a16="http://schemas.microsoft.com/office/drawing/2014/main" id="{D16FC6E8-EC72-39A9-9774-B1F37903C3FD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506" name="Group 168">
                  <a:extLst>
                    <a:ext uri="{FF2B5EF4-FFF2-40B4-BE49-F238E27FC236}">
                      <a16:creationId xmlns:a16="http://schemas.microsoft.com/office/drawing/2014/main" id="{CB3364CC-4E4A-CAFC-D5F5-6FE1BF3CBC47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512" name="Rectangle 174">
                    <a:extLst>
                      <a:ext uri="{FF2B5EF4-FFF2-40B4-BE49-F238E27FC236}">
                        <a16:creationId xmlns:a16="http://schemas.microsoft.com/office/drawing/2014/main" id="{020D339D-55EA-597F-FF76-F05D666F90DF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3" name="Rectangle 175">
                    <a:extLst>
                      <a:ext uri="{FF2B5EF4-FFF2-40B4-BE49-F238E27FC236}">
                        <a16:creationId xmlns:a16="http://schemas.microsoft.com/office/drawing/2014/main" id="{9A61B2AB-5601-4F4B-8394-49CA5E806C95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4" name="Rectangle 176">
                    <a:extLst>
                      <a:ext uri="{FF2B5EF4-FFF2-40B4-BE49-F238E27FC236}">
                        <a16:creationId xmlns:a16="http://schemas.microsoft.com/office/drawing/2014/main" id="{FB53D5DC-67C1-4C7E-98B3-5DBAD665E5C2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5" name="Rectangle 177">
                    <a:extLst>
                      <a:ext uri="{FF2B5EF4-FFF2-40B4-BE49-F238E27FC236}">
                        <a16:creationId xmlns:a16="http://schemas.microsoft.com/office/drawing/2014/main" id="{B748EBBF-4708-DC75-8EBE-8AC61059F6B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507" name="Group 158">
                  <a:extLst>
                    <a:ext uri="{FF2B5EF4-FFF2-40B4-BE49-F238E27FC236}">
                      <a16:creationId xmlns:a16="http://schemas.microsoft.com/office/drawing/2014/main" id="{DE6765B1-CB16-C85E-E8AC-1A859071CD21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508" name="Rectangle 164">
                    <a:extLst>
                      <a:ext uri="{FF2B5EF4-FFF2-40B4-BE49-F238E27FC236}">
                        <a16:creationId xmlns:a16="http://schemas.microsoft.com/office/drawing/2014/main" id="{E99D2A72-5032-279A-6C33-4BF8E41345E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9" name="Rectangle 165">
                    <a:extLst>
                      <a:ext uri="{FF2B5EF4-FFF2-40B4-BE49-F238E27FC236}">
                        <a16:creationId xmlns:a16="http://schemas.microsoft.com/office/drawing/2014/main" id="{2644AB2C-BA6C-9743-ED38-E8CF83577C2F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0" name="Rectangle 166">
                    <a:extLst>
                      <a:ext uri="{FF2B5EF4-FFF2-40B4-BE49-F238E27FC236}">
                        <a16:creationId xmlns:a16="http://schemas.microsoft.com/office/drawing/2014/main" id="{D8E50631-794C-6E99-C06D-1063DB771EFC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1" name="Rectangle 167">
                    <a:extLst>
                      <a:ext uri="{FF2B5EF4-FFF2-40B4-BE49-F238E27FC236}">
                        <a16:creationId xmlns:a16="http://schemas.microsoft.com/office/drawing/2014/main" id="{70F31647-A141-24BF-EE35-0920558D007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481" name="Group 107">
              <a:extLst>
                <a:ext uri="{FF2B5EF4-FFF2-40B4-BE49-F238E27FC236}">
                  <a16:creationId xmlns:a16="http://schemas.microsoft.com/office/drawing/2014/main" id="{DD52C692-505A-912A-AD5D-CEC2824B1CA6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482" name="Group 108">
                <a:extLst>
                  <a:ext uri="{FF2B5EF4-FFF2-40B4-BE49-F238E27FC236}">
                    <a16:creationId xmlns:a16="http://schemas.microsoft.com/office/drawing/2014/main" id="{B9AC24CD-35B8-25A9-11FB-02AFD363D7AD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494" name="Group 144">
                  <a:extLst>
                    <a:ext uri="{FF2B5EF4-FFF2-40B4-BE49-F238E27FC236}">
                      <a16:creationId xmlns:a16="http://schemas.microsoft.com/office/drawing/2014/main" id="{FE325CFB-B797-6FBC-707D-F962F0EE6653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500" name="Rectangle 150">
                    <a:extLst>
                      <a:ext uri="{FF2B5EF4-FFF2-40B4-BE49-F238E27FC236}">
                        <a16:creationId xmlns:a16="http://schemas.microsoft.com/office/drawing/2014/main" id="{3600C6FB-84A4-8A4C-4951-5254932959BC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1" name="Rectangle 151">
                    <a:extLst>
                      <a:ext uri="{FF2B5EF4-FFF2-40B4-BE49-F238E27FC236}">
                        <a16:creationId xmlns:a16="http://schemas.microsoft.com/office/drawing/2014/main" id="{7FB3B4F8-8684-D214-BDC7-2746BDDD3A8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2" name="Rectangle 152">
                    <a:extLst>
                      <a:ext uri="{FF2B5EF4-FFF2-40B4-BE49-F238E27FC236}">
                        <a16:creationId xmlns:a16="http://schemas.microsoft.com/office/drawing/2014/main" id="{5E6C1379-B52F-31A9-03EA-587EC1177661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3" name="Rectangle 153">
                    <a:extLst>
                      <a:ext uri="{FF2B5EF4-FFF2-40B4-BE49-F238E27FC236}">
                        <a16:creationId xmlns:a16="http://schemas.microsoft.com/office/drawing/2014/main" id="{630916F1-D56B-E067-B65E-CA5BF3107D4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 dirty="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95" name="Group 134">
                  <a:extLst>
                    <a:ext uri="{FF2B5EF4-FFF2-40B4-BE49-F238E27FC236}">
                      <a16:creationId xmlns:a16="http://schemas.microsoft.com/office/drawing/2014/main" id="{F3BCE9F4-F203-39FF-E44A-15AA8C67BF36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496" name="Rectangle 140">
                    <a:extLst>
                      <a:ext uri="{FF2B5EF4-FFF2-40B4-BE49-F238E27FC236}">
                        <a16:creationId xmlns:a16="http://schemas.microsoft.com/office/drawing/2014/main" id="{359F11CB-16E5-A62B-0BA3-DF7564E84FD8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7" name="Rectangle 141">
                    <a:extLst>
                      <a:ext uri="{FF2B5EF4-FFF2-40B4-BE49-F238E27FC236}">
                        <a16:creationId xmlns:a16="http://schemas.microsoft.com/office/drawing/2014/main" id="{BE1AA8DD-6E85-278C-BE08-51CB32B860CA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8" name="Rectangle 142">
                    <a:extLst>
                      <a:ext uri="{FF2B5EF4-FFF2-40B4-BE49-F238E27FC236}">
                        <a16:creationId xmlns:a16="http://schemas.microsoft.com/office/drawing/2014/main" id="{B639534F-A14C-1190-FF6D-1F66206836D9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9" name="Rectangle 143">
                    <a:extLst>
                      <a:ext uri="{FF2B5EF4-FFF2-40B4-BE49-F238E27FC236}">
                        <a16:creationId xmlns:a16="http://schemas.microsoft.com/office/drawing/2014/main" id="{00B600C7-9C56-9D67-7B21-D2D1117BB137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483" name="Group 109">
                <a:extLst>
                  <a:ext uri="{FF2B5EF4-FFF2-40B4-BE49-F238E27FC236}">
                    <a16:creationId xmlns:a16="http://schemas.microsoft.com/office/drawing/2014/main" id="{3C52E35C-DCAE-C4A1-34B0-ABF5250A5B0A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484" name="Group 122">
                  <a:extLst>
                    <a:ext uri="{FF2B5EF4-FFF2-40B4-BE49-F238E27FC236}">
                      <a16:creationId xmlns:a16="http://schemas.microsoft.com/office/drawing/2014/main" id="{5729A0FE-788F-FDAF-7560-4E64889A1503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490" name="Rectangle 128">
                    <a:extLst>
                      <a:ext uri="{FF2B5EF4-FFF2-40B4-BE49-F238E27FC236}">
                        <a16:creationId xmlns:a16="http://schemas.microsoft.com/office/drawing/2014/main" id="{0BA2EA24-CB68-0160-3188-8DC02287432C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1" name="Rectangle 129">
                    <a:extLst>
                      <a:ext uri="{FF2B5EF4-FFF2-40B4-BE49-F238E27FC236}">
                        <a16:creationId xmlns:a16="http://schemas.microsoft.com/office/drawing/2014/main" id="{A995CADF-C914-857D-77F7-45D6006D0640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2" name="Rectangle 130">
                    <a:extLst>
                      <a:ext uri="{FF2B5EF4-FFF2-40B4-BE49-F238E27FC236}">
                        <a16:creationId xmlns:a16="http://schemas.microsoft.com/office/drawing/2014/main" id="{4EF48A93-F11C-0C0C-525E-DC023C74308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3" name="Rectangle 131">
                    <a:extLst>
                      <a:ext uri="{FF2B5EF4-FFF2-40B4-BE49-F238E27FC236}">
                        <a16:creationId xmlns:a16="http://schemas.microsoft.com/office/drawing/2014/main" id="{3B550933-C7BE-799F-E838-396E948DBC1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85" name="Group 112">
                  <a:extLst>
                    <a:ext uri="{FF2B5EF4-FFF2-40B4-BE49-F238E27FC236}">
                      <a16:creationId xmlns:a16="http://schemas.microsoft.com/office/drawing/2014/main" id="{D4351631-0E62-1181-8103-6E788CE663AA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486" name="Rectangle 118">
                    <a:extLst>
                      <a:ext uri="{FF2B5EF4-FFF2-40B4-BE49-F238E27FC236}">
                        <a16:creationId xmlns:a16="http://schemas.microsoft.com/office/drawing/2014/main" id="{1E20D239-26F2-160F-460B-6331A6FCE51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7" name="Rectangle 119">
                    <a:extLst>
                      <a:ext uri="{FF2B5EF4-FFF2-40B4-BE49-F238E27FC236}">
                        <a16:creationId xmlns:a16="http://schemas.microsoft.com/office/drawing/2014/main" id="{6E60D080-FFDB-F498-0080-9ADA5BC4288A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8" name="Rectangle 120">
                    <a:extLst>
                      <a:ext uri="{FF2B5EF4-FFF2-40B4-BE49-F238E27FC236}">
                        <a16:creationId xmlns:a16="http://schemas.microsoft.com/office/drawing/2014/main" id="{7C717E3B-D387-BF98-8E9B-BA3A5ABCD13C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9" name="Rectangle 121">
                    <a:extLst>
                      <a:ext uri="{FF2B5EF4-FFF2-40B4-BE49-F238E27FC236}">
                        <a16:creationId xmlns:a16="http://schemas.microsoft.com/office/drawing/2014/main" id="{6D23D9AA-583A-1081-B212-DB8127EE8785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589" name="组合 588">
            <a:extLst>
              <a:ext uri="{FF2B5EF4-FFF2-40B4-BE49-F238E27FC236}">
                <a16:creationId xmlns:a16="http://schemas.microsoft.com/office/drawing/2014/main" id="{487702BF-A350-085C-64AA-03C33DBF8CD8}"/>
              </a:ext>
            </a:extLst>
          </p:cNvPr>
          <p:cNvGrpSpPr/>
          <p:nvPr/>
        </p:nvGrpSpPr>
        <p:grpSpPr>
          <a:xfrm>
            <a:off x="2791318" y="3254876"/>
            <a:ext cx="2326538" cy="1970459"/>
            <a:chOff x="2791318" y="3254876"/>
            <a:chExt cx="2326538" cy="1970459"/>
          </a:xfrm>
        </p:grpSpPr>
        <p:grpSp>
          <p:nvGrpSpPr>
            <p:cNvPr id="590" name="Group 105">
              <a:extLst>
                <a:ext uri="{FF2B5EF4-FFF2-40B4-BE49-F238E27FC236}">
                  <a16:creationId xmlns:a16="http://schemas.microsoft.com/office/drawing/2014/main" id="{6567E400-804E-3383-EFCF-227A454F38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9885" y="3254876"/>
              <a:ext cx="929404" cy="1661569"/>
              <a:chOff x="1036320" y="2260266"/>
              <a:chExt cx="952500" cy="1928224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592" name="Group 106">
                <a:extLst>
                  <a:ext uri="{FF2B5EF4-FFF2-40B4-BE49-F238E27FC236}">
                    <a16:creationId xmlns:a16="http://schemas.microsoft.com/office/drawing/2014/main" id="{3FC96CB0-C4C9-DBEF-9237-053D338AE10D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971975"/>
                <a:chOff x="1036320" y="2260266"/>
                <a:chExt cx="952500" cy="971975"/>
              </a:xfrm>
              <a:grpFill/>
            </p:grpSpPr>
            <p:grpSp>
              <p:nvGrpSpPr>
                <p:cNvPr id="616" name="Group 154">
                  <a:extLst>
                    <a:ext uri="{FF2B5EF4-FFF2-40B4-BE49-F238E27FC236}">
                      <a16:creationId xmlns:a16="http://schemas.microsoft.com/office/drawing/2014/main" id="{E9F9A762-1AFA-8D3F-DFC6-B2C484C8084D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486508"/>
                  <a:chOff x="1036320" y="2260266"/>
                  <a:chExt cx="952500" cy="486508"/>
                </a:xfrm>
                <a:grpFill/>
              </p:grpSpPr>
              <p:grpSp>
                <p:nvGrpSpPr>
                  <p:cNvPr id="630" name="Group 190">
                    <a:extLst>
                      <a:ext uri="{FF2B5EF4-FFF2-40B4-BE49-F238E27FC236}">
                        <a16:creationId xmlns:a16="http://schemas.microsoft.com/office/drawing/2014/main" id="{59F32178-EA1A-C095-9DC7-A2740D94C47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6"/>
                    <a:ext cx="952500" cy="243875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636" name="Rectangle 196">
                      <a:extLst>
                        <a:ext uri="{FF2B5EF4-FFF2-40B4-BE49-F238E27FC236}">
                          <a16:creationId xmlns:a16="http://schemas.microsoft.com/office/drawing/2014/main" id="{E02B1A67-4210-F518-66F3-0279F9231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37" name="Rectangle 197">
                      <a:extLst>
                        <a:ext uri="{FF2B5EF4-FFF2-40B4-BE49-F238E27FC236}">
                          <a16:creationId xmlns:a16="http://schemas.microsoft.com/office/drawing/2014/main" id="{098D616B-F7B0-088F-D357-58B1B3FDC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38" name="Rectangle 198">
                      <a:extLst>
                        <a:ext uri="{FF2B5EF4-FFF2-40B4-BE49-F238E27FC236}">
                          <a16:creationId xmlns:a16="http://schemas.microsoft.com/office/drawing/2014/main" id="{C99EE500-9305-C768-2C03-2A56C18E8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39" name="Rectangle 199">
                      <a:extLst>
                        <a:ext uri="{FF2B5EF4-FFF2-40B4-BE49-F238E27FC236}">
                          <a16:creationId xmlns:a16="http://schemas.microsoft.com/office/drawing/2014/main" id="{FCE18E6A-5310-5B03-A628-96D24CDED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631" name="Group 180">
                    <a:extLst>
                      <a:ext uri="{FF2B5EF4-FFF2-40B4-BE49-F238E27FC236}">
                        <a16:creationId xmlns:a16="http://schemas.microsoft.com/office/drawing/2014/main" id="{A02BB3C2-7AD7-9624-4B8B-42EA0DEC197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9"/>
                    <a:ext cx="952500" cy="243875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632" name="Rectangle 186">
                      <a:extLst>
                        <a:ext uri="{FF2B5EF4-FFF2-40B4-BE49-F238E27FC236}">
                          <a16:creationId xmlns:a16="http://schemas.microsoft.com/office/drawing/2014/main" id="{81D0B393-E96B-4088-16D5-2706C66F7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33" name="Rectangle 187">
                      <a:extLst>
                        <a:ext uri="{FF2B5EF4-FFF2-40B4-BE49-F238E27FC236}">
                          <a16:creationId xmlns:a16="http://schemas.microsoft.com/office/drawing/2014/main" id="{46F369A2-6491-C437-D0D5-C3F819AAA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34" name="Rectangle 188">
                      <a:extLst>
                        <a:ext uri="{FF2B5EF4-FFF2-40B4-BE49-F238E27FC236}">
                          <a16:creationId xmlns:a16="http://schemas.microsoft.com/office/drawing/2014/main" id="{4D30C31C-B67A-69C8-8BEC-B8BC6BDC5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35" name="Rectangle 189">
                      <a:extLst>
                        <a:ext uri="{FF2B5EF4-FFF2-40B4-BE49-F238E27FC236}">
                          <a16:creationId xmlns:a16="http://schemas.microsoft.com/office/drawing/2014/main" id="{EC3D6E34-5352-C70B-3DC1-3F6648B384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17" name="Group 155">
                  <a:extLst>
                    <a:ext uri="{FF2B5EF4-FFF2-40B4-BE49-F238E27FC236}">
                      <a16:creationId xmlns:a16="http://schemas.microsoft.com/office/drawing/2014/main" id="{8682C90C-4CEC-E9EB-A04A-E3ED2BE50085}"/>
                    </a:ext>
                  </a:extLst>
                </p:cNvPr>
                <p:cNvGrpSpPr/>
                <p:nvPr/>
              </p:nvGrpSpPr>
              <p:grpSpPr>
                <a:xfrm>
                  <a:off x="1036320" y="2745733"/>
                  <a:ext cx="952500" cy="486508"/>
                  <a:chOff x="1036320" y="2260263"/>
                  <a:chExt cx="952500" cy="486508"/>
                </a:xfrm>
                <a:grpFill/>
              </p:grpSpPr>
              <p:grpSp>
                <p:nvGrpSpPr>
                  <p:cNvPr id="618" name="Group 168">
                    <a:extLst>
                      <a:ext uri="{FF2B5EF4-FFF2-40B4-BE49-F238E27FC236}">
                        <a16:creationId xmlns:a16="http://schemas.microsoft.com/office/drawing/2014/main" id="{6F2E606B-9D44-22BF-6F86-5608F15D3F4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3"/>
                    <a:ext cx="952500" cy="243876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626" name="Rectangle 174">
                      <a:extLst>
                        <a:ext uri="{FF2B5EF4-FFF2-40B4-BE49-F238E27FC236}">
                          <a16:creationId xmlns:a16="http://schemas.microsoft.com/office/drawing/2014/main" id="{DBEF752B-68B5-EA1B-2D15-32E49865F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27" name="Rectangle 175">
                      <a:extLst>
                        <a:ext uri="{FF2B5EF4-FFF2-40B4-BE49-F238E27FC236}">
                          <a16:creationId xmlns:a16="http://schemas.microsoft.com/office/drawing/2014/main" id="{F33E61A7-3305-70D7-6B64-CD7D0212B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28" name="Rectangle 176">
                      <a:extLst>
                        <a:ext uri="{FF2B5EF4-FFF2-40B4-BE49-F238E27FC236}">
                          <a16:creationId xmlns:a16="http://schemas.microsoft.com/office/drawing/2014/main" id="{DAD9D9F7-2EAB-8094-D18A-BA43CDAA27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29" name="Rectangle 177">
                      <a:extLst>
                        <a:ext uri="{FF2B5EF4-FFF2-40B4-BE49-F238E27FC236}">
                          <a16:creationId xmlns:a16="http://schemas.microsoft.com/office/drawing/2014/main" id="{D263A330-F5D7-2FBE-D4A4-46E22CA37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619" name="Group 158">
                    <a:extLst>
                      <a:ext uri="{FF2B5EF4-FFF2-40B4-BE49-F238E27FC236}">
                        <a16:creationId xmlns:a16="http://schemas.microsoft.com/office/drawing/2014/main" id="{8829053E-F727-3688-8FDE-80B049DD0D0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4"/>
                    <a:ext cx="952500" cy="243877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620" name="Rectangle 164">
                      <a:extLst>
                        <a:ext uri="{FF2B5EF4-FFF2-40B4-BE49-F238E27FC236}">
                          <a16:creationId xmlns:a16="http://schemas.microsoft.com/office/drawing/2014/main" id="{3072B4F6-9B39-8F49-0B56-2415C3E1F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21" name="Rectangle 165">
                      <a:extLst>
                        <a:ext uri="{FF2B5EF4-FFF2-40B4-BE49-F238E27FC236}">
                          <a16:creationId xmlns:a16="http://schemas.microsoft.com/office/drawing/2014/main" id="{6B2570C7-6DBB-0CAA-11B8-CEEA8532F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22" name="Rectangle 166">
                      <a:extLst>
                        <a:ext uri="{FF2B5EF4-FFF2-40B4-BE49-F238E27FC236}">
                          <a16:creationId xmlns:a16="http://schemas.microsoft.com/office/drawing/2014/main" id="{41CECAB8-1A30-B15C-5A77-964273BE6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23" name="Rectangle 167">
                      <a:extLst>
                        <a:ext uri="{FF2B5EF4-FFF2-40B4-BE49-F238E27FC236}">
                          <a16:creationId xmlns:a16="http://schemas.microsoft.com/office/drawing/2014/main" id="{B59DCDDB-9EC4-686C-AE81-570287CB0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593" name="Group 107">
                <a:extLst>
                  <a:ext uri="{FF2B5EF4-FFF2-40B4-BE49-F238E27FC236}">
                    <a16:creationId xmlns:a16="http://schemas.microsoft.com/office/drawing/2014/main" id="{6331D1CE-1F93-E9A2-991F-1CBAD708EF4A}"/>
                  </a:ext>
                </a:extLst>
              </p:cNvPr>
              <p:cNvGrpSpPr/>
              <p:nvPr/>
            </p:nvGrpSpPr>
            <p:grpSpPr>
              <a:xfrm>
                <a:off x="1036320" y="3216507"/>
                <a:ext cx="952500" cy="971983"/>
                <a:chOff x="1036320" y="2240245"/>
                <a:chExt cx="952500" cy="971983"/>
              </a:xfrm>
              <a:grpFill/>
            </p:grpSpPr>
            <p:grpSp>
              <p:nvGrpSpPr>
                <p:cNvPr id="594" name="Group 108">
                  <a:extLst>
                    <a:ext uri="{FF2B5EF4-FFF2-40B4-BE49-F238E27FC236}">
                      <a16:creationId xmlns:a16="http://schemas.microsoft.com/office/drawing/2014/main" id="{34B45639-867C-C86F-1A8C-33C1C0C7EB0F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486513"/>
                  <a:chOff x="1036320" y="2240245"/>
                  <a:chExt cx="952500" cy="486513"/>
                </a:xfrm>
                <a:grpFill/>
              </p:grpSpPr>
              <p:grpSp>
                <p:nvGrpSpPr>
                  <p:cNvPr id="606" name="Group 144">
                    <a:extLst>
                      <a:ext uri="{FF2B5EF4-FFF2-40B4-BE49-F238E27FC236}">
                        <a16:creationId xmlns:a16="http://schemas.microsoft.com/office/drawing/2014/main" id="{353B4727-283B-D823-1319-5992E94D7E5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612" name="Rectangle 150">
                      <a:extLst>
                        <a:ext uri="{FF2B5EF4-FFF2-40B4-BE49-F238E27FC236}">
                          <a16:creationId xmlns:a16="http://schemas.microsoft.com/office/drawing/2014/main" id="{A999E7D0-FDA8-6798-5B58-DF60AEEC1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13" name="Rectangle 151">
                      <a:extLst>
                        <a:ext uri="{FF2B5EF4-FFF2-40B4-BE49-F238E27FC236}">
                          <a16:creationId xmlns:a16="http://schemas.microsoft.com/office/drawing/2014/main" id="{51C1B770-0073-A9B6-F30E-972F4F48E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14" name="Rectangle 152">
                      <a:extLst>
                        <a:ext uri="{FF2B5EF4-FFF2-40B4-BE49-F238E27FC236}">
                          <a16:creationId xmlns:a16="http://schemas.microsoft.com/office/drawing/2014/main" id="{5E33F49E-54AB-C948-8D30-A940317EA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15" name="Rectangle 153">
                      <a:extLst>
                        <a:ext uri="{FF2B5EF4-FFF2-40B4-BE49-F238E27FC236}">
                          <a16:creationId xmlns:a16="http://schemas.microsoft.com/office/drawing/2014/main" id="{ABE79E50-0FD7-1A9D-B500-846942247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607" name="Group 134">
                    <a:extLst>
                      <a:ext uri="{FF2B5EF4-FFF2-40B4-BE49-F238E27FC236}">
                        <a16:creationId xmlns:a16="http://schemas.microsoft.com/office/drawing/2014/main" id="{5F53AC54-1FBA-00B7-FD5C-1B896D6B90A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608" name="Rectangle 140">
                      <a:extLst>
                        <a:ext uri="{FF2B5EF4-FFF2-40B4-BE49-F238E27FC236}">
                          <a16:creationId xmlns:a16="http://schemas.microsoft.com/office/drawing/2014/main" id="{9EF12167-FBFD-D5CF-94D7-0488363EA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9" name="Rectangle 141">
                      <a:extLst>
                        <a:ext uri="{FF2B5EF4-FFF2-40B4-BE49-F238E27FC236}">
                          <a16:creationId xmlns:a16="http://schemas.microsoft.com/office/drawing/2014/main" id="{325A17A1-CB2D-06DE-AE33-53C86820C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10" name="Rectangle 142">
                      <a:extLst>
                        <a:ext uri="{FF2B5EF4-FFF2-40B4-BE49-F238E27FC236}">
                          <a16:creationId xmlns:a16="http://schemas.microsoft.com/office/drawing/2014/main" id="{E2F91B23-794D-94F6-2A47-E883F3F10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11" name="Rectangle 143">
                      <a:extLst>
                        <a:ext uri="{FF2B5EF4-FFF2-40B4-BE49-F238E27FC236}">
                          <a16:creationId xmlns:a16="http://schemas.microsoft.com/office/drawing/2014/main" id="{E12F731D-757A-F307-CB17-C5267F170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95" name="Group 109">
                  <a:extLst>
                    <a:ext uri="{FF2B5EF4-FFF2-40B4-BE49-F238E27FC236}">
                      <a16:creationId xmlns:a16="http://schemas.microsoft.com/office/drawing/2014/main" id="{B1EAF0C4-DB98-2A26-497B-C68E49077FE1}"/>
                    </a:ext>
                  </a:extLst>
                </p:cNvPr>
                <p:cNvGrpSpPr/>
                <p:nvPr/>
              </p:nvGrpSpPr>
              <p:grpSpPr>
                <a:xfrm>
                  <a:off x="1036320" y="2725715"/>
                  <a:ext cx="952500" cy="486513"/>
                  <a:chOff x="1036320" y="2240245"/>
                  <a:chExt cx="952500" cy="486513"/>
                </a:xfrm>
                <a:grpFill/>
              </p:grpSpPr>
              <p:grpSp>
                <p:nvGrpSpPr>
                  <p:cNvPr id="596" name="Group 122">
                    <a:extLst>
                      <a:ext uri="{FF2B5EF4-FFF2-40B4-BE49-F238E27FC236}">
                        <a16:creationId xmlns:a16="http://schemas.microsoft.com/office/drawing/2014/main" id="{891F098D-BD01-D3E9-A806-471CBC34A4D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602" name="Rectangle 128">
                      <a:extLst>
                        <a:ext uri="{FF2B5EF4-FFF2-40B4-BE49-F238E27FC236}">
                          <a16:creationId xmlns:a16="http://schemas.microsoft.com/office/drawing/2014/main" id="{A227A4B1-0120-63FE-79A2-345A02A2C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3" name="Rectangle 129">
                      <a:extLst>
                        <a:ext uri="{FF2B5EF4-FFF2-40B4-BE49-F238E27FC236}">
                          <a16:creationId xmlns:a16="http://schemas.microsoft.com/office/drawing/2014/main" id="{12D76BE1-0210-7946-D17F-6CFB5086D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4" name="Rectangle 130">
                      <a:extLst>
                        <a:ext uri="{FF2B5EF4-FFF2-40B4-BE49-F238E27FC236}">
                          <a16:creationId xmlns:a16="http://schemas.microsoft.com/office/drawing/2014/main" id="{5AF462C9-F099-C20C-0AB3-B012B78B4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5" name="Rectangle 131">
                      <a:extLst>
                        <a:ext uri="{FF2B5EF4-FFF2-40B4-BE49-F238E27FC236}">
                          <a16:creationId xmlns:a16="http://schemas.microsoft.com/office/drawing/2014/main" id="{16F871B7-DC73-7E90-161B-1903605EF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97" name="Group 112">
                    <a:extLst>
                      <a:ext uri="{FF2B5EF4-FFF2-40B4-BE49-F238E27FC236}">
                        <a16:creationId xmlns:a16="http://schemas.microsoft.com/office/drawing/2014/main" id="{EA6F235E-2595-81D8-C08A-E684796BC4F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952499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598" name="Rectangle 118">
                      <a:extLst>
                        <a:ext uri="{FF2B5EF4-FFF2-40B4-BE49-F238E27FC236}">
                          <a16:creationId xmlns:a16="http://schemas.microsoft.com/office/drawing/2014/main" id="{184F3C05-872D-37A6-5798-9DE22FE43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99" name="Rectangle 119">
                      <a:extLst>
                        <a:ext uri="{FF2B5EF4-FFF2-40B4-BE49-F238E27FC236}">
                          <a16:creationId xmlns:a16="http://schemas.microsoft.com/office/drawing/2014/main" id="{E99E8A1D-C4C1-2962-4648-1481814393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0" name="Rectangle 120">
                      <a:extLst>
                        <a:ext uri="{FF2B5EF4-FFF2-40B4-BE49-F238E27FC236}">
                          <a16:creationId xmlns:a16="http://schemas.microsoft.com/office/drawing/2014/main" id="{BC016336-AB57-FCC3-BE06-9F96EF186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1" name="Rectangle 121">
                      <a:extLst>
                        <a:ext uri="{FF2B5EF4-FFF2-40B4-BE49-F238E27FC236}">
                          <a16:creationId xmlns:a16="http://schemas.microsoft.com/office/drawing/2014/main" id="{27501525-BC2F-F524-8122-AD72DA23A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591" name="TextBox 346">
              <a:extLst>
                <a:ext uri="{FF2B5EF4-FFF2-40B4-BE49-F238E27FC236}">
                  <a16:creationId xmlns:a16="http://schemas.microsoft.com/office/drawing/2014/main" id="{92220D5B-A695-346A-C0C4-E94973810E6D}"/>
                </a:ext>
              </a:extLst>
            </p:cNvPr>
            <p:cNvSpPr txBox="1"/>
            <p:nvPr/>
          </p:nvSpPr>
          <p:spPr>
            <a:xfrm flipH="1">
              <a:off x="2791318" y="4948336"/>
              <a:ext cx="232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Input Feature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Execution Steps of GNN Layers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GNNs comprise </a:t>
            </a:r>
            <a:r>
              <a:rPr lang="en-GR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a few </a:t>
            </a:r>
            <a:r>
              <a:rPr lang="en-GR" sz="2400" dirty="0">
                <a:latin typeface="Trebuchet MS" panose="020B0703020202090204" pitchFamily="34" charset="0"/>
              </a:rPr>
              <a:t>layers (e.g., 3-5 layers)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Each GNN layer has </a:t>
            </a:r>
            <a:r>
              <a:rPr lang="en-GR" sz="2400" b="1" i="1" dirty="0">
                <a:solidFill>
                  <a:schemeClr val="accent5"/>
                </a:solidFill>
                <a:latin typeface="Trebuchet MS" panose="020B0703020202090204" pitchFamily="34" charset="0"/>
              </a:rPr>
              <a:t>two</a:t>
            </a:r>
            <a:r>
              <a:rPr lang="en-GR" sz="2400" dirty="0">
                <a:latin typeface="Trebuchet MS" panose="020B0703020202090204" pitchFamily="34" charset="0"/>
              </a:rPr>
              <a:t> execution steps:</a:t>
            </a:r>
            <a:endParaRPr lang="en-GR" sz="2000" dirty="0">
              <a:latin typeface="Trebuchet MS" panose="020B0703020202090204" pitchFamily="34" charset="0"/>
            </a:endParaRP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625" name="TextBox 346">
            <a:extLst>
              <a:ext uri="{FF2B5EF4-FFF2-40B4-BE49-F238E27FC236}">
                <a16:creationId xmlns:a16="http://schemas.microsoft.com/office/drawing/2014/main" id="{37F22A51-F76A-CCD2-B2BD-5561834A9650}"/>
              </a:ext>
            </a:extLst>
          </p:cNvPr>
          <p:cNvSpPr txBox="1"/>
          <p:nvPr/>
        </p:nvSpPr>
        <p:spPr>
          <a:xfrm flipH="1">
            <a:off x="2791318" y="4948336"/>
            <a:ext cx="232653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Input Feature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  <p:cxnSp>
        <p:nvCxnSpPr>
          <p:cNvPr id="9" name="Straight Arrow Connector 762">
            <a:extLst>
              <a:ext uri="{FF2B5EF4-FFF2-40B4-BE49-F238E27FC236}">
                <a16:creationId xmlns:a16="http://schemas.microsoft.com/office/drawing/2014/main" id="{8BEF7C3C-E53E-A36E-453F-59CC98761358}"/>
              </a:ext>
            </a:extLst>
          </p:cNvPr>
          <p:cNvCxnSpPr>
            <a:cxnSpLocks/>
            <a:stCxn id="15" idx="6"/>
            <a:endCxn id="13" idx="3"/>
          </p:cNvCxnSpPr>
          <p:nvPr/>
        </p:nvCxnSpPr>
        <p:spPr>
          <a:xfrm flipV="1">
            <a:off x="892003" y="2640002"/>
            <a:ext cx="428306" cy="1745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762">
            <a:extLst>
              <a:ext uri="{FF2B5EF4-FFF2-40B4-BE49-F238E27FC236}">
                <a16:creationId xmlns:a16="http://schemas.microsoft.com/office/drawing/2014/main" id="{22E956E5-DBE8-3222-38CD-2C527B1E3051}"/>
              </a:ext>
            </a:extLst>
          </p:cNvPr>
          <p:cNvCxnSpPr>
            <a:cxnSpLocks/>
            <a:stCxn id="13" idx="5"/>
            <a:endCxn id="21" idx="2"/>
          </p:cNvCxnSpPr>
          <p:nvPr/>
        </p:nvCxnSpPr>
        <p:spPr>
          <a:xfrm>
            <a:off x="1523955" y="2640002"/>
            <a:ext cx="535320" cy="202225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762">
            <a:extLst>
              <a:ext uri="{FF2B5EF4-FFF2-40B4-BE49-F238E27FC236}">
                <a16:creationId xmlns:a16="http://schemas.microsoft.com/office/drawing/2014/main" id="{BC86AE1E-3447-55E6-50AF-214EF3D4195C}"/>
              </a:ext>
            </a:extLst>
          </p:cNvPr>
          <p:cNvCxnSpPr>
            <a:cxnSpLocks/>
            <a:stCxn id="13" idx="7"/>
            <a:endCxn id="14" idx="2"/>
          </p:cNvCxnSpPr>
          <p:nvPr/>
        </p:nvCxnSpPr>
        <p:spPr>
          <a:xfrm flipV="1">
            <a:off x="1523955" y="2257810"/>
            <a:ext cx="462921" cy="178546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762">
            <a:extLst>
              <a:ext uri="{FF2B5EF4-FFF2-40B4-BE49-F238E27FC236}">
                <a16:creationId xmlns:a16="http://schemas.microsoft.com/office/drawing/2014/main" id="{1C510F06-6575-D36B-37FA-928B136BE7A3}"/>
              </a:ext>
            </a:extLst>
          </p:cNvPr>
          <p:cNvCxnSpPr>
            <a:cxnSpLocks/>
            <a:stCxn id="13" idx="1"/>
            <a:endCxn id="16" idx="5"/>
          </p:cNvCxnSpPr>
          <p:nvPr/>
        </p:nvCxnSpPr>
        <p:spPr>
          <a:xfrm flipH="1" flipV="1">
            <a:off x="975238" y="2264697"/>
            <a:ext cx="345071" cy="171659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66">
            <a:extLst>
              <a:ext uri="{FF2B5EF4-FFF2-40B4-BE49-F238E27FC236}">
                <a16:creationId xmlns:a16="http://schemas.microsoft.com/office/drawing/2014/main" id="{821C3242-C0A4-FC28-1A2D-DB4C71CE9648}"/>
              </a:ext>
            </a:extLst>
          </p:cNvPr>
          <p:cNvSpPr>
            <a:spLocks noChangeAspect="1"/>
          </p:cNvSpPr>
          <p:nvPr/>
        </p:nvSpPr>
        <p:spPr>
          <a:xfrm>
            <a:off x="1278132" y="2394179"/>
            <a:ext cx="288000" cy="28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rebuchet MS" panose="020B0703020202090204" pitchFamily="34" charset="0"/>
              </a:rPr>
              <a:t>1</a:t>
            </a:r>
            <a:endParaRPr lang="en-GR" sz="2000" b="1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14" name="Oval 378">
            <a:extLst>
              <a:ext uri="{FF2B5EF4-FFF2-40B4-BE49-F238E27FC236}">
                <a16:creationId xmlns:a16="http://schemas.microsoft.com/office/drawing/2014/main" id="{13592A7D-EB1D-45CF-60E7-F198AC490EA6}"/>
              </a:ext>
            </a:extLst>
          </p:cNvPr>
          <p:cNvSpPr>
            <a:spLocks noChangeAspect="1"/>
          </p:cNvSpPr>
          <p:nvPr/>
        </p:nvSpPr>
        <p:spPr>
          <a:xfrm>
            <a:off x="1986876" y="2113810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703020202090204" pitchFamily="34" charset="0"/>
              </a:rPr>
              <a:t>2</a:t>
            </a:r>
            <a:endParaRPr lang="en-GR" sz="2000" b="1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15" name="Oval 394">
            <a:extLst>
              <a:ext uri="{FF2B5EF4-FFF2-40B4-BE49-F238E27FC236}">
                <a16:creationId xmlns:a16="http://schemas.microsoft.com/office/drawing/2014/main" id="{AE6BA878-5D45-112F-4C95-3B7D4D37A047}"/>
              </a:ext>
            </a:extLst>
          </p:cNvPr>
          <p:cNvSpPr>
            <a:spLocks noChangeAspect="1"/>
          </p:cNvSpPr>
          <p:nvPr/>
        </p:nvSpPr>
        <p:spPr>
          <a:xfrm>
            <a:off x="604003" y="2670554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rebuchet MS" panose="020B0703020202090204" pitchFamily="34" charset="0"/>
              </a:rPr>
              <a:t>5</a:t>
            </a:r>
            <a:endParaRPr lang="en-GR" sz="2000" b="1" dirty="0">
              <a:solidFill>
                <a:schemeClr val="bg1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6" name="Oval 418">
            <a:extLst>
              <a:ext uri="{FF2B5EF4-FFF2-40B4-BE49-F238E27FC236}">
                <a16:creationId xmlns:a16="http://schemas.microsoft.com/office/drawing/2014/main" id="{10DD4251-3DD3-B706-FAFC-59B250AD1AAA}"/>
              </a:ext>
            </a:extLst>
          </p:cNvPr>
          <p:cNvSpPr>
            <a:spLocks noChangeAspect="1"/>
          </p:cNvSpPr>
          <p:nvPr/>
        </p:nvSpPr>
        <p:spPr>
          <a:xfrm>
            <a:off x="729415" y="2018874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703020202090204" pitchFamily="34" charset="0"/>
              </a:rPr>
              <a:t>4</a:t>
            </a:r>
            <a:endParaRPr lang="en-GR" sz="2000" b="1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7" name="Group 377">
            <a:extLst>
              <a:ext uri="{FF2B5EF4-FFF2-40B4-BE49-F238E27FC236}">
                <a16:creationId xmlns:a16="http://schemas.microsoft.com/office/drawing/2014/main" id="{6CF19169-77CA-8D03-FD24-38BB2BD23897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1290314" y="2241288"/>
            <a:ext cx="432000" cy="108001"/>
            <a:chOff x="2950234" y="1915063"/>
            <a:chExt cx="720000" cy="180001"/>
          </a:xfrm>
          <a:solidFill>
            <a:schemeClr val="bg1">
              <a:lumMod val="50000"/>
            </a:schemeClr>
          </a:solidFill>
        </p:grpSpPr>
        <p:sp>
          <p:nvSpPr>
            <p:cNvPr id="47" name="Rectangle 371">
              <a:extLst>
                <a:ext uri="{FF2B5EF4-FFF2-40B4-BE49-F238E27FC236}">
                  <a16:creationId xmlns:a16="http://schemas.microsoft.com/office/drawing/2014/main" id="{6304E18A-1E5C-986E-CCB5-6DAF5E99DE11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48" name="Group 376">
              <a:extLst>
                <a:ext uri="{FF2B5EF4-FFF2-40B4-BE49-F238E27FC236}">
                  <a16:creationId xmlns:a16="http://schemas.microsoft.com/office/drawing/2014/main" id="{4605241B-C6D6-DD42-69E1-34647CBF4960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49" name="Group 375">
                <a:extLst>
                  <a:ext uri="{FF2B5EF4-FFF2-40B4-BE49-F238E27FC236}">
                    <a16:creationId xmlns:a16="http://schemas.microsoft.com/office/drawing/2014/main" id="{C4903C6B-A642-6EBA-A991-85CB87E6D98D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51" name="Rectangle 373">
                  <a:extLst>
                    <a:ext uri="{FF2B5EF4-FFF2-40B4-BE49-F238E27FC236}">
                      <a16:creationId xmlns:a16="http://schemas.microsoft.com/office/drawing/2014/main" id="{D58D2CA5-23C6-65FB-24CF-7D94E1D234BF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52" name="Rectangle 374">
                  <a:extLst>
                    <a:ext uri="{FF2B5EF4-FFF2-40B4-BE49-F238E27FC236}">
                      <a16:creationId xmlns:a16="http://schemas.microsoft.com/office/drawing/2014/main" id="{7CB3438B-1B4D-6CC1-007D-15189C1F62A2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50" name="Rectangle 372">
                <a:extLst>
                  <a:ext uri="{FF2B5EF4-FFF2-40B4-BE49-F238E27FC236}">
                    <a16:creationId xmlns:a16="http://schemas.microsoft.com/office/drawing/2014/main" id="{1F686512-C0E4-B761-6328-40A1EC515397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8" name="Group 379">
            <a:extLst>
              <a:ext uri="{FF2B5EF4-FFF2-40B4-BE49-F238E27FC236}">
                <a16:creationId xmlns:a16="http://schemas.microsoft.com/office/drawing/2014/main" id="{ED10CB07-99E1-C5E9-DAA9-D97BA2E66992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1999058" y="1960919"/>
            <a:ext cx="432000" cy="108001"/>
            <a:chOff x="2950234" y="1915063"/>
            <a:chExt cx="720000" cy="180001"/>
          </a:xfrm>
          <a:solidFill>
            <a:schemeClr val="bg1">
              <a:lumMod val="50000"/>
            </a:schemeClr>
          </a:solidFill>
        </p:grpSpPr>
        <p:sp>
          <p:nvSpPr>
            <p:cNvPr id="41" name="Rectangle 380">
              <a:extLst>
                <a:ext uri="{FF2B5EF4-FFF2-40B4-BE49-F238E27FC236}">
                  <a16:creationId xmlns:a16="http://schemas.microsoft.com/office/drawing/2014/main" id="{F279560B-8647-8126-2C8A-7A4A57F5428D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42" name="Group 381">
              <a:extLst>
                <a:ext uri="{FF2B5EF4-FFF2-40B4-BE49-F238E27FC236}">
                  <a16:creationId xmlns:a16="http://schemas.microsoft.com/office/drawing/2014/main" id="{99F3018B-0DDB-18CB-661E-A4CFC522AD94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43" name="Group 383">
                <a:extLst>
                  <a:ext uri="{FF2B5EF4-FFF2-40B4-BE49-F238E27FC236}">
                    <a16:creationId xmlns:a16="http://schemas.microsoft.com/office/drawing/2014/main" id="{256B1B07-2ECE-202C-01A4-8BC97DE83622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45" name="Rectangle 384">
                  <a:extLst>
                    <a:ext uri="{FF2B5EF4-FFF2-40B4-BE49-F238E27FC236}">
                      <a16:creationId xmlns:a16="http://schemas.microsoft.com/office/drawing/2014/main" id="{86371A80-3FF7-A46D-3EA2-6DE1A978D0E1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6" name="Rectangle 385">
                  <a:extLst>
                    <a:ext uri="{FF2B5EF4-FFF2-40B4-BE49-F238E27FC236}">
                      <a16:creationId xmlns:a16="http://schemas.microsoft.com/office/drawing/2014/main" id="{28F15462-6B06-951C-E852-CE8F25F8406A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44" name="Rectangle 382">
                <a:extLst>
                  <a:ext uri="{FF2B5EF4-FFF2-40B4-BE49-F238E27FC236}">
                    <a16:creationId xmlns:a16="http://schemas.microsoft.com/office/drawing/2014/main" id="{4932BB39-B240-96C0-7ABE-2DB10E9ADE30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9" name="Group 395">
            <a:extLst>
              <a:ext uri="{FF2B5EF4-FFF2-40B4-BE49-F238E27FC236}">
                <a16:creationId xmlns:a16="http://schemas.microsoft.com/office/drawing/2014/main" id="{48E8CF85-A5DF-D67D-91BD-B2D76A730FC0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616185" y="2517663"/>
            <a:ext cx="432000" cy="108001"/>
            <a:chOff x="2950234" y="1915063"/>
            <a:chExt cx="720000" cy="180001"/>
          </a:xfrm>
          <a:solidFill>
            <a:schemeClr val="bg1">
              <a:lumMod val="50000"/>
            </a:schemeClr>
          </a:solidFill>
        </p:grpSpPr>
        <p:sp>
          <p:nvSpPr>
            <p:cNvPr id="35" name="Rectangle 396">
              <a:extLst>
                <a:ext uri="{FF2B5EF4-FFF2-40B4-BE49-F238E27FC236}">
                  <a16:creationId xmlns:a16="http://schemas.microsoft.com/office/drawing/2014/main" id="{88B5F1D9-3337-54F7-9CDF-326425E98B07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36" name="Group 397">
              <a:extLst>
                <a:ext uri="{FF2B5EF4-FFF2-40B4-BE49-F238E27FC236}">
                  <a16:creationId xmlns:a16="http://schemas.microsoft.com/office/drawing/2014/main" id="{E34FC4A7-EA4F-0ACA-B44C-E0997C752805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37" name="Group 399">
                <a:extLst>
                  <a:ext uri="{FF2B5EF4-FFF2-40B4-BE49-F238E27FC236}">
                    <a16:creationId xmlns:a16="http://schemas.microsoft.com/office/drawing/2014/main" id="{0D719E54-FB91-745E-602E-502E81163AEB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39" name="Rectangle 400">
                  <a:extLst>
                    <a:ext uri="{FF2B5EF4-FFF2-40B4-BE49-F238E27FC236}">
                      <a16:creationId xmlns:a16="http://schemas.microsoft.com/office/drawing/2014/main" id="{5AF785FB-776B-9F32-FCDA-DE4FED705935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401">
                  <a:extLst>
                    <a:ext uri="{FF2B5EF4-FFF2-40B4-BE49-F238E27FC236}">
                      <a16:creationId xmlns:a16="http://schemas.microsoft.com/office/drawing/2014/main" id="{A7EE5AEF-8612-E460-6ED0-5E8379D8E674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38" name="Rectangle 398">
                <a:extLst>
                  <a:ext uri="{FF2B5EF4-FFF2-40B4-BE49-F238E27FC236}">
                    <a16:creationId xmlns:a16="http://schemas.microsoft.com/office/drawing/2014/main" id="{564CD0B6-4297-075C-8C7D-79FD30D15D1F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20" name="Group 419">
            <a:extLst>
              <a:ext uri="{FF2B5EF4-FFF2-40B4-BE49-F238E27FC236}">
                <a16:creationId xmlns:a16="http://schemas.microsoft.com/office/drawing/2014/main" id="{4806A118-2647-5467-5848-727307769553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741597" y="1865983"/>
            <a:ext cx="432000" cy="108001"/>
            <a:chOff x="2950234" y="1915063"/>
            <a:chExt cx="720000" cy="180001"/>
          </a:xfrm>
          <a:solidFill>
            <a:schemeClr val="bg1">
              <a:lumMod val="50000"/>
            </a:schemeClr>
          </a:solidFill>
        </p:grpSpPr>
        <p:sp>
          <p:nvSpPr>
            <p:cNvPr id="29" name="Rectangle 420">
              <a:extLst>
                <a:ext uri="{FF2B5EF4-FFF2-40B4-BE49-F238E27FC236}">
                  <a16:creationId xmlns:a16="http://schemas.microsoft.com/office/drawing/2014/main" id="{C3697659-CE6B-8F54-CA5C-E81B65BA9EB6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30" name="Group 421">
              <a:extLst>
                <a:ext uri="{FF2B5EF4-FFF2-40B4-BE49-F238E27FC236}">
                  <a16:creationId xmlns:a16="http://schemas.microsoft.com/office/drawing/2014/main" id="{C48FE3B2-FC7F-73B6-6144-AEDB0757AB83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31" name="Group 423">
                <a:extLst>
                  <a:ext uri="{FF2B5EF4-FFF2-40B4-BE49-F238E27FC236}">
                    <a16:creationId xmlns:a16="http://schemas.microsoft.com/office/drawing/2014/main" id="{22D0240A-829D-82D0-2776-67FE12029DF7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33" name="Rectangle 424">
                  <a:extLst>
                    <a:ext uri="{FF2B5EF4-FFF2-40B4-BE49-F238E27FC236}">
                      <a16:creationId xmlns:a16="http://schemas.microsoft.com/office/drawing/2014/main" id="{06B16CE4-7396-4362-FE87-331AFDE8002A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4" name="Rectangle 425">
                  <a:extLst>
                    <a:ext uri="{FF2B5EF4-FFF2-40B4-BE49-F238E27FC236}">
                      <a16:creationId xmlns:a16="http://schemas.microsoft.com/office/drawing/2014/main" id="{B25668F6-4FEA-CF89-CF3C-7C927ADF0C0E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32" name="Rectangle 422">
                <a:extLst>
                  <a:ext uri="{FF2B5EF4-FFF2-40B4-BE49-F238E27FC236}">
                    <a16:creationId xmlns:a16="http://schemas.microsoft.com/office/drawing/2014/main" id="{85D227F1-007D-3126-3AB2-40E757FEE232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1" name="Oval 394">
            <a:extLst>
              <a:ext uri="{FF2B5EF4-FFF2-40B4-BE49-F238E27FC236}">
                <a16:creationId xmlns:a16="http://schemas.microsoft.com/office/drawing/2014/main" id="{AA83E81F-188B-0375-12EF-76FF7D3EACA5}"/>
              </a:ext>
            </a:extLst>
          </p:cNvPr>
          <p:cNvSpPr>
            <a:spLocks noChangeAspect="1"/>
          </p:cNvSpPr>
          <p:nvPr/>
        </p:nvSpPr>
        <p:spPr>
          <a:xfrm>
            <a:off x="2059275" y="2698227"/>
            <a:ext cx="288000" cy="2880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703020202090204" pitchFamily="34" charset="0"/>
              </a:rPr>
              <a:t>6</a:t>
            </a:r>
            <a:endParaRPr lang="en-GR" sz="2000" b="1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2" name="Group 395">
            <a:extLst>
              <a:ext uri="{FF2B5EF4-FFF2-40B4-BE49-F238E27FC236}">
                <a16:creationId xmlns:a16="http://schemas.microsoft.com/office/drawing/2014/main" id="{1ECCA2FB-A47A-1DA1-1D22-72082B9C6ECD}"/>
              </a:ext>
            </a:extLst>
          </p:cNvPr>
          <p:cNvGrpSpPr>
            <a:grpSpLocks noChangeAspect="1"/>
          </p:cNvGrpSpPr>
          <p:nvPr/>
        </p:nvGrpSpPr>
        <p:grpSpPr>
          <a:xfrm rot="808225">
            <a:off x="2071457" y="2545336"/>
            <a:ext cx="432000" cy="108001"/>
            <a:chOff x="2950234" y="1915063"/>
            <a:chExt cx="720000" cy="180001"/>
          </a:xfrm>
          <a:solidFill>
            <a:schemeClr val="bg1">
              <a:lumMod val="50000"/>
            </a:schemeClr>
          </a:solidFill>
        </p:grpSpPr>
        <p:sp>
          <p:nvSpPr>
            <p:cNvPr id="23" name="Rectangle 396">
              <a:extLst>
                <a:ext uri="{FF2B5EF4-FFF2-40B4-BE49-F238E27FC236}">
                  <a16:creationId xmlns:a16="http://schemas.microsoft.com/office/drawing/2014/main" id="{88F76B0C-9DCB-204A-A018-D68E817CBD13}"/>
                </a:ext>
              </a:extLst>
            </p:cNvPr>
            <p:cNvSpPr/>
            <p:nvPr/>
          </p:nvSpPr>
          <p:spPr>
            <a:xfrm>
              <a:off x="2950234" y="1915064"/>
              <a:ext cx="180000" cy="180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24" name="Group 397">
              <a:extLst>
                <a:ext uri="{FF2B5EF4-FFF2-40B4-BE49-F238E27FC236}">
                  <a16:creationId xmlns:a16="http://schemas.microsoft.com/office/drawing/2014/main" id="{0D21F73A-62A3-96D0-E6BC-EED459123151}"/>
                </a:ext>
              </a:extLst>
            </p:cNvPr>
            <p:cNvGrpSpPr/>
            <p:nvPr/>
          </p:nvGrpSpPr>
          <p:grpSpPr>
            <a:xfrm>
              <a:off x="3130234" y="1915063"/>
              <a:ext cx="540000" cy="180001"/>
              <a:chOff x="3130234" y="1915063"/>
              <a:chExt cx="540000" cy="180001"/>
            </a:xfrm>
            <a:grpFill/>
          </p:grpSpPr>
          <p:grpSp>
            <p:nvGrpSpPr>
              <p:cNvPr id="25" name="Group 399">
                <a:extLst>
                  <a:ext uri="{FF2B5EF4-FFF2-40B4-BE49-F238E27FC236}">
                    <a16:creationId xmlns:a16="http://schemas.microsoft.com/office/drawing/2014/main" id="{3D736055-5EC6-63C7-0FB3-828F6EC0E0BA}"/>
                  </a:ext>
                </a:extLst>
              </p:cNvPr>
              <p:cNvGrpSpPr/>
              <p:nvPr/>
            </p:nvGrpSpPr>
            <p:grpSpPr>
              <a:xfrm>
                <a:off x="3310234" y="1915063"/>
                <a:ext cx="360000" cy="180001"/>
                <a:chOff x="3499449" y="1912186"/>
                <a:chExt cx="360000" cy="180001"/>
              </a:xfrm>
              <a:grpFill/>
            </p:grpSpPr>
            <p:sp>
              <p:nvSpPr>
                <p:cNvPr id="27" name="Rectangle 400">
                  <a:extLst>
                    <a:ext uri="{FF2B5EF4-FFF2-40B4-BE49-F238E27FC236}">
                      <a16:creationId xmlns:a16="http://schemas.microsoft.com/office/drawing/2014/main" id="{087169B5-4E7E-4BB8-BB4E-A91154F51601}"/>
                    </a:ext>
                  </a:extLst>
                </p:cNvPr>
                <p:cNvSpPr/>
                <p:nvPr/>
              </p:nvSpPr>
              <p:spPr>
                <a:xfrm>
                  <a:off x="3499449" y="1912187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8" name="Rectangle 401">
                  <a:extLst>
                    <a:ext uri="{FF2B5EF4-FFF2-40B4-BE49-F238E27FC236}">
                      <a16:creationId xmlns:a16="http://schemas.microsoft.com/office/drawing/2014/main" id="{352076DC-FA00-77D5-EABF-BC8A3A3D15D1}"/>
                    </a:ext>
                  </a:extLst>
                </p:cNvPr>
                <p:cNvSpPr/>
                <p:nvPr/>
              </p:nvSpPr>
              <p:spPr>
                <a:xfrm>
                  <a:off x="3679449" y="1912186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26" name="Rectangle 398">
                <a:extLst>
                  <a:ext uri="{FF2B5EF4-FFF2-40B4-BE49-F238E27FC236}">
                    <a16:creationId xmlns:a16="http://schemas.microsoft.com/office/drawing/2014/main" id="{DCB18152-1D5D-5435-5727-B86365DDD6B6}"/>
                  </a:ext>
                </a:extLst>
              </p:cNvPr>
              <p:cNvSpPr/>
              <p:nvPr/>
            </p:nvSpPr>
            <p:spPr>
              <a:xfrm>
                <a:off x="3130234" y="1915063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55" name="TextBox 345">
            <a:extLst>
              <a:ext uri="{FF2B5EF4-FFF2-40B4-BE49-F238E27FC236}">
                <a16:creationId xmlns:a16="http://schemas.microsoft.com/office/drawing/2014/main" id="{6664E439-6984-7DBC-7C88-EA46790C8394}"/>
              </a:ext>
            </a:extLst>
          </p:cNvPr>
          <p:cNvSpPr txBox="1"/>
          <p:nvPr/>
        </p:nvSpPr>
        <p:spPr>
          <a:xfrm flipH="1">
            <a:off x="-11829" y="4943615"/>
            <a:ext cx="281115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Adjacency (Sparse) Matrix</a:t>
            </a:r>
          </a:p>
        </p:txBody>
      </p: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CF5DBBDD-0648-F473-B02C-4CC675DB0596}"/>
              </a:ext>
            </a:extLst>
          </p:cNvPr>
          <p:cNvGrpSpPr/>
          <p:nvPr/>
        </p:nvGrpSpPr>
        <p:grpSpPr>
          <a:xfrm>
            <a:off x="604003" y="1865983"/>
            <a:ext cx="1899454" cy="1120244"/>
            <a:chOff x="604003" y="1865983"/>
            <a:chExt cx="1899454" cy="1120244"/>
          </a:xfrm>
        </p:grpSpPr>
        <p:cxnSp>
          <p:nvCxnSpPr>
            <p:cNvPr id="550" name="Straight Arrow Connector 762">
              <a:extLst>
                <a:ext uri="{FF2B5EF4-FFF2-40B4-BE49-F238E27FC236}">
                  <a16:creationId xmlns:a16="http://schemas.microsoft.com/office/drawing/2014/main" id="{BBB29B81-5098-1B61-7514-8C0A515EEBDE}"/>
                </a:ext>
              </a:extLst>
            </p:cNvPr>
            <p:cNvCxnSpPr>
              <a:cxnSpLocks/>
              <a:stCxn id="556" idx="6"/>
              <a:endCxn id="554" idx="3"/>
            </p:cNvCxnSpPr>
            <p:nvPr/>
          </p:nvCxnSpPr>
          <p:spPr>
            <a:xfrm flipV="1">
              <a:off x="892003" y="2640002"/>
              <a:ext cx="428306" cy="17455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762">
              <a:extLst>
                <a:ext uri="{FF2B5EF4-FFF2-40B4-BE49-F238E27FC236}">
                  <a16:creationId xmlns:a16="http://schemas.microsoft.com/office/drawing/2014/main" id="{84245919-D2F0-6800-173F-BFCF48BEA631}"/>
                </a:ext>
              </a:extLst>
            </p:cNvPr>
            <p:cNvCxnSpPr>
              <a:cxnSpLocks/>
              <a:stCxn id="554" idx="5"/>
              <a:endCxn id="562" idx="2"/>
            </p:cNvCxnSpPr>
            <p:nvPr/>
          </p:nvCxnSpPr>
          <p:spPr>
            <a:xfrm>
              <a:off x="1523955" y="2640002"/>
              <a:ext cx="535320" cy="20222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762">
              <a:extLst>
                <a:ext uri="{FF2B5EF4-FFF2-40B4-BE49-F238E27FC236}">
                  <a16:creationId xmlns:a16="http://schemas.microsoft.com/office/drawing/2014/main" id="{BA1F8350-25A6-9AAD-5845-3BC039CEADA5}"/>
                </a:ext>
              </a:extLst>
            </p:cNvPr>
            <p:cNvCxnSpPr>
              <a:cxnSpLocks/>
              <a:stCxn id="554" idx="7"/>
              <a:endCxn id="555" idx="2"/>
            </p:cNvCxnSpPr>
            <p:nvPr/>
          </p:nvCxnSpPr>
          <p:spPr>
            <a:xfrm flipV="1">
              <a:off x="1523955" y="2257810"/>
              <a:ext cx="462921" cy="17854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Arrow Connector 762">
              <a:extLst>
                <a:ext uri="{FF2B5EF4-FFF2-40B4-BE49-F238E27FC236}">
                  <a16:creationId xmlns:a16="http://schemas.microsoft.com/office/drawing/2014/main" id="{D4881133-20A9-633B-35BB-03FDA00F355E}"/>
                </a:ext>
              </a:extLst>
            </p:cNvPr>
            <p:cNvCxnSpPr>
              <a:cxnSpLocks/>
              <a:stCxn id="554" idx="1"/>
              <a:endCxn id="557" idx="5"/>
            </p:cNvCxnSpPr>
            <p:nvPr/>
          </p:nvCxnSpPr>
          <p:spPr>
            <a:xfrm flipH="1" flipV="1">
              <a:off x="975238" y="2264697"/>
              <a:ext cx="345071" cy="17165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Oval 366">
              <a:extLst>
                <a:ext uri="{FF2B5EF4-FFF2-40B4-BE49-F238E27FC236}">
                  <a16:creationId xmlns:a16="http://schemas.microsoft.com/office/drawing/2014/main" id="{60865531-F935-5AFF-238E-95E7EA77F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132" y="2394179"/>
              <a:ext cx="288000" cy="28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55" name="Oval 378">
              <a:extLst>
                <a:ext uri="{FF2B5EF4-FFF2-40B4-BE49-F238E27FC236}">
                  <a16:creationId xmlns:a16="http://schemas.microsoft.com/office/drawing/2014/main" id="{B33E1AB6-2C78-4552-55C6-615D320C9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876" y="2113810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2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56" name="Oval 394">
              <a:extLst>
                <a:ext uri="{FF2B5EF4-FFF2-40B4-BE49-F238E27FC236}">
                  <a16:creationId xmlns:a16="http://schemas.microsoft.com/office/drawing/2014/main" id="{F70C67EB-5F3A-DB01-29C4-F63F17DA8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003" y="267055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Trebuchet MS" panose="020B0703020202090204" pitchFamily="34" charset="0"/>
                </a:rPr>
                <a:t>5</a:t>
              </a:r>
              <a:endParaRPr lang="en-GR" sz="2000" b="1" dirty="0">
                <a:solidFill>
                  <a:schemeClr val="bg1">
                    <a:lumMod val="50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57" name="Oval 418">
              <a:extLst>
                <a:ext uri="{FF2B5EF4-FFF2-40B4-BE49-F238E27FC236}">
                  <a16:creationId xmlns:a16="http://schemas.microsoft.com/office/drawing/2014/main" id="{613AB88C-169E-CC94-06DA-1C597FBC1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415" y="201887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4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558" name="Group 377">
              <a:extLst>
                <a:ext uri="{FF2B5EF4-FFF2-40B4-BE49-F238E27FC236}">
                  <a16:creationId xmlns:a16="http://schemas.microsoft.com/office/drawing/2014/main" id="{90C3F66C-131F-FC80-945F-889DAFFA5AA6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290314" y="2241288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141" name="Rectangle 371">
                <a:extLst>
                  <a:ext uri="{FF2B5EF4-FFF2-40B4-BE49-F238E27FC236}">
                    <a16:creationId xmlns:a16="http://schemas.microsoft.com/office/drawing/2014/main" id="{B1860F91-A408-0DB0-6EC8-3884C5D72EF5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42" name="Group 376">
                <a:extLst>
                  <a:ext uri="{FF2B5EF4-FFF2-40B4-BE49-F238E27FC236}">
                    <a16:creationId xmlns:a16="http://schemas.microsoft.com/office/drawing/2014/main" id="{3DB4E21F-BFE4-DCE7-AB77-EDC5D3CE1D64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43" name="Group 375">
                  <a:extLst>
                    <a:ext uri="{FF2B5EF4-FFF2-40B4-BE49-F238E27FC236}">
                      <a16:creationId xmlns:a16="http://schemas.microsoft.com/office/drawing/2014/main" id="{6E6973E2-B31C-BBE6-EFCE-23323870EA55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45" name="Rectangle 373">
                    <a:extLst>
                      <a:ext uri="{FF2B5EF4-FFF2-40B4-BE49-F238E27FC236}">
                        <a16:creationId xmlns:a16="http://schemas.microsoft.com/office/drawing/2014/main" id="{5ECDA90D-8C9E-4DD1-396E-A109984D320E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47" name="Rectangle 374">
                    <a:extLst>
                      <a:ext uri="{FF2B5EF4-FFF2-40B4-BE49-F238E27FC236}">
                        <a16:creationId xmlns:a16="http://schemas.microsoft.com/office/drawing/2014/main" id="{11296A0F-B54F-CD03-84DC-914DCFE2614C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44" name="Rectangle 372">
                  <a:extLst>
                    <a:ext uri="{FF2B5EF4-FFF2-40B4-BE49-F238E27FC236}">
                      <a16:creationId xmlns:a16="http://schemas.microsoft.com/office/drawing/2014/main" id="{3225161D-1CFC-A598-9C78-F9621CC3B670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559" name="Group 379">
              <a:extLst>
                <a:ext uri="{FF2B5EF4-FFF2-40B4-BE49-F238E27FC236}">
                  <a16:creationId xmlns:a16="http://schemas.microsoft.com/office/drawing/2014/main" id="{CDA726E4-E831-6DB6-889F-596C443D19B7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999058" y="1960919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34" name="Rectangle 380">
                <a:extLst>
                  <a:ext uri="{FF2B5EF4-FFF2-40B4-BE49-F238E27FC236}">
                    <a16:creationId xmlns:a16="http://schemas.microsoft.com/office/drawing/2014/main" id="{81FE9F9D-2A48-D1C3-F53A-C63B1EBE9415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35" name="Group 381">
                <a:extLst>
                  <a:ext uri="{FF2B5EF4-FFF2-40B4-BE49-F238E27FC236}">
                    <a16:creationId xmlns:a16="http://schemas.microsoft.com/office/drawing/2014/main" id="{97B493C5-2A5D-4A41-092A-D577D331E38A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36" name="Group 383">
                  <a:extLst>
                    <a:ext uri="{FF2B5EF4-FFF2-40B4-BE49-F238E27FC236}">
                      <a16:creationId xmlns:a16="http://schemas.microsoft.com/office/drawing/2014/main" id="{9278547E-4E5D-4CBB-8885-85D8267FBC3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38" name="Rectangle 384">
                    <a:extLst>
                      <a:ext uri="{FF2B5EF4-FFF2-40B4-BE49-F238E27FC236}">
                        <a16:creationId xmlns:a16="http://schemas.microsoft.com/office/drawing/2014/main" id="{AFFBC4B1-E0D1-42B0-1182-FA88B23204B4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39" name="Rectangle 385">
                    <a:extLst>
                      <a:ext uri="{FF2B5EF4-FFF2-40B4-BE49-F238E27FC236}">
                        <a16:creationId xmlns:a16="http://schemas.microsoft.com/office/drawing/2014/main" id="{D5ACC457-D95E-450F-7B20-C1937C2AC6F2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37" name="Rectangle 382">
                  <a:extLst>
                    <a:ext uri="{FF2B5EF4-FFF2-40B4-BE49-F238E27FC236}">
                      <a16:creationId xmlns:a16="http://schemas.microsoft.com/office/drawing/2014/main" id="{82D437DD-C790-297D-0123-225FECD880C0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560" name="Group 395">
              <a:extLst>
                <a:ext uri="{FF2B5EF4-FFF2-40B4-BE49-F238E27FC236}">
                  <a16:creationId xmlns:a16="http://schemas.microsoft.com/office/drawing/2014/main" id="{B57580C3-87C1-672E-F705-9546668C03B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16185" y="2517663"/>
              <a:ext cx="432000" cy="108001"/>
              <a:chOff x="2950234" y="1915063"/>
              <a:chExt cx="720000" cy="180001"/>
            </a:xfrm>
            <a:solidFill>
              <a:schemeClr val="bg1">
                <a:lumMod val="85000"/>
              </a:schemeClr>
            </a:solidFill>
          </p:grpSpPr>
          <p:sp>
            <p:nvSpPr>
              <p:cNvPr id="128" name="Rectangle 396">
                <a:extLst>
                  <a:ext uri="{FF2B5EF4-FFF2-40B4-BE49-F238E27FC236}">
                    <a16:creationId xmlns:a16="http://schemas.microsoft.com/office/drawing/2014/main" id="{88AAFABA-0042-E006-84C8-3A26C5A594B9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29" name="Group 397">
                <a:extLst>
                  <a:ext uri="{FF2B5EF4-FFF2-40B4-BE49-F238E27FC236}">
                    <a16:creationId xmlns:a16="http://schemas.microsoft.com/office/drawing/2014/main" id="{A25D75EF-B10D-6DDA-AA1A-4F2CA3DAEAAE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30" name="Group 399">
                  <a:extLst>
                    <a:ext uri="{FF2B5EF4-FFF2-40B4-BE49-F238E27FC236}">
                      <a16:creationId xmlns:a16="http://schemas.microsoft.com/office/drawing/2014/main" id="{1C7AB318-038F-E3AB-2F37-4E008DB8D418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32" name="Rectangle 400">
                    <a:extLst>
                      <a:ext uri="{FF2B5EF4-FFF2-40B4-BE49-F238E27FC236}">
                        <a16:creationId xmlns:a16="http://schemas.microsoft.com/office/drawing/2014/main" id="{A0AF782A-EE81-61B4-AC45-4B0CBECDA5B4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33" name="Rectangle 401">
                    <a:extLst>
                      <a:ext uri="{FF2B5EF4-FFF2-40B4-BE49-F238E27FC236}">
                        <a16:creationId xmlns:a16="http://schemas.microsoft.com/office/drawing/2014/main" id="{E20A8A7A-4FB0-BD83-D989-7EB9F56EC22D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31" name="Rectangle 398">
                  <a:extLst>
                    <a:ext uri="{FF2B5EF4-FFF2-40B4-BE49-F238E27FC236}">
                      <a16:creationId xmlns:a16="http://schemas.microsoft.com/office/drawing/2014/main" id="{50898617-F990-C8AA-B2F9-771FA1600A12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561" name="Group 419">
              <a:extLst>
                <a:ext uri="{FF2B5EF4-FFF2-40B4-BE49-F238E27FC236}">
                  <a16:creationId xmlns:a16="http://schemas.microsoft.com/office/drawing/2014/main" id="{9BBDE345-1136-BF24-1CCB-AAC437DFF078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741597" y="1865983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70" name="Rectangle 420">
                <a:extLst>
                  <a:ext uri="{FF2B5EF4-FFF2-40B4-BE49-F238E27FC236}">
                    <a16:creationId xmlns:a16="http://schemas.microsoft.com/office/drawing/2014/main" id="{4208D5BE-DF39-8A18-00E0-D6F6798DF060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571" name="Group 421">
                <a:extLst>
                  <a:ext uri="{FF2B5EF4-FFF2-40B4-BE49-F238E27FC236}">
                    <a16:creationId xmlns:a16="http://schemas.microsoft.com/office/drawing/2014/main" id="{B8117FFF-8866-157F-D3C0-8225BFD77AF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572" name="Group 423">
                  <a:extLst>
                    <a:ext uri="{FF2B5EF4-FFF2-40B4-BE49-F238E27FC236}">
                      <a16:creationId xmlns:a16="http://schemas.microsoft.com/office/drawing/2014/main" id="{7209D694-7B46-3988-681F-568A304444ED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574" name="Rectangle 424">
                    <a:extLst>
                      <a:ext uri="{FF2B5EF4-FFF2-40B4-BE49-F238E27FC236}">
                        <a16:creationId xmlns:a16="http://schemas.microsoft.com/office/drawing/2014/main" id="{AFE6EDA8-99A5-21C2-C2A6-BB5CB01BA502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575" name="Rectangle 425">
                    <a:extLst>
                      <a:ext uri="{FF2B5EF4-FFF2-40B4-BE49-F238E27FC236}">
                        <a16:creationId xmlns:a16="http://schemas.microsoft.com/office/drawing/2014/main" id="{C7A0DDDF-1C52-A528-D33B-B91AAAAA8F9E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573" name="Rectangle 422">
                  <a:extLst>
                    <a:ext uri="{FF2B5EF4-FFF2-40B4-BE49-F238E27FC236}">
                      <a16:creationId xmlns:a16="http://schemas.microsoft.com/office/drawing/2014/main" id="{F572FDD7-C666-C806-9FAB-ADDAFEB9524B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sp>
          <p:nvSpPr>
            <p:cNvPr id="562" name="Oval 394">
              <a:extLst>
                <a:ext uri="{FF2B5EF4-FFF2-40B4-BE49-F238E27FC236}">
                  <a16:creationId xmlns:a16="http://schemas.microsoft.com/office/drawing/2014/main" id="{F3FBD15D-AC05-47EE-1AAD-EC208F901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9275" y="2698227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6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563" name="Group 395">
              <a:extLst>
                <a:ext uri="{FF2B5EF4-FFF2-40B4-BE49-F238E27FC236}">
                  <a16:creationId xmlns:a16="http://schemas.microsoft.com/office/drawing/2014/main" id="{5D4A07BD-4FAA-1E6C-B9D6-23AAB131ED4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071457" y="2545336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64" name="Rectangle 396">
                <a:extLst>
                  <a:ext uri="{FF2B5EF4-FFF2-40B4-BE49-F238E27FC236}">
                    <a16:creationId xmlns:a16="http://schemas.microsoft.com/office/drawing/2014/main" id="{809367EC-A121-C1D1-FA11-0183522ABCC4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565" name="Group 397">
                <a:extLst>
                  <a:ext uri="{FF2B5EF4-FFF2-40B4-BE49-F238E27FC236}">
                    <a16:creationId xmlns:a16="http://schemas.microsoft.com/office/drawing/2014/main" id="{2B35B9C5-10CD-0B14-FDF5-54D1E2A85D6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566" name="Group 399">
                  <a:extLst>
                    <a:ext uri="{FF2B5EF4-FFF2-40B4-BE49-F238E27FC236}">
                      <a16:creationId xmlns:a16="http://schemas.microsoft.com/office/drawing/2014/main" id="{4B3A1831-9D58-C3FA-FFDA-4F2F70261B85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568" name="Rectangle 400">
                    <a:extLst>
                      <a:ext uri="{FF2B5EF4-FFF2-40B4-BE49-F238E27FC236}">
                        <a16:creationId xmlns:a16="http://schemas.microsoft.com/office/drawing/2014/main" id="{C2C1DE84-2ECD-A5C1-B573-2DD7CD0B006F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569" name="Rectangle 401">
                    <a:extLst>
                      <a:ext uri="{FF2B5EF4-FFF2-40B4-BE49-F238E27FC236}">
                        <a16:creationId xmlns:a16="http://schemas.microsoft.com/office/drawing/2014/main" id="{79841DB5-9EAB-CFA0-A582-D0EE210E6A81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567" name="Rectangle 398">
                  <a:extLst>
                    <a:ext uri="{FF2B5EF4-FFF2-40B4-BE49-F238E27FC236}">
                      <a16:creationId xmlns:a16="http://schemas.microsoft.com/office/drawing/2014/main" id="{AC211F53-95AE-26FC-F88D-17A1B0B31260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52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Execution Steps of GNN Layers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GNNs comprise </a:t>
            </a:r>
            <a:r>
              <a:rPr lang="en-GR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a few </a:t>
            </a:r>
            <a:r>
              <a:rPr lang="en-GR" sz="2400" dirty="0">
                <a:latin typeface="Trebuchet MS" panose="020B0703020202090204" pitchFamily="34" charset="0"/>
              </a:rPr>
              <a:t>layers (e.g., 3-5 layers)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Each GNN layer has </a:t>
            </a:r>
            <a:r>
              <a:rPr lang="en-GR" sz="2400" b="1" i="1" dirty="0">
                <a:solidFill>
                  <a:schemeClr val="accent5"/>
                </a:solidFill>
                <a:latin typeface="Trebuchet MS" panose="020B0703020202090204" pitchFamily="34" charset="0"/>
              </a:rPr>
              <a:t>two</a:t>
            </a:r>
            <a:r>
              <a:rPr lang="en-GR" sz="2400" dirty="0">
                <a:latin typeface="Trebuchet MS" panose="020B0703020202090204" pitchFamily="34" charset="0"/>
              </a:rPr>
              <a:t> execution steps:</a:t>
            </a:r>
            <a:endParaRPr lang="en-GR" sz="2000" dirty="0">
              <a:latin typeface="Trebuchet MS" panose="020B0703020202090204" pitchFamily="34" charset="0"/>
            </a:endParaRP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grpSp>
        <p:nvGrpSpPr>
          <p:cNvPr id="888" name="组合 887">
            <a:extLst>
              <a:ext uri="{FF2B5EF4-FFF2-40B4-BE49-F238E27FC236}">
                <a16:creationId xmlns:a16="http://schemas.microsoft.com/office/drawing/2014/main" id="{3B81BE81-2AE9-0BC4-BCDB-E3E91C65013C}"/>
              </a:ext>
            </a:extLst>
          </p:cNvPr>
          <p:cNvGrpSpPr/>
          <p:nvPr/>
        </p:nvGrpSpPr>
        <p:grpSpPr>
          <a:xfrm>
            <a:off x="604003" y="1865983"/>
            <a:ext cx="1899454" cy="1120244"/>
            <a:chOff x="604003" y="1865983"/>
            <a:chExt cx="1899454" cy="1120244"/>
          </a:xfrm>
        </p:grpSpPr>
        <p:cxnSp>
          <p:nvCxnSpPr>
            <p:cNvPr id="371" name="Straight Arrow Connector 762">
              <a:extLst>
                <a:ext uri="{FF2B5EF4-FFF2-40B4-BE49-F238E27FC236}">
                  <a16:creationId xmlns:a16="http://schemas.microsoft.com/office/drawing/2014/main" id="{59E649AA-FB94-A802-59F7-2564D92FECC9}"/>
                </a:ext>
              </a:extLst>
            </p:cNvPr>
            <p:cNvCxnSpPr>
              <a:cxnSpLocks/>
              <a:stCxn id="8" idx="6"/>
              <a:endCxn id="4" idx="3"/>
            </p:cNvCxnSpPr>
            <p:nvPr/>
          </p:nvCxnSpPr>
          <p:spPr>
            <a:xfrm flipV="1">
              <a:off x="892003" y="2640002"/>
              <a:ext cx="428306" cy="17455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762">
              <a:extLst>
                <a:ext uri="{FF2B5EF4-FFF2-40B4-BE49-F238E27FC236}">
                  <a16:creationId xmlns:a16="http://schemas.microsoft.com/office/drawing/2014/main" id="{21E8EFA6-41CF-0A82-77F7-04D456AB8ADF}"/>
                </a:ext>
              </a:extLst>
            </p:cNvPr>
            <p:cNvCxnSpPr>
              <a:cxnSpLocks/>
              <a:stCxn id="4" idx="5"/>
              <a:endCxn id="363" idx="2"/>
            </p:cNvCxnSpPr>
            <p:nvPr/>
          </p:nvCxnSpPr>
          <p:spPr>
            <a:xfrm>
              <a:off x="1523955" y="2640002"/>
              <a:ext cx="535320" cy="20222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762">
              <a:extLst>
                <a:ext uri="{FF2B5EF4-FFF2-40B4-BE49-F238E27FC236}">
                  <a16:creationId xmlns:a16="http://schemas.microsoft.com/office/drawing/2014/main" id="{FD25B74B-4E8B-4429-6879-B18BD7F668C8}"/>
                </a:ext>
              </a:extLst>
            </p:cNvPr>
            <p:cNvCxnSpPr>
              <a:cxnSpLocks/>
              <a:stCxn id="4" idx="7"/>
              <a:endCxn id="5" idx="2"/>
            </p:cNvCxnSpPr>
            <p:nvPr/>
          </p:nvCxnSpPr>
          <p:spPr>
            <a:xfrm flipV="1">
              <a:off x="1523955" y="2257810"/>
              <a:ext cx="462921" cy="17854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762">
              <a:extLst>
                <a:ext uri="{FF2B5EF4-FFF2-40B4-BE49-F238E27FC236}">
                  <a16:creationId xmlns:a16="http://schemas.microsoft.com/office/drawing/2014/main" id="{556C1B62-DEB7-E8F2-8100-51C84F2B2FA7}"/>
                </a:ext>
              </a:extLst>
            </p:cNvPr>
            <p:cNvCxnSpPr>
              <a:cxnSpLocks/>
              <a:stCxn id="4" idx="1"/>
              <a:endCxn id="111" idx="5"/>
            </p:cNvCxnSpPr>
            <p:nvPr/>
          </p:nvCxnSpPr>
          <p:spPr>
            <a:xfrm flipH="1" flipV="1">
              <a:off x="975238" y="2264697"/>
              <a:ext cx="345071" cy="17165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66">
              <a:extLst>
                <a:ext uri="{FF2B5EF4-FFF2-40B4-BE49-F238E27FC236}">
                  <a16:creationId xmlns:a16="http://schemas.microsoft.com/office/drawing/2014/main" id="{283DA280-0453-E5BC-663B-8B3EF3B1A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132" y="2394179"/>
              <a:ext cx="288000" cy="28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" name="Oval 378">
              <a:extLst>
                <a:ext uri="{FF2B5EF4-FFF2-40B4-BE49-F238E27FC236}">
                  <a16:creationId xmlns:a16="http://schemas.microsoft.com/office/drawing/2014/main" id="{3F2F5A99-982A-B711-2261-23FCA2A44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876" y="2113810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2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8" name="Oval 394">
              <a:extLst>
                <a:ext uri="{FF2B5EF4-FFF2-40B4-BE49-F238E27FC236}">
                  <a16:creationId xmlns:a16="http://schemas.microsoft.com/office/drawing/2014/main" id="{7EDBBF97-6852-1866-4281-7B26C0DF4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003" y="267055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Trebuchet MS" panose="020B0703020202090204" pitchFamily="34" charset="0"/>
                </a:rPr>
                <a:t>5</a:t>
              </a:r>
              <a:endParaRPr lang="en-GR" sz="2000" b="1" dirty="0">
                <a:solidFill>
                  <a:schemeClr val="bg1">
                    <a:lumMod val="50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111" name="Oval 418">
              <a:extLst>
                <a:ext uri="{FF2B5EF4-FFF2-40B4-BE49-F238E27FC236}">
                  <a16:creationId xmlns:a16="http://schemas.microsoft.com/office/drawing/2014/main" id="{0231F6EF-B936-ABC3-C006-6231542CC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415" y="201887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4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140" name="Group 377">
              <a:extLst>
                <a:ext uri="{FF2B5EF4-FFF2-40B4-BE49-F238E27FC236}">
                  <a16:creationId xmlns:a16="http://schemas.microsoft.com/office/drawing/2014/main" id="{E5271A43-EA59-4911-E826-29FE6A3D0CF1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290314" y="2241288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269" name="Rectangle 371">
                <a:extLst>
                  <a:ext uri="{FF2B5EF4-FFF2-40B4-BE49-F238E27FC236}">
                    <a16:creationId xmlns:a16="http://schemas.microsoft.com/office/drawing/2014/main" id="{1BBAFACF-6123-C12C-BAB5-350E22ED5143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270" name="Group 376">
                <a:extLst>
                  <a:ext uri="{FF2B5EF4-FFF2-40B4-BE49-F238E27FC236}">
                    <a16:creationId xmlns:a16="http://schemas.microsoft.com/office/drawing/2014/main" id="{CBAC0DB4-316C-087E-BC4F-65E770AB534B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271" name="Group 375">
                  <a:extLst>
                    <a:ext uri="{FF2B5EF4-FFF2-40B4-BE49-F238E27FC236}">
                      <a16:creationId xmlns:a16="http://schemas.microsoft.com/office/drawing/2014/main" id="{D6D90673-E9BC-BF56-5C56-625AE8128A1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273" name="Rectangle 373">
                    <a:extLst>
                      <a:ext uri="{FF2B5EF4-FFF2-40B4-BE49-F238E27FC236}">
                        <a16:creationId xmlns:a16="http://schemas.microsoft.com/office/drawing/2014/main" id="{BFBA8269-34A8-DA4E-CD45-26801DB608E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74" name="Rectangle 374">
                    <a:extLst>
                      <a:ext uri="{FF2B5EF4-FFF2-40B4-BE49-F238E27FC236}">
                        <a16:creationId xmlns:a16="http://schemas.microsoft.com/office/drawing/2014/main" id="{7E01180B-3D97-0E60-CA63-ACCC14F714B0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272" name="Rectangle 372">
                  <a:extLst>
                    <a:ext uri="{FF2B5EF4-FFF2-40B4-BE49-F238E27FC236}">
                      <a16:creationId xmlns:a16="http://schemas.microsoft.com/office/drawing/2014/main" id="{D497B3E2-D16E-4C76-DECE-48D8459CE42F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46" name="Group 379">
              <a:extLst>
                <a:ext uri="{FF2B5EF4-FFF2-40B4-BE49-F238E27FC236}">
                  <a16:creationId xmlns:a16="http://schemas.microsoft.com/office/drawing/2014/main" id="{909D9E7A-6E38-86C7-8BBD-DABFA828B1A2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999058" y="1960919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63" name="Rectangle 380">
                <a:extLst>
                  <a:ext uri="{FF2B5EF4-FFF2-40B4-BE49-F238E27FC236}">
                    <a16:creationId xmlns:a16="http://schemas.microsoft.com/office/drawing/2014/main" id="{6298498B-9FE9-4ACE-2F87-8C6BE6D14BB6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264" name="Group 381">
                <a:extLst>
                  <a:ext uri="{FF2B5EF4-FFF2-40B4-BE49-F238E27FC236}">
                    <a16:creationId xmlns:a16="http://schemas.microsoft.com/office/drawing/2014/main" id="{700CE36E-25C6-03DC-7D8A-D747CA5BD06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265" name="Group 383">
                  <a:extLst>
                    <a:ext uri="{FF2B5EF4-FFF2-40B4-BE49-F238E27FC236}">
                      <a16:creationId xmlns:a16="http://schemas.microsoft.com/office/drawing/2014/main" id="{1320BF8B-403A-53E2-1FDC-2A856AD7773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267" name="Rectangle 384">
                    <a:extLst>
                      <a:ext uri="{FF2B5EF4-FFF2-40B4-BE49-F238E27FC236}">
                        <a16:creationId xmlns:a16="http://schemas.microsoft.com/office/drawing/2014/main" id="{685BB1FC-2078-25E4-7E84-55317058DB53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68" name="Rectangle 385">
                    <a:extLst>
                      <a:ext uri="{FF2B5EF4-FFF2-40B4-BE49-F238E27FC236}">
                        <a16:creationId xmlns:a16="http://schemas.microsoft.com/office/drawing/2014/main" id="{111263FC-ABD5-DEC0-0CD2-6AFA117FBE3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266" name="Rectangle 382">
                  <a:extLst>
                    <a:ext uri="{FF2B5EF4-FFF2-40B4-BE49-F238E27FC236}">
                      <a16:creationId xmlns:a16="http://schemas.microsoft.com/office/drawing/2014/main" id="{BED9D13E-7FC5-3E94-0452-6DEB45091B1F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48" name="Group 395">
              <a:extLst>
                <a:ext uri="{FF2B5EF4-FFF2-40B4-BE49-F238E27FC236}">
                  <a16:creationId xmlns:a16="http://schemas.microsoft.com/office/drawing/2014/main" id="{5A1E257E-29F6-E92B-327F-BDBB09343FA4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16185" y="2517663"/>
              <a:ext cx="432000" cy="108001"/>
              <a:chOff x="2950234" y="1915063"/>
              <a:chExt cx="720000" cy="180001"/>
            </a:xfrm>
            <a:solidFill>
              <a:schemeClr val="bg1">
                <a:lumMod val="85000"/>
              </a:schemeClr>
            </a:solidFill>
          </p:grpSpPr>
          <p:sp>
            <p:nvSpPr>
              <p:cNvPr id="251" name="Rectangle 396">
                <a:extLst>
                  <a:ext uri="{FF2B5EF4-FFF2-40B4-BE49-F238E27FC236}">
                    <a16:creationId xmlns:a16="http://schemas.microsoft.com/office/drawing/2014/main" id="{6BE1F670-345C-38BA-4969-5A31ACB109EB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252" name="Group 397">
                <a:extLst>
                  <a:ext uri="{FF2B5EF4-FFF2-40B4-BE49-F238E27FC236}">
                    <a16:creationId xmlns:a16="http://schemas.microsoft.com/office/drawing/2014/main" id="{40856138-6ACB-FC2E-3B39-6865D94990D8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253" name="Group 399">
                  <a:extLst>
                    <a:ext uri="{FF2B5EF4-FFF2-40B4-BE49-F238E27FC236}">
                      <a16:creationId xmlns:a16="http://schemas.microsoft.com/office/drawing/2014/main" id="{DFE824B1-AF3E-2E53-4495-288BE647535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255" name="Rectangle 400">
                    <a:extLst>
                      <a:ext uri="{FF2B5EF4-FFF2-40B4-BE49-F238E27FC236}">
                        <a16:creationId xmlns:a16="http://schemas.microsoft.com/office/drawing/2014/main" id="{9463A22C-A432-B108-FE73-B46E177CCC58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56" name="Rectangle 401">
                    <a:extLst>
                      <a:ext uri="{FF2B5EF4-FFF2-40B4-BE49-F238E27FC236}">
                        <a16:creationId xmlns:a16="http://schemas.microsoft.com/office/drawing/2014/main" id="{2982E9F0-2F20-A2CE-672A-99406807C741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254" name="Rectangle 398">
                  <a:extLst>
                    <a:ext uri="{FF2B5EF4-FFF2-40B4-BE49-F238E27FC236}">
                      <a16:creationId xmlns:a16="http://schemas.microsoft.com/office/drawing/2014/main" id="{61C848AE-4D62-F169-9559-583CD7C927BD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57" name="Group 419">
              <a:extLst>
                <a:ext uri="{FF2B5EF4-FFF2-40B4-BE49-F238E27FC236}">
                  <a16:creationId xmlns:a16="http://schemas.microsoft.com/office/drawing/2014/main" id="{7994EB99-9980-6CD0-D1BB-A9BC210401A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741597" y="1865983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1" name="Rectangle 420">
                <a:extLst>
                  <a:ext uri="{FF2B5EF4-FFF2-40B4-BE49-F238E27FC236}">
                    <a16:creationId xmlns:a16="http://schemas.microsoft.com/office/drawing/2014/main" id="{EEEB500C-B56D-6653-62E5-E299323A2BD3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72" name="Group 421">
                <a:extLst>
                  <a:ext uri="{FF2B5EF4-FFF2-40B4-BE49-F238E27FC236}">
                    <a16:creationId xmlns:a16="http://schemas.microsoft.com/office/drawing/2014/main" id="{F400E9CB-98E6-E434-D877-3035AA25BE5E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73" name="Group 423">
                  <a:extLst>
                    <a:ext uri="{FF2B5EF4-FFF2-40B4-BE49-F238E27FC236}">
                      <a16:creationId xmlns:a16="http://schemas.microsoft.com/office/drawing/2014/main" id="{681ADF86-4392-5C58-0B2A-596F12B2A84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79" name="Rectangle 424">
                    <a:extLst>
                      <a:ext uri="{FF2B5EF4-FFF2-40B4-BE49-F238E27FC236}">
                        <a16:creationId xmlns:a16="http://schemas.microsoft.com/office/drawing/2014/main" id="{A472B235-0288-8D04-2EDD-D6163D3B1D47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0" name="Rectangle 425">
                    <a:extLst>
                      <a:ext uri="{FF2B5EF4-FFF2-40B4-BE49-F238E27FC236}">
                        <a16:creationId xmlns:a16="http://schemas.microsoft.com/office/drawing/2014/main" id="{460EE801-E2E0-22A3-C1C5-45708C620293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74" name="Rectangle 422">
                  <a:extLst>
                    <a:ext uri="{FF2B5EF4-FFF2-40B4-BE49-F238E27FC236}">
                      <a16:creationId xmlns:a16="http://schemas.microsoft.com/office/drawing/2014/main" id="{41CF0A2F-56A4-96CC-4AA1-8A21B5A5AFC6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sp>
          <p:nvSpPr>
            <p:cNvPr id="363" name="Oval 394">
              <a:extLst>
                <a:ext uri="{FF2B5EF4-FFF2-40B4-BE49-F238E27FC236}">
                  <a16:creationId xmlns:a16="http://schemas.microsoft.com/office/drawing/2014/main" id="{24A25FFD-50E9-27D4-C01D-00DCE95F1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9275" y="2698227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6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364" name="Group 395">
              <a:extLst>
                <a:ext uri="{FF2B5EF4-FFF2-40B4-BE49-F238E27FC236}">
                  <a16:creationId xmlns:a16="http://schemas.microsoft.com/office/drawing/2014/main" id="{DEFBC044-E377-27A2-C98D-4EC5E10C116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071457" y="2545336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5" name="Rectangle 396">
                <a:extLst>
                  <a:ext uri="{FF2B5EF4-FFF2-40B4-BE49-F238E27FC236}">
                    <a16:creationId xmlns:a16="http://schemas.microsoft.com/office/drawing/2014/main" id="{6F935CF4-8EE3-C38D-45CA-E99528AE57D8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66" name="Group 397">
                <a:extLst>
                  <a:ext uri="{FF2B5EF4-FFF2-40B4-BE49-F238E27FC236}">
                    <a16:creationId xmlns:a16="http://schemas.microsoft.com/office/drawing/2014/main" id="{332D307A-68EE-4B89-9CD4-CD36D42A7A08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67" name="Group 399">
                  <a:extLst>
                    <a:ext uri="{FF2B5EF4-FFF2-40B4-BE49-F238E27FC236}">
                      <a16:creationId xmlns:a16="http://schemas.microsoft.com/office/drawing/2014/main" id="{0C141F0A-CBC6-4259-1E27-210326FC9ECB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69" name="Rectangle 400">
                    <a:extLst>
                      <a:ext uri="{FF2B5EF4-FFF2-40B4-BE49-F238E27FC236}">
                        <a16:creationId xmlns:a16="http://schemas.microsoft.com/office/drawing/2014/main" id="{99F83970-3FF9-D7A1-5AB5-9026A4AF11AE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70" name="Rectangle 401">
                    <a:extLst>
                      <a:ext uri="{FF2B5EF4-FFF2-40B4-BE49-F238E27FC236}">
                        <a16:creationId xmlns:a16="http://schemas.microsoft.com/office/drawing/2014/main" id="{2758F153-4362-59F5-56F6-43914D22FA6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68" name="Rectangle 398">
                  <a:extLst>
                    <a:ext uri="{FF2B5EF4-FFF2-40B4-BE49-F238E27FC236}">
                      <a16:creationId xmlns:a16="http://schemas.microsoft.com/office/drawing/2014/main" id="{BDA2BB6D-E235-6FF1-6DAB-23C28E047AA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573" name="Multiply 247">
            <a:extLst>
              <a:ext uri="{FF2B5EF4-FFF2-40B4-BE49-F238E27FC236}">
                <a16:creationId xmlns:a16="http://schemas.microsoft.com/office/drawing/2014/main" id="{95E99574-7BDC-9BE9-BC84-1552F13958DC}"/>
              </a:ext>
            </a:extLst>
          </p:cNvPr>
          <p:cNvSpPr/>
          <p:nvPr/>
        </p:nvSpPr>
        <p:spPr>
          <a:xfrm>
            <a:off x="2585845" y="3767842"/>
            <a:ext cx="632012" cy="565883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574" name="Equals 295">
            <a:extLst>
              <a:ext uri="{FF2B5EF4-FFF2-40B4-BE49-F238E27FC236}">
                <a16:creationId xmlns:a16="http://schemas.microsoft.com/office/drawing/2014/main" id="{2233F54D-877D-86D3-4B79-32AA5E3F2542}"/>
              </a:ext>
            </a:extLst>
          </p:cNvPr>
          <p:cNvSpPr/>
          <p:nvPr/>
        </p:nvSpPr>
        <p:spPr>
          <a:xfrm>
            <a:off x="4677375" y="3863527"/>
            <a:ext cx="611101" cy="374512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  <p:sp>
        <p:nvSpPr>
          <p:cNvPr id="623" name="Equals 344">
            <a:extLst>
              <a:ext uri="{FF2B5EF4-FFF2-40B4-BE49-F238E27FC236}">
                <a16:creationId xmlns:a16="http://schemas.microsoft.com/office/drawing/2014/main" id="{DAA8AF31-22E2-F7D0-8B62-B3B0D09D601A}"/>
              </a:ext>
            </a:extLst>
          </p:cNvPr>
          <p:cNvSpPr/>
          <p:nvPr/>
        </p:nvSpPr>
        <p:spPr>
          <a:xfrm>
            <a:off x="9150859" y="3863527"/>
            <a:ext cx="611101" cy="374512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  <p:grpSp>
        <p:nvGrpSpPr>
          <p:cNvPr id="891" name="组合 890">
            <a:extLst>
              <a:ext uri="{FF2B5EF4-FFF2-40B4-BE49-F238E27FC236}">
                <a16:creationId xmlns:a16="http://schemas.microsoft.com/office/drawing/2014/main" id="{C89A6419-D708-3BED-FB0F-20704B30EAFD}"/>
              </a:ext>
            </a:extLst>
          </p:cNvPr>
          <p:cNvGrpSpPr/>
          <p:nvPr/>
        </p:nvGrpSpPr>
        <p:grpSpPr>
          <a:xfrm>
            <a:off x="-11829" y="3239708"/>
            <a:ext cx="2811157" cy="1980906"/>
            <a:chOff x="-11829" y="3239708"/>
            <a:chExt cx="2811157" cy="1980906"/>
          </a:xfrm>
        </p:grpSpPr>
        <p:grpSp>
          <p:nvGrpSpPr>
            <p:cNvPr id="384" name="Group 10">
              <a:extLst>
                <a:ext uri="{FF2B5EF4-FFF2-40B4-BE49-F238E27FC236}">
                  <a16:creationId xmlns:a16="http://schemas.microsoft.com/office/drawing/2014/main" id="{65A6AA29-EAB1-459F-B11B-62DAFD825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3382" y="3239708"/>
              <a:ext cx="1841555" cy="1661813"/>
              <a:chOff x="1036320" y="2259983"/>
              <a:chExt cx="1887319" cy="1928507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385" name="Group 11">
                <a:extLst>
                  <a:ext uri="{FF2B5EF4-FFF2-40B4-BE49-F238E27FC236}">
                    <a16:creationId xmlns:a16="http://schemas.microsoft.com/office/drawing/2014/main" id="{911EF5A2-79BF-B9A2-14D6-159BAA6AAC45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972261"/>
                <a:chOff x="1036320" y="2259983"/>
                <a:chExt cx="1887319" cy="972261"/>
              </a:xfrm>
              <a:grpFill/>
            </p:grpSpPr>
            <p:grpSp>
              <p:nvGrpSpPr>
                <p:cNvPr id="433" name="Group 59">
                  <a:extLst>
                    <a:ext uri="{FF2B5EF4-FFF2-40B4-BE49-F238E27FC236}">
                      <a16:creationId xmlns:a16="http://schemas.microsoft.com/office/drawing/2014/main" id="{48F088BA-272F-3475-2979-B01662978F83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486791"/>
                  <a:chOff x="1036320" y="2259983"/>
                  <a:chExt cx="1887319" cy="486791"/>
                </a:xfrm>
                <a:grpFill/>
              </p:grpSpPr>
              <p:grpSp>
                <p:nvGrpSpPr>
                  <p:cNvPr id="457" name="Group 83">
                    <a:extLst>
                      <a:ext uri="{FF2B5EF4-FFF2-40B4-BE49-F238E27FC236}">
                        <a16:creationId xmlns:a16="http://schemas.microsoft.com/office/drawing/2014/main" id="{96325975-4937-8470-A9EB-3A7E059B289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59983"/>
                    <a:ext cx="1887319" cy="244158"/>
                    <a:chOff x="1036320" y="2262483"/>
                    <a:chExt cx="2174191" cy="274638"/>
                  </a:xfrm>
                  <a:grpFill/>
                </p:grpSpPr>
                <p:grpSp>
                  <p:nvGrpSpPr>
                    <p:cNvPr id="469" name="Group 95">
                      <a:extLst>
                        <a:ext uri="{FF2B5EF4-FFF2-40B4-BE49-F238E27FC236}">
                          <a16:creationId xmlns:a16="http://schemas.microsoft.com/office/drawing/2014/main" id="{4CD3916C-BE42-686B-3A20-BEC216292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62801"/>
                      <a:ext cx="1097280" cy="274320"/>
                      <a:chOff x="1036320" y="2262801"/>
                      <a:chExt cx="1097280" cy="274320"/>
                    </a:xfrm>
                    <a:grpFill/>
                  </p:grpSpPr>
                  <p:sp>
                    <p:nvSpPr>
                      <p:cNvPr id="475" name="Rectangle 101">
                        <a:extLst>
                          <a:ext uri="{FF2B5EF4-FFF2-40B4-BE49-F238E27FC236}">
                            <a16:creationId xmlns:a16="http://schemas.microsoft.com/office/drawing/2014/main" id="{F1062C16-10A8-6AFB-EC2B-E76542C4F4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6" name="Rectangle 102">
                        <a:extLst>
                          <a:ext uri="{FF2B5EF4-FFF2-40B4-BE49-F238E27FC236}">
                            <a16:creationId xmlns:a16="http://schemas.microsoft.com/office/drawing/2014/main" id="{FBD79235-8027-36D7-0167-FB6356A68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7" name="Rectangle 103">
                        <a:extLst>
                          <a:ext uri="{FF2B5EF4-FFF2-40B4-BE49-F238E27FC236}">
                            <a16:creationId xmlns:a16="http://schemas.microsoft.com/office/drawing/2014/main" id="{C2EEE0D9-42CB-023F-78EC-21E65744C8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8" name="Rectangle 104">
                        <a:extLst>
                          <a:ext uri="{FF2B5EF4-FFF2-40B4-BE49-F238E27FC236}">
                            <a16:creationId xmlns:a16="http://schemas.microsoft.com/office/drawing/2014/main" id="{385EDDCF-AFAD-E462-2500-6D74FDB3CD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70" name="Group 96">
                      <a:extLst>
                        <a:ext uri="{FF2B5EF4-FFF2-40B4-BE49-F238E27FC236}">
                          <a16:creationId xmlns:a16="http://schemas.microsoft.com/office/drawing/2014/main" id="{113E7950-AA4E-8F6C-A472-87A38ACC04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62483"/>
                      <a:ext cx="1076911" cy="274320"/>
                      <a:chOff x="1036320" y="2262801"/>
                      <a:chExt cx="1076911" cy="274320"/>
                    </a:xfrm>
                    <a:grpFill/>
                  </p:grpSpPr>
                  <p:sp>
                    <p:nvSpPr>
                      <p:cNvPr id="471" name="Rectangle 97">
                        <a:extLst>
                          <a:ext uri="{FF2B5EF4-FFF2-40B4-BE49-F238E27FC236}">
                            <a16:creationId xmlns:a16="http://schemas.microsoft.com/office/drawing/2014/main" id="{20EFC0C2-0879-5077-54CC-4FC4A18F4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2" name="Rectangle 98">
                        <a:extLst>
                          <a:ext uri="{FF2B5EF4-FFF2-40B4-BE49-F238E27FC236}">
                            <a16:creationId xmlns:a16="http://schemas.microsoft.com/office/drawing/2014/main" id="{90802979-F400-4183-C327-5A852EB3F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3" name="Rectangle 99">
                        <a:extLst>
                          <a:ext uri="{FF2B5EF4-FFF2-40B4-BE49-F238E27FC236}">
                            <a16:creationId xmlns:a16="http://schemas.microsoft.com/office/drawing/2014/main" id="{9B23BFB3-5A2A-5C25-7468-37C798036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9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4" name="Rectangle 100">
                        <a:extLst>
                          <a:ext uri="{FF2B5EF4-FFF2-40B4-BE49-F238E27FC236}">
                            <a16:creationId xmlns:a16="http://schemas.microsoft.com/office/drawing/2014/main" id="{47F7252B-3DC2-2434-2A3C-3734D317B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58" name="Group 84">
                    <a:extLst>
                      <a:ext uri="{FF2B5EF4-FFF2-40B4-BE49-F238E27FC236}">
                        <a16:creationId xmlns:a16="http://schemas.microsoft.com/office/drawing/2014/main" id="{89241965-DA16-999C-5CBE-287B71B5BD1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615"/>
                    <a:ext cx="1887319" cy="244159"/>
                    <a:chOff x="1036320" y="2262483"/>
                    <a:chExt cx="2174191" cy="274640"/>
                  </a:xfrm>
                  <a:grpFill/>
                </p:grpSpPr>
                <p:grpSp>
                  <p:nvGrpSpPr>
                    <p:cNvPr id="459" name="Group 85">
                      <a:extLst>
                        <a:ext uri="{FF2B5EF4-FFF2-40B4-BE49-F238E27FC236}">
                          <a16:creationId xmlns:a16="http://schemas.microsoft.com/office/drawing/2014/main" id="{D9D1CB6B-C6EB-1E3F-6DAB-FC22BBE3B6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62801"/>
                      <a:ext cx="1097280" cy="274322"/>
                      <a:chOff x="1036320" y="2262801"/>
                      <a:chExt cx="1097280" cy="274322"/>
                    </a:xfrm>
                    <a:grpFill/>
                  </p:grpSpPr>
                  <p:sp>
                    <p:nvSpPr>
                      <p:cNvPr id="465" name="Rectangle 91">
                        <a:extLst>
                          <a:ext uri="{FF2B5EF4-FFF2-40B4-BE49-F238E27FC236}">
                            <a16:creationId xmlns:a16="http://schemas.microsoft.com/office/drawing/2014/main" id="{DC240180-27C4-2B62-999C-478AF5CD3B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6" name="Rectangle 92">
                        <a:extLst>
                          <a:ext uri="{FF2B5EF4-FFF2-40B4-BE49-F238E27FC236}">
                            <a16:creationId xmlns:a16="http://schemas.microsoft.com/office/drawing/2014/main" id="{F15D692E-0B5E-DF57-260A-CC6DEC22D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7" name="Rectangle 93">
                        <a:extLst>
                          <a:ext uri="{FF2B5EF4-FFF2-40B4-BE49-F238E27FC236}">
                            <a16:creationId xmlns:a16="http://schemas.microsoft.com/office/drawing/2014/main" id="{95976578-186B-6E45-1752-10412FE90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8" name="Rectangle 94">
                        <a:extLst>
                          <a:ext uri="{FF2B5EF4-FFF2-40B4-BE49-F238E27FC236}">
                            <a16:creationId xmlns:a16="http://schemas.microsoft.com/office/drawing/2014/main" id="{0D20EF32-0C92-ACCA-A8BA-68DAA1D7FC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0" name="Group 86">
                      <a:extLst>
                        <a:ext uri="{FF2B5EF4-FFF2-40B4-BE49-F238E27FC236}">
                          <a16:creationId xmlns:a16="http://schemas.microsoft.com/office/drawing/2014/main" id="{1A338594-1C88-ADDA-9DCA-9E812840D6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62483"/>
                      <a:ext cx="1076911" cy="274322"/>
                      <a:chOff x="1036320" y="2262801"/>
                      <a:chExt cx="1076911" cy="274322"/>
                    </a:xfrm>
                    <a:grpFill/>
                  </p:grpSpPr>
                  <p:sp>
                    <p:nvSpPr>
                      <p:cNvPr id="461" name="Rectangle 87">
                        <a:extLst>
                          <a:ext uri="{FF2B5EF4-FFF2-40B4-BE49-F238E27FC236}">
                            <a16:creationId xmlns:a16="http://schemas.microsoft.com/office/drawing/2014/main" id="{9CDC5F66-1AC0-7829-A17E-2884C89FF7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2" name="Rectangle 88">
                        <a:extLst>
                          <a:ext uri="{FF2B5EF4-FFF2-40B4-BE49-F238E27FC236}">
                            <a16:creationId xmlns:a16="http://schemas.microsoft.com/office/drawing/2014/main" id="{02353C0D-302C-1537-DEF3-BA84C0C34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3" name="Rectangle 89">
                        <a:extLst>
                          <a:ext uri="{FF2B5EF4-FFF2-40B4-BE49-F238E27FC236}">
                            <a16:creationId xmlns:a16="http://schemas.microsoft.com/office/drawing/2014/main" id="{324D9771-95D5-9F95-BF82-03743A1F0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9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4" name="Rectangle 90">
                        <a:extLst>
                          <a:ext uri="{FF2B5EF4-FFF2-40B4-BE49-F238E27FC236}">
                            <a16:creationId xmlns:a16="http://schemas.microsoft.com/office/drawing/2014/main" id="{9819C610-D6A2-BAFC-12CE-1AF45668C9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34" name="Group 60">
                  <a:extLst>
                    <a:ext uri="{FF2B5EF4-FFF2-40B4-BE49-F238E27FC236}">
                      <a16:creationId xmlns:a16="http://schemas.microsoft.com/office/drawing/2014/main" id="{D4E79199-D785-5056-8ACD-30D0DF1D7E09}"/>
                    </a:ext>
                  </a:extLst>
                </p:cNvPr>
                <p:cNvGrpSpPr/>
                <p:nvPr/>
              </p:nvGrpSpPr>
              <p:grpSpPr>
                <a:xfrm>
                  <a:off x="1036320" y="2745453"/>
                  <a:ext cx="1887319" cy="486791"/>
                  <a:chOff x="1036320" y="2259983"/>
                  <a:chExt cx="1887319" cy="486791"/>
                </a:xfrm>
                <a:grpFill/>
              </p:grpSpPr>
              <p:grpSp>
                <p:nvGrpSpPr>
                  <p:cNvPr id="435" name="Group 61">
                    <a:extLst>
                      <a:ext uri="{FF2B5EF4-FFF2-40B4-BE49-F238E27FC236}">
                        <a16:creationId xmlns:a16="http://schemas.microsoft.com/office/drawing/2014/main" id="{2CE3949C-AA51-6E8F-37E5-09CBCA38E97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59983"/>
                    <a:ext cx="1887319" cy="244158"/>
                    <a:chOff x="1036320" y="2262483"/>
                    <a:chExt cx="2174191" cy="274638"/>
                  </a:xfrm>
                  <a:grpFill/>
                </p:grpSpPr>
                <p:grpSp>
                  <p:nvGrpSpPr>
                    <p:cNvPr id="447" name="Group 73">
                      <a:extLst>
                        <a:ext uri="{FF2B5EF4-FFF2-40B4-BE49-F238E27FC236}">
                          <a16:creationId xmlns:a16="http://schemas.microsoft.com/office/drawing/2014/main" id="{1D625847-374D-E0F5-C93E-CE605430D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62801"/>
                      <a:ext cx="1097280" cy="274320"/>
                      <a:chOff x="1036320" y="2262801"/>
                      <a:chExt cx="1097280" cy="274320"/>
                    </a:xfrm>
                    <a:grpFill/>
                  </p:grpSpPr>
                  <p:sp>
                    <p:nvSpPr>
                      <p:cNvPr id="453" name="Rectangle 79">
                        <a:extLst>
                          <a:ext uri="{FF2B5EF4-FFF2-40B4-BE49-F238E27FC236}">
                            <a16:creationId xmlns:a16="http://schemas.microsoft.com/office/drawing/2014/main" id="{4960E768-DB1E-4A05-CE58-07C022101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4" name="Rectangle 80">
                        <a:extLst>
                          <a:ext uri="{FF2B5EF4-FFF2-40B4-BE49-F238E27FC236}">
                            <a16:creationId xmlns:a16="http://schemas.microsoft.com/office/drawing/2014/main" id="{5AC279CC-5C1C-18D9-D00E-BDF078D18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5" name="Rectangle 81">
                        <a:extLst>
                          <a:ext uri="{FF2B5EF4-FFF2-40B4-BE49-F238E27FC236}">
                            <a16:creationId xmlns:a16="http://schemas.microsoft.com/office/drawing/2014/main" id="{C52E35A8-9AE4-93D3-9CFE-7266E82F81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6" name="Rectangle 82">
                        <a:extLst>
                          <a:ext uri="{FF2B5EF4-FFF2-40B4-BE49-F238E27FC236}">
                            <a16:creationId xmlns:a16="http://schemas.microsoft.com/office/drawing/2014/main" id="{384C1215-61A9-2E63-7AAE-892293CD5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48" name="Group 74">
                      <a:extLst>
                        <a:ext uri="{FF2B5EF4-FFF2-40B4-BE49-F238E27FC236}">
                          <a16:creationId xmlns:a16="http://schemas.microsoft.com/office/drawing/2014/main" id="{FC217FA7-329E-3800-9011-2BCE359C6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62483"/>
                      <a:ext cx="1076911" cy="274322"/>
                      <a:chOff x="1036320" y="2262801"/>
                      <a:chExt cx="1076911" cy="274322"/>
                    </a:xfrm>
                    <a:grpFill/>
                  </p:grpSpPr>
                  <p:sp>
                    <p:nvSpPr>
                      <p:cNvPr id="449" name="Rectangle 75">
                        <a:extLst>
                          <a:ext uri="{FF2B5EF4-FFF2-40B4-BE49-F238E27FC236}">
                            <a16:creationId xmlns:a16="http://schemas.microsoft.com/office/drawing/2014/main" id="{1D57B7A5-0CB8-EDBD-C0A9-00FB0F36B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0" name="Rectangle 76">
                        <a:extLst>
                          <a:ext uri="{FF2B5EF4-FFF2-40B4-BE49-F238E27FC236}">
                            <a16:creationId xmlns:a16="http://schemas.microsoft.com/office/drawing/2014/main" id="{1EE6628A-C433-D0E0-9DC7-EA2C607F0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1" name="Rectangle 77">
                        <a:extLst>
                          <a:ext uri="{FF2B5EF4-FFF2-40B4-BE49-F238E27FC236}">
                            <a16:creationId xmlns:a16="http://schemas.microsoft.com/office/drawing/2014/main" id="{6A375C49-8F5B-8718-E089-B18153292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9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2" name="Rectangle 78">
                        <a:extLst>
                          <a:ext uri="{FF2B5EF4-FFF2-40B4-BE49-F238E27FC236}">
                            <a16:creationId xmlns:a16="http://schemas.microsoft.com/office/drawing/2014/main" id="{E2D324F3-7520-8B29-E343-D708DE160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6" name="Group 62">
                    <a:extLst>
                      <a:ext uri="{FF2B5EF4-FFF2-40B4-BE49-F238E27FC236}">
                        <a16:creationId xmlns:a16="http://schemas.microsoft.com/office/drawing/2014/main" id="{91BE0106-7ADF-B392-50CD-90299D8A77B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615"/>
                    <a:ext cx="1887319" cy="244159"/>
                    <a:chOff x="1036320" y="2262483"/>
                    <a:chExt cx="2174191" cy="274640"/>
                  </a:xfrm>
                  <a:grpFill/>
                </p:grpSpPr>
                <p:grpSp>
                  <p:nvGrpSpPr>
                    <p:cNvPr id="437" name="Group 63">
                      <a:extLst>
                        <a:ext uri="{FF2B5EF4-FFF2-40B4-BE49-F238E27FC236}">
                          <a16:creationId xmlns:a16="http://schemas.microsoft.com/office/drawing/2014/main" id="{1E0DA2F9-BCFD-176B-9E0D-7766783287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62801"/>
                      <a:ext cx="1097280" cy="274322"/>
                      <a:chOff x="1036320" y="2262801"/>
                      <a:chExt cx="1097280" cy="274322"/>
                    </a:xfrm>
                    <a:grpFill/>
                  </p:grpSpPr>
                  <p:sp>
                    <p:nvSpPr>
                      <p:cNvPr id="443" name="Rectangle 69">
                        <a:extLst>
                          <a:ext uri="{FF2B5EF4-FFF2-40B4-BE49-F238E27FC236}">
                            <a16:creationId xmlns:a16="http://schemas.microsoft.com/office/drawing/2014/main" id="{B9C23876-AA2B-C2FB-003B-E31F54E01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4" name="Rectangle 70">
                        <a:extLst>
                          <a:ext uri="{FF2B5EF4-FFF2-40B4-BE49-F238E27FC236}">
                            <a16:creationId xmlns:a16="http://schemas.microsoft.com/office/drawing/2014/main" id="{F8661465-1F3F-4BF1-F4F5-382875021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5" name="Rectangle 71">
                        <a:extLst>
                          <a:ext uri="{FF2B5EF4-FFF2-40B4-BE49-F238E27FC236}">
                            <a16:creationId xmlns:a16="http://schemas.microsoft.com/office/drawing/2014/main" id="{D6B3F848-3136-8F11-A441-12E24ABCA0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6" name="Rectangle 72">
                        <a:extLst>
                          <a:ext uri="{FF2B5EF4-FFF2-40B4-BE49-F238E27FC236}">
                            <a16:creationId xmlns:a16="http://schemas.microsoft.com/office/drawing/2014/main" id="{6821241B-2593-B7C7-EF7E-35EEFFADB3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38" name="Group 64">
                      <a:extLst>
                        <a:ext uri="{FF2B5EF4-FFF2-40B4-BE49-F238E27FC236}">
                          <a16:creationId xmlns:a16="http://schemas.microsoft.com/office/drawing/2014/main" id="{411F1A01-1857-B414-E582-EA5E84DF5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62483"/>
                      <a:ext cx="1076911" cy="274322"/>
                      <a:chOff x="1036320" y="2262801"/>
                      <a:chExt cx="1076911" cy="274322"/>
                    </a:xfrm>
                    <a:grpFill/>
                  </p:grpSpPr>
                  <p:sp>
                    <p:nvSpPr>
                      <p:cNvPr id="439" name="Rectangle 65">
                        <a:extLst>
                          <a:ext uri="{FF2B5EF4-FFF2-40B4-BE49-F238E27FC236}">
                            <a16:creationId xmlns:a16="http://schemas.microsoft.com/office/drawing/2014/main" id="{6D8FE422-04DF-1061-3121-1B272D641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0" name="Rectangle 66">
                        <a:extLst>
                          <a:ext uri="{FF2B5EF4-FFF2-40B4-BE49-F238E27FC236}">
                            <a16:creationId xmlns:a16="http://schemas.microsoft.com/office/drawing/2014/main" id="{3A93D6F6-CCBF-796C-79DD-24E8127437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1" name="Rectangle 67">
                        <a:extLst>
                          <a:ext uri="{FF2B5EF4-FFF2-40B4-BE49-F238E27FC236}">
                            <a16:creationId xmlns:a16="http://schemas.microsoft.com/office/drawing/2014/main" id="{45AE3FFF-2050-F5B9-C33A-228D708F1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9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2" name="Rectangle 68">
                        <a:extLst>
                          <a:ext uri="{FF2B5EF4-FFF2-40B4-BE49-F238E27FC236}">
                            <a16:creationId xmlns:a16="http://schemas.microsoft.com/office/drawing/2014/main" id="{B362D519-47A5-9D0C-A76B-E9845E2BB5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86" name="Group 12">
                <a:extLst>
                  <a:ext uri="{FF2B5EF4-FFF2-40B4-BE49-F238E27FC236}">
                    <a16:creationId xmlns:a16="http://schemas.microsoft.com/office/drawing/2014/main" id="{0B7629C2-DB93-B3BA-C106-AAF52F1160C7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887319" cy="972266"/>
                <a:chOff x="1036320" y="2239962"/>
                <a:chExt cx="1887319" cy="972266"/>
              </a:xfrm>
              <a:grpFill/>
            </p:grpSpPr>
            <p:grpSp>
              <p:nvGrpSpPr>
                <p:cNvPr id="387" name="Group 13">
                  <a:extLst>
                    <a:ext uri="{FF2B5EF4-FFF2-40B4-BE49-F238E27FC236}">
                      <a16:creationId xmlns:a16="http://schemas.microsoft.com/office/drawing/2014/main" id="{4C378E57-FF42-7C11-8CC7-2AF5A4C8325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486796"/>
                  <a:chOff x="1036320" y="2239962"/>
                  <a:chExt cx="1887319" cy="486796"/>
                </a:xfrm>
                <a:grpFill/>
              </p:grpSpPr>
              <p:grpSp>
                <p:nvGrpSpPr>
                  <p:cNvPr id="411" name="Group 37">
                    <a:extLst>
                      <a:ext uri="{FF2B5EF4-FFF2-40B4-BE49-F238E27FC236}">
                        <a16:creationId xmlns:a16="http://schemas.microsoft.com/office/drawing/2014/main" id="{A6D2563C-F9F8-F6A4-72E3-B8A59744424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887319" cy="244158"/>
                    <a:chOff x="1036320" y="2239962"/>
                    <a:chExt cx="2174191" cy="274638"/>
                  </a:xfrm>
                  <a:grpFill/>
                </p:grpSpPr>
                <p:grpSp>
                  <p:nvGrpSpPr>
                    <p:cNvPr id="423" name="Group 49">
                      <a:extLst>
                        <a:ext uri="{FF2B5EF4-FFF2-40B4-BE49-F238E27FC236}">
                          <a16:creationId xmlns:a16="http://schemas.microsoft.com/office/drawing/2014/main" id="{37C2EF56-BADF-B255-1952-DBA50CE309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29" name="Rectangle 55">
                        <a:extLst>
                          <a:ext uri="{FF2B5EF4-FFF2-40B4-BE49-F238E27FC236}">
                            <a16:creationId xmlns:a16="http://schemas.microsoft.com/office/drawing/2014/main" id="{BC8ECCA2-B0BD-3806-0523-6F759567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0" name="Rectangle 56">
                        <a:extLst>
                          <a:ext uri="{FF2B5EF4-FFF2-40B4-BE49-F238E27FC236}">
                            <a16:creationId xmlns:a16="http://schemas.microsoft.com/office/drawing/2014/main" id="{7836CB83-A830-EB54-2A53-A7220C384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1" name="Rectangle 57">
                        <a:extLst>
                          <a:ext uri="{FF2B5EF4-FFF2-40B4-BE49-F238E27FC236}">
                            <a16:creationId xmlns:a16="http://schemas.microsoft.com/office/drawing/2014/main" id="{C64928C0-956B-8E2E-A68E-C6A9BCA6B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2" name="Rectangle 58">
                        <a:extLst>
                          <a:ext uri="{FF2B5EF4-FFF2-40B4-BE49-F238E27FC236}">
                            <a16:creationId xmlns:a16="http://schemas.microsoft.com/office/drawing/2014/main" id="{DE4F207D-0577-5F15-7908-413FA71F2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4" name="Group 50">
                      <a:extLst>
                        <a:ext uri="{FF2B5EF4-FFF2-40B4-BE49-F238E27FC236}">
                          <a16:creationId xmlns:a16="http://schemas.microsoft.com/office/drawing/2014/main" id="{61462B4F-FECE-54E0-0281-17849A29A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76911" cy="274320"/>
                      <a:chOff x="1036320" y="2240280"/>
                      <a:chExt cx="1076911" cy="274320"/>
                    </a:xfrm>
                    <a:grpFill/>
                  </p:grpSpPr>
                  <p:sp>
                    <p:nvSpPr>
                      <p:cNvPr id="425" name="Rectangle 51">
                        <a:extLst>
                          <a:ext uri="{FF2B5EF4-FFF2-40B4-BE49-F238E27FC236}">
                            <a16:creationId xmlns:a16="http://schemas.microsoft.com/office/drawing/2014/main" id="{817420FA-6770-1FCF-A53E-4BC71CCD7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6" name="Rectangle 52">
                        <a:extLst>
                          <a:ext uri="{FF2B5EF4-FFF2-40B4-BE49-F238E27FC236}">
                            <a16:creationId xmlns:a16="http://schemas.microsoft.com/office/drawing/2014/main" id="{C1F64C30-C125-F458-2827-40CE5337E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7" name="Rectangle 53">
                        <a:extLst>
                          <a:ext uri="{FF2B5EF4-FFF2-40B4-BE49-F238E27FC236}">
                            <a16:creationId xmlns:a16="http://schemas.microsoft.com/office/drawing/2014/main" id="{AA42D95A-4727-3845-D536-0EE198130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8" name="Rectangle 54">
                        <a:extLst>
                          <a:ext uri="{FF2B5EF4-FFF2-40B4-BE49-F238E27FC236}">
                            <a16:creationId xmlns:a16="http://schemas.microsoft.com/office/drawing/2014/main" id="{7EDF711B-6A59-1EFE-D381-D47FD0FAF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2" name="Group 38">
                    <a:extLst>
                      <a:ext uri="{FF2B5EF4-FFF2-40B4-BE49-F238E27FC236}">
                        <a16:creationId xmlns:a16="http://schemas.microsoft.com/office/drawing/2014/main" id="{5339E061-EB28-0ADA-E75F-D82709BB843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887319" cy="244158"/>
                    <a:chOff x="1036320" y="2239962"/>
                    <a:chExt cx="2174191" cy="274638"/>
                  </a:xfrm>
                  <a:grpFill/>
                </p:grpSpPr>
                <p:grpSp>
                  <p:nvGrpSpPr>
                    <p:cNvPr id="413" name="Group 39">
                      <a:extLst>
                        <a:ext uri="{FF2B5EF4-FFF2-40B4-BE49-F238E27FC236}">
                          <a16:creationId xmlns:a16="http://schemas.microsoft.com/office/drawing/2014/main" id="{96D957FC-7D91-A63E-2AC8-144B3497A6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9" name="Rectangle 45">
                        <a:extLst>
                          <a:ext uri="{FF2B5EF4-FFF2-40B4-BE49-F238E27FC236}">
                            <a16:creationId xmlns:a16="http://schemas.microsoft.com/office/drawing/2014/main" id="{2602C844-A136-5797-1901-D582B7E9B6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0" name="Rectangle 46">
                        <a:extLst>
                          <a:ext uri="{FF2B5EF4-FFF2-40B4-BE49-F238E27FC236}">
                            <a16:creationId xmlns:a16="http://schemas.microsoft.com/office/drawing/2014/main" id="{C032EADC-EA8B-5AF2-7BF5-959731BBE3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1" name="Rectangle 47">
                        <a:extLst>
                          <a:ext uri="{FF2B5EF4-FFF2-40B4-BE49-F238E27FC236}">
                            <a16:creationId xmlns:a16="http://schemas.microsoft.com/office/drawing/2014/main" id="{E8E674E4-78A5-B3D3-BB14-D961FA802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2" name="Rectangle 48">
                        <a:extLst>
                          <a:ext uri="{FF2B5EF4-FFF2-40B4-BE49-F238E27FC236}">
                            <a16:creationId xmlns:a16="http://schemas.microsoft.com/office/drawing/2014/main" id="{BB1909A6-C811-7B44-0FA2-A8A46C458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14" name="Group 40">
                      <a:extLst>
                        <a:ext uri="{FF2B5EF4-FFF2-40B4-BE49-F238E27FC236}">
                          <a16:creationId xmlns:a16="http://schemas.microsoft.com/office/drawing/2014/main" id="{3041E9B7-D286-6B2B-9240-311D1D9CB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76911" cy="274320"/>
                      <a:chOff x="1036320" y="2240280"/>
                      <a:chExt cx="1076911" cy="274320"/>
                    </a:xfrm>
                    <a:grpFill/>
                  </p:grpSpPr>
                  <p:sp>
                    <p:nvSpPr>
                      <p:cNvPr id="415" name="Rectangle 41">
                        <a:extLst>
                          <a:ext uri="{FF2B5EF4-FFF2-40B4-BE49-F238E27FC236}">
                            <a16:creationId xmlns:a16="http://schemas.microsoft.com/office/drawing/2014/main" id="{EE0AE87B-96CC-0420-0EFB-4166389227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6" name="Rectangle 42">
                        <a:extLst>
                          <a:ext uri="{FF2B5EF4-FFF2-40B4-BE49-F238E27FC236}">
                            <a16:creationId xmlns:a16="http://schemas.microsoft.com/office/drawing/2014/main" id="{274A1044-E9F1-80D2-3DE1-96F21DCDE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7" name="Rectangle 43">
                        <a:extLst>
                          <a:ext uri="{FF2B5EF4-FFF2-40B4-BE49-F238E27FC236}">
                            <a16:creationId xmlns:a16="http://schemas.microsoft.com/office/drawing/2014/main" id="{1CED5024-4DEC-DF21-F8F6-7CFB98F74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8" name="Rectangle 44">
                        <a:extLst>
                          <a:ext uri="{FF2B5EF4-FFF2-40B4-BE49-F238E27FC236}">
                            <a16:creationId xmlns:a16="http://schemas.microsoft.com/office/drawing/2014/main" id="{C3C548F5-FC33-C619-5E94-915E1953C8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8" name="Group 14">
                  <a:extLst>
                    <a:ext uri="{FF2B5EF4-FFF2-40B4-BE49-F238E27FC236}">
                      <a16:creationId xmlns:a16="http://schemas.microsoft.com/office/drawing/2014/main" id="{B4A6863C-F666-0050-61EF-0DF88AD5570A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887319" cy="486796"/>
                  <a:chOff x="1036320" y="2239962"/>
                  <a:chExt cx="1887319" cy="486796"/>
                </a:xfrm>
                <a:grpFill/>
              </p:grpSpPr>
              <p:grpSp>
                <p:nvGrpSpPr>
                  <p:cNvPr id="389" name="Group 15">
                    <a:extLst>
                      <a:ext uri="{FF2B5EF4-FFF2-40B4-BE49-F238E27FC236}">
                        <a16:creationId xmlns:a16="http://schemas.microsoft.com/office/drawing/2014/main" id="{C40AE605-3577-2B40-78FD-247FC4CF833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887319" cy="244158"/>
                    <a:chOff x="1036320" y="2239962"/>
                    <a:chExt cx="2174191" cy="274638"/>
                  </a:xfrm>
                  <a:grpFill/>
                </p:grpSpPr>
                <p:grpSp>
                  <p:nvGrpSpPr>
                    <p:cNvPr id="401" name="Group 27">
                      <a:extLst>
                        <a:ext uri="{FF2B5EF4-FFF2-40B4-BE49-F238E27FC236}">
                          <a16:creationId xmlns:a16="http://schemas.microsoft.com/office/drawing/2014/main" id="{BA57921A-E05D-ECF3-B60D-31FD922634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7" name="Rectangle 33">
                        <a:extLst>
                          <a:ext uri="{FF2B5EF4-FFF2-40B4-BE49-F238E27FC236}">
                            <a16:creationId xmlns:a16="http://schemas.microsoft.com/office/drawing/2014/main" id="{0C2D99DF-B637-45E3-FEE2-EA1C1A9B8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8" name="Rectangle 34">
                        <a:extLst>
                          <a:ext uri="{FF2B5EF4-FFF2-40B4-BE49-F238E27FC236}">
                            <a16:creationId xmlns:a16="http://schemas.microsoft.com/office/drawing/2014/main" id="{B23517BF-197D-1BCC-1B89-4AA977315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9" name="Rectangle 35">
                        <a:extLst>
                          <a:ext uri="{FF2B5EF4-FFF2-40B4-BE49-F238E27FC236}">
                            <a16:creationId xmlns:a16="http://schemas.microsoft.com/office/drawing/2014/main" id="{D0863D95-8980-49D0-6069-57DCD47F4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0" name="Rectangle 36">
                        <a:extLst>
                          <a:ext uri="{FF2B5EF4-FFF2-40B4-BE49-F238E27FC236}">
                            <a16:creationId xmlns:a16="http://schemas.microsoft.com/office/drawing/2014/main" id="{F20D9DBC-7490-DE68-BF49-DB621E999B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02" name="Group 28">
                      <a:extLst>
                        <a:ext uri="{FF2B5EF4-FFF2-40B4-BE49-F238E27FC236}">
                          <a16:creationId xmlns:a16="http://schemas.microsoft.com/office/drawing/2014/main" id="{57647AA3-1F2D-171D-99E8-6D266B9858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76911" cy="274320"/>
                      <a:chOff x="1036320" y="2240280"/>
                      <a:chExt cx="1076911" cy="274320"/>
                    </a:xfrm>
                    <a:grpFill/>
                  </p:grpSpPr>
                  <p:sp>
                    <p:nvSpPr>
                      <p:cNvPr id="403" name="Rectangle 29">
                        <a:extLst>
                          <a:ext uri="{FF2B5EF4-FFF2-40B4-BE49-F238E27FC236}">
                            <a16:creationId xmlns:a16="http://schemas.microsoft.com/office/drawing/2014/main" id="{D250A68D-51EA-B3BB-18F3-888290A93F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4" name="Rectangle 30">
                        <a:extLst>
                          <a:ext uri="{FF2B5EF4-FFF2-40B4-BE49-F238E27FC236}">
                            <a16:creationId xmlns:a16="http://schemas.microsoft.com/office/drawing/2014/main" id="{33CF5DD7-F4C6-CA91-1ECA-B96A9E5FF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5" name="Rectangle 31">
                        <a:extLst>
                          <a:ext uri="{FF2B5EF4-FFF2-40B4-BE49-F238E27FC236}">
                            <a16:creationId xmlns:a16="http://schemas.microsoft.com/office/drawing/2014/main" id="{654E8805-386D-C8B7-06C3-CC73B5ED2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6" name="Rectangle 32">
                        <a:extLst>
                          <a:ext uri="{FF2B5EF4-FFF2-40B4-BE49-F238E27FC236}">
                            <a16:creationId xmlns:a16="http://schemas.microsoft.com/office/drawing/2014/main" id="{634D6E7C-7ACC-59B2-A352-3050E5FC74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0" name="Group 16">
                    <a:extLst>
                      <a:ext uri="{FF2B5EF4-FFF2-40B4-BE49-F238E27FC236}">
                        <a16:creationId xmlns:a16="http://schemas.microsoft.com/office/drawing/2014/main" id="{61677F16-880F-7D62-F802-94487EBF46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887319" cy="244158"/>
                    <a:chOff x="1036320" y="2239962"/>
                    <a:chExt cx="2174191" cy="274638"/>
                  </a:xfrm>
                  <a:grpFill/>
                </p:grpSpPr>
                <p:grpSp>
                  <p:nvGrpSpPr>
                    <p:cNvPr id="391" name="Group 17">
                      <a:extLst>
                        <a:ext uri="{FF2B5EF4-FFF2-40B4-BE49-F238E27FC236}">
                          <a16:creationId xmlns:a16="http://schemas.microsoft.com/office/drawing/2014/main" id="{35BD1F10-8962-8E4B-8A8C-57D6458031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97" name="Rectangle 23">
                        <a:extLst>
                          <a:ext uri="{FF2B5EF4-FFF2-40B4-BE49-F238E27FC236}">
                            <a16:creationId xmlns:a16="http://schemas.microsoft.com/office/drawing/2014/main" id="{C0D679E5-1419-6669-FEF9-67CF598DA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8" name="Rectangle 24">
                        <a:extLst>
                          <a:ext uri="{FF2B5EF4-FFF2-40B4-BE49-F238E27FC236}">
                            <a16:creationId xmlns:a16="http://schemas.microsoft.com/office/drawing/2014/main" id="{82372852-C0B1-50FE-26D9-A7A624DB7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9" name="Rectangle 25">
                        <a:extLst>
                          <a:ext uri="{FF2B5EF4-FFF2-40B4-BE49-F238E27FC236}">
                            <a16:creationId xmlns:a16="http://schemas.microsoft.com/office/drawing/2014/main" id="{AB5786B8-46DC-5E7D-04DC-5091D31AF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0" name="Rectangle 26">
                        <a:extLst>
                          <a:ext uri="{FF2B5EF4-FFF2-40B4-BE49-F238E27FC236}">
                            <a16:creationId xmlns:a16="http://schemas.microsoft.com/office/drawing/2014/main" id="{3F2FD135-308C-3FFC-0FF8-668D7EC7C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92" name="Group 18">
                      <a:extLst>
                        <a:ext uri="{FF2B5EF4-FFF2-40B4-BE49-F238E27FC236}">
                          <a16:creationId xmlns:a16="http://schemas.microsoft.com/office/drawing/2014/main" id="{492BD61C-91E0-CFB9-A2B2-D205840335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76911" cy="274320"/>
                      <a:chOff x="1036320" y="2240280"/>
                      <a:chExt cx="1076911" cy="274320"/>
                    </a:xfrm>
                    <a:grpFill/>
                  </p:grpSpPr>
                  <p:sp>
                    <p:nvSpPr>
                      <p:cNvPr id="393" name="Rectangle 19">
                        <a:extLst>
                          <a:ext uri="{FF2B5EF4-FFF2-40B4-BE49-F238E27FC236}">
                            <a16:creationId xmlns:a16="http://schemas.microsoft.com/office/drawing/2014/main" id="{65D967DF-9AD3-D864-B5E5-6264678A58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4" name="Rectangle 20">
                        <a:extLst>
                          <a:ext uri="{FF2B5EF4-FFF2-40B4-BE49-F238E27FC236}">
                            <a16:creationId xmlns:a16="http://schemas.microsoft.com/office/drawing/2014/main" id="{EE3713BC-369E-E8FC-E8ED-D854F3B1E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5" name="Rectangle 21">
                        <a:extLst>
                          <a:ext uri="{FF2B5EF4-FFF2-40B4-BE49-F238E27FC236}">
                            <a16:creationId xmlns:a16="http://schemas.microsoft.com/office/drawing/2014/main" id="{97178D9E-63E2-1EFF-33B4-B24ED29158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6" name="Rectangle 22">
                        <a:extLst>
                          <a:ext uri="{FF2B5EF4-FFF2-40B4-BE49-F238E27FC236}">
                            <a16:creationId xmlns:a16="http://schemas.microsoft.com/office/drawing/2014/main" id="{A5CEAB3B-7339-A1A5-9448-74BE6D2F9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624" name="TextBox 345">
              <a:extLst>
                <a:ext uri="{FF2B5EF4-FFF2-40B4-BE49-F238E27FC236}">
                  <a16:creationId xmlns:a16="http://schemas.microsoft.com/office/drawing/2014/main" id="{0BC22AEB-F15F-EF6D-F113-D9553DB52F24}"/>
                </a:ext>
              </a:extLst>
            </p:cNvPr>
            <p:cNvSpPr txBox="1"/>
            <p:nvPr/>
          </p:nvSpPr>
          <p:spPr>
            <a:xfrm flipH="1">
              <a:off x="-11829" y="4943615"/>
              <a:ext cx="28111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Adjacency (Sparse) Matrix</a:t>
              </a:r>
            </a:p>
          </p:txBody>
        </p:sp>
      </p:grpSp>
      <p:grpSp>
        <p:nvGrpSpPr>
          <p:cNvPr id="892" name="组合 891">
            <a:extLst>
              <a:ext uri="{FF2B5EF4-FFF2-40B4-BE49-F238E27FC236}">
                <a16:creationId xmlns:a16="http://schemas.microsoft.com/office/drawing/2014/main" id="{4554D65A-B8E4-929F-8A70-16349A809A28}"/>
              </a:ext>
            </a:extLst>
          </p:cNvPr>
          <p:cNvGrpSpPr/>
          <p:nvPr/>
        </p:nvGrpSpPr>
        <p:grpSpPr>
          <a:xfrm>
            <a:off x="2791318" y="3254876"/>
            <a:ext cx="2326538" cy="1970459"/>
            <a:chOff x="2791318" y="3254876"/>
            <a:chExt cx="2326538" cy="1970459"/>
          </a:xfrm>
        </p:grpSpPr>
        <p:grpSp>
          <p:nvGrpSpPr>
            <p:cNvPr id="479" name="Group 105">
              <a:extLst>
                <a:ext uri="{FF2B5EF4-FFF2-40B4-BE49-F238E27FC236}">
                  <a16:creationId xmlns:a16="http://schemas.microsoft.com/office/drawing/2014/main" id="{B42F9FB2-A924-8C3A-D2AC-736F82D68A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9885" y="3254876"/>
              <a:ext cx="929404" cy="1661569"/>
              <a:chOff x="1036320" y="2260266"/>
              <a:chExt cx="952500" cy="1928224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480" name="Group 106">
                <a:extLst>
                  <a:ext uri="{FF2B5EF4-FFF2-40B4-BE49-F238E27FC236}">
                    <a16:creationId xmlns:a16="http://schemas.microsoft.com/office/drawing/2014/main" id="{0C162124-7F7F-DDF1-1A5A-BC0DD7084D91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971975"/>
                <a:chOff x="1036320" y="2260266"/>
                <a:chExt cx="952500" cy="971975"/>
              </a:xfrm>
              <a:grpFill/>
            </p:grpSpPr>
            <p:grpSp>
              <p:nvGrpSpPr>
                <p:cNvPr id="504" name="Group 154">
                  <a:extLst>
                    <a:ext uri="{FF2B5EF4-FFF2-40B4-BE49-F238E27FC236}">
                      <a16:creationId xmlns:a16="http://schemas.microsoft.com/office/drawing/2014/main" id="{07805F0E-AFC7-9BA9-1BF4-1FCB49DEF6EC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486508"/>
                  <a:chOff x="1036320" y="2260266"/>
                  <a:chExt cx="952500" cy="486508"/>
                </a:xfrm>
                <a:grpFill/>
              </p:grpSpPr>
              <p:grpSp>
                <p:nvGrpSpPr>
                  <p:cNvPr id="516" name="Group 190">
                    <a:extLst>
                      <a:ext uri="{FF2B5EF4-FFF2-40B4-BE49-F238E27FC236}">
                        <a16:creationId xmlns:a16="http://schemas.microsoft.com/office/drawing/2014/main" id="{7CF1DA4C-D1BB-4AAA-FD0F-418F07C937E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6"/>
                    <a:ext cx="952500" cy="243875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522" name="Rectangle 196">
                      <a:extLst>
                        <a:ext uri="{FF2B5EF4-FFF2-40B4-BE49-F238E27FC236}">
                          <a16:creationId xmlns:a16="http://schemas.microsoft.com/office/drawing/2014/main" id="{2EEC38C1-56FA-BD4D-8BDA-4279E5FAC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3" name="Rectangle 197">
                      <a:extLst>
                        <a:ext uri="{FF2B5EF4-FFF2-40B4-BE49-F238E27FC236}">
                          <a16:creationId xmlns:a16="http://schemas.microsoft.com/office/drawing/2014/main" id="{5808E808-7B29-5814-90BA-58BF0F774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4" name="Rectangle 198">
                      <a:extLst>
                        <a:ext uri="{FF2B5EF4-FFF2-40B4-BE49-F238E27FC236}">
                          <a16:creationId xmlns:a16="http://schemas.microsoft.com/office/drawing/2014/main" id="{056140C2-9571-066A-44CF-68929AE28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5" name="Rectangle 199">
                      <a:extLst>
                        <a:ext uri="{FF2B5EF4-FFF2-40B4-BE49-F238E27FC236}">
                          <a16:creationId xmlns:a16="http://schemas.microsoft.com/office/drawing/2014/main" id="{8378FBE7-727C-CF99-E49C-3A81197B3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17" name="Group 180">
                    <a:extLst>
                      <a:ext uri="{FF2B5EF4-FFF2-40B4-BE49-F238E27FC236}">
                        <a16:creationId xmlns:a16="http://schemas.microsoft.com/office/drawing/2014/main" id="{8E1070FB-F050-5F38-918B-BFA26F33D83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9"/>
                    <a:ext cx="952500" cy="243875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518" name="Rectangle 186">
                      <a:extLst>
                        <a:ext uri="{FF2B5EF4-FFF2-40B4-BE49-F238E27FC236}">
                          <a16:creationId xmlns:a16="http://schemas.microsoft.com/office/drawing/2014/main" id="{F29F4CD4-9B66-9A62-3A4F-59B682270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9" name="Rectangle 187">
                      <a:extLst>
                        <a:ext uri="{FF2B5EF4-FFF2-40B4-BE49-F238E27FC236}">
                          <a16:creationId xmlns:a16="http://schemas.microsoft.com/office/drawing/2014/main" id="{085B71D8-F934-03A5-1B4E-E78D413C2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0" name="Rectangle 188">
                      <a:extLst>
                        <a:ext uri="{FF2B5EF4-FFF2-40B4-BE49-F238E27FC236}">
                          <a16:creationId xmlns:a16="http://schemas.microsoft.com/office/drawing/2014/main" id="{5B2238D6-2416-B2C0-64C6-48B2C3D68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1" name="Rectangle 189">
                      <a:extLst>
                        <a:ext uri="{FF2B5EF4-FFF2-40B4-BE49-F238E27FC236}">
                          <a16:creationId xmlns:a16="http://schemas.microsoft.com/office/drawing/2014/main" id="{8A19FE8E-5D48-5A5E-F4D4-A9D22159D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05" name="Group 155">
                  <a:extLst>
                    <a:ext uri="{FF2B5EF4-FFF2-40B4-BE49-F238E27FC236}">
                      <a16:creationId xmlns:a16="http://schemas.microsoft.com/office/drawing/2014/main" id="{D16FC6E8-EC72-39A9-9774-B1F37903C3FD}"/>
                    </a:ext>
                  </a:extLst>
                </p:cNvPr>
                <p:cNvGrpSpPr/>
                <p:nvPr/>
              </p:nvGrpSpPr>
              <p:grpSpPr>
                <a:xfrm>
                  <a:off x="1036320" y="2745733"/>
                  <a:ext cx="952500" cy="486508"/>
                  <a:chOff x="1036320" y="2260263"/>
                  <a:chExt cx="952500" cy="486508"/>
                </a:xfrm>
                <a:grpFill/>
              </p:grpSpPr>
              <p:grpSp>
                <p:nvGrpSpPr>
                  <p:cNvPr id="506" name="Group 168">
                    <a:extLst>
                      <a:ext uri="{FF2B5EF4-FFF2-40B4-BE49-F238E27FC236}">
                        <a16:creationId xmlns:a16="http://schemas.microsoft.com/office/drawing/2014/main" id="{CB3364CC-4E4A-CAFC-D5F5-6FE1BF3CBC4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3"/>
                    <a:ext cx="952500" cy="243876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512" name="Rectangle 174">
                      <a:extLst>
                        <a:ext uri="{FF2B5EF4-FFF2-40B4-BE49-F238E27FC236}">
                          <a16:creationId xmlns:a16="http://schemas.microsoft.com/office/drawing/2014/main" id="{020D339D-55EA-597F-FF76-F05D666F9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3" name="Rectangle 175">
                      <a:extLst>
                        <a:ext uri="{FF2B5EF4-FFF2-40B4-BE49-F238E27FC236}">
                          <a16:creationId xmlns:a16="http://schemas.microsoft.com/office/drawing/2014/main" id="{9A61B2AB-5601-4F4B-8394-49CA5E806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4" name="Rectangle 176">
                      <a:extLst>
                        <a:ext uri="{FF2B5EF4-FFF2-40B4-BE49-F238E27FC236}">
                          <a16:creationId xmlns:a16="http://schemas.microsoft.com/office/drawing/2014/main" id="{FB53D5DC-67C1-4C7E-98B3-5DBAD665E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5" name="Rectangle 177">
                      <a:extLst>
                        <a:ext uri="{FF2B5EF4-FFF2-40B4-BE49-F238E27FC236}">
                          <a16:creationId xmlns:a16="http://schemas.microsoft.com/office/drawing/2014/main" id="{B748EBBF-4708-DC75-8EBE-8AC61059F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07" name="Group 158">
                    <a:extLst>
                      <a:ext uri="{FF2B5EF4-FFF2-40B4-BE49-F238E27FC236}">
                        <a16:creationId xmlns:a16="http://schemas.microsoft.com/office/drawing/2014/main" id="{DE6765B1-CB16-C85E-E8AC-1A859071CD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4"/>
                    <a:ext cx="952500" cy="243877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508" name="Rectangle 164">
                      <a:extLst>
                        <a:ext uri="{FF2B5EF4-FFF2-40B4-BE49-F238E27FC236}">
                          <a16:creationId xmlns:a16="http://schemas.microsoft.com/office/drawing/2014/main" id="{E99D2A72-5032-279A-6C33-4BF8E4134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9" name="Rectangle 165">
                      <a:extLst>
                        <a:ext uri="{FF2B5EF4-FFF2-40B4-BE49-F238E27FC236}">
                          <a16:creationId xmlns:a16="http://schemas.microsoft.com/office/drawing/2014/main" id="{2644AB2C-BA6C-9743-ED38-E8CF83577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0" name="Rectangle 166">
                      <a:extLst>
                        <a:ext uri="{FF2B5EF4-FFF2-40B4-BE49-F238E27FC236}">
                          <a16:creationId xmlns:a16="http://schemas.microsoft.com/office/drawing/2014/main" id="{D8E50631-794C-6E99-C06D-1063DB771E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1" name="Rectangle 167">
                      <a:extLst>
                        <a:ext uri="{FF2B5EF4-FFF2-40B4-BE49-F238E27FC236}">
                          <a16:creationId xmlns:a16="http://schemas.microsoft.com/office/drawing/2014/main" id="{70F31647-A141-24BF-EE35-0920558D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81" name="Group 107">
                <a:extLst>
                  <a:ext uri="{FF2B5EF4-FFF2-40B4-BE49-F238E27FC236}">
                    <a16:creationId xmlns:a16="http://schemas.microsoft.com/office/drawing/2014/main" id="{DD52C692-505A-912A-AD5D-CEC2824B1CA6}"/>
                  </a:ext>
                </a:extLst>
              </p:cNvPr>
              <p:cNvGrpSpPr/>
              <p:nvPr/>
            </p:nvGrpSpPr>
            <p:grpSpPr>
              <a:xfrm>
                <a:off x="1036320" y="3216507"/>
                <a:ext cx="952500" cy="971983"/>
                <a:chOff x="1036320" y="2240245"/>
                <a:chExt cx="952500" cy="971983"/>
              </a:xfrm>
              <a:grpFill/>
            </p:grpSpPr>
            <p:grpSp>
              <p:nvGrpSpPr>
                <p:cNvPr id="482" name="Group 108">
                  <a:extLst>
                    <a:ext uri="{FF2B5EF4-FFF2-40B4-BE49-F238E27FC236}">
                      <a16:creationId xmlns:a16="http://schemas.microsoft.com/office/drawing/2014/main" id="{B9AC24CD-35B8-25A9-11FB-02AFD363D7AD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486513"/>
                  <a:chOff x="1036320" y="2240245"/>
                  <a:chExt cx="952500" cy="486513"/>
                </a:xfrm>
                <a:grpFill/>
              </p:grpSpPr>
              <p:grpSp>
                <p:nvGrpSpPr>
                  <p:cNvPr id="494" name="Group 144">
                    <a:extLst>
                      <a:ext uri="{FF2B5EF4-FFF2-40B4-BE49-F238E27FC236}">
                        <a16:creationId xmlns:a16="http://schemas.microsoft.com/office/drawing/2014/main" id="{FE325CFB-B797-6FBC-707D-F962F0EE665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500" name="Rectangle 150">
                      <a:extLst>
                        <a:ext uri="{FF2B5EF4-FFF2-40B4-BE49-F238E27FC236}">
                          <a16:creationId xmlns:a16="http://schemas.microsoft.com/office/drawing/2014/main" id="{3600C6FB-84A4-8A4C-4951-525493295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1" name="Rectangle 151">
                      <a:extLst>
                        <a:ext uri="{FF2B5EF4-FFF2-40B4-BE49-F238E27FC236}">
                          <a16:creationId xmlns:a16="http://schemas.microsoft.com/office/drawing/2014/main" id="{7FB3B4F8-8684-D214-BDC7-2746BDDD3A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2" name="Rectangle 152">
                      <a:extLst>
                        <a:ext uri="{FF2B5EF4-FFF2-40B4-BE49-F238E27FC236}">
                          <a16:creationId xmlns:a16="http://schemas.microsoft.com/office/drawing/2014/main" id="{5E6C1379-B52F-31A9-03EA-587EC1177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3" name="Rectangle 153">
                      <a:extLst>
                        <a:ext uri="{FF2B5EF4-FFF2-40B4-BE49-F238E27FC236}">
                          <a16:creationId xmlns:a16="http://schemas.microsoft.com/office/drawing/2014/main" id="{630916F1-D56B-E067-B65E-CA5BF3107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95" name="Group 134">
                    <a:extLst>
                      <a:ext uri="{FF2B5EF4-FFF2-40B4-BE49-F238E27FC236}">
                        <a16:creationId xmlns:a16="http://schemas.microsoft.com/office/drawing/2014/main" id="{F3BCE9F4-F203-39FF-E44A-15AA8C67BF3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96" name="Rectangle 140">
                      <a:extLst>
                        <a:ext uri="{FF2B5EF4-FFF2-40B4-BE49-F238E27FC236}">
                          <a16:creationId xmlns:a16="http://schemas.microsoft.com/office/drawing/2014/main" id="{359F11CB-16E5-A62B-0BA3-DF7564E84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7" name="Rectangle 141">
                      <a:extLst>
                        <a:ext uri="{FF2B5EF4-FFF2-40B4-BE49-F238E27FC236}">
                          <a16:creationId xmlns:a16="http://schemas.microsoft.com/office/drawing/2014/main" id="{BE1AA8DD-6E85-278C-BE08-51CB32B86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8" name="Rectangle 142">
                      <a:extLst>
                        <a:ext uri="{FF2B5EF4-FFF2-40B4-BE49-F238E27FC236}">
                          <a16:creationId xmlns:a16="http://schemas.microsoft.com/office/drawing/2014/main" id="{B639534F-A14C-1190-FF6D-1F6620683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9" name="Rectangle 143">
                      <a:extLst>
                        <a:ext uri="{FF2B5EF4-FFF2-40B4-BE49-F238E27FC236}">
                          <a16:creationId xmlns:a16="http://schemas.microsoft.com/office/drawing/2014/main" id="{00B600C7-9C56-9D67-7B21-D2D1117BB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83" name="Group 109">
                  <a:extLst>
                    <a:ext uri="{FF2B5EF4-FFF2-40B4-BE49-F238E27FC236}">
                      <a16:creationId xmlns:a16="http://schemas.microsoft.com/office/drawing/2014/main" id="{3C52E35C-DCAE-C4A1-34B0-ABF5250A5B0A}"/>
                    </a:ext>
                  </a:extLst>
                </p:cNvPr>
                <p:cNvGrpSpPr/>
                <p:nvPr/>
              </p:nvGrpSpPr>
              <p:grpSpPr>
                <a:xfrm>
                  <a:off x="1036320" y="2725715"/>
                  <a:ext cx="952500" cy="486513"/>
                  <a:chOff x="1036320" y="2240245"/>
                  <a:chExt cx="952500" cy="486513"/>
                </a:xfrm>
                <a:grpFill/>
              </p:grpSpPr>
              <p:grpSp>
                <p:nvGrpSpPr>
                  <p:cNvPr id="484" name="Group 122">
                    <a:extLst>
                      <a:ext uri="{FF2B5EF4-FFF2-40B4-BE49-F238E27FC236}">
                        <a16:creationId xmlns:a16="http://schemas.microsoft.com/office/drawing/2014/main" id="{5729A0FE-788F-FDAF-7560-4E64889A150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90" name="Rectangle 128">
                      <a:extLst>
                        <a:ext uri="{FF2B5EF4-FFF2-40B4-BE49-F238E27FC236}">
                          <a16:creationId xmlns:a16="http://schemas.microsoft.com/office/drawing/2014/main" id="{0BA2EA24-CB68-0160-3188-8DC022874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1" name="Rectangle 129">
                      <a:extLst>
                        <a:ext uri="{FF2B5EF4-FFF2-40B4-BE49-F238E27FC236}">
                          <a16:creationId xmlns:a16="http://schemas.microsoft.com/office/drawing/2014/main" id="{A995CADF-C914-857D-77F7-45D6006D0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2" name="Rectangle 130">
                      <a:extLst>
                        <a:ext uri="{FF2B5EF4-FFF2-40B4-BE49-F238E27FC236}">
                          <a16:creationId xmlns:a16="http://schemas.microsoft.com/office/drawing/2014/main" id="{4EF48A93-F11C-0C0C-525E-DC023C74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3" name="Rectangle 131">
                      <a:extLst>
                        <a:ext uri="{FF2B5EF4-FFF2-40B4-BE49-F238E27FC236}">
                          <a16:creationId xmlns:a16="http://schemas.microsoft.com/office/drawing/2014/main" id="{3B550933-C7BE-799F-E838-396E948DB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85" name="Group 112">
                    <a:extLst>
                      <a:ext uri="{FF2B5EF4-FFF2-40B4-BE49-F238E27FC236}">
                        <a16:creationId xmlns:a16="http://schemas.microsoft.com/office/drawing/2014/main" id="{D4351631-0E62-1181-8103-6E788CE663A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952499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86" name="Rectangle 118">
                      <a:extLst>
                        <a:ext uri="{FF2B5EF4-FFF2-40B4-BE49-F238E27FC236}">
                          <a16:creationId xmlns:a16="http://schemas.microsoft.com/office/drawing/2014/main" id="{1E20D239-26F2-160F-460B-6331A6FCE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87" name="Rectangle 119">
                      <a:extLst>
                        <a:ext uri="{FF2B5EF4-FFF2-40B4-BE49-F238E27FC236}">
                          <a16:creationId xmlns:a16="http://schemas.microsoft.com/office/drawing/2014/main" id="{6E60D080-FFDB-F498-0080-9ADA5BC42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88" name="Rectangle 120">
                      <a:extLst>
                        <a:ext uri="{FF2B5EF4-FFF2-40B4-BE49-F238E27FC236}">
                          <a16:creationId xmlns:a16="http://schemas.microsoft.com/office/drawing/2014/main" id="{7C717E3B-D387-BF98-8E9B-BA3A5ABCD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89" name="Rectangle 121">
                      <a:extLst>
                        <a:ext uri="{FF2B5EF4-FFF2-40B4-BE49-F238E27FC236}">
                          <a16:creationId xmlns:a16="http://schemas.microsoft.com/office/drawing/2014/main" id="{6D23D9AA-583A-1081-B212-DB8127EE8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625" name="TextBox 346">
              <a:extLst>
                <a:ext uri="{FF2B5EF4-FFF2-40B4-BE49-F238E27FC236}">
                  <a16:creationId xmlns:a16="http://schemas.microsoft.com/office/drawing/2014/main" id="{37F22A51-F76A-CCD2-B2BD-5561834A9650}"/>
                </a:ext>
              </a:extLst>
            </p:cNvPr>
            <p:cNvSpPr txBox="1"/>
            <p:nvPr/>
          </p:nvSpPr>
          <p:spPr>
            <a:xfrm flipH="1">
              <a:off x="2791318" y="4948336"/>
              <a:ext cx="232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Input Feature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  <p:grpSp>
        <p:nvGrpSpPr>
          <p:cNvPr id="889" name="组合 888">
            <a:extLst>
              <a:ext uri="{FF2B5EF4-FFF2-40B4-BE49-F238E27FC236}">
                <a16:creationId xmlns:a16="http://schemas.microsoft.com/office/drawing/2014/main" id="{B2AE0469-8E6A-0CD5-DC36-69CF5316A8F9}"/>
              </a:ext>
            </a:extLst>
          </p:cNvPr>
          <p:cNvGrpSpPr/>
          <p:nvPr/>
        </p:nvGrpSpPr>
        <p:grpSpPr>
          <a:xfrm>
            <a:off x="5110773" y="1912885"/>
            <a:ext cx="1899454" cy="1120244"/>
            <a:chOff x="5110773" y="1912885"/>
            <a:chExt cx="1899454" cy="1120244"/>
          </a:xfrm>
        </p:grpSpPr>
        <p:cxnSp>
          <p:nvCxnSpPr>
            <p:cNvPr id="789" name="Straight Arrow Connector 762">
              <a:extLst>
                <a:ext uri="{FF2B5EF4-FFF2-40B4-BE49-F238E27FC236}">
                  <a16:creationId xmlns:a16="http://schemas.microsoft.com/office/drawing/2014/main" id="{403D853E-CA11-C963-D9B4-5026D1B647CC}"/>
                </a:ext>
              </a:extLst>
            </p:cNvPr>
            <p:cNvCxnSpPr>
              <a:cxnSpLocks/>
              <a:stCxn id="795" idx="6"/>
              <a:endCxn id="793" idx="3"/>
            </p:cNvCxnSpPr>
            <p:nvPr/>
          </p:nvCxnSpPr>
          <p:spPr>
            <a:xfrm flipV="1">
              <a:off x="5398773" y="2686904"/>
              <a:ext cx="428306" cy="17455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62">
              <a:extLst>
                <a:ext uri="{FF2B5EF4-FFF2-40B4-BE49-F238E27FC236}">
                  <a16:creationId xmlns:a16="http://schemas.microsoft.com/office/drawing/2014/main" id="{326FF4BC-8489-2D2E-DD6D-5EBC5E02A045}"/>
                </a:ext>
              </a:extLst>
            </p:cNvPr>
            <p:cNvCxnSpPr>
              <a:cxnSpLocks/>
              <a:stCxn id="793" idx="5"/>
              <a:endCxn id="825" idx="2"/>
            </p:cNvCxnSpPr>
            <p:nvPr/>
          </p:nvCxnSpPr>
          <p:spPr>
            <a:xfrm>
              <a:off x="6030725" y="2686904"/>
              <a:ext cx="535320" cy="20222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62">
              <a:extLst>
                <a:ext uri="{FF2B5EF4-FFF2-40B4-BE49-F238E27FC236}">
                  <a16:creationId xmlns:a16="http://schemas.microsoft.com/office/drawing/2014/main" id="{E740DE06-5250-D783-B6B3-4E7DC2F7AB03}"/>
                </a:ext>
              </a:extLst>
            </p:cNvPr>
            <p:cNvCxnSpPr>
              <a:cxnSpLocks/>
              <a:stCxn id="793" idx="7"/>
              <a:endCxn id="794" idx="2"/>
            </p:cNvCxnSpPr>
            <p:nvPr/>
          </p:nvCxnSpPr>
          <p:spPr>
            <a:xfrm flipV="1">
              <a:off x="6030725" y="2304712"/>
              <a:ext cx="462921" cy="17854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62">
              <a:extLst>
                <a:ext uri="{FF2B5EF4-FFF2-40B4-BE49-F238E27FC236}">
                  <a16:creationId xmlns:a16="http://schemas.microsoft.com/office/drawing/2014/main" id="{E4C62528-0159-526B-93F1-4FFCD21F9B8F}"/>
                </a:ext>
              </a:extLst>
            </p:cNvPr>
            <p:cNvCxnSpPr>
              <a:cxnSpLocks/>
              <a:stCxn id="793" idx="1"/>
              <a:endCxn id="796" idx="5"/>
            </p:cNvCxnSpPr>
            <p:nvPr/>
          </p:nvCxnSpPr>
          <p:spPr>
            <a:xfrm flipH="1" flipV="1">
              <a:off x="5482008" y="2311599"/>
              <a:ext cx="345071" cy="17165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366">
              <a:extLst>
                <a:ext uri="{FF2B5EF4-FFF2-40B4-BE49-F238E27FC236}">
                  <a16:creationId xmlns:a16="http://schemas.microsoft.com/office/drawing/2014/main" id="{5ECC6572-BA7F-FD1A-9705-B54DA107B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902" y="2441081"/>
              <a:ext cx="288000" cy="28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94" name="Oval 378">
              <a:extLst>
                <a:ext uri="{FF2B5EF4-FFF2-40B4-BE49-F238E27FC236}">
                  <a16:creationId xmlns:a16="http://schemas.microsoft.com/office/drawing/2014/main" id="{EA8DD0CE-5FC6-D98B-EFDB-EBA7CFF3D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646" y="2160712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95" name="Oval 394">
              <a:extLst>
                <a:ext uri="{FF2B5EF4-FFF2-40B4-BE49-F238E27FC236}">
                  <a16:creationId xmlns:a16="http://schemas.microsoft.com/office/drawing/2014/main" id="{A4DBA812-51AB-253E-571D-152E91D5B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0773" y="271745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96" name="Oval 418">
              <a:extLst>
                <a:ext uri="{FF2B5EF4-FFF2-40B4-BE49-F238E27FC236}">
                  <a16:creationId xmlns:a16="http://schemas.microsoft.com/office/drawing/2014/main" id="{C4187B27-7E26-E28B-7609-C4852A8AC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6185" y="206577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797" name="Group 377">
              <a:extLst>
                <a:ext uri="{FF2B5EF4-FFF2-40B4-BE49-F238E27FC236}">
                  <a16:creationId xmlns:a16="http://schemas.microsoft.com/office/drawing/2014/main" id="{7050B311-0A4F-DDAF-8EB6-37D2F99F7C90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5797084" y="2288190"/>
              <a:ext cx="432000" cy="108001"/>
              <a:chOff x="2950234" y="1915063"/>
              <a:chExt cx="720000" cy="18000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98" name="Rectangle 371">
                <a:extLst>
                  <a:ext uri="{FF2B5EF4-FFF2-40B4-BE49-F238E27FC236}">
                    <a16:creationId xmlns:a16="http://schemas.microsoft.com/office/drawing/2014/main" id="{057C1703-7B23-43EA-1340-33BF774AB4C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799" name="Group 376">
                <a:extLst>
                  <a:ext uri="{FF2B5EF4-FFF2-40B4-BE49-F238E27FC236}">
                    <a16:creationId xmlns:a16="http://schemas.microsoft.com/office/drawing/2014/main" id="{46E4B221-050D-721F-8AD6-10FA9A125A8A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00" name="Group 375">
                  <a:extLst>
                    <a:ext uri="{FF2B5EF4-FFF2-40B4-BE49-F238E27FC236}">
                      <a16:creationId xmlns:a16="http://schemas.microsoft.com/office/drawing/2014/main" id="{E703D302-9EDF-DEE6-A6BE-6C14555AF4D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02" name="Rectangle 373">
                    <a:extLst>
                      <a:ext uri="{FF2B5EF4-FFF2-40B4-BE49-F238E27FC236}">
                        <a16:creationId xmlns:a16="http://schemas.microsoft.com/office/drawing/2014/main" id="{CBF83E95-CAA2-E0F3-AEB3-EBEBC736FE9F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03" name="Rectangle 374">
                    <a:extLst>
                      <a:ext uri="{FF2B5EF4-FFF2-40B4-BE49-F238E27FC236}">
                        <a16:creationId xmlns:a16="http://schemas.microsoft.com/office/drawing/2014/main" id="{E2AFDEF9-CC2E-2A2C-D8F6-BED3C5424C6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01" name="Rectangle 372">
                  <a:extLst>
                    <a:ext uri="{FF2B5EF4-FFF2-40B4-BE49-F238E27FC236}">
                      <a16:creationId xmlns:a16="http://schemas.microsoft.com/office/drawing/2014/main" id="{555ED763-FA38-8A85-250F-B307AFDB977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04" name="Group 379">
              <a:extLst>
                <a:ext uri="{FF2B5EF4-FFF2-40B4-BE49-F238E27FC236}">
                  <a16:creationId xmlns:a16="http://schemas.microsoft.com/office/drawing/2014/main" id="{31F58EC8-1662-68FA-CB55-BF793440B53D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505828" y="2007821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05" name="Rectangle 380">
                <a:extLst>
                  <a:ext uri="{FF2B5EF4-FFF2-40B4-BE49-F238E27FC236}">
                    <a16:creationId xmlns:a16="http://schemas.microsoft.com/office/drawing/2014/main" id="{13B36FC8-A62E-2350-9A81-D6193BEECAC1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06" name="Group 381">
                <a:extLst>
                  <a:ext uri="{FF2B5EF4-FFF2-40B4-BE49-F238E27FC236}">
                    <a16:creationId xmlns:a16="http://schemas.microsoft.com/office/drawing/2014/main" id="{57943BC8-6959-CE9C-64E5-B2C47E7ED203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07" name="Group 383">
                  <a:extLst>
                    <a:ext uri="{FF2B5EF4-FFF2-40B4-BE49-F238E27FC236}">
                      <a16:creationId xmlns:a16="http://schemas.microsoft.com/office/drawing/2014/main" id="{30BEDF9F-FE09-106A-F43F-3E73CEF0C21F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09" name="Rectangle 384">
                    <a:extLst>
                      <a:ext uri="{FF2B5EF4-FFF2-40B4-BE49-F238E27FC236}">
                        <a16:creationId xmlns:a16="http://schemas.microsoft.com/office/drawing/2014/main" id="{64E0DF86-F3BA-83A5-4478-E802D25CADFB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10" name="Rectangle 385">
                    <a:extLst>
                      <a:ext uri="{FF2B5EF4-FFF2-40B4-BE49-F238E27FC236}">
                        <a16:creationId xmlns:a16="http://schemas.microsoft.com/office/drawing/2014/main" id="{FAF04A2B-7BEB-1C5B-7E22-2CDBA8DCCB7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08" name="Rectangle 382">
                  <a:extLst>
                    <a:ext uri="{FF2B5EF4-FFF2-40B4-BE49-F238E27FC236}">
                      <a16:creationId xmlns:a16="http://schemas.microsoft.com/office/drawing/2014/main" id="{8555A521-F7CC-4431-F3CB-DEC77D82532C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11" name="Group 395">
              <a:extLst>
                <a:ext uri="{FF2B5EF4-FFF2-40B4-BE49-F238E27FC236}">
                  <a16:creationId xmlns:a16="http://schemas.microsoft.com/office/drawing/2014/main" id="{429A243E-A9EF-119A-30EE-790A59464EE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5122955" y="2564565"/>
              <a:ext cx="432000" cy="108001"/>
              <a:chOff x="2950234" y="1915063"/>
              <a:chExt cx="720000" cy="180001"/>
            </a:xfrm>
            <a:solidFill>
              <a:schemeClr val="bg1">
                <a:lumMod val="85000"/>
              </a:schemeClr>
            </a:solidFill>
          </p:grpSpPr>
          <p:sp>
            <p:nvSpPr>
              <p:cNvPr id="812" name="Rectangle 396">
                <a:extLst>
                  <a:ext uri="{FF2B5EF4-FFF2-40B4-BE49-F238E27FC236}">
                    <a16:creationId xmlns:a16="http://schemas.microsoft.com/office/drawing/2014/main" id="{8331298D-883B-920F-B722-5266C87B3339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13" name="Group 397">
                <a:extLst>
                  <a:ext uri="{FF2B5EF4-FFF2-40B4-BE49-F238E27FC236}">
                    <a16:creationId xmlns:a16="http://schemas.microsoft.com/office/drawing/2014/main" id="{C4323BFB-BB12-B49A-9D0A-A630AAF5EFF7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14" name="Group 399">
                  <a:extLst>
                    <a:ext uri="{FF2B5EF4-FFF2-40B4-BE49-F238E27FC236}">
                      <a16:creationId xmlns:a16="http://schemas.microsoft.com/office/drawing/2014/main" id="{FAFBCCC7-443D-16AE-2D99-9A5D44E17F4C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16" name="Rectangle 400">
                    <a:extLst>
                      <a:ext uri="{FF2B5EF4-FFF2-40B4-BE49-F238E27FC236}">
                        <a16:creationId xmlns:a16="http://schemas.microsoft.com/office/drawing/2014/main" id="{67DCBF76-1C6A-72C0-8FED-06F90821D66B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17" name="Rectangle 401">
                    <a:extLst>
                      <a:ext uri="{FF2B5EF4-FFF2-40B4-BE49-F238E27FC236}">
                        <a16:creationId xmlns:a16="http://schemas.microsoft.com/office/drawing/2014/main" id="{EA32C853-8307-C6D2-BEA3-79C7724B9E83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15" name="Rectangle 398">
                  <a:extLst>
                    <a:ext uri="{FF2B5EF4-FFF2-40B4-BE49-F238E27FC236}">
                      <a16:creationId xmlns:a16="http://schemas.microsoft.com/office/drawing/2014/main" id="{ECD7E2C8-B1D9-5804-E92F-2A885F24884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18" name="Group 419">
              <a:extLst>
                <a:ext uri="{FF2B5EF4-FFF2-40B4-BE49-F238E27FC236}">
                  <a16:creationId xmlns:a16="http://schemas.microsoft.com/office/drawing/2014/main" id="{57E158AE-B760-23D2-A6A2-F30C86F3E652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5248367" y="1912885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19" name="Rectangle 420">
                <a:extLst>
                  <a:ext uri="{FF2B5EF4-FFF2-40B4-BE49-F238E27FC236}">
                    <a16:creationId xmlns:a16="http://schemas.microsoft.com/office/drawing/2014/main" id="{609C6AF1-0349-7C9E-6C16-375736904BD5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20" name="Group 421">
                <a:extLst>
                  <a:ext uri="{FF2B5EF4-FFF2-40B4-BE49-F238E27FC236}">
                    <a16:creationId xmlns:a16="http://schemas.microsoft.com/office/drawing/2014/main" id="{749F6F66-8F48-D803-159F-9F161528429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21" name="Group 423">
                  <a:extLst>
                    <a:ext uri="{FF2B5EF4-FFF2-40B4-BE49-F238E27FC236}">
                      <a16:creationId xmlns:a16="http://schemas.microsoft.com/office/drawing/2014/main" id="{20A43643-62AC-BFB8-9F42-B460AA828181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23" name="Rectangle 424">
                    <a:extLst>
                      <a:ext uri="{FF2B5EF4-FFF2-40B4-BE49-F238E27FC236}">
                        <a16:creationId xmlns:a16="http://schemas.microsoft.com/office/drawing/2014/main" id="{E1B3ABAD-6458-E8E2-CA38-4BFE2767D24B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24" name="Rectangle 425">
                    <a:extLst>
                      <a:ext uri="{FF2B5EF4-FFF2-40B4-BE49-F238E27FC236}">
                        <a16:creationId xmlns:a16="http://schemas.microsoft.com/office/drawing/2014/main" id="{40605E52-8D4F-012E-D0BC-316439FDD942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22" name="Rectangle 422">
                  <a:extLst>
                    <a:ext uri="{FF2B5EF4-FFF2-40B4-BE49-F238E27FC236}">
                      <a16:creationId xmlns:a16="http://schemas.microsoft.com/office/drawing/2014/main" id="{FA177831-4A7F-0107-91FC-2EDDE26583B7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sp>
          <p:nvSpPr>
            <p:cNvPr id="825" name="Oval 394">
              <a:extLst>
                <a:ext uri="{FF2B5EF4-FFF2-40B4-BE49-F238E27FC236}">
                  <a16:creationId xmlns:a16="http://schemas.microsoft.com/office/drawing/2014/main" id="{DA815CA1-0F1E-540F-1313-89DCD448CF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66045" y="2745129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826" name="Group 395">
              <a:extLst>
                <a:ext uri="{FF2B5EF4-FFF2-40B4-BE49-F238E27FC236}">
                  <a16:creationId xmlns:a16="http://schemas.microsoft.com/office/drawing/2014/main" id="{D75EADD5-A908-18D1-EF52-4C261737B91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578227" y="2592238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27" name="Rectangle 396">
                <a:extLst>
                  <a:ext uri="{FF2B5EF4-FFF2-40B4-BE49-F238E27FC236}">
                    <a16:creationId xmlns:a16="http://schemas.microsoft.com/office/drawing/2014/main" id="{D11BE3B8-90C9-6307-2E61-7C9876983991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28" name="Group 397">
                <a:extLst>
                  <a:ext uri="{FF2B5EF4-FFF2-40B4-BE49-F238E27FC236}">
                    <a16:creationId xmlns:a16="http://schemas.microsoft.com/office/drawing/2014/main" id="{8C6FE44A-549A-8BC1-CAD4-79BB3DC928A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29" name="Group 399">
                  <a:extLst>
                    <a:ext uri="{FF2B5EF4-FFF2-40B4-BE49-F238E27FC236}">
                      <a16:creationId xmlns:a16="http://schemas.microsoft.com/office/drawing/2014/main" id="{4F77879B-559D-FC16-94B2-076AC76BCCC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31" name="Rectangle 400">
                    <a:extLst>
                      <a:ext uri="{FF2B5EF4-FFF2-40B4-BE49-F238E27FC236}">
                        <a16:creationId xmlns:a16="http://schemas.microsoft.com/office/drawing/2014/main" id="{DB66C708-9A00-C90B-79C4-939FF7363818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32" name="Rectangle 401">
                    <a:extLst>
                      <a:ext uri="{FF2B5EF4-FFF2-40B4-BE49-F238E27FC236}">
                        <a16:creationId xmlns:a16="http://schemas.microsoft.com/office/drawing/2014/main" id="{5AD9F203-E7F1-BD36-20D5-E7724E05E062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30" name="Rectangle 398">
                  <a:extLst>
                    <a:ext uri="{FF2B5EF4-FFF2-40B4-BE49-F238E27FC236}">
                      <a16:creationId xmlns:a16="http://schemas.microsoft.com/office/drawing/2014/main" id="{7BD7AB6B-660C-6FD6-FAC0-329C38E2D636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grpSp>
        <p:nvGrpSpPr>
          <p:cNvPr id="890" name="组合 889">
            <a:extLst>
              <a:ext uri="{FF2B5EF4-FFF2-40B4-BE49-F238E27FC236}">
                <a16:creationId xmlns:a16="http://schemas.microsoft.com/office/drawing/2014/main" id="{BE7FE59A-A3E5-D7AA-C1D1-6938228D5586}"/>
              </a:ext>
            </a:extLst>
          </p:cNvPr>
          <p:cNvGrpSpPr/>
          <p:nvPr/>
        </p:nvGrpSpPr>
        <p:grpSpPr>
          <a:xfrm>
            <a:off x="9721582" y="1759462"/>
            <a:ext cx="1899454" cy="1120244"/>
            <a:chOff x="9721582" y="1759462"/>
            <a:chExt cx="1899454" cy="1120244"/>
          </a:xfrm>
        </p:grpSpPr>
        <p:cxnSp>
          <p:nvCxnSpPr>
            <p:cNvPr id="833" name="Straight Arrow Connector 762">
              <a:extLst>
                <a:ext uri="{FF2B5EF4-FFF2-40B4-BE49-F238E27FC236}">
                  <a16:creationId xmlns:a16="http://schemas.microsoft.com/office/drawing/2014/main" id="{42964ECD-FF39-8AC8-DDBD-B3868E8CCDD8}"/>
                </a:ext>
              </a:extLst>
            </p:cNvPr>
            <p:cNvCxnSpPr>
              <a:cxnSpLocks/>
              <a:stCxn id="839" idx="6"/>
              <a:endCxn id="837" idx="3"/>
            </p:cNvCxnSpPr>
            <p:nvPr/>
          </p:nvCxnSpPr>
          <p:spPr>
            <a:xfrm flipV="1">
              <a:off x="10009582" y="2533481"/>
              <a:ext cx="428306" cy="17455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Arrow Connector 762">
              <a:extLst>
                <a:ext uri="{FF2B5EF4-FFF2-40B4-BE49-F238E27FC236}">
                  <a16:creationId xmlns:a16="http://schemas.microsoft.com/office/drawing/2014/main" id="{479E19B8-03DC-0C67-F893-44E804B39773}"/>
                </a:ext>
              </a:extLst>
            </p:cNvPr>
            <p:cNvCxnSpPr>
              <a:cxnSpLocks/>
              <a:stCxn id="837" idx="5"/>
              <a:endCxn id="869" idx="2"/>
            </p:cNvCxnSpPr>
            <p:nvPr/>
          </p:nvCxnSpPr>
          <p:spPr>
            <a:xfrm>
              <a:off x="10641534" y="2533481"/>
              <a:ext cx="535320" cy="20222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Arrow Connector 762">
              <a:extLst>
                <a:ext uri="{FF2B5EF4-FFF2-40B4-BE49-F238E27FC236}">
                  <a16:creationId xmlns:a16="http://schemas.microsoft.com/office/drawing/2014/main" id="{22A8E0DA-A84B-27DB-306D-C19F883135F8}"/>
                </a:ext>
              </a:extLst>
            </p:cNvPr>
            <p:cNvCxnSpPr>
              <a:cxnSpLocks/>
              <a:stCxn id="837" idx="7"/>
              <a:endCxn id="838" idx="2"/>
            </p:cNvCxnSpPr>
            <p:nvPr/>
          </p:nvCxnSpPr>
          <p:spPr>
            <a:xfrm flipV="1">
              <a:off x="10641534" y="2151289"/>
              <a:ext cx="462921" cy="17854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Arrow Connector 762">
              <a:extLst>
                <a:ext uri="{FF2B5EF4-FFF2-40B4-BE49-F238E27FC236}">
                  <a16:creationId xmlns:a16="http://schemas.microsoft.com/office/drawing/2014/main" id="{E1D82BC4-7380-36A5-582E-9D9B01FD0FCE}"/>
                </a:ext>
              </a:extLst>
            </p:cNvPr>
            <p:cNvCxnSpPr>
              <a:cxnSpLocks/>
              <a:stCxn id="837" idx="1"/>
              <a:endCxn id="840" idx="5"/>
            </p:cNvCxnSpPr>
            <p:nvPr/>
          </p:nvCxnSpPr>
          <p:spPr>
            <a:xfrm flipH="1" flipV="1">
              <a:off x="10092817" y="2158176"/>
              <a:ext cx="345071" cy="17165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366">
              <a:extLst>
                <a:ext uri="{FF2B5EF4-FFF2-40B4-BE49-F238E27FC236}">
                  <a16:creationId xmlns:a16="http://schemas.microsoft.com/office/drawing/2014/main" id="{2476062C-741C-52C6-CEEA-B2A0EA397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95711" y="2287658"/>
              <a:ext cx="288000" cy="28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838" name="Oval 378">
              <a:extLst>
                <a:ext uri="{FF2B5EF4-FFF2-40B4-BE49-F238E27FC236}">
                  <a16:creationId xmlns:a16="http://schemas.microsoft.com/office/drawing/2014/main" id="{B28DB2A3-236C-7DC0-CD2D-F022E3E3F4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4455" y="2007289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839" name="Oval 394">
              <a:extLst>
                <a:ext uri="{FF2B5EF4-FFF2-40B4-BE49-F238E27FC236}">
                  <a16:creationId xmlns:a16="http://schemas.microsoft.com/office/drawing/2014/main" id="{1D8DA88B-8101-88E0-0EA8-D5D619E13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1582" y="2564033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840" name="Oval 418">
              <a:extLst>
                <a:ext uri="{FF2B5EF4-FFF2-40B4-BE49-F238E27FC236}">
                  <a16:creationId xmlns:a16="http://schemas.microsoft.com/office/drawing/2014/main" id="{AC4C1ED3-6FEA-0696-986F-9E9459614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6994" y="1912353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841" name="Group 377">
              <a:extLst>
                <a:ext uri="{FF2B5EF4-FFF2-40B4-BE49-F238E27FC236}">
                  <a16:creationId xmlns:a16="http://schemas.microsoft.com/office/drawing/2014/main" id="{2C558BBA-AE07-E83C-F7C4-51D38B8262C8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0407893" y="2134767"/>
              <a:ext cx="432000" cy="108001"/>
              <a:chOff x="2950234" y="1915063"/>
              <a:chExt cx="720000" cy="180001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842" name="Rectangle 371">
                <a:extLst>
                  <a:ext uri="{FF2B5EF4-FFF2-40B4-BE49-F238E27FC236}">
                    <a16:creationId xmlns:a16="http://schemas.microsoft.com/office/drawing/2014/main" id="{EDB32F2F-D2EC-C0E3-7809-69FF146D8A48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43" name="Group 376">
                <a:extLst>
                  <a:ext uri="{FF2B5EF4-FFF2-40B4-BE49-F238E27FC236}">
                    <a16:creationId xmlns:a16="http://schemas.microsoft.com/office/drawing/2014/main" id="{B56FF001-AF34-F27B-BB51-229948CD043B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44" name="Group 375">
                  <a:extLst>
                    <a:ext uri="{FF2B5EF4-FFF2-40B4-BE49-F238E27FC236}">
                      <a16:creationId xmlns:a16="http://schemas.microsoft.com/office/drawing/2014/main" id="{B9C4FA96-4922-77C0-01EB-9631E925665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46" name="Rectangle 373">
                    <a:extLst>
                      <a:ext uri="{FF2B5EF4-FFF2-40B4-BE49-F238E27FC236}">
                        <a16:creationId xmlns:a16="http://schemas.microsoft.com/office/drawing/2014/main" id="{169C74B6-840E-6D40-521D-A02E9603558C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47" name="Rectangle 374">
                    <a:extLst>
                      <a:ext uri="{FF2B5EF4-FFF2-40B4-BE49-F238E27FC236}">
                        <a16:creationId xmlns:a16="http://schemas.microsoft.com/office/drawing/2014/main" id="{2DAB96E4-D167-1C55-020F-87EA387C7FA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45" name="Rectangle 372">
                  <a:extLst>
                    <a:ext uri="{FF2B5EF4-FFF2-40B4-BE49-F238E27FC236}">
                      <a16:creationId xmlns:a16="http://schemas.microsoft.com/office/drawing/2014/main" id="{A41A058F-14AE-4B9D-E140-567F5FB29ECD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48" name="Group 379">
              <a:extLst>
                <a:ext uri="{FF2B5EF4-FFF2-40B4-BE49-F238E27FC236}">
                  <a16:creationId xmlns:a16="http://schemas.microsoft.com/office/drawing/2014/main" id="{1626CA4D-3895-5E48-A488-DE4EFF988CD7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1116637" y="1854398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49" name="Rectangle 380">
                <a:extLst>
                  <a:ext uri="{FF2B5EF4-FFF2-40B4-BE49-F238E27FC236}">
                    <a16:creationId xmlns:a16="http://schemas.microsoft.com/office/drawing/2014/main" id="{DEAB62DA-1EF2-D05F-9962-5580D9750AA2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50" name="Group 381">
                <a:extLst>
                  <a:ext uri="{FF2B5EF4-FFF2-40B4-BE49-F238E27FC236}">
                    <a16:creationId xmlns:a16="http://schemas.microsoft.com/office/drawing/2014/main" id="{EA19561D-B348-569C-2245-0485A2B5975D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51" name="Group 383">
                  <a:extLst>
                    <a:ext uri="{FF2B5EF4-FFF2-40B4-BE49-F238E27FC236}">
                      <a16:creationId xmlns:a16="http://schemas.microsoft.com/office/drawing/2014/main" id="{DF69F216-9DC2-577A-B71F-99DFDEDF2447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53" name="Rectangle 384">
                    <a:extLst>
                      <a:ext uri="{FF2B5EF4-FFF2-40B4-BE49-F238E27FC236}">
                        <a16:creationId xmlns:a16="http://schemas.microsoft.com/office/drawing/2014/main" id="{44221C79-54B2-1570-E94A-5665CC2F6391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54" name="Rectangle 385">
                    <a:extLst>
                      <a:ext uri="{FF2B5EF4-FFF2-40B4-BE49-F238E27FC236}">
                        <a16:creationId xmlns:a16="http://schemas.microsoft.com/office/drawing/2014/main" id="{9ED918C6-AD9E-BDC0-F6DA-7C403C28E906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52" name="Rectangle 382">
                  <a:extLst>
                    <a:ext uri="{FF2B5EF4-FFF2-40B4-BE49-F238E27FC236}">
                      <a16:creationId xmlns:a16="http://schemas.microsoft.com/office/drawing/2014/main" id="{44F49BF9-95F4-16B4-1F93-AC19345A626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55" name="Group 395">
              <a:extLst>
                <a:ext uri="{FF2B5EF4-FFF2-40B4-BE49-F238E27FC236}">
                  <a16:creationId xmlns:a16="http://schemas.microsoft.com/office/drawing/2014/main" id="{B0BD4F09-93E0-B399-25FA-DD5CDB3F6EE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9733764" y="2411142"/>
              <a:ext cx="432000" cy="108001"/>
              <a:chOff x="2950234" y="1915063"/>
              <a:chExt cx="720000" cy="180001"/>
            </a:xfrm>
            <a:solidFill>
              <a:schemeClr val="bg1">
                <a:lumMod val="85000"/>
              </a:schemeClr>
            </a:solidFill>
          </p:grpSpPr>
          <p:sp>
            <p:nvSpPr>
              <p:cNvPr id="856" name="Rectangle 396">
                <a:extLst>
                  <a:ext uri="{FF2B5EF4-FFF2-40B4-BE49-F238E27FC236}">
                    <a16:creationId xmlns:a16="http://schemas.microsoft.com/office/drawing/2014/main" id="{5C2170E9-7DED-253A-9C45-367993915A7B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57" name="Group 397">
                <a:extLst>
                  <a:ext uri="{FF2B5EF4-FFF2-40B4-BE49-F238E27FC236}">
                    <a16:creationId xmlns:a16="http://schemas.microsoft.com/office/drawing/2014/main" id="{D50DA260-A452-2284-D19B-B95807318942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58" name="Group 399">
                  <a:extLst>
                    <a:ext uri="{FF2B5EF4-FFF2-40B4-BE49-F238E27FC236}">
                      <a16:creationId xmlns:a16="http://schemas.microsoft.com/office/drawing/2014/main" id="{E35B318F-3798-957F-BBD7-F9E83F1C2CF8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60" name="Rectangle 400">
                    <a:extLst>
                      <a:ext uri="{FF2B5EF4-FFF2-40B4-BE49-F238E27FC236}">
                        <a16:creationId xmlns:a16="http://schemas.microsoft.com/office/drawing/2014/main" id="{2AB75154-41BD-0093-54F9-AF3119A9A929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61" name="Rectangle 401">
                    <a:extLst>
                      <a:ext uri="{FF2B5EF4-FFF2-40B4-BE49-F238E27FC236}">
                        <a16:creationId xmlns:a16="http://schemas.microsoft.com/office/drawing/2014/main" id="{1DB5F23B-8B24-BEC3-68EC-447B60ACFB18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59" name="Rectangle 398">
                  <a:extLst>
                    <a:ext uri="{FF2B5EF4-FFF2-40B4-BE49-F238E27FC236}">
                      <a16:creationId xmlns:a16="http://schemas.microsoft.com/office/drawing/2014/main" id="{CE66177B-5E01-B495-E5FB-933FC8F9E786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62" name="Group 419">
              <a:extLst>
                <a:ext uri="{FF2B5EF4-FFF2-40B4-BE49-F238E27FC236}">
                  <a16:creationId xmlns:a16="http://schemas.microsoft.com/office/drawing/2014/main" id="{85B326A4-A471-A390-4D94-B2248A82677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9859176" y="1759462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63" name="Rectangle 420">
                <a:extLst>
                  <a:ext uri="{FF2B5EF4-FFF2-40B4-BE49-F238E27FC236}">
                    <a16:creationId xmlns:a16="http://schemas.microsoft.com/office/drawing/2014/main" id="{65EB5997-F1D2-14C7-78F0-EBE2E44F8321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64" name="Group 421">
                <a:extLst>
                  <a:ext uri="{FF2B5EF4-FFF2-40B4-BE49-F238E27FC236}">
                    <a16:creationId xmlns:a16="http://schemas.microsoft.com/office/drawing/2014/main" id="{5531D675-A807-3302-9EB0-B9A231B09CF3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65" name="Group 423">
                  <a:extLst>
                    <a:ext uri="{FF2B5EF4-FFF2-40B4-BE49-F238E27FC236}">
                      <a16:creationId xmlns:a16="http://schemas.microsoft.com/office/drawing/2014/main" id="{326741D2-80CD-6D41-74D1-63E9440E3DF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67" name="Rectangle 424">
                    <a:extLst>
                      <a:ext uri="{FF2B5EF4-FFF2-40B4-BE49-F238E27FC236}">
                        <a16:creationId xmlns:a16="http://schemas.microsoft.com/office/drawing/2014/main" id="{B678A39C-82FC-38C2-8ADF-4B26C1999BE5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68" name="Rectangle 425">
                    <a:extLst>
                      <a:ext uri="{FF2B5EF4-FFF2-40B4-BE49-F238E27FC236}">
                        <a16:creationId xmlns:a16="http://schemas.microsoft.com/office/drawing/2014/main" id="{3A55CA1F-EDA9-7A8E-E664-EE803F0243A4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66" name="Rectangle 422">
                  <a:extLst>
                    <a:ext uri="{FF2B5EF4-FFF2-40B4-BE49-F238E27FC236}">
                      <a16:creationId xmlns:a16="http://schemas.microsoft.com/office/drawing/2014/main" id="{89C367B5-6198-68BE-5D8A-EC59376ADE87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sp>
          <p:nvSpPr>
            <p:cNvPr id="869" name="Oval 394">
              <a:extLst>
                <a:ext uri="{FF2B5EF4-FFF2-40B4-BE49-F238E27FC236}">
                  <a16:creationId xmlns:a16="http://schemas.microsoft.com/office/drawing/2014/main" id="{B759CBA3-D008-DC50-7B38-183CF085F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6854" y="259170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870" name="Group 395">
              <a:extLst>
                <a:ext uri="{FF2B5EF4-FFF2-40B4-BE49-F238E27FC236}">
                  <a16:creationId xmlns:a16="http://schemas.microsoft.com/office/drawing/2014/main" id="{37F31CAB-B27A-4EE3-7BDE-B8BA2D8BBB1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1189036" y="2438815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71" name="Rectangle 396">
                <a:extLst>
                  <a:ext uri="{FF2B5EF4-FFF2-40B4-BE49-F238E27FC236}">
                    <a16:creationId xmlns:a16="http://schemas.microsoft.com/office/drawing/2014/main" id="{97918AEB-6BC2-12FA-77D7-6FAD7ACD071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72" name="Group 397">
                <a:extLst>
                  <a:ext uri="{FF2B5EF4-FFF2-40B4-BE49-F238E27FC236}">
                    <a16:creationId xmlns:a16="http://schemas.microsoft.com/office/drawing/2014/main" id="{5A62C91C-3916-F65D-1747-85C32FE0874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73" name="Group 399">
                  <a:extLst>
                    <a:ext uri="{FF2B5EF4-FFF2-40B4-BE49-F238E27FC236}">
                      <a16:creationId xmlns:a16="http://schemas.microsoft.com/office/drawing/2014/main" id="{568894FE-E061-301E-A10B-611E35EC44FD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75" name="Rectangle 400">
                    <a:extLst>
                      <a:ext uri="{FF2B5EF4-FFF2-40B4-BE49-F238E27FC236}">
                        <a16:creationId xmlns:a16="http://schemas.microsoft.com/office/drawing/2014/main" id="{CBFA64C8-5C53-45B6-CAD3-2B29355400A8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76" name="Rectangle 401">
                    <a:extLst>
                      <a:ext uri="{FF2B5EF4-FFF2-40B4-BE49-F238E27FC236}">
                        <a16:creationId xmlns:a16="http://schemas.microsoft.com/office/drawing/2014/main" id="{D179A695-0E0F-EDCE-1801-65EA77C24B28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74" name="Rectangle 398">
                  <a:extLst>
                    <a:ext uri="{FF2B5EF4-FFF2-40B4-BE49-F238E27FC236}">
                      <a16:creationId xmlns:a16="http://schemas.microsoft.com/office/drawing/2014/main" id="{33311CCF-3EA8-953F-E316-43063257B413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grpSp>
        <p:nvGrpSpPr>
          <p:cNvPr id="895" name="组合 894">
            <a:extLst>
              <a:ext uri="{FF2B5EF4-FFF2-40B4-BE49-F238E27FC236}">
                <a16:creationId xmlns:a16="http://schemas.microsoft.com/office/drawing/2014/main" id="{84348280-D3EF-6FEC-9FD6-AAA2E1D95023}"/>
              </a:ext>
            </a:extLst>
          </p:cNvPr>
          <p:cNvGrpSpPr/>
          <p:nvPr/>
        </p:nvGrpSpPr>
        <p:grpSpPr>
          <a:xfrm>
            <a:off x="9360288" y="3950548"/>
            <a:ext cx="2326538" cy="1238095"/>
            <a:chOff x="9727036" y="3945379"/>
            <a:chExt cx="2326538" cy="1238095"/>
          </a:xfrm>
        </p:grpSpPr>
        <p:sp>
          <p:nvSpPr>
            <p:cNvPr id="626" name="TextBox 347">
              <a:extLst>
                <a:ext uri="{FF2B5EF4-FFF2-40B4-BE49-F238E27FC236}">
                  <a16:creationId xmlns:a16="http://schemas.microsoft.com/office/drawing/2014/main" id="{A65BA66D-9135-C376-BF1D-27C3763A7077}"/>
                </a:ext>
              </a:extLst>
            </p:cNvPr>
            <p:cNvSpPr txBox="1"/>
            <p:nvPr/>
          </p:nvSpPr>
          <p:spPr>
            <a:xfrm flipH="1">
              <a:off x="9727036" y="4906475"/>
              <a:ext cx="232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Output Feature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  <p:grpSp>
          <p:nvGrpSpPr>
            <p:cNvPr id="880" name="Group 237">
              <a:extLst>
                <a:ext uri="{FF2B5EF4-FFF2-40B4-BE49-F238E27FC236}">
                  <a16:creationId xmlns:a16="http://schemas.microsoft.com/office/drawing/2014/main" id="{50FF2394-867A-BF4C-D920-29C7161ACF27}"/>
                </a:ext>
              </a:extLst>
            </p:cNvPr>
            <p:cNvGrpSpPr/>
            <p:nvPr/>
          </p:nvGrpSpPr>
          <p:grpSpPr>
            <a:xfrm>
              <a:off x="10425603" y="3945379"/>
              <a:ext cx="929404" cy="210150"/>
              <a:chOff x="1036320" y="2262801"/>
              <a:chExt cx="1097280" cy="27432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881" name="Rectangle 243">
                <a:extLst>
                  <a:ext uri="{FF2B5EF4-FFF2-40B4-BE49-F238E27FC236}">
                    <a16:creationId xmlns:a16="http://schemas.microsoft.com/office/drawing/2014/main" id="{7A132345-CAC8-6ED9-E6E0-0F8B8EDC4665}"/>
                  </a:ext>
                </a:extLst>
              </p:cNvPr>
              <p:cNvSpPr/>
              <p:nvPr/>
            </p:nvSpPr>
            <p:spPr>
              <a:xfrm>
                <a:off x="1036320" y="2262801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882" name="Rectangle 244">
                <a:extLst>
                  <a:ext uri="{FF2B5EF4-FFF2-40B4-BE49-F238E27FC236}">
                    <a16:creationId xmlns:a16="http://schemas.microsoft.com/office/drawing/2014/main" id="{AA035BD0-FCD9-A06B-4CA3-2F8A794C9886}"/>
                  </a:ext>
                </a:extLst>
              </p:cNvPr>
              <p:cNvSpPr/>
              <p:nvPr/>
            </p:nvSpPr>
            <p:spPr>
              <a:xfrm>
                <a:off x="1310640" y="2262801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883" name="Rectangle 245">
                <a:extLst>
                  <a:ext uri="{FF2B5EF4-FFF2-40B4-BE49-F238E27FC236}">
                    <a16:creationId xmlns:a16="http://schemas.microsoft.com/office/drawing/2014/main" id="{0694B3F1-E9F5-97A2-47A3-0EA7398A00A8}"/>
                  </a:ext>
                </a:extLst>
              </p:cNvPr>
              <p:cNvSpPr/>
              <p:nvPr/>
            </p:nvSpPr>
            <p:spPr>
              <a:xfrm>
                <a:off x="1588168" y="2262801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884" name="Rectangle 246">
                <a:extLst>
                  <a:ext uri="{FF2B5EF4-FFF2-40B4-BE49-F238E27FC236}">
                    <a16:creationId xmlns:a16="http://schemas.microsoft.com/office/drawing/2014/main" id="{549C780D-1F53-52A2-89F1-AA6BA1F16C66}"/>
                  </a:ext>
                </a:extLst>
              </p:cNvPr>
              <p:cNvSpPr/>
              <p:nvPr/>
            </p:nvSpPr>
            <p:spPr>
              <a:xfrm>
                <a:off x="1859280" y="2262801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893" name="组合 892">
            <a:extLst>
              <a:ext uri="{FF2B5EF4-FFF2-40B4-BE49-F238E27FC236}">
                <a16:creationId xmlns:a16="http://schemas.microsoft.com/office/drawing/2014/main" id="{49D3CF91-6DBE-D6A4-F5B4-21DB9F795598}"/>
              </a:ext>
            </a:extLst>
          </p:cNvPr>
          <p:cNvGrpSpPr/>
          <p:nvPr/>
        </p:nvGrpSpPr>
        <p:grpSpPr>
          <a:xfrm>
            <a:off x="4899967" y="3940232"/>
            <a:ext cx="2209884" cy="1297475"/>
            <a:chOff x="4899967" y="3940232"/>
            <a:chExt cx="2209884" cy="1297475"/>
          </a:xfrm>
        </p:grpSpPr>
        <p:grpSp>
          <p:nvGrpSpPr>
            <p:cNvPr id="563" name="Group 237">
              <a:extLst>
                <a:ext uri="{FF2B5EF4-FFF2-40B4-BE49-F238E27FC236}">
                  <a16:creationId xmlns:a16="http://schemas.microsoft.com/office/drawing/2014/main" id="{BEE8C65B-60D8-0099-84F6-DFDCF0240BF0}"/>
                </a:ext>
              </a:extLst>
            </p:cNvPr>
            <p:cNvGrpSpPr/>
            <p:nvPr/>
          </p:nvGrpSpPr>
          <p:grpSpPr>
            <a:xfrm>
              <a:off x="5496275" y="3940232"/>
              <a:ext cx="929404" cy="210150"/>
              <a:chOff x="1036320" y="2262801"/>
              <a:chExt cx="1097280" cy="274320"/>
            </a:xfrm>
            <a:solidFill>
              <a:schemeClr val="bg1">
                <a:lumMod val="85000"/>
              </a:schemeClr>
            </a:solidFill>
          </p:grpSpPr>
          <p:sp>
            <p:nvSpPr>
              <p:cNvPr id="569" name="Rectangle 243">
                <a:extLst>
                  <a:ext uri="{FF2B5EF4-FFF2-40B4-BE49-F238E27FC236}">
                    <a16:creationId xmlns:a16="http://schemas.microsoft.com/office/drawing/2014/main" id="{F7F7E4AE-D05D-E073-BDEA-ACCB2F186280}"/>
                  </a:ext>
                </a:extLst>
              </p:cNvPr>
              <p:cNvSpPr/>
              <p:nvPr/>
            </p:nvSpPr>
            <p:spPr>
              <a:xfrm>
                <a:off x="1036320" y="2262801"/>
                <a:ext cx="274320" cy="274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570" name="Rectangle 244">
                <a:extLst>
                  <a:ext uri="{FF2B5EF4-FFF2-40B4-BE49-F238E27FC236}">
                    <a16:creationId xmlns:a16="http://schemas.microsoft.com/office/drawing/2014/main" id="{1321E1D2-8DC8-A4E1-2C6B-B4BD0B611612}"/>
                  </a:ext>
                </a:extLst>
              </p:cNvPr>
              <p:cNvSpPr/>
              <p:nvPr/>
            </p:nvSpPr>
            <p:spPr>
              <a:xfrm>
                <a:off x="1310640" y="2262801"/>
                <a:ext cx="274320" cy="274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571" name="Rectangle 245">
                <a:extLst>
                  <a:ext uri="{FF2B5EF4-FFF2-40B4-BE49-F238E27FC236}">
                    <a16:creationId xmlns:a16="http://schemas.microsoft.com/office/drawing/2014/main" id="{E607D6D4-19C0-2CE5-F31F-4A24AA0336E9}"/>
                  </a:ext>
                </a:extLst>
              </p:cNvPr>
              <p:cNvSpPr/>
              <p:nvPr/>
            </p:nvSpPr>
            <p:spPr>
              <a:xfrm>
                <a:off x="1588168" y="2262801"/>
                <a:ext cx="274320" cy="274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572" name="Rectangle 246">
                <a:extLst>
                  <a:ext uri="{FF2B5EF4-FFF2-40B4-BE49-F238E27FC236}">
                    <a16:creationId xmlns:a16="http://schemas.microsoft.com/office/drawing/2014/main" id="{F93BF590-939E-1CEC-A3E6-A140AA0CD484}"/>
                  </a:ext>
                </a:extLst>
              </p:cNvPr>
              <p:cNvSpPr/>
              <p:nvPr/>
            </p:nvSpPr>
            <p:spPr>
              <a:xfrm>
                <a:off x="1859280" y="2262801"/>
                <a:ext cx="274320" cy="274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627" name="TextBox 351">
              <a:extLst>
                <a:ext uri="{FF2B5EF4-FFF2-40B4-BE49-F238E27FC236}">
                  <a16:creationId xmlns:a16="http://schemas.microsoft.com/office/drawing/2014/main" id="{338FBDA2-21E3-EB6D-E569-37D510BA57A6}"/>
                </a:ext>
              </a:extLst>
            </p:cNvPr>
            <p:cNvSpPr txBox="1"/>
            <p:nvPr/>
          </p:nvSpPr>
          <p:spPr>
            <a:xfrm flipH="1">
              <a:off x="4899967" y="4960708"/>
              <a:ext cx="2209884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Aggregation Result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  <p:sp>
        <p:nvSpPr>
          <p:cNvPr id="887" name="加号 886">
            <a:extLst>
              <a:ext uri="{FF2B5EF4-FFF2-40B4-BE49-F238E27FC236}">
                <a16:creationId xmlns:a16="http://schemas.microsoft.com/office/drawing/2014/main" id="{CF056CD0-53BE-DA97-C6F2-CBC50931EB2F}"/>
              </a:ext>
            </a:extLst>
          </p:cNvPr>
          <p:cNvSpPr/>
          <p:nvPr/>
        </p:nvSpPr>
        <p:spPr>
          <a:xfrm>
            <a:off x="6720566" y="3741263"/>
            <a:ext cx="611831" cy="61904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AE1E30-9EF3-346F-DD36-1EFE39D4BFE4}"/>
              </a:ext>
            </a:extLst>
          </p:cNvPr>
          <p:cNvGrpSpPr/>
          <p:nvPr/>
        </p:nvGrpSpPr>
        <p:grpSpPr>
          <a:xfrm>
            <a:off x="7144604" y="3382222"/>
            <a:ext cx="2269395" cy="1838391"/>
            <a:chOff x="7243554" y="3393506"/>
            <a:chExt cx="2269395" cy="1838391"/>
          </a:xfrm>
        </p:grpSpPr>
        <p:pic>
          <p:nvPicPr>
            <p:cNvPr id="9" name="Picture 2" descr="Deep learning - Free electronics icons">
              <a:extLst>
                <a:ext uri="{FF2B5EF4-FFF2-40B4-BE49-F238E27FC236}">
                  <a16:creationId xmlns:a16="http://schemas.microsoft.com/office/drawing/2014/main" id="{42CB641C-D90B-146F-C3F0-A98FBA0A2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65"/>
            <a:stretch/>
          </p:blipFill>
          <p:spPr bwMode="auto">
            <a:xfrm>
              <a:off x="7781464" y="3393506"/>
              <a:ext cx="1193575" cy="1357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352">
              <a:extLst>
                <a:ext uri="{FF2B5EF4-FFF2-40B4-BE49-F238E27FC236}">
                  <a16:creationId xmlns:a16="http://schemas.microsoft.com/office/drawing/2014/main" id="{0DA2DCCD-D32B-8CED-8D31-5E2792E53233}"/>
                </a:ext>
              </a:extLst>
            </p:cNvPr>
            <p:cNvSpPr txBox="1"/>
            <p:nvPr/>
          </p:nvSpPr>
          <p:spPr>
            <a:xfrm flipH="1">
              <a:off x="7243554" y="4954898"/>
              <a:ext cx="22693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Neural </a:t>
              </a:r>
              <a:r>
                <a:rPr lang="en-US" dirty="0">
                  <a:effectLst/>
                  <a:latin typeface="Trebuchet MS" panose="020B0703020202090204" pitchFamily="34" charset="0"/>
                </a:rPr>
                <a:t>Network </a:t>
              </a:r>
              <a:r>
                <a:rPr lang="en-US" dirty="0">
                  <a:latin typeface="Trebuchet MS" panose="020B0703020202090204" pitchFamily="34" charset="0"/>
                </a:rPr>
                <a:t>(NN)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0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0" animBg="1"/>
      <p:bldP spid="574" grpId="0" animBg="1"/>
      <p:bldP spid="623" grpId="0" animBg="1"/>
      <p:bldP spid="8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Execution Steps of GNN Layers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4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GNNs comprise </a:t>
            </a:r>
            <a:r>
              <a:rPr lang="en-GR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a few </a:t>
            </a:r>
            <a:r>
              <a:rPr lang="en-GR" sz="2400" dirty="0">
                <a:latin typeface="Trebuchet MS" panose="020B0703020202090204" pitchFamily="34" charset="0"/>
              </a:rPr>
              <a:t>layers (e.g., 3-5 layers)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R" sz="2400" dirty="0">
                <a:latin typeface="Trebuchet MS" panose="020B0703020202090204" pitchFamily="34" charset="0"/>
              </a:rPr>
              <a:t>Each GNN layer has </a:t>
            </a:r>
            <a:r>
              <a:rPr lang="en-GR" sz="2400" b="1" i="1" dirty="0">
                <a:solidFill>
                  <a:schemeClr val="accent5"/>
                </a:solidFill>
                <a:latin typeface="Trebuchet MS" panose="020B0703020202090204" pitchFamily="34" charset="0"/>
              </a:rPr>
              <a:t>two</a:t>
            </a:r>
            <a:r>
              <a:rPr lang="en-GR" sz="2400" dirty="0">
                <a:latin typeface="Trebuchet MS" panose="020B0703020202090204" pitchFamily="34" charset="0"/>
              </a:rPr>
              <a:t> execution steps:</a:t>
            </a:r>
            <a:endParaRPr lang="en-GR" sz="2000" dirty="0">
              <a:latin typeface="Trebuchet MS" panose="020B0703020202090204" pitchFamily="34" charset="0"/>
            </a:endParaRP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350" name="Rounded Rectangle 349">
            <a:extLst>
              <a:ext uri="{FF2B5EF4-FFF2-40B4-BE49-F238E27FC236}">
                <a16:creationId xmlns:a16="http://schemas.microsoft.com/office/drawing/2014/main" id="{FD8C14CD-24FF-F013-E5B6-5EE358B88182}"/>
              </a:ext>
            </a:extLst>
          </p:cNvPr>
          <p:cNvSpPr/>
          <p:nvPr/>
        </p:nvSpPr>
        <p:spPr>
          <a:xfrm>
            <a:off x="2002476" y="5313685"/>
            <a:ext cx="2016000" cy="396000"/>
          </a:xfrm>
          <a:prstGeom prst="roundRect">
            <a:avLst/>
          </a:prstGeom>
          <a:solidFill>
            <a:schemeClr val="accent5"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bg1"/>
                </a:solidFill>
                <a:latin typeface="Trebuchet MS" panose="020B0703020202090204" pitchFamily="34" charset="0"/>
              </a:rPr>
              <a:t>Aggregation</a:t>
            </a:r>
          </a:p>
        </p:txBody>
      </p:sp>
      <p:sp>
        <p:nvSpPr>
          <p:cNvPr id="351" name="Rounded Rectangle 350">
            <a:extLst>
              <a:ext uri="{FF2B5EF4-FFF2-40B4-BE49-F238E27FC236}">
                <a16:creationId xmlns:a16="http://schemas.microsoft.com/office/drawing/2014/main" id="{8A0E6C95-AACD-257A-7A29-D5595240A2C5}"/>
              </a:ext>
            </a:extLst>
          </p:cNvPr>
          <p:cNvSpPr/>
          <p:nvPr/>
        </p:nvSpPr>
        <p:spPr>
          <a:xfrm>
            <a:off x="7676154" y="5305838"/>
            <a:ext cx="2016000" cy="396000"/>
          </a:xfrm>
          <a:prstGeom prst="roundRect">
            <a:avLst/>
          </a:prstGeom>
          <a:solidFill>
            <a:schemeClr val="accent5"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bg1"/>
                </a:solidFill>
                <a:latin typeface="Trebuchet MS" panose="020B0703020202090204" pitchFamily="34" charset="0"/>
              </a:rPr>
              <a:t>Combination</a:t>
            </a:r>
          </a:p>
        </p:txBody>
      </p:sp>
      <p:sp>
        <p:nvSpPr>
          <p:cNvPr id="354" name="Rounded Rectangular Callout 353">
            <a:extLst>
              <a:ext uri="{FF2B5EF4-FFF2-40B4-BE49-F238E27FC236}">
                <a16:creationId xmlns:a16="http://schemas.microsoft.com/office/drawing/2014/main" id="{501A2B7B-CEF4-FE30-D738-6A8294640196}"/>
              </a:ext>
            </a:extLst>
          </p:cNvPr>
          <p:cNvSpPr/>
          <p:nvPr/>
        </p:nvSpPr>
        <p:spPr>
          <a:xfrm>
            <a:off x="281355" y="5809461"/>
            <a:ext cx="5481376" cy="795377"/>
          </a:xfrm>
          <a:prstGeom prst="wedgeRoundRectCallout">
            <a:avLst>
              <a:gd name="adj1" fmla="val -5668"/>
              <a:gd name="adj2" fmla="val -4665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" rIns="36000" bIns="36000" rtlCol="0" anchor="ctr"/>
          <a:lstStyle/>
          <a:p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Aggregate</a:t>
            </a:r>
            <a:r>
              <a:rPr lang="en-US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neighbor’s feature,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corresponds to Sparse Matrix Matrix Multiplication (</a:t>
            </a:r>
            <a:r>
              <a:rPr lang="en-US" sz="2000" b="1" i="1" dirty="0" err="1">
                <a:solidFill>
                  <a:schemeClr val="accent2"/>
                </a:solidFill>
                <a:latin typeface="Trebuchet MS" panose="020B0703020202090204" pitchFamily="34" charset="0"/>
              </a:rPr>
              <a:t>SpMM</a:t>
            </a:r>
            <a:r>
              <a:rPr lang="en-US" sz="2000" dirty="0">
                <a:solidFill>
                  <a:schemeClr val="tx1"/>
                </a:solidFill>
                <a:latin typeface="Trebuchet MS" panose="020B0703020202090204" pitchFamily="34" charset="0"/>
              </a:rPr>
              <a:t>)</a:t>
            </a:r>
            <a:endParaRPr lang="en-GB" sz="20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355" name="Rounded Rectangular Callout 354">
            <a:extLst>
              <a:ext uri="{FF2B5EF4-FFF2-40B4-BE49-F238E27FC236}">
                <a16:creationId xmlns:a16="http://schemas.microsoft.com/office/drawing/2014/main" id="{0E34E885-6659-CE46-D13D-21F4FDE2A697}"/>
              </a:ext>
            </a:extLst>
          </p:cNvPr>
          <p:cNvSpPr/>
          <p:nvPr/>
        </p:nvSpPr>
        <p:spPr>
          <a:xfrm>
            <a:off x="6164664" y="5773060"/>
            <a:ext cx="5306549" cy="795499"/>
          </a:xfrm>
          <a:prstGeom prst="wedgeRoundRectCallout">
            <a:avLst>
              <a:gd name="adj1" fmla="val 6504"/>
              <a:gd name="adj2" fmla="val -41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Combine features by NN. Typically comprises </a:t>
            </a:r>
            <a:r>
              <a:rPr lang="en-GB" sz="20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comput</a:t>
            </a:r>
            <a:r>
              <a:rPr lang="en-US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e-</a:t>
            </a:r>
            <a:r>
              <a:rPr lang="en-GB" sz="2000" dirty="0">
                <a:solidFill>
                  <a:schemeClr val="tx1"/>
                </a:solidFill>
                <a:latin typeface="Trebuchet MS" panose="020B0703020202090204" pitchFamily="34" charset="0"/>
              </a:rPr>
              <a:t>intensive kernels </a:t>
            </a:r>
            <a:r>
              <a:rPr lang="en-GB" altLang="zh-CN" sz="2000" dirty="0">
                <a:solidFill>
                  <a:schemeClr val="tx1"/>
                </a:solidFill>
                <a:latin typeface="Trebuchet MS" panose="020B0703020202090204" pitchFamily="34" charset="0"/>
              </a:rPr>
              <a:t>(e.g., GEMMs)</a:t>
            </a:r>
            <a:endParaRPr lang="en-GB" sz="20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888" name="组合 887">
            <a:extLst>
              <a:ext uri="{FF2B5EF4-FFF2-40B4-BE49-F238E27FC236}">
                <a16:creationId xmlns:a16="http://schemas.microsoft.com/office/drawing/2014/main" id="{3B81BE81-2AE9-0BC4-BCDB-E3E91C65013C}"/>
              </a:ext>
            </a:extLst>
          </p:cNvPr>
          <p:cNvGrpSpPr/>
          <p:nvPr/>
        </p:nvGrpSpPr>
        <p:grpSpPr>
          <a:xfrm>
            <a:off x="604003" y="1865983"/>
            <a:ext cx="1899454" cy="1120244"/>
            <a:chOff x="604003" y="1865983"/>
            <a:chExt cx="1899454" cy="1120244"/>
          </a:xfrm>
        </p:grpSpPr>
        <p:cxnSp>
          <p:nvCxnSpPr>
            <p:cNvPr id="371" name="Straight Arrow Connector 762">
              <a:extLst>
                <a:ext uri="{FF2B5EF4-FFF2-40B4-BE49-F238E27FC236}">
                  <a16:creationId xmlns:a16="http://schemas.microsoft.com/office/drawing/2014/main" id="{59E649AA-FB94-A802-59F7-2564D92FECC9}"/>
                </a:ext>
              </a:extLst>
            </p:cNvPr>
            <p:cNvCxnSpPr>
              <a:cxnSpLocks/>
              <a:stCxn id="8" idx="6"/>
              <a:endCxn id="4" idx="3"/>
            </p:cNvCxnSpPr>
            <p:nvPr/>
          </p:nvCxnSpPr>
          <p:spPr>
            <a:xfrm flipV="1">
              <a:off x="892003" y="2640002"/>
              <a:ext cx="428306" cy="17455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762">
              <a:extLst>
                <a:ext uri="{FF2B5EF4-FFF2-40B4-BE49-F238E27FC236}">
                  <a16:creationId xmlns:a16="http://schemas.microsoft.com/office/drawing/2014/main" id="{21E8EFA6-41CF-0A82-77F7-04D456AB8ADF}"/>
                </a:ext>
              </a:extLst>
            </p:cNvPr>
            <p:cNvCxnSpPr>
              <a:cxnSpLocks/>
              <a:stCxn id="4" idx="5"/>
              <a:endCxn id="363" idx="2"/>
            </p:cNvCxnSpPr>
            <p:nvPr/>
          </p:nvCxnSpPr>
          <p:spPr>
            <a:xfrm>
              <a:off x="1523955" y="2640002"/>
              <a:ext cx="535320" cy="20222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762">
              <a:extLst>
                <a:ext uri="{FF2B5EF4-FFF2-40B4-BE49-F238E27FC236}">
                  <a16:creationId xmlns:a16="http://schemas.microsoft.com/office/drawing/2014/main" id="{FD25B74B-4E8B-4429-6879-B18BD7F668C8}"/>
                </a:ext>
              </a:extLst>
            </p:cNvPr>
            <p:cNvCxnSpPr>
              <a:cxnSpLocks/>
              <a:stCxn id="4" idx="7"/>
              <a:endCxn id="5" idx="2"/>
            </p:cNvCxnSpPr>
            <p:nvPr/>
          </p:nvCxnSpPr>
          <p:spPr>
            <a:xfrm flipV="1">
              <a:off x="1523955" y="2257810"/>
              <a:ext cx="462921" cy="17854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762">
              <a:extLst>
                <a:ext uri="{FF2B5EF4-FFF2-40B4-BE49-F238E27FC236}">
                  <a16:creationId xmlns:a16="http://schemas.microsoft.com/office/drawing/2014/main" id="{556C1B62-DEB7-E8F2-8100-51C84F2B2FA7}"/>
                </a:ext>
              </a:extLst>
            </p:cNvPr>
            <p:cNvCxnSpPr>
              <a:cxnSpLocks/>
              <a:stCxn id="4" idx="1"/>
              <a:endCxn id="111" idx="5"/>
            </p:cNvCxnSpPr>
            <p:nvPr/>
          </p:nvCxnSpPr>
          <p:spPr>
            <a:xfrm flipH="1" flipV="1">
              <a:off x="975238" y="2264697"/>
              <a:ext cx="345071" cy="17165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66">
              <a:extLst>
                <a:ext uri="{FF2B5EF4-FFF2-40B4-BE49-F238E27FC236}">
                  <a16:creationId xmlns:a16="http://schemas.microsoft.com/office/drawing/2014/main" id="{283DA280-0453-E5BC-663B-8B3EF3B1A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132" y="2394179"/>
              <a:ext cx="288000" cy="28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" name="Oval 378">
              <a:extLst>
                <a:ext uri="{FF2B5EF4-FFF2-40B4-BE49-F238E27FC236}">
                  <a16:creationId xmlns:a16="http://schemas.microsoft.com/office/drawing/2014/main" id="{3F2F5A99-982A-B711-2261-23FCA2A44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876" y="2113810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2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8" name="Oval 394">
              <a:extLst>
                <a:ext uri="{FF2B5EF4-FFF2-40B4-BE49-F238E27FC236}">
                  <a16:creationId xmlns:a16="http://schemas.microsoft.com/office/drawing/2014/main" id="{7EDBBF97-6852-1866-4281-7B26C0DF4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003" y="267055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Trebuchet MS" panose="020B0703020202090204" pitchFamily="34" charset="0"/>
                </a:rPr>
                <a:t>5</a:t>
              </a:r>
              <a:endParaRPr lang="en-GR" sz="2000" b="1" dirty="0">
                <a:solidFill>
                  <a:schemeClr val="bg1">
                    <a:lumMod val="50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111" name="Oval 418">
              <a:extLst>
                <a:ext uri="{FF2B5EF4-FFF2-40B4-BE49-F238E27FC236}">
                  <a16:creationId xmlns:a16="http://schemas.microsoft.com/office/drawing/2014/main" id="{0231F6EF-B936-ABC3-C006-6231542CC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415" y="2018874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4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140" name="Group 377">
              <a:extLst>
                <a:ext uri="{FF2B5EF4-FFF2-40B4-BE49-F238E27FC236}">
                  <a16:creationId xmlns:a16="http://schemas.microsoft.com/office/drawing/2014/main" id="{E5271A43-EA59-4911-E826-29FE6A3D0CF1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290314" y="2241288"/>
              <a:ext cx="432000" cy="108001"/>
              <a:chOff x="2950234" y="1915063"/>
              <a:chExt cx="720000" cy="180001"/>
            </a:xfrm>
            <a:solidFill>
              <a:schemeClr val="bg1"/>
            </a:solidFill>
          </p:grpSpPr>
          <p:sp>
            <p:nvSpPr>
              <p:cNvPr id="269" name="Rectangle 371">
                <a:extLst>
                  <a:ext uri="{FF2B5EF4-FFF2-40B4-BE49-F238E27FC236}">
                    <a16:creationId xmlns:a16="http://schemas.microsoft.com/office/drawing/2014/main" id="{1BBAFACF-6123-C12C-BAB5-350E22ED5143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270" name="Group 376">
                <a:extLst>
                  <a:ext uri="{FF2B5EF4-FFF2-40B4-BE49-F238E27FC236}">
                    <a16:creationId xmlns:a16="http://schemas.microsoft.com/office/drawing/2014/main" id="{CBAC0DB4-316C-087E-BC4F-65E770AB534B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271" name="Group 375">
                  <a:extLst>
                    <a:ext uri="{FF2B5EF4-FFF2-40B4-BE49-F238E27FC236}">
                      <a16:creationId xmlns:a16="http://schemas.microsoft.com/office/drawing/2014/main" id="{D6D90673-E9BC-BF56-5C56-625AE8128A1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273" name="Rectangle 373">
                    <a:extLst>
                      <a:ext uri="{FF2B5EF4-FFF2-40B4-BE49-F238E27FC236}">
                        <a16:creationId xmlns:a16="http://schemas.microsoft.com/office/drawing/2014/main" id="{BFBA8269-34A8-DA4E-CD45-26801DB608E6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74" name="Rectangle 374">
                    <a:extLst>
                      <a:ext uri="{FF2B5EF4-FFF2-40B4-BE49-F238E27FC236}">
                        <a16:creationId xmlns:a16="http://schemas.microsoft.com/office/drawing/2014/main" id="{7E01180B-3D97-0E60-CA63-ACCC14F714B0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272" name="Rectangle 372">
                  <a:extLst>
                    <a:ext uri="{FF2B5EF4-FFF2-40B4-BE49-F238E27FC236}">
                      <a16:creationId xmlns:a16="http://schemas.microsoft.com/office/drawing/2014/main" id="{D497B3E2-D16E-4C76-DECE-48D8459CE42F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46" name="Group 379">
              <a:extLst>
                <a:ext uri="{FF2B5EF4-FFF2-40B4-BE49-F238E27FC236}">
                  <a16:creationId xmlns:a16="http://schemas.microsoft.com/office/drawing/2014/main" id="{909D9E7A-6E38-86C7-8BBD-DABFA828B1A2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999058" y="1960919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63" name="Rectangle 380">
                <a:extLst>
                  <a:ext uri="{FF2B5EF4-FFF2-40B4-BE49-F238E27FC236}">
                    <a16:creationId xmlns:a16="http://schemas.microsoft.com/office/drawing/2014/main" id="{6298498B-9FE9-4ACE-2F87-8C6BE6D14BB6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264" name="Group 381">
                <a:extLst>
                  <a:ext uri="{FF2B5EF4-FFF2-40B4-BE49-F238E27FC236}">
                    <a16:creationId xmlns:a16="http://schemas.microsoft.com/office/drawing/2014/main" id="{700CE36E-25C6-03DC-7D8A-D747CA5BD069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265" name="Group 383">
                  <a:extLst>
                    <a:ext uri="{FF2B5EF4-FFF2-40B4-BE49-F238E27FC236}">
                      <a16:creationId xmlns:a16="http://schemas.microsoft.com/office/drawing/2014/main" id="{1320BF8B-403A-53E2-1FDC-2A856AD7773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267" name="Rectangle 384">
                    <a:extLst>
                      <a:ext uri="{FF2B5EF4-FFF2-40B4-BE49-F238E27FC236}">
                        <a16:creationId xmlns:a16="http://schemas.microsoft.com/office/drawing/2014/main" id="{685BB1FC-2078-25E4-7E84-55317058DB53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68" name="Rectangle 385">
                    <a:extLst>
                      <a:ext uri="{FF2B5EF4-FFF2-40B4-BE49-F238E27FC236}">
                        <a16:creationId xmlns:a16="http://schemas.microsoft.com/office/drawing/2014/main" id="{111263FC-ABD5-DEC0-0CD2-6AFA117FBE3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266" name="Rectangle 382">
                  <a:extLst>
                    <a:ext uri="{FF2B5EF4-FFF2-40B4-BE49-F238E27FC236}">
                      <a16:creationId xmlns:a16="http://schemas.microsoft.com/office/drawing/2014/main" id="{BED9D13E-7FC5-3E94-0452-6DEB45091B1F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48" name="Group 395">
              <a:extLst>
                <a:ext uri="{FF2B5EF4-FFF2-40B4-BE49-F238E27FC236}">
                  <a16:creationId xmlns:a16="http://schemas.microsoft.com/office/drawing/2014/main" id="{5A1E257E-29F6-E92B-327F-BDBB09343FA4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16185" y="2517663"/>
              <a:ext cx="432000" cy="108001"/>
              <a:chOff x="2950234" y="1915063"/>
              <a:chExt cx="720000" cy="180001"/>
            </a:xfrm>
            <a:solidFill>
              <a:schemeClr val="bg1">
                <a:lumMod val="85000"/>
              </a:schemeClr>
            </a:solidFill>
          </p:grpSpPr>
          <p:sp>
            <p:nvSpPr>
              <p:cNvPr id="251" name="Rectangle 396">
                <a:extLst>
                  <a:ext uri="{FF2B5EF4-FFF2-40B4-BE49-F238E27FC236}">
                    <a16:creationId xmlns:a16="http://schemas.microsoft.com/office/drawing/2014/main" id="{6BE1F670-345C-38BA-4969-5A31ACB109EB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252" name="Group 397">
                <a:extLst>
                  <a:ext uri="{FF2B5EF4-FFF2-40B4-BE49-F238E27FC236}">
                    <a16:creationId xmlns:a16="http://schemas.microsoft.com/office/drawing/2014/main" id="{40856138-6ACB-FC2E-3B39-6865D94990D8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253" name="Group 399">
                  <a:extLst>
                    <a:ext uri="{FF2B5EF4-FFF2-40B4-BE49-F238E27FC236}">
                      <a16:creationId xmlns:a16="http://schemas.microsoft.com/office/drawing/2014/main" id="{DFE824B1-AF3E-2E53-4495-288BE647535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255" name="Rectangle 400">
                    <a:extLst>
                      <a:ext uri="{FF2B5EF4-FFF2-40B4-BE49-F238E27FC236}">
                        <a16:creationId xmlns:a16="http://schemas.microsoft.com/office/drawing/2014/main" id="{9463A22C-A432-B108-FE73-B46E177CCC58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56" name="Rectangle 401">
                    <a:extLst>
                      <a:ext uri="{FF2B5EF4-FFF2-40B4-BE49-F238E27FC236}">
                        <a16:creationId xmlns:a16="http://schemas.microsoft.com/office/drawing/2014/main" id="{2982E9F0-2F20-A2CE-672A-99406807C741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254" name="Rectangle 398">
                  <a:extLst>
                    <a:ext uri="{FF2B5EF4-FFF2-40B4-BE49-F238E27FC236}">
                      <a16:creationId xmlns:a16="http://schemas.microsoft.com/office/drawing/2014/main" id="{61C848AE-4D62-F169-9559-583CD7C927BD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157" name="Group 419">
              <a:extLst>
                <a:ext uri="{FF2B5EF4-FFF2-40B4-BE49-F238E27FC236}">
                  <a16:creationId xmlns:a16="http://schemas.microsoft.com/office/drawing/2014/main" id="{7994EB99-9980-6CD0-D1BB-A9BC210401A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741597" y="1865983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1" name="Rectangle 420">
                <a:extLst>
                  <a:ext uri="{FF2B5EF4-FFF2-40B4-BE49-F238E27FC236}">
                    <a16:creationId xmlns:a16="http://schemas.microsoft.com/office/drawing/2014/main" id="{EEEB500C-B56D-6653-62E5-E299323A2BD3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172" name="Group 421">
                <a:extLst>
                  <a:ext uri="{FF2B5EF4-FFF2-40B4-BE49-F238E27FC236}">
                    <a16:creationId xmlns:a16="http://schemas.microsoft.com/office/drawing/2014/main" id="{F400E9CB-98E6-E434-D877-3035AA25BE5E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173" name="Group 423">
                  <a:extLst>
                    <a:ext uri="{FF2B5EF4-FFF2-40B4-BE49-F238E27FC236}">
                      <a16:creationId xmlns:a16="http://schemas.microsoft.com/office/drawing/2014/main" id="{681ADF86-4392-5C58-0B2A-596F12B2A84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179" name="Rectangle 424">
                    <a:extLst>
                      <a:ext uri="{FF2B5EF4-FFF2-40B4-BE49-F238E27FC236}">
                        <a16:creationId xmlns:a16="http://schemas.microsoft.com/office/drawing/2014/main" id="{A472B235-0288-8D04-2EDD-D6163D3B1D47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0" name="Rectangle 425">
                    <a:extLst>
                      <a:ext uri="{FF2B5EF4-FFF2-40B4-BE49-F238E27FC236}">
                        <a16:creationId xmlns:a16="http://schemas.microsoft.com/office/drawing/2014/main" id="{460EE801-E2E0-22A3-C1C5-45708C620293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174" name="Rectangle 422">
                  <a:extLst>
                    <a:ext uri="{FF2B5EF4-FFF2-40B4-BE49-F238E27FC236}">
                      <a16:creationId xmlns:a16="http://schemas.microsoft.com/office/drawing/2014/main" id="{41CF0A2F-56A4-96CC-4AA1-8A21B5A5AFC6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sp>
          <p:nvSpPr>
            <p:cNvPr id="363" name="Oval 394">
              <a:extLst>
                <a:ext uri="{FF2B5EF4-FFF2-40B4-BE49-F238E27FC236}">
                  <a16:creationId xmlns:a16="http://schemas.microsoft.com/office/drawing/2014/main" id="{24A25FFD-50E9-27D4-C01D-00DCE95F1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9275" y="2698227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6</a:t>
              </a:r>
              <a:endPara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364" name="Group 395">
              <a:extLst>
                <a:ext uri="{FF2B5EF4-FFF2-40B4-BE49-F238E27FC236}">
                  <a16:creationId xmlns:a16="http://schemas.microsoft.com/office/drawing/2014/main" id="{DEFBC044-E377-27A2-C98D-4EC5E10C1169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2071457" y="2545336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5" name="Rectangle 396">
                <a:extLst>
                  <a:ext uri="{FF2B5EF4-FFF2-40B4-BE49-F238E27FC236}">
                    <a16:creationId xmlns:a16="http://schemas.microsoft.com/office/drawing/2014/main" id="{6F935CF4-8EE3-C38D-45CA-E99528AE57D8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366" name="Group 397">
                <a:extLst>
                  <a:ext uri="{FF2B5EF4-FFF2-40B4-BE49-F238E27FC236}">
                    <a16:creationId xmlns:a16="http://schemas.microsoft.com/office/drawing/2014/main" id="{332D307A-68EE-4B89-9CD4-CD36D42A7A08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367" name="Group 399">
                  <a:extLst>
                    <a:ext uri="{FF2B5EF4-FFF2-40B4-BE49-F238E27FC236}">
                      <a16:creationId xmlns:a16="http://schemas.microsoft.com/office/drawing/2014/main" id="{0C141F0A-CBC6-4259-1E27-210326FC9ECB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369" name="Rectangle 400">
                    <a:extLst>
                      <a:ext uri="{FF2B5EF4-FFF2-40B4-BE49-F238E27FC236}">
                        <a16:creationId xmlns:a16="http://schemas.microsoft.com/office/drawing/2014/main" id="{99F83970-3FF9-D7A1-5AB5-9026A4AF11AE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370" name="Rectangle 401">
                    <a:extLst>
                      <a:ext uri="{FF2B5EF4-FFF2-40B4-BE49-F238E27FC236}">
                        <a16:creationId xmlns:a16="http://schemas.microsoft.com/office/drawing/2014/main" id="{2758F153-4362-59F5-56F6-43914D22FA6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368" name="Rectangle 398">
                  <a:extLst>
                    <a:ext uri="{FF2B5EF4-FFF2-40B4-BE49-F238E27FC236}">
                      <a16:creationId xmlns:a16="http://schemas.microsoft.com/office/drawing/2014/main" id="{BDA2BB6D-E235-6FF1-6DAB-23C28E047AAE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573" name="Multiply 247">
            <a:extLst>
              <a:ext uri="{FF2B5EF4-FFF2-40B4-BE49-F238E27FC236}">
                <a16:creationId xmlns:a16="http://schemas.microsoft.com/office/drawing/2014/main" id="{95E99574-7BDC-9BE9-BC84-1552F13958DC}"/>
              </a:ext>
            </a:extLst>
          </p:cNvPr>
          <p:cNvSpPr/>
          <p:nvPr/>
        </p:nvSpPr>
        <p:spPr>
          <a:xfrm>
            <a:off x="2585845" y="3767842"/>
            <a:ext cx="632012" cy="565883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574" name="Equals 295">
            <a:extLst>
              <a:ext uri="{FF2B5EF4-FFF2-40B4-BE49-F238E27FC236}">
                <a16:creationId xmlns:a16="http://schemas.microsoft.com/office/drawing/2014/main" id="{2233F54D-877D-86D3-4B79-32AA5E3F2542}"/>
              </a:ext>
            </a:extLst>
          </p:cNvPr>
          <p:cNvSpPr/>
          <p:nvPr/>
        </p:nvSpPr>
        <p:spPr>
          <a:xfrm>
            <a:off x="4677375" y="3863527"/>
            <a:ext cx="611101" cy="374512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  <p:sp>
        <p:nvSpPr>
          <p:cNvPr id="623" name="Equals 344">
            <a:extLst>
              <a:ext uri="{FF2B5EF4-FFF2-40B4-BE49-F238E27FC236}">
                <a16:creationId xmlns:a16="http://schemas.microsoft.com/office/drawing/2014/main" id="{DAA8AF31-22E2-F7D0-8B62-B3B0D09D601A}"/>
              </a:ext>
            </a:extLst>
          </p:cNvPr>
          <p:cNvSpPr/>
          <p:nvPr/>
        </p:nvSpPr>
        <p:spPr>
          <a:xfrm>
            <a:off x="9150859" y="3863527"/>
            <a:ext cx="611101" cy="374512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  <p:grpSp>
        <p:nvGrpSpPr>
          <p:cNvPr id="891" name="组合 890">
            <a:extLst>
              <a:ext uri="{FF2B5EF4-FFF2-40B4-BE49-F238E27FC236}">
                <a16:creationId xmlns:a16="http://schemas.microsoft.com/office/drawing/2014/main" id="{C89A6419-D708-3BED-FB0F-20704B30EAFD}"/>
              </a:ext>
            </a:extLst>
          </p:cNvPr>
          <p:cNvGrpSpPr/>
          <p:nvPr/>
        </p:nvGrpSpPr>
        <p:grpSpPr>
          <a:xfrm>
            <a:off x="-11829" y="3239708"/>
            <a:ext cx="2811157" cy="1980906"/>
            <a:chOff x="-11829" y="3239708"/>
            <a:chExt cx="2811157" cy="1980906"/>
          </a:xfrm>
        </p:grpSpPr>
        <p:grpSp>
          <p:nvGrpSpPr>
            <p:cNvPr id="384" name="Group 10">
              <a:extLst>
                <a:ext uri="{FF2B5EF4-FFF2-40B4-BE49-F238E27FC236}">
                  <a16:creationId xmlns:a16="http://schemas.microsoft.com/office/drawing/2014/main" id="{65A6AA29-EAB1-459F-B11B-62DAFD825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3382" y="3239708"/>
              <a:ext cx="1841555" cy="1661813"/>
              <a:chOff x="1036320" y="2259983"/>
              <a:chExt cx="1887319" cy="1928507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385" name="Group 11">
                <a:extLst>
                  <a:ext uri="{FF2B5EF4-FFF2-40B4-BE49-F238E27FC236}">
                    <a16:creationId xmlns:a16="http://schemas.microsoft.com/office/drawing/2014/main" id="{911EF5A2-79BF-B9A2-14D6-159BAA6AAC45}"/>
                  </a:ext>
                </a:extLst>
              </p:cNvPr>
              <p:cNvGrpSpPr/>
              <p:nvPr/>
            </p:nvGrpSpPr>
            <p:grpSpPr>
              <a:xfrm>
                <a:off x="1036320" y="2259983"/>
                <a:ext cx="1887319" cy="972261"/>
                <a:chOff x="1036320" y="2259983"/>
                <a:chExt cx="1887319" cy="972261"/>
              </a:xfrm>
              <a:grpFill/>
            </p:grpSpPr>
            <p:grpSp>
              <p:nvGrpSpPr>
                <p:cNvPr id="433" name="Group 59">
                  <a:extLst>
                    <a:ext uri="{FF2B5EF4-FFF2-40B4-BE49-F238E27FC236}">
                      <a16:creationId xmlns:a16="http://schemas.microsoft.com/office/drawing/2014/main" id="{48F088BA-272F-3475-2979-B01662978F83}"/>
                    </a:ext>
                  </a:extLst>
                </p:cNvPr>
                <p:cNvGrpSpPr/>
                <p:nvPr/>
              </p:nvGrpSpPr>
              <p:grpSpPr>
                <a:xfrm>
                  <a:off x="1036320" y="2259983"/>
                  <a:ext cx="1887319" cy="486791"/>
                  <a:chOff x="1036320" y="2259983"/>
                  <a:chExt cx="1887319" cy="486791"/>
                </a:xfrm>
                <a:grpFill/>
              </p:grpSpPr>
              <p:grpSp>
                <p:nvGrpSpPr>
                  <p:cNvPr id="457" name="Group 83">
                    <a:extLst>
                      <a:ext uri="{FF2B5EF4-FFF2-40B4-BE49-F238E27FC236}">
                        <a16:creationId xmlns:a16="http://schemas.microsoft.com/office/drawing/2014/main" id="{96325975-4937-8470-A9EB-3A7E059B289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59983"/>
                    <a:ext cx="1887319" cy="244158"/>
                    <a:chOff x="1036320" y="2262483"/>
                    <a:chExt cx="2174191" cy="274638"/>
                  </a:xfrm>
                  <a:grpFill/>
                </p:grpSpPr>
                <p:grpSp>
                  <p:nvGrpSpPr>
                    <p:cNvPr id="469" name="Group 95">
                      <a:extLst>
                        <a:ext uri="{FF2B5EF4-FFF2-40B4-BE49-F238E27FC236}">
                          <a16:creationId xmlns:a16="http://schemas.microsoft.com/office/drawing/2014/main" id="{4CD3916C-BE42-686B-3A20-BEC216292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62801"/>
                      <a:ext cx="1097280" cy="274320"/>
                      <a:chOff x="1036320" y="2262801"/>
                      <a:chExt cx="1097280" cy="274320"/>
                    </a:xfrm>
                    <a:grpFill/>
                  </p:grpSpPr>
                  <p:sp>
                    <p:nvSpPr>
                      <p:cNvPr id="475" name="Rectangle 101">
                        <a:extLst>
                          <a:ext uri="{FF2B5EF4-FFF2-40B4-BE49-F238E27FC236}">
                            <a16:creationId xmlns:a16="http://schemas.microsoft.com/office/drawing/2014/main" id="{F1062C16-10A8-6AFB-EC2B-E76542C4F4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6" name="Rectangle 102">
                        <a:extLst>
                          <a:ext uri="{FF2B5EF4-FFF2-40B4-BE49-F238E27FC236}">
                            <a16:creationId xmlns:a16="http://schemas.microsoft.com/office/drawing/2014/main" id="{FBD79235-8027-36D7-0167-FB6356A68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7" name="Rectangle 103">
                        <a:extLst>
                          <a:ext uri="{FF2B5EF4-FFF2-40B4-BE49-F238E27FC236}">
                            <a16:creationId xmlns:a16="http://schemas.microsoft.com/office/drawing/2014/main" id="{C2EEE0D9-42CB-023F-78EC-21E65744C8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8" name="Rectangle 104">
                        <a:extLst>
                          <a:ext uri="{FF2B5EF4-FFF2-40B4-BE49-F238E27FC236}">
                            <a16:creationId xmlns:a16="http://schemas.microsoft.com/office/drawing/2014/main" id="{385EDDCF-AFAD-E462-2500-6D74FDB3CD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70" name="Group 96">
                      <a:extLst>
                        <a:ext uri="{FF2B5EF4-FFF2-40B4-BE49-F238E27FC236}">
                          <a16:creationId xmlns:a16="http://schemas.microsoft.com/office/drawing/2014/main" id="{113E7950-AA4E-8F6C-A472-87A38ACC04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62483"/>
                      <a:ext cx="1076911" cy="274320"/>
                      <a:chOff x="1036320" y="2262801"/>
                      <a:chExt cx="1076911" cy="274320"/>
                    </a:xfrm>
                    <a:grpFill/>
                  </p:grpSpPr>
                  <p:sp>
                    <p:nvSpPr>
                      <p:cNvPr id="471" name="Rectangle 97">
                        <a:extLst>
                          <a:ext uri="{FF2B5EF4-FFF2-40B4-BE49-F238E27FC236}">
                            <a16:creationId xmlns:a16="http://schemas.microsoft.com/office/drawing/2014/main" id="{20EFC0C2-0879-5077-54CC-4FC4A18F4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2" name="Rectangle 98">
                        <a:extLst>
                          <a:ext uri="{FF2B5EF4-FFF2-40B4-BE49-F238E27FC236}">
                            <a16:creationId xmlns:a16="http://schemas.microsoft.com/office/drawing/2014/main" id="{90802979-F400-4183-C327-5A852EB3F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3" name="Rectangle 99">
                        <a:extLst>
                          <a:ext uri="{FF2B5EF4-FFF2-40B4-BE49-F238E27FC236}">
                            <a16:creationId xmlns:a16="http://schemas.microsoft.com/office/drawing/2014/main" id="{9B23BFB3-5A2A-5C25-7468-37C798036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9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74" name="Rectangle 100">
                        <a:extLst>
                          <a:ext uri="{FF2B5EF4-FFF2-40B4-BE49-F238E27FC236}">
                            <a16:creationId xmlns:a16="http://schemas.microsoft.com/office/drawing/2014/main" id="{47F7252B-3DC2-2434-2A3C-3734D317B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58" name="Group 84">
                    <a:extLst>
                      <a:ext uri="{FF2B5EF4-FFF2-40B4-BE49-F238E27FC236}">
                        <a16:creationId xmlns:a16="http://schemas.microsoft.com/office/drawing/2014/main" id="{89241965-DA16-999C-5CBE-287B71B5BD1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615"/>
                    <a:ext cx="1887319" cy="244159"/>
                    <a:chOff x="1036320" y="2262483"/>
                    <a:chExt cx="2174191" cy="274640"/>
                  </a:xfrm>
                  <a:grpFill/>
                </p:grpSpPr>
                <p:grpSp>
                  <p:nvGrpSpPr>
                    <p:cNvPr id="459" name="Group 85">
                      <a:extLst>
                        <a:ext uri="{FF2B5EF4-FFF2-40B4-BE49-F238E27FC236}">
                          <a16:creationId xmlns:a16="http://schemas.microsoft.com/office/drawing/2014/main" id="{D9D1CB6B-C6EB-1E3F-6DAB-FC22BBE3B6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62801"/>
                      <a:ext cx="1097280" cy="274322"/>
                      <a:chOff x="1036320" y="2262801"/>
                      <a:chExt cx="1097280" cy="274322"/>
                    </a:xfrm>
                    <a:grpFill/>
                  </p:grpSpPr>
                  <p:sp>
                    <p:nvSpPr>
                      <p:cNvPr id="465" name="Rectangle 91">
                        <a:extLst>
                          <a:ext uri="{FF2B5EF4-FFF2-40B4-BE49-F238E27FC236}">
                            <a16:creationId xmlns:a16="http://schemas.microsoft.com/office/drawing/2014/main" id="{DC240180-27C4-2B62-999C-478AF5CD3B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6" name="Rectangle 92">
                        <a:extLst>
                          <a:ext uri="{FF2B5EF4-FFF2-40B4-BE49-F238E27FC236}">
                            <a16:creationId xmlns:a16="http://schemas.microsoft.com/office/drawing/2014/main" id="{F15D692E-0B5E-DF57-260A-CC6DEC22D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7" name="Rectangle 93">
                        <a:extLst>
                          <a:ext uri="{FF2B5EF4-FFF2-40B4-BE49-F238E27FC236}">
                            <a16:creationId xmlns:a16="http://schemas.microsoft.com/office/drawing/2014/main" id="{95976578-186B-6E45-1752-10412FE90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8" name="Rectangle 94">
                        <a:extLst>
                          <a:ext uri="{FF2B5EF4-FFF2-40B4-BE49-F238E27FC236}">
                            <a16:creationId xmlns:a16="http://schemas.microsoft.com/office/drawing/2014/main" id="{0D20EF32-0C92-ACCA-A8BA-68DAA1D7FC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0" name="Group 86">
                      <a:extLst>
                        <a:ext uri="{FF2B5EF4-FFF2-40B4-BE49-F238E27FC236}">
                          <a16:creationId xmlns:a16="http://schemas.microsoft.com/office/drawing/2014/main" id="{1A338594-1C88-ADDA-9DCA-9E812840D6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62483"/>
                      <a:ext cx="1076911" cy="274322"/>
                      <a:chOff x="1036320" y="2262801"/>
                      <a:chExt cx="1076911" cy="274322"/>
                    </a:xfrm>
                    <a:grpFill/>
                  </p:grpSpPr>
                  <p:sp>
                    <p:nvSpPr>
                      <p:cNvPr id="461" name="Rectangle 87">
                        <a:extLst>
                          <a:ext uri="{FF2B5EF4-FFF2-40B4-BE49-F238E27FC236}">
                            <a16:creationId xmlns:a16="http://schemas.microsoft.com/office/drawing/2014/main" id="{9CDC5F66-1AC0-7829-A17E-2884C89FF7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2" name="Rectangle 88">
                        <a:extLst>
                          <a:ext uri="{FF2B5EF4-FFF2-40B4-BE49-F238E27FC236}">
                            <a16:creationId xmlns:a16="http://schemas.microsoft.com/office/drawing/2014/main" id="{02353C0D-302C-1537-DEF3-BA84C0C34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3" name="Rectangle 89">
                        <a:extLst>
                          <a:ext uri="{FF2B5EF4-FFF2-40B4-BE49-F238E27FC236}">
                            <a16:creationId xmlns:a16="http://schemas.microsoft.com/office/drawing/2014/main" id="{324D9771-95D5-9F95-BF82-03743A1F0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9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64" name="Rectangle 90">
                        <a:extLst>
                          <a:ext uri="{FF2B5EF4-FFF2-40B4-BE49-F238E27FC236}">
                            <a16:creationId xmlns:a16="http://schemas.microsoft.com/office/drawing/2014/main" id="{9819C610-D6A2-BAFC-12CE-1AF45668C9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34" name="Group 60">
                  <a:extLst>
                    <a:ext uri="{FF2B5EF4-FFF2-40B4-BE49-F238E27FC236}">
                      <a16:creationId xmlns:a16="http://schemas.microsoft.com/office/drawing/2014/main" id="{D4E79199-D785-5056-8ACD-30D0DF1D7E09}"/>
                    </a:ext>
                  </a:extLst>
                </p:cNvPr>
                <p:cNvGrpSpPr/>
                <p:nvPr/>
              </p:nvGrpSpPr>
              <p:grpSpPr>
                <a:xfrm>
                  <a:off x="1036320" y="2745453"/>
                  <a:ext cx="1887319" cy="486791"/>
                  <a:chOff x="1036320" y="2259983"/>
                  <a:chExt cx="1887319" cy="486791"/>
                </a:xfrm>
                <a:grpFill/>
              </p:grpSpPr>
              <p:grpSp>
                <p:nvGrpSpPr>
                  <p:cNvPr id="435" name="Group 61">
                    <a:extLst>
                      <a:ext uri="{FF2B5EF4-FFF2-40B4-BE49-F238E27FC236}">
                        <a16:creationId xmlns:a16="http://schemas.microsoft.com/office/drawing/2014/main" id="{2CE3949C-AA51-6E8F-37E5-09CBCA38E97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59983"/>
                    <a:ext cx="1887319" cy="244158"/>
                    <a:chOff x="1036320" y="2262483"/>
                    <a:chExt cx="2174191" cy="274638"/>
                  </a:xfrm>
                  <a:grpFill/>
                </p:grpSpPr>
                <p:grpSp>
                  <p:nvGrpSpPr>
                    <p:cNvPr id="447" name="Group 73">
                      <a:extLst>
                        <a:ext uri="{FF2B5EF4-FFF2-40B4-BE49-F238E27FC236}">
                          <a16:creationId xmlns:a16="http://schemas.microsoft.com/office/drawing/2014/main" id="{1D625847-374D-E0F5-C93E-CE605430D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62801"/>
                      <a:ext cx="1097280" cy="274320"/>
                      <a:chOff x="1036320" y="2262801"/>
                      <a:chExt cx="1097280" cy="274320"/>
                    </a:xfrm>
                    <a:grpFill/>
                  </p:grpSpPr>
                  <p:sp>
                    <p:nvSpPr>
                      <p:cNvPr id="453" name="Rectangle 79">
                        <a:extLst>
                          <a:ext uri="{FF2B5EF4-FFF2-40B4-BE49-F238E27FC236}">
                            <a16:creationId xmlns:a16="http://schemas.microsoft.com/office/drawing/2014/main" id="{4960E768-DB1E-4A05-CE58-07C022101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4" name="Rectangle 80">
                        <a:extLst>
                          <a:ext uri="{FF2B5EF4-FFF2-40B4-BE49-F238E27FC236}">
                            <a16:creationId xmlns:a16="http://schemas.microsoft.com/office/drawing/2014/main" id="{5AC279CC-5C1C-18D9-D00E-BDF078D18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5" name="Rectangle 81">
                        <a:extLst>
                          <a:ext uri="{FF2B5EF4-FFF2-40B4-BE49-F238E27FC236}">
                            <a16:creationId xmlns:a16="http://schemas.microsoft.com/office/drawing/2014/main" id="{C52E35A8-9AE4-93D3-9CFE-7266E82F81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6" name="Rectangle 82">
                        <a:extLst>
                          <a:ext uri="{FF2B5EF4-FFF2-40B4-BE49-F238E27FC236}">
                            <a16:creationId xmlns:a16="http://schemas.microsoft.com/office/drawing/2014/main" id="{384C1215-61A9-2E63-7AAE-892293CD5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48" name="Group 74">
                      <a:extLst>
                        <a:ext uri="{FF2B5EF4-FFF2-40B4-BE49-F238E27FC236}">
                          <a16:creationId xmlns:a16="http://schemas.microsoft.com/office/drawing/2014/main" id="{FC217FA7-329E-3800-9011-2BCE359C6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62483"/>
                      <a:ext cx="1076911" cy="274322"/>
                      <a:chOff x="1036320" y="2262801"/>
                      <a:chExt cx="1076911" cy="274322"/>
                    </a:xfrm>
                    <a:grpFill/>
                  </p:grpSpPr>
                  <p:sp>
                    <p:nvSpPr>
                      <p:cNvPr id="449" name="Rectangle 75">
                        <a:extLst>
                          <a:ext uri="{FF2B5EF4-FFF2-40B4-BE49-F238E27FC236}">
                            <a16:creationId xmlns:a16="http://schemas.microsoft.com/office/drawing/2014/main" id="{1D57B7A5-0CB8-EDBD-C0A9-00FB0F36B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0" name="Rectangle 76">
                        <a:extLst>
                          <a:ext uri="{FF2B5EF4-FFF2-40B4-BE49-F238E27FC236}">
                            <a16:creationId xmlns:a16="http://schemas.microsoft.com/office/drawing/2014/main" id="{1EE6628A-C433-D0E0-9DC7-EA2C607F0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1" name="Rectangle 77">
                        <a:extLst>
                          <a:ext uri="{FF2B5EF4-FFF2-40B4-BE49-F238E27FC236}">
                            <a16:creationId xmlns:a16="http://schemas.microsoft.com/office/drawing/2014/main" id="{6A375C49-8F5B-8718-E089-B18153292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9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2" name="Rectangle 78">
                        <a:extLst>
                          <a:ext uri="{FF2B5EF4-FFF2-40B4-BE49-F238E27FC236}">
                            <a16:creationId xmlns:a16="http://schemas.microsoft.com/office/drawing/2014/main" id="{E2D324F3-7520-8B29-E343-D708DE160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6" name="Group 62">
                    <a:extLst>
                      <a:ext uri="{FF2B5EF4-FFF2-40B4-BE49-F238E27FC236}">
                        <a16:creationId xmlns:a16="http://schemas.microsoft.com/office/drawing/2014/main" id="{91BE0106-7ADF-B392-50CD-90299D8A77B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615"/>
                    <a:ext cx="1887319" cy="244159"/>
                    <a:chOff x="1036320" y="2262483"/>
                    <a:chExt cx="2174191" cy="274640"/>
                  </a:xfrm>
                  <a:grpFill/>
                </p:grpSpPr>
                <p:grpSp>
                  <p:nvGrpSpPr>
                    <p:cNvPr id="437" name="Group 63">
                      <a:extLst>
                        <a:ext uri="{FF2B5EF4-FFF2-40B4-BE49-F238E27FC236}">
                          <a16:creationId xmlns:a16="http://schemas.microsoft.com/office/drawing/2014/main" id="{1E0DA2F9-BCFD-176B-9E0D-7766783287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62801"/>
                      <a:ext cx="1097280" cy="274322"/>
                      <a:chOff x="1036320" y="2262801"/>
                      <a:chExt cx="1097280" cy="274322"/>
                    </a:xfrm>
                    <a:grpFill/>
                  </p:grpSpPr>
                  <p:sp>
                    <p:nvSpPr>
                      <p:cNvPr id="443" name="Rectangle 69">
                        <a:extLst>
                          <a:ext uri="{FF2B5EF4-FFF2-40B4-BE49-F238E27FC236}">
                            <a16:creationId xmlns:a16="http://schemas.microsoft.com/office/drawing/2014/main" id="{B9C23876-AA2B-C2FB-003B-E31F54E01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4" name="Rectangle 70">
                        <a:extLst>
                          <a:ext uri="{FF2B5EF4-FFF2-40B4-BE49-F238E27FC236}">
                            <a16:creationId xmlns:a16="http://schemas.microsoft.com/office/drawing/2014/main" id="{F8661465-1F3F-4BF1-F4F5-382875021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5" name="Rectangle 71">
                        <a:extLst>
                          <a:ext uri="{FF2B5EF4-FFF2-40B4-BE49-F238E27FC236}">
                            <a16:creationId xmlns:a16="http://schemas.microsoft.com/office/drawing/2014/main" id="{D6B3F848-3136-8F11-A441-12E24ABCA0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62801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6" name="Rectangle 72">
                        <a:extLst>
                          <a:ext uri="{FF2B5EF4-FFF2-40B4-BE49-F238E27FC236}">
                            <a16:creationId xmlns:a16="http://schemas.microsoft.com/office/drawing/2014/main" id="{6821241B-2593-B7C7-EF7E-35EEFFADB3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38" name="Group 64">
                      <a:extLst>
                        <a:ext uri="{FF2B5EF4-FFF2-40B4-BE49-F238E27FC236}">
                          <a16:creationId xmlns:a16="http://schemas.microsoft.com/office/drawing/2014/main" id="{411F1A01-1857-B414-E582-EA5E84DF5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62483"/>
                      <a:ext cx="1076911" cy="274322"/>
                      <a:chOff x="1036320" y="2262801"/>
                      <a:chExt cx="1076911" cy="274322"/>
                    </a:xfrm>
                    <a:grpFill/>
                  </p:grpSpPr>
                  <p:sp>
                    <p:nvSpPr>
                      <p:cNvPr id="439" name="Rectangle 65">
                        <a:extLst>
                          <a:ext uri="{FF2B5EF4-FFF2-40B4-BE49-F238E27FC236}">
                            <a16:creationId xmlns:a16="http://schemas.microsoft.com/office/drawing/2014/main" id="{6D8FE422-04DF-1061-3121-1B272D641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0" name="Rectangle 66">
                        <a:extLst>
                          <a:ext uri="{FF2B5EF4-FFF2-40B4-BE49-F238E27FC236}">
                            <a16:creationId xmlns:a16="http://schemas.microsoft.com/office/drawing/2014/main" id="{3A93D6F6-CCBF-796C-79DD-24E8127437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1" name="Rectangle 67">
                        <a:extLst>
                          <a:ext uri="{FF2B5EF4-FFF2-40B4-BE49-F238E27FC236}">
                            <a16:creationId xmlns:a16="http://schemas.microsoft.com/office/drawing/2014/main" id="{45AE3FFF-2050-F5B9-C33A-228D708F1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9" y="2262801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2" name="Rectangle 68">
                        <a:extLst>
                          <a:ext uri="{FF2B5EF4-FFF2-40B4-BE49-F238E27FC236}">
                            <a16:creationId xmlns:a16="http://schemas.microsoft.com/office/drawing/2014/main" id="{B362D519-47A5-9D0C-A76B-E9845E2BB5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62803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86" name="Group 12">
                <a:extLst>
                  <a:ext uri="{FF2B5EF4-FFF2-40B4-BE49-F238E27FC236}">
                    <a16:creationId xmlns:a16="http://schemas.microsoft.com/office/drawing/2014/main" id="{0B7629C2-DB93-B3BA-C106-AAF52F1160C7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887319" cy="972266"/>
                <a:chOff x="1036320" y="2239962"/>
                <a:chExt cx="1887319" cy="972266"/>
              </a:xfrm>
              <a:grpFill/>
            </p:grpSpPr>
            <p:grpSp>
              <p:nvGrpSpPr>
                <p:cNvPr id="387" name="Group 13">
                  <a:extLst>
                    <a:ext uri="{FF2B5EF4-FFF2-40B4-BE49-F238E27FC236}">
                      <a16:creationId xmlns:a16="http://schemas.microsoft.com/office/drawing/2014/main" id="{4C378E57-FF42-7C11-8CC7-2AF5A4C8325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887319" cy="486796"/>
                  <a:chOff x="1036320" y="2239962"/>
                  <a:chExt cx="1887319" cy="486796"/>
                </a:xfrm>
                <a:grpFill/>
              </p:grpSpPr>
              <p:grpSp>
                <p:nvGrpSpPr>
                  <p:cNvPr id="411" name="Group 37">
                    <a:extLst>
                      <a:ext uri="{FF2B5EF4-FFF2-40B4-BE49-F238E27FC236}">
                        <a16:creationId xmlns:a16="http://schemas.microsoft.com/office/drawing/2014/main" id="{A6D2563C-F9F8-F6A4-72E3-B8A59744424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887319" cy="244158"/>
                    <a:chOff x="1036320" y="2239962"/>
                    <a:chExt cx="2174191" cy="274638"/>
                  </a:xfrm>
                  <a:grpFill/>
                </p:grpSpPr>
                <p:grpSp>
                  <p:nvGrpSpPr>
                    <p:cNvPr id="423" name="Group 49">
                      <a:extLst>
                        <a:ext uri="{FF2B5EF4-FFF2-40B4-BE49-F238E27FC236}">
                          <a16:creationId xmlns:a16="http://schemas.microsoft.com/office/drawing/2014/main" id="{37C2EF56-BADF-B255-1952-DBA50CE309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29" name="Rectangle 55">
                        <a:extLst>
                          <a:ext uri="{FF2B5EF4-FFF2-40B4-BE49-F238E27FC236}">
                            <a16:creationId xmlns:a16="http://schemas.microsoft.com/office/drawing/2014/main" id="{BC8ECCA2-B0BD-3806-0523-6F759567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0" name="Rectangle 56">
                        <a:extLst>
                          <a:ext uri="{FF2B5EF4-FFF2-40B4-BE49-F238E27FC236}">
                            <a16:creationId xmlns:a16="http://schemas.microsoft.com/office/drawing/2014/main" id="{7836CB83-A830-EB54-2A53-A7220C384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1" name="Rectangle 57">
                        <a:extLst>
                          <a:ext uri="{FF2B5EF4-FFF2-40B4-BE49-F238E27FC236}">
                            <a16:creationId xmlns:a16="http://schemas.microsoft.com/office/drawing/2014/main" id="{C64928C0-956B-8E2E-A68E-C6A9BCA6B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2" name="Rectangle 58">
                        <a:extLst>
                          <a:ext uri="{FF2B5EF4-FFF2-40B4-BE49-F238E27FC236}">
                            <a16:creationId xmlns:a16="http://schemas.microsoft.com/office/drawing/2014/main" id="{DE4F207D-0577-5F15-7908-413FA71F2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4" name="Group 50">
                      <a:extLst>
                        <a:ext uri="{FF2B5EF4-FFF2-40B4-BE49-F238E27FC236}">
                          <a16:creationId xmlns:a16="http://schemas.microsoft.com/office/drawing/2014/main" id="{61462B4F-FECE-54E0-0281-17849A29A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76911" cy="274320"/>
                      <a:chOff x="1036320" y="2240280"/>
                      <a:chExt cx="1076911" cy="274320"/>
                    </a:xfrm>
                    <a:grpFill/>
                  </p:grpSpPr>
                  <p:sp>
                    <p:nvSpPr>
                      <p:cNvPr id="425" name="Rectangle 51">
                        <a:extLst>
                          <a:ext uri="{FF2B5EF4-FFF2-40B4-BE49-F238E27FC236}">
                            <a16:creationId xmlns:a16="http://schemas.microsoft.com/office/drawing/2014/main" id="{817420FA-6770-1FCF-A53E-4BC71CCD7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6" name="Rectangle 52">
                        <a:extLst>
                          <a:ext uri="{FF2B5EF4-FFF2-40B4-BE49-F238E27FC236}">
                            <a16:creationId xmlns:a16="http://schemas.microsoft.com/office/drawing/2014/main" id="{C1F64C30-C125-F458-2827-40CE5337E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7" name="Rectangle 53">
                        <a:extLst>
                          <a:ext uri="{FF2B5EF4-FFF2-40B4-BE49-F238E27FC236}">
                            <a16:creationId xmlns:a16="http://schemas.microsoft.com/office/drawing/2014/main" id="{AA42D95A-4727-3845-D536-0EE198130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8" name="Rectangle 54">
                        <a:extLst>
                          <a:ext uri="{FF2B5EF4-FFF2-40B4-BE49-F238E27FC236}">
                            <a16:creationId xmlns:a16="http://schemas.microsoft.com/office/drawing/2014/main" id="{7EDF711B-6A59-1EFE-D381-D47FD0FAF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2" name="Group 38">
                    <a:extLst>
                      <a:ext uri="{FF2B5EF4-FFF2-40B4-BE49-F238E27FC236}">
                        <a16:creationId xmlns:a16="http://schemas.microsoft.com/office/drawing/2014/main" id="{5339E061-EB28-0ADA-E75F-D82709BB843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887319" cy="244158"/>
                    <a:chOff x="1036320" y="2239962"/>
                    <a:chExt cx="2174191" cy="274638"/>
                  </a:xfrm>
                  <a:grpFill/>
                </p:grpSpPr>
                <p:grpSp>
                  <p:nvGrpSpPr>
                    <p:cNvPr id="413" name="Group 39">
                      <a:extLst>
                        <a:ext uri="{FF2B5EF4-FFF2-40B4-BE49-F238E27FC236}">
                          <a16:creationId xmlns:a16="http://schemas.microsoft.com/office/drawing/2014/main" id="{96D957FC-7D91-A63E-2AC8-144B3497A6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9" name="Rectangle 45">
                        <a:extLst>
                          <a:ext uri="{FF2B5EF4-FFF2-40B4-BE49-F238E27FC236}">
                            <a16:creationId xmlns:a16="http://schemas.microsoft.com/office/drawing/2014/main" id="{2602C844-A136-5797-1901-D582B7E9B6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0" name="Rectangle 46">
                        <a:extLst>
                          <a:ext uri="{FF2B5EF4-FFF2-40B4-BE49-F238E27FC236}">
                            <a16:creationId xmlns:a16="http://schemas.microsoft.com/office/drawing/2014/main" id="{C032EADC-EA8B-5AF2-7BF5-959731BBE3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1" name="Rectangle 47">
                        <a:extLst>
                          <a:ext uri="{FF2B5EF4-FFF2-40B4-BE49-F238E27FC236}">
                            <a16:creationId xmlns:a16="http://schemas.microsoft.com/office/drawing/2014/main" id="{E8E674E4-78A5-B3D3-BB14-D961FA802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2" name="Rectangle 48">
                        <a:extLst>
                          <a:ext uri="{FF2B5EF4-FFF2-40B4-BE49-F238E27FC236}">
                            <a16:creationId xmlns:a16="http://schemas.microsoft.com/office/drawing/2014/main" id="{BB1909A6-C811-7B44-0FA2-A8A46C458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14" name="Group 40">
                      <a:extLst>
                        <a:ext uri="{FF2B5EF4-FFF2-40B4-BE49-F238E27FC236}">
                          <a16:creationId xmlns:a16="http://schemas.microsoft.com/office/drawing/2014/main" id="{3041E9B7-D286-6B2B-9240-311D1D9CB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76911" cy="274320"/>
                      <a:chOff x="1036320" y="2240280"/>
                      <a:chExt cx="1076911" cy="274320"/>
                    </a:xfrm>
                    <a:grpFill/>
                  </p:grpSpPr>
                  <p:sp>
                    <p:nvSpPr>
                      <p:cNvPr id="415" name="Rectangle 41">
                        <a:extLst>
                          <a:ext uri="{FF2B5EF4-FFF2-40B4-BE49-F238E27FC236}">
                            <a16:creationId xmlns:a16="http://schemas.microsoft.com/office/drawing/2014/main" id="{EE0AE87B-96CC-0420-0EFB-4166389227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6" name="Rectangle 42">
                        <a:extLst>
                          <a:ext uri="{FF2B5EF4-FFF2-40B4-BE49-F238E27FC236}">
                            <a16:creationId xmlns:a16="http://schemas.microsoft.com/office/drawing/2014/main" id="{274A1044-E9F1-80D2-3DE1-96F21DCDE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7" name="Rectangle 43">
                        <a:extLst>
                          <a:ext uri="{FF2B5EF4-FFF2-40B4-BE49-F238E27FC236}">
                            <a16:creationId xmlns:a16="http://schemas.microsoft.com/office/drawing/2014/main" id="{1CED5024-4DEC-DF21-F8F6-7CFB98F74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8" name="Rectangle 44">
                        <a:extLst>
                          <a:ext uri="{FF2B5EF4-FFF2-40B4-BE49-F238E27FC236}">
                            <a16:creationId xmlns:a16="http://schemas.microsoft.com/office/drawing/2014/main" id="{C3C548F5-FC33-C619-5E94-915E1953C8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8" name="Group 14">
                  <a:extLst>
                    <a:ext uri="{FF2B5EF4-FFF2-40B4-BE49-F238E27FC236}">
                      <a16:creationId xmlns:a16="http://schemas.microsoft.com/office/drawing/2014/main" id="{B4A6863C-F666-0050-61EF-0DF88AD5570A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887319" cy="486796"/>
                  <a:chOff x="1036320" y="2239962"/>
                  <a:chExt cx="1887319" cy="486796"/>
                </a:xfrm>
                <a:grpFill/>
              </p:grpSpPr>
              <p:grpSp>
                <p:nvGrpSpPr>
                  <p:cNvPr id="389" name="Group 15">
                    <a:extLst>
                      <a:ext uri="{FF2B5EF4-FFF2-40B4-BE49-F238E27FC236}">
                        <a16:creationId xmlns:a16="http://schemas.microsoft.com/office/drawing/2014/main" id="{C40AE605-3577-2B40-78FD-247FC4CF833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887319" cy="244158"/>
                    <a:chOff x="1036320" y="2239962"/>
                    <a:chExt cx="2174191" cy="274638"/>
                  </a:xfrm>
                  <a:grpFill/>
                </p:grpSpPr>
                <p:grpSp>
                  <p:nvGrpSpPr>
                    <p:cNvPr id="401" name="Group 27">
                      <a:extLst>
                        <a:ext uri="{FF2B5EF4-FFF2-40B4-BE49-F238E27FC236}">
                          <a16:creationId xmlns:a16="http://schemas.microsoft.com/office/drawing/2014/main" id="{BA57921A-E05D-ECF3-B60D-31FD922634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7" name="Rectangle 33">
                        <a:extLst>
                          <a:ext uri="{FF2B5EF4-FFF2-40B4-BE49-F238E27FC236}">
                            <a16:creationId xmlns:a16="http://schemas.microsoft.com/office/drawing/2014/main" id="{0C2D99DF-B637-45E3-FEE2-EA1C1A9B8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8" name="Rectangle 34">
                        <a:extLst>
                          <a:ext uri="{FF2B5EF4-FFF2-40B4-BE49-F238E27FC236}">
                            <a16:creationId xmlns:a16="http://schemas.microsoft.com/office/drawing/2014/main" id="{B23517BF-197D-1BCC-1B89-4AA977315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9" name="Rectangle 35">
                        <a:extLst>
                          <a:ext uri="{FF2B5EF4-FFF2-40B4-BE49-F238E27FC236}">
                            <a16:creationId xmlns:a16="http://schemas.microsoft.com/office/drawing/2014/main" id="{D0863D95-8980-49D0-6069-57DCD47F4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0" name="Rectangle 36">
                        <a:extLst>
                          <a:ext uri="{FF2B5EF4-FFF2-40B4-BE49-F238E27FC236}">
                            <a16:creationId xmlns:a16="http://schemas.microsoft.com/office/drawing/2014/main" id="{F20D9DBC-7490-DE68-BF49-DB621E999B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02" name="Group 28">
                      <a:extLst>
                        <a:ext uri="{FF2B5EF4-FFF2-40B4-BE49-F238E27FC236}">
                          <a16:creationId xmlns:a16="http://schemas.microsoft.com/office/drawing/2014/main" id="{57647AA3-1F2D-171D-99E8-6D266B9858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76911" cy="274320"/>
                      <a:chOff x="1036320" y="2240280"/>
                      <a:chExt cx="1076911" cy="274320"/>
                    </a:xfrm>
                    <a:grpFill/>
                  </p:grpSpPr>
                  <p:sp>
                    <p:nvSpPr>
                      <p:cNvPr id="403" name="Rectangle 29">
                        <a:extLst>
                          <a:ext uri="{FF2B5EF4-FFF2-40B4-BE49-F238E27FC236}">
                            <a16:creationId xmlns:a16="http://schemas.microsoft.com/office/drawing/2014/main" id="{D250A68D-51EA-B3BB-18F3-888290A93F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4" name="Rectangle 30">
                        <a:extLst>
                          <a:ext uri="{FF2B5EF4-FFF2-40B4-BE49-F238E27FC236}">
                            <a16:creationId xmlns:a16="http://schemas.microsoft.com/office/drawing/2014/main" id="{33CF5DD7-F4C6-CA91-1ECA-B96A9E5FF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5" name="Rectangle 31">
                        <a:extLst>
                          <a:ext uri="{FF2B5EF4-FFF2-40B4-BE49-F238E27FC236}">
                            <a16:creationId xmlns:a16="http://schemas.microsoft.com/office/drawing/2014/main" id="{654E8805-386D-C8B7-06C3-CC73B5ED2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6" name="Rectangle 32">
                        <a:extLst>
                          <a:ext uri="{FF2B5EF4-FFF2-40B4-BE49-F238E27FC236}">
                            <a16:creationId xmlns:a16="http://schemas.microsoft.com/office/drawing/2014/main" id="{634D6E7C-7ACC-59B2-A352-3050E5FC74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0" name="Group 16">
                    <a:extLst>
                      <a:ext uri="{FF2B5EF4-FFF2-40B4-BE49-F238E27FC236}">
                        <a16:creationId xmlns:a16="http://schemas.microsoft.com/office/drawing/2014/main" id="{61677F16-880F-7D62-F802-94487EBF46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887319" cy="244158"/>
                    <a:chOff x="1036320" y="2239962"/>
                    <a:chExt cx="2174191" cy="274638"/>
                  </a:xfrm>
                  <a:grpFill/>
                </p:grpSpPr>
                <p:grpSp>
                  <p:nvGrpSpPr>
                    <p:cNvPr id="391" name="Group 17">
                      <a:extLst>
                        <a:ext uri="{FF2B5EF4-FFF2-40B4-BE49-F238E27FC236}">
                          <a16:creationId xmlns:a16="http://schemas.microsoft.com/office/drawing/2014/main" id="{35BD1F10-8962-8E4B-8A8C-57D6458031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97" name="Rectangle 23">
                        <a:extLst>
                          <a:ext uri="{FF2B5EF4-FFF2-40B4-BE49-F238E27FC236}">
                            <a16:creationId xmlns:a16="http://schemas.microsoft.com/office/drawing/2014/main" id="{C0D679E5-1419-6669-FEF9-67CF598DA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8" name="Rectangle 24">
                        <a:extLst>
                          <a:ext uri="{FF2B5EF4-FFF2-40B4-BE49-F238E27FC236}">
                            <a16:creationId xmlns:a16="http://schemas.microsoft.com/office/drawing/2014/main" id="{82372852-C0B1-50FE-26D9-A7A624DB7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9" name="Rectangle 25">
                        <a:extLst>
                          <a:ext uri="{FF2B5EF4-FFF2-40B4-BE49-F238E27FC236}">
                            <a16:creationId xmlns:a16="http://schemas.microsoft.com/office/drawing/2014/main" id="{AB5786B8-46DC-5E7D-04DC-5091D31AF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0" name="Rectangle 26">
                        <a:extLst>
                          <a:ext uri="{FF2B5EF4-FFF2-40B4-BE49-F238E27FC236}">
                            <a16:creationId xmlns:a16="http://schemas.microsoft.com/office/drawing/2014/main" id="{3F2FD135-308C-3FFC-0FF8-668D7EC7C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92" name="Group 18">
                      <a:extLst>
                        <a:ext uri="{FF2B5EF4-FFF2-40B4-BE49-F238E27FC236}">
                          <a16:creationId xmlns:a16="http://schemas.microsoft.com/office/drawing/2014/main" id="{492BD61C-91E0-CFB9-A2B2-D205840335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76911" cy="274320"/>
                      <a:chOff x="1036320" y="2240280"/>
                      <a:chExt cx="1076911" cy="274320"/>
                    </a:xfrm>
                    <a:grpFill/>
                  </p:grpSpPr>
                  <p:sp>
                    <p:nvSpPr>
                      <p:cNvPr id="393" name="Rectangle 19">
                        <a:extLst>
                          <a:ext uri="{FF2B5EF4-FFF2-40B4-BE49-F238E27FC236}">
                            <a16:creationId xmlns:a16="http://schemas.microsoft.com/office/drawing/2014/main" id="{65D967DF-9AD3-D864-B5E5-6264678A58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4" name="Rectangle 20">
                        <a:extLst>
                          <a:ext uri="{FF2B5EF4-FFF2-40B4-BE49-F238E27FC236}">
                            <a16:creationId xmlns:a16="http://schemas.microsoft.com/office/drawing/2014/main" id="{EE3713BC-369E-E8FC-E8ED-D854F3B1E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5" name="Rectangle 21">
                        <a:extLst>
                          <a:ext uri="{FF2B5EF4-FFF2-40B4-BE49-F238E27FC236}">
                            <a16:creationId xmlns:a16="http://schemas.microsoft.com/office/drawing/2014/main" id="{97178D9E-63E2-1EFF-33B4-B24ED29158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779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6" name="Rectangle 22">
                        <a:extLst>
                          <a:ext uri="{FF2B5EF4-FFF2-40B4-BE49-F238E27FC236}">
                            <a16:creationId xmlns:a16="http://schemas.microsoft.com/office/drawing/2014/main" id="{A5CEAB3B-7339-A1A5-9448-74BE6D2F9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11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 dirty="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624" name="TextBox 345">
              <a:extLst>
                <a:ext uri="{FF2B5EF4-FFF2-40B4-BE49-F238E27FC236}">
                  <a16:creationId xmlns:a16="http://schemas.microsoft.com/office/drawing/2014/main" id="{0BC22AEB-F15F-EF6D-F113-D9553DB52F24}"/>
                </a:ext>
              </a:extLst>
            </p:cNvPr>
            <p:cNvSpPr txBox="1"/>
            <p:nvPr/>
          </p:nvSpPr>
          <p:spPr>
            <a:xfrm flipH="1">
              <a:off x="-11829" y="4943615"/>
              <a:ext cx="28111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Adjacency (Sparse) Matrix</a:t>
              </a:r>
            </a:p>
          </p:txBody>
        </p:sp>
      </p:grpSp>
      <p:grpSp>
        <p:nvGrpSpPr>
          <p:cNvPr id="892" name="组合 891">
            <a:extLst>
              <a:ext uri="{FF2B5EF4-FFF2-40B4-BE49-F238E27FC236}">
                <a16:creationId xmlns:a16="http://schemas.microsoft.com/office/drawing/2014/main" id="{4554D65A-B8E4-929F-8A70-16349A809A28}"/>
              </a:ext>
            </a:extLst>
          </p:cNvPr>
          <p:cNvGrpSpPr/>
          <p:nvPr/>
        </p:nvGrpSpPr>
        <p:grpSpPr>
          <a:xfrm>
            <a:off x="2791318" y="3254876"/>
            <a:ext cx="2326538" cy="1970459"/>
            <a:chOff x="2791318" y="3254876"/>
            <a:chExt cx="2326538" cy="1970459"/>
          </a:xfrm>
        </p:grpSpPr>
        <p:grpSp>
          <p:nvGrpSpPr>
            <p:cNvPr id="479" name="Group 105">
              <a:extLst>
                <a:ext uri="{FF2B5EF4-FFF2-40B4-BE49-F238E27FC236}">
                  <a16:creationId xmlns:a16="http://schemas.microsoft.com/office/drawing/2014/main" id="{B42F9FB2-A924-8C3A-D2AC-736F82D68A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9885" y="3254876"/>
              <a:ext cx="929404" cy="1661569"/>
              <a:chOff x="1036320" y="2260266"/>
              <a:chExt cx="952500" cy="1928224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480" name="Group 106">
                <a:extLst>
                  <a:ext uri="{FF2B5EF4-FFF2-40B4-BE49-F238E27FC236}">
                    <a16:creationId xmlns:a16="http://schemas.microsoft.com/office/drawing/2014/main" id="{0C162124-7F7F-DDF1-1A5A-BC0DD7084D91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971975"/>
                <a:chOff x="1036320" y="2260266"/>
                <a:chExt cx="952500" cy="971975"/>
              </a:xfrm>
              <a:grpFill/>
            </p:grpSpPr>
            <p:grpSp>
              <p:nvGrpSpPr>
                <p:cNvPr id="504" name="Group 154">
                  <a:extLst>
                    <a:ext uri="{FF2B5EF4-FFF2-40B4-BE49-F238E27FC236}">
                      <a16:creationId xmlns:a16="http://schemas.microsoft.com/office/drawing/2014/main" id="{07805F0E-AFC7-9BA9-1BF4-1FCB49DEF6EC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486508"/>
                  <a:chOff x="1036320" y="2260266"/>
                  <a:chExt cx="952500" cy="486508"/>
                </a:xfrm>
                <a:grpFill/>
              </p:grpSpPr>
              <p:grpSp>
                <p:nvGrpSpPr>
                  <p:cNvPr id="516" name="Group 190">
                    <a:extLst>
                      <a:ext uri="{FF2B5EF4-FFF2-40B4-BE49-F238E27FC236}">
                        <a16:creationId xmlns:a16="http://schemas.microsoft.com/office/drawing/2014/main" id="{7CF1DA4C-D1BB-4AAA-FD0F-418F07C937E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6"/>
                    <a:ext cx="952500" cy="243875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522" name="Rectangle 196">
                      <a:extLst>
                        <a:ext uri="{FF2B5EF4-FFF2-40B4-BE49-F238E27FC236}">
                          <a16:creationId xmlns:a16="http://schemas.microsoft.com/office/drawing/2014/main" id="{2EEC38C1-56FA-BD4D-8BDA-4279E5FAC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3" name="Rectangle 197">
                      <a:extLst>
                        <a:ext uri="{FF2B5EF4-FFF2-40B4-BE49-F238E27FC236}">
                          <a16:creationId xmlns:a16="http://schemas.microsoft.com/office/drawing/2014/main" id="{5808E808-7B29-5814-90BA-58BF0F774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4" name="Rectangle 198">
                      <a:extLst>
                        <a:ext uri="{FF2B5EF4-FFF2-40B4-BE49-F238E27FC236}">
                          <a16:creationId xmlns:a16="http://schemas.microsoft.com/office/drawing/2014/main" id="{056140C2-9571-066A-44CF-68929AE28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5" name="Rectangle 199">
                      <a:extLst>
                        <a:ext uri="{FF2B5EF4-FFF2-40B4-BE49-F238E27FC236}">
                          <a16:creationId xmlns:a16="http://schemas.microsoft.com/office/drawing/2014/main" id="{8378FBE7-727C-CF99-E49C-3A81197B3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17" name="Group 180">
                    <a:extLst>
                      <a:ext uri="{FF2B5EF4-FFF2-40B4-BE49-F238E27FC236}">
                        <a16:creationId xmlns:a16="http://schemas.microsoft.com/office/drawing/2014/main" id="{8E1070FB-F050-5F38-918B-BFA26F33D83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9"/>
                    <a:ext cx="952500" cy="243875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518" name="Rectangle 186">
                      <a:extLst>
                        <a:ext uri="{FF2B5EF4-FFF2-40B4-BE49-F238E27FC236}">
                          <a16:creationId xmlns:a16="http://schemas.microsoft.com/office/drawing/2014/main" id="{F29F4CD4-9B66-9A62-3A4F-59B682270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9" name="Rectangle 187">
                      <a:extLst>
                        <a:ext uri="{FF2B5EF4-FFF2-40B4-BE49-F238E27FC236}">
                          <a16:creationId xmlns:a16="http://schemas.microsoft.com/office/drawing/2014/main" id="{085B71D8-F934-03A5-1B4E-E78D413C2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0" name="Rectangle 188">
                      <a:extLst>
                        <a:ext uri="{FF2B5EF4-FFF2-40B4-BE49-F238E27FC236}">
                          <a16:creationId xmlns:a16="http://schemas.microsoft.com/office/drawing/2014/main" id="{5B2238D6-2416-B2C0-64C6-48B2C3D68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21" name="Rectangle 189">
                      <a:extLst>
                        <a:ext uri="{FF2B5EF4-FFF2-40B4-BE49-F238E27FC236}">
                          <a16:creationId xmlns:a16="http://schemas.microsoft.com/office/drawing/2014/main" id="{8A19FE8E-5D48-5A5E-F4D4-A9D22159D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05" name="Group 155">
                  <a:extLst>
                    <a:ext uri="{FF2B5EF4-FFF2-40B4-BE49-F238E27FC236}">
                      <a16:creationId xmlns:a16="http://schemas.microsoft.com/office/drawing/2014/main" id="{D16FC6E8-EC72-39A9-9774-B1F37903C3FD}"/>
                    </a:ext>
                  </a:extLst>
                </p:cNvPr>
                <p:cNvGrpSpPr/>
                <p:nvPr/>
              </p:nvGrpSpPr>
              <p:grpSpPr>
                <a:xfrm>
                  <a:off x="1036320" y="2745733"/>
                  <a:ext cx="952500" cy="486508"/>
                  <a:chOff x="1036320" y="2260263"/>
                  <a:chExt cx="952500" cy="486508"/>
                </a:xfrm>
                <a:grpFill/>
              </p:grpSpPr>
              <p:grpSp>
                <p:nvGrpSpPr>
                  <p:cNvPr id="506" name="Group 168">
                    <a:extLst>
                      <a:ext uri="{FF2B5EF4-FFF2-40B4-BE49-F238E27FC236}">
                        <a16:creationId xmlns:a16="http://schemas.microsoft.com/office/drawing/2014/main" id="{CB3364CC-4E4A-CAFC-D5F5-6FE1BF3CBC4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60263"/>
                    <a:ext cx="952500" cy="243876"/>
                    <a:chOff x="1036320" y="2262801"/>
                    <a:chExt cx="1097280" cy="274320"/>
                  </a:xfrm>
                  <a:grpFill/>
                </p:grpSpPr>
                <p:sp>
                  <p:nvSpPr>
                    <p:cNvPr id="512" name="Rectangle 174">
                      <a:extLst>
                        <a:ext uri="{FF2B5EF4-FFF2-40B4-BE49-F238E27FC236}">
                          <a16:creationId xmlns:a16="http://schemas.microsoft.com/office/drawing/2014/main" id="{020D339D-55EA-597F-FF76-F05D666F9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3" name="Rectangle 175">
                      <a:extLst>
                        <a:ext uri="{FF2B5EF4-FFF2-40B4-BE49-F238E27FC236}">
                          <a16:creationId xmlns:a16="http://schemas.microsoft.com/office/drawing/2014/main" id="{9A61B2AB-5601-4F4B-8394-49CA5E806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4" name="Rectangle 176">
                      <a:extLst>
                        <a:ext uri="{FF2B5EF4-FFF2-40B4-BE49-F238E27FC236}">
                          <a16:creationId xmlns:a16="http://schemas.microsoft.com/office/drawing/2014/main" id="{FB53D5DC-67C1-4C7E-98B3-5DBAD665E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5" name="Rectangle 177">
                      <a:extLst>
                        <a:ext uri="{FF2B5EF4-FFF2-40B4-BE49-F238E27FC236}">
                          <a16:creationId xmlns:a16="http://schemas.microsoft.com/office/drawing/2014/main" id="{B748EBBF-4708-DC75-8EBE-8AC61059F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07" name="Group 158">
                    <a:extLst>
                      <a:ext uri="{FF2B5EF4-FFF2-40B4-BE49-F238E27FC236}">
                        <a16:creationId xmlns:a16="http://schemas.microsoft.com/office/drawing/2014/main" id="{DE6765B1-CB16-C85E-E8AC-1A859071CD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502894"/>
                    <a:ext cx="952500" cy="243877"/>
                    <a:chOff x="1036320" y="2262801"/>
                    <a:chExt cx="1097280" cy="274322"/>
                  </a:xfrm>
                  <a:grpFill/>
                </p:grpSpPr>
                <p:sp>
                  <p:nvSpPr>
                    <p:cNvPr id="508" name="Rectangle 164">
                      <a:extLst>
                        <a:ext uri="{FF2B5EF4-FFF2-40B4-BE49-F238E27FC236}">
                          <a16:creationId xmlns:a16="http://schemas.microsoft.com/office/drawing/2014/main" id="{E99D2A72-5032-279A-6C33-4BF8E4134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62803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9" name="Rectangle 165">
                      <a:extLst>
                        <a:ext uri="{FF2B5EF4-FFF2-40B4-BE49-F238E27FC236}">
                          <a16:creationId xmlns:a16="http://schemas.microsoft.com/office/drawing/2014/main" id="{2644AB2C-BA6C-9743-ED38-E8CF83577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0" name="Rectangle 166">
                      <a:extLst>
                        <a:ext uri="{FF2B5EF4-FFF2-40B4-BE49-F238E27FC236}">
                          <a16:creationId xmlns:a16="http://schemas.microsoft.com/office/drawing/2014/main" id="{D8E50631-794C-6E99-C06D-1063DB771E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11" name="Rectangle 167">
                      <a:extLst>
                        <a:ext uri="{FF2B5EF4-FFF2-40B4-BE49-F238E27FC236}">
                          <a16:creationId xmlns:a16="http://schemas.microsoft.com/office/drawing/2014/main" id="{70F31647-A141-24BF-EE35-0920558D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62801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81" name="Group 107">
                <a:extLst>
                  <a:ext uri="{FF2B5EF4-FFF2-40B4-BE49-F238E27FC236}">
                    <a16:creationId xmlns:a16="http://schemas.microsoft.com/office/drawing/2014/main" id="{DD52C692-505A-912A-AD5D-CEC2824B1CA6}"/>
                  </a:ext>
                </a:extLst>
              </p:cNvPr>
              <p:cNvGrpSpPr/>
              <p:nvPr/>
            </p:nvGrpSpPr>
            <p:grpSpPr>
              <a:xfrm>
                <a:off x="1036320" y="3216507"/>
                <a:ext cx="952500" cy="971983"/>
                <a:chOff x="1036320" y="2240245"/>
                <a:chExt cx="952500" cy="971983"/>
              </a:xfrm>
              <a:grpFill/>
            </p:grpSpPr>
            <p:grpSp>
              <p:nvGrpSpPr>
                <p:cNvPr id="482" name="Group 108">
                  <a:extLst>
                    <a:ext uri="{FF2B5EF4-FFF2-40B4-BE49-F238E27FC236}">
                      <a16:creationId xmlns:a16="http://schemas.microsoft.com/office/drawing/2014/main" id="{B9AC24CD-35B8-25A9-11FB-02AFD363D7AD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486513"/>
                  <a:chOff x="1036320" y="2240245"/>
                  <a:chExt cx="952500" cy="486513"/>
                </a:xfrm>
                <a:grpFill/>
              </p:grpSpPr>
              <p:grpSp>
                <p:nvGrpSpPr>
                  <p:cNvPr id="494" name="Group 144">
                    <a:extLst>
                      <a:ext uri="{FF2B5EF4-FFF2-40B4-BE49-F238E27FC236}">
                        <a16:creationId xmlns:a16="http://schemas.microsoft.com/office/drawing/2014/main" id="{FE325CFB-B797-6FBC-707D-F962F0EE665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500" name="Rectangle 150">
                      <a:extLst>
                        <a:ext uri="{FF2B5EF4-FFF2-40B4-BE49-F238E27FC236}">
                          <a16:creationId xmlns:a16="http://schemas.microsoft.com/office/drawing/2014/main" id="{3600C6FB-84A4-8A4C-4951-525493295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1" name="Rectangle 151">
                      <a:extLst>
                        <a:ext uri="{FF2B5EF4-FFF2-40B4-BE49-F238E27FC236}">
                          <a16:creationId xmlns:a16="http://schemas.microsoft.com/office/drawing/2014/main" id="{7FB3B4F8-8684-D214-BDC7-2746BDDD3A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2" name="Rectangle 152">
                      <a:extLst>
                        <a:ext uri="{FF2B5EF4-FFF2-40B4-BE49-F238E27FC236}">
                          <a16:creationId xmlns:a16="http://schemas.microsoft.com/office/drawing/2014/main" id="{5E6C1379-B52F-31A9-03EA-587EC1177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3" name="Rectangle 153">
                      <a:extLst>
                        <a:ext uri="{FF2B5EF4-FFF2-40B4-BE49-F238E27FC236}">
                          <a16:creationId xmlns:a16="http://schemas.microsoft.com/office/drawing/2014/main" id="{630916F1-D56B-E067-B65E-CA5BF3107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95" name="Group 134">
                    <a:extLst>
                      <a:ext uri="{FF2B5EF4-FFF2-40B4-BE49-F238E27FC236}">
                        <a16:creationId xmlns:a16="http://schemas.microsoft.com/office/drawing/2014/main" id="{F3BCE9F4-F203-39FF-E44A-15AA8C67BF3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96" name="Rectangle 140">
                      <a:extLst>
                        <a:ext uri="{FF2B5EF4-FFF2-40B4-BE49-F238E27FC236}">
                          <a16:creationId xmlns:a16="http://schemas.microsoft.com/office/drawing/2014/main" id="{359F11CB-16E5-A62B-0BA3-DF7564E84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7" name="Rectangle 141">
                      <a:extLst>
                        <a:ext uri="{FF2B5EF4-FFF2-40B4-BE49-F238E27FC236}">
                          <a16:creationId xmlns:a16="http://schemas.microsoft.com/office/drawing/2014/main" id="{BE1AA8DD-6E85-278C-BE08-51CB32B86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8" name="Rectangle 142">
                      <a:extLst>
                        <a:ext uri="{FF2B5EF4-FFF2-40B4-BE49-F238E27FC236}">
                          <a16:creationId xmlns:a16="http://schemas.microsoft.com/office/drawing/2014/main" id="{B639534F-A14C-1190-FF6D-1F6620683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9" name="Rectangle 143">
                      <a:extLst>
                        <a:ext uri="{FF2B5EF4-FFF2-40B4-BE49-F238E27FC236}">
                          <a16:creationId xmlns:a16="http://schemas.microsoft.com/office/drawing/2014/main" id="{00B600C7-9C56-9D67-7B21-D2D1117BB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83" name="Group 109">
                  <a:extLst>
                    <a:ext uri="{FF2B5EF4-FFF2-40B4-BE49-F238E27FC236}">
                      <a16:creationId xmlns:a16="http://schemas.microsoft.com/office/drawing/2014/main" id="{3C52E35C-DCAE-C4A1-34B0-ABF5250A5B0A}"/>
                    </a:ext>
                  </a:extLst>
                </p:cNvPr>
                <p:cNvGrpSpPr/>
                <p:nvPr/>
              </p:nvGrpSpPr>
              <p:grpSpPr>
                <a:xfrm>
                  <a:off x="1036320" y="2725715"/>
                  <a:ext cx="952500" cy="486513"/>
                  <a:chOff x="1036320" y="2240245"/>
                  <a:chExt cx="952500" cy="486513"/>
                </a:xfrm>
                <a:grpFill/>
              </p:grpSpPr>
              <p:grpSp>
                <p:nvGrpSpPr>
                  <p:cNvPr id="484" name="Group 122">
                    <a:extLst>
                      <a:ext uri="{FF2B5EF4-FFF2-40B4-BE49-F238E27FC236}">
                        <a16:creationId xmlns:a16="http://schemas.microsoft.com/office/drawing/2014/main" id="{5729A0FE-788F-FDAF-7560-4E64889A150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45"/>
                    <a:ext cx="952500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90" name="Rectangle 128">
                      <a:extLst>
                        <a:ext uri="{FF2B5EF4-FFF2-40B4-BE49-F238E27FC236}">
                          <a16:creationId xmlns:a16="http://schemas.microsoft.com/office/drawing/2014/main" id="{0BA2EA24-CB68-0160-3188-8DC022874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1" name="Rectangle 129">
                      <a:extLst>
                        <a:ext uri="{FF2B5EF4-FFF2-40B4-BE49-F238E27FC236}">
                          <a16:creationId xmlns:a16="http://schemas.microsoft.com/office/drawing/2014/main" id="{A995CADF-C914-857D-77F7-45D6006D0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2" name="Rectangle 130">
                      <a:extLst>
                        <a:ext uri="{FF2B5EF4-FFF2-40B4-BE49-F238E27FC236}">
                          <a16:creationId xmlns:a16="http://schemas.microsoft.com/office/drawing/2014/main" id="{4EF48A93-F11C-0C0C-525E-DC023C74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3" name="Rectangle 131">
                      <a:extLst>
                        <a:ext uri="{FF2B5EF4-FFF2-40B4-BE49-F238E27FC236}">
                          <a16:creationId xmlns:a16="http://schemas.microsoft.com/office/drawing/2014/main" id="{3B550933-C7BE-799F-E838-396E948DB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85" name="Group 112">
                    <a:extLst>
                      <a:ext uri="{FF2B5EF4-FFF2-40B4-BE49-F238E27FC236}">
                        <a16:creationId xmlns:a16="http://schemas.microsoft.com/office/drawing/2014/main" id="{D4351631-0E62-1181-8103-6E788CE663A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884"/>
                    <a:ext cx="952499" cy="243874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86" name="Rectangle 118">
                      <a:extLst>
                        <a:ext uri="{FF2B5EF4-FFF2-40B4-BE49-F238E27FC236}">
                          <a16:creationId xmlns:a16="http://schemas.microsoft.com/office/drawing/2014/main" id="{1E20D239-26F2-160F-460B-6331A6FCE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87" name="Rectangle 119">
                      <a:extLst>
                        <a:ext uri="{FF2B5EF4-FFF2-40B4-BE49-F238E27FC236}">
                          <a16:creationId xmlns:a16="http://schemas.microsoft.com/office/drawing/2014/main" id="{6E60D080-FFDB-F498-0080-9ADA5BC42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88" name="Rectangle 120">
                      <a:extLst>
                        <a:ext uri="{FF2B5EF4-FFF2-40B4-BE49-F238E27FC236}">
                          <a16:creationId xmlns:a16="http://schemas.microsoft.com/office/drawing/2014/main" id="{7C717E3B-D387-BF98-8E9B-BA3A5ABCD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89" name="Rectangle 121">
                      <a:extLst>
                        <a:ext uri="{FF2B5EF4-FFF2-40B4-BE49-F238E27FC236}">
                          <a16:creationId xmlns:a16="http://schemas.microsoft.com/office/drawing/2014/main" id="{6D23D9AA-583A-1081-B212-DB8127EE8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625" name="TextBox 346">
              <a:extLst>
                <a:ext uri="{FF2B5EF4-FFF2-40B4-BE49-F238E27FC236}">
                  <a16:creationId xmlns:a16="http://schemas.microsoft.com/office/drawing/2014/main" id="{37F22A51-F76A-CCD2-B2BD-5561834A9650}"/>
                </a:ext>
              </a:extLst>
            </p:cNvPr>
            <p:cNvSpPr txBox="1"/>
            <p:nvPr/>
          </p:nvSpPr>
          <p:spPr>
            <a:xfrm flipH="1">
              <a:off x="2791318" y="4948336"/>
              <a:ext cx="232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Input Feature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  <p:grpSp>
        <p:nvGrpSpPr>
          <p:cNvPr id="894" name="组合 893">
            <a:extLst>
              <a:ext uri="{FF2B5EF4-FFF2-40B4-BE49-F238E27FC236}">
                <a16:creationId xmlns:a16="http://schemas.microsoft.com/office/drawing/2014/main" id="{09F154FA-1589-9DB1-CC03-4081D0EA39FE}"/>
              </a:ext>
            </a:extLst>
          </p:cNvPr>
          <p:cNvGrpSpPr/>
          <p:nvPr/>
        </p:nvGrpSpPr>
        <p:grpSpPr>
          <a:xfrm>
            <a:off x="7144604" y="3382222"/>
            <a:ext cx="2269395" cy="1838391"/>
            <a:chOff x="7243554" y="3393506"/>
            <a:chExt cx="2269395" cy="1838391"/>
          </a:xfrm>
        </p:grpSpPr>
        <p:pic>
          <p:nvPicPr>
            <p:cNvPr id="622" name="Picture 2" descr="Deep learning - Free electronics icons">
              <a:extLst>
                <a:ext uri="{FF2B5EF4-FFF2-40B4-BE49-F238E27FC236}">
                  <a16:creationId xmlns:a16="http://schemas.microsoft.com/office/drawing/2014/main" id="{E9756F95-3DEC-921A-A8AA-B853624A7B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65"/>
            <a:stretch/>
          </p:blipFill>
          <p:spPr bwMode="auto">
            <a:xfrm>
              <a:off x="7781464" y="3393506"/>
              <a:ext cx="1193575" cy="1357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8" name="TextBox 352">
              <a:extLst>
                <a:ext uri="{FF2B5EF4-FFF2-40B4-BE49-F238E27FC236}">
                  <a16:creationId xmlns:a16="http://schemas.microsoft.com/office/drawing/2014/main" id="{C3712517-220D-B714-3FF6-88E92331A269}"/>
                </a:ext>
              </a:extLst>
            </p:cNvPr>
            <p:cNvSpPr txBox="1"/>
            <p:nvPr/>
          </p:nvSpPr>
          <p:spPr>
            <a:xfrm flipH="1">
              <a:off x="7243554" y="4954898"/>
              <a:ext cx="22693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Trebuchet MS" panose="020B0703020202090204" pitchFamily="34" charset="0"/>
                </a:rPr>
                <a:t>Neural </a:t>
              </a:r>
              <a:r>
                <a:rPr lang="en-US" dirty="0">
                  <a:effectLst/>
                  <a:latin typeface="Trebuchet MS" panose="020B0703020202090204" pitchFamily="34" charset="0"/>
                </a:rPr>
                <a:t>Network </a:t>
              </a:r>
              <a:r>
                <a:rPr lang="en-US" dirty="0">
                  <a:latin typeface="Trebuchet MS" panose="020B0703020202090204" pitchFamily="34" charset="0"/>
                </a:rPr>
                <a:t>(NN)</a:t>
              </a:r>
              <a:endParaRPr lang="en-US" dirty="0">
                <a:effectLst/>
                <a:latin typeface="Trebuchet MS" panose="020B0703020202090204" pitchFamily="34" charset="0"/>
              </a:endParaRPr>
            </a:p>
          </p:txBody>
        </p:sp>
      </p:grpSp>
      <p:grpSp>
        <p:nvGrpSpPr>
          <p:cNvPr id="889" name="组合 888">
            <a:extLst>
              <a:ext uri="{FF2B5EF4-FFF2-40B4-BE49-F238E27FC236}">
                <a16:creationId xmlns:a16="http://schemas.microsoft.com/office/drawing/2014/main" id="{B2AE0469-8E6A-0CD5-DC36-69CF5316A8F9}"/>
              </a:ext>
            </a:extLst>
          </p:cNvPr>
          <p:cNvGrpSpPr/>
          <p:nvPr/>
        </p:nvGrpSpPr>
        <p:grpSpPr>
          <a:xfrm>
            <a:off x="5110773" y="1912885"/>
            <a:ext cx="1899454" cy="1120244"/>
            <a:chOff x="5110773" y="1912885"/>
            <a:chExt cx="1899454" cy="1120244"/>
          </a:xfrm>
        </p:grpSpPr>
        <p:cxnSp>
          <p:nvCxnSpPr>
            <p:cNvPr id="789" name="Straight Arrow Connector 762">
              <a:extLst>
                <a:ext uri="{FF2B5EF4-FFF2-40B4-BE49-F238E27FC236}">
                  <a16:creationId xmlns:a16="http://schemas.microsoft.com/office/drawing/2014/main" id="{403D853E-CA11-C963-D9B4-5026D1B647CC}"/>
                </a:ext>
              </a:extLst>
            </p:cNvPr>
            <p:cNvCxnSpPr>
              <a:cxnSpLocks/>
              <a:stCxn id="795" idx="6"/>
              <a:endCxn id="793" idx="3"/>
            </p:cNvCxnSpPr>
            <p:nvPr/>
          </p:nvCxnSpPr>
          <p:spPr>
            <a:xfrm flipV="1">
              <a:off x="5398773" y="2686904"/>
              <a:ext cx="428306" cy="17455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62">
              <a:extLst>
                <a:ext uri="{FF2B5EF4-FFF2-40B4-BE49-F238E27FC236}">
                  <a16:creationId xmlns:a16="http://schemas.microsoft.com/office/drawing/2014/main" id="{326FF4BC-8489-2D2E-DD6D-5EBC5E02A045}"/>
                </a:ext>
              </a:extLst>
            </p:cNvPr>
            <p:cNvCxnSpPr>
              <a:cxnSpLocks/>
              <a:stCxn id="793" idx="5"/>
              <a:endCxn id="825" idx="2"/>
            </p:cNvCxnSpPr>
            <p:nvPr/>
          </p:nvCxnSpPr>
          <p:spPr>
            <a:xfrm>
              <a:off x="6030725" y="2686904"/>
              <a:ext cx="535320" cy="20222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62">
              <a:extLst>
                <a:ext uri="{FF2B5EF4-FFF2-40B4-BE49-F238E27FC236}">
                  <a16:creationId xmlns:a16="http://schemas.microsoft.com/office/drawing/2014/main" id="{E740DE06-5250-D783-B6B3-4E7DC2F7AB03}"/>
                </a:ext>
              </a:extLst>
            </p:cNvPr>
            <p:cNvCxnSpPr>
              <a:cxnSpLocks/>
              <a:stCxn id="793" idx="7"/>
              <a:endCxn id="794" idx="2"/>
            </p:cNvCxnSpPr>
            <p:nvPr/>
          </p:nvCxnSpPr>
          <p:spPr>
            <a:xfrm flipV="1">
              <a:off x="6030725" y="2304712"/>
              <a:ext cx="462921" cy="17854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62">
              <a:extLst>
                <a:ext uri="{FF2B5EF4-FFF2-40B4-BE49-F238E27FC236}">
                  <a16:creationId xmlns:a16="http://schemas.microsoft.com/office/drawing/2014/main" id="{E4C62528-0159-526B-93F1-4FFCD21F9B8F}"/>
                </a:ext>
              </a:extLst>
            </p:cNvPr>
            <p:cNvCxnSpPr>
              <a:cxnSpLocks/>
              <a:stCxn id="793" idx="1"/>
              <a:endCxn id="796" idx="5"/>
            </p:cNvCxnSpPr>
            <p:nvPr/>
          </p:nvCxnSpPr>
          <p:spPr>
            <a:xfrm flipH="1" flipV="1">
              <a:off x="5482008" y="2311599"/>
              <a:ext cx="345071" cy="17165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Oval 366">
              <a:extLst>
                <a:ext uri="{FF2B5EF4-FFF2-40B4-BE49-F238E27FC236}">
                  <a16:creationId xmlns:a16="http://schemas.microsoft.com/office/drawing/2014/main" id="{5ECC6572-BA7F-FD1A-9705-B54DA107B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902" y="2441081"/>
              <a:ext cx="288000" cy="28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94" name="Oval 378">
              <a:extLst>
                <a:ext uri="{FF2B5EF4-FFF2-40B4-BE49-F238E27FC236}">
                  <a16:creationId xmlns:a16="http://schemas.microsoft.com/office/drawing/2014/main" id="{EA8DD0CE-5FC6-D98B-EFDB-EBA7CFF3D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646" y="2160712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95" name="Oval 394">
              <a:extLst>
                <a:ext uri="{FF2B5EF4-FFF2-40B4-BE49-F238E27FC236}">
                  <a16:creationId xmlns:a16="http://schemas.microsoft.com/office/drawing/2014/main" id="{A4DBA812-51AB-253E-571D-152E91D5B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0773" y="271745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96" name="Oval 418">
              <a:extLst>
                <a:ext uri="{FF2B5EF4-FFF2-40B4-BE49-F238E27FC236}">
                  <a16:creationId xmlns:a16="http://schemas.microsoft.com/office/drawing/2014/main" id="{C4187B27-7E26-E28B-7609-C4852A8AC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6185" y="206577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797" name="Group 377">
              <a:extLst>
                <a:ext uri="{FF2B5EF4-FFF2-40B4-BE49-F238E27FC236}">
                  <a16:creationId xmlns:a16="http://schemas.microsoft.com/office/drawing/2014/main" id="{7050B311-0A4F-DDAF-8EB6-37D2F99F7C90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5797084" y="2288190"/>
              <a:ext cx="432000" cy="108001"/>
              <a:chOff x="2950234" y="1915063"/>
              <a:chExt cx="720000" cy="18000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98" name="Rectangle 371">
                <a:extLst>
                  <a:ext uri="{FF2B5EF4-FFF2-40B4-BE49-F238E27FC236}">
                    <a16:creationId xmlns:a16="http://schemas.microsoft.com/office/drawing/2014/main" id="{057C1703-7B23-43EA-1340-33BF774AB4C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799" name="Group 376">
                <a:extLst>
                  <a:ext uri="{FF2B5EF4-FFF2-40B4-BE49-F238E27FC236}">
                    <a16:creationId xmlns:a16="http://schemas.microsoft.com/office/drawing/2014/main" id="{46E4B221-050D-721F-8AD6-10FA9A125A8A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00" name="Group 375">
                  <a:extLst>
                    <a:ext uri="{FF2B5EF4-FFF2-40B4-BE49-F238E27FC236}">
                      <a16:creationId xmlns:a16="http://schemas.microsoft.com/office/drawing/2014/main" id="{E703D302-9EDF-DEE6-A6BE-6C14555AF4D9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02" name="Rectangle 373">
                    <a:extLst>
                      <a:ext uri="{FF2B5EF4-FFF2-40B4-BE49-F238E27FC236}">
                        <a16:creationId xmlns:a16="http://schemas.microsoft.com/office/drawing/2014/main" id="{CBF83E95-CAA2-E0F3-AEB3-EBEBC736FE9F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03" name="Rectangle 374">
                    <a:extLst>
                      <a:ext uri="{FF2B5EF4-FFF2-40B4-BE49-F238E27FC236}">
                        <a16:creationId xmlns:a16="http://schemas.microsoft.com/office/drawing/2014/main" id="{E2AFDEF9-CC2E-2A2C-D8F6-BED3C5424C6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01" name="Rectangle 372">
                  <a:extLst>
                    <a:ext uri="{FF2B5EF4-FFF2-40B4-BE49-F238E27FC236}">
                      <a16:creationId xmlns:a16="http://schemas.microsoft.com/office/drawing/2014/main" id="{555ED763-FA38-8A85-250F-B307AFDB977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04" name="Group 379">
              <a:extLst>
                <a:ext uri="{FF2B5EF4-FFF2-40B4-BE49-F238E27FC236}">
                  <a16:creationId xmlns:a16="http://schemas.microsoft.com/office/drawing/2014/main" id="{31F58EC8-1662-68FA-CB55-BF793440B53D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505828" y="2007821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05" name="Rectangle 380">
                <a:extLst>
                  <a:ext uri="{FF2B5EF4-FFF2-40B4-BE49-F238E27FC236}">
                    <a16:creationId xmlns:a16="http://schemas.microsoft.com/office/drawing/2014/main" id="{13B36FC8-A62E-2350-9A81-D6193BEECAC1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06" name="Group 381">
                <a:extLst>
                  <a:ext uri="{FF2B5EF4-FFF2-40B4-BE49-F238E27FC236}">
                    <a16:creationId xmlns:a16="http://schemas.microsoft.com/office/drawing/2014/main" id="{57943BC8-6959-CE9C-64E5-B2C47E7ED203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07" name="Group 383">
                  <a:extLst>
                    <a:ext uri="{FF2B5EF4-FFF2-40B4-BE49-F238E27FC236}">
                      <a16:creationId xmlns:a16="http://schemas.microsoft.com/office/drawing/2014/main" id="{30BEDF9F-FE09-106A-F43F-3E73CEF0C21F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09" name="Rectangle 384">
                    <a:extLst>
                      <a:ext uri="{FF2B5EF4-FFF2-40B4-BE49-F238E27FC236}">
                        <a16:creationId xmlns:a16="http://schemas.microsoft.com/office/drawing/2014/main" id="{64E0DF86-F3BA-83A5-4478-E802D25CADFB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10" name="Rectangle 385">
                    <a:extLst>
                      <a:ext uri="{FF2B5EF4-FFF2-40B4-BE49-F238E27FC236}">
                        <a16:creationId xmlns:a16="http://schemas.microsoft.com/office/drawing/2014/main" id="{FAF04A2B-7BEB-1C5B-7E22-2CDBA8DCCB79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08" name="Rectangle 382">
                  <a:extLst>
                    <a:ext uri="{FF2B5EF4-FFF2-40B4-BE49-F238E27FC236}">
                      <a16:creationId xmlns:a16="http://schemas.microsoft.com/office/drawing/2014/main" id="{8555A521-F7CC-4431-F3CB-DEC77D82532C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11" name="Group 395">
              <a:extLst>
                <a:ext uri="{FF2B5EF4-FFF2-40B4-BE49-F238E27FC236}">
                  <a16:creationId xmlns:a16="http://schemas.microsoft.com/office/drawing/2014/main" id="{429A243E-A9EF-119A-30EE-790A59464EE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5122955" y="2564565"/>
              <a:ext cx="432000" cy="108001"/>
              <a:chOff x="2950234" y="1915063"/>
              <a:chExt cx="720000" cy="180001"/>
            </a:xfrm>
            <a:solidFill>
              <a:schemeClr val="bg1">
                <a:lumMod val="85000"/>
              </a:schemeClr>
            </a:solidFill>
          </p:grpSpPr>
          <p:sp>
            <p:nvSpPr>
              <p:cNvPr id="812" name="Rectangle 396">
                <a:extLst>
                  <a:ext uri="{FF2B5EF4-FFF2-40B4-BE49-F238E27FC236}">
                    <a16:creationId xmlns:a16="http://schemas.microsoft.com/office/drawing/2014/main" id="{8331298D-883B-920F-B722-5266C87B3339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13" name="Group 397">
                <a:extLst>
                  <a:ext uri="{FF2B5EF4-FFF2-40B4-BE49-F238E27FC236}">
                    <a16:creationId xmlns:a16="http://schemas.microsoft.com/office/drawing/2014/main" id="{C4323BFB-BB12-B49A-9D0A-A630AAF5EFF7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14" name="Group 399">
                  <a:extLst>
                    <a:ext uri="{FF2B5EF4-FFF2-40B4-BE49-F238E27FC236}">
                      <a16:creationId xmlns:a16="http://schemas.microsoft.com/office/drawing/2014/main" id="{FAFBCCC7-443D-16AE-2D99-9A5D44E17F4C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16" name="Rectangle 400">
                    <a:extLst>
                      <a:ext uri="{FF2B5EF4-FFF2-40B4-BE49-F238E27FC236}">
                        <a16:creationId xmlns:a16="http://schemas.microsoft.com/office/drawing/2014/main" id="{67DCBF76-1C6A-72C0-8FED-06F90821D66B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17" name="Rectangle 401">
                    <a:extLst>
                      <a:ext uri="{FF2B5EF4-FFF2-40B4-BE49-F238E27FC236}">
                        <a16:creationId xmlns:a16="http://schemas.microsoft.com/office/drawing/2014/main" id="{EA32C853-8307-C6D2-BEA3-79C7724B9E83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15" name="Rectangle 398">
                  <a:extLst>
                    <a:ext uri="{FF2B5EF4-FFF2-40B4-BE49-F238E27FC236}">
                      <a16:creationId xmlns:a16="http://schemas.microsoft.com/office/drawing/2014/main" id="{ECD7E2C8-B1D9-5804-E92F-2A885F24884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18" name="Group 419">
              <a:extLst>
                <a:ext uri="{FF2B5EF4-FFF2-40B4-BE49-F238E27FC236}">
                  <a16:creationId xmlns:a16="http://schemas.microsoft.com/office/drawing/2014/main" id="{57E158AE-B760-23D2-A6A2-F30C86F3E652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5248367" y="1912885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19" name="Rectangle 420">
                <a:extLst>
                  <a:ext uri="{FF2B5EF4-FFF2-40B4-BE49-F238E27FC236}">
                    <a16:creationId xmlns:a16="http://schemas.microsoft.com/office/drawing/2014/main" id="{609C6AF1-0349-7C9E-6C16-375736904BD5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20" name="Group 421">
                <a:extLst>
                  <a:ext uri="{FF2B5EF4-FFF2-40B4-BE49-F238E27FC236}">
                    <a16:creationId xmlns:a16="http://schemas.microsoft.com/office/drawing/2014/main" id="{749F6F66-8F48-D803-159F-9F1615284290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21" name="Group 423">
                  <a:extLst>
                    <a:ext uri="{FF2B5EF4-FFF2-40B4-BE49-F238E27FC236}">
                      <a16:creationId xmlns:a16="http://schemas.microsoft.com/office/drawing/2014/main" id="{20A43643-62AC-BFB8-9F42-B460AA828181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23" name="Rectangle 424">
                    <a:extLst>
                      <a:ext uri="{FF2B5EF4-FFF2-40B4-BE49-F238E27FC236}">
                        <a16:creationId xmlns:a16="http://schemas.microsoft.com/office/drawing/2014/main" id="{E1B3ABAD-6458-E8E2-CA38-4BFE2767D24B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24" name="Rectangle 425">
                    <a:extLst>
                      <a:ext uri="{FF2B5EF4-FFF2-40B4-BE49-F238E27FC236}">
                        <a16:creationId xmlns:a16="http://schemas.microsoft.com/office/drawing/2014/main" id="{40605E52-8D4F-012E-D0BC-316439FDD942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22" name="Rectangle 422">
                  <a:extLst>
                    <a:ext uri="{FF2B5EF4-FFF2-40B4-BE49-F238E27FC236}">
                      <a16:creationId xmlns:a16="http://schemas.microsoft.com/office/drawing/2014/main" id="{FA177831-4A7F-0107-91FC-2EDDE26583B7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sp>
          <p:nvSpPr>
            <p:cNvPr id="825" name="Oval 394">
              <a:extLst>
                <a:ext uri="{FF2B5EF4-FFF2-40B4-BE49-F238E27FC236}">
                  <a16:creationId xmlns:a16="http://schemas.microsoft.com/office/drawing/2014/main" id="{DA815CA1-0F1E-540F-1313-89DCD448CF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66045" y="2745129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826" name="Group 395">
              <a:extLst>
                <a:ext uri="{FF2B5EF4-FFF2-40B4-BE49-F238E27FC236}">
                  <a16:creationId xmlns:a16="http://schemas.microsoft.com/office/drawing/2014/main" id="{D75EADD5-A908-18D1-EF52-4C261737B91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6578227" y="2592238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27" name="Rectangle 396">
                <a:extLst>
                  <a:ext uri="{FF2B5EF4-FFF2-40B4-BE49-F238E27FC236}">
                    <a16:creationId xmlns:a16="http://schemas.microsoft.com/office/drawing/2014/main" id="{D11BE3B8-90C9-6307-2E61-7C9876983991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28" name="Group 397">
                <a:extLst>
                  <a:ext uri="{FF2B5EF4-FFF2-40B4-BE49-F238E27FC236}">
                    <a16:creationId xmlns:a16="http://schemas.microsoft.com/office/drawing/2014/main" id="{8C6FE44A-549A-8BC1-CAD4-79BB3DC928A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29" name="Group 399">
                  <a:extLst>
                    <a:ext uri="{FF2B5EF4-FFF2-40B4-BE49-F238E27FC236}">
                      <a16:creationId xmlns:a16="http://schemas.microsoft.com/office/drawing/2014/main" id="{4F77879B-559D-FC16-94B2-076AC76BCCC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31" name="Rectangle 400">
                    <a:extLst>
                      <a:ext uri="{FF2B5EF4-FFF2-40B4-BE49-F238E27FC236}">
                        <a16:creationId xmlns:a16="http://schemas.microsoft.com/office/drawing/2014/main" id="{DB66C708-9A00-C90B-79C4-939FF7363818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32" name="Rectangle 401">
                    <a:extLst>
                      <a:ext uri="{FF2B5EF4-FFF2-40B4-BE49-F238E27FC236}">
                        <a16:creationId xmlns:a16="http://schemas.microsoft.com/office/drawing/2014/main" id="{5AD9F203-E7F1-BD36-20D5-E7724E05E062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30" name="Rectangle 398">
                  <a:extLst>
                    <a:ext uri="{FF2B5EF4-FFF2-40B4-BE49-F238E27FC236}">
                      <a16:creationId xmlns:a16="http://schemas.microsoft.com/office/drawing/2014/main" id="{7BD7AB6B-660C-6FD6-FAC0-329C38E2D636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grpSp>
        <p:nvGrpSpPr>
          <p:cNvPr id="890" name="组合 889">
            <a:extLst>
              <a:ext uri="{FF2B5EF4-FFF2-40B4-BE49-F238E27FC236}">
                <a16:creationId xmlns:a16="http://schemas.microsoft.com/office/drawing/2014/main" id="{BE7FE59A-A3E5-D7AA-C1D1-6938228D5586}"/>
              </a:ext>
            </a:extLst>
          </p:cNvPr>
          <p:cNvGrpSpPr/>
          <p:nvPr/>
        </p:nvGrpSpPr>
        <p:grpSpPr>
          <a:xfrm>
            <a:off x="9721582" y="1759462"/>
            <a:ext cx="1899454" cy="1120244"/>
            <a:chOff x="9721582" y="1759462"/>
            <a:chExt cx="1899454" cy="1120244"/>
          </a:xfrm>
        </p:grpSpPr>
        <p:cxnSp>
          <p:nvCxnSpPr>
            <p:cNvPr id="833" name="Straight Arrow Connector 762">
              <a:extLst>
                <a:ext uri="{FF2B5EF4-FFF2-40B4-BE49-F238E27FC236}">
                  <a16:creationId xmlns:a16="http://schemas.microsoft.com/office/drawing/2014/main" id="{42964ECD-FF39-8AC8-DDBD-B3868E8CCDD8}"/>
                </a:ext>
              </a:extLst>
            </p:cNvPr>
            <p:cNvCxnSpPr>
              <a:cxnSpLocks/>
              <a:stCxn id="839" idx="6"/>
              <a:endCxn id="837" idx="3"/>
            </p:cNvCxnSpPr>
            <p:nvPr/>
          </p:nvCxnSpPr>
          <p:spPr>
            <a:xfrm flipV="1">
              <a:off x="10009582" y="2533481"/>
              <a:ext cx="428306" cy="17455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Arrow Connector 762">
              <a:extLst>
                <a:ext uri="{FF2B5EF4-FFF2-40B4-BE49-F238E27FC236}">
                  <a16:creationId xmlns:a16="http://schemas.microsoft.com/office/drawing/2014/main" id="{479E19B8-03DC-0C67-F893-44E804B39773}"/>
                </a:ext>
              </a:extLst>
            </p:cNvPr>
            <p:cNvCxnSpPr>
              <a:cxnSpLocks/>
              <a:stCxn id="837" idx="5"/>
              <a:endCxn id="869" idx="2"/>
            </p:cNvCxnSpPr>
            <p:nvPr/>
          </p:nvCxnSpPr>
          <p:spPr>
            <a:xfrm>
              <a:off x="10641534" y="2533481"/>
              <a:ext cx="535320" cy="20222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Arrow Connector 762">
              <a:extLst>
                <a:ext uri="{FF2B5EF4-FFF2-40B4-BE49-F238E27FC236}">
                  <a16:creationId xmlns:a16="http://schemas.microsoft.com/office/drawing/2014/main" id="{22A8E0DA-A84B-27DB-306D-C19F883135F8}"/>
                </a:ext>
              </a:extLst>
            </p:cNvPr>
            <p:cNvCxnSpPr>
              <a:cxnSpLocks/>
              <a:stCxn id="837" idx="7"/>
              <a:endCxn id="838" idx="2"/>
            </p:cNvCxnSpPr>
            <p:nvPr/>
          </p:nvCxnSpPr>
          <p:spPr>
            <a:xfrm flipV="1">
              <a:off x="10641534" y="2151289"/>
              <a:ext cx="462921" cy="17854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Arrow Connector 762">
              <a:extLst>
                <a:ext uri="{FF2B5EF4-FFF2-40B4-BE49-F238E27FC236}">
                  <a16:creationId xmlns:a16="http://schemas.microsoft.com/office/drawing/2014/main" id="{E1D82BC4-7380-36A5-582E-9D9B01FD0FCE}"/>
                </a:ext>
              </a:extLst>
            </p:cNvPr>
            <p:cNvCxnSpPr>
              <a:cxnSpLocks/>
              <a:stCxn id="837" idx="1"/>
              <a:endCxn id="840" idx="5"/>
            </p:cNvCxnSpPr>
            <p:nvPr/>
          </p:nvCxnSpPr>
          <p:spPr>
            <a:xfrm flipH="1" flipV="1">
              <a:off x="10092817" y="2158176"/>
              <a:ext cx="345071" cy="17165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366">
              <a:extLst>
                <a:ext uri="{FF2B5EF4-FFF2-40B4-BE49-F238E27FC236}">
                  <a16:creationId xmlns:a16="http://schemas.microsoft.com/office/drawing/2014/main" id="{2476062C-741C-52C6-CEEA-B2A0EA397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95711" y="2287658"/>
              <a:ext cx="288000" cy="28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1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838" name="Oval 378">
              <a:extLst>
                <a:ext uri="{FF2B5EF4-FFF2-40B4-BE49-F238E27FC236}">
                  <a16:creationId xmlns:a16="http://schemas.microsoft.com/office/drawing/2014/main" id="{B28DB2A3-236C-7DC0-CD2D-F022E3E3F4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4455" y="2007289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839" name="Oval 394">
              <a:extLst>
                <a:ext uri="{FF2B5EF4-FFF2-40B4-BE49-F238E27FC236}">
                  <a16:creationId xmlns:a16="http://schemas.microsoft.com/office/drawing/2014/main" id="{1D8DA88B-8101-88E0-0EA8-D5D619E13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1582" y="2564033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5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840" name="Oval 418">
              <a:extLst>
                <a:ext uri="{FF2B5EF4-FFF2-40B4-BE49-F238E27FC236}">
                  <a16:creationId xmlns:a16="http://schemas.microsoft.com/office/drawing/2014/main" id="{AC4C1ED3-6FEA-0696-986F-9E9459614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6994" y="1912353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4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841" name="Group 377">
              <a:extLst>
                <a:ext uri="{FF2B5EF4-FFF2-40B4-BE49-F238E27FC236}">
                  <a16:creationId xmlns:a16="http://schemas.microsoft.com/office/drawing/2014/main" id="{2C558BBA-AE07-E83C-F7C4-51D38B8262C8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0407893" y="2134767"/>
              <a:ext cx="432000" cy="108001"/>
              <a:chOff x="2950234" y="1915063"/>
              <a:chExt cx="720000" cy="180001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842" name="Rectangle 371">
                <a:extLst>
                  <a:ext uri="{FF2B5EF4-FFF2-40B4-BE49-F238E27FC236}">
                    <a16:creationId xmlns:a16="http://schemas.microsoft.com/office/drawing/2014/main" id="{EDB32F2F-D2EC-C0E3-7809-69FF146D8A48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43" name="Group 376">
                <a:extLst>
                  <a:ext uri="{FF2B5EF4-FFF2-40B4-BE49-F238E27FC236}">
                    <a16:creationId xmlns:a16="http://schemas.microsoft.com/office/drawing/2014/main" id="{B56FF001-AF34-F27B-BB51-229948CD043B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44" name="Group 375">
                  <a:extLst>
                    <a:ext uri="{FF2B5EF4-FFF2-40B4-BE49-F238E27FC236}">
                      <a16:creationId xmlns:a16="http://schemas.microsoft.com/office/drawing/2014/main" id="{B9C4FA96-4922-77C0-01EB-9631E9256653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46" name="Rectangle 373">
                    <a:extLst>
                      <a:ext uri="{FF2B5EF4-FFF2-40B4-BE49-F238E27FC236}">
                        <a16:creationId xmlns:a16="http://schemas.microsoft.com/office/drawing/2014/main" id="{169C74B6-840E-6D40-521D-A02E9603558C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47" name="Rectangle 374">
                    <a:extLst>
                      <a:ext uri="{FF2B5EF4-FFF2-40B4-BE49-F238E27FC236}">
                        <a16:creationId xmlns:a16="http://schemas.microsoft.com/office/drawing/2014/main" id="{2DAB96E4-D167-1C55-020F-87EA387C7FA7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45" name="Rectangle 372">
                  <a:extLst>
                    <a:ext uri="{FF2B5EF4-FFF2-40B4-BE49-F238E27FC236}">
                      <a16:creationId xmlns:a16="http://schemas.microsoft.com/office/drawing/2014/main" id="{A41A058F-14AE-4B9D-E140-567F5FB29ECD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48" name="Group 379">
              <a:extLst>
                <a:ext uri="{FF2B5EF4-FFF2-40B4-BE49-F238E27FC236}">
                  <a16:creationId xmlns:a16="http://schemas.microsoft.com/office/drawing/2014/main" id="{1626CA4D-3895-5E48-A488-DE4EFF988CD7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1116637" y="1854398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49" name="Rectangle 380">
                <a:extLst>
                  <a:ext uri="{FF2B5EF4-FFF2-40B4-BE49-F238E27FC236}">
                    <a16:creationId xmlns:a16="http://schemas.microsoft.com/office/drawing/2014/main" id="{DEAB62DA-1EF2-D05F-9962-5580D9750AA2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50" name="Group 381">
                <a:extLst>
                  <a:ext uri="{FF2B5EF4-FFF2-40B4-BE49-F238E27FC236}">
                    <a16:creationId xmlns:a16="http://schemas.microsoft.com/office/drawing/2014/main" id="{EA19561D-B348-569C-2245-0485A2B5975D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51" name="Group 383">
                  <a:extLst>
                    <a:ext uri="{FF2B5EF4-FFF2-40B4-BE49-F238E27FC236}">
                      <a16:creationId xmlns:a16="http://schemas.microsoft.com/office/drawing/2014/main" id="{DF69F216-9DC2-577A-B71F-99DFDEDF2447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53" name="Rectangle 384">
                    <a:extLst>
                      <a:ext uri="{FF2B5EF4-FFF2-40B4-BE49-F238E27FC236}">
                        <a16:creationId xmlns:a16="http://schemas.microsoft.com/office/drawing/2014/main" id="{44221C79-54B2-1570-E94A-5665CC2F6391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54" name="Rectangle 385">
                    <a:extLst>
                      <a:ext uri="{FF2B5EF4-FFF2-40B4-BE49-F238E27FC236}">
                        <a16:creationId xmlns:a16="http://schemas.microsoft.com/office/drawing/2014/main" id="{9ED918C6-AD9E-BDC0-F6DA-7C403C28E906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52" name="Rectangle 382">
                  <a:extLst>
                    <a:ext uri="{FF2B5EF4-FFF2-40B4-BE49-F238E27FC236}">
                      <a16:creationId xmlns:a16="http://schemas.microsoft.com/office/drawing/2014/main" id="{44F49BF9-95F4-16B4-1F93-AC19345A6264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55" name="Group 395">
              <a:extLst>
                <a:ext uri="{FF2B5EF4-FFF2-40B4-BE49-F238E27FC236}">
                  <a16:creationId xmlns:a16="http://schemas.microsoft.com/office/drawing/2014/main" id="{B0BD4F09-93E0-B399-25FA-DD5CDB3F6EE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9733764" y="2411142"/>
              <a:ext cx="432000" cy="108001"/>
              <a:chOff x="2950234" y="1915063"/>
              <a:chExt cx="720000" cy="180001"/>
            </a:xfrm>
            <a:solidFill>
              <a:schemeClr val="bg1">
                <a:lumMod val="85000"/>
              </a:schemeClr>
            </a:solidFill>
          </p:grpSpPr>
          <p:sp>
            <p:nvSpPr>
              <p:cNvPr id="856" name="Rectangle 396">
                <a:extLst>
                  <a:ext uri="{FF2B5EF4-FFF2-40B4-BE49-F238E27FC236}">
                    <a16:creationId xmlns:a16="http://schemas.microsoft.com/office/drawing/2014/main" id="{5C2170E9-7DED-253A-9C45-367993915A7B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57" name="Group 397">
                <a:extLst>
                  <a:ext uri="{FF2B5EF4-FFF2-40B4-BE49-F238E27FC236}">
                    <a16:creationId xmlns:a16="http://schemas.microsoft.com/office/drawing/2014/main" id="{D50DA260-A452-2284-D19B-B95807318942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58" name="Group 399">
                  <a:extLst>
                    <a:ext uri="{FF2B5EF4-FFF2-40B4-BE49-F238E27FC236}">
                      <a16:creationId xmlns:a16="http://schemas.microsoft.com/office/drawing/2014/main" id="{E35B318F-3798-957F-BBD7-F9E83F1C2CF8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60" name="Rectangle 400">
                    <a:extLst>
                      <a:ext uri="{FF2B5EF4-FFF2-40B4-BE49-F238E27FC236}">
                        <a16:creationId xmlns:a16="http://schemas.microsoft.com/office/drawing/2014/main" id="{2AB75154-41BD-0093-54F9-AF3119A9A929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61" name="Rectangle 401">
                    <a:extLst>
                      <a:ext uri="{FF2B5EF4-FFF2-40B4-BE49-F238E27FC236}">
                        <a16:creationId xmlns:a16="http://schemas.microsoft.com/office/drawing/2014/main" id="{1DB5F23B-8B24-BEC3-68EC-447B60ACFB18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59" name="Rectangle 398">
                  <a:extLst>
                    <a:ext uri="{FF2B5EF4-FFF2-40B4-BE49-F238E27FC236}">
                      <a16:creationId xmlns:a16="http://schemas.microsoft.com/office/drawing/2014/main" id="{CE66177B-5E01-B495-E5FB-933FC8F9E786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grpSp>
          <p:nvGrpSpPr>
            <p:cNvPr id="862" name="Group 419">
              <a:extLst>
                <a:ext uri="{FF2B5EF4-FFF2-40B4-BE49-F238E27FC236}">
                  <a16:creationId xmlns:a16="http://schemas.microsoft.com/office/drawing/2014/main" id="{85B326A4-A471-A390-4D94-B2248A82677F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9859176" y="1759462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63" name="Rectangle 420">
                <a:extLst>
                  <a:ext uri="{FF2B5EF4-FFF2-40B4-BE49-F238E27FC236}">
                    <a16:creationId xmlns:a16="http://schemas.microsoft.com/office/drawing/2014/main" id="{65EB5997-F1D2-14C7-78F0-EBE2E44F8321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64" name="Group 421">
                <a:extLst>
                  <a:ext uri="{FF2B5EF4-FFF2-40B4-BE49-F238E27FC236}">
                    <a16:creationId xmlns:a16="http://schemas.microsoft.com/office/drawing/2014/main" id="{5531D675-A807-3302-9EB0-B9A231B09CF3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65" name="Group 423">
                  <a:extLst>
                    <a:ext uri="{FF2B5EF4-FFF2-40B4-BE49-F238E27FC236}">
                      <a16:creationId xmlns:a16="http://schemas.microsoft.com/office/drawing/2014/main" id="{326741D2-80CD-6D41-74D1-63E9440E3DF0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67" name="Rectangle 424">
                    <a:extLst>
                      <a:ext uri="{FF2B5EF4-FFF2-40B4-BE49-F238E27FC236}">
                        <a16:creationId xmlns:a16="http://schemas.microsoft.com/office/drawing/2014/main" id="{B678A39C-82FC-38C2-8ADF-4B26C1999BE5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68" name="Rectangle 425">
                    <a:extLst>
                      <a:ext uri="{FF2B5EF4-FFF2-40B4-BE49-F238E27FC236}">
                        <a16:creationId xmlns:a16="http://schemas.microsoft.com/office/drawing/2014/main" id="{3A55CA1F-EDA9-7A8E-E664-EE803F0243A4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66" name="Rectangle 422">
                  <a:extLst>
                    <a:ext uri="{FF2B5EF4-FFF2-40B4-BE49-F238E27FC236}">
                      <a16:creationId xmlns:a16="http://schemas.microsoft.com/office/drawing/2014/main" id="{89C367B5-6198-68BE-5D8A-EC59376ADE87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sp>
          <p:nvSpPr>
            <p:cNvPr id="869" name="Oval 394">
              <a:extLst>
                <a:ext uri="{FF2B5EF4-FFF2-40B4-BE49-F238E27FC236}">
                  <a16:creationId xmlns:a16="http://schemas.microsoft.com/office/drawing/2014/main" id="{B759CBA3-D008-DC50-7B38-183CF085F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6854" y="2591706"/>
              <a:ext cx="288000" cy="288000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</a:t>
              </a:r>
              <a:endParaRPr lang="en-GR" sz="2000" b="1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870" name="Group 395">
              <a:extLst>
                <a:ext uri="{FF2B5EF4-FFF2-40B4-BE49-F238E27FC236}">
                  <a16:creationId xmlns:a16="http://schemas.microsoft.com/office/drawing/2014/main" id="{37F31CAB-B27A-4EE3-7BDE-B8BA2D8BBB15}"/>
                </a:ext>
              </a:extLst>
            </p:cNvPr>
            <p:cNvGrpSpPr>
              <a:grpSpLocks noChangeAspect="1"/>
            </p:cNvGrpSpPr>
            <p:nvPr/>
          </p:nvGrpSpPr>
          <p:grpSpPr>
            <a:xfrm rot="808225">
              <a:off x="11189036" y="2438815"/>
              <a:ext cx="432000" cy="108001"/>
              <a:chOff x="2950234" y="1915063"/>
              <a:chExt cx="720000" cy="18000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71" name="Rectangle 396">
                <a:extLst>
                  <a:ext uri="{FF2B5EF4-FFF2-40B4-BE49-F238E27FC236}">
                    <a16:creationId xmlns:a16="http://schemas.microsoft.com/office/drawing/2014/main" id="{97918AEB-6BC2-12FA-77D7-6FAD7ACD071E}"/>
                  </a:ext>
                </a:extLst>
              </p:cNvPr>
              <p:cNvSpPr/>
              <p:nvPr/>
            </p:nvSpPr>
            <p:spPr>
              <a:xfrm>
                <a:off x="2950234" y="1915064"/>
                <a:ext cx="180000" cy="18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872" name="Group 397">
                <a:extLst>
                  <a:ext uri="{FF2B5EF4-FFF2-40B4-BE49-F238E27FC236}">
                    <a16:creationId xmlns:a16="http://schemas.microsoft.com/office/drawing/2014/main" id="{5A62C91C-3916-F65D-1747-85C32FE08741}"/>
                  </a:ext>
                </a:extLst>
              </p:cNvPr>
              <p:cNvGrpSpPr/>
              <p:nvPr/>
            </p:nvGrpSpPr>
            <p:grpSpPr>
              <a:xfrm>
                <a:off x="3130234" y="1915063"/>
                <a:ext cx="540000" cy="180001"/>
                <a:chOff x="3130234" y="1915063"/>
                <a:chExt cx="540000" cy="180001"/>
              </a:xfrm>
              <a:grpFill/>
            </p:grpSpPr>
            <p:grpSp>
              <p:nvGrpSpPr>
                <p:cNvPr id="873" name="Group 399">
                  <a:extLst>
                    <a:ext uri="{FF2B5EF4-FFF2-40B4-BE49-F238E27FC236}">
                      <a16:creationId xmlns:a16="http://schemas.microsoft.com/office/drawing/2014/main" id="{568894FE-E061-301E-A10B-611E35EC44FD}"/>
                    </a:ext>
                  </a:extLst>
                </p:cNvPr>
                <p:cNvGrpSpPr/>
                <p:nvPr/>
              </p:nvGrpSpPr>
              <p:grpSpPr>
                <a:xfrm>
                  <a:off x="3310234" y="1915063"/>
                  <a:ext cx="360000" cy="180001"/>
                  <a:chOff x="3499449" y="1912186"/>
                  <a:chExt cx="360000" cy="180001"/>
                </a:xfrm>
                <a:grpFill/>
              </p:grpSpPr>
              <p:sp>
                <p:nvSpPr>
                  <p:cNvPr id="875" name="Rectangle 400">
                    <a:extLst>
                      <a:ext uri="{FF2B5EF4-FFF2-40B4-BE49-F238E27FC236}">
                        <a16:creationId xmlns:a16="http://schemas.microsoft.com/office/drawing/2014/main" id="{CBFA64C8-5C53-45B6-CAD3-2B29355400A8}"/>
                      </a:ext>
                    </a:extLst>
                  </p:cNvPr>
                  <p:cNvSpPr/>
                  <p:nvPr/>
                </p:nvSpPr>
                <p:spPr>
                  <a:xfrm>
                    <a:off x="3499449" y="1912187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76" name="Rectangle 401">
                    <a:extLst>
                      <a:ext uri="{FF2B5EF4-FFF2-40B4-BE49-F238E27FC236}">
                        <a16:creationId xmlns:a16="http://schemas.microsoft.com/office/drawing/2014/main" id="{D179A695-0E0F-EDCE-1801-65EA77C24B28}"/>
                      </a:ext>
                    </a:extLst>
                  </p:cNvPr>
                  <p:cNvSpPr/>
                  <p:nvPr/>
                </p:nvSpPr>
                <p:spPr>
                  <a:xfrm>
                    <a:off x="3679449" y="1912186"/>
                    <a:ext cx="180000" cy="180000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sp>
              <p:nvSpPr>
                <p:cNvPr id="874" name="Rectangle 398">
                  <a:extLst>
                    <a:ext uri="{FF2B5EF4-FFF2-40B4-BE49-F238E27FC236}">
                      <a16:creationId xmlns:a16="http://schemas.microsoft.com/office/drawing/2014/main" id="{33311CCF-3EA8-953F-E316-43063257B413}"/>
                    </a:ext>
                  </a:extLst>
                </p:cNvPr>
                <p:cNvSpPr/>
                <p:nvPr/>
              </p:nvSpPr>
              <p:spPr>
                <a:xfrm>
                  <a:off x="3130234" y="1915063"/>
                  <a:ext cx="180000" cy="180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626" name="TextBox 347">
            <a:extLst>
              <a:ext uri="{FF2B5EF4-FFF2-40B4-BE49-F238E27FC236}">
                <a16:creationId xmlns:a16="http://schemas.microsoft.com/office/drawing/2014/main" id="{A65BA66D-9135-C376-BF1D-27C3763A7077}"/>
              </a:ext>
            </a:extLst>
          </p:cNvPr>
          <p:cNvSpPr txBox="1"/>
          <p:nvPr/>
        </p:nvSpPr>
        <p:spPr>
          <a:xfrm flipH="1">
            <a:off x="9360288" y="4911644"/>
            <a:ext cx="232653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Output Feature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  <p:sp>
        <p:nvSpPr>
          <p:cNvPr id="887" name="加号 886">
            <a:extLst>
              <a:ext uri="{FF2B5EF4-FFF2-40B4-BE49-F238E27FC236}">
                <a16:creationId xmlns:a16="http://schemas.microsoft.com/office/drawing/2014/main" id="{CF056CD0-53BE-DA97-C6F2-CBC50931EB2F}"/>
              </a:ext>
            </a:extLst>
          </p:cNvPr>
          <p:cNvSpPr/>
          <p:nvPr/>
        </p:nvSpPr>
        <p:spPr>
          <a:xfrm>
            <a:off x="6720566" y="3741263"/>
            <a:ext cx="611831" cy="61904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105">
            <a:extLst>
              <a:ext uri="{FF2B5EF4-FFF2-40B4-BE49-F238E27FC236}">
                <a16:creationId xmlns:a16="http://schemas.microsoft.com/office/drawing/2014/main" id="{201CB698-5CF5-7A6C-1EA3-5F3F69A331EE}"/>
              </a:ext>
            </a:extLst>
          </p:cNvPr>
          <p:cNvGrpSpPr>
            <a:grpSpLocks noChangeAspect="1"/>
          </p:cNvGrpSpPr>
          <p:nvPr/>
        </p:nvGrpSpPr>
        <p:grpSpPr>
          <a:xfrm>
            <a:off x="10059391" y="3219998"/>
            <a:ext cx="929404" cy="1661569"/>
            <a:chOff x="1036320" y="2260266"/>
            <a:chExt cx="952500" cy="1928224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" name="Group 106">
              <a:extLst>
                <a:ext uri="{FF2B5EF4-FFF2-40B4-BE49-F238E27FC236}">
                  <a16:creationId xmlns:a16="http://schemas.microsoft.com/office/drawing/2014/main" id="{179E20E1-FFD5-540B-9066-82E5B00EE9CB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35" name="Group 154">
                <a:extLst>
                  <a:ext uri="{FF2B5EF4-FFF2-40B4-BE49-F238E27FC236}">
                    <a16:creationId xmlns:a16="http://schemas.microsoft.com/office/drawing/2014/main" id="{5B9F5C1A-093C-046D-07AB-1D52A7982299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47" name="Group 190">
                  <a:extLst>
                    <a:ext uri="{FF2B5EF4-FFF2-40B4-BE49-F238E27FC236}">
                      <a16:creationId xmlns:a16="http://schemas.microsoft.com/office/drawing/2014/main" id="{9364A2EE-2320-25AB-7F39-551C5E9DB6D4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53" name="Rectangle 196">
                    <a:extLst>
                      <a:ext uri="{FF2B5EF4-FFF2-40B4-BE49-F238E27FC236}">
                        <a16:creationId xmlns:a16="http://schemas.microsoft.com/office/drawing/2014/main" id="{77325C95-0D73-2857-8E42-45EFDB25AE8A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4" name="Rectangle 197">
                    <a:extLst>
                      <a:ext uri="{FF2B5EF4-FFF2-40B4-BE49-F238E27FC236}">
                        <a16:creationId xmlns:a16="http://schemas.microsoft.com/office/drawing/2014/main" id="{98C54F51-8B09-35B8-C49A-8897C019AE20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5" name="Rectangle 198">
                    <a:extLst>
                      <a:ext uri="{FF2B5EF4-FFF2-40B4-BE49-F238E27FC236}">
                        <a16:creationId xmlns:a16="http://schemas.microsoft.com/office/drawing/2014/main" id="{14A5E335-5E1C-2FA5-125E-BA29155A50F1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6" name="Rectangle 199">
                    <a:extLst>
                      <a:ext uri="{FF2B5EF4-FFF2-40B4-BE49-F238E27FC236}">
                        <a16:creationId xmlns:a16="http://schemas.microsoft.com/office/drawing/2014/main" id="{34752CB4-41A8-9E60-6129-5E5F343EE1B8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8" name="Group 180">
                  <a:extLst>
                    <a:ext uri="{FF2B5EF4-FFF2-40B4-BE49-F238E27FC236}">
                      <a16:creationId xmlns:a16="http://schemas.microsoft.com/office/drawing/2014/main" id="{7C4A9929-64B2-AB92-3454-B8C681810F77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49" name="Rectangle 186">
                    <a:extLst>
                      <a:ext uri="{FF2B5EF4-FFF2-40B4-BE49-F238E27FC236}">
                        <a16:creationId xmlns:a16="http://schemas.microsoft.com/office/drawing/2014/main" id="{22FE46FF-8A3F-1BE2-A4AF-BB98ED3997A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" name="Rectangle 187">
                    <a:extLst>
                      <a:ext uri="{FF2B5EF4-FFF2-40B4-BE49-F238E27FC236}">
                        <a16:creationId xmlns:a16="http://schemas.microsoft.com/office/drawing/2014/main" id="{A060B545-54E2-F824-4AE1-C8849F26BE2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" name="Rectangle 188">
                    <a:extLst>
                      <a:ext uri="{FF2B5EF4-FFF2-40B4-BE49-F238E27FC236}">
                        <a16:creationId xmlns:a16="http://schemas.microsoft.com/office/drawing/2014/main" id="{A190BA1A-E7B2-84EA-1C13-3446691FF369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" name="Rectangle 189">
                    <a:extLst>
                      <a:ext uri="{FF2B5EF4-FFF2-40B4-BE49-F238E27FC236}">
                        <a16:creationId xmlns:a16="http://schemas.microsoft.com/office/drawing/2014/main" id="{4EE84A6F-F9BB-32A0-24B5-FF13CB3ACD28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6" name="Group 155">
                <a:extLst>
                  <a:ext uri="{FF2B5EF4-FFF2-40B4-BE49-F238E27FC236}">
                    <a16:creationId xmlns:a16="http://schemas.microsoft.com/office/drawing/2014/main" id="{D39A9511-BDAB-87EB-F743-37406A4F4D32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37" name="Group 168">
                  <a:extLst>
                    <a:ext uri="{FF2B5EF4-FFF2-40B4-BE49-F238E27FC236}">
                      <a16:creationId xmlns:a16="http://schemas.microsoft.com/office/drawing/2014/main" id="{7DCBD605-3D71-821B-F1E2-83F3D5156A0B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43" name="Rectangle 174">
                    <a:extLst>
                      <a:ext uri="{FF2B5EF4-FFF2-40B4-BE49-F238E27FC236}">
                        <a16:creationId xmlns:a16="http://schemas.microsoft.com/office/drawing/2014/main" id="{5ADA51B1-37AF-2DB5-A07B-5CFB0CBA77D5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" name="Rectangle 175">
                    <a:extLst>
                      <a:ext uri="{FF2B5EF4-FFF2-40B4-BE49-F238E27FC236}">
                        <a16:creationId xmlns:a16="http://schemas.microsoft.com/office/drawing/2014/main" id="{09610624-803E-1421-EB68-68B85D2DD38D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5" name="Rectangle 176">
                    <a:extLst>
                      <a:ext uri="{FF2B5EF4-FFF2-40B4-BE49-F238E27FC236}">
                        <a16:creationId xmlns:a16="http://schemas.microsoft.com/office/drawing/2014/main" id="{8F67C093-0FB9-7954-3A6E-A01FCF2C062F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" name="Rectangle 177">
                    <a:extLst>
                      <a:ext uri="{FF2B5EF4-FFF2-40B4-BE49-F238E27FC236}">
                        <a16:creationId xmlns:a16="http://schemas.microsoft.com/office/drawing/2014/main" id="{A0149FBD-F553-5464-E02D-CDB53CC5550B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8" name="Group 158">
                  <a:extLst>
                    <a:ext uri="{FF2B5EF4-FFF2-40B4-BE49-F238E27FC236}">
                      <a16:creationId xmlns:a16="http://schemas.microsoft.com/office/drawing/2014/main" id="{C946AA86-6474-A28E-2A66-8D3F8C0DB8DE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7DFB2384-A7FA-ACF4-5D4A-7D83ED7B120C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364A632B-E55A-7A4D-B524-3D67463BECB8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FEF5A228-483E-D8B2-E88B-CF4ABBE9CA87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9CA650D-86C8-3761-9CCC-B70CD3AD4C3C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D2C2713A-17B7-5DF1-3C60-2F82BD4B859B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13" name="Group 108">
                <a:extLst>
                  <a:ext uri="{FF2B5EF4-FFF2-40B4-BE49-F238E27FC236}">
                    <a16:creationId xmlns:a16="http://schemas.microsoft.com/office/drawing/2014/main" id="{C299BF8C-45D0-F7BC-18E2-8355430FCE09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25" name="Group 144">
                  <a:extLst>
                    <a:ext uri="{FF2B5EF4-FFF2-40B4-BE49-F238E27FC236}">
                      <a16:creationId xmlns:a16="http://schemas.microsoft.com/office/drawing/2014/main" id="{6DAD1AAC-2275-A1F1-36C6-BF53909DD514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31" name="Rectangle 150">
                    <a:extLst>
                      <a:ext uri="{FF2B5EF4-FFF2-40B4-BE49-F238E27FC236}">
                        <a16:creationId xmlns:a16="http://schemas.microsoft.com/office/drawing/2014/main" id="{548F42B8-3708-F554-3DE6-2E30799EC3C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" name="Rectangle 151">
                    <a:extLst>
                      <a:ext uri="{FF2B5EF4-FFF2-40B4-BE49-F238E27FC236}">
                        <a16:creationId xmlns:a16="http://schemas.microsoft.com/office/drawing/2014/main" id="{E39A865C-2F8E-40AB-3E01-472B72A3F40A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3" name="Rectangle 152">
                    <a:extLst>
                      <a:ext uri="{FF2B5EF4-FFF2-40B4-BE49-F238E27FC236}">
                        <a16:creationId xmlns:a16="http://schemas.microsoft.com/office/drawing/2014/main" id="{D6EBDE66-2F97-0A3C-E346-AB5EFDC9FFC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4" name="Rectangle 153">
                    <a:extLst>
                      <a:ext uri="{FF2B5EF4-FFF2-40B4-BE49-F238E27FC236}">
                        <a16:creationId xmlns:a16="http://schemas.microsoft.com/office/drawing/2014/main" id="{82DA0207-8FD2-E32F-FF6A-CE21EDF9CD8B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6" name="Group 134">
                  <a:extLst>
                    <a:ext uri="{FF2B5EF4-FFF2-40B4-BE49-F238E27FC236}">
                      <a16:creationId xmlns:a16="http://schemas.microsoft.com/office/drawing/2014/main" id="{B8A437CF-6FB9-6648-4986-F83E261BEE10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27" name="Rectangle 140">
                    <a:extLst>
                      <a:ext uri="{FF2B5EF4-FFF2-40B4-BE49-F238E27FC236}">
                        <a16:creationId xmlns:a16="http://schemas.microsoft.com/office/drawing/2014/main" id="{67E558B9-B042-73DE-B9C6-4EC954CBC5E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" name="Rectangle 141">
                    <a:extLst>
                      <a:ext uri="{FF2B5EF4-FFF2-40B4-BE49-F238E27FC236}">
                        <a16:creationId xmlns:a16="http://schemas.microsoft.com/office/drawing/2014/main" id="{AD723A8A-D538-6686-6275-66CD62BA9DEE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9" name="Rectangle 142">
                    <a:extLst>
                      <a:ext uri="{FF2B5EF4-FFF2-40B4-BE49-F238E27FC236}">
                        <a16:creationId xmlns:a16="http://schemas.microsoft.com/office/drawing/2014/main" id="{55EA7C29-F094-3AC5-A346-BD2DD861DE71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0" name="Rectangle 143">
                    <a:extLst>
                      <a:ext uri="{FF2B5EF4-FFF2-40B4-BE49-F238E27FC236}">
                        <a16:creationId xmlns:a16="http://schemas.microsoft.com/office/drawing/2014/main" id="{A14B3D42-C564-FCE2-2332-7924935AC0DF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4" name="Group 109">
                <a:extLst>
                  <a:ext uri="{FF2B5EF4-FFF2-40B4-BE49-F238E27FC236}">
                    <a16:creationId xmlns:a16="http://schemas.microsoft.com/office/drawing/2014/main" id="{53FF17B8-14A8-80E9-895C-8CE38D01D28B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15" name="Group 122">
                  <a:extLst>
                    <a:ext uri="{FF2B5EF4-FFF2-40B4-BE49-F238E27FC236}">
                      <a16:creationId xmlns:a16="http://schemas.microsoft.com/office/drawing/2014/main" id="{B62D8745-EB6E-70D8-C66C-E1CDF4EC44D0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21" name="Rectangle 128">
                    <a:extLst>
                      <a:ext uri="{FF2B5EF4-FFF2-40B4-BE49-F238E27FC236}">
                        <a16:creationId xmlns:a16="http://schemas.microsoft.com/office/drawing/2014/main" id="{DE57502A-785B-8BED-0ABC-D14B9EA49EB4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" name="Rectangle 129">
                    <a:extLst>
                      <a:ext uri="{FF2B5EF4-FFF2-40B4-BE49-F238E27FC236}">
                        <a16:creationId xmlns:a16="http://schemas.microsoft.com/office/drawing/2014/main" id="{24DC4375-9D7C-6E86-C51E-7D19A6BE23D6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" name="Rectangle 130">
                    <a:extLst>
                      <a:ext uri="{FF2B5EF4-FFF2-40B4-BE49-F238E27FC236}">
                        <a16:creationId xmlns:a16="http://schemas.microsoft.com/office/drawing/2014/main" id="{D1236B8B-0EAB-0932-6187-0F22BD83A8E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" name="Rectangle 131">
                    <a:extLst>
                      <a:ext uri="{FF2B5EF4-FFF2-40B4-BE49-F238E27FC236}">
                        <a16:creationId xmlns:a16="http://schemas.microsoft.com/office/drawing/2014/main" id="{8A866A03-C730-3344-9E9A-00A9AD8E38FF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6" name="Group 112">
                  <a:extLst>
                    <a:ext uri="{FF2B5EF4-FFF2-40B4-BE49-F238E27FC236}">
                      <a16:creationId xmlns:a16="http://schemas.microsoft.com/office/drawing/2014/main" id="{0BA10A55-A0BF-9A15-9F1B-3315E6A0E9CF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17" name="Rectangle 118">
                    <a:extLst>
                      <a:ext uri="{FF2B5EF4-FFF2-40B4-BE49-F238E27FC236}">
                        <a16:creationId xmlns:a16="http://schemas.microsoft.com/office/drawing/2014/main" id="{8079632D-DB17-901A-27BE-0E61670487A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8" name="Rectangle 119">
                    <a:extLst>
                      <a:ext uri="{FF2B5EF4-FFF2-40B4-BE49-F238E27FC236}">
                        <a16:creationId xmlns:a16="http://schemas.microsoft.com/office/drawing/2014/main" id="{98E6E459-B2D2-9658-EF05-C34E9EC112A1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9" name="Rectangle 120">
                    <a:extLst>
                      <a:ext uri="{FF2B5EF4-FFF2-40B4-BE49-F238E27FC236}">
                        <a16:creationId xmlns:a16="http://schemas.microsoft.com/office/drawing/2014/main" id="{9F6FE72C-FD14-2880-AF34-CDA956DF1505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0" name="Rectangle 121">
                    <a:extLst>
                      <a:ext uri="{FF2B5EF4-FFF2-40B4-BE49-F238E27FC236}">
                        <a16:creationId xmlns:a16="http://schemas.microsoft.com/office/drawing/2014/main" id="{B0784DA8-5DFF-7EF6-6326-677547E4ED1A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57" name="Group 105">
            <a:extLst>
              <a:ext uri="{FF2B5EF4-FFF2-40B4-BE49-F238E27FC236}">
                <a16:creationId xmlns:a16="http://schemas.microsoft.com/office/drawing/2014/main" id="{753C7B05-3343-3BA6-2549-CAAFD6CB1EA3}"/>
              </a:ext>
            </a:extLst>
          </p:cNvPr>
          <p:cNvGrpSpPr>
            <a:grpSpLocks noChangeAspect="1"/>
          </p:cNvGrpSpPr>
          <p:nvPr/>
        </p:nvGrpSpPr>
        <p:grpSpPr>
          <a:xfrm>
            <a:off x="5495485" y="3219998"/>
            <a:ext cx="929404" cy="1661569"/>
            <a:chOff x="1036320" y="2260266"/>
            <a:chExt cx="952500" cy="192822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58" name="Group 106">
              <a:extLst>
                <a:ext uri="{FF2B5EF4-FFF2-40B4-BE49-F238E27FC236}">
                  <a16:creationId xmlns:a16="http://schemas.microsoft.com/office/drawing/2014/main" id="{07BDEC47-A3A4-4033-BE44-E83A4A33BDA5}"/>
                </a:ext>
              </a:extLst>
            </p:cNvPr>
            <p:cNvGrpSpPr/>
            <p:nvPr/>
          </p:nvGrpSpPr>
          <p:grpSpPr>
            <a:xfrm>
              <a:off x="1036320" y="2260266"/>
              <a:ext cx="952500" cy="971975"/>
              <a:chOff x="1036320" y="2260266"/>
              <a:chExt cx="952500" cy="971975"/>
            </a:xfrm>
            <a:grpFill/>
          </p:grpSpPr>
          <p:grpSp>
            <p:nvGrpSpPr>
              <p:cNvPr id="82" name="Group 154">
                <a:extLst>
                  <a:ext uri="{FF2B5EF4-FFF2-40B4-BE49-F238E27FC236}">
                    <a16:creationId xmlns:a16="http://schemas.microsoft.com/office/drawing/2014/main" id="{8D153665-FD24-6592-CCF2-F176B3772AB5}"/>
                  </a:ext>
                </a:extLst>
              </p:cNvPr>
              <p:cNvGrpSpPr/>
              <p:nvPr/>
            </p:nvGrpSpPr>
            <p:grpSpPr>
              <a:xfrm>
                <a:off x="1036320" y="2260266"/>
                <a:ext cx="952500" cy="486508"/>
                <a:chOff x="1036320" y="2260266"/>
                <a:chExt cx="952500" cy="486508"/>
              </a:xfrm>
              <a:grpFill/>
            </p:grpSpPr>
            <p:grpSp>
              <p:nvGrpSpPr>
                <p:cNvPr id="94" name="Group 190">
                  <a:extLst>
                    <a:ext uri="{FF2B5EF4-FFF2-40B4-BE49-F238E27FC236}">
                      <a16:creationId xmlns:a16="http://schemas.microsoft.com/office/drawing/2014/main" id="{A1AD41B2-7DF9-8EF5-FAEA-18DF76314CB2}"/>
                    </a:ext>
                  </a:extLst>
                </p:cNvPr>
                <p:cNvGrpSpPr/>
                <p:nvPr/>
              </p:nvGrpSpPr>
              <p:grpSpPr>
                <a:xfrm>
                  <a:off x="1036320" y="2260266"/>
                  <a:ext cx="952500" cy="243875"/>
                  <a:chOff x="1036320" y="2262801"/>
                  <a:chExt cx="1097280" cy="274320"/>
                </a:xfrm>
                <a:grpFill/>
              </p:grpSpPr>
              <p:sp>
                <p:nvSpPr>
                  <p:cNvPr id="100" name="Rectangle 196">
                    <a:extLst>
                      <a:ext uri="{FF2B5EF4-FFF2-40B4-BE49-F238E27FC236}">
                        <a16:creationId xmlns:a16="http://schemas.microsoft.com/office/drawing/2014/main" id="{CEB031A4-AE47-8343-5EE1-0E51C7DFF2AB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1" name="Rectangle 197">
                    <a:extLst>
                      <a:ext uri="{FF2B5EF4-FFF2-40B4-BE49-F238E27FC236}">
                        <a16:creationId xmlns:a16="http://schemas.microsoft.com/office/drawing/2014/main" id="{1B5A636F-8A43-B41B-9E5E-1A1AB1F864AF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2" name="Rectangle 198">
                    <a:extLst>
                      <a:ext uri="{FF2B5EF4-FFF2-40B4-BE49-F238E27FC236}">
                        <a16:creationId xmlns:a16="http://schemas.microsoft.com/office/drawing/2014/main" id="{E093F994-227C-2873-CB00-EA9EE4ADCA02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3" name="Rectangle 199">
                    <a:extLst>
                      <a:ext uri="{FF2B5EF4-FFF2-40B4-BE49-F238E27FC236}">
                        <a16:creationId xmlns:a16="http://schemas.microsoft.com/office/drawing/2014/main" id="{7D85BFFA-1974-BB95-AD66-BCCADA1F93A3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95" name="Group 180">
                  <a:extLst>
                    <a:ext uri="{FF2B5EF4-FFF2-40B4-BE49-F238E27FC236}">
                      <a16:creationId xmlns:a16="http://schemas.microsoft.com/office/drawing/2014/main" id="{79022247-AC63-4667-2C73-32E6ADB5FDA9}"/>
                    </a:ext>
                  </a:extLst>
                </p:cNvPr>
                <p:cNvGrpSpPr/>
                <p:nvPr/>
              </p:nvGrpSpPr>
              <p:grpSpPr>
                <a:xfrm>
                  <a:off x="1036320" y="2502899"/>
                  <a:ext cx="952500" cy="243875"/>
                  <a:chOff x="1036320" y="2262801"/>
                  <a:chExt cx="1097280" cy="274322"/>
                </a:xfrm>
                <a:grpFill/>
              </p:grpSpPr>
              <p:sp>
                <p:nvSpPr>
                  <p:cNvPr id="96" name="Rectangle 186">
                    <a:extLst>
                      <a:ext uri="{FF2B5EF4-FFF2-40B4-BE49-F238E27FC236}">
                        <a16:creationId xmlns:a16="http://schemas.microsoft.com/office/drawing/2014/main" id="{976FD181-5873-F070-A301-5DF418348C2F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7" name="Rectangle 187">
                    <a:extLst>
                      <a:ext uri="{FF2B5EF4-FFF2-40B4-BE49-F238E27FC236}">
                        <a16:creationId xmlns:a16="http://schemas.microsoft.com/office/drawing/2014/main" id="{5F62527D-08A4-0C33-A093-9B53D54E0475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8" name="Rectangle 188">
                    <a:extLst>
                      <a:ext uri="{FF2B5EF4-FFF2-40B4-BE49-F238E27FC236}">
                        <a16:creationId xmlns:a16="http://schemas.microsoft.com/office/drawing/2014/main" id="{43786A81-97E2-6191-8143-30BC853B1991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9" name="Rectangle 189">
                    <a:extLst>
                      <a:ext uri="{FF2B5EF4-FFF2-40B4-BE49-F238E27FC236}">
                        <a16:creationId xmlns:a16="http://schemas.microsoft.com/office/drawing/2014/main" id="{FD5F2C5B-132A-DE7C-9967-9B897F7CB831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83" name="Group 155">
                <a:extLst>
                  <a:ext uri="{FF2B5EF4-FFF2-40B4-BE49-F238E27FC236}">
                    <a16:creationId xmlns:a16="http://schemas.microsoft.com/office/drawing/2014/main" id="{59345738-1EDD-7F23-5514-0235761B46C5}"/>
                  </a:ext>
                </a:extLst>
              </p:cNvPr>
              <p:cNvGrpSpPr/>
              <p:nvPr/>
            </p:nvGrpSpPr>
            <p:grpSpPr>
              <a:xfrm>
                <a:off x="1036320" y="2745733"/>
                <a:ext cx="952500" cy="486508"/>
                <a:chOff x="1036320" y="2260263"/>
                <a:chExt cx="952500" cy="486508"/>
              </a:xfrm>
              <a:grpFill/>
            </p:grpSpPr>
            <p:grpSp>
              <p:nvGrpSpPr>
                <p:cNvPr id="84" name="Group 168">
                  <a:extLst>
                    <a:ext uri="{FF2B5EF4-FFF2-40B4-BE49-F238E27FC236}">
                      <a16:creationId xmlns:a16="http://schemas.microsoft.com/office/drawing/2014/main" id="{D813C697-BC4C-1815-C551-EFC6FA6F7D97}"/>
                    </a:ext>
                  </a:extLst>
                </p:cNvPr>
                <p:cNvGrpSpPr/>
                <p:nvPr/>
              </p:nvGrpSpPr>
              <p:grpSpPr>
                <a:xfrm>
                  <a:off x="1036320" y="2260263"/>
                  <a:ext cx="952500" cy="243876"/>
                  <a:chOff x="1036320" y="2262801"/>
                  <a:chExt cx="1097280" cy="274320"/>
                </a:xfrm>
                <a:grpFill/>
              </p:grpSpPr>
              <p:sp>
                <p:nvSpPr>
                  <p:cNvPr id="90" name="Rectangle 174">
                    <a:extLst>
                      <a:ext uri="{FF2B5EF4-FFF2-40B4-BE49-F238E27FC236}">
                        <a16:creationId xmlns:a16="http://schemas.microsoft.com/office/drawing/2014/main" id="{992D6714-5F3F-4648-2B03-085CF016F57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1" name="Rectangle 175">
                    <a:extLst>
                      <a:ext uri="{FF2B5EF4-FFF2-40B4-BE49-F238E27FC236}">
                        <a16:creationId xmlns:a16="http://schemas.microsoft.com/office/drawing/2014/main" id="{6E5D02DA-4E1D-5C41-6D45-1C396C5F2287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2" name="Rectangle 176">
                    <a:extLst>
                      <a:ext uri="{FF2B5EF4-FFF2-40B4-BE49-F238E27FC236}">
                        <a16:creationId xmlns:a16="http://schemas.microsoft.com/office/drawing/2014/main" id="{B5B6EF38-CD66-4B9E-A448-04878AFD34E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3" name="Rectangle 177">
                    <a:extLst>
                      <a:ext uri="{FF2B5EF4-FFF2-40B4-BE49-F238E27FC236}">
                        <a16:creationId xmlns:a16="http://schemas.microsoft.com/office/drawing/2014/main" id="{70311898-245C-E22B-C4BF-874E3A7ACBEC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5" name="Group 158">
                  <a:extLst>
                    <a:ext uri="{FF2B5EF4-FFF2-40B4-BE49-F238E27FC236}">
                      <a16:creationId xmlns:a16="http://schemas.microsoft.com/office/drawing/2014/main" id="{C25D8499-43EC-D80C-8C01-AC7CBFBDE270}"/>
                    </a:ext>
                  </a:extLst>
                </p:cNvPr>
                <p:cNvGrpSpPr/>
                <p:nvPr/>
              </p:nvGrpSpPr>
              <p:grpSpPr>
                <a:xfrm>
                  <a:off x="1036320" y="2502894"/>
                  <a:ext cx="952500" cy="243877"/>
                  <a:chOff x="1036320" y="2262801"/>
                  <a:chExt cx="1097280" cy="274322"/>
                </a:xfrm>
                <a:grpFill/>
              </p:grpSpPr>
              <p:sp>
                <p:nvSpPr>
                  <p:cNvPr id="86" name="Rectangle 164">
                    <a:extLst>
                      <a:ext uri="{FF2B5EF4-FFF2-40B4-BE49-F238E27FC236}">
                        <a16:creationId xmlns:a16="http://schemas.microsoft.com/office/drawing/2014/main" id="{259D42EC-76D8-FA0F-0A1F-123B6B698701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62803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7" name="Rectangle 165">
                    <a:extLst>
                      <a:ext uri="{FF2B5EF4-FFF2-40B4-BE49-F238E27FC236}">
                        <a16:creationId xmlns:a16="http://schemas.microsoft.com/office/drawing/2014/main" id="{FDBD15D1-3BEB-75FB-EC1C-CC81A6DD386E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8" name="Rectangle 166">
                    <a:extLst>
                      <a:ext uri="{FF2B5EF4-FFF2-40B4-BE49-F238E27FC236}">
                        <a16:creationId xmlns:a16="http://schemas.microsoft.com/office/drawing/2014/main" id="{E5A28BC3-E2FF-F236-61FB-054284A1B05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9" name="Rectangle 167">
                    <a:extLst>
                      <a:ext uri="{FF2B5EF4-FFF2-40B4-BE49-F238E27FC236}">
                        <a16:creationId xmlns:a16="http://schemas.microsoft.com/office/drawing/2014/main" id="{9D7446CC-43E0-5DF4-CF30-7EF6C5CBCA7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62801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59" name="Group 107">
              <a:extLst>
                <a:ext uri="{FF2B5EF4-FFF2-40B4-BE49-F238E27FC236}">
                  <a16:creationId xmlns:a16="http://schemas.microsoft.com/office/drawing/2014/main" id="{410CC551-08F7-D40D-080A-40903B3362F4}"/>
                </a:ext>
              </a:extLst>
            </p:cNvPr>
            <p:cNvGrpSpPr/>
            <p:nvPr/>
          </p:nvGrpSpPr>
          <p:grpSpPr>
            <a:xfrm>
              <a:off x="1036320" y="3216507"/>
              <a:ext cx="952500" cy="971983"/>
              <a:chOff x="1036320" y="2240245"/>
              <a:chExt cx="952500" cy="971983"/>
            </a:xfrm>
            <a:grpFill/>
          </p:grpSpPr>
          <p:grpSp>
            <p:nvGrpSpPr>
              <p:cNvPr id="60" name="Group 108">
                <a:extLst>
                  <a:ext uri="{FF2B5EF4-FFF2-40B4-BE49-F238E27FC236}">
                    <a16:creationId xmlns:a16="http://schemas.microsoft.com/office/drawing/2014/main" id="{BA0E9B12-F2D4-04DE-5C05-0460E6BAD53E}"/>
                  </a:ext>
                </a:extLst>
              </p:cNvPr>
              <p:cNvGrpSpPr/>
              <p:nvPr/>
            </p:nvGrpSpPr>
            <p:grpSpPr>
              <a:xfrm>
                <a:off x="1036320" y="224024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72" name="Group 144">
                  <a:extLst>
                    <a:ext uri="{FF2B5EF4-FFF2-40B4-BE49-F238E27FC236}">
                      <a16:creationId xmlns:a16="http://schemas.microsoft.com/office/drawing/2014/main" id="{D98217BA-3D1B-1D94-6134-00B18DA19F3E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8" name="Rectangle 150">
                    <a:extLst>
                      <a:ext uri="{FF2B5EF4-FFF2-40B4-BE49-F238E27FC236}">
                        <a16:creationId xmlns:a16="http://schemas.microsoft.com/office/drawing/2014/main" id="{3B4E641A-A4A6-2815-0EBA-765555883E7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" name="Rectangle 151">
                    <a:extLst>
                      <a:ext uri="{FF2B5EF4-FFF2-40B4-BE49-F238E27FC236}">
                        <a16:creationId xmlns:a16="http://schemas.microsoft.com/office/drawing/2014/main" id="{683F93C9-6E5E-29A8-FB18-15CEB5A5B597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0" name="Rectangle 152">
                    <a:extLst>
                      <a:ext uri="{FF2B5EF4-FFF2-40B4-BE49-F238E27FC236}">
                        <a16:creationId xmlns:a16="http://schemas.microsoft.com/office/drawing/2014/main" id="{E0D8D36E-BBE2-69FE-BB61-A8A43CEC74CD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" name="Rectangle 153">
                    <a:extLst>
                      <a:ext uri="{FF2B5EF4-FFF2-40B4-BE49-F238E27FC236}">
                        <a16:creationId xmlns:a16="http://schemas.microsoft.com/office/drawing/2014/main" id="{3A7D3E9A-BBC3-B53D-19CC-FCB77E2D3C8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3" name="Group 134">
                  <a:extLst>
                    <a:ext uri="{FF2B5EF4-FFF2-40B4-BE49-F238E27FC236}">
                      <a16:creationId xmlns:a16="http://schemas.microsoft.com/office/drawing/2014/main" id="{B71BB7A8-C87E-2588-4D49-6C08F20F2C6E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74" name="Rectangle 140">
                    <a:extLst>
                      <a:ext uri="{FF2B5EF4-FFF2-40B4-BE49-F238E27FC236}">
                        <a16:creationId xmlns:a16="http://schemas.microsoft.com/office/drawing/2014/main" id="{000BC021-3A0E-200A-DFDD-53A6DEC0A61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5" name="Rectangle 141">
                    <a:extLst>
                      <a:ext uri="{FF2B5EF4-FFF2-40B4-BE49-F238E27FC236}">
                        <a16:creationId xmlns:a16="http://schemas.microsoft.com/office/drawing/2014/main" id="{E260203E-B463-ED49-9035-3179C42C305F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6" name="Rectangle 142">
                    <a:extLst>
                      <a:ext uri="{FF2B5EF4-FFF2-40B4-BE49-F238E27FC236}">
                        <a16:creationId xmlns:a16="http://schemas.microsoft.com/office/drawing/2014/main" id="{14DB77F9-3A75-CACD-28C7-DBBE552B6BC8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7" name="Rectangle 143">
                    <a:extLst>
                      <a:ext uri="{FF2B5EF4-FFF2-40B4-BE49-F238E27FC236}">
                        <a16:creationId xmlns:a16="http://schemas.microsoft.com/office/drawing/2014/main" id="{E69BE462-771E-90A2-C6B1-4002DF4F6118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61" name="Group 109">
                <a:extLst>
                  <a:ext uri="{FF2B5EF4-FFF2-40B4-BE49-F238E27FC236}">
                    <a16:creationId xmlns:a16="http://schemas.microsoft.com/office/drawing/2014/main" id="{C9E90E2C-C930-1DD4-09B1-A2FAF8A7A823}"/>
                  </a:ext>
                </a:extLst>
              </p:cNvPr>
              <p:cNvGrpSpPr/>
              <p:nvPr/>
            </p:nvGrpSpPr>
            <p:grpSpPr>
              <a:xfrm>
                <a:off x="1036320" y="2725715"/>
                <a:ext cx="952500" cy="486513"/>
                <a:chOff x="1036320" y="2240245"/>
                <a:chExt cx="952500" cy="486513"/>
              </a:xfrm>
              <a:grpFill/>
            </p:grpSpPr>
            <p:grpSp>
              <p:nvGrpSpPr>
                <p:cNvPr id="62" name="Group 122">
                  <a:extLst>
                    <a:ext uri="{FF2B5EF4-FFF2-40B4-BE49-F238E27FC236}">
                      <a16:creationId xmlns:a16="http://schemas.microsoft.com/office/drawing/2014/main" id="{96C83586-3EB0-A1C6-AD86-4CAE6BC3F247}"/>
                    </a:ext>
                  </a:extLst>
                </p:cNvPr>
                <p:cNvGrpSpPr/>
                <p:nvPr/>
              </p:nvGrpSpPr>
              <p:grpSpPr>
                <a:xfrm>
                  <a:off x="1036320" y="2240245"/>
                  <a:ext cx="952500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68" name="Rectangle 128">
                    <a:extLst>
                      <a:ext uri="{FF2B5EF4-FFF2-40B4-BE49-F238E27FC236}">
                        <a16:creationId xmlns:a16="http://schemas.microsoft.com/office/drawing/2014/main" id="{FDAB4CA9-1FA6-C02A-8AF8-851EAA2A5A1E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9" name="Rectangle 129">
                    <a:extLst>
                      <a:ext uri="{FF2B5EF4-FFF2-40B4-BE49-F238E27FC236}">
                        <a16:creationId xmlns:a16="http://schemas.microsoft.com/office/drawing/2014/main" id="{180E795C-AD0E-A366-BF6D-BEDFE769AADC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0" name="Rectangle 130">
                    <a:extLst>
                      <a:ext uri="{FF2B5EF4-FFF2-40B4-BE49-F238E27FC236}">
                        <a16:creationId xmlns:a16="http://schemas.microsoft.com/office/drawing/2014/main" id="{484D1447-9190-C78B-8BBA-6E7632E99380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1" name="Rectangle 131">
                    <a:extLst>
                      <a:ext uri="{FF2B5EF4-FFF2-40B4-BE49-F238E27FC236}">
                        <a16:creationId xmlns:a16="http://schemas.microsoft.com/office/drawing/2014/main" id="{3C2B680D-BE83-7200-AF03-159F826E2743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63" name="Group 112">
                  <a:extLst>
                    <a:ext uri="{FF2B5EF4-FFF2-40B4-BE49-F238E27FC236}">
                      <a16:creationId xmlns:a16="http://schemas.microsoft.com/office/drawing/2014/main" id="{B4BD1CD9-AEFF-19F4-3903-EC067026FE3E}"/>
                    </a:ext>
                  </a:extLst>
                </p:cNvPr>
                <p:cNvGrpSpPr/>
                <p:nvPr/>
              </p:nvGrpSpPr>
              <p:grpSpPr>
                <a:xfrm>
                  <a:off x="1036320" y="2482884"/>
                  <a:ext cx="952499" cy="243874"/>
                  <a:chOff x="1036320" y="2240280"/>
                  <a:chExt cx="1097280" cy="274320"/>
                </a:xfrm>
                <a:grpFill/>
              </p:grpSpPr>
              <p:sp>
                <p:nvSpPr>
                  <p:cNvPr id="64" name="Rectangle 118">
                    <a:extLst>
                      <a:ext uri="{FF2B5EF4-FFF2-40B4-BE49-F238E27FC236}">
                        <a16:creationId xmlns:a16="http://schemas.microsoft.com/office/drawing/2014/main" id="{76C34EEE-D21E-9409-4144-0A848E19A403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5" name="Rectangle 119">
                    <a:extLst>
                      <a:ext uri="{FF2B5EF4-FFF2-40B4-BE49-F238E27FC236}">
                        <a16:creationId xmlns:a16="http://schemas.microsoft.com/office/drawing/2014/main" id="{51A66749-039E-850F-A6C1-BF2969690CA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6" name="Rectangle 120">
                    <a:extLst>
                      <a:ext uri="{FF2B5EF4-FFF2-40B4-BE49-F238E27FC236}">
                        <a16:creationId xmlns:a16="http://schemas.microsoft.com/office/drawing/2014/main" id="{F310B981-F8F8-F71A-8DA8-3D8BA843CCC8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7" name="Rectangle 121">
                    <a:extLst>
                      <a:ext uri="{FF2B5EF4-FFF2-40B4-BE49-F238E27FC236}">
                        <a16:creationId xmlns:a16="http://schemas.microsoft.com/office/drawing/2014/main" id="{2D80B59B-CB36-94E5-C4A3-566C0EC7F806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</p:grpSp>
      <p:cxnSp>
        <p:nvCxnSpPr>
          <p:cNvPr id="786" name="Straight Connector 348">
            <a:extLst>
              <a:ext uri="{FF2B5EF4-FFF2-40B4-BE49-F238E27FC236}">
                <a16:creationId xmlns:a16="http://schemas.microsoft.com/office/drawing/2014/main" id="{11E9380B-2918-065A-0308-09C632734709}"/>
              </a:ext>
            </a:extLst>
          </p:cNvPr>
          <p:cNvCxnSpPr>
            <a:cxnSpLocks/>
          </p:cNvCxnSpPr>
          <p:nvPr/>
        </p:nvCxnSpPr>
        <p:spPr>
          <a:xfrm>
            <a:off x="5955883" y="3074796"/>
            <a:ext cx="35979" cy="340639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9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TextBox 351">
            <a:extLst>
              <a:ext uri="{FF2B5EF4-FFF2-40B4-BE49-F238E27FC236}">
                <a16:creationId xmlns:a16="http://schemas.microsoft.com/office/drawing/2014/main" id="{338FBDA2-21E3-EB6D-E569-37D510BA57A6}"/>
              </a:ext>
            </a:extLst>
          </p:cNvPr>
          <p:cNvSpPr txBox="1"/>
          <p:nvPr/>
        </p:nvSpPr>
        <p:spPr>
          <a:xfrm flipH="1">
            <a:off x="4899967" y="4960708"/>
            <a:ext cx="220988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Aggregation Result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  <p:bldP spid="351" grpId="0" animBg="1"/>
      <p:bldP spid="354" grpId="0" animBg="1"/>
      <p:bldP spid="355" grpId="0" animBg="1"/>
      <p:bldP spid="573" grpId="0" animBg="1"/>
      <p:bldP spid="574" grpId="0" animBg="1"/>
      <p:bldP spid="623" grpId="0" animBg="1"/>
      <p:bldP spid="8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5F1DD-4FAB-F2B1-59CD-814FD52CE474}"/>
              </a:ext>
            </a:extLst>
          </p:cNvPr>
          <p:cNvSpPr txBox="1">
            <a:spLocks/>
          </p:cNvSpPr>
          <p:nvPr/>
        </p:nvSpPr>
        <p:spPr>
          <a:xfrm>
            <a:off x="342614" y="58628"/>
            <a:ext cx="1150677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GNN Aggregation Is Memory-Bandwidth-Bound In GPUs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41524C-C2C7-9F48-157D-A7A45CC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606" y="6349824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5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6361-86EE-99B4-5810-7B22DC83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14" y="897680"/>
            <a:ext cx="11506771" cy="58172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R" sz="2400" dirty="0">
                <a:latin typeface="Trebuchet MS" panose="020B0703020202090204" pitchFamily="34" charset="0"/>
              </a:rPr>
              <a:t>Using a RTX 3090 GPU with ~900 GB/s bandwidth, we find that GNN Aggregation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t</a:t>
            </a:r>
            <a:r>
              <a:rPr lang="en-GR" sz="2400" dirty="0">
                <a:latin typeface="Trebuchet MS" panose="020B0703020202090204" pitchFamily="34" charset="0"/>
              </a:rPr>
              <a:t>akes </a:t>
            </a:r>
            <a:r>
              <a:rPr lang="en-GR" sz="2400" b="1" i="1" dirty="0">
                <a:solidFill>
                  <a:schemeClr val="accent2"/>
                </a:solidFill>
                <a:latin typeface="Trebuchet MS" panose="020B0703020202090204" pitchFamily="34" charset="0"/>
              </a:rPr>
              <a:t>~91% </a:t>
            </a:r>
            <a:r>
              <a:rPr lang="en-GR" sz="2400" dirty="0">
                <a:latin typeface="Trebuchet MS" panose="020B0703020202090204" pitchFamily="34" charset="0"/>
              </a:rPr>
              <a:t>of the inference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latin typeface="Trebuchet MS" panose="020B0703020202090204" pitchFamily="34" charset="0"/>
              </a:rPr>
              <a:t>a</a:t>
            </a:r>
            <a:r>
              <a:rPr lang="en-GR" sz="2400" dirty="0">
                <a:latin typeface="Trebuchet MS" panose="020B0703020202090204" pitchFamily="34" charset="0"/>
              </a:rPr>
              <a:t>chieves </a:t>
            </a:r>
            <a:r>
              <a:rPr lang="en-GR" sz="2400" b="1" i="1" dirty="0">
                <a:solidFill>
                  <a:schemeClr val="accent2"/>
                </a:solidFill>
                <a:latin typeface="Trebuchet MS" panose="020B0703020202090204" pitchFamily="34" charset="0"/>
              </a:rPr>
              <a:t>less than 2% </a:t>
            </a:r>
            <a:r>
              <a:rPr lang="en-GR" sz="2400" dirty="0">
                <a:latin typeface="Trebuchet MS" panose="020B0703020202090204" pitchFamily="34" charset="0"/>
              </a:rPr>
              <a:t>core utilization</a:t>
            </a:r>
            <a:endParaRPr lang="en-GR" sz="2000" dirty="0">
              <a:latin typeface="Trebuchet MS" panose="020B0703020202090204" pitchFamily="34" charset="0"/>
            </a:endParaRPr>
          </a:p>
          <a:p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CE551-63C9-A23C-0142-826D8723D5A5}"/>
              </a:ext>
            </a:extLst>
          </p:cNvPr>
          <p:cNvSpPr txBox="1"/>
          <p:nvPr/>
        </p:nvSpPr>
        <p:spPr>
          <a:xfrm flipH="1">
            <a:off x="4635700" y="2292472"/>
            <a:ext cx="225488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>
                <a:latin typeface="Trebuchet MS" panose="020B0703020202090204" pitchFamily="34" charset="0"/>
              </a:rPr>
              <a:t>Roofline Analysis</a:t>
            </a:r>
            <a:endParaRPr lang="en-US" sz="2200" dirty="0">
              <a:effectLst/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AC9B8-AB77-66FE-0E54-59D73130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82" y="2655128"/>
            <a:ext cx="9317918" cy="3941956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D16AB00-6E62-0FB3-79FD-85DD2F4748CC}"/>
              </a:ext>
            </a:extLst>
          </p:cNvPr>
          <p:cNvSpPr/>
          <p:nvPr/>
        </p:nvSpPr>
        <p:spPr>
          <a:xfrm>
            <a:off x="3674853" y="4761782"/>
            <a:ext cx="2403894" cy="362309"/>
          </a:xfrm>
          <a:prstGeom prst="wedgeRoundRectCallout">
            <a:avLst>
              <a:gd name="adj1" fmla="val -24085"/>
              <a:gd name="adj2" fmla="val -78409"/>
              <a:gd name="adj3" fmla="val 16667"/>
            </a:avLst>
          </a:prstGeom>
          <a:solidFill>
            <a:srgbClr val="6048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Trebuchet MS" panose="020B0703020202090204" pitchFamily="34" charset="0"/>
              </a:rPr>
              <a:t>Bandwidth-Bound</a:t>
            </a:r>
          </a:p>
        </p:txBody>
      </p:sp>
    </p:spTree>
    <p:extLst>
      <p:ext uri="{BB962C8B-B14F-4D97-AF65-F5344CB8AC3E}">
        <p14:creationId xmlns:p14="http://schemas.microsoft.com/office/powerpoint/2010/main" val="31625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6*204"/>
  <p:tag name="TABLE_ENDDRAG_RECT" val="80*78*826*204"/>
</p:tagLst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192814</TotalTime>
  <Words>4079</Words>
  <Application>Microsoft Macintosh PowerPoint</Application>
  <PresentationFormat>Widescreen</PresentationFormat>
  <Paragraphs>972</Paragraphs>
  <Slides>43</Slides>
  <Notes>43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Avenir Medium</vt:lpstr>
      <vt:lpstr>Calibri</vt:lpstr>
      <vt:lpstr>Calibri Light</vt:lpstr>
      <vt:lpstr>Consolas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9146</cp:revision>
  <dcterms:created xsi:type="dcterms:W3CDTF">2020-11-10T14:18:08Z</dcterms:created>
  <dcterms:modified xsi:type="dcterms:W3CDTF">2025-06-10T17:07:16Z</dcterms:modified>
</cp:coreProperties>
</file>