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handoutMasterIdLst>
    <p:handoutMasterId r:id="rId18"/>
  </p:handoutMasterIdLst>
  <p:sldIdLst>
    <p:sldId id="257" r:id="rId5"/>
    <p:sldId id="258" r:id="rId6"/>
    <p:sldId id="262" r:id="rId7"/>
    <p:sldId id="263" r:id="rId8"/>
    <p:sldId id="264" r:id="rId9"/>
    <p:sldId id="270" r:id="rId10"/>
    <p:sldId id="272"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614C62-3DCC-4B95-9410-4639A8CC7E49}" v="462" dt="2024-04-24T22:50:31.215"/>
    <p1510:client id="{EB7B7C29-CF31-41D4-AF6E-78B29B23E861}" v="2262" dt="2024-04-24T02:01:21.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Cline" userId="57f9747b-20f3-4f96-b630-935004375abf" providerId="ADAL" clId="{A4614C62-3DCC-4B95-9410-4639A8CC7E49}"/>
    <pc:docChg chg="modSld">
      <pc:chgData name="Andrew Cline" userId="57f9747b-20f3-4f96-b630-935004375abf" providerId="ADAL" clId="{A4614C62-3DCC-4B95-9410-4639A8CC7E49}" dt="2024-04-24T22:50:31.216" v="461" actId="20577"/>
      <pc:docMkLst>
        <pc:docMk/>
      </pc:docMkLst>
      <pc:sldChg chg="modSp mod">
        <pc:chgData name="Andrew Cline" userId="57f9747b-20f3-4f96-b630-935004375abf" providerId="ADAL" clId="{A4614C62-3DCC-4B95-9410-4639A8CC7E49}" dt="2024-04-24T22:50:31.216" v="461" actId="20577"/>
        <pc:sldMkLst>
          <pc:docMk/>
          <pc:sldMk cId="1740828764" sldId="263"/>
        </pc:sldMkLst>
        <pc:spChg chg="mod">
          <ac:chgData name="Andrew Cline" userId="57f9747b-20f3-4f96-b630-935004375abf" providerId="ADAL" clId="{A4614C62-3DCC-4B95-9410-4639A8CC7E49}" dt="2024-04-24T22:50:31.216" v="461" actId="20577"/>
          <ac:spMkLst>
            <pc:docMk/>
            <pc:sldMk cId="1740828764" sldId="263"/>
            <ac:spMk id="3" creationId="{363A5F41-31B8-3A0F-B312-CCCFC2CA2373}"/>
          </ac:spMkLst>
        </pc:spChg>
      </pc:sldChg>
      <pc:sldChg chg="modSp mod">
        <pc:chgData name="Andrew Cline" userId="57f9747b-20f3-4f96-b630-935004375abf" providerId="ADAL" clId="{A4614C62-3DCC-4B95-9410-4639A8CC7E49}" dt="2024-04-24T22:17:43.378" v="447" actId="20577"/>
        <pc:sldMkLst>
          <pc:docMk/>
          <pc:sldMk cId="544466207" sldId="266"/>
        </pc:sldMkLst>
        <pc:spChg chg="mod">
          <ac:chgData name="Andrew Cline" userId="57f9747b-20f3-4f96-b630-935004375abf" providerId="ADAL" clId="{A4614C62-3DCC-4B95-9410-4639A8CC7E49}" dt="2024-04-24T22:17:43.378" v="447" actId="20577"/>
          <ac:spMkLst>
            <pc:docMk/>
            <pc:sldMk cId="544466207" sldId="266"/>
            <ac:spMk id="3" creationId="{1B632711-D77F-D02D-1B33-7245F839C8DD}"/>
          </ac:spMkLst>
        </pc:spChg>
      </pc:sldChg>
    </pc:docChg>
  </pc:docChgLst>
  <pc:docChgLst>
    <pc:chgData name="Andrew Cline" userId="57f9747b-20f3-4f96-b630-935004375abf" providerId="ADAL" clId="{EB7B7C29-CF31-41D4-AF6E-78B29B23E861}"/>
    <pc:docChg chg="undo custSel addSld delSld modSld sldOrd">
      <pc:chgData name="Andrew Cline" userId="57f9747b-20f3-4f96-b630-935004375abf" providerId="ADAL" clId="{EB7B7C29-CF31-41D4-AF6E-78B29B23E861}" dt="2024-04-24T02:19:45.084" v="4274" actId="20577"/>
      <pc:docMkLst>
        <pc:docMk/>
      </pc:docMkLst>
      <pc:sldChg chg="modSp del">
        <pc:chgData name="Andrew Cline" userId="57f9747b-20f3-4f96-b630-935004375abf" providerId="ADAL" clId="{EB7B7C29-CF31-41D4-AF6E-78B29B23E861}" dt="2024-04-08T22:42:43.932" v="2" actId="2696"/>
        <pc:sldMkLst>
          <pc:docMk/>
          <pc:sldMk cId="109857222" sldId="256"/>
        </pc:sldMkLst>
        <pc:spChg chg="mod">
          <ac:chgData name="Andrew Cline" userId="57f9747b-20f3-4f96-b630-935004375abf" providerId="ADAL" clId="{EB7B7C29-CF31-41D4-AF6E-78B29B23E861}" dt="2024-04-08T22:42:33.190" v="0"/>
          <ac:spMkLst>
            <pc:docMk/>
            <pc:sldMk cId="109857222" sldId="256"/>
            <ac:spMk id="2" creationId="{00000000-0000-0000-0000-000000000000}"/>
          </ac:spMkLst>
        </pc:spChg>
        <pc:spChg chg="mod">
          <ac:chgData name="Andrew Cline" userId="57f9747b-20f3-4f96-b630-935004375abf" providerId="ADAL" clId="{EB7B7C29-CF31-41D4-AF6E-78B29B23E861}" dt="2024-04-08T22:42:33.190" v="0"/>
          <ac:spMkLst>
            <pc:docMk/>
            <pc:sldMk cId="109857222" sldId="256"/>
            <ac:spMk id="3" creationId="{00000000-0000-0000-0000-000000000000}"/>
          </ac:spMkLst>
        </pc:spChg>
      </pc:sldChg>
      <pc:sldChg chg="modSp new mod">
        <pc:chgData name="Andrew Cline" userId="57f9747b-20f3-4f96-b630-935004375abf" providerId="ADAL" clId="{EB7B7C29-CF31-41D4-AF6E-78B29B23E861}" dt="2024-04-15T02:38:52.143" v="996" actId="20577"/>
        <pc:sldMkLst>
          <pc:docMk/>
          <pc:sldMk cId="4265427801" sldId="257"/>
        </pc:sldMkLst>
        <pc:spChg chg="mod">
          <ac:chgData name="Andrew Cline" userId="57f9747b-20f3-4f96-b630-935004375abf" providerId="ADAL" clId="{EB7B7C29-CF31-41D4-AF6E-78B29B23E861}" dt="2024-04-08T22:46:41.649" v="251" actId="14100"/>
          <ac:spMkLst>
            <pc:docMk/>
            <pc:sldMk cId="4265427801" sldId="257"/>
            <ac:spMk id="2" creationId="{EF10B1C4-520D-6775-E6F3-BF5B747CF5B9}"/>
          </ac:spMkLst>
        </pc:spChg>
        <pc:spChg chg="mod">
          <ac:chgData name="Andrew Cline" userId="57f9747b-20f3-4f96-b630-935004375abf" providerId="ADAL" clId="{EB7B7C29-CF31-41D4-AF6E-78B29B23E861}" dt="2024-04-15T02:38:52.143" v="996" actId="20577"/>
          <ac:spMkLst>
            <pc:docMk/>
            <pc:sldMk cId="4265427801" sldId="257"/>
            <ac:spMk id="3" creationId="{1CD6D5A7-9B70-8F1F-3D10-78F8CEEABAAA}"/>
          </ac:spMkLst>
        </pc:spChg>
      </pc:sldChg>
      <pc:sldChg chg="modSp new mod">
        <pc:chgData name="Andrew Cline" userId="57f9747b-20f3-4f96-b630-935004375abf" providerId="ADAL" clId="{EB7B7C29-CF31-41D4-AF6E-78B29B23E861}" dt="2024-04-15T02:37:17.573" v="868" actId="6549"/>
        <pc:sldMkLst>
          <pc:docMk/>
          <pc:sldMk cId="800913751" sldId="258"/>
        </pc:sldMkLst>
        <pc:spChg chg="mod">
          <ac:chgData name="Andrew Cline" userId="57f9747b-20f3-4f96-b630-935004375abf" providerId="ADAL" clId="{EB7B7C29-CF31-41D4-AF6E-78B29B23E861}" dt="2024-04-08T22:43:00.913" v="23" actId="20577"/>
          <ac:spMkLst>
            <pc:docMk/>
            <pc:sldMk cId="800913751" sldId="258"/>
            <ac:spMk id="2" creationId="{9E0E318E-1042-3B00-7C66-6AE14C3DF79A}"/>
          </ac:spMkLst>
        </pc:spChg>
        <pc:spChg chg="mod">
          <ac:chgData name="Andrew Cline" userId="57f9747b-20f3-4f96-b630-935004375abf" providerId="ADAL" clId="{EB7B7C29-CF31-41D4-AF6E-78B29B23E861}" dt="2024-04-15T02:37:17.573" v="868" actId="6549"/>
          <ac:spMkLst>
            <pc:docMk/>
            <pc:sldMk cId="800913751" sldId="258"/>
            <ac:spMk id="3" creationId="{B16CB8DF-149A-B25A-3477-3BE6F52219E7}"/>
          </ac:spMkLst>
        </pc:spChg>
      </pc:sldChg>
      <pc:sldChg chg="addSp delSp modSp add del mod ord">
        <pc:chgData name="Andrew Cline" userId="57f9747b-20f3-4f96-b630-935004375abf" providerId="ADAL" clId="{EB7B7C29-CF31-41D4-AF6E-78B29B23E861}" dt="2024-04-14T02:43:41.256" v="589" actId="47"/>
        <pc:sldMkLst>
          <pc:docMk/>
          <pc:sldMk cId="2374368621" sldId="259"/>
        </pc:sldMkLst>
        <pc:spChg chg="mod">
          <ac:chgData name="Andrew Cline" userId="57f9747b-20f3-4f96-b630-935004375abf" providerId="ADAL" clId="{EB7B7C29-CF31-41D4-AF6E-78B29B23E861}" dt="2024-04-08T22:43:22.889" v="66" actId="20577"/>
          <ac:spMkLst>
            <pc:docMk/>
            <pc:sldMk cId="2374368621" sldId="259"/>
            <ac:spMk id="2" creationId="{9E0E318E-1042-3B00-7C66-6AE14C3DF79A}"/>
          </ac:spMkLst>
        </pc:spChg>
        <pc:spChg chg="del">
          <ac:chgData name="Andrew Cline" userId="57f9747b-20f3-4f96-b630-935004375abf" providerId="ADAL" clId="{EB7B7C29-CF31-41D4-AF6E-78B29B23E861}" dt="2024-04-08T22:51:50.062" v="252" actId="478"/>
          <ac:spMkLst>
            <pc:docMk/>
            <pc:sldMk cId="2374368621" sldId="259"/>
            <ac:spMk id="3" creationId="{B16CB8DF-149A-B25A-3477-3BE6F52219E7}"/>
          </ac:spMkLst>
        </pc:spChg>
        <pc:spChg chg="add mod">
          <ac:chgData name="Andrew Cline" userId="57f9747b-20f3-4f96-b630-935004375abf" providerId="ADAL" clId="{EB7B7C29-CF31-41D4-AF6E-78B29B23E861}" dt="2024-04-08T22:52:26.155" v="322" actId="1076"/>
          <ac:spMkLst>
            <pc:docMk/>
            <pc:sldMk cId="2374368621" sldId="259"/>
            <ac:spMk id="4" creationId="{0205DCC2-F6B4-5123-F517-85335443CBEA}"/>
          </ac:spMkLst>
        </pc:spChg>
      </pc:sldChg>
      <pc:sldChg chg="modSp add del mod">
        <pc:chgData name="Andrew Cline" userId="57f9747b-20f3-4f96-b630-935004375abf" providerId="ADAL" clId="{EB7B7C29-CF31-41D4-AF6E-78B29B23E861}" dt="2024-04-14T02:41:08.026" v="456" actId="47"/>
        <pc:sldMkLst>
          <pc:docMk/>
          <pc:sldMk cId="641662747" sldId="260"/>
        </pc:sldMkLst>
        <pc:spChg chg="mod">
          <ac:chgData name="Andrew Cline" userId="57f9747b-20f3-4f96-b630-935004375abf" providerId="ADAL" clId="{EB7B7C29-CF31-41D4-AF6E-78B29B23E861}" dt="2024-04-08T22:43:18.359" v="57" actId="20577"/>
          <ac:spMkLst>
            <pc:docMk/>
            <pc:sldMk cId="641662747" sldId="260"/>
            <ac:spMk id="2" creationId="{9E0E318E-1042-3B00-7C66-6AE14C3DF79A}"/>
          </ac:spMkLst>
        </pc:spChg>
      </pc:sldChg>
      <pc:sldChg chg="modSp add del mod">
        <pc:chgData name="Andrew Cline" userId="57f9747b-20f3-4f96-b630-935004375abf" providerId="ADAL" clId="{EB7B7C29-CF31-41D4-AF6E-78B29B23E861}" dt="2024-04-14T02:41:10.518" v="457" actId="47"/>
        <pc:sldMkLst>
          <pc:docMk/>
          <pc:sldMk cId="520550420" sldId="261"/>
        </pc:sldMkLst>
        <pc:spChg chg="mod">
          <ac:chgData name="Andrew Cline" userId="57f9747b-20f3-4f96-b630-935004375abf" providerId="ADAL" clId="{EB7B7C29-CF31-41D4-AF6E-78B29B23E861}" dt="2024-04-08T22:43:35.062" v="89" actId="20577"/>
          <ac:spMkLst>
            <pc:docMk/>
            <pc:sldMk cId="520550420" sldId="261"/>
            <ac:spMk id="2" creationId="{9E0E318E-1042-3B00-7C66-6AE14C3DF79A}"/>
          </ac:spMkLst>
        </pc:spChg>
      </pc:sldChg>
      <pc:sldChg chg="addSp delSp modSp new mod">
        <pc:chgData name="Andrew Cline" userId="57f9747b-20f3-4f96-b630-935004375abf" providerId="ADAL" clId="{EB7B7C29-CF31-41D4-AF6E-78B29B23E861}" dt="2024-04-16T02:37:30.220" v="3202" actId="20577"/>
        <pc:sldMkLst>
          <pc:docMk/>
          <pc:sldMk cId="2847577086" sldId="262"/>
        </pc:sldMkLst>
        <pc:spChg chg="mod">
          <ac:chgData name="Andrew Cline" userId="57f9747b-20f3-4f96-b630-935004375abf" providerId="ADAL" clId="{EB7B7C29-CF31-41D4-AF6E-78B29B23E861}" dt="2024-04-16T01:03:43.341" v="1026" actId="6549"/>
          <ac:spMkLst>
            <pc:docMk/>
            <pc:sldMk cId="2847577086" sldId="262"/>
            <ac:spMk id="2" creationId="{7A3D1998-5A9B-D226-5EF0-6801F372D580}"/>
          </ac:spMkLst>
        </pc:spChg>
        <pc:spChg chg="mod">
          <ac:chgData name="Andrew Cline" userId="57f9747b-20f3-4f96-b630-935004375abf" providerId="ADAL" clId="{EB7B7C29-CF31-41D4-AF6E-78B29B23E861}" dt="2024-04-16T02:37:30.220" v="3202" actId="20577"/>
          <ac:spMkLst>
            <pc:docMk/>
            <pc:sldMk cId="2847577086" sldId="262"/>
            <ac:spMk id="3" creationId="{1BD092E0-F1FA-FA40-08FD-38173F8686FD}"/>
          </ac:spMkLst>
        </pc:spChg>
        <pc:spChg chg="add del mod">
          <ac:chgData name="Andrew Cline" userId="57f9747b-20f3-4f96-b630-935004375abf" providerId="ADAL" clId="{EB7B7C29-CF31-41D4-AF6E-78B29B23E861}" dt="2024-04-15T01:34:12.731" v="641" actId="478"/>
          <ac:spMkLst>
            <pc:docMk/>
            <pc:sldMk cId="2847577086" sldId="262"/>
            <ac:spMk id="4" creationId="{0C7FA567-7795-4365-4BF4-02D5A3E422AD}"/>
          </ac:spMkLst>
        </pc:spChg>
      </pc:sldChg>
      <pc:sldChg chg="addSp delSp modSp new mod">
        <pc:chgData name="Andrew Cline" userId="57f9747b-20f3-4f96-b630-935004375abf" providerId="ADAL" clId="{EB7B7C29-CF31-41D4-AF6E-78B29B23E861}" dt="2024-04-16T02:35:01.410" v="3157" actId="403"/>
        <pc:sldMkLst>
          <pc:docMk/>
          <pc:sldMk cId="1740828764" sldId="263"/>
        </pc:sldMkLst>
        <pc:spChg chg="mod">
          <ac:chgData name="Andrew Cline" userId="57f9747b-20f3-4f96-b630-935004375abf" providerId="ADAL" clId="{EB7B7C29-CF31-41D4-AF6E-78B29B23E861}" dt="2024-04-14T02:39:42.700" v="381" actId="20577"/>
          <ac:spMkLst>
            <pc:docMk/>
            <pc:sldMk cId="1740828764" sldId="263"/>
            <ac:spMk id="2" creationId="{0023EE2C-0BF9-A0B7-74A4-C87F255966E4}"/>
          </ac:spMkLst>
        </pc:spChg>
        <pc:spChg chg="mod">
          <ac:chgData name="Andrew Cline" userId="57f9747b-20f3-4f96-b630-935004375abf" providerId="ADAL" clId="{EB7B7C29-CF31-41D4-AF6E-78B29B23E861}" dt="2024-04-16T02:35:01.410" v="3157" actId="403"/>
          <ac:spMkLst>
            <pc:docMk/>
            <pc:sldMk cId="1740828764" sldId="263"/>
            <ac:spMk id="3" creationId="{363A5F41-31B8-3A0F-B312-CCCFC2CA2373}"/>
          </ac:spMkLst>
        </pc:spChg>
        <pc:spChg chg="add del mod">
          <ac:chgData name="Andrew Cline" userId="57f9747b-20f3-4f96-b630-935004375abf" providerId="ADAL" clId="{EB7B7C29-CF31-41D4-AF6E-78B29B23E861}" dt="2024-04-15T01:34:23.435" v="683" actId="478"/>
          <ac:spMkLst>
            <pc:docMk/>
            <pc:sldMk cId="1740828764" sldId="263"/>
            <ac:spMk id="4" creationId="{FB579DA3-BA3F-963E-0E88-6DF93771C400}"/>
          </ac:spMkLst>
        </pc:spChg>
        <pc:picChg chg="add del mod">
          <ac:chgData name="Andrew Cline" userId="57f9747b-20f3-4f96-b630-935004375abf" providerId="ADAL" clId="{EB7B7C29-CF31-41D4-AF6E-78B29B23E861}" dt="2024-04-16T02:13:17.766" v="2705" actId="478"/>
          <ac:picMkLst>
            <pc:docMk/>
            <pc:sldMk cId="1740828764" sldId="263"/>
            <ac:picMk id="1026" creationId="{019664F9-6D14-EA40-3946-2F3D5D176A92}"/>
          </ac:picMkLst>
        </pc:picChg>
      </pc:sldChg>
      <pc:sldChg chg="addSp delSp modSp new mod">
        <pc:chgData name="Andrew Cline" userId="57f9747b-20f3-4f96-b630-935004375abf" providerId="ADAL" clId="{EB7B7C29-CF31-41D4-AF6E-78B29B23E861}" dt="2024-04-24T01:59:30.071" v="3680" actId="1035"/>
        <pc:sldMkLst>
          <pc:docMk/>
          <pc:sldMk cId="4186990368" sldId="264"/>
        </pc:sldMkLst>
        <pc:spChg chg="mod">
          <ac:chgData name="Andrew Cline" userId="57f9747b-20f3-4f96-b630-935004375abf" providerId="ADAL" clId="{EB7B7C29-CF31-41D4-AF6E-78B29B23E861}" dt="2024-04-14T02:41:22.748" v="474" actId="20577"/>
          <ac:spMkLst>
            <pc:docMk/>
            <pc:sldMk cId="4186990368" sldId="264"/>
            <ac:spMk id="2" creationId="{7BB381DA-EBB9-27BA-66DF-21FFA5E36BFC}"/>
          </ac:spMkLst>
        </pc:spChg>
        <pc:spChg chg="mod">
          <ac:chgData name="Andrew Cline" userId="57f9747b-20f3-4f96-b630-935004375abf" providerId="ADAL" clId="{EB7B7C29-CF31-41D4-AF6E-78B29B23E861}" dt="2024-04-24T01:57:39.943" v="3623" actId="20577"/>
          <ac:spMkLst>
            <pc:docMk/>
            <pc:sldMk cId="4186990368" sldId="264"/>
            <ac:spMk id="3" creationId="{7A0B5510-BF6E-7374-668E-F1B0E0B85FBD}"/>
          </ac:spMkLst>
        </pc:spChg>
        <pc:spChg chg="add del mod">
          <ac:chgData name="Andrew Cline" userId="57f9747b-20f3-4f96-b630-935004375abf" providerId="ADAL" clId="{EB7B7C29-CF31-41D4-AF6E-78B29B23E861}" dt="2024-04-15T01:35:12.465" v="728" actId="478"/>
          <ac:spMkLst>
            <pc:docMk/>
            <pc:sldMk cId="4186990368" sldId="264"/>
            <ac:spMk id="4" creationId="{240988FA-4762-B27A-2D40-CE924CF4BC46}"/>
          </ac:spMkLst>
        </pc:spChg>
        <pc:picChg chg="mod">
          <ac:chgData name="Andrew Cline" userId="57f9747b-20f3-4f96-b630-935004375abf" providerId="ADAL" clId="{EB7B7C29-CF31-41D4-AF6E-78B29B23E861}" dt="2024-04-24T01:59:30.071" v="3680" actId="1035"/>
          <ac:picMkLst>
            <pc:docMk/>
            <pc:sldMk cId="4186990368" sldId="264"/>
            <ac:picMk id="7" creationId="{9EC2096C-2255-A906-12A4-587EB72D5CD2}"/>
          </ac:picMkLst>
        </pc:picChg>
        <pc:picChg chg="mod">
          <ac:chgData name="Andrew Cline" userId="57f9747b-20f3-4f96-b630-935004375abf" providerId="ADAL" clId="{EB7B7C29-CF31-41D4-AF6E-78B29B23E861}" dt="2024-04-24T01:59:08.680" v="3675" actId="14100"/>
          <ac:picMkLst>
            <pc:docMk/>
            <pc:sldMk cId="4186990368" sldId="264"/>
            <ac:picMk id="9" creationId="{AD76956F-C429-610D-CD2F-734CACA754F1}"/>
          </ac:picMkLst>
        </pc:picChg>
      </pc:sldChg>
      <pc:sldChg chg="addSp delSp modSp new mod">
        <pc:chgData name="Andrew Cline" userId="57f9747b-20f3-4f96-b630-935004375abf" providerId="ADAL" clId="{EB7B7C29-CF31-41D4-AF6E-78B29B23E861}" dt="2024-04-16T02:35:50.502" v="3194" actId="478"/>
        <pc:sldMkLst>
          <pc:docMk/>
          <pc:sldMk cId="716634454" sldId="265"/>
        </pc:sldMkLst>
        <pc:spChg chg="mod">
          <ac:chgData name="Andrew Cline" userId="57f9747b-20f3-4f96-b630-935004375abf" providerId="ADAL" clId="{EB7B7C29-CF31-41D4-AF6E-78B29B23E861}" dt="2024-04-14T02:40:30.860" v="432" actId="20577"/>
          <ac:spMkLst>
            <pc:docMk/>
            <pc:sldMk cId="716634454" sldId="265"/>
            <ac:spMk id="2" creationId="{A6B9FA37-DE13-3B8E-6231-98155BEFDC0C}"/>
          </ac:spMkLst>
        </pc:spChg>
        <pc:spChg chg="mod">
          <ac:chgData name="Andrew Cline" userId="57f9747b-20f3-4f96-b630-935004375abf" providerId="ADAL" clId="{EB7B7C29-CF31-41D4-AF6E-78B29B23E861}" dt="2024-04-16T02:35:39.342" v="3192" actId="14100"/>
          <ac:spMkLst>
            <pc:docMk/>
            <pc:sldMk cId="716634454" sldId="265"/>
            <ac:spMk id="3" creationId="{7F472FB0-ABF6-C3A7-2DEF-D13AC147D183}"/>
          </ac:spMkLst>
        </pc:spChg>
        <pc:spChg chg="add del mod">
          <ac:chgData name="Andrew Cline" userId="57f9747b-20f3-4f96-b630-935004375abf" providerId="ADAL" clId="{EB7B7C29-CF31-41D4-AF6E-78B29B23E861}" dt="2024-04-15T01:35:21.467" v="775" actId="478"/>
          <ac:spMkLst>
            <pc:docMk/>
            <pc:sldMk cId="716634454" sldId="265"/>
            <ac:spMk id="4" creationId="{202DC4CD-277B-8620-B9A2-3A9A8A27D620}"/>
          </ac:spMkLst>
        </pc:spChg>
        <pc:spChg chg="add del mod">
          <ac:chgData name="Andrew Cline" userId="57f9747b-20f3-4f96-b630-935004375abf" providerId="ADAL" clId="{EB7B7C29-CF31-41D4-AF6E-78B29B23E861}" dt="2024-04-16T02:35:50.502" v="3194" actId="478"/>
          <ac:spMkLst>
            <pc:docMk/>
            <pc:sldMk cId="716634454" sldId="265"/>
            <ac:spMk id="4" creationId="{5E5FFC2E-F7BE-7C58-08E9-614E48AE9A07}"/>
          </ac:spMkLst>
        </pc:spChg>
      </pc:sldChg>
      <pc:sldChg chg="addSp delSp modSp new mod">
        <pc:chgData name="Andrew Cline" userId="57f9747b-20f3-4f96-b630-935004375abf" providerId="ADAL" clId="{EB7B7C29-CF31-41D4-AF6E-78B29B23E861}" dt="2024-04-24T02:19:45.084" v="4274" actId="20577"/>
        <pc:sldMkLst>
          <pc:docMk/>
          <pc:sldMk cId="544466207" sldId="266"/>
        </pc:sldMkLst>
        <pc:spChg chg="mod">
          <ac:chgData name="Andrew Cline" userId="57f9747b-20f3-4f96-b630-935004375abf" providerId="ADAL" clId="{EB7B7C29-CF31-41D4-AF6E-78B29B23E861}" dt="2024-04-14T02:40:49.232" v="450" actId="20577"/>
          <ac:spMkLst>
            <pc:docMk/>
            <pc:sldMk cId="544466207" sldId="266"/>
            <ac:spMk id="2" creationId="{BA702691-B29A-5C68-6276-B9B0A89EF77B}"/>
          </ac:spMkLst>
        </pc:spChg>
        <pc:spChg chg="mod">
          <ac:chgData name="Andrew Cline" userId="57f9747b-20f3-4f96-b630-935004375abf" providerId="ADAL" clId="{EB7B7C29-CF31-41D4-AF6E-78B29B23E861}" dt="2024-04-24T02:19:45.084" v="4274" actId="20577"/>
          <ac:spMkLst>
            <pc:docMk/>
            <pc:sldMk cId="544466207" sldId="266"/>
            <ac:spMk id="3" creationId="{1B632711-D77F-D02D-1B33-7245F839C8DD}"/>
          </ac:spMkLst>
        </pc:spChg>
        <pc:spChg chg="add del mod">
          <ac:chgData name="Andrew Cline" userId="57f9747b-20f3-4f96-b630-935004375abf" providerId="ADAL" clId="{EB7B7C29-CF31-41D4-AF6E-78B29B23E861}" dt="2024-04-15T01:35:35.275" v="823" actId="478"/>
          <ac:spMkLst>
            <pc:docMk/>
            <pc:sldMk cId="544466207" sldId="266"/>
            <ac:spMk id="4" creationId="{3CF58E88-0122-14D6-606D-FE536297AC93}"/>
          </ac:spMkLst>
        </pc:spChg>
      </pc:sldChg>
      <pc:sldChg chg="addSp delSp modSp new mod">
        <pc:chgData name="Andrew Cline" userId="57f9747b-20f3-4f96-b630-935004375abf" providerId="ADAL" clId="{EB7B7C29-CF31-41D4-AF6E-78B29B23E861}" dt="2024-04-24T02:13:30.730" v="4114" actId="20577"/>
        <pc:sldMkLst>
          <pc:docMk/>
          <pc:sldMk cId="54381304" sldId="267"/>
        </pc:sldMkLst>
        <pc:spChg chg="mod">
          <ac:chgData name="Andrew Cline" userId="57f9747b-20f3-4f96-b630-935004375abf" providerId="ADAL" clId="{EB7B7C29-CF31-41D4-AF6E-78B29B23E861}" dt="2024-04-16T02:22:49.074" v="3069" actId="20577"/>
          <ac:spMkLst>
            <pc:docMk/>
            <pc:sldMk cId="54381304" sldId="267"/>
            <ac:spMk id="2" creationId="{B9D54CA2-B1CE-751F-1B72-B2310D83D737}"/>
          </ac:spMkLst>
        </pc:spChg>
        <pc:spChg chg="mod">
          <ac:chgData name="Andrew Cline" userId="57f9747b-20f3-4f96-b630-935004375abf" providerId="ADAL" clId="{EB7B7C29-CF31-41D4-AF6E-78B29B23E861}" dt="2024-04-24T02:13:30.730" v="4114" actId="20577"/>
          <ac:spMkLst>
            <pc:docMk/>
            <pc:sldMk cId="54381304" sldId="267"/>
            <ac:spMk id="3" creationId="{31FD6FB4-2226-DBA6-5717-D72B5B18FE69}"/>
          </ac:spMkLst>
        </pc:spChg>
        <pc:spChg chg="add del mod">
          <ac:chgData name="Andrew Cline" userId="57f9747b-20f3-4f96-b630-935004375abf" providerId="ADAL" clId="{EB7B7C29-CF31-41D4-AF6E-78B29B23E861}" dt="2024-04-15T02:38:18.934" v="919" actId="478"/>
          <ac:spMkLst>
            <pc:docMk/>
            <pc:sldMk cId="54381304" sldId="267"/>
            <ac:spMk id="4" creationId="{3DC05923-7E2F-AB77-0B46-F2CC6E18CDB0}"/>
          </ac:spMkLst>
        </pc:spChg>
      </pc:sldChg>
      <pc:sldChg chg="addSp delSp modSp new mod">
        <pc:chgData name="Andrew Cline" userId="57f9747b-20f3-4f96-b630-935004375abf" providerId="ADAL" clId="{EB7B7C29-CF31-41D4-AF6E-78B29B23E861}" dt="2024-04-16T00:56:59.934" v="1023" actId="20577"/>
        <pc:sldMkLst>
          <pc:docMk/>
          <pc:sldMk cId="1556610723" sldId="268"/>
        </pc:sldMkLst>
        <pc:spChg chg="mod">
          <ac:chgData name="Andrew Cline" userId="57f9747b-20f3-4f96-b630-935004375abf" providerId="ADAL" clId="{EB7B7C29-CF31-41D4-AF6E-78B29B23E861}" dt="2024-04-14T02:42:11.935" v="525" actId="20577"/>
          <ac:spMkLst>
            <pc:docMk/>
            <pc:sldMk cId="1556610723" sldId="268"/>
            <ac:spMk id="2" creationId="{46214FB2-36B8-7D5C-D021-A649E088872B}"/>
          </ac:spMkLst>
        </pc:spChg>
        <pc:spChg chg="mod">
          <ac:chgData name="Andrew Cline" userId="57f9747b-20f3-4f96-b630-935004375abf" providerId="ADAL" clId="{EB7B7C29-CF31-41D4-AF6E-78B29B23E861}" dt="2024-04-16T00:56:59.934" v="1023" actId="20577"/>
          <ac:spMkLst>
            <pc:docMk/>
            <pc:sldMk cId="1556610723" sldId="268"/>
            <ac:spMk id="3" creationId="{E7297E5F-E915-2F1B-1529-6A4E2ED9799E}"/>
          </ac:spMkLst>
        </pc:spChg>
        <pc:spChg chg="add del mod">
          <ac:chgData name="Andrew Cline" userId="57f9747b-20f3-4f96-b630-935004375abf" providerId="ADAL" clId="{EB7B7C29-CF31-41D4-AF6E-78B29B23E861}" dt="2024-04-15T02:38:28.306" v="952" actId="478"/>
          <ac:spMkLst>
            <pc:docMk/>
            <pc:sldMk cId="1556610723" sldId="268"/>
            <ac:spMk id="4" creationId="{BFE4F223-10B1-9088-7BC7-5A3F1B1150D5}"/>
          </ac:spMkLst>
        </pc:spChg>
      </pc:sldChg>
      <pc:sldChg chg="addSp delSp modSp new mod">
        <pc:chgData name="Andrew Cline" userId="57f9747b-20f3-4f96-b630-935004375abf" providerId="ADAL" clId="{EB7B7C29-CF31-41D4-AF6E-78B29B23E861}" dt="2024-04-16T00:57:12.625" v="1024" actId="6549"/>
        <pc:sldMkLst>
          <pc:docMk/>
          <pc:sldMk cId="2818454323" sldId="269"/>
        </pc:sldMkLst>
        <pc:spChg chg="mod">
          <ac:chgData name="Andrew Cline" userId="57f9747b-20f3-4f96-b630-935004375abf" providerId="ADAL" clId="{EB7B7C29-CF31-41D4-AF6E-78B29B23E861}" dt="2024-04-14T02:42:30.473" v="561" actId="20577"/>
          <ac:spMkLst>
            <pc:docMk/>
            <pc:sldMk cId="2818454323" sldId="269"/>
            <ac:spMk id="2" creationId="{7FEDFCC3-43EB-1F35-838F-BF6449A2BDAD}"/>
          </ac:spMkLst>
        </pc:spChg>
        <pc:spChg chg="mod">
          <ac:chgData name="Andrew Cline" userId="57f9747b-20f3-4f96-b630-935004375abf" providerId="ADAL" clId="{EB7B7C29-CF31-41D4-AF6E-78B29B23E861}" dt="2024-04-16T00:57:12.625" v="1024" actId="6549"/>
          <ac:spMkLst>
            <pc:docMk/>
            <pc:sldMk cId="2818454323" sldId="269"/>
            <ac:spMk id="3" creationId="{2CADBBEF-2C26-A9F1-A46D-EE8CF47D3EB7}"/>
          </ac:spMkLst>
        </pc:spChg>
        <pc:spChg chg="add del mod">
          <ac:chgData name="Andrew Cline" userId="57f9747b-20f3-4f96-b630-935004375abf" providerId="ADAL" clId="{EB7B7C29-CF31-41D4-AF6E-78B29B23E861}" dt="2024-04-15T02:38:37.919" v="994" actId="478"/>
          <ac:spMkLst>
            <pc:docMk/>
            <pc:sldMk cId="2818454323" sldId="269"/>
            <ac:spMk id="4" creationId="{9D9B608F-8982-7164-FA17-7CB0DEBE41A5}"/>
          </ac:spMkLst>
        </pc:spChg>
      </pc:sldChg>
      <pc:sldChg chg="addSp delSp modSp add mod">
        <pc:chgData name="Andrew Cline" userId="57f9747b-20f3-4f96-b630-935004375abf" providerId="ADAL" clId="{EB7B7C29-CF31-41D4-AF6E-78B29B23E861}" dt="2024-04-24T02:17:51.187" v="4127" actId="20577"/>
        <pc:sldMkLst>
          <pc:docMk/>
          <pc:sldMk cId="468560129" sldId="270"/>
        </pc:sldMkLst>
        <pc:spChg chg="mod">
          <ac:chgData name="Andrew Cline" userId="57f9747b-20f3-4f96-b630-935004375abf" providerId="ADAL" clId="{EB7B7C29-CF31-41D4-AF6E-78B29B23E861}" dt="2024-04-15T01:36:01.482" v="831" actId="20577"/>
          <ac:spMkLst>
            <pc:docMk/>
            <pc:sldMk cId="468560129" sldId="270"/>
            <ac:spMk id="2" creationId="{7BB381DA-EBB9-27BA-66DF-21FFA5E36BFC}"/>
          </ac:spMkLst>
        </pc:spChg>
        <pc:spChg chg="mod">
          <ac:chgData name="Andrew Cline" userId="57f9747b-20f3-4f96-b630-935004375abf" providerId="ADAL" clId="{EB7B7C29-CF31-41D4-AF6E-78B29B23E861}" dt="2024-04-24T02:17:51.187" v="4127" actId="20577"/>
          <ac:spMkLst>
            <pc:docMk/>
            <pc:sldMk cId="468560129" sldId="270"/>
            <ac:spMk id="3" creationId="{7A0B5510-BF6E-7374-668E-F1B0E0B85FBD}"/>
          </ac:spMkLst>
        </pc:spChg>
        <pc:picChg chg="add mod">
          <ac:chgData name="Andrew Cline" userId="57f9747b-20f3-4f96-b630-935004375abf" providerId="ADAL" clId="{EB7B7C29-CF31-41D4-AF6E-78B29B23E861}" dt="2024-04-24T02:11:27.856" v="4105" actId="14100"/>
          <ac:picMkLst>
            <pc:docMk/>
            <pc:sldMk cId="468560129" sldId="270"/>
            <ac:picMk id="4" creationId="{CB0F90F6-491D-EE59-724E-1E62A46938B2}"/>
          </ac:picMkLst>
        </pc:picChg>
        <pc:picChg chg="add del mod">
          <ac:chgData name="Andrew Cline" userId="57f9747b-20f3-4f96-b630-935004375abf" providerId="ADAL" clId="{EB7B7C29-CF31-41D4-AF6E-78B29B23E861}" dt="2024-04-24T02:01:15.687" v="3740" actId="478"/>
          <ac:picMkLst>
            <pc:docMk/>
            <pc:sldMk cId="468560129" sldId="270"/>
            <ac:picMk id="5" creationId="{B842E4C4-C61E-756A-99F1-EBB61D89233C}"/>
          </ac:picMkLst>
        </pc:picChg>
        <pc:picChg chg="add mod">
          <ac:chgData name="Andrew Cline" userId="57f9747b-20f3-4f96-b630-935004375abf" providerId="ADAL" clId="{EB7B7C29-CF31-41D4-AF6E-78B29B23E861}" dt="2024-04-24T02:01:14.251" v="3739"/>
          <ac:picMkLst>
            <pc:docMk/>
            <pc:sldMk cId="468560129" sldId="270"/>
            <ac:picMk id="6" creationId="{B842E4C4-C61E-756A-99F1-EBB61D89233C}"/>
          </ac:picMkLst>
        </pc:picChg>
        <pc:picChg chg="add mod">
          <ac:chgData name="Andrew Cline" userId="57f9747b-20f3-4f96-b630-935004375abf" providerId="ADAL" clId="{EB7B7C29-CF31-41D4-AF6E-78B29B23E861}" dt="2024-04-24T02:11:23.266" v="4104" actId="14100"/>
          <ac:picMkLst>
            <pc:docMk/>
            <pc:sldMk cId="468560129" sldId="270"/>
            <ac:picMk id="7" creationId="{93556700-8EFF-DB4E-2559-B2179A06D543}"/>
          </ac:picMkLst>
        </pc:picChg>
      </pc:sldChg>
      <pc:sldChg chg="addSp delSp modSp new del mod">
        <pc:chgData name="Andrew Cline" userId="57f9747b-20f3-4f96-b630-935004375abf" providerId="ADAL" clId="{EB7B7C29-CF31-41D4-AF6E-78B29B23E861}" dt="2024-04-24T02:05:56.312" v="3868" actId="2696"/>
        <pc:sldMkLst>
          <pc:docMk/>
          <pc:sldMk cId="4046969065" sldId="271"/>
        </pc:sldMkLst>
        <pc:picChg chg="add del">
          <ac:chgData name="Andrew Cline" userId="57f9747b-20f3-4f96-b630-935004375abf" providerId="ADAL" clId="{EB7B7C29-CF31-41D4-AF6E-78B29B23E861}" dt="2024-04-24T02:03:18.914" v="3836" actId="478"/>
          <ac:picMkLst>
            <pc:docMk/>
            <pc:sldMk cId="4046969065" sldId="271"/>
            <ac:picMk id="4" creationId="{DC5673A3-21B0-0040-B06D-7AA9B65E8087}"/>
          </ac:picMkLst>
        </pc:picChg>
        <pc:picChg chg="add mod">
          <ac:chgData name="Andrew Cline" userId="57f9747b-20f3-4f96-b630-935004375abf" providerId="ADAL" clId="{EB7B7C29-CF31-41D4-AF6E-78B29B23E861}" dt="2024-04-24T02:03:34.594" v="3838" actId="1076"/>
          <ac:picMkLst>
            <pc:docMk/>
            <pc:sldMk cId="4046969065" sldId="271"/>
            <ac:picMk id="6" creationId="{1D99F963-D66F-B35D-4578-29DAD9318919}"/>
          </ac:picMkLst>
        </pc:picChg>
      </pc:sldChg>
      <pc:sldChg chg="addSp delSp modSp add mod">
        <pc:chgData name="Andrew Cline" userId="57f9747b-20f3-4f96-b630-935004375abf" providerId="ADAL" clId="{EB7B7C29-CF31-41D4-AF6E-78B29B23E861}" dt="2024-04-24T02:04:55.794" v="3867" actId="20577"/>
        <pc:sldMkLst>
          <pc:docMk/>
          <pc:sldMk cId="3731200280" sldId="272"/>
        </pc:sldMkLst>
        <pc:spChg chg="mod">
          <ac:chgData name="Andrew Cline" userId="57f9747b-20f3-4f96-b630-935004375abf" providerId="ADAL" clId="{EB7B7C29-CF31-41D4-AF6E-78B29B23E861}" dt="2024-04-24T02:04:55.794" v="3867" actId="20577"/>
          <ac:spMkLst>
            <pc:docMk/>
            <pc:sldMk cId="3731200280" sldId="272"/>
            <ac:spMk id="2" creationId="{7BB381DA-EBB9-27BA-66DF-21FFA5E36BFC}"/>
          </ac:spMkLst>
        </pc:spChg>
        <pc:spChg chg="del">
          <ac:chgData name="Andrew Cline" userId="57f9747b-20f3-4f96-b630-935004375abf" providerId="ADAL" clId="{EB7B7C29-CF31-41D4-AF6E-78B29B23E861}" dt="2024-04-24T02:04:39.344" v="3840" actId="478"/>
          <ac:spMkLst>
            <pc:docMk/>
            <pc:sldMk cId="3731200280" sldId="272"/>
            <ac:spMk id="3" creationId="{7A0B5510-BF6E-7374-668E-F1B0E0B85FBD}"/>
          </ac:spMkLst>
        </pc:spChg>
        <pc:spChg chg="add del mod">
          <ac:chgData name="Andrew Cline" userId="57f9747b-20f3-4f96-b630-935004375abf" providerId="ADAL" clId="{EB7B7C29-CF31-41D4-AF6E-78B29B23E861}" dt="2024-04-24T02:04:40.897" v="3841" actId="478"/>
          <ac:spMkLst>
            <pc:docMk/>
            <pc:sldMk cId="3731200280" sldId="272"/>
            <ac:spMk id="6" creationId="{D0CE4973-CEA3-7A62-E3BD-54C1ED12474D}"/>
          </ac:spMkLst>
        </pc:spChg>
        <pc:picChg chg="del">
          <ac:chgData name="Andrew Cline" userId="57f9747b-20f3-4f96-b630-935004375abf" providerId="ADAL" clId="{EB7B7C29-CF31-41D4-AF6E-78B29B23E861}" dt="2024-04-24T02:04:41.748" v="3843" actId="478"/>
          <ac:picMkLst>
            <pc:docMk/>
            <pc:sldMk cId="3731200280" sldId="272"/>
            <ac:picMk id="4" creationId="{CB0F90F6-491D-EE59-724E-1E62A46938B2}"/>
          </ac:picMkLst>
        </pc:picChg>
        <pc:picChg chg="del">
          <ac:chgData name="Andrew Cline" userId="57f9747b-20f3-4f96-b630-935004375abf" providerId="ADAL" clId="{EB7B7C29-CF31-41D4-AF6E-78B29B23E861}" dt="2024-04-24T02:04:41.481" v="3842" actId="478"/>
          <ac:picMkLst>
            <pc:docMk/>
            <pc:sldMk cId="3731200280" sldId="272"/>
            <ac:picMk id="7" creationId="{93556700-8EFF-DB4E-2559-B2179A06D543}"/>
          </ac:picMkLst>
        </pc:picChg>
        <pc:picChg chg="add mod">
          <ac:chgData name="Andrew Cline" userId="57f9747b-20f3-4f96-b630-935004375abf" providerId="ADAL" clId="{EB7B7C29-CF31-41D4-AF6E-78B29B23E861}" dt="2024-04-24T02:04:47.498" v="3845" actId="1076"/>
          <ac:picMkLst>
            <pc:docMk/>
            <pc:sldMk cId="3731200280" sldId="272"/>
            <ac:picMk id="9" creationId="{07FB1A33-E049-721D-8648-5CD236563C62}"/>
          </ac:picMkLst>
        </pc:picChg>
      </pc:sldChg>
      <pc:sldMasterChg chg="delSldLayout">
        <pc:chgData name="Andrew Cline" userId="57f9747b-20f3-4f96-b630-935004375abf" providerId="ADAL" clId="{EB7B7C29-CF31-41D4-AF6E-78B29B23E861}" dt="2024-04-08T22:42:43.932" v="2" actId="2696"/>
        <pc:sldMasterMkLst>
          <pc:docMk/>
          <pc:sldMasterMk cId="2253674696" sldId="2147483672"/>
        </pc:sldMasterMkLst>
        <pc:sldLayoutChg chg="del">
          <pc:chgData name="Andrew Cline" userId="57f9747b-20f3-4f96-b630-935004375abf" providerId="ADAL" clId="{EB7B7C29-CF31-41D4-AF6E-78B29B23E861}" dt="2024-04-08T22:42:43.932" v="2" actId="2696"/>
          <pc:sldLayoutMkLst>
            <pc:docMk/>
            <pc:sldMasterMk cId="2253674696" sldId="2147483672"/>
            <pc:sldLayoutMk cId="3960207831" sldId="2147483685"/>
          </pc:sldLayoutMkLst>
        </pc:sldLayoutChg>
      </pc:sldMasterChg>
    </pc:docChg>
  </pc:docChgLst>
  <pc:docChgLst>
    <pc:chgData name="Goran Novakovic" userId="49994cc9-36c3-40dd-a170-f00902bfb7d9" providerId="ADAL" clId="{49569C12-DECA-4F49-9B91-CCAD337EC5AE}"/>
    <pc:docChg chg="custSel modSld">
      <pc:chgData name="Goran Novakovic" userId="49994cc9-36c3-40dd-a170-f00902bfb7d9" providerId="ADAL" clId="{49569C12-DECA-4F49-9B91-CCAD337EC5AE}" dt="2024-04-16T02:32:13.021" v="3180" actId="1076"/>
      <pc:docMkLst>
        <pc:docMk/>
      </pc:docMkLst>
      <pc:sldChg chg="modSp mod">
        <pc:chgData name="Goran Novakovic" userId="49994cc9-36c3-40dd-a170-f00902bfb7d9" providerId="ADAL" clId="{49569C12-DECA-4F49-9B91-CCAD337EC5AE}" dt="2024-04-15T23:11:56.584" v="2633" actId="20577"/>
        <pc:sldMkLst>
          <pc:docMk/>
          <pc:sldMk cId="800913751" sldId="258"/>
        </pc:sldMkLst>
        <pc:spChg chg="mod">
          <ac:chgData name="Goran Novakovic" userId="49994cc9-36c3-40dd-a170-f00902bfb7d9" providerId="ADAL" clId="{49569C12-DECA-4F49-9B91-CCAD337EC5AE}" dt="2024-04-15T23:11:56.584" v="2633" actId="20577"/>
          <ac:spMkLst>
            <pc:docMk/>
            <pc:sldMk cId="800913751" sldId="258"/>
            <ac:spMk id="3" creationId="{B16CB8DF-149A-B25A-3477-3BE6F52219E7}"/>
          </ac:spMkLst>
        </pc:spChg>
      </pc:sldChg>
      <pc:sldChg chg="modSp mod">
        <pc:chgData name="Goran Novakovic" userId="49994cc9-36c3-40dd-a170-f00902bfb7d9" providerId="ADAL" clId="{49569C12-DECA-4F49-9B91-CCAD337EC5AE}" dt="2024-04-16T01:51:05.708" v="3162" actId="20577"/>
        <pc:sldMkLst>
          <pc:docMk/>
          <pc:sldMk cId="1740828764" sldId="263"/>
        </pc:sldMkLst>
        <pc:spChg chg="mod">
          <ac:chgData name="Goran Novakovic" userId="49994cc9-36c3-40dd-a170-f00902bfb7d9" providerId="ADAL" clId="{49569C12-DECA-4F49-9B91-CCAD337EC5AE}" dt="2024-04-16T01:51:05.708" v="3162" actId="20577"/>
          <ac:spMkLst>
            <pc:docMk/>
            <pc:sldMk cId="1740828764" sldId="263"/>
            <ac:spMk id="3" creationId="{363A5F41-31B8-3A0F-B312-CCCFC2CA2373}"/>
          </ac:spMkLst>
        </pc:spChg>
      </pc:sldChg>
      <pc:sldChg chg="addSp delSp modSp mod">
        <pc:chgData name="Goran Novakovic" userId="49994cc9-36c3-40dd-a170-f00902bfb7d9" providerId="ADAL" clId="{49569C12-DECA-4F49-9B91-CCAD337EC5AE}" dt="2024-04-16T02:32:13.021" v="3180" actId="1076"/>
        <pc:sldMkLst>
          <pc:docMk/>
          <pc:sldMk cId="4186990368" sldId="264"/>
        </pc:sldMkLst>
        <pc:picChg chg="add del mod">
          <ac:chgData name="Goran Novakovic" userId="49994cc9-36c3-40dd-a170-f00902bfb7d9" providerId="ADAL" clId="{49569C12-DECA-4F49-9B91-CCAD337EC5AE}" dt="2024-04-16T02:32:05.983" v="3176" actId="478"/>
          <ac:picMkLst>
            <pc:docMk/>
            <pc:sldMk cId="4186990368" sldId="264"/>
            <ac:picMk id="5" creationId="{0AF306FF-7481-2067-6D43-08B39D1A19C5}"/>
          </ac:picMkLst>
        </pc:picChg>
        <pc:picChg chg="add mod">
          <ac:chgData name="Goran Novakovic" userId="49994cc9-36c3-40dd-a170-f00902bfb7d9" providerId="ADAL" clId="{49569C12-DECA-4F49-9B91-CCAD337EC5AE}" dt="2024-04-16T02:27:10.990" v="3172" actId="1076"/>
          <ac:picMkLst>
            <pc:docMk/>
            <pc:sldMk cId="4186990368" sldId="264"/>
            <ac:picMk id="7" creationId="{9EC2096C-2255-A906-12A4-587EB72D5CD2}"/>
          </ac:picMkLst>
        </pc:picChg>
        <pc:picChg chg="add mod">
          <ac:chgData name="Goran Novakovic" userId="49994cc9-36c3-40dd-a170-f00902bfb7d9" providerId="ADAL" clId="{49569C12-DECA-4F49-9B91-CCAD337EC5AE}" dt="2024-04-16T02:32:13.021" v="3180" actId="1076"/>
          <ac:picMkLst>
            <pc:docMk/>
            <pc:sldMk cId="4186990368" sldId="264"/>
            <ac:picMk id="9" creationId="{AD76956F-C429-610D-CD2F-734CACA754F1}"/>
          </ac:picMkLst>
        </pc:picChg>
      </pc:sldChg>
      <pc:sldChg chg="modSp mod">
        <pc:chgData name="Goran Novakovic" userId="49994cc9-36c3-40dd-a170-f00902bfb7d9" providerId="ADAL" clId="{49569C12-DECA-4F49-9B91-CCAD337EC5AE}" dt="2024-04-16T00:52:35.371" v="2634" actId="6549"/>
        <pc:sldMkLst>
          <pc:docMk/>
          <pc:sldMk cId="716634454" sldId="265"/>
        </pc:sldMkLst>
        <pc:spChg chg="mod">
          <ac:chgData name="Goran Novakovic" userId="49994cc9-36c3-40dd-a170-f00902bfb7d9" providerId="ADAL" clId="{49569C12-DECA-4F49-9B91-CCAD337EC5AE}" dt="2024-04-16T00:52:35.371" v="2634" actId="6549"/>
          <ac:spMkLst>
            <pc:docMk/>
            <pc:sldMk cId="716634454" sldId="265"/>
            <ac:spMk id="3" creationId="{7F472FB0-ABF6-C3A7-2DEF-D13AC147D183}"/>
          </ac:spMkLst>
        </pc:spChg>
      </pc:sldChg>
      <pc:sldChg chg="addSp modSp mod">
        <pc:chgData name="Goran Novakovic" userId="49994cc9-36c3-40dd-a170-f00902bfb7d9" providerId="ADAL" clId="{49569C12-DECA-4F49-9B91-CCAD337EC5AE}" dt="2024-04-16T01:46:07.269" v="2858" actId="20577"/>
        <pc:sldMkLst>
          <pc:docMk/>
          <pc:sldMk cId="544466207" sldId="266"/>
        </pc:sldMkLst>
        <pc:spChg chg="mod">
          <ac:chgData name="Goran Novakovic" userId="49994cc9-36c3-40dd-a170-f00902bfb7d9" providerId="ADAL" clId="{49569C12-DECA-4F49-9B91-CCAD337EC5AE}" dt="2024-04-16T01:46:07.269" v="2858" actId="20577"/>
          <ac:spMkLst>
            <pc:docMk/>
            <pc:sldMk cId="544466207" sldId="266"/>
            <ac:spMk id="3" creationId="{1B632711-D77F-D02D-1B33-7245F839C8DD}"/>
          </ac:spMkLst>
        </pc:spChg>
        <pc:picChg chg="add mod">
          <ac:chgData name="Goran Novakovic" userId="49994cc9-36c3-40dd-a170-f00902bfb7d9" providerId="ADAL" clId="{49569C12-DECA-4F49-9B91-CCAD337EC5AE}" dt="2024-04-14T17:56:13.657" v="2630" actId="1076"/>
          <ac:picMkLst>
            <pc:docMk/>
            <pc:sldMk cId="544466207" sldId="266"/>
            <ac:picMk id="1026" creationId="{2BDFED3C-92C4-3CEA-8EF7-AC95EACF195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D8ACE2-1EB5-02A1-110F-45DA5ED340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ADD2C9-675F-019F-4DA4-D958446418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300ED-95B9-45A0-B49F-CD0737CF5001}" type="datetime1">
              <a:rPr lang="en-US" smtClean="0"/>
              <a:t>4/24/2024</a:t>
            </a:fld>
            <a:endParaRPr lang="en-US"/>
          </a:p>
        </p:txBody>
      </p:sp>
      <p:sp>
        <p:nvSpPr>
          <p:cNvPr id="4" name="Footer Placeholder 3">
            <a:extLst>
              <a:ext uri="{FF2B5EF4-FFF2-40B4-BE49-F238E27FC236}">
                <a16:creationId xmlns:a16="http://schemas.microsoft.com/office/drawing/2014/main" id="{D3AADEA3-508A-51BE-C920-82D2ACDD5D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6B6A9E-5158-40E3-485F-04938D81A4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79E243-92F4-4DBB-A084-90E684492F9D}" type="slidenum">
              <a:rPr lang="en-US" smtClean="0"/>
              <a:t>‹#›</a:t>
            </a:fld>
            <a:endParaRPr lang="en-US"/>
          </a:p>
        </p:txBody>
      </p:sp>
    </p:spTree>
    <p:extLst>
      <p:ext uri="{BB962C8B-B14F-4D97-AF65-F5344CB8AC3E}">
        <p14:creationId xmlns:p14="http://schemas.microsoft.com/office/powerpoint/2010/main" val="321460784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9B724-F8DA-49A2-ADDE-0F37864A0F80}" type="datetime1">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5EC18-15ED-439F-AB3A-1FA58749DC7D}" type="slidenum">
              <a:rPr lang="en-US" smtClean="0"/>
              <a:t>‹#›</a:t>
            </a:fld>
            <a:endParaRPr lang="en-US"/>
          </a:p>
        </p:txBody>
      </p:sp>
    </p:spTree>
    <p:extLst>
      <p:ext uri="{BB962C8B-B14F-4D97-AF65-F5344CB8AC3E}">
        <p14:creationId xmlns:p14="http://schemas.microsoft.com/office/powerpoint/2010/main" val="30277296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349957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a:t>We don’t yet know what our best self can be…together, we all need to find it.</a:t>
            </a:r>
          </a:p>
        </p:txBody>
      </p:sp>
    </p:spTree>
    <p:extLst>
      <p:ext uri="{BB962C8B-B14F-4D97-AF65-F5344CB8AC3E}">
        <p14:creationId xmlns:p14="http://schemas.microsoft.com/office/powerpoint/2010/main" val="288005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a:t>We don’t yet know what our best self can be…together, we all need to find it.</a:t>
            </a:r>
          </a:p>
        </p:txBody>
      </p:sp>
    </p:spTree>
    <p:extLst>
      <p:ext uri="{BB962C8B-B14F-4D97-AF65-F5344CB8AC3E}">
        <p14:creationId xmlns:p14="http://schemas.microsoft.com/office/powerpoint/2010/main" val="208522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4505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a:t>Date2</a:t>
            </a:r>
          </a:p>
        </p:txBody>
      </p:sp>
    </p:spTree>
    <p:extLst>
      <p:ext uri="{BB962C8B-B14F-4D97-AF65-F5344CB8AC3E}">
        <p14:creationId xmlns:p14="http://schemas.microsoft.com/office/powerpoint/2010/main" val="255698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096" y="354615"/>
            <a:ext cx="10515600" cy="1325563"/>
          </a:xfrm>
          <a:prstGeom prst="rect">
            <a:avLst/>
          </a:prstGeom>
        </p:spPr>
        <p:txBody>
          <a:bodyPr/>
          <a:lstStyle>
            <a:lvl1pPr>
              <a:defRPr sz="4400" b="1" i="0">
                <a:latin typeface="Arial" panose="020B0604020202020204" pitchFamily="34" charset="0"/>
                <a:cs typeface="Arial" panose="020B0604020202020204" pitchFamily="34" charset="0"/>
              </a:defRPr>
            </a:lvl1pPr>
          </a:lstStyle>
          <a:p>
            <a:r>
              <a:rPr lang="en-US"/>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2217738"/>
            <a:ext cx="10355263" cy="3752850"/>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8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61144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72543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a:latin typeface="Avenir 65 Medium" panose="02000503020000020003" pitchFamily="2" charset="0"/>
              </a:rPr>
              <a:t>Content</a:t>
            </a:r>
          </a:p>
          <a:p>
            <a:pPr>
              <a:lnSpc>
                <a:spcPct val="200000"/>
              </a:lnSpc>
            </a:pPr>
            <a:r>
              <a:rPr lang="en-US">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a:latin typeface="Avenir 65 Medium" panose="02000503020000020003" pitchFamily="2" charset="0"/>
              </a:rPr>
              <a:t>Content</a:t>
            </a:r>
          </a:p>
          <a:p>
            <a:pPr>
              <a:lnSpc>
                <a:spcPct val="200000"/>
              </a:lnSpc>
            </a:pPr>
            <a:r>
              <a:rPr lang="en-US">
                <a:latin typeface="Avenir 65 Medium" panose="02000503020000020003" pitchFamily="2" charset="0"/>
              </a:rPr>
              <a:t>Content</a:t>
            </a:r>
          </a:p>
          <a:p>
            <a:pPr>
              <a:lnSpc>
                <a:spcPct val="200000"/>
              </a:lnSpc>
            </a:pPr>
            <a:r>
              <a:rPr lang="en-US">
                <a:latin typeface="Avenir 65 Medium" panose="02000503020000020003" pitchFamily="2" charset="0"/>
              </a:rPr>
              <a:t>Content</a:t>
            </a:r>
          </a:p>
        </p:txBody>
      </p:sp>
    </p:spTree>
    <p:extLst>
      <p:ext uri="{BB962C8B-B14F-4D97-AF65-F5344CB8AC3E}">
        <p14:creationId xmlns:p14="http://schemas.microsoft.com/office/powerpoint/2010/main" val="155227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a:latin typeface="Avenir 95 Black" panose="02000503020000020003" pitchFamily="2" charset="0"/>
              </a:rPr>
              <a:t>Points:</a:t>
            </a:r>
          </a:p>
          <a:p>
            <a:endParaRPr lang="en-US" sz="1500">
              <a:latin typeface="Avenir 65 Medium" panose="02000503020000020003" pitchFamily="2" charset="0"/>
            </a:endParaRPr>
          </a:p>
          <a:p>
            <a:pPr marL="285750" indent="-285750">
              <a:buClr>
                <a:srgbClr val="FFC629"/>
              </a:buClr>
              <a:buFont typeface="Arial" panose="020B0604020202020204" pitchFamily="34" charset="0"/>
              <a:buChar char="•"/>
            </a:pPr>
            <a:r>
              <a:rPr lang="en-US" sz="150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a:latin typeface="Avenir 65 Medium" panose="02000503020000020003" pitchFamily="2" charset="0"/>
              </a:rPr>
              <a:t>Point 3</a:t>
            </a:r>
          </a:p>
          <a:p>
            <a:pPr marL="285750" indent="-285750">
              <a:buFont typeface="Arial" panose="020B0604020202020204" pitchFamily="34" charset="0"/>
              <a:buChar char="•"/>
            </a:pPr>
            <a:endParaRPr lang="en-US" sz="1500">
              <a:latin typeface="Avenir 65 Medium" panose="02000503020000020003" pitchFamily="2" charset="0"/>
            </a:endParaRPr>
          </a:p>
          <a:p>
            <a:r>
              <a:rPr lang="en-US" sz="150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98480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a:t>Divider Title1</a:t>
            </a:r>
          </a:p>
        </p:txBody>
      </p:sp>
    </p:spTree>
    <p:extLst>
      <p:ext uri="{BB962C8B-B14F-4D97-AF65-F5344CB8AC3E}">
        <p14:creationId xmlns:p14="http://schemas.microsoft.com/office/powerpoint/2010/main" val="297173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a:t>Divider Title2</a:t>
            </a:r>
          </a:p>
        </p:txBody>
      </p:sp>
    </p:spTree>
    <p:extLst>
      <p:ext uri="{BB962C8B-B14F-4D97-AF65-F5344CB8AC3E}">
        <p14:creationId xmlns:p14="http://schemas.microsoft.com/office/powerpoint/2010/main" val="327432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6746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www.eetimes.eu/using-sdrs-to-prototype-and-deploy-vehicular-networking-for-avs/" TargetMode="External"/><Relationship Id="rId3" Type="http://schemas.openxmlformats.org/officeDocument/2006/relationships/hyperlink" Target="http://www.electronicdesign.com/technologies/communications/article/21798737/electronic-design-understanding-modern-digital-modulation-techniques" TargetMode="External"/><Relationship Id="rId7" Type="http://schemas.openxmlformats.org/officeDocument/2006/relationships/hyperlink" Target="http://www.mathworks.com/help/vnt/ug/build-can-communication-simulink-models.html.%20Accessed%2011%20Mar.%202024" TargetMode="External"/><Relationship Id="rId2" Type="http://schemas.openxmlformats.org/officeDocument/2006/relationships/hyperlink" Target="http://www.mathworks.com/help/simulink/ug/tutorial-creating-a-custom-block.html" TargetMode="External"/><Relationship Id="rId1" Type="http://schemas.openxmlformats.org/officeDocument/2006/relationships/slideLayout" Target="../slideLayouts/slideLayout3.xml"/><Relationship Id="rId6" Type="http://schemas.openxmlformats.org/officeDocument/2006/relationships/hyperlink" Target="http://www.mathworks.com/help/comm/ref/bpskmodulatorbaseband.html" TargetMode="External"/><Relationship Id="rId5" Type="http://schemas.openxmlformats.org/officeDocument/2006/relationships/hyperlink" Target="http://www.mathworks.com/help/phased/referencelist.html?type=block&amp;s_tid=CRUX_topnav" TargetMode="External"/><Relationship Id="rId4" Type="http://schemas.openxmlformats.org/officeDocument/2006/relationships/hyperlink" Target="http://www.splunk.com/en_us/blog/learn/data-encryption-methods-types.html.%20Accessed%204%20Mar.%202024"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gilbert43/SDR_KS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B1C4-520D-6775-E6F3-BF5B747CF5B9}"/>
              </a:ext>
            </a:extLst>
          </p:cNvPr>
          <p:cNvSpPr>
            <a:spLocks noGrp="1"/>
          </p:cNvSpPr>
          <p:nvPr>
            <p:ph type="title"/>
          </p:nvPr>
        </p:nvSpPr>
        <p:spPr>
          <a:xfrm>
            <a:off x="6096000" y="2025749"/>
            <a:ext cx="6096000" cy="1355090"/>
          </a:xfrm>
        </p:spPr>
        <p:txBody>
          <a:bodyPr/>
          <a:lstStyle/>
          <a:p>
            <a:r>
              <a:rPr lang="en-US"/>
              <a:t>Short Messaging Control Mechanism for CAN Bus Architecture</a:t>
            </a:r>
          </a:p>
        </p:txBody>
      </p:sp>
      <p:sp>
        <p:nvSpPr>
          <p:cNvPr id="3" name="Text Placeholder 2">
            <a:extLst>
              <a:ext uri="{FF2B5EF4-FFF2-40B4-BE49-F238E27FC236}">
                <a16:creationId xmlns:a16="http://schemas.microsoft.com/office/drawing/2014/main" id="{1CD6D5A7-9B70-8F1F-3D10-78F8CEEABAAA}"/>
              </a:ext>
            </a:extLst>
          </p:cNvPr>
          <p:cNvSpPr>
            <a:spLocks noGrp="1"/>
          </p:cNvSpPr>
          <p:nvPr>
            <p:ph type="body" sz="quarter" idx="13"/>
          </p:nvPr>
        </p:nvSpPr>
        <p:spPr>
          <a:xfrm>
            <a:off x="6096000" y="3546734"/>
            <a:ext cx="6096000" cy="1266805"/>
          </a:xfrm>
        </p:spPr>
        <p:txBody>
          <a:bodyPr/>
          <a:lstStyle/>
          <a:p>
            <a:r>
              <a:rPr lang="en-US"/>
              <a:t>EE 6900 – Software Defined Radio and IoT</a:t>
            </a:r>
          </a:p>
          <a:p>
            <a:r>
              <a:rPr lang="en-US"/>
              <a:t>Andrew Cline, Clifford Gilbert, Goran Novakovic</a:t>
            </a:r>
          </a:p>
          <a:p>
            <a:r>
              <a:rPr lang="en-US"/>
              <a:t>April 15, 2024</a:t>
            </a:r>
          </a:p>
        </p:txBody>
      </p:sp>
    </p:spTree>
    <p:extLst>
      <p:ext uri="{BB962C8B-B14F-4D97-AF65-F5344CB8AC3E}">
        <p14:creationId xmlns:p14="http://schemas.microsoft.com/office/powerpoint/2010/main" val="426542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4CA2-B1CE-751F-1B72-B2310D83D737}"/>
              </a:ext>
            </a:extLst>
          </p:cNvPr>
          <p:cNvSpPr>
            <a:spLocks noGrp="1"/>
          </p:cNvSpPr>
          <p:nvPr>
            <p:ph type="title"/>
          </p:nvPr>
        </p:nvSpPr>
        <p:spPr/>
        <p:txBody>
          <a:bodyPr/>
          <a:lstStyle/>
          <a:p>
            <a:r>
              <a:rPr lang="en-US"/>
              <a:t>Acknowledgments</a:t>
            </a:r>
          </a:p>
        </p:txBody>
      </p:sp>
      <p:sp>
        <p:nvSpPr>
          <p:cNvPr id="3" name="Content Placeholder 2">
            <a:extLst>
              <a:ext uri="{FF2B5EF4-FFF2-40B4-BE49-F238E27FC236}">
                <a16:creationId xmlns:a16="http://schemas.microsoft.com/office/drawing/2014/main" id="{31FD6FB4-2226-DBA6-5717-D72B5B18FE69}"/>
              </a:ext>
            </a:extLst>
          </p:cNvPr>
          <p:cNvSpPr>
            <a:spLocks noGrp="1"/>
          </p:cNvSpPr>
          <p:nvPr>
            <p:ph sz="quarter" idx="10"/>
          </p:nvPr>
        </p:nvSpPr>
        <p:spPr>
          <a:xfrm>
            <a:off x="733425" y="1130060"/>
            <a:ext cx="10355263" cy="4840528"/>
          </a:xfrm>
        </p:spPr>
        <p:txBody>
          <a:bodyPr/>
          <a:lstStyle/>
          <a:p>
            <a:r>
              <a:rPr lang="en-US"/>
              <a:t>Researchers from University of Chile for their fundamental work on a VLC platform using SDRs for V2V communication. [1]</a:t>
            </a:r>
          </a:p>
          <a:p>
            <a:pPr lvl="1"/>
            <a:r>
              <a:rPr lang="en-US"/>
              <a:t>Vicente Matus</a:t>
            </a:r>
          </a:p>
          <a:p>
            <a:pPr lvl="1"/>
            <a:r>
              <a:rPr lang="en-US"/>
              <a:t>Nicolas </a:t>
            </a:r>
            <a:r>
              <a:rPr lang="en-US" err="1"/>
              <a:t>Maturana</a:t>
            </a:r>
            <a:endParaRPr lang="en-US"/>
          </a:p>
          <a:p>
            <a:pPr lvl="1"/>
            <a:r>
              <a:rPr lang="en-US"/>
              <a:t>Cesar A. </a:t>
            </a:r>
            <a:r>
              <a:rPr lang="en-US" err="1"/>
              <a:t>Azurdia</a:t>
            </a:r>
            <a:r>
              <a:rPr lang="en-US"/>
              <a:t>-Meza</a:t>
            </a:r>
          </a:p>
          <a:p>
            <a:pPr lvl="1"/>
            <a:r>
              <a:rPr lang="en-US"/>
              <a:t>Samuel Montejo-Sanchez</a:t>
            </a:r>
          </a:p>
          <a:p>
            <a:pPr lvl="1"/>
            <a:r>
              <a:rPr lang="en-US"/>
              <a:t>Javier Rojas</a:t>
            </a:r>
          </a:p>
          <a:p>
            <a:r>
              <a:rPr lang="en-US"/>
              <a:t>Clifford Gilbert – Simulink Modeling, Research material</a:t>
            </a:r>
          </a:p>
          <a:p>
            <a:r>
              <a:rPr lang="en-US"/>
              <a:t>Andrew Cline – Simulink Modeling, Research material</a:t>
            </a:r>
          </a:p>
          <a:p>
            <a:r>
              <a:rPr lang="en-US"/>
              <a:t>Goran Novakovic – Simulink Modeling, Idea implementation</a:t>
            </a:r>
          </a:p>
        </p:txBody>
      </p:sp>
    </p:spTree>
    <p:extLst>
      <p:ext uri="{BB962C8B-B14F-4D97-AF65-F5344CB8AC3E}">
        <p14:creationId xmlns:p14="http://schemas.microsoft.com/office/powerpoint/2010/main" val="5438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4FB2-36B8-7D5C-D021-A649E088872B}"/>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7297E5F-E915-2F1B-1529-6A4E2ED9799E}"/>
              </a:ext>
            </a:extLst>
          </p:cNvPr>
          <p:cNvSpPr>
            <a:spLocks noGrp="1"/>
          </p:cNvSpPr>
          <p:nvPr>
            <p:ph sz="quarter" idx="10"/>
          </p:nvPr>
        </p:nvSpPr>
        <p:spPr>
          <a:xfrm>
            <a:off x="733425" y="1130060"/>
            <a:ext cx="10355263" cy="5184476"/>
          </a:xfrm>
        </p:spPr>
        <p:txBody>
          <a:bodyPr/>
          <a:lstStyle/>
          <a:p>
            <a:pPr marL="0" marR="0" indent="0" algn="just">
              <a:lnSpc>
                <a:spcPct val="105000"/>
              </a:lnSpc>
              <a:spcBef>
                <a:spcPts val="0"/>
              </a:spcBef>
              <a:buNone/>
            </a:pPr>
            <a:r>
              <a:rPr lang="en-US" sz="1600">
                <a:effectLst/>
                <a:latin typeface="Aptos" panose="020B0004020202020204" pitchFamily="34" charset="0"/>
                <a:ea typeface="MS Mincho" panose="02020609040205080304" pitchFamily="49" charset="-128"/>
                <a:cs typeface="Arial" panose="020B0604020202020204" pitchFamily="34" charset="0"/>
              </a:rPr>
              <a:t>[1] Matus, Vicente &amp; </a:t>
            </a:r>
            <a:r>
              <a:rPr lang="en-US" sz="1600" err="1">
                <a:effectLst/>
                <a:latin typeface="Aptos" panose="020B0004020202020204" pitchFamily="34" charset="0"/>
                <a:ea typeface="MS Mincho" panose="02020609040205080304" pitchFamily="49" charset="-128"/>
                <a:cs typeface="Arial" panose="020B0604020202020204" pitchFamily="34" charset="0"/>
              </a:rPr>
              <a:t>Maturana</a:t>
            </a:r>
            <a:r>
              <a:rPr lang="en-US" sz="1600">
                <a:effectLst/>
                <a:latin typeface="Aptos" panose="020B0004020202020204" pitchFamily="34" charset="0"/>
                <a:ea typeface="MS Mincho" panose="02020609040205080304" pitchFamily="49" charset="-128"/>
                <a:cs typeface="Arial" panose="020B0604020202020204" pitchFamily="34" charset="0"/>
              </a:rPr>
              <a:t>, </a:t>
            </a:r>
            <a:r>
              <a:rPr lang="en-US" sz="1600" err="1">
                <a:effectLst/>
                <a:latin typeface="Aptos" panose="020B0004020202020204" pitchFamily="34" charset="0"/>
                <a:ea typeface="MS Mincho" panose="02020609040205080304" pitchFamily="49" charset="-128"/>
                <a:cs typeface="Arial" panose="020B0604020202020204" pitchFamily="34" charset="0"/>
              </a:rPr>
              <a:t>Npossible</a:t>
            </a:r>
            <a:r>
              <a:rPr lang="en-US" sz="1600">
                <a:effectLst/>
                <a:latin typeface="Aptos" panose="020B0004020202020204" pitchFamily="34" charset="0"/>
                <a:ea typeface="MS Mincho" panose="02020609040205080304" pitchFamily="49" charset="-128"/>
                <a:cs typeface="Arial" panose="020B0604020202020204" pitchFamily="34" charset="0"/>
              </a:rPr>
              <a:t>,, </a:t>
            </a:r>
            <a:r>
              <a:rPr lang="en-US" sz="1600" err="1">
                <a:effectLst/>
                <a:latin typeface="Aptos" panose="020B0004020202020204" pitchFamily="34" charset="0"/>
                <a:ea typeface="MS Mincho" panose="02020609040205080304" pitchFamily="49" charset="-128"/>
                <a:cs typeface="Arial" panose="020B0604020202020204" pitchFamily="34" charset="0"/>
              </a:rPr>
              <a:t>Azurdia</a:t>
            </a:r>
            <a:r>
              <a:rPr lang="en-US" sz="1600">
                <a:effectLst/>
                <a:latin typeface="Aptos" panose="020B0004020202020204" pitchFamily="34" charset="0"/>
                <a:ea typeface="MS Mincho" panose="02020609040205080304" pitchFamily="49" charset="-128"/>
                <a:cs typeface="Arial" panose="020B0604020202020204" pitchFamily="34" charset="0"/>
              </a:rPr>
              <a:t>-Meza, Cesar &amp; Montejo Sánchez, Samuel &amp; Rojas, Javier. (2017). Hardware Design of a Prototyping Platform for Vehicular VLC Using SDR and Exploiting Vehicles CAN Bus. 10.1109/SACVLC.2017.8267606.</a:t>
            </a:r>
          </a:p>
          <a:p>
            <a:pPr marL="0" marR="0" indent="0">
              <a:buNone/>
            </a:pPr>
            <a:r>
              <a:rPr lang="en-US" sz="1600">
                <a:effectLst/>
                <a:latin typeface="Aptos" panose="020B0004020202020204" pitchFamily="34" charset="0"/>
                <a:ea typeface="Times New Roman" panose="02020603050405020304" pitchFamily="18" charset="0"/>
              </a:rPr>
              <a:t>[2] Design and Create a Custom Block - </a:t>
            </a:r>
            <a:r>
              <a:rPr lang="en-US" sz="1600" err="1">
                <a:effectLst/>
                <a:latin typeface="Aptos" panose="020B0004020202020204" pitchFamily="34" charset="0"/>
                <a:ea typeface="Times New Roman" panose="02020603050405020304" pitchFamily="18" charset="0"/>
              </a:rPr>
              <a:t>Matlab</a:t>
            </a:r>
            <a:r>
              <a:rPr lang="en-US" sz="1600">
                <a:effectLst/>
                <a:latin typeface="Aptos" panose="020B0004020202020204" pitchFamily="34" charset="0"/>
                <a:ea typeface="Times New Roman" panose="02020603050405020304" pitchFamily="18" charset="0"/>
              </a:rPr>
              <a:t> &amp; Simulink, </a:t>
            </a:r>
            <a:r>
              <a:rPr lang="en-US" sz="1600" u="sng">
                <a:solidFill>
                  <a:srgbClr val="467886"/>
                </a:solidFill>
                <a:effectLst/>
                <a:latin typeface="Aptos" panose="020B0004020202020204" pitchFamily="34" charset="0"/>
                <a:ea typeface="Times New Roman" panose="02020603050405020304" pitchFamily="18" charset="0"/>
                <a:hlinkClick r:id="rId2"/>
              </a:rPr>
              <a:t>www.mathworks.com/help/simulink/ug/tutorial-creating-a-custom-block.html</a:t>
            </a:r>
            <a:r>
              <a:rPr lang="en-US" sz="1600">
                <a:effectLst/>
                <a:latin typeface="Aptos" panose="020B0004020202020204" pitchFamily="34" charset="0"/>
                <a:ea typeface="Times New Roman" panose="02020603050405020304" pitchFamily="18" charset="0"/>
              </a:rPr>
              <a:t>. Accessed 4 Mar. 2024. </a:t>
            </a:r>
            <a:endParaRPr lang="en-US" sz="1600">
              <a:effectLst/>
              <a:latin typeface="Times New Roman" panose="02020603050405020304" pitchFamily="18" charset="0"/>
              <a:ea typeface="Times New Roman" panose="02020603050405020304" pitchFamily="18" charset="0"/>
            </a:endParaRPr>
          </a:p>
          <a:p>
            <a:pPr marL="0" marR="0" indent="0">
              <a:buNone/>
            </a:pPr>
            <a:r>
              <a:rPr lang="en-US" sz="1600">
                <a:effectLst/>
                <a:latin typeface="Aptos" panose="020B0004020202020204" pitchFamily="34" charset="0"/>
                <a:ea typeface="Times New Roman" panose="02020603050405020304" pitchFamily="18" charset="0"/>
              </a:rPr>
              <a:t>[3] </a:t>
            </a:r>
            <a:r>
              <a:rPr lang="en-US" sz="1600" err="1">
                <a:effectLst/>
                <a:latin typeface="Aptos" panose="020B0004020202020204" pitchFamily="34" charset="0"/>
                <a:ea typeface="Times New Roman" panose="02020603050405020304" pitchFamily="18" charset="0"/>
              </a:rPr>
              <a:t>Frenzel</a:t>
            </a:r>
            <a:r>
              <a:rPr lang="en-US" sz="1600">
                <a:effectLst/>
                <a:latin typeface="Aptos" panose="020B0004020202020204" pitchFamily="34" charset="0"/>
                <a:ea typeface="Times New Roman" panose="02020603050405020304" pitchFamily="18" charset="0"/>
              </a:rPr>
              <a:t>, Lou. “Understanding Modern Digital Modulation Techniques.” Electronic Design, Electronic Design, 12 Jan. 2023, </a:t>
            </a:r>
            <a:r>
              <a:rPr lang="en-US" sz="1600" u="sng">
                <a:solidFill>
                  <a:srgbClr val="467886"/>
                </a:solidFill>
                <a:effectLst/>
                <a:latin typeface="Aptos" panose="020B0004020202020204" pitchFamily="34" charset="0"/>
                <a:ea typeface="Times New Roman" panose="02020603050405020304" pitchFamily="18" charset="0"/>
                <a:hlinkClick r:id="rId3"/>
              </a:rPr>
              <a:t>www.electronicdesign.com/technologies/communications/article/21798737/electronic-design-understanding-modern-digital-modulation-techniques</a:t>
            </a:r>
            <a:r>
              <a:rPr lang="en-US" sz="1600">
                <a:effectLst/>
                <a:latin typeface="Aptos" panose="020B0004020202020204" pitchFamily="34" charset="0"/>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a:p>
            <a:pPr marL="0" marR="0" indent="0">
              <a:buNone/>
            </a:pPr>
            <a:r>
              <a:rPr lang="en-US" sz="1600">
                <a:effectLst/>
                <a:latin typeface="Aptos" panose="020B0004020202020204" pitchFamily="34" charset="0"/>
                <a:ea typeface="Times New Roman" panose="02020603050405020304" pitchFamily="18" charset="0"/>
              </a:rPr>
              <a:t>[4] “Data Encryption Methods &amp; Types: Beginner’s Guide to Encryption.” Splunk, </a:t>
            </a:r>
            <a:r>
              <a:rPr lang="en-US" sz="1600" u="sng">
                <a:solidFill>
                  <a:srgbClr val="467886"/>
                </a:solidFill>
                <a:effectLst/>
                <a:latin typeface="Aptos" panose="020B0004020202020204" pitchFamily="34" charset="0"/>
                <a:ea typeface="Times New Roman" panose="02020603050405020304" pitchFamily="18" charset="0"/>
                <a:hlinkClick r:id="rId4"/>
              </a:rPr>
              <a:t>www.splunk.com/en_us/blog/learn/data-encryption-methods-types.html. Accessed 4 Mar. 2024</a:t>
            </a:r>
            <a:r>
              <a:rPr lang="en-US" sz="1600">
                <a:effectLst/>
                <a:latin typeface="Aptos" panose="020B0004020202020204" pitchFamily="34"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p>
            <a:pPr marL="0" marR="0" indent="0">
              <a:buNone/>
            </a:pPr>
            <a:r>
              <a:rPr lang="en-US" sz="1600">
                <a:effectLst/>
                <a:latin typeface="Aptos" panose="020B0004020202020204" pitchFamily="34" charset="0"/>
                <a:ea typeface="Times New Roman" panose="02020603050405020304" pitchFamily="18" charset="0"/>
              </a:rPr>
              <a:t>[5] “Phased Array System Toolbox — Blocks.” Reference List - MATLAB &amp; Simulink, </a:t>
            </a:r>
            <a:r>
              <a:rPr lang="en-US" sz="1600" u="sng">
                <a:solidFill>
                  <a:srgbClr val="467886"/>
                </a:solidFill>
                <a:effectLst/>
                <a:latin typeface="Aptos" panose="020B0004020202020204" pitchFamily="34" charset="0"/>
                <a:ea typeface="Times New Roman" panose="02020603050405020304" pitchFamily="18" charset="0"/>
                <a:hlinkClick r:id="rId5"/>
              </a:rPr>
              <a:t>www.mathworks.com/help/phased/referencelist.html?type=block&amp;s_tid=CRUX_topnav</a:t>
            </a:r>
            <a:r>
              <a:rPr lang="en-US" sz="1600">
                <a:effectLst/>
                <a:latin typeface="Aptos" panose="020B0004020202020204" pitchFamily="34" charset="0"/>
                <a:ea typeface="Times New Roman" panose="02020603050405020304" pitchFamily="18" charset="0"/>
              </a:rPr>
              <a:t>.  Accessed 4 Mar. 2024.</a:t>
            </a:r>
            <a:endParaRPr lang="en-US" sz="1600">
              <a:effectLst/>
              <a:latin typeface="Times New Roman" panose="02020603050405020304" pitchFamily="18" charset="0"/>
              <a:ea typeface="Times New Roman" panose="02020603050405020304" pitchFamily="18" charset="0"/>
            </a:endParaRPr>
          </a:p>
          <a:p>
            <a:pPr marL="0" marR="0" indent="0">
              <a:buNone/>
            </a:pPr>
            <a:r>
              <a:rPr lang="en-US" sz="1600">
                <a:effectLst/>
                <a:latin typeface="Aptos" panose="020B0004020202020204" pitchFamily="34" charset="0"/>
                <a:ea typeface="Times New Roman" panose="02020603050405020304" pitchFamily="18" charset="0"/>
              </a:rPr>
              <a:t>[6] “BPSK Demodulator Baseband.” Modulate Using BPSK Method - Simulink, </a:t>
            </a:r>
            <a:r>
              <a:rPr lang="en-US" sz="1600" u="sng">
                <a:solidFill>
                  <a:srgbClr val="467886"/>
                </a:solidFill>
                <a:effectLst/>
                <a:latin typeface="Aptos" panose="020B0004020202020204" pitchFamily="34" charset="0"/>
                <a:ea typeface="Times New Roman" panose="02020603050405020304" pitchFamily="18" charset="0"/>
                <a:hlinkClick r:id="rId6"/>
              </a:rPr>
              <a:t>www.mathworks.com/help/comm/ref/bpskmodulatorbaseband.html</a:t>
            </a:r>
            <a:r>
              <a:rPr lang="en-US" sz="1600">
                <a:effectLst/>
                <a:latin typeface="Aptos" panose="020B0004020202020204" pitchFamily="34" charset="0"/>
                <a:ea typeface="Times New Roman" panose="02020603050405020304" pitchFamily="18" charset="0"/>
              </a:rPr>
              <a:t>. Accessed 21 Mar. 2024.</a:t>
            </a:r>
            <a:endParaRPr lang="en-US" sz="1600">
              <a:effectLst/>
              <a:latin typeface="Times New Roman" panose="02020603050405020304" pitchFamily="18" charset="0"/>
              <a:ea typeface="Times New Roman" panose="02020603050405020304" pitchFamily="18" charset="0"/>
            </a:endParaRPr>
          </a:p>
          <a:p>
            <a:pPr marL="0" marR="0" indent="0" algn="just">
              <a:lnSpc>
                <a:spcPct val="105000"/>
              </a:lnSpc>
              <a:buNone/>
            </a:pPr>
            <a:r>
              <a:rPr lang="en-US" sz="1600">
                <a:effectLst/>
                <a:latin typeface="Aptos" panose="020B0004020202020204" pitchFamily="34" charset="0"/>
                <a:ea typeface="MS Mincho" panose="02020609040205080304" pitchFamily="49" charset="-128"/>
                <a:cs typeface="Arial" panose="020B0604020202020204" pitchFamily="34" charset="0"/>
              </a:rPr>
              <a:t>[7] </a:t>
            </a:r>
            <a:r>
              <a:rPr lang="en-US" sz="1600">
                <a:effectLst/>
                <a:latin typeface="Aptos" panose="020B0004020202020204" pitchFamily="34" charset="0"/>
                <a:ea typeface="Aptos" panose="020B0004020202020204" pitchFamily="34" charset="0"/>
                <a:cs typeface="Aptos" panose="020B0004020202020204" pitchFamily="34" charset="0"/>
              </a:rPr>
              <a:t>“Build CAN Communication Simulink Models.” </a:t>
            </a:r>
            <a:r>
              <a:rPr lang="en-US" sz="1600" i="1">
                <a:effectLst/>
                <a:latin typeface="Aptos" panose="020B0004020202020204" pitchFamily="34" charset="0"/>
                <a:ea typeface="Aptos" panose="020B0004020202020204" pitchFamily="34" charset="0"/>
                <a:cs typeface="Aptos" panose="020B0004020202020204" pitchFamily="34" charset="0"/>
              </a:rPr>
              <a:t>Build Can Communication Simulink Models - MATLAB &amp; Simulink</a:t>
            </a:r>
            <a:r>
              <a:rPr lang="en-US" sz="1600">
                <a:effectLst/>
                <a:latin typeface="Aptos" panose="020B0004020202020204" pitchFamily="34" charset="0"/>
                <a:ea typeface="Aptos" panose="020B0004020202020204" pitchFamily="34" charset="0"/>
                <a:cs typeface="Aptos" panose="020B0004020202020204" pitchFamily="34" charset="0"/>
              </a:rPr>
              <a:t>, </a:t>
            </a:r>
            <a:r>
              <a:rPr lang="en-US" sz="1600" u="sng">
                <a:solidFill>
                  <a:srgbClr val="467886"/>
                </a:solidFill>
                <a:effectLst/>
                <a:latin typeface="Aptos" panose="020B0004020202020204" pitchFamily="34" charset="0"/>
                <a:ea typeface="Aptos" panose="020B0004020202020204" pitchFamily="34" charset="0"/>
                <a:cs typeface="Aptos" panose="020B0004020202020204" pitchFamily="34" charset="0"/>
                <a:hlinkClick r:id="rId7"/>
              </a:rPr>
              <a:t>www.mathworks.com/help/vnt/ug/build-can-communication-simulink-models.html</a:t>
            </a:r>
            <a:r>
              <a:rPr lang="en-US" sz="1600">
                <a:effectLst/>
                <a:latin typeface="Aptos" panose="020B0004020202020204" pitchFamily="34" charset="0"/>
                <a:ea typeface="Aptos" panose="020B0004020202020204" pitchFamily="34" charset="0"/>
                <a:cs typeface="Aptos" panose="020B0004020202020204" pitchFamily="34" charset="0"/>
                <a:hlinkClick r:id="rId7"/>
              </a:rPr>
              <a:t>. Accessed 11 Mar. 2024</a:t>
            </a:r>
            <a:r>
              <a:rPr lang="en-US" sz="1600">
                <a:effectLst/>
                <a:latin typeface="Aptos" panose="020B0004020202020204" pitchFamily="34" charset="0"/>
                <a:ea typeface="Aptos" panose="020B0004020202020204" pitchFamily="34" charset="0"/>
                <a:cs typeface="Aptos" panose="020B0004020202020204" pitchFamily="34" charset="0"/>
              </a:rPr>
              <a:t>.</a:t>
            </a:r>
          </a:p>
          <a:p>
            <a:pPr marL="0" marR="0" indent="0" algn="just">
              <a:lnSpc>
                <a:spcPct val="105000"/>
              </a:lnSpc>
              <a:buNone/>
            </a:pPr>
            <a:r>
              <a:rPr lang="en-US" sz="1600">
                <a:latin typeface="Aptos" panose="020B0004020202020204" pitchFamily="34" charset="0"/>
                <a:ea typeface="MS Mincho" panose="02020609040205080304" pitchFamily="49" charset="-128"/>
                <a:cs typeface="Arial" panose="020B0604020202020204" pitchFamily="34" charset="0"/>
              </a:rPr>
              <a:t>[8] McHugh, Brendon. “SDRs to Deploy Vehicular Networking for AVs.” EE Times Europe, 31 Aug. 2022, </a:t>
            </a:r>
            <a:r>
              <a:rPr lang="en-US" sz="1600">
                <a:latin typeface="Aptos" panose="020B0004020202020204" pitchFamily="34" charset="0"/>
                <a:ea typeface="MS Mincho" panose="02020609040205080304" pitchFamily="49" charset="-128"/>
                <a:cs typeface="Arial" panose="020B0604020202020204" pitchFamily="34" charset="0"/>
                <a:hlinkClick r:id="rId8"/>
              </a:rPr>
              <a:t>www.eetimes.eu/using-sdrs-to-prototype-and-deploy-vehicular-networking-for-avs/</a:t>
            </a:r>
            <a:r>
              <a:rPr lang="en-US" sz="1600">
                <a:latin typeface="Aptos" panose="020B0004020202020204" pitchFamily="34" charset="0"/>
                <a:ea typeface="MS Mincho" panose="02020609040205080304" pitchFamily="49" charset="-128"/>
                <a:cs typeface="Arial" panose="020B0604020202020204" pitchFamily="34" charset="0"/>
              </a:rPr>
              <a:t>.   </a:t>
            </a:r>
            <a:endParaRPr lang="en-US" sz="1600">
              <a:effectLst/>
              <a:latin typeface="Aptos" panose="020B000402020202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155661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FCC3-43EB-1F35-838F-BF6449A2BDAD}"/>
              </a:ext>
            </a:extLst>
          </p:cNvPr>
          <p:cNvSpPr>
            <a:spLocks noGrp="1"/>
          </p:cNvSpPr>
          <p:nvPr>
            <p:ph type="title"/>
          </p:nvPr>
        </p:nvSpPr>
        <p:spPr/>
        <p:txBody>
          <a:bodyPr/>
          <a:lstStyle/>
          <a:p>
            <a:r>
              <a:rPr lang="en-US"/>
              <a:t>Additional Materials</a:t>
            </a:r>
          </a:p>
        </p:txBody>
      </p:sp>
      <p:sp>
        <p:nvSpPr>
          <p:cNvPr id="3" name="Content Placeholder 2">
            <a:extLst>
              <a:ext uri="{FF2B5EF4-FFF2-40B4-BE49-F238E27FC236}">
                <a16:creationId xmlns:a16="http://schemas.microsoft.com/office/drawing/2014/main" id="{2CADBBEF-2C26-A9F1-A46D-EE8CF47D3EB7}"/>
              </a:ext>
            </a:extLst>
          </p:cNvPr>
          <p:cNvSpPr>
            <a:spLocks noGrp="1"/>
          </p:cNvSpPr>
          <p:nvPr>
            <p:ph sz="quarter" idx="10"/>
          </p:nvPr>
        </p:nvSpPr>
        <p:spPr>
          <a:xfrm>
            <a:off x="733425" y="1130060"/>
            <a:ext cx="10355263" cy="4840528"/>
          </a:xfrm>
        </p:spPr>
        <p:txBody>
          <a:bodyPr/>
          <a:lstStyle/>
          <a:p>
            <a:r>
              <a:rPr lang="en-US" err="1"/>
              <a:t>Github</a:t>
            </a:r>
            <a:r>
              <a:rPr lang="en-US"/>
              <a:t> Repository: </a:t>
            </a:r>
            <a:r>
              <a:rPr lang="en-US">
                <a:hlinkClick r:id="rId2"/>
              </a:rPr>
              <a:t>https://github.com/cgilbert43/SDR_KSU</a:t>
            </a:r>
            <a:r>
              <a:rPr lang="en-US"/>
              <a:t> </a:t>
            </a:r>
          </a:p>
        </p:txBody>
      </p:sp>
    </p:spTree>
    <p:extLst>
      <p:ext uri="{BB962C8B-B14F-4D97-AF65-F5344CB8AC3E}">
        <p14:creationId xmlns:p14="http://schemas.microsoft.com/office/powerpoint/2010/main" val="28184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318E-1042-3B00-7C66-6AE14C3DF79A}"/>
              </a:ext>
            </a:extLst>
          </p:cNvPr>
          <p:cNvSpPr>
            <a:spLocks noGrp="1"/>
          </p:cNvSpPr>
          <p:nvPr>
            <p:ph type="title"/>
          </p:nvPr>
        </p:nvSpPr>
        <p:spPr/>
        <p:txBody>
          <a:bodyPr/>
          <a:lstStyle/>
          <a:p>
            <a:r>
              <a:rPr lang="en-US"/>
              <a:t>Project Introduction</a:t>
            </a:r>
          </a:p>
        </p:txBody>
      </p:sp>
      <p:sp>
        <p:nvSpPr>
          <p:cNvPr id="3" name="Content Placeholder 2">
            <a:extLst>
              <a:ext uri="{FF2B5EF4-FFF2-40B4-BE49-F238E27FC236}">
                <a16:creationId xmlns:a16="http://schemas.microsoft.com/office/drawing/2014/main" id="{B16CB8DF-149A-B25A-3477-3BE6F52219E7}"/>
              </a:ext>
            </a:extLst>
          </p:cNvPr>
          <p:cNvSpPr>
            <a:spLocks noGrp="1"/>
          </p:cNvSpPr>
          <p:nvPr>
            <p:ph sz="quarter" idx="10"/>
          </p:nvPr>
        </p:nvSpPr>
        <p:spPr>
          <a:xfrm>
            <a:off x="733425" y="1130060"/>
            <a:ext cx="10355263" cy="4840528"/>
          </a:xfrm>
        </p:spPr>
        <p:txBody>
          <a:bodyPr/>
          <a:lstStyle/>
          <a:p>
            <a:r>
              <a:rPr lang="en-US"/>
              <a:t>SDR is an effective way to create broad range communication that can be adjusted and modified to suit the needs of any project.</a:t>
            </a:r>
          </a:p>
          <a:p>
            <a:r>
              <a:rPr lang="en-US"/>
              <a:t>Since a lot of devices in the modern world communicate over some BUS style network the use of SDR can improve the communication for noncrucial and yet important data transferring over longer distances.</a:t>
            </a:r>
          </a:p>
          <a:p>
            <a:r>
              <a:rPr lang="en-US"/>
              <a:t>Objective for this project was to simulate a CAN BUS network and a SDR communication channel to explore the feasibility of the potential data transferring with additional security features.</a:t>
            </a:r>
          </a:p>
        </p:txBody>
      </p:sp>
    </p:spTree>
    <p:extLst>
      <p:ext uri="{BB962C8B-B14F-4D97-AF65-F5344CB8AC3E}">
        <p14:creationId xmlns:p14="http://schemas.microsoft.com/office/powerpoint/2010/main" val="80091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1998-5A9B-D226-5EF0-6801F372D580}"/>
              </a:ext>
            </a:extLst>
          </p:cNvPr>
          <p:cNvSpPr>
            <a:spLocks noGrp="1"/>
          </p:cNvSpPr>
          <p:nvPr>
            <p:ph type="title"/>
          </p:nvPr>
        </p:nvSpPr>
        <p:spPr/>
        <p:txBody>
          <a:bodyPr/>
          <a:lstStyle/>
          <a:p>
            <a:r>
              <a:rPr lang="en-US"/>
              <a:t>Short Literature Review</a:t>
            </a:r>
          </a:p>
        </p:txBody>
      </p:sp>
      <p:sp>
        <p:nvSpPr>
          <p:cNvPr id="3" name="Content Placeholder 2">
            <a:extLst>
              <a:ext uri="{FF2B5EF4-FFF2-40B4-BE49-F238E27FC236}">
                <a16:creationId xmlns:a16="http://schemas.microsoft.com/office/drawing/2014/main" id="{1BD092E0-F1FA-FA40-08FD-38173F8686FD}"/>
              </a:ext>
            </a:extLst>
          </p:cNvPr>
          <p:cNvSpPr>
            <a:spLocks noGrp="1"/>
          </p:cNvSpPr>
          <p:nvPr>
            <p:ph sz="quarter" idx="10"/>
          </p:nvPr>
        </p:nvSpPr>
        <p:spPr>
          <a:xfrm>
            <a:off x="733425" y="1130061"/>
            <a:ext cx="10725479" cy="5158596"/>
          </a:xfrm>
        </p:spPr>
        <p:txBody>
          <a:bodyPr/>
          <a:lstStyle/>
          <a:p>
            <a:pPr algn="l"/>
            <a:r>
              <a:rPr lang="en-US"/>
              <a:t>[1] Vehicular VLC using SDR and Exploiting Vehicles CAN Bus</a:t>
            </a:r>
          </a:p>
          <a:p>
            <a:pPr lvl="1"/>
            <a:r>
              <a:rPr lang="en-US"/>
              <a:t>Project uses SDR to convert CAN bus messages to signals.</a:t>
            </a:r>
          </a:p>
          <a:p>
            <a:pPr lvl="1"/>
            <a:r>
              <a:rPr lang="en-US"/>
              <a:t>Visible Light Communications (VLC) are used to transport the data through LEDs from one vehicle to the other.</a:t>
            </a:r>
          </a:p>
          <a:p>
            <a:pPr lvl="1"/>
            <a:r>
              <a:rPr lang="en-US"/>
              <a:t>VLC platform using SDRs is very promising given the large bandwidth available and existing LED technology.</a:t>
            </a:r>
          </a:p>
          <a:p>
            <a:pPr algn="l"/>
            <a:r>
              <a:rPr lang="en-US"/>
              <a:t>[7] Using SDRs to Prototype and Deploy Vehicular Networking for AVs</a:t>
            </a:r>
          </a:p>
          <a:p>
            <a:pPr lvl="1"/>
            <a:r>
              <a:rPr lang="en-US"/>
              <a:t>Article discusses utilizing SDRs for development of autonomous vehicles (AVs).</a:t>
            </a:r>
          </a:p>
          <a:p>
            <a:pPr lvl="1"/>
            <a:r>
              <a:rPr lang="en-US"/>
              <a:t>Flexible framework of SDRs allow for wide tuning ranges, compatibility of open-source tools, and implementation of multiple frequency protocols.</a:t>
            </a:r>
          </a:p>
          <a:p>
            <a:pPr lvl="1"/>
            <a:r>
              <a:rPr lang="en-US"/>
              <a:t>Vehicle-to-Vehicle communication allow for swarm awareness.</a:t>
            </a:r>
          </a:p>
          <a:p>
            <a:pPr lvl="1"/>
            <a:r>
              <a:rPr lang="en-US"/>
              <a:t>While current problems exist with local positioning in rural areas, SDRs can provide a multipath for relaying data from Vehicle-to-Computer.</a:t>
            </a:r>
          </a:p>
          <a:p>
            <a:pPr algn="l"/>
            <a:endParaRPr lang="en-US"/>
          </a:p>
        </p:txBody>
      </p:sp>
    </p:spTree>
    <p:extLst>
      <p:ext uri="{BB962C8B-B14F-4D97-AF65-F5344CB8AC3E}">
        <p14:creationId xmlns:p14="http://schemas.microsoft.com/office/powerpoint/2010/main" val="284757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EE2C-0BF9-A0B7-74A4-C87F255966E4}"/>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363A5F41-31B8-3A0F-B312-CCCFC2CA2373}"/>
              </a:ext>
            </a:extLst>
          </p:cNvPr>
          <p:cNvSpPr>
            <a:spLocks noGrp="1"/>
          </p:cNvSpPr>
          <p:nvPr>
            <p:ph sz="quarter" idx="10"/>
          </p:nvPr>
        </p:nvSpPr>
        <p:spPr>
          <a:xfrm>
            <a:off x="733425" y="1130061"/>
            <a:ext cx="10355263" cy="4840528"/>
          </a:xfrm>
        </p:spPr>
        <p:txBody>
          <a:bodyPr/>
          <a:lstStyle/>
          <a:p>
            <a:pPr algn="l"/>
            <a:r>
              <a:rPr lang="en-US" b="0" i="0" u="none" strike="noStrike" baseline="0">
                <a:solidFill>
                  <a:srgbClr val="000000"/>
                </a:solidFill>
                <a:latin typeface="Avenir 65 Medium" panose="02000503020000020003"/>
                <a:ea typeface="Calibri" panose="020F0502020204030204" pitchFamily="34" charset="0"/>
                <a:cs typeface="Calibri" panose="020F0502020204030204" pitchFamily="34" charset="0"/>
              </a:rPr>
              <a:t>Using a standard CAN BUS module from the Simulink Vehicle Network Toolbox, standard CAN BUS frame is 8 bytes in length</a:t>
            </a:r>
            <a:r>
              <a:rPr lang="en-US">
                <a:solidFill>
                  <a:srgbClr val="000000"/>
                </a:solidFill>
                <a:latin typeface="Avenir 65 Medium" panose="02000503020000020003"/>
                <a:ea typeface="Calibri" panose="020F0502020204030204" pitchFamily="34" charset="0"/>
                <a:cs typeface="Calibri" panose="020F0502020204030204" pitchFamily="34" charset="0"/>
              </a:rPr>
              <a:t>. The input array represents the normal CAN BUS signal.</a:t>
            </a:r>
          </a:p>
          <a:p>
            <a:pPr algn="l"/>
            <a:r>
              <a:rPr lang="en-US" b="0" i="0" u="none" strike="noStrike" baseline="0">
                <a:solidFill>
                  <a:srgbClr val="000000"/>
                </a:solidFill>
                <a:latin typeface="Avenir 65 Medium" panose="02000503020000020003"/>
                <a:ea typeface="Calibri" panose="020F0502020204030204" pitchFamily="34" charset="0"/>
                <a:cs typeface="Calibri" panose="020F0502020204030204" pitchFamily="34" charset="0"/>
              </a:rPr>
              <a:t>Once the can bus packages </a:t>
            </a:r>
            <a:r>
              <a:rPr lang="en-US">
                <a:solidFill>
                  <a:srgbClr val="000000"/>
                </a:solidFill>
                <a:latin typeface="Avenir 65 Medium" panose="02000503020000020003"/>
                <a:ea typeface="Calibri" panose="020F0502020204030204" pitchFamily="34" charset="0"/>
                <a:cs typeface="Calibri" panose="020F0502020204030204" pitchFamily="34" charset="0"/>
              </a:rPr>
              <a:t>and sends out the message into the SDR, the CAN BUS message will then be transmitted using Binary Phase-shift keying (BPSK).</a:t>
            </a:r>
          </a:p>
          <a:p>
            <a:pPr algn="l"/>
            <a:r>
              <a:rPr lang="en-US">
                <a:solidFill>
                  <a:srgbClr val="000000"/>
                </a:solidFill>
                <a:latin typeface="Avenir 65 Medium" panose="02000503020000020003"/>
                <a:ea typeface="Calibri" panose="020F0502020204030204" pitchFamily="34" charset="0"/>
                <a:cs typeface="Calibri" panose="020F0502020204030204" pitchFamily="34" charset="0"/>
              </a:rPr>
              <a:t>Once the transmission happens the model introduces some simulated noise to emulate some loss of signal quality/clarity and then the signal is decoded back to the original CAN BUS message signal.</a:t>
            </a:r>
            <a:endParaRPr lang="en-US" b="0" i="0" u="none" strike="noStrike" baseline="0">
              <a:solidFill>
                <a:srgbClr val="000000"/>
              </a:solidFill>
              <a:latin typeface="Avenir 65 Medium" panose="02000503020000020003"/>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082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81DA-EBB9-27BA-66DF-21FFA5E36BFC}"/>
              </a:ext>
            </a:extLst>
          </p:cNvPr>
          <p:cNvSpPr>
            <a:spLocks noGrp="1"/>
          </p:cNvSpPr>
          <p:nvPr>
            <p:ph type="title"/>
          </p:nvPr>
        </p:nvSpPr>
        <p:spPr/>
        <p:txBody>
          <a:bodyPr/>
          <a:lstStyle/>
          <a:p>
            <a:r>
              <a:rPr lang="en-US"/>
              <a:t>Simulink Model - Demonstration</a:t>
            </a:r>
          </a:p>
        </p:txBody>
      </p:sp>
      <p:sp>
        <p:nvSpPr>
          <p:cNvPr id="3" name="Content Placeholder 2">
            <a:extLst>
              <a:ext uri="{FF2B5EF4-FFF2-40B4-BE49-F238E27FC236}">
                <a16:creationId xmlns:a16="http://schemas.microsoft.com/office/drawing/2014/main" id="{7A0B5510-BF6E-7374-668E-F1B0E0B85FBD}"/>
              </a:ext>
            </a:extLst>
          </p:cNvPr>
          <p:cNvSpPr>
            <a:spLocks noGrp="1"/>
          </p:cNvSpPr>
          <p:nvPr>
            <p:ph sz="quarter" idx="10"/>
          </p:nvPr>
        </p:nvSpPr>
        <p:spPr>
          <a:xfrm>
            <a:off x="733425" y="1130060"/>
            <a:ext cx="10355263" cy="4840528"/>
          </a:xfrm>
        </p:spPr>
        <p:txBody>
          <a:bodyPr/>
          <a:lstStyle/>
          <a:p>
            <a:r>
              <a:rPr lang="en-US"/>
              <a:t>Input is one 8-bit entry</a:t>
            </a:r>
          </a:p>
          <a:p>
            <a:r>
              <a:rPr lang="en-US"/>
              <a:t>Each bit transmitted for 5 seconds (Frequency = 0.2 Hz)</a:t>
            </a:r>
          </a:p>
        </p:txBody>
      </p:sp>
      <p:pic>
        <p:nvPicPr>
          <p:cNvPr id="8" name="Picture 7">
            <a:extLst>
              <a:ext uri="{FF2B5EF4-FFF2-40B4-BE49-F238E27FC236}">
                <a16:creationId xmlns:a16="http://schemas.microsoft.com/office/drawing/2014/main" id="{6D60B5C1-BB46-525C-D98E-D344FD47A8C5}"/>
              </a:ext>
            </a:extLst>
          </p:cNvPr>
          <p:cNvPicPr>
            <a:picLocks noChangeAspect="1"/>
          </p:cNvPicPr>
          <p:nvPr/>
        </p:nvPicPr>
        <p:blipFill>
          <a:blip r:embed="rId2"/>
          <a:stretch>
            <a:fillRect/>
          </a:stretch>
        </p:blipFill>
        <p:spPr>
          <a:xfrm>
            <a:off x="0" y="2044253"/>
            <a:ext cx="12192000" cy="3012141"/>
          </a:xfrm>
          <a:prstGeom prst="rect">
            <a:avLst/>
          </a:prstGeom>
        </p:spPr>
      </p:pic>
      <p:pic>
        <p:nvPicPr>
          <p:cNvPr id="11" name="Picture 10">
            <a:extLst>
              <a:ext uri="{FF2B5EF4-FFF2-40B4-BE49-F238E27FC236}">
                <a16:creationId xmlns:a16="http://schemas.microsoft.com/office/drawing/2014/main" id="{E63CD03B-AF59-DCB6-ECF0-6216EDDEAE6E}"/>
              </a:ext>
            </a:extLst>
          </p:cNvPr>
          <p:cNvPicPr>
            <a:picLocks noChangeAspect="1"/>
          </p:cNvPicPr>
          <p:nvPr/>
        </p:nvPicPr>
        <p:blipFill>
          <a:blip r:embed="rId3"/>
          <a:stretch>
            <a:fillRect/>
          </a:stretch>
        </p:blipFill>
        <p:spPr>
          <a:xfrm>
            <a:off x="878541" y="4061012"/>
            <a:ext cx="9305365" cy="2187388"/>
          </a:xfrm>
          <a:prstGeom prst="rect">
            <a:avLst/>
          </a:prstGeom>
        </p:spPr>
      </p:pic>
    </p:spTree>
    <p:extLst>
      <p:ext uri="{BB962C8B-B14F-4D97-AF65-F5344CB8AC3E}">
        <p14:creationId xmlns:p14="http://schemas.microsoft.com/office/powerpoint/2010/main" val="418699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81DA-EBB9-27BA-66DF-21FFA5E36BFC}"/>
              </a:ext>
            </a:extLst>
          </p:cNvPr>
          <p:cNvSpPr>
            <a:spLocks noGrp="1"/>
          </p:cNvSpPr>
          <p:nvPr>
            <p:ph type="title"/>
          </p:nvPr>
        </p:nvSpPr>
        <p:spPr/>
        <p:txBody>
          <a:bodyPr/>
          <a:lstStyle/>
          <a:p>
            <a:r>
              <a:rPr lang="en-US"/>
              <a:t>Simulink Model - Results</a:t>
            </a:r>
          </a:p>
        </p:txBody>
      </p:sp>
      <p:sp>
        <p:nvSpPr>
          <p:cNvPr id="3" name="Content Placeholder 2">
            <a:extLst>
              <a:ext uri="{FF2B5EF4-FFF2-40B4-BE49-F238E27FC236}">
                <a16:creationId xmlns:a16="http://schemas.microsoft.com/office/drawing/2014/main" id="{7A0B5510-BF6E-7374-668E-F1B0E0B85FBD}"/>
              </a:ext>
            </a:extLst>
          </p:cNvPr>
          <p:cNvSpPr>
            <a:spLocks noGrp="1"/>
          </p:cNvSpPr>
          <p:nvPr>
            <p:ph sz="quarter" idx="10"/>
          </p:nvPr>
        </p:nvSpPr>
        <p:spPr>
          <a:xfrm>
            <a:off x="733425" y="1130060"/>
            <a:ext cx="10210213" cy="4840528"/>
          </a:xfrm>
        </p:spPr>
        <p:txBody>
          <a:bodyPr/>
          <a:lstStyle/>
          <a:p>
            <a:r>
              <a:rPr lang="en-US"/>
              <a:t>All 7 of our 8-bit input test cases were successfully received</a:t>
            </a:r>
          </a:p>
          <a:p>
            <a:r>
              <a:rPr lang="en-US"/>
              <a:t>Examples of the Transmitted (Left) and Received (Right) Signals</a:t>
            </a:r>
          </a:p>
          <a:p>
            <a:endParaRPr lang="en-US"/>
          </a:p>
        </p:txBody>
      </p:sp>
      <p:pic>
        <p:nvPicPr>
          <p:cNvPr id="4" name="Picture 3">
            <a:extLst>
              <a:ext uri="{FF2B5EF4-FFF2-40B4-BE49-F238E27FC236}">
                <a16:creationId xmlns:a16="http://schemas.microsoft.com/office/drawing/2014/main" id="{CB0F90F6-491D-EE59-724E-1E62A46938B2}"/>
              </a:ext>
            </a:extLst>
          </p:cNvPr>
          <p:cNvPicPr>
            <a:picLocks noChangeAspect="1"/>
          </p:cNvPicPr>
          <p:nvPr/>
        </p:nvPicPr>
        <p:blipFill>
          <a:blip r:embed="rId2"/>
          <a:stretch>
            <a:fillRect/>
          </a:stretch>
        </p:blipFill>
        <p:spPr>
          <a:xfrm>
            <a:off x="6531428" y="2397303"/>
            <a:ext cx="4807366" cy="3699763"/>
          </a:xfrm>
          <a:prstGeom prst="rect">
            <a:avLst/>
          </a:prstGeom>
        </p:spPr>
      </p:pic>
      <p:pic>
        <p:nvPicPr>
          <p:cNvPr id="7" name="Picture 6">
            <a:extLst>
              <a:ext uri="{FF2B5EF4-FFF2-40B4-BE49-F238E27FC236}">
                <a16:creationId xmlns:a16="http://schemas.microsoft.com/office/drawing/2014/main" id="{93556700-8EFF-DB4E-2559-B2179A06D543}"/>
              </a:ext>
            </a:extLst>
          </p:cNvPr>
          <p:cNvPicPr>
            <a:picLocks noChangeAspect="1"/>
          </p:cNvPicPr>
          <p:nvPr/>
        </p:nvPicPr>
        <p:blipFill>
          <a:blip r:embed="rId3"/>
          <a:stretch>
            <a:fillRect/>
          </a:stretch>
        </p:blipFill>
        <p:spPr>
          <a:xfrm>
            <a:off x="853206" y="2379307"/>
            <a:ext cx="4807367" cy="3717760"/>
          </a:xfrm>
          <a:prstGeom prst="rect">
            <a:avLst/>
          </a:prstGeom>
        </p:spPr>
      </p:pic>
    </p:spTree>
    <p:extLst>
      <p:ext uri="{BB962C8B-B14F-4D97-AF65-F5344CB8AC3E}">
        <p14:creationId xmlns:p14="http://schemas.microsoft.com/office/powerpoint/2010/main" val="46856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81DA-EBB9-27BA-66DF-21FFA5E36BFC}"/>
              </a:ext>
            </a:extLst>
          </p:cNvPr>
          <p:cNvSpPr>
            <a:spLocks noGrp="1"/>
          </p:cNvSpPr>
          <p:nvPr>
            <p:ph type="title"/>
          </p:nvPr>
        </p:nvSpPr>
        <p:spPr/>
        <p:txBody>
          <a:bodyPr/>
          <a:lstStyle/>
          <a:p>
            <a:r>
              <a:rPr lang="en-US"/>
              <a:t>Test Case Matrix</a:t>
            </a:r>
          </a:p>
        </p:txBody>
      </p:sp>
      <p:pic>
        <p:nvPicPr>
          <p:cNvPr id="9" name="Picture 8">
            <a:extLst>
              <a:ext uri="{FF2B5EF4-FFF2-40B4-BE49-F238E27FC236}">
                <a16:creationId xmlns:a16="http://schemas.microsoft.com/office/drawing/2014/main" id="{07FB1A33-E049-721D-8648-5CD236563C62}"/>
              </a:ext>
            </a:extLst>
          </p:cNvPr>
          <p:cNvPicPr>
            <a:picLocks noChangeAspect="1"/>
          </p:cNvPicPr>
          <p:nvPr/>
        </p:nvPicPr>
        <p:blipFill>
          <a:blip r:embed="rId2"/>
          <a:stretch>
            <a:fillRect/>
          </a:stretch>
        </p:blipFill>
        <p:spPr>
          <a:xfrm>
            <a:off x="0" y="1017396"/>
            <a:ext cx="12192000" cy="5321284"/>
          </a:xfrm>
          <a:prstGeom prst="rect">
            <a:avLst/>
          </a:prstGeom>
        </p:spPr>
      </p:pic>
    </p:spTree>
    <p:extLst>
      <p:ext uri="{BB962C8B-B14F-4D97-AF65-F5344CB8AC3E}">
        <p14:creationId xmlns:p14="http://schemas.microsoft.com/office/powerpoint/2010/main" val="373120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FA37-DE13-3B8E-6231-98155BEFDC0C}"/>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7F472FB0-ABF6-C3A7-2DEF-D13AC147D183}"/>
              </a:ext>
            </a:extLst>
          </p:cNvPr>
          <p:cNvSpPr>
            <a:spLocks noGrp="1"/>
          </p:cNvSpPr>
          <p:nvPr>
            <p:ph sz="quarter" idx="10"/>
          </p:nvPr>
        </p:nvSpPr>
        <p:spPr>
          <a:xfrm>
            <a:off x="733097" y="1130061"/>
            <a:ext cx="10515600" cy="5097744"/>
          </a:xfrm>
        </p:spPr>
        <p:txBody>
          <a:bodyPr/>
          <a:lstStyle/>
          <a:p>
            <a:r>
              <a:rPr lang="en-US"/>
              <a:t>Limitations of this project concept is clearly the fact that SDR frequencies need to be selected such that no interferences or cross talking may occur during transmission.</a:t>
            </a:r>
          </a:p>
          <a:p>
            <a:r>
              <a:rPr lang="en-US"/>
              <a:t>Another limitation is the OEMs data presentation on the BUS as each manufacturer creates unique messages thus creating a massive data base need to interpret the messages and translate them appropriately for the needs.</a:t>
            </a:r>
          </a:p>
          <a:p>
            <a:r>
              <a:rPr lang="en-US"/>
              <a:t>In the future, our model would need to be tested in multiple environments to determine the effective signal processing required in each scenario.</a:t>
            </a:r>
          </a:p>
        </p:txBody>
      </p:sp>
    </p:spTree>
    <p:extLst>
      <p:ext uri="{BB962C8B-B14F-4D97-AF65-F5344CB8AC3E}">
        <p14:creationId xmlns:p14="http://schemas.microsoft.com/office/powerpoint/2010/main" val="71663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691-B29A-5C68-6276-B9B0A89EF77B}"/>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1B632711-D77F-D02D-1B33-7245F839C8DD}"/>
              </a:ext>
            </a:extLst>
          </p:cNvPr>
          <p:cNvSpPr>
            <a:spLocks noGrp="1"/>
          </p:cNvSpPr>
          <p:nvPr>
            <p:ph sz="quarter" idx="10"/>
          </p:nvPr>
        </p:nvSpPr>
        <p:spPr>
          <a:xfrm>
            <a:off x="733425" y="1130060"/>
            <a:ext cx="10355263" cy="4840528"/>
          </a:xfrm>
        </p:spPr>
        <p:txBody>
          <a:bodyPr/>
          <a:lstStyle/>
          <a:p>
            <a:r>
              <a:rPr lang="en-US"/>
              <a:t>Simulink Model proves the concept of using SDR to transmit CAN bus data is viable for the automotive industry.</a:t>
            </a:r>
          </a:p>
          <a:p>
            <a:r>
              <a:rPr lang="en-US"/>
              <a:t>Future direction of the project would potentially include the use of a SDR transmission and a CAN BUS module to generate traffic. TJA1050 is inexpensive and will serve the purpose of generating CAN BUS traffic that the SDR Device then can decode and transmit.</a:t>
            </a:r>
          </a:p>
          <a:p>
            <a:r>
              <a:rPr lang="en-US"/>
              <a:t>Further environmental considerations need to be addressed as far as noise and continuous CAN bus signals.</a:t>
            </a:r>
          </a:p>
        </p:txBody>
      </p:sp>
      <p:pic>
        <p:nvPicPr>
          <p:cNvPr id="1026" name="Picture 2">
            <a:extLst>
              <a:ext uri="{FF2B5EF4-FFF2-40B4-BE49-F238E27FC236}">
                <a16:creationId xmlns:a16="http://schemas.microsoft.com/office/drawing/2014/main" id="{2BDFED3C-92C4-3CEA-8EF7-AC95EACF19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0395" y="117389"/>
            <a:ext cx="1456610" cy="143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66207"/>
      </p:ext>
    </p:extLst>
  </p:cSld>
  <p:clrMapOvr>
    <a:masterClrMapping/>
  </p:clrMapOvr>
</p:sld>
</file>

<file path=ppt/theme/theme1.xml><?xml version="1.0" encoding="utf-8"?>
<a:theme xmlns:a="http://schemas.openxmlformats.org/drawingml/2006/main" name="KSU PowerPoint Templat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9040CD17E650448811C75D3A86FB19" ma:contentTypeVersion="10" ma:contentTypeDescription="Create a new document." ma:contentTypeScope="" ma:versionID="e4e7394bae465e0dd152f3bf3519e0af">
  <xsd:schema xmlns:xsd="http://www.w3.org/2001/XMLSchema" xmlns:xs="http://www.w3.org/2001/XMLSchema" xmlns:p="http://schemas.microsoft.com/office/2006/metadata/properties" xmlns:ns2="81dd9769-e470-4c71-abd0-ce40395fb0d0" xmlns:ns3="97f26d6d-5e45-4b6a-a489-05413f707488" targetNamespace="http://schemas.microsoft.com/office/2006/metadata/properties" ma:root="true" ma:fieldsID="f30c7f853ad86ef2df9f5f9817cec86e" ns2:_="" ns3:_="">
    <xsd:import namespace="81dd9769-e470-4c71-abd0-ce40395fb0d0"/>
    <xsd:import namespace="97f26d6d-5e45-4b6a-a489-05413f70748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d9769-e470-4c71-abd0-ce40395fb0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f26d6d-5e45-4b6a-a489-05413f70748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f5d9b09-e35b-4e94-bd47-c2e24fa887c4}" ma:internalName="TaxCatchAll" ma:showField="CatchAllData" ma:web="97f26d6d-5e45-4b6a-a489-05413f7074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d9769-e470-4c71-abd0-ce40395fb0d0">
      <Terms xmlns="http://schemas.microsoft.com/office/infopath/2007/PartnerControls"/>
    </lcf76f155ced4ddcb4097134ff3c332f>
    <TaxCatchAll xmlns="97f26d6d-5e45-4b6a-a489-05413f707488" xsi:nil="true"/>
  </documentManagement>
</p:properties>
</file>

<file path=customXml/itemProps1.xml><?xml version="1.0" encoding="utf-8"?>
<ds:datastoreItem xmlns:ds="http://schemas.openxmlformats.org/officeDocument/2006/customXml" ds:itemID="{E6C88CAA-2CC9-437B-BB8F-C6D62545589A}">
  <ds:schemaRefs>
    <ds:schemaRef ds:uri="http://schemas.microsoft.com/sharepoint/v3/contenttype/forms"/>
  </ds:schemaRefs>
</ds:datastoreItem>
</file>

<file path=customXml/itemProps2.xml><?xml version="1.0" encoding="utf-8"?>
<ds:datastoreItem xmlns:ds="http://schemas.openxmlformats.org/officeDocument/2006/customXml" ds:itemID="{7F9EFF08-549F-45C4-848B-EF64162A48B5}">
  <ds:schemaRefs>
    <ds:schemaRef ds:uri="81dd9769-e470-4c71-abd0-ce40395fb0d0"/>
    <ds:schemaRef ds:uri="97f26d6d-5e45-4b6a-a489-05413f707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C1F4C14-08A2-499D-9829-0B5F5A435903}">
  <ds:schemaRefs>
    <ds:schemaRef ds:uri="81dd9769-e470-4c71-abd0-ce40395fb0d0"/>
    <ds:schemaRef ds:uri="97f26d6d-5e45-4b6a-a489-05413f707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KSU PowerPoint Template 1</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KSU PowerPoint Template 1</vt:lpstr>
      <vt:lpstr>Short Messaging Control Mechanism for CAN Bus Architecture</vt:lpstr>
      <vt:lpstr>Project Introduction</vt:lpstr>
      <vt:lpstr>Short Literature Review</vt:lpstr>
      <vt:lpstr>Methodology</vt:lpstr>
      <vt:lpstr>Simulink Model - Demonstration</vt:lpstr>
      <vt:lpstr>Simulink Model - Results</vt:lpstr>
      <vt:lpstr>Test Case Matrix</vt:lpstr>
      <vt:lpstr>Discussion</vt:lpstr>
      <vt:lpstr>Conclusion</vt:lpstr>
      <vt:lpstr>Acknowledgments</vt:lpstr>
      <vt:lpstr>References</vt:lpstr>
      <vt:lpstr>Additional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2024-04-08T22:41:55Z</dcterms:created>
  <dcterms:modified xsi:type="dcterms:W3CDTF">2024-04-24T22:50:31Z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0x010100329040CD17E650448811C75D3A86FB19</vt:lpwstr>
  </property>
  <property fmtid="{D5CDD505-2E9C-101B-9397-08002B2CF9AE}" pid="3" name="MediaServiceImageTags">
    <vt:lpwstr/>
  </property>
</Properties>
</file>