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30"/>
  </p:notesMasterIdLst>
  <p:handoutMasterIdLst>
    <p:handoutMasterId r:id="rId31"/>
  </p:handoutMasterIdLst>
  <p:sldIdLst>
    <p:sldId id="295" r:id="rId6"/>
    <p:sldId id="314" r:id="rId7"/>
    <p:sldId id="293" r:id="rId8"/>
    <p:sldId id="257" r:id="rId9"/>
    <p:sldId id="315" r:id="rId10"/>
    <p:sldId id="294" r:id="rId11"/>
    <p:sldId id="296" r:id="rId12"/>
    <p:sldId id="303" r:id="rId13"/>
    <p:sldId id="301" r:id="rId14"/>
    <p:sldId id="316" r:id="rId15"/>
    <p:sldId id="299" r:id="rId16"/>
    <p:sldId id="304" r:id="rId17"/>
    <p:sldId id="313" r:id="rId18"/>
    <p:sldId id="306" r:id="rId19"/>
    <p:sldId id="307" r:id="rId20"/>
    <p:sldId id="308" r:id="rId21"/>
    <p:sldId id="309" r:id="rId22"/>
    <p:sldId id="310" r:id="rId23"/>
    <p:sldId id="311" r:id="rId24"/>
    <p:sldId id="312" r:id="rId25"/>
    <p:sldId id="305" r:id="rId26"/>
    <p:sldId id="300" r:id="rId27"/>
    <p:sldId id="291" r:id="rId28"/>
    <p:sldId id="292" r:id="rId29"/>
  </p:sldIdLst>
  <p:sldSz cx="12188825" cy="6858000"/>
  <p:notesSz cx="6858000" cy="9296400"/>
  <p:embeddedFontLs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Light" panose="020B0604020202020204" charset="0"/>
      <p:regular r:id="rId42"/>
      <p: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247" autoAdjust="0"/>
    <p:restoredTop sz="72727" autoAdjust="0"/>
  </p:normalViewPr>
  <p:slideViewPr>
    <p:cSldViewPr snapToGrid="0">
      <p:cViewPr varScale="1">
        <p:scale>
          <a:sx n="63" d="100"/>
          <a:sy n="63" d="100"/>
        </p:scale>
        <p:origin x="84" y="1260"/>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7.png" Id="rId3" /><Relationship Type="http://schemas.openxmlformats.org/officeDocument/2006/relationships/slideLayout" Target="../slideLayouts/slideLayout6.xml" Id="rId1" /><Relationship Type="http://schemas.openxmlformats.org/officeDocument/2006/relationships/image" Target="../media/image8.png" Id="rId4" /></Relationships>
</file>

<file path=ppt/slides/_rels/slide10.xml.rels><?xml version="1.0" encoding="UTF-8" standalone="yes"?>
<Relationships xmlns="http://schemas.openxmlformats.org/package/2006/relationships"><Relationship Id="rId2" Type="http://schemas.openxmlformats.org/officeDocument/2006/relationships/hyperlink" Target="http://asp.net/vnext" TargetMode="External"/><Relationship Id="rId1" Type="http://schemas.openxmlformats.org/officeDocument/2006/relationships/slideLayout" Target="../slideLayouts/slideLayout2.xml"/></Relationships>
</file>

<file path=ppt/slides/_rels/slide11.xml.rels>&#65279;<?xml version="1.0" encoding="utf-8"?><Relationships xmlns="http://schemas.openxmlformats.org/package/2006/relationships"><Relationship Type="http://schemas.openxmlformats.org/officeDocument/2006/relationships/slideLayout" Target="../slideLayouts/slideLayout2.xml" Id="rId3" /><Relationship Type="http://schemas.openxmlformats.org/officeDocument/2006/relationships/image" Target="../media/image13.png" Id="rId7" /><Relationship Type="http://schemas.openxmlformats.org/officeDocument/2006/relationships/tags" Target="../tags/tag9.xml" Id="rId2" /><Relationship Type="http://schemas.openxmlformats.org/officeDocument/2006/relationships/vmlDrawing" Target="../drawings/vmlDrawing6.vml" Id="rId1" /><Relationship Type="http://schemas.openxmlformats.org/officeDocument/2006/relationships/image" Target="../media/image9.emf" Id="rId6" /><Relationship Type="http://schemas.openxmlformats.org/officeDocument/2006/relationships/oleObject" Target="../embeddings/oleObject6.bin" Id="rId5" /></Relationships>
</file>

<file path=ppt/slides/_rels/slide12.xml.rels>&#65279;<?xml version="1.0" encoding="utf-8"?><Relationships xmlns="http://schemas.openxmlformats.org/package/2006/relationships"><Relationship Type="http://schemas.openxmlformats.org/officeDocument/2006/relationships/slideLayout" Target="../slideLayouts/slideLayout9.xml" Id="rId1" /></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1.xml.rels>&#65279;<?xml version="1.0" encoding="utf-8"?><Relationships xmlns="http://schemas.openxmlformats.org/package/2006/relationships"><Relationship Type="http://schemas.openxmlformats.org/officeDocument/2006/relationships/diagramLayout" Target="../diagrams/layout2.xml" Id="rId8" /><Relationship Type="http://schemas.openxmlformats.org/officeDocument/2006/relationships/slideLayout" Target="../slideLayouts/slideLayout2.xml" Id="rId3" /><Relationship Type="http://schemas.openxmlformats.org/officeDocument/2006/relationships/diagramData" Target="../diagrams/data2.xml" Id="rId7" /><Relationship Type="http://schemas.openxmlformats.org/officeDocument/2006/relationships/tags" Target="../tags/tag10.xml" Id="rId2" /><Relationship Type="http://schemas.openxmlformats.org/officeDocument/2006/relationships/vmlDrawing" Target="../drawings/vmlDrawing7.vml" Id="rId1" /><Relationship Type="http://schemas.openxmlformats.org/officeDocument/2006/relationships/image" Target="../media/image9.emf" Id="rId6" /><Relationship Type="http://schemas.microsoft.com/office/2007/relationships/diagramDrawing" Target="../diagrams/drawing2.xml" Id="rId11" /><Relationship Type="http://schemas.openxmlformats.org/officeDocument/2006/relationships/oleObject" Target="../embeddings/oleObject7.bin" Id="rId5" /><Relationship Type="http://schemas.openxmlformats.org/officeDocument/2006/relationships/diagramColors" Target="../diagrams/colors2.xml" Id="rId10" /><Relationship Type="http://schemas.openxmlformats.org/officeDocument/2006/relationships/diagramQuickStyle" Target="../diagrams/quickStyle2.xml" Id="rId9" /></Relationships>
</file>

<file path=ppt/slides/_rels/slide22.xml.rels>&#65279;<?xml version="1.0" encoding="utf-8"?><Relationships xmlns="http://schemas.openxmlformats.org/package/2006/relationships"><Relationship Type="http://schemas.openxmlformats.org/officeDocument/2006/relationships/diagramLayout" Target="../diagrams/layout3.xml" Id="rId8" /><Relationship Type="http://schemas.openxmlformats.org/officeDocument/2006/relationships/diagramLayout" Target="../diagrams/layout4.xml" Id="rId13" /><Relationship Type="http://schemas.openxmlformats.org/officeDocument/2006/relationships/slideLayout" Target="../slideLayouts/slideLayout2.xml" Id="rId3" /><Relationship Type="http://schemas.openxmlformats.org/officeDocument/2006/relationships/diagramData" Target="../diagrams/data3.xml" Id="rId7" /><Relationship Type="http://schemas.openxmlformats.org/officeDocument/2006/relationships/diagramData" Target="../diagrams/data4.xml" Id="rId12" /><Relationship Type="http://schemas.openxmlformats.org/officeDocument/2006/relationships/tags" Target="../tags/tag11.xml" Id="rId2" /><Relationship Type="http://schemas.microsoft.com/office/2007/relationships/diagramDrawing" Target="../diagrams/drawing4.xml" Id="rId16" /><Relationship Type="http://schemas.openxmlformats.org/officeDocument/2006/relationships/vmlDrawing" Target="../drawings/vmlDrawing8.vml" Id="rId1" /><Relationship Type="http://schemas.openxmlformats.org/officeDocument/2006/relationships/image" Target="../media/image9.emf" Id="rId6" /><Relationship Type="http://schemas.microsoft.com/office/2007/relationships/diagramDrawing" Target="../diagrams/drawing3.xml" Id="rId11" /><Relationship Type="http://schemas.openxmlformats.org/officeDocument/2006/relationships/oleObject" Target="../embeddings/oleObject8.bin" Id="rId5" /><Relationship Type="http://schemas.openxmlformats.org/officeDocument/2006/relationships/diagramColors" Target="../diagrams/colors4.xml" Id="rId15" /><Relationship Type="http://schemas.openxmlformats.org/officeDocument/2006/relationships/diagramColors" Target="../diagrams/colors3.xml" Id="rId10" /><Relationship Type="http://schemas.openxmlformats.org/officeDocument/2006/relationships/diagramQuickStyle" Target="../diagrams/quickStyle3.xml" Id="rId9" /><Relationship Type="http://schemas.openxmlformats.org/officeDocument/2006/relationships/diagramQuickStyle" Target="../diagrams/quickStyle4.xml" Id="rId14" /></Relationships>
</file>

<file path=ppt/slides/_rels/slide23.xml.rels>&#65279;<?xml version="1.0" encoding="utf-8"?><Relationships xmlns="http://schemas.openxmlformats.org/package/2006/relationships"><Relationship Type="http://schemas.openxmlformats.org/officeDocument/2006/relationships/hyperlink" Target="http://asp.net/" TargetMode="External" Id="rId8" /><Relationship Type="http://schemas.openxmlformats.org/officeDocument/2006/relationships/hyperlink" Target="http://aka.ms/webcamps-azure" TargetMode="External" Id="rId13" /><Relationship Type="http://schemas.openxmlformats.org/officeDocument/2006/relationships/tags" Target="../tags/tag13.xml" Id="rId3" /><Relationship Type="http://schemas.openxmlformats.org/officeDocument/2006/relationships/image" Target="../media/image9.emf" Id="rId7" /><Relationship Type="http://schemas.openxmlformats.org/officeDocument/2006/relationships/hyperlink" Target="http://aka.ms/webcamps-training-kit" TargetMode="External" Id="rId12" /><Relationship Type="http://schemas.openxmlformats.org/officeDocument/2006/relationships/tags" Target="../tags/tag12.xml" Id="rId2" /><Relationship Type="http://schemas.openxmlformats.org/officeDocument/2006/relationships/vmlDrawing" Target="../drawings/vmlDrawing9.vml" Id="rId1" /><Relationship Type="http://schemas.openxmlformats.org/officeDocument/2006/relationships/oleObject" Target="../embeddings/oleObject9.bin" Id="rId6" /><Relationship Type="http://schemas.openxmlformats.org/officeDocument/2006/relationships/hyperlink" Target="http://windowsazure.com/" TargetMode="External" Id="rId11" /><Relationship Type="http://schemas.openxmlformats.org/officeDocument/2006/relationships/hyperlink" Target="http://www.devcamps.ms/web" TargetMode="External" Id="rId10" /><Relationship Type="http://schemas.openxmlformats.org/officeDocument/2006/relationships/slideLayout" Target="../slideLayouts/slideLayout2.xml" Id="rId4" /><Relationship Type="http://schemas.openxmlformats.org/officeDocument/2006/relationships/hyperlink" Target="http://asp.net/vnext" TargetMode="External" Id="rId9" /></Relationships>
</file>

<file path=ppt/slides/_rels/slide24.xml.rels>&#65279;<?xml version="1.0" encoding="utf-8"?><Relationships xmlns="http://schemas.openxmlformats.org/package/2006/relationships"><Relationship Type="http://schemas.openxmlformats.org/officeDocument/2006/relationships/slideLayout" Target="../slideLayouts/slideLayout15.xml" Id="rId3" /><Relationship Type="http://schemas.openxmlformats.org/officeDocument/2006/relationships/tags" Target="../tags/tag14.xml" Id="rId2" /><Relationship Type="http://schemas.openxmlformats.org/officeDocument/2006/relationships/vmlDrawing" Target="../drawings/vmlDrawing10.vml" Id="rId1" /><Relationship Type="http://schemas.openxmlformats.org/officeDocument/2006/relationships/image" Target="../media/image9.emf" Id="rId6" /><Relationship Type="http://schemas.openxmlformats.org/officeDocument/2006/relationships/oleObject" Target="../embeddings/oleObject10.bin" Id="rId5" /></Relationships>
</file>

<file path=ppt/slides/_rels/slide3.xml.rels>&#65279;<?xml version="1.0" encoding="utf-8"?><Relationships xmlns="http://schemas.openxmlformats.org/package/2006/relationships"><Relationship Type="http://schemas.openxmlformats.org/officeDocument/2006/relationships/slideLayout" Target="../slideLayouts/slideLayout1.xml" Id="rId3" /><Relationship Type="http://schemas.openxmlformats.org/officeDocument/2006/relationships/tags" Target="../tags/tag2.xml" Id="rId2" /><Relationship Type="http://schemas.openxmlformats.org/officeDocument/2006/relationships/vmlDrawing" Target="../drawings/vmlDrawing1.vml" Id="rId1" /><Relationship Type="http://schemas.openxmlformats.org/officeDocument/2006/relationships/image" Target="../media/image9.emf" Id="rId6" /><Relationship Type="http://schemas.openxmlformats.org/officeDocument/2006/relationships/oleObject" Target="../embeddings/oleObject1.bin" Id="rId5" /></Relationships>
</file>

<file path=ppt/slides/_rels/slide4.xml.rels>&#65279;<?xml version="1.0" encoding="utf-8"?><Relationships xmlns="http://schemas.openxmlformats.org/package/2006/relationships"><Relationship Type="http://schemas.openxmlformats.org/officeDocument/2006/relationships/image" Target="../media/image9.emf" Id="rId8" /><Relationship Type="http://schemas.openxmlformats.org/officeDocument/2006/relationships/tags" Target="../tags/tag4.xml" Id="rId3" /><Relationship Type="http://schemas.openxmlformats.org/officeDocument/2006/relationships/oleObject" Target="../embeddings/oleObject2.bin" Id="rId7" /><Relationship Type="http://schemas.openxmlformats.org/officeDocument/2006/relationships/tags" Target="../tags/tag3.xml" Id="rId2" /><Relationship Type="http://schemas.openxmlformats.org/officeDocument/2006/relationships/vmlDrawing" Target="../drawings/vmlDrawing2.vml" Id="rId1" /><Relationship Type="http://schemas.openxmlformats.org/officeDocument/2006/relationships/slideLayout" Target="../slideLayouts/slideLayout8.xml" Id="rId5" /><Relationship Type="http://schemas.openxmlformats.org/officeDocument/2006/relationships/tags" Target="../tags/tag5.xml" Id="rId4"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&#65279;<?xml version="1.0" encoding="utf-8"?><Relationships xmlns="http://schemas.openxmlformats.org/package/2006/relationships"><Relationship Type="http://schemas.openxmlformats.org/officeDocument/2006/relationships/diagramLayout" Target="../diagrams/layout1.xml" Id="rId8" /><Relationship Type="http://schemas.openxmlformats.org/officeDocument/2006/relationships/slideLayout" Target="../slideLayouts/slideLayout2.xml" Id="rId3" /><Relationship Type="http://schemas.openxmlformats.org/officeDocument/2006/relationships/diagramData" Target="../diagrams/data1.xml" Id="rId7" /><Relationship Type="http://schemas.openxmlformats.org/officeDocument/2006/relationships/tags" Target="../tags/tag6.xml" Id="rId2" /><Relationship Type="http://schemas.openxmlformats.org/officeDocument/2006/relationships/vmlDrawing" Target="../drawings/vmlDrawing3.vml" Id="rId1" /><Relationship Type="http://schemas.openxmlformats.org/officeDocument/2006/relationships/image" Target="../media/image9.emf" Id="rId6" /><Relationship Type="http://schemas.microsoft.com/office/2007/relationships/diagramDrawing" Target="../diagrams/drawing1.xml" Id="rId11" /><Relationship Type="http://schemas.openxmlformats.org/officeDocument/2006/relationships/oleObject" Target="../embeddings/oleObject3.bin" Id="rId5" /><Relationship Type="http://schemas.openxmlformats.org/officeDocument/2006/relationships/diagramColors" Target="../diagrams/colors1.xml" Id="rId10" /><Relationship Type="http://schemas.openxmlformats.org/officeDocument/2006/relationships/diagramQuickStyle" Target="../diagrams/quickStyle1.xml" Id="rId9" /></Relationships>
</file>

<file path=ppt/slides/_rels/slide7.xml.rels>&#65279;<?xml version="1.0" encoding="utf-8"?><Relationships xmlns="http://schemas.openxmlformats.org/package/2006/relationships"><Relationship Type="http://schemas.openxmlformats.org/officeDocument/2006/relationships/image" Target="../media/image11.png" Id="rId8" /><Relationship Type="http://schemas.openxmlformats.org/officeDocument/2006/relationships/slideLayout" Target="../slideLayouts/slideLayout2.xml" Id="rId3" /><Relationship Type="http://schemas.openxmlformats.org/officeDocument/2006/relationships/image" Target="../media/image10.png" Id="rId7" /><Relationship Type="http://schemas.openxmlformats.org/officeDocument/2006/relationships/tags" Target="../tags/tag7.xml" Id="rId2" /><Relationship Type="http://schemas.openxmlformats.org/officeDocument/2006/relationships/vmlDrawing" Target="../drawings/vmlDrawing4.vml" Id="rId1" /><Relationship Type="http://schemas.openxmlformats.org/officeDocument/2006/relationships/image" Target="../media/image9.emf" Id="rId6" /><Relationship Type="http://schemas.openxmlformats.org/officeDocument/2006/relationships/oleObject" Target="../embeddings/oleObject4.bin" Id="rId5" /></Relationships>
</file>

<file path=ppt/slides/_rels/slide8.xml.rels>&#65279;<?xml version="1.0" encoding="utf-8"?><Relationships xmlns="http://schemas.openxmlformats.org/package/2006/relationships"><Relationship Type="http://schemas.openxmlformats.org/officeDocument/2006/relationships/slideLayout" Target="../slideLayouts/slideLayout2.xml" Id="rId3" /><Relationship Type="http://schemas.openxmlformats.org/officeDocument/2006/relationships/image" Target="../media/image12.png" Id="rId7" /><Relationship Type="http://schemas.openxmlformats.org/officeDocument/2006/relationships/tags" Target="../tags/tag8.xml" Id="rId2" /><Relationship Type="http://schemas.openxmlformats.org/officeDocument/2006/relationships/vmlDrawing" Target="../drawings/vmlDrawing5.vml" Id="rId1" /><Relationship Type="http://schemas.openxmlformats.org/officeDocument/2006/relationships/image" Target="../media/image9.emf" Id="rId6" /><Relationship Type="http://schemas.openxmlformats.org/officeDocument/2006/relationships/oleObject" Target="../embeddings/oleObject5.bin" Id="rId5" /></Relationships>
</file>

<file path=ppt/slides/_rels/slide9.xml.rels>&#65279;<?xml version="1.0" encoding="utf-8"?><Relationships xmlns="http://schemas.openxmlformats.org/package/2006/relationships"><Relationship Type="http://schemas.openxmlformats.org/officeDocument/2006/relationships/slideLayout" Target="../slideLayouts/slideLayout6.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and Web </a:t>
            </a:r>
            <a:r>
              <a:rPr lang="en-US"/>
              <a:t>Tools </a:t>
            </a:r>
            <a:r>
              <a:rPr lang="en-US" smtClean="0"/>
              <a:t>2012.2 RC</a:t>
            </a:r>
            <a:endParaRPr lang="en-US" dirty="0"/>
          </a:p>
        </p:txBody>
      </p:sp>
      <p:sp>
        <p:nvSpPr>
          <p:cNvPr id="3" name="Text Placeholder 2"/>
          <p:cNvSpPr>
            <a:spLocks noGrp="1"/>
          </p:cNvSpPr>
          <p:nvPr>
            <p:ph type="body" sz="quarter" idx="10"/>
          </p:nvPr>
        </p:nvSpPr>
        <p:spPr>
          <a:xfrm>
            <a:off x="519112" y="1447799"/>
            <a:ext cx="11149013" cy="3231654"/>
          </a:xfrm>
        </p:spPr>
        <p:txBody>
          <a:bodyPr/>
          <a:lstStyle/>
          <a:p>
            <a:r>
              <a:rPr lang="en-US" dirty="0" smtClean="0"/>
              <a:t>Just adds new project templates</a:t>
            </a:r>
          </a:p>
          <a:p>
            <a:r>
              <a:rPr lang="en-US" dirty="0" smtClean="0"/>
              <a:t>No changes to .NET or ASP.NET runtime</a:t>
            </a:r>
          </a:p>
          <a:p>
            <a:r>
              <a:rPr lang="en-US" dirty="0" smtClean="0"/>
              <a:t>Lightweight install (5 minutes, no reboot)</a:t>
            </a:r>
          </a:p>
          <a:p>
            <a:endParaRPr lang="en-US" dirty="0"/>
          </a:p>
          <a:p>
            <a:r>
              <a:rPr lang="en-US" dirty="0" smtClean="0"/>
              <a:t>Download and information: </a:t>
            </a:r>
            <a:r>
              <a:rPr lang="en-US" dirty="0" smtClean="0">
                <a:hlinkClick r:id="rId2"/>
              </a:rPr>
              <a:t>http://asp.net/vnext</a:t>
            </a:r>
            <a:r>
              <a:rPr lang="en-US" dirty="0" smtClean="0"/>
              <a:t> </a:t>
            </a:r>
            <a:endParaRPr lang="en-US" dirty="0"/>
          </a:p>
        </p:txBody>
      </p:sp>
    </p:spTree>
    <p:extLst>
      <p:ext uri="{BB962C8B-B14F-4D97-AF65-F5344CB8AC3E}">
        <p14:creationId xmlns:p14="http://schemas.microsoft.com/office/powerpoint/2010/main" val="29170059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notes</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Wireless information:</a:t>
            </a:r>
          </a:p>
        </p:txBody>
      </p:sp>
    </p:spTree>
    <p:extLst>
      <p:ext uri="{BB962C8B-B14F-4D97-AF65-F5344CB8AC3E}">
        <p14:creationId xmlns:p14="http://schemas.microsoft.com/office/powerpoint/2010/main" val="785056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038029"/>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p>
          <a:p>
            <a:pPr>
              <a:spcAft>
                <a:spcPts val="1200"/>
              </a:spcAft>
            </a:pPr>
            <a:r>
              <a:rPr lang="en-US" sz="3200" dirty="0" smtClean="0">
                <a:latin typeface="+mn-lt"/>
                <a:hlinkClick r:id="rId12"/>
              </a:rPr>
              <a:t>http://aka.ms/webcamps-training-kit</a:t>
            </a:r>
            <a:r>
              <a:rPr lang="en-US" sz="3200" dirty="0" smtClean="0">
                <a:latin typeface="+mn-lt"/>
              </a:rPr>
              <a:t> </a:t>
            </a:r>
          </a:p>
          <a:p>
            <a:pPr>
              <a:spcAft>
                <a:spcPts val="1200"/>
              </a:spcAft>
            </a:pPr>
            <a:r>
              <a:rPr lang="en-US" sz="3200" dirty="0">
                <a:latin typeface="+mn-lt"/>
                <a:hlinkClick r:id="rId13"/>
              </a:rPr>
              <a:t>http://aka.ms/webcamps-azure</a:t>
            </a:r>
            <a:r>
              <a:rPr lang="en-US" sz="3200" dirty="0">
                <a:latin typeface="+mn-lt"/>
              </a:rPr>
              <a:t> </a:t>
            </a:r>
            <a:r>
              <a:rPr lang="en-US" sz="3200" dirty="0" smtClean="0"/>
              <a:t>(free trial)</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528290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1554842"/>
            <a:ext cx="8483991" cy="4967514"/>
          </a:xfrm>
        </p:spPr>
        <p:txBody>
          <a:bodyPr/>
          <a:lstStyle/>
          <a:p>
            <a:pPr marL="0" indent="3175"/>
            <a:r>
              <a:rPr lang="en-US" sz="2800" dirty="0"/>
              <a:t>What’s new in ASP.NET 4.5</a:t>
            </a:r>
          </a:p>
          <a:p>
            <a:pPr marL="0" indent="3175"/>
            <a:r>
              <a:rPr lang="en-US" sz="2800" dirty="0"/>
              <a:t>Building and deploying websites with ASP.NET MVC 4</a:t>
            </a:r>
          </a:p>
          <a:p>
            <a:pPr marL="0" indent="3175"/>
            <a:r>
              <a:rPr lang="en-US" sz="2800" dirty="0"/>
              <a:t>Creating HTML5 Applications with jQuery</a:t>
            </a:r>
          </a:p>
          <a:p>
            <a:pPr marL="0" indent="3175"/>
            <a:r>
              <a:rPr lang="en-US" sz="2800" dirty="0"/>
              <a:t>Building a service layer with ASP.NET Web API</a:t>
            </a:r>
          </a:p>
          <a:p>
            <a:pPr marL="0" indent="3175"/>
            <a:r>
              <a:rPr lang="en-US" sz="2800" dirty="0"/>
              <a:t>Leveraging </a:t>
            </a:r>
            <a:r>
              <a:rPr lang="en-US" sz="2800" dirty="0" smtClean="0"/>
              <a:t>ASP.NET </a:t>
            </a:r>
            <a:r>
              <a:rPr lang="en-US" sz="2800" dirty="0" err="1" smtClean="0"/>
              <a:t>dev</a:t>
            </a:r>
            <a:r>
              <a:rPr lang="en-US" sz="2800" dirty="0" smtClean="0"/>
              <a:t> </a:t>
            </a:r>
            <a:r>
              <a:rPr lang="en-US" sz="2800" dirty="0"/>
              <a:t>skills to build apps for Office</a:t>
            </a:r>
          </a:p>
          <a:p>
            <a:pPr marL="0" indent="3175"/>
            <a:r>
              <a:rPr lang="en-US" sz="2800" dirty="0"/>
              <a:t>Building for the mobile web</a:t>
            </a:r>
          </a:p>
          <a:p>
            <a:pPr marL="0" indent="3175"/>
            <a:r>
              <a:rPr lang="en-US" sz="2800" dirty="0"/>
              <a:t>Real-time communications with SignalR</a:t>
            </a:r>
          </a:p>
          <a:p>
            <a:pPr marL="0" indent="3175"/>
            <a:r>
              <a:rPr lang="en-US" sz="2800" dirty="0"/>
              <a:t>Using Cloud Application Services</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9729553"/>
              </p:ext>
            </p:extLst>
          </p:nvPr>
        </p:nvGraphicFramePr>
        <p:xfrm>
          <a:off x="633045" y="496379"/>
          <a:ext cx="11131062" cy="5234220"/>
        </p:xfrm>
        <a:graphic>
          <a:graphicData uri="http://schemas.openxmlformats.org/drawingml/2006/table">
            <a:tbl>
              <a:tblPr/>
              <a:tblGrid>
                <a:gridCol w="5943600"/>
                <a:gridCol w="2831123"/>
                <a:gridCol w="2356339"/>
              </a:tblGrid>
              <a:tr h="272595">
                <a:tc>
                  <a:txBody>
                    <a:bodyPr/>
                    <a:lstStyle/>
                    <a:p>
                      <a:pPr rtl="0"/>
                      <a:r>
                        <a:rPr lang="en-US" sz="2000" dirty="0">
                          <a:solidFill>
                            <a:schemeClr val="bg1"/>
                          </a:solidFill>
                        </a:rPr>
                        <a:t>Welcome</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8:30am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What's new in ASP.NET 4.5</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dirty="0">
                          <a:solidFill>
                            <a:schemeClr val="bg1"/>
                          </a:solidFill>
                        </a:rPr>
                        <a:t>Building and deploying websites with ASP.NET MVC 4</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Creating HTML5 Applications with jQuery</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Lunch</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 service layer with ASP.NET Web API</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Leveraging your ASP.NET development skills to build Office Apps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and leveraging social services in ASP.NET</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r>
                        <a:rPr lang="en-US" sz="2000">
                          <a:solidFill>
                            <a:schemeClr val="bg1"/>
                          </a:solidFill>
                        </a:rPr>
                        <a:t>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for the mobile web</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2:30pm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Realtime communications with SignalR</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99">
                <a:tc>
                  <a:txBody>
                    <a:bodyPr/>
                    <a:lstStyle/>
                    <a:p>
                      <a:pPr rtl="0"/>
                      <a:r>
                        <a:rPr lang="en-US" sz="2000">
                          <a:solidFill>
                            <a:schemeClr val="bg1"/>
                          </a:solidFill>
                        </a:rPr>
                        <a:t>Using Cloud Application Services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67">
                <a:tc>
                  <a:txBody>
                    <a:bodyPr/>
                    <a:lstStyle/>
                    <a:p>
                      <a:pPr rtl="0"/>
                      <a:r>
                        <a:rPr lang="en-US" sz="2000" dirty="0">
                          <a:solidFill>
                            <a:schemeClr val="bg1"/>
                          </a:solidFill>
                        </a:rPr>
                        <a:t>Wrap Up</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5:00pm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79732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7689</TotalTime>
  <Words>951</Words>
  <Application>Microsoft Office PowerPoint</Application>
  <PresentationFormat>Custom</PresentationFormat>
  <Paragraphs>184</Paragraphs>
  <Slides>24</Slides>
  <Notes>13</Notes>
  <HiddenSlides>2</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Housekeeping notes</vt:lpstr>
      <vt:lpstr>Web Camps Keynote</vt:lpstr>
      <vt:lpstr>Agenda </vt:lpstr>
      <vt:lpstr>PowerPoint Presentation</vt:lpstr>
      <vt:lpstr>The foundation: tools &amp; frameworks</vt:lpstr>
      <vt:lpstr>Visual Studio 2012: The editor for serious web dev</vt:lpstr>
      <vt:lpstr>NuGet: The smart, easy way to manage dependencies</vt:lpstr>
      <vt:lpstr>ASP.NET: A Framework For All</vt:lpstr>
      <vt:lpstr>ASP.NET and Web Tools 2012.2 RC</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Keynote: The ASP.NET Web Platform in Context</dc:title>
  <dc:subject>Windows Azure</dc:subject>
  <dc:creator>Jon Galloway</dc:creator>
  <cp:lastModifiedBy>Jon Galloway</cp:lastModifiedBy>
  <cp:revision>333</cp:revision>
  <cp:lastPrinted>2011-10-11T14:25:22Z</cp:lastPrinted>
  <dcterms:created xsi:type="dcterms:W3CDTF">2011-03-29T16:07:22Z</dcterms:created>
  <dcterms:modified xsi:type="dcterms:W3CDTF">2012-12-21T07:03:32Z</dcterms:modified>
  <cp:version>1.0.0</cp:version>
  <dc:description>
    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
by Jon Gallowayjon.galloway@microsoft.com
http://weblogs.asp.net/jgalloway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