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56" r:id="rId4"/>
    <p:sldId id="260" r:id="rId5"/>
    <p:sldId id="257" r:id="rId6"/>
    <p:sldId id="261" r:id="rId7"/>
  </p:sldIdLst>
  <p:sldSz cx="10655300" cy="5184775"/>
  <p:notesSz cx="6858000" cy="9144000"/>
  <p:defaultTextStyle>
    <a:defPPr>
      <a:defRPr lang="ko-KR"/>
    </a:defPPr>
    <a:lvl1pPr marL="0" algn="l" defTabSz="760324" rtl="0" eaLnBrk="1" latinLnBrk="1" hangingPunct="1">
      <a:defRPr sz="1497" kern="1200">
        <a:solidFill>
          <a:schemeClr val="tx1"/>
        </a:solidFill>
        <a:latin typeface="+mn-lt"/>
        <a:ea typeface="+mn-ea"/>
        <a:cs typeface="+mn-cs"/>
      </a:defRPr>
    </a:lvl1pPr>
    <a:lvl2pPr marL="380162" algn="l" defTabSz="760324" rtl="0" eaLnBrk="1" latinLnBrk="1" hangingPunct="1">
      <a:defRPr sz="1497" kern="1200">
        <a:solidFill>
          <a:schemeClr val="tx1"/>
        </a:solidFill>
        <a:latin typeface="+mn-lt"/>
        <a:ea typeface="+mn-ea"/>
        <a:cs typeface="+mn-cs"/>
      </a:defRPr>
    </a:lvl2pPr>
    <a:lvl3pPr marL="760324" algn="l" defTabSz="760324" rtl="0" eaLnBrk="1" latinLnBrk="1" hangingPunct="1">
      <a:defRPr sz="1497" kern="1200">
        <a:solidFill>
          <a:schemeClr val="tx1"/>
        </a:solidFill>
        <a:latin typeface="+mn-lt"/>
        <a:ea typeface="+mn-ea"/>
        <a:cs typeface="+mn-cs"/>
      </a:defRPr>
    </a:lvl3pPr>
    <a:lvl4pPr marL="1140485" algn="l" defTabSz="760324" rtl="0" eaLnBrk="1" latinLnBrk="1" hangingPunct="1">
      <a:defRPr sz="1497" kern="1200">
        <a:solidFill>
          <a:schemeClr val="tx1"/>
        </a:solidFill>
        <a:latin typeface="+mn-lt"/>
        <a:ea typeface="+mn-ea"/>
        <a:cs typeface="+mn-cs"/>
      </a:defRPr>
    </a:lvl4pPr>
    <a:lvl5pPr marL="1520647" algn="l" defTabSz="760324" rtl="0" eaLnBrk="1" latinLnBrk="1" hangingPunct="1">
      <a:defRPr sz="1497" kern="1200">
        <a:solidFill>
          <a:schemeClr val="tx1"/>
        </a:solidFill>
        <a:latin typeface="+mn-lt"/>
        <a:ea typeface="+mn-ea"/>
        <a:cs typeface="+mn-cs"/>
      </a:defRPr>
    </a:lvl5pPr>
    <a:lvl6pPr marL="1900809" algn="l" defTabSz="760324" rtl="0" eaLnBrk="1" latinLnBrk="1" hangingPunct="1">
      <a:defRPr sz="1497" kern="1200">
        <a:solidFill>
          <a:schemeClr val="tx1"/>
        </a:solidFill>
        <a:latin typeface="+mn-lt"/>
        <a:ea typeface="+mn-ea"/>
        <a:cs typeface="+mn-cs"/>
      </a:defRPr>
    </a:lvl6pPr>
    <a:lvl7pPr marL="2280971" algn="l" defTabSz="760324" rtl="0" eaLnBrk="1" latinLnBrk="1" hangingPunct="1">
      <a:defRPr sz="1497" kern="1200">
        <a:solidFill>
          <a:schemeClr val="tx1"/>
        </a:solidFill>
        <a:latin typeface="+mn-lt"/>
        <a:ea typeface="+mn-ea"/>
        <a:cs typeface="+mn-cs"/>
      </a:defRPr>
    </a:lvl7pPr>
    <a:lvl8pPr marL="2661133" algn="l" defTabSz="760324" rtl="0" eaLnBrk="1" latinLnBrk="1" hangingPunct="1">
      <a:defRPr sz="1497" kern="1200">
        <a:solidFill>
          <a:schemeClr val="tx1"/>
        </a:solidFill>
        <a:latin typeface="+mn-lt"/>
        <a:ea typeface="+mn-ea"/>
        <a:cs typeface="+mn-cs"/>
      </a:defRPr>
    </a:lvl8pPr>
    <a:lvl9pPr marL="3041294" algn="l" defTabSz="760324" rtl="0" eaLnBrk="1" latinLnBrk="1" hangingPunct="1">
      <a:defRPr sz="14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2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913" y="848527"/>
            <a:ext cx="7991475" cy="1805070"/>
          </a:xfrm>
        </p:spPr>
        <p:txBody>
          <a:bodyPr anchor="b"/>
          <a:lstStyle>
            <a:lvl1pPr algn="ctr">
              <a:defRPr sz="453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913" y="2723207"/>
            <a:ext cx="7991475" cy="1251787"/>
          </a:xfrm>
        </p:spPr>
        <p:txBody>
          <a:bodyPr/>
          <a:lstStyle>
            <a:lvl1pPr marL="0" indent="0" algn="ctr">
              <a:buNone/>
              <a:defRPr sz="1814"/>
            </a:lvl1pPr>
            <a:lvl2pPr marL="345643" indent="0" algn="ctr">
              <a:buNone/>
              <a:defRPr sz="1512"/>
            </a:lvl2pPr>
            <a:lvl3pPr marL="691286" indent="0" algn="ctr">
              <a:buNone/>
              <a:defRPr sz="1361"/>
            </a:lvl3pPr>
            <a:lvl4pPr marL="1036930" indent="0" algn="ctr">
              <a:buNone/>
              <a:defRPr sz="1210"/>
            </a:lvl4pPr>
            <a:lvl5pPr marL="1382573" indent="0" algn="ctr">
              <a:buNone/>
              <a:defRPr sz="1210"/>
            </a:lvl5pPr>
            <a:lvl6pPr marL="1728216" indent="0" algn="ctr">
              <a:buNone/>
              <a:defRPr sz="1210"/>
            </a:lvl6pPr>
            <a:lvl7pPr marL="2073859" indent="0" algn="ctr">
              <a:buNone/>
              <a:defRPr sz="1210"/>
            </a:lvl7pPr>
            <a:lvl8pPr marL="2419502" indent="0" algn="ctr">
              <a:buNone/>
              <a:defRPr sz="1210"/>
            </a:lvl8pPr>
            <a:lvl9pPr marL="2765146" indent="0" algn="ctr">
              <a:buNone/>
              <a:defRPr sz="121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CD84-E8DF-4042-A60F-5942BC017A83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451A-61E7-45F7-B091-291243ABE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88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CD84-E8DF-4042-A60F-5942BC017A83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451A-61E7-45F7-B091-291243ABE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40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5199" y="276041"/>
            <a:ext cx="2297549" cy="439385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2552" y="276041"/>
            <a:ext cx="6759456" cy="439385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CD84-E8DF-4042-A60F-5942BC017A83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451A-61E7-45F7-B091-291243ABE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25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CD84-E8DF-4042-A60F-5942BC017A83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451A-61E7-45F7-B091-291243ABE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40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002" y="1292594"/>
            <a:ext cx="9190196" cy="2156722"/>
          </a:xfrm>
        </p:spPr>
        <p:txBody>
          <a:bodyPr anchor="b"/>
          <a:lstStyle>
            <a:lvl1pPr>
              <a:defRPr sz="453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002" y="3469719"/>
            <a:ext cx="9190196" cy="1134169"/>
          </a:xfrm>
        </p:spPr>
        <p:txBody>
          <a:bodyPr/>
          <a:lstStyle>
            <a:lvl1pPr marL="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1pPr>
            <a:lvl2pPr marL="34564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2pPr>
            <a:lvl3pPr marL="691286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3pPr>
            <a:lvl4pPr marL="1036930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4pPr>
            <a:lvl5pPr marL="1382573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5pPr>
            <a:lvl6pPr marL="1728216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6pPr>
            <a:lvl7pPr marL="2073859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7pPr>
            <a:lvl8pPr marL="2419502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8pPr>
            <a:lvl9pPr marL="2765146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CD84-E8DF-4042-A60F-5942BC017A83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451A-61E7-45F7-B091-291243ABE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37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2552" y="1380206"/>
            <a:ext cx="4528503" cy="328969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4245" y="1380206"/>
            <a:ext cx="4528503" cy="328969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CD84-E8DF-4042-A60F-5942BC017A83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451A-61E7-45F7-B091-291243ABE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78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940" y="276042"/>
            <a:ext cx="9190196" cy="10021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940" y="1270990"/>
            <a:ext cx="4507691" cy="622893"/>
          </a:xfrm>
        </p:spPr>
        <p:txBody>
          <a:bodyPr anchor="b"/>
          <a:lstStyle>
            <a:lvl1pPr marL="0" indent="0">
              <a:buNone/>
              <a:defRPr sz="1814" b="1"/>
            </a:lvl1pPr>
            <a:lvl2pPr marL="345643" indent="0">
              <a:buNone/>
              <a:defRPr sz="1512" b="1"/>
            </a:lvl2pPr>
            <a:lvl3pPr marL="691286" indent="0">
              <a:buNone/>
              <a:defRPr sz="1361" b="1"/>
            </a:lvl3pPr>
            <a:lvl4pPr marL="1036930" indent="0">
              <a:buNone/>
              <a:defRPr sz="1210" b="1"/>
            </a:lvl4pPr>
            <a:lvl5pPr marL="1382573" indent="0">
              <a:buNone/>
              <a:defRPr sz="1210" b="1"/>
            </a:lvl5pPr>
            <a:lvl6pPr marL="1728216" indent="0">
              <a:buNone/>
              <a:defRPr sz="1210" b="1"/>
            </a:lvl6pPr>
            <a:lvl7pPr marL="2073859" indent="0">
              <a:buNone/>
              <a:defRPr sz="1210" b="1"/>
            </a:lvl7pPr>
            <a:lvl8pPr marL="2419502" indent="0">
              <a:buNone/>
              <a:defRPr sz="1210" b="1"/>
            </a:lvl8pPr>
            <a:lvl9pPr marL="2765146" indent="0">
              <a:buNone/>
              <a:defRPr sz="121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3940" y="1893883"/>
            <a:ext cx="4507691" cy="278561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94246" y="1270990"/>
            <a:ext cx="4529890" cy="622893"/>
          </a:xfrm>
        </p:spPr>
        <p:txBody>
          <a:bodyPr anchor="b"/>
          <a:lstStyle>
            <a:lvl1pPr marL="0" indent="0">
              <a:buNone/>
              <a:defRPr sz="1814" b="1"/>
            </a:lvl1pPr>
            <a:lvl2pPr marL="345643" indent="0">
              <a:buNone/>
              <a:defRPr sz="1512" b="1"/>
            </a:lvl2pPr>
            <a:lvl3pPr marL="691286" indent="0">
              <a:buNone/>
              <a:defRPr sz="1361" b="1"/>
            </a:lvl3pPr>
            <a:lvl4pPr marL="1036930" indent="0">
              <a:buNone/>
              <a:defRPr sz="1210" b="1"/>
            </a:lvl4pPr>
            <a:lvl5pPr marL="1382573" indent="0">
              <a:buNone/>
              <a:defRPr sz="1210" b="1"/>
            </a:lvl5pPr>
            <a:lvl6pPr marL="1728216" indent="0">
              <a:buNone/>
              <a:defRPr sz="1210" b="1"/>
            </a:lvl6pPr>
            <a:lvl7pPr marL="2073859" indent="0">
              <a:buNone/>
              <a:defRPr sz="1210" b="1"/>
            </a:lvl7pPr>
            <a:lvl8pPr marL="2419502" indent="0">
              <a:buNone/>
              <a:defRPr sz="1210" b="1"/>
            </a:lvl8pPr>
            <a:lvl9pPr marL="2765146" indent="0">
              <a:buNone/>
              <a:defRPr sz="121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94246" y="1893883"/>
            <a:ext cx="4529890" cy="278561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CD84-E8DF-4042-A60F-5942BC017A83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451A-61E7-45F7-B091-291243ABE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6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CD84-E8DF-4042-A60F-5942BC017A83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451A-61E7-45F7-B091-291243ABE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80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CD84-E8DF-4042-A60F-5942BC017A83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451A-61E7-45F7-B091-291243ABE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08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940" y="345652"/>
            <a:ext cx="3436611" cy="1209781"/>
          </a:xfrm>
        </p:spPr>
        <p:txBody>
          <a:bodyPr anchor="b"/>
          <a:lstStyle>
            <a:lvl1pPr>
              <a:defRPr sz="241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9890" y="746512"/>
            <a:ext cx="5394246" cy="3684551"/>
          </a:xfrm>
        </p:spPr>
        <p:txBody>
          <a:bodyPr/>
          <a:lstStyle>
            <a:lvl1pPr>
              <a:defRPr sz="2419"/>
            </a:lvl1pPr>
            <a:lvl2pPr>
              <a:defRPr sz="2117"/>
            </a:lvl2pPr>
            <a:lvl3pPr>
              <a:defRPr sz="1814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/>
            </a:lvl7pPr>
            <a:lvl8pPr>
              <a:defRPr sz="1512"/>
            </a:lvl8pPr>
            <a:lvl9pPr>
              <a:defRPr sz="151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3940" y="1555433"/>
            <a:ext cx="3436611" cy="2881631"/>
          </a:xfrm>
        </p:spPr>
        <p:txBody>
          <a:bodyPr/>
          <a:lstStyle>
            <a:lvl1pPr marL="0" indent="0">
              <a:buNone/>
              <a:defRPr sz="1210"/>
            </a:lvl1pPr>
            <a:lvl2pPr marL="345643" indent="0">
              <a:buNone/>
              <a:defRPr sz="1058"/>
            </a:lvl2pPr>
            <a:lvl3pPr marL="691286" indent="0">
              <a:buNone/>
              <a:defRPr sz="907"/>
            </a:lvl3pPr>
            <a:lvl4pPr marL="1036930" indent="0">
              <a:buNone/>
              <a:defRPr sz="756"/>
            </a:lvl4pPr>
            <a:lvl5pPr marL="1382573" indent="0">
              <a:buNone/>
              <a:defRPr sz="756"/>
            </a:lvl5pPr>
            <a:lvl6pPr marL="1728216" indent="0">
              <a:buNone/>
              <a:defRPr sz="756"/>
            </a:lvl6pPr>
            <a:lvl7pPr marL="2073859" indent="0">
              <a:buNone/>
              <a:defRPr sz="756"/>
            </a:lvl7pPr>
            <a:lvl8pPr marL="2419502" indent="0">
              <a:buNone/>
              <a:defRPr sz="756"/>
            </a:lvl8pPr>
            <a:lvl9pPr marL="2765146" indent="0">
              <a:buNone/>
              <a:defRPr sz="756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CD84-E8DF-4042-A60F-5942BC017A83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451A-61E7-45F7-B091-291243ABE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81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940" y="345652"/>
            <a:ext cx="3436611" cy="1209781"/>
          </a:xfrm>
        </p:spPr>
        <p:txBody>
          <a:bodyPr anchor="b"/>
          <a:lstStyle>
            <a:lvl1pPr>
              <a:defRPr sz="241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29890" y="746512"/>
            <a:ext cx="5394246" cy="3684551"/>
          </a:xfrm>
        </p:spPr>
        <p:txBody>
          <a:bodyPr anchor="t"/>
          <a:lstStyle>
            <a:lvl1pPr marL="0" indent="0">
              <a:buNone/>
              <a:defRPr sz="2419"/>
            </a:lvl1pPr>
            <a:lvl2pPr marL="345643" indent="0">
              <a:buNone/>
              <a:defRPr sz="2117"/>
            </a:lvl2pPr>
            <a:lvl3pPr marL="691286" indent="0">
              <a:buNone/>
              <a:defRPr sz="1814"/>
            </a:lvl3pPr>
            <a:lvl4pPr marL="1036930" indent="0">
              <a:buNone/>
              <a:defRPr sz="1512"/>
            </a:lvl4pPr>
            <a:lvl5pPr marL="1382573" indent="0">
              <a:buNone/>
              <a:defRPr sz="1512"/>
            </a:lvl5pPr>
            <a:lvl6pPr marL="1728216" indent="0">
              <a:buNone/>
              <a:defRPr sz="1512"/>
            </a:lvl6pPr>
            <a:lvl7pPr marL="2073859" indent="0">
              <a:buNone/>
              <a:defRPr sz="1512"/>
            </a:lvl7pPr>
            <a:lvl8pPr marL="2419502" indent="0">
              <a:buNone/>
              <a:defRPr sz="1512"/>
            </a:lvl8pPr>
            <a:lvl9pPr marL="2765146" indent="0">
              <a:buNone/>
              <a:defRPr sz="1512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3940" y="1555433"/>
            <a:ext cx="3436611" cy="2881631"/>
          </a:xfrm>
        </p:spPr>
        <p:txBody>
          <a:bodyPr/>
          <a:lstStyle>
            <a:lvl1pPr marL="0" indent="0">
              <a:buNone/>
              <a:defRPr sz="1210"/>
            </a:lvl1pPr>
            <a:lvl2pPr marL="345643" indent="0">
              <a:buNone/>
              <a:defRPr sz="1058"/>
            </a:lvl2pPr>
            <a:lvl3pPr marL="691286" indent="0">
              <a:buNone/>
              <a:defRPr sz="907"/>
            </a:lvl3pPr>
            <a:lvl4pPr marL="1036930" indent="0">
              <a:buNone/>
              <a:defRPr sz="756"/>
            </a:lvl4pPr>
            <a:lvl5pPr marL="1382573" indent="0">
              <a:buNone/>
              <a:defRPr sz="756"/>
            </a:lvl5pPr>
            <a:lvl6pPr marL="1728216" indent="0">
              <a:buNone/>
              <a:defRPr sz="756"/>
            </a:lvl6pPr>
            <a:lvl7pPr marL="2073859" indent="0">
              <a:buNone/>
              <a:defRPr sz="756"/>
            </a:lvl7pPr>
            <a:lvl8pPr marL="2419502" indent="0">
              <a:buNone/>
              <a:defRPr sz="756"/>
            </a:lvl8pPr>
            <a:lvl9pPr marL="2765146" indent="0">
              <a:buNone/>
              <a:defRPr sz="756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CD84-E8DF-4042-A60F-5942BC017A83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451A-61E7-45F7-B091-291243ABE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46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2552" y="276042"/>
            <a:ext cx="9190196" cy="100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552" y="1380206"/>
            <a:ext cx="9190196" cy="328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2552" y="4805519"/>
            <a:ext cx="2397443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4CD84-E8DF-4042-A60F-5942BC017A83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9568" y="4805519"/>
            <a:ext cx="3596164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5305" y="4805519"/>
            <a:ext cx="2397443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4451A-61E7-45F7-B091-291243ABE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49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91286" rtl="0" eaLnBrk="1" latinLnBrk="1" hangingPunct="1">
        <a:lnSpc>
          <a:spcPct val="90000"/>
        </a:lnSpc>
        <a:spcBef>
          <a:spcPct val="0"/>
        </a:spcBef>
        <a:buNone/>
        <a:defRPr sz="33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2822" indent="-172822" algn="l" defTabSz="691286" rtl="0" eaLnBrk="1" latinLnBrk="1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2117" kern="1200">
          <a:solidFill>
            <a:schemeClr val="tx1"/>
          </a:solidFill>
          <a:latin typeface="+mn-lt"/>
          <a:ea typeface="+mn-ea"/>
          <a:cs typeface="+mn-cs"/>
        </a:defRPr>
      </a:lvl1pPr>
      <a:lvl2pPr marL="518465" indent="-172822" algn="l" defTabSz="691286" rtl="0" eaLnBrk="1" latinLnBrk="1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indent="-172822" algn="l" defTabSz="691286" rtl="0" eaLnBrk="1" latinLnBrk="1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209751" indent="-172822" algn="l" defTabSz="691286" rtl="0" eaLnBrk="1" latinLnBrk="1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4pPr>
      <a:lvl5pPr marL="1555394" indent="-172822" algn="l" defTabSz="691286" rtl="0" eaLnBrk="1" latinLnBrk="1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5pPr>
      <a:lvl6pPr marL="1901038" indent="-172822" algn="l" defTabSz="691286" rtl="0" eaLnBrk="1" latinLnBrk="1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6pPr>
      <a:lvl7pPr marL="2246681" indent="-172822" algn="l" defTabSz="691286" rtl="0" eaLnBrk="1" latinLnBrk="1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7pPr>
      <a:lvl8pPr marL="2592324" indent="-172822" algn="l" defTabSz="691286" rtl="0" eaLnBrk="1" latinLnBrk="1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8pPr>
      <a:lvl9pPr marL="2937967" indent="-172822" algn="l" defTabSz="691286" rtl="0" eaLnBrk="1" latinLnBrk="1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1286" rtl="0" eaLnBrk="1" latinLnBrk="1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1pPr>
      <a:lvl2pPr marL="345643" algn="l" defTabSz="691286" rtl="0" eaLnBrk="1" latinLnBrk="1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2pPr>
      <a:lvl3pPr marL="691286" algn="l" defTabSz="691286" rtl="0" eaLnBrk="1" latinLnBrk="1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3pPr>
      <a:lvl4pPr marL="1036930" algn="l" defTabSz="691286" rtl="0" eaLnBrk="1" latinLnBrk="1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4pPr>
      <a:lvl5pPr marL="1382573" algn="l" defTabSz="691286" rtl="0" eaLnBrk="1" latinLnBrk="1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5pPr>
      <a:lvl6pPr marL="1728216" algn="l" defTabSz="691286" rtl="0" eaLnBrk="1" latinLnBrk="1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6pPr>
      <a:lvl7pPr marL="2073859" algn="l" defTabSz="691286" rtl="0" eaLnBrk="1" latinLnBrk="1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7pPr>
      <a:lvl8pPr marL="2419502" algn="l" defTabSz="691286" rtl="0" eaLnBrk="1" latinLnBrk="1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8pPr>
      <a:lvl9pPr marL="2765146" algn="l" defTabSz="691286" rtl="0" eaLnBrk="1" latinLnBrk="1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103" y="269557"/>
            <a:ext cx="629898" cy="629898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206256" y="171880"/>
            <a:ext cx="1182532" cy="32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시작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90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103" y="269557"/>
            <a:ext cx="629898" cy="6298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6256" y="171880"/>
            <a:ext cx="1450664" cy="32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89958" y="1230658"/>
            <a:ext cx="2547016" cy="37313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ysClr val="windowText" lastClr="000000"/>
                </a:solidFill>
              </a:rPr>
              <a:t>모험가</a:t>
            </a:r>
            <a:endParaRPr lang="en-US" altLang="ko-KR" sz="36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3600" dirty="0" smtClean="0">
                <a:solidFill>
                  <a:sysClr val="windowText" lastClr="000000"/>
                </a:solidFill>
              </a:rPr>
              <a:t>파티</a:t>
            </a:r>
            <a:endParaRPr lang="ko-KR" alt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154308" y="1230658"/>
            <a:ext cx="1179099" cy="37313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smtClean="0">
                <a:solidFill>
                  <a:sysClr val="windowText" lastClr="000000"/>
                </a:solidFill>
              </a:rPr>
              <a:t>튜토리얼</a:t>
            </a:r>
            <a:endParaRPr lang="ko-KR" alt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1256" y="494597"/>
            <a:ext cx="8893052" cy="5985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ysClr val="windowText" lastClr="000000"/>
                </a:solidFill>
              </a:rPr>
              <a:t>게임 팁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1257" y="1230657"/>
            <a:ext cx="2547016" cy="37313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ysClr val="windowText" lastClr="000000"/>
                </a:solidFill>
              </a:rPr>
              <a:t>던전</a:t>
            </a:r>
            <a:endParaRPr lang="ko-KR" alt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25608" y="1230658"/>
            <a:ext cx="2547016" cy="37313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ysClr val="windowText" lastClr="000000"/>
                </a:solidFill>
              </a:rPr>
              <a:t>모험가</a:t>
            </a:r>
            <a:endParaRPr lang="en-US" altLang="ko-KR" sz="3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3600" dirty="0" smtClean="0">
                <a:solidFill>
                  <a:sysClr val="windowText" lastClr="000000"/>
                </a:solidFill>
              </a:rPr>
              <a:t>길드</a:t>
            </a:r>
            <a:endParaRPr lang="ko-KR" altLang="en-US" sz="3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54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7842163" y="4785241"/>
            <a:ext cx="266050" cy="2660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7573779" y="4785241"/>
            <a:ext cx="266050" cy="2660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60" y="3083410"/>
            <a:ext cx="1681780" cy="168178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103" y="269557"/>
            <a:ext cx="629898" cy="629898"/>
          </a:xfrm>
          <a:prstGeom prst="rect">
            <a:avLst/>
          </a:prstGeom>
        </p:spPr>
      </p:pic>
      <p:sp>
        <p:nvSpPr>
          <p:cNvPr id="48" name="타원 47"/>
          <p:cNvSpPr/>
          <p:nvPr/>
        </p:nvSpPr>
        <p:spPr>
          <a:xfrm>
            <a:off x="4130040" y="1501140"/>
            <a:ext cx="845820" cy="845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모험가 </a:t>
            </a:r>
            <a:r>
              <a:rPr lang="en-US" altLang="ko-KR" sz="1050" dirty="0" smtClean="0"/>
              <a:t>1</a:t>
            </a:r>
          </a:p>
          <a:p>
            <a:pPr algn="ctr"/>
            <a:r>
              <a:rPr lang="en-US" altLang="ko-KR" sz="700" dirty="0" smtClean="0"/>
              <a:t>(</a:t>
            </a:r>
            <a:r>
              <a:rPr lang="ko-KR" altLang="en-US" sz="700" dirty="0" smtClean="0"/>
              <a:t>주 캐릭터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sp>
        <p:nvSpPr>
          <p:cNvPr id="49" name="타원 48"/>
          <p:cNvSpPr/>
          <p:nvPr/>
        </p:nvSpPr>
        <p:spPr>
          <a:xfrm>
            <a:off x="3627120" y="2423160"/>
            <a:ext cx="845820" cy="845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모험가 </a:t>
            </a:r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sp>
        <p:nvSpPr>
          <p:cNvPr id="50" name="타원 49"/>
          <p:cNvSpPr/>
          <p:nvPr/>
        </p:nvSpPr>
        <p:spPr>
          <a:xfrm>
            <a:off x="4693418" y="2423160"/>
            <a:ext cx="845820" cy="845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모험가 </a:t>
            </a:r>
            <a:r>
              <a:rPr lang="en-US" altLang="ko-KR" sz="1050" dirty="0" smtClean="0"/>
              <a:t>3</a:t>
            </a:r>
            <a:endParaRPr lang="ko-KR" altLang="en-US" sz="1050" dirty="0"/>
          </a:p>
        </p:txBody>
      </p:sp>
      <p:grpSp>
        <p:nvGrpSpPr>
          <p:cNvPr id="52" name="그룹 51"/>
          <p:cNvGrpSpPr/>
          <p:nvPr/>
        </p:nvGrpSpPr>
        <p:grpSpPr>
          <a:xfrm>
            <a:off x="6454140" y="3512584"/>
            <a:ext cx="908686" cy="1538707"/>
            <a:chOff x="6454140" y="3512584"/>
            <a:chExt cx="908686" cy="1538707"/>
          </a:xfrm>
        </p:grpSpPr>
        <p:grpSp>
          <p:nvGrpSpPr>
            <p:cNvPr id="31" name="그룹 30"/>
            <p:cNvGrpSpPr/>
            <p:nvPr/>
          </p:nvGrpSpPr>
          <p:grpSpPr>
            <a:xfrm>
              <a:off x="6454140" y="3512584"/>
              <a:ext cx="908686" cy="1270514"/>
              <a:chOff x="6242646" y="3333750"/>
              <a:chExt cx="1120180" cy="1566223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6242646" y="4566598"/>
                <a:ext cx="863004" cy="32797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6242646" y="3333750"/>
                <a:ext cx="1120180" cy="1566223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9130" tIns="34565" rIns="69130" bIns="3456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132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6242646" y="4572000"/>
                <a:ext cx="1120180" cy="327973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9130" tIns="34565" rIns="69130" bIns="3456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132"/>
              </a:p>
            </p:txBody>
          </p:sp>
          <p:cxnSp>
            <p:nvCxnSpPr>
              <p:cNvPr id="9" name="직선 연결선 8"/>
              <p:cNvCxnSpPr>
                <a:stCxn id="5" idx="0"/>
              </p:cNvCxnSpPr>
              <p:nvPr/>
            </p:nvCxnSpPr>
            <p:spPr>
              <a:xfrm>
                <a:off x="6802736" y="3333750"/>
                <a:ext cx="0" cy="590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 flipH="1">
                <a:off x="6242646" y="3924300"/>
                <a:ext cx="560090" cy="6477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타원 12"/>
              <p:cNvSpPr/>
              <p:nvPr/>
            </p:nvSpPr>
            <p:spPr>
              <a:xfrm>
                <a:off x="6285509" y="3533136"/>
                <a:ext cx="1034455" cy="8286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/>
                  <a:t>모험가 </a:t>
                </a:r>
                <a:r>
                  <a:rPr lang="en-US" altLang="ko-KR" sz="1050" dirty="0"/>
                  <a:t>1</a:t>
                </a:r>
                <a:endParaRPr lang="ko-KR" altLang="en-US" sz="1050" dirty="0"/>
              </a:p>
            </p:txBody>
          </p:sp>
        </p:grpSp>
        <p:sp>
          <p:nvSpPr>
            <p:cNvPr id="51" name="직사각형 50"/>
            <p:cNvSpPr/>
            <p:nvPr/>
          </p:nvSpPr>
          <p:spPr>
            <a:xfrm>
              <a:off x="6454140" y="4785241"/>
              <a:ext cx="908686" cy="2660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9130" tIns="34565" rIns="69130" bIns="3456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32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7573779" y="3512584"/>
            <a:ext cx="908686" cy="1538707"/>
            <a:chOff x="6454140" y="3512584"/>
            <a:chExt cx="908686" cy="1538707"/>
          </a:xfrm>
        </p:grpSpPr>
        <p:grpSp>
          <p:nvGrpSpPr>
            <p:cNvPr id="54" name="그룹 53"/>
            <p:cNvGrpSpPr/>
            <p:nvPr/>
          </p:nvGrpSpPr>
          <p:grpSpPr>
            <a:xfrm>
              <a:off x="6454140" y="3512584"/>
              <a:ext cx="908686" cy="1270514"/>
              <a:chOff x="6242646" y="3333750"/>
              <a:chExt cx="1120180" cy="1566223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6242646" y="4566598"/>
                <a:ext cx="863004" cy="32797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6242646" y="3333750"/>
                <a:ext cx="1120180" cy="1566223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9130" tIns="34565" rIns="69130" bIns="3456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132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6242646" y="4572000"/>
                <a:ext cx="1120180" cy="327973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9130" tIns="34565" rIns="69130" bIns="3456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132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6285509" y="3533136"/>
                <a:ext cx="1034455" cy="8286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/>
                  <a:t>모험가 </a:t>
                </a:r>
                <a:r>
                  <a:rPr lang="en-US" altLang="ko-KR" sz="1050" dirty="0" smtClean="0"/>
                  <a:t>2</a:t>
                </a:r>
                <a:endParaRPr lang="ko-KR" altLang="en-US" sz="1050" dirty="0"/>
              </a:p>
            </p:txBody>
          </p:sp>
        </p:grpSp>
        <p:sp>
          <p:nvSpPr>
            <p:cNvPr id="55" name="직사각형 54"/>
            <p:cNvSpPr/>
            <p:nvPr/>
          </p:nvSpPr>
          <p:spPr>
            <a:xfrm>
              <a:off x="6454140" y="4785241"/>
              <a:ext cx="908686" cy="2660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9130" tIns="34565" rIns="69130" bIns="3456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32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8693418" y="3484988"/>
            <a:ext cx="908686" cy="1538707"/>
            <a:chOff x="6454140" y="3512584"/>
            <a:chExt cx="908686" cy="1538707"/>
          </a:xfrm>
        </p:grpSpPr>
        <p:grpSp>
          <p:nvGrpSpPr>
            <p:cNvPr id="63" name="그룹 62"/>
            <p:cNvGrpSpPr/>
            <p:nvPr/>
          </p:nvGrpSpPr>
          <p:grpSpPr>
            <a:xfrm>
              <a:off x="6454140" y="3512584"/>
              <a:ext cx="908686" cy="1270514"/>
              <a:chOff x="6242646" y="3333750"/>
              <a:chExt cx="1120180" cy="1566223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6242646" y="4566598"/>
                <a:ext cx="863004" cy="32797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6242646" y="3333750"/>
                <a:ext cx="1120180" cy="1566223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9130" tIns="34565" rIns="69130" bIns="3456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132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6242646" y="4572000"/>
                <a:ext cx="1120180" cy="327973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9130" tIns="34565" rIns="69130" bIns="3456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132"/>
              </a:p>
            </p:txBody>
          </p:sp>
          <p:cxnSp>
            <p:nvCxnSpPr>
              <p:cNvPr id="68" name="직선 연결선 67"/>
              <p:cNvCxnSpPr>
                <a:stCxn id="66" idx="0"/>
              </p:cNvCxnSpPr>
              <p:nvPr/>
            </p:nvCxnSpPr>
            <p:spPr>
              <a:xfrm>
                <a:off x="6802736" y="3333750"/>
                <a:ext cx="0" cy="590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>
                <a:endCxn id="66" idx="3"/>
              </p:cNvCxnSpPr>
              <p:nvPr/>
            </p:nvCxnSpPr>
            <p:spPr>
              <a:xfrm>
                <a:off x="6802737" y="3924300"/>
                <a:ext cx="560089" cy="1925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타원 69"/>
              <p:cNvSpPr/>
              <p:nvPr/>
            </p:nvSpPr>
            <p:spPr>
              <a:xfrm>
                <a:off x="6285509" y="3533136"/>
                <a:ext cx="1034455" cy="8286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/>
                  <a:t>모험가 </a:t>
                </a:r>
                <a:r>
                  <a:rPr lang="en-US" altLang="ko-KR" sz="1050" dirty="0" smtClean="0"/>
                  <a:t>3</a:t>
                </a:r>
                <a:endParaRPr lang="ko-KR" altLang="en-US" sz="1050" dirty="0"/>
              </a:p>
            </p:txBody>
          </p:sp>
        </p:grpSp>
        <p:sp>
          <p:nvSpPr>
            <p:cNvPr id="64" name="직사각형 63"/>
            <p:cNvSpPr/>
            <p:nvPr/>
          </p:nvSpPr>
          <p:spPr>
            <a:xfrm>
              <a:off x="6454140" y="4785241"/>
              <a:ext cx="908686" cy="2660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9130" tIns="34565" rIns="69130" bIns="3456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32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206256" y="171880"/>
            <a:ext cx="1024403" cy="55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마을 및 던전 내부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206256" y="171880"/>
            <a:ext cx="1024403" cy="55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예시 </a:t>
            </a:r>
            <a:r>
              <a:rPr lang="en-US" altLang="ko-KR" dirty="0" smtClean="0"/>
              <a:t>1)</a:t>
            </a:r>
          </a:p>
          <a:p>
            <a:r>
              <a:rPr lang="ko-KR" altLang="en-US" dirty="0" smtClean="0"/>
              <a:t>던전 내부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685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103" y="269557"/>
            <a:ext cx="629898" cy="629898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206256" y="171880"/>
            <a:ext cx="1182532" cy="32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모험가 길드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3655652" y="655491"/>
            <a:ext cx="845820" cy="845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모험가 </a:t>
            </a:r>
            <a:endParaRPr lang="en-US" altLang="ko-KR" sz="1050" dirty="0"/>
          </a:p>
          <a:p>
            <a:pPr algn="ctr"/>
            <a:r>
              <a:rPr lang="en-US" altLang="ko-KR" sz="1050" dirty="0" smtClean="0"/>
              <a:t>1</a:t>
            </a:r>
          </a:p>
        </p:txBody>
      </p:sp>
      <p:sp>
        <p:nvSpPr>
          <p:cNvPr id="36" name="타원 35"/>
          <p:cNvSpPr/>
          <p:nvPr/>
        </p:nvSpPr>
        <p:spPr>
          <a:xfrm>
            <a:off x="2809832" y="3083177"/>
            <a:ext cx="845820" cy="845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NPC</a:t>
            </a:r>
            <a:endParaRPr lang="ko-KR" altLang="en-US" sz="1050" dirty="0"/>
          </a:p>
        </p:txBody>
      </p:sp>
      <p:sp>
        <p:nvSpPr>
          <p:cNvPr id="37" name="타원 36"/>
          <p:cNvSpPr/>
          <p:nvPr/>
        </p:nvSpPr>
        <p:spPr>
          <a:xfrm>
            <a:off x="7388492" y="2660267"/>
            <a:ext cx="845820" cy="845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모험가 </a:t>
            </a:r>
            <a:r>
              <a:rPr lang="en-US" altLang="ko-KR" sz="1050" dirty="0" smtClean="0"/>
              <a:t>3</a:t>
            </a:r>
            <a:endParaRPr lang="ko-KR" altLang="en-US" sz="1050" dirty="0"/>
          </a:p>
        </p:txBody>
      </p:sp>
      <p:sp>
        <p:nvSpPr>
          <p:cNvPr id="2" name="직사각형 1"/>
          <p:cNvSpPr/>
          <p:nvPr/>
        </p:nvSpPr>
        <p:spPr>
          <a:xfrm>
            <a:off x="419386" y="899455"/>
            <a:ext cx="2200061" cy="3452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벽</a:t>
            </a:r>
            <a:endParaRPr lang="ko-KR" altLang="en-US" sz="3200" dirty="0"/>
          </a:p>
        </p:txBody>
      </p:sp>
      <p:sp>
        <p:nvSpPr>
          <p:cNvPr id="4" name="세로로 말린 두루마리 모양 3"/>
          <p:cNvSpPr/>
          <p:nvPr/>
        </p:nvSpPr>
        <p:spPr>
          <a:xfrm>
            <a:off x="1801300" y="2017523"/>
            <a:ext cx="721895" cy="1065654"/>
          </a:xfrm>
          <a:prstGeom prst="verticalScroll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던전 지도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924078" y="2145059"/>
            <a:ext cx="1368162" cy="646267"/>
          </a:xfrm>
          <a:prstGeom prst="wedgeRoundRectCallout">
            <a:avLst>
              <a:gd name="adj1" fmla="val 41479"/>
              <a:gd name="adj2" fmla="val 63085"/>
              <a:gd name="adj3" fmla="val 1666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모험가 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A</a:t>
            </a:r>
            <a:r>
              <a:rPr lang="ko-KR" altLang="en-US" sz="1200" dirty="0" err="1" smtClean="0">
                <a:solidFill>
                  <a:sysClr val="windowText" lastClr="000000"/>
                </a:solidFill>
              </a:rPr>
              <a:t>등급이에요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751904" y="2312927"/>
            <a:ext cx="1368162" cy="956797"/>
          </a:xfrm>
          <a:prstGeom prst="wedgeRoundRectCallout">
            <a:avLst>
              <a:gd name="adj1" fmla="val -37918"/>
              <a:gd name="adj2" fmla="val 58055"/>
              <a:gd name="adj3" fmla="val 1666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아직 아무도 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못 찾은 던전 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지도를 보물과 바꾸시죠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52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103" y="269557"/>
            <a:ext cx="629898" cy="629898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206256" y="171880"/>
            <a:ext cx="1182532" cy="32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모험가 </a:t>
            </a:r>
            <a:r>
              <a:rPr lang="ko-KR" altLang="en-US" dirty="0" smtClean="0"/>
              <a:t>파티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318375" y="1052848"/>
            <a:ext cx="1669099" cy="2826339"/>
            <a:chOff x="6454140" y="3512584"/>
            <a:chExt cx="908686" cy="1538707"/>
          </a:xfrm>
        </p:grpSpPr>
        <p:grpSp>
          <p:nvGrpSpPr>
            <p:cNvPr id="15" name="그룹 14"/>
            <p:cNvGrpSpPr/>
            <p:nvPr/>
          </p:nvGrpSpPr>
          <p:grpSpPr>
            <a:xfrm>
              <a:off x="6454140" y="3512584"/>
              <a:ext cx="908686" cy="1270514"/>
              <a:chOff x="6242646" y="3333750"/>
              <a:chExt cx="1120180" cy="1566223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6242646" y="4566598"/>
                <a:ext cx="1120180" cy="32797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242646" y="3333750"/>
                <a:ext cx="1120180" cy="1566223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9130" tIns="34565" rIns="69130" bIns="3456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6242646" y="4572000"/>
                <a:ext cx="1120180" cy="327973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9130" tIns="34565" rIns="69130" bIns="3456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" name="직선 연결선 19"/>
              <p:cNvCxnSpPr>
                <a:stCxn id="18" idx="0"/>
              </p:cNvCxnSpPr>
              <p:nvPr/>
            </p:nvCxnSpPr>
            <p:spPr>
              <a:xfrm>
                <a:off x="6802736" y="3333750"/>
                <a:ext cx="0" cy="590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6242646" y="3924300"/>
                <a:ext cx="560090" cy="6477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타원 21"/>
              <p:cNvSpPr/>
              <p:nvPr/>
            </p:nvSpPr>
            <p:spPr>
              <a:xfrm>
                <a:off x="6285509" y="3533136"/>
                <a:ext cx="1034455" cy="8286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모험가 </a:t>
                </a:r>
                <a:r>
                  <a:rPr lang="en-US" altLang="ko-KR" dirty="0" smtClean="0"/>
                  <a:t>1</a:t>
                </a:r>
              </a:p>
              <a:p>
                <a:pPr algn="ctr"/>
                <a:r>
                  <a:rPr lang="en-US" altLang="ko-KR" dirty="0" smtClean="0"/>
                  <a:t>Lv.1</a:t>
                </a:r>
                <a:endParaRPr lang="ko-KR" altLang="en-US" dirty="0"/>
              </a:p>
            </p:txBody>
          </p:sp>
        </p:grpSp>
        <p:sp>
          <p:nvSpPr>
            <p:cNvPr id="16" name="직사각형 15"/>
            <p:cNvSpPr/>
            <p:nvPr/>
          </p:nvSpPr>
          <p:spPr>
            <a:xfrm>
              <a:off x="6454140" y="4785241"/>
              <a:ext cx="908686" cy="2660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9130" tIns="34565" rIns="69130" bIns="3456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550147" y="1052848"/>
            <a:ext cx="1669099" cy="2826339"/>
            <a:chOff x="2307385" y="1195646"/>
            <a:chExt cx="908686" cy="1538707"/>
          </a:xfrm>
        </p:grpSpPr>
        <p:sp>
          <p:nvSpPr>
            <p:cNvPr id="11" name="직사각형 10"/>
            <p:cNvSpPr/>
            <p:nvPr/>
          </p:nvSpPr>
          <p:spPr>
            <a:xfrm>
              <a:off x="2575769" y="2468303"/>
              <a:ext cx="266050" cy="26605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307385" y="2468303"/>
              <a:ext cx="266050" cy="2660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2307385" y="1195646"/>
              <a:ext cx="908686" cy="1538707"/>
              <a:chOff x="6454140" y="3512584"/>
              <a:chExt cx="908686" cy="1538707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6454140" y="3512584"/>
                <a:ext cx="908686" cy="1270514"/>
                <a:chOff x="6242646" y="3333750"/>
                <a:chExt cx="1120180" cy="1566223"/>
              </a:xfrm>
            </p:grpSpPr>
            <p:sp>
              <p:nvSpPr>
                <p:cNvPr id="26" name="직사각형 25"/>
                <p:cNvSpPr/>
                <p:nvPr/>
              </p:nvSpPr>
              <p:spPr>
                <a:xfrm>
                  <a:off x="6242646" y="4566598"/>
                  <a:ext cx="1120180" cy="32797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6242646" y="3333750"/>
                  <a:ext cx="1120180" cy="1566223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9130" tIns="34565" rIns="69130" bIns="3456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6242646" y="4572000"/>
                  <a:ext cx="1120180" cy="327973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9130" tIns="34565" rIns="69130" bIns="3456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타원 28"/>
                <p:cNvSpPr/>
                <p:nvPr/>
              </p:nvSpPr>
              <p:spPr>
                <a:xfrm>
                  <a:off x="6285509" y="3533136"/>
                  <a:ext cx="1034455" cy="8286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모험가 </a:t>
                  </a:r>
                  <a:r>
                    <a:rPr lang="en-US" altLang="ko-KR" dirty="0" smtClean="0"/>
                    <a:t>2</a:t>
                  </a:r>
                </a:p>
                <a:p>
                  <a:pPr algn="ctr"/>
                  <a:r>
                    <a:rPr lang="en-US" altLang="ko-KR" dirty="0" smtClean="0"/>
                    <a:t>Lv.1</a:t>
                  </a:r>
                  <a:endParaRPr lang="ko-KR" altLang="en-US" dirty="0"/>
                </a:p>
              </p:txBody>
            </p:sp>
          </p:grpSp>
          <p:sp>
            <p:nvSpPr>
              <p:cNvPr id="25" name="직사각형 24"/>
              <p:cNvSpPr/>
              <p:nvPr/>
            </p:nvSpPr>
            <p:spPr>
              <a:xfrm>
                <a:off x="6454140" y="4785241"/>
                <a:ext cx="908686" cy="26605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9130" tIns="34565" rIns="69130" bIns="3456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5896267" y="1052848"/>
            <a:ext cx="1669099" cy="2826339"/>
            <a:chOff x="6454140" y="3512584"/>
            <a:chExt cx="908686" cy="1538707"/>
          </a:xfrm>
        </p:grpSpPr>
        <p:grpSp>
          <p:nvGrpSpPr>
            <p:cNvPr id="31" name="그룹 30"/>
            <p:cNvGrpSpPr/>
            <p:nvPr/>
          </p:nvGrpSpPr>
          <p:grpSpPr>
            <a:xfrm>
              <a:off x="6454140" y="3512584"/>
              <a:ext cx="908686" cy="1270514"/>
              <a:chOff x="6242646" y="3333750"/>
              <a:chExt cx="1120180" cy="1566223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6242646" y="4566598"/>
                <a:ext cx="1120180" cy="32797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6242646" y="3333750"/>
                <a:ext cx="1120180" cy="1566223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9130" tIns="34565" rIns="69130" bIns="3456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242646" y="4572000"/>
                <a:ext cx="1120180" cy="327973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9130" tIns="34565" rIns="69130" bIns="3456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9" name="직선 연결선 38"/>
              <p:cNvCxnSpPr>
                <a:stCxn id="34" idx="0"/>
              </p:cNvCxnSpPr>
              <p:nvPr/>
            </p:nvCxnSpPr>
            <p:spPr>
              <a:xfrm>
                <a:off x="6802736" y="3333750"/>
                <a:ext cx="0" cy="590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>
                <a:endCxn id="34" idx="3"/>
              </p:cNvCxnSpPr>
              <p:nvPr/>
            </p:nvCxnSpPr>
            <p:spPr>
              <a:xfrm>
                <a:off x="6802737" y="3924300"/>
                <a:ext cx="560089" cy="1925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타원 40"/>
              <p:cNvSpPr/>
              <p:nvPr/>
            </p:nvSpPr>
            <p:spPr>
              <a:xfrm>
                <a:off x="6285509" y="3533136"/>
                <a:ext cx="1034455" cy="8286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모험가 </a:t>
                </a:r>
                <a:r>
                  <a:rPr lang="en-US" altLang="ko-KR" dirty="0" smtClean="0"/>
                  <a:t>3</a:t>
                </a:r>
              </a:p>
              <a:p>
                <a:pPr algn="ctr"/>
                <a:r>
                  <a:rPr lang="en-US" altLang="ko-KR" dirty="0" smtClean="0"/>
                  <a:t>Lv.1</a:t>
                </a:r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6454140" y="4785241"/>
              <a:ext cx="908686" cy="2660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9130" tIns="34565" rIns="69130" bIns="3456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981856" y="4188294"/>
            <a:ext cx="7949013" cy="790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2858" y="4258347"/>
            <a:ext cx="666565" cy="666565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1843540" y="4251430"/>
            <a:ext cx="666565" cy="666565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2638065" y="4251430"/>
            <a:ext cx="666565" cy="666565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3432590" y="4251430"/>
            <a:ext cx="666565" cy="6665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4203272" y="4258346"/>
            <a:ext cx="666565" cy="6665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4997797" y="4244513"/>
            <a:ext cx="666565" cy="6665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5792322" y="4232481"/>
            <a:ext cx="666565" cy="6665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6563004" y="4225564"/>
            <a:ext cx="666565" cy="6665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7357529" y="4225564"/>
            <a:ext cx="666565" cy="6665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8152054" y="4232481"/>
            <a:ext cx="666565" cy="6665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8258601" y="2707005"/>
            <a:ext cx="1813550" cy="117218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258601" y="1225716"/>
            <a:ext cx="1813550" cy="117218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강화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07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73</Words>
  <Application>Microsoft Office PowerPoint</Application>
  <PresentationFormat>사용자 지정</PresentationFormat>
  <Paragraphs>40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</cp:revision>
  <dcterms:created xsi:type="dcterms:W3CDTF">2022-05-13T14:18:14Z</dcterms:created>
  <dcterms:modified xsi:type="dcterms:W3CDTF">2022-05-13T17:22:43Z</dcterms:modified>
</cp:coreProperties>
</file>