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655300" cy="5184775"/>
  <p:notesSz cx="6858000" cy="9144000"/>
  <p:defaultTextStyle>
    <a:defPPr>
      <a:defRPr lang="ko-KR"/>
    </a:defPPr>
    <a:lvl1pPr marL="0" algn="l" defTabSz="760324" rtl="0" eaLnBrk="1" latinLnBrk="1" hangingPunct="1">
      <a:defRPr sz="1497" kern="1200">
        <a:solidFill>
          <a:schemeClr val="tx1"/>
        </a:solidFill>
        <a:latin typeface="+mn-lt"/>
        <a:ea typeface="+mn-ea"/>
        <a:cs typeface="+mn-cs"/>
      </a:defRPr>
    </a:lvl1pPr>
    <a:lvl2pPr marL="380162" algn="l" defTabSz="760324" rtl="0" eaLnBrk="1" latinLnBrk="1" hangingPunct="1">
      <a:defRPr sz="1497" kern="1200">
        <a:solidFill>
          <a:schemeClr val="tx1"/>
        </a:solidFill>
        <a:latin typeface="+mn-lt"/>
        <a:ea typeface="+mn-ea"/>
        <a:cs typeface="+mn-cs"/>
      </a:defRPr>
    </a:lvl2pPr>
    <a:lvl3pPr marL="760324" algn="l" defTabSz="760324" rtl="0" eaLnBrk="1" latinLnBrk="1" hangingPunct="1">
      <a:defRPr sz="1497" kern="1200">
        <a:solidFill>
          <a:schemeClr val="tx1"/>
        </a:solidFill>
        <a:latin typeface="+mn-lt"/>
        <a:ea typeface="+mn-ea"/>
        <a:cs typeface="+mn-cs"/>
      </a:defRPr>
    </a:lvl3pPr>
    <a:lvl4pPr marL="1140485" algn="l" defTabSz="760324" rtl="0" eaLnBrk="1" latinLnBrk="1" hangingPunct="1">
      <a:defRPr sz="1497" kern="1200">
        <a:solidFill>
          <a:schemeClr val="tx1"/>
        </a:solidFill>
        <a:latin typeface="+mn-lt"/>
        <a:ea typeface="+mn-ea"/>
        <a:cs typeface="+mn-cs"/>
      </a:defRPr>
    </a:lvl4pPr>
    <a:lvl5pPr marL="1520647" algn="l" defTabSz="760324" rtl="0" eaLnBrk="1" latinLnBrk="1" hangingPunct="1">
      <a:defRPr sz="1497" kern="1200">
        <a:solidFill>
          <a:schemeClr val="tx1"/>
        </a:solidFill>
        <a:latin typeface="+mn-lt"/>
        <a:ea typeface="+mn-ea"/>
        <a:cs typeface="+mn-cs"/>
      </a:defRPr>
    </a:lvl5pPr>
    <a:lvl6pPr marL="1900809" algn="l" defTabSz="760324" rtl="0" eaLnBrk="1" latinLnBrk="1" hangingPunct="1">
      <a:defRPr sz="1497" kern="1200">
        <a:solidFill>
          <a:schemeClr val="tx1"/>
        </a:solidFill>
        <a:latin typeface="+mn-lt"/>
        <a:ea typeface="+mn-ea"/>
        <a:cs typeface="+mn-cs"/>
      </a:defRPr>
    </a:lvl6pPr>
    <a:lvl7pPr marL="2280971" algn="l" defTabSz="760324" rtl="0" eaLnBrk="1" latinLnBrk="1" hangingPunct="1">
      <a:defRPr sz="1497" kern="1200">
        <a:solidFill>
          <a:schemeClr val="tx1"/>
        </a:solidFill>
        <a:latin typeface="+mn-lt"/>
        <a:ea typeface="+mn-ea"/>
        <a:cs typeface="+mn-cs"/>
      </a:defRPr>
    </a:lvl7pPr>
    <a:lvl8pPr marL="2661133" algn="l" defTabSz="760324" rtl="0" eaLnBrk="1" latinLnBrk="1" hangingPunct="1">
      <a:defRPr sz="1497" kern="1200">
        <a:solidFill>
          <a:schemeClr val="tx1"/>
        </a:solidFill>
        <a:latin typeface="+mn-lt"/>
        <a:ea typeface="+mn-ea"/>
        <a:cs typeface="+mn-cs"/>
      </a:defRPr>
    </a:lvl8pPr>
    <a:lvl9pPr marL="3041294" algn="l" defTabSz="760324" rtl="0" eaLnBrk="1" latinLnBrk="1" hangingPunct="1">
      <a:defRPr sz="149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2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913" y="848527"/>
            <a:ext cx="7991475" cy="1805070"/>
          </a:xfrm>
        </p:spPr>
        <p:txBody>
          <a:bodyPr anchor="b"/>
          <a:lstStyle>
            <a:lvl1pPr algn="ctr">
              <a:defRPr sz="453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913" y="2723207"/>
            <a:ext cx="7991475" cy="1251787"/>
          </a:xfrm>
        </p:spPr>
        <p:txBody>
          <a:bodyPr/>
          <a:lstStyle>
            <a:lvl1pPr marL="0" indent="0" algn="ctr">
              <a:buNone/>
              <a:defRPr sz="1814"/>
            </a:lvl1pPr>
            <a:lvl2pPr marL="345643" indent="0" algn="ctr">
              <a:buNone/>
              <a:defRPr sz="1512"/>
            </a:lvl2pPr>
            <a:lvl3pPr marL="691286" indent="0" algn="ctr">
              <a:buNone/>
              <a:defRPr sz="1361"/>
            </a:lvl3pPr>
            <a:lvl4pPr marL="1036930" indent="0" algn="ctr">
              <a:buNone/>
              <a:defRPr sz="1210"/>
            </a:lvl4pPr>
            <a:lvl5pPr marL="1382573" indent="0" algn="ctr">
              <a:buNone/>
              <a:defRPr sz="1210"/>
            </a:lvl5pPr>
            <a:lvl6pPr marL="1728216" indent="0" algn="ctr">
              <a:buNone/>
              <a:defRPr sz="1210"/>
            </a:lvl6pPr>
            <a:lvl7pPr marL="2073859" indent="0" algn="ctr">
              <a:buNone/>
              <a:defRPr sz="1210"/>
            </a:lvl7pPr>
            <a:lvl8pPr marL="2419502" indent="0" algn="ctr">
              <a:buNone/>
              <a:defRPr sz="1210"/>
            </a:lvl8pPr>
            <a:lvl9pPr marL="2765146" indent="0" algn="ctr">
              <a:buNone/>
              <a:defRPr sz="121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D84-E8DF-4042-A60F-5942BC017A8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8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D84-E8DF-4042-A60F-5942BC017A8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0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5199" y="276041"/>
            <a:ext cx="2297549" cy="439385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552" y="276041"/>
            <a:ext cx="6759456" cy="439385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D84-E8DF-4042-A60F-5942BC017A8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5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D84-E8DF-4042-A60F-5942BC017A8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0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002" y="1292594"/>
            <a:ext cx="9190196" cy="2156722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002" y="3469719"/>
            <a:ext cx="9190196" cy="1134169"/>
          </a:xfrm>
        </p:spPr>
        <p:txBody>
          <a:bodyPr/>
          <a:lstStyle>
            <a:lvl1pPr marL="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1pPr>
            <a:lvl2pPr marL="34564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691286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3pPr>
            <a:lvl4pPr marL="1036930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4pPr>
            <a:lvl5pPr marL="1382573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5pPr>
            <a:lvl6pPr marL="1728216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6pPr>
            <a:lvl7pPr marL="2073859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7pPr>
            <a:lvl8pPr marL="2419502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8pPr>
            <a:lvl9pPr marL="2765146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D84-E8DF-4042-A60F-5942BC017A8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552" y="1380206"/>
            <a:ext cx="4528503" cy="328969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4245" y="1380206"/>
            <a:ext cx="4528503" cy="328969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D84-E8DF-4042-A60F-5942BC017A8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8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40" y="276042"/>
            <a:ext cx="9190196" cy="10021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940" y="1270990"/>
            <a:ext cx="4507691" cy="622893"/>
          </a:xfrm>
        </p:spPr>
        <p:txBody>
          <a:bodyPr anchor="b"/>
          <a:lstStyle>
            <a:lvl1pPr marL="0" indent="0">
              <a:buNone/>
              <a:defRPr sz="1814" b="1"/>
            </a:lvl1pPr>
            <a:lvl2pPr marL="345643" indent="0">
              <a:buNone/>
              <a:defRPr sz="1512" b="1"/>
            </a:lvl2pPr>
            <a:lvl3pPr marL="691286" indent="0">
              <a:buNone/>
              <a:defRPr sz="1361" b="1"/>
            </a:lvl3pPr>
            <a:lvl4pPr marL="1036930" indent="0">
              <a:buNone/>
              <a:defRPr sz="1210" b="1"/>
            </a:lvl4pPr>
            <a:lvl5pPr marL="1382573" indent="0">
              <a:buNone/>
              <a:defRPr sz="1210" b="1"/>
            </a:lvl5pPr>
            <a:lvl6pPr marL="1728216" indent="0">
              <a:buNone/>
              <a:defRPr sz="1210" b="1"/>
            </a:lvl6pPr>
            <a:lvl7pPr marL="2073859" indent="0">
              <a:buNone/>
              <a:defRPr sz="1210" b="1"/>
            </a:lvl7pPr>
            <a:lvl8pPr marL="2419502" indent="0">
              <a:buNone/>
              <a:defRPr sz="1210" b="1"/>
            </a:lvl8pPr>
            <a:lvl9pPr marL="2765146" indent="0">
              <a:buNone/>
              <a:defRPr sz="121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3940" y="1893883"/>
            <a:ext cx="4507691" cy="27856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4246" y="1270990"/>
            <a:ext cx="4529890" cy="622893"/>
          </a:xfrm>
        </p:spPr>
        <p:txBody>
          <a:bodyPr anchor="b"/>
          <a:lstStyle>
            <a:lvl1pPr marL="0" indent="0">
              <a:buNone/>
              <a:defRPr sz="1814" b="1"/>
            </a:lvl1pPr>
            <a:lvl2pPr marL="345643" indent="0">
              <a:buNone/>
              <a:defRPr sz="1512" b="1"/>
            </a:lvl2pPr>
            <a:lvl3pPr marL="691286" indent="0">
              <a:buNone/>
              <a:defRPr sz="1361" b="1"/>
            </a:lvl3pPr>
            <a:lvl4pPr marL="1036930" indent="0">
              <a:buNone/>
              <a:defRPr sz="1210" b="1"/>
            </a:lvl4pPr>
            <a:lvl5pPr marL="1382573" indent="0">
              <a:buNone/>
              <a:defRPr sz="1210" b="1"/>
            </a:lvl5pPr>
            <a:lvl6pPr marL="1728216" indent="0">
              <a:buNone/>
              <a:defRPr sz="1210" b="1"/>
            </a:lvl6pPr>
            <a:lvl7pPr marL="2073859" indent="0">
              <a:buNone/>
              <a:defRPr sz="1210" b="1"/>
            </a:lvl7pPr>
            <a:lvl8pPr marL="2419502" indent="0">
              <a:buNone/>
              <a:defRPr sz="1210" b="1"/>
            </a:lvl8pPr>
            <a:lvl9pPr marL="2765146" indent="0">
              <a:buNone/>
              <a:defRPr sz="121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4246" y="1893883"/>
            <a:ext cx="4529890" cy="27856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D84-E8DF-4042-A60F-5942BC017A8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D84-E8DF-4042-A60F-5942BC017A8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80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D84-E8DF-4042-A60F-5942BC017A8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08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40" y="345652"/>
            <a:ext cx="3436611" cy="1209781"/>
          </a:xfrm>
        </p:spPr>
        <p:txBody>
          <a:bodyPr anchor="b"/>
          <a:lstStyle>
            <a:lvl1pPr>
              <a:defRPr sz="241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890" y="746512"/>
            <a:ext cx="5394246" cy="3684551"/>
          </a:xfrm>
        </p:spPr>
        <p:txBody>
          <a:bodyPr/>
          <a:lstStyle>
            <a:lvl1pPr>
              <a:defRPr sz="2419"/>
            </a:lvl1pPr>
            <a:lvl2pPr>
              <a:defRPr sz="2117"/>
            </a:lvl2pPr>
            <a:lvl3pPr>
              <a:defRPr sz="1814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3940" y="1555433"/>
            <a:ext cx="3436611" cy="2881631"/>
          </a:xfrm>
        </p:spPr>
        <p:txBody>
          <a:bodyPr/>
          <a:lstStyle>
            <a:lvl1pPr marL="0" indent="0">
              <a:buNone/>
              <a:defRPr sz="1210"/>
            </a:lvl1pPr>
            <a:lvl2pPr marL="345643" indent="0">
              <a:buNone/>
              <a:defRPr sz="1058"/>
            </a:lvl2pPr>
            <a:lvl3pPr marL="691286" indent="0">
              <a:buNone/>
              <a:defRPr sz="907"/>
            </a:lvl3pPr>
            <a:lvl4pPr marL="1036930" indent="0">
              <a:buNone/>
              <a:defRPr sz="756"/>
            </a:lvl4pPr>
            <a:lvl5pPr marL="1382573" indent="0">
              <a:buNone/>
              <a:defRPr sz="756"/>
            </a:lvl5pPr>
            <a:lvl6pPr marL="1728216" indent="0">
              <a:buNone/>
              <a:defRPr sz="756"/>
            </a:lvl6pPr>
            <a:lvl7pPr marL="2073859" indent="0">
              <a:buNone/>
              <a:defRPr sz="756"/>
            </a:lvl7pPr>
            <a:lvl8pPr marL="2419502" indent="0">
              <a:buNone/>
              <a:defRPr sz="756"/>
            </a:lvl8pPr>
            <a:lvl9pPr marL="2765146" indent="0">
              <a:buNone/>
              <a:defRPr sz="75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D84-E8DF-4042-A60F-5942BC017A8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1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40" y="345652"/>
            <a:ext cx="3436611" cy="1209781"/>
          </a:xfrm>
        </p:spPr>
        <p:txBody>
          <a:bodyPr anchor="b"/>
          <a:lstStyle>
            <a:lvl1pPr>
              <a:defRPr sz="241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29890" y="746512"/>
            <a:ext cx="5394246" cy="3684551"/>
          </a:xfrm>
        </p:spPr>
        <p:txBody>
          <a:bodyPr anchor="t"/>
          <a:lstStyle>
            <a:lvl1pPr marL="0" indent="0">
              <a:buNone/>
              <a:defRPr sz="2419"/>
            </a:lvl1pPr>
            <a:lvl2pPr marL="345643" indent="0">
              <a:buNone/>
              <a:defRPr sz="2117"/>
            </a:lvl2pPr>
            <a:lvl3pPr marL="691286" indent="0">
              <a:buNone/>
              <a:defRPr sz="1814"/>
            </a:lvl3pPr>
            <a:lvl4pPr marL="1036930" indent="0">
              <a:buNone/>
              <a:defRPr sz="1512"/>
            </a:lvl4pPr>
            <a:lvl5pPr marL="1382573" indent="0">
              <a:buNone/>
              <a:defRPr sz="1512"/>
            </a:lvl5pPr>
            <a:lvl6pPr marL="1728216" indent="0">
              <a:buNone/>
              <a:defRPr sz="1512"/>
            </a:lvl6pPr>
            <a:lvl7pPr marL="2073859" indent="0">
              <a:buNone/>
              <a:defRPr sz="1512"/>
            </a:lvl7pPr>
            <a:lvl8pPr marL="2419502" indent="0">
              <a:buNone/>
              <a:defRPr sz="1512"/>
            </a:lvl8pPr>
            <a:lvl9pPr marL="2765146" indent="0">
              <a:buNone/>
              <a:defRPr sz="151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3940" y="1555433"/>
            <a:ext cx="3436611" cy="2881631"/>
          </a:xfrm>
        </p:spPr>
        <p:txBody>
          <a:bodyPr/>
          <a:lstStyle>
            <a:lvl1pPr marL="0" indent="0">
              <a:buNone/>
              <a:defRPr sz="1210"/>
            </a:lvl1pPr>
            <a:lvl2pPr marL="345643" indent="0">
              <a:buNone/>
              <a:defRPr sz="1058"/>
            </a:lvl2pPr>
            <a:lvl3pPr marL="691286" indent="0">
              <a:buNone/>
              <a:defRPr sz="907"/>
            </a:lvl3pPr>
            <a:lvl4pPr marL="1036930" indent="0">
              <a:buNone/>
              <a:defRPr sz="756"/>
            </a:lvl4pPr>
            <a:lvl5pPr marL="1382573" indent="0">
              <a:buNone/>
              <a:defRPr sz="756"/>
            </a:lvl5pPr>
            <a:lvl6pPr marL="1728216" indent="0">
              <a:buNone/>
              <a:defRPr sz="756"/>
            </a:lvl6pPr>
            <a:lvl7pPr marL="2073859" indent="0">
              <a:buNone/>
              <a:defRPr sz="756"/>
            </a:lvl7pPr>
            <a:lvl8pPr marL="2419502" indent="0">
              <a:buNone/>
              <a:defRPr sz="756"/>
            </a:lvl8pPr>
            <a:lvl9pPr marL="2765146" indent="0">
              <a:buNone/>
              <a:defRPr sz="75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D84-E8DF-4042-A60F-5942BC017A8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6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552" y="276042"/>
            <a:ext cx="9190196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552" y="1380206"/>
            <a:ext cx="9190196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552" y="4805519"/>
            <a:ext cx="2397443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4CD84-E8DF-4042-A60F-5942BC017A8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9568" y="4805519"/>
            <a:ext cx="3596164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5305" y="4805519"/>
            <a:ext cx="2397443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49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1286" rtl="0" eaLnBrk="1" latinLnBrk="1" hangingPunct="1">
        <a:lnSpc>
          <a:spcPct val="90000"/>
        </a:lnSpc>
        <a:spcBef>
          <a:spcPct val="0"/>
        </a:spcBef>
        <a:buNone/>
        <a:defRPr sz="33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822" indent="-172822" algn="l" defTabSz="691286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1pPr>
      <a:lvl2pPr marL="518465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209751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555394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901038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246681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592324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937967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45643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91286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3pPr>
      <a:lvl4pPr marL="1036930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382573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728216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073859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419502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765146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7842163" y="4785241"/>
            <a:ext cx="266050" cy="266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573779" y="4785241"/>
            <a:ext cx="266050" cy="2660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0" y="3083410"/>
            <a:ext cx="1681780" cy="168178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103" y="269557"/>
            <a:ext cx="629898" cy="629898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4130040" y="1501140"/>
            <a:ext cx="845820" cy="845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모험가 </a:t>
            </a:r>
            <a:r>
              <a:rPr lang="en-US" altLang="ko-KR" sz="1050" dirty="0" smtClean="0"/>
              <a:t>1</a:t>
            </a:r>
          </a:p>
          <a:p>
            <a:pPr algn="ctr"/>
            <a:r>
              <a:rPr lang="en-US" altLang="ko-KR" sz="700" dirty="0" smtClean="0"/>
              <a:t>(</a:t>
            </a:r>
            <a:r>
              <a:rPr lang="ko-KR" altLang="en-US" sz="700" dirty="0" smtClean="0"/>
              <a:t>주 캐릭터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49" name="타원 48"/>
          <p:cNvSpPr/>
          <p:nvPr/>
        </p:nvSpPr>
        <p:spPr>
          <a:xfrm>
            <a:off x="3627120" y="2423160"/>
            <a:ext cx="845820" cy="845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모험가 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50" name="타원 49"/>
          <p:cNvSpPr/>
          <p:nvPr/>
        </p:nvSpPr>
        <p:spPr>
          <a:xfrm>
            <a:off x="4693418" y="2423160"/>
            <a:ext cx="845820" cy="845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모험가 </a:t>
            </a:r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6454140" y="3512584"/>
            <a:ext cx="908686" cy="1538707"/>
            <a:chOff x="6454140" y="3512584"/>
            <a:chExt cx="908686" cy="1538707"/>
          </a:xfrm>
        </p:grpSpPr>
        <p:grpSp>
          <p:nvGrpSpPr>
            <p:cNvPr id="31" name="그룹 30"/>
            <p:cNvGrpSpPr/>
            <p:nvPr/>
          </p:nvGrpSpPr>
          <p:grpSpPr>
            <a:xfrm>
              <a:off x="6454140" y="3512584"/>
              <a:ext cx="908686" cy="1270514"/>
              <a:chOff x="6242646" y="3333750"/>
              <a:chExt cx="1120180" cy="1566223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6242646" y="4566598"/>
                <a:ext cx="863004" cy="32797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6242646" y="3333750"/>
                <a:ext cx="1120180" cy="156622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32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242646" y="4572000"/>
                <a:ext cx="1120180" cy="32797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32"/>
              </a:p>
            </p:txBody>
          </p:sp>
          <p:cxnSp>
            <p:nvCxnSpPr>
              <p:cNvPr id="9" name="직선 연결선 8"/>
              <p:cNvCxnSpPr>
                <a:stCxn id="5" idx="0"/>
              </p:cNvCxnSpPr>
              <p:nvPr/>
            </p:nvCxnSpPr>
            <p:spPr>
              <a:xfrm>
                <a:off x="6802736" y="3333750"/>
                <a:ext cx="0" cy="590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H="1">
                <a:off x="6242646" y="3924300"/>
                <a:ext cx="560090" cy="6477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/>
              <p:cNvSpPr/>
              <p:nvPr/>
            </p:nvSpPr>
            <p:spPr>
              <a:xfrm>
                <a:off x="6285509" y="3533136"/>
                <a:ext cx="1034455" cy="828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/>
                  <a:t>모험가 </a:t>
                </a:r>
                <a:r>
                  <a:rPr lang="en-US" altLang="ko-KR" sz="1050" dirty="0"/>
                  <a:t>1</a:t>
                </a:r>
                <a:endParaRPr lang="ko-KR" altLang="en-US" sz="1050" dirty="0"/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>
              <a:off x="6454140" y="4785241"/>
              <a:ext cx="908686" cy="2660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32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7573779" y="3512584"/>
            <a:ext cx="908686" cy="1538707"/>
            <a:chOff x="6454140" y="3512584"/>
            <a:chExt cx="908686" cy="1538707"/>
          </a:xfrm>
        </p:grpSpPr>
        <p:grpSp>
          <p:nvGrpSpPr>
            <p:cNvPr id="54" name="그룹 53"/>
            <p:cNvGrpSpPr/>
            <p:nvPr/>
          </p:nvGrpSpPr>
          <p:grpSpPr>
            <a:xfrm>
              <a:off x="6454140" y="3512584"/>
              <a:ext cx="908686" cy="1270514"/>
              <a:chOff x="6242646" y="3333750"/>
              <a:chExt cx="1120180" cy="156622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6242646" y="4566598"/>
                <a:ext cx="863004" cy="32797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242646" y="3333750"/>
                <a:ext cx="1120180" cy="156622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32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242646" y="4572000"/>
                <a:ext cx="1120180" cy="32797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32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6285509" y="3533136"/>
                <a:ext cx="1034455" cy="828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/>
                  <a:t>모험가 </a:t>
                </a:r>
                <a:r>
                  <a:rPr lang="en-US" altLang="ko-KR" sz="1050" dirty="0" smtClean="0"/>
                  <a:t>2</a:t>
                </a:r>
                <a:endParaRPr lang="ko-KR" altLang="en-US" sz="1050" dirty="0"/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6454140" y="4785241"/>
              <a:ext cx="908686" cy="2660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32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693418" y="3484988"/>
            <a:ext cx="908686" cy="1538707"/>
            <a:chOff x="6454140" y="3512584"/>
            <a:chExt cx="908686" cy="1538707"/>
          </a:xfrm>
        </p:grpSpPr>
        <p:grpSp>
          <p:nvGrpSpPr>
            <p:cNvPr id="63" name="그룹 62"/>
            <p:cNvGrpSpPr/>
            <p:nvPr/>
          </p:nvGrpSpPr>
          <p:grpSpPr>
            <a:xfrm>
              <a:off x="6454140" y="3512584"/>
              <a:ext cx="908686" cy="1270514"/>
              <a:chOff x="6242646" y="3333750"/>
              <a:chExt cx="1120180" cy="1566223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6242646" y="4566598"/>
                <a:ext cx="863004" cy="32797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242646" y="3333750"/>
                <a:ext cx="1120180" cy="156622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32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242646" y="4572000"/>
                <a:ext cx="1120180" cy="32797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32"/>
              </a:p>
            </p:txBody>
          </p:sp>
          <p:cxnSp>
            <p:nvCxnSpPr>
              <p:cNvPr id="68" name="직선 연결선 67"/>
              <p:cNvCxnSpPr>
                <a:stCxn id="66" idx="0"/>
              </p:cNvCxnSpPr>
              <p:nvPr/>
            </p:nvCxnSpPr>
            <p:spPr>
              <a:xfrm>
                <a:off x="6802736" y="3333750"/>
                <a:ext cx="0" cy="590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>
                <a:endCxn id="66" idx="3"/>
              </p:cNvCxnSpPr>
              <p:nvPr/>
            </p:nvCxnSpPr>
            <p:spPr>
              <a:xfrm>
                <a:off x="6802737" y="3924300"/>
                <a:ext cx="560089" cy="1925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타원 69"/>
              <p:cNvSpPr/>
              <p:nvPr/>
            </p:nvSpPr>
            <p:spPr>
              <a:xfrm>
                <a:off x="6285509" y="3533136"/>
                <a:ext cx="1034455" cy="828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/>
                  <a:t>모험가 </a:t>
                </a:r>
                <a:r>
                  <a:rPr lang="en-US" altLang="ko-KR" sz="1050" dirty="0" smtClean="0"/>
                  <a:t>3</a:t>
                </a:r>
                <a:endParaRPr lang="ko-KR" altLang="en-US" sz="1050" dirty="0"/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6454140" y="4785241"/>
              <a:ext cx="908686" cy="2660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32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06256" y="171880"/>
            <a:ext cx="1024403" cy="32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던전 내부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103" y="269557"/>
            <a:ext cx="629898" cy="629898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206256" y="171880"/>
            <a:ext cx="1182532" cy="32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모험가 길드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3655652" y="655491"/>
            <a:ext cx="845820" cy="845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모험가 </a:t>
            </a:r>
            <a:endParaRPr lang="en-US" altLang="ko-KR" sz="1050" dirty="0"/>
          </a:p>
          <a:p>
            <a:pPr algn="ctr"/>
            <a:r>
              <a:rPr lang="en-US" altLang="ko-KR" sz="1050" dirty="0" smtClean="0"/>
              <a:t>1</a:t>
            </a:r>
          </a:p>
        </p:txBody>
      </p:sp>
      <p:sp>
        <p:nvSpPr>
          <p:cNvPr id="36" name="타원 35"/>
          <p:cNvSpPr/>
          <p:nvPr/>
        </p:nvSpPr>
        <p:spPr>
          <a:xfrm>
            <a:off x="2809832" y="3083177"/>
            <a:ext cx="845820" cy="845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모험가 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37" name="타원 36"/>
          <p:cNvSpPr/>
          <p:nvPr/>
        </p:nvSpPr>
        <p:spPr>
          <a:xfrm>
            <a:off x="7388492" y="2660267"/>
            <a:ext cx="845820" cy="845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모험가 </a:t>
            </a:r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95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26</Words>
  <Application>Microsoft Office PowerPoint</Application>
  <PresentationFormat>사용자 지정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2022-05-13T14:18:14Z</dcterms:created>
  <dcterms:modified xsi:type="dcterms:W3CDTF">2022-05-13T14:48:26Z</dcterms:modified>
</cp:coreProperties>
</file>