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9"/>
  </p:notesMasterIdLst>
  <p:sldIdLst>
    <p:sldId id="256" r:id="rId2"/>
    <p:sldId id="711" r:id="rId3"/>
    <p:sldId id="606" r:id="rId4"/>
    <p:sldId id="688" r:id="rId5"/>
    <p:sldId id="713" r:id="rId6"/>
    <p:sldId id="715" r:id="rId7"/>
    <p:sldId id="71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50"/>
    <p:restoredTop sz="94523"/>
  </p:normalViewPr>
  <p:slideViewPr>
    <p:cSldViewPr snapToGrid="0" snapToObjects="1">
      <p:cViewPr varScale="1">
        <p:scale>
          <a:sx n="83" d="100"/>
          <a:sy n="83" d="100"/>
        </p:scale>
        <p:origin x="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25A8-55FE-E742-8479-57BF6127C7E6}"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79203A8A-7B9D-8347-83AC-7BB434A3386D}">
      <dgm:prSet phldrT="[Text]"/>
      <dgm:spPr/>
      <dgm:t>
        <a:bodyPr/>
        <a:lstStyle/>
        <a:p>
          <a:r>
            <a:rPr lang="en-US" dirty="0"/>
            <a:t>Creates Interoperability Barriers</a:t>
          </a:r>
        </a:p>
      </dgm:t>
    </dgm:pt>
    <dgm:pt modelId="{BED6B758-7408-8049-9D67-73B280130B75}" type="parTrans" cxnId="{0657C16E-3340-2841-94B8-289C0ABD2050}">
      <dgm:prSet/>
      <dgm:spPr/>
      <dgm:t>
        <a:bodyPr/>
        <a:lstStyle/>
        <a:p>
          <a:endParaRPr lang="en-US"/>
        </a:p>
      </dgm:t>
    </dgm:pt>
    <dgm:pt modelId="{E4BB79D4-A216-C040-A711-BDEF3AD6B07B}" type="sibTrans" cxnId="{0657C16E-3340-2841-94B8-289C0ABD2050}">
      <dgm:prSet/>
      <dgm:spPr/>
      <dgm:t>
        <a:bodyPr/>
        <a:lstStyle/>
        <a:p>
          <a:endParaRPr lang="en-US"/>
        </a:p>
      </dgm:t>
    </dgm:pt>
    <dgm:pt modelId="{FA3453EC-0BE6-B640-BB07-70C0A3418255}">
      <dgm:prSet phldrT="[Text]"/>
      <dgm:spPr/>
      <dgm:t>
        <a:bodyPr/>
        <a:lstStyle/>
        <a:p>
          <a:r>
            <a:rPr lang="en-US" dirty="0"/>
            <a:t>Drives Up Healthcare Cost</a:t>
          </a:r>
        </a:p>
      </dgm:t>
    </dgm:pt>
    <dgm:pt modelId="{F84A5B50-219B-3545-8145-194D350EF964}" type="parTrans" cxnId="{A3A2DAE2-0606-AA4A-8E02-1C4C3135F091}">
      <dgm:prSet/>
      <dgm:spPr/>
      <dgm:t>
        <a:bodyPr/>
        <a:lstStyle/>
        <a:p>
          <a:endParaRPr lang="en-US"/>
        </a:p>
      </dgm:t>
    </dgm:pt>
    <dgm:pt modelId="{CAA0A5AF-9E11-AE43-9919-609B99E822AE}" type="sibTrans" cxnId="{A3A2DAE2-0606-AA4A-8E02-1C4C3135F091}">
      <dgm:prSet/>
      <dgm:spPr/>
      <dgm:t>
        <a:bodyPr/>
        <a:lstStyle/>
        <a:p>
          <a:endParaRPr lang="en-US"/>
        </a:p>
      </dgm:t>
    </dgm:pt>
    <dgm:pt modelId="{23B00975-308B-6345-ACF9-454CE09B6CEC}">
      <dgm:prSet phldrT="[Text]"/>
      <dgm:spPr/>
      <dgm:t>
        <a:bodyPr/>
        <a:lstStyle/>
        <a:p>
          <a:r>
            <a:rPr lang="en-US" dirty="0"/>
            <a:t>Impacts Quality	</a:t>
          </a:r>
        </a:p>
      </dgm:t>
    </dgm:pt>
    <dgm:pt modelId="{4CACB896-46C4-A94E-9208-2DAEBFC96B1D}" type="parTrans" cxnId="{24E63E68-E329-E14E-B095-2374ED5FFACF}">
      <dgm:prSet/>
      <dgm:spPr/>
      <dgm:t>
        <a:bodyPr/>
        <a:lstStyle/>
        <a:p>
          <a:endParaRPr lang="en-US"/>
        </a:p>
      </dgm:t>
    </dgm:pt>
    <dgm:pt modelId="{F6060774-3144-2B46-A01A-45FBCCB2BC3A}" type="sibTrans" cxnId="{24E63E68-E329-E14E-B095-2374ED5FFACF}">
      <dgm:prSet/>
      <dgm:spPr/>
      <dgm:t>
        <a:bodyPr/>
        <a:lstStyle/>
        <a:p>
          <a:endParaRPr lang="en-US"/>
        </a:p>
      </dgm:t>
    </dgm:pt>
    <dgm:pt modelId="{D84296D3-3C98-3E49-8FAD-EDB8193C0C89}">
      <dgm:prSet/>
      <dgm:spPr/>
      <dgm:t>
        <a:bodyPr/>
        <a:lstStyle/>
        <a:p>
          <a:r>
            <a:rPr lang="en-US" dirty="0"/>
            <a:t>Vendor Lock-in Forces Constant Investment</a:t>
          </a:r>
        </a:p>
      </dgm:t>
    </dgm:pt>
    <dgm:pt modelId="{CD244BCA-9B89-3B48-883F-521E91877A23}" type="parTrans" cxnId="{BC02B303-A1F9-7345-BABF-9FBC95FF740E}">
      <dgm:prSet/>
      <dgm:spPr/>
      <dgm:t>
        <a:bodyPr/>
        <a:lstStyle/>
        <a:p>
          <a:endParaRPr lang="en-US"/>
        </a:p>
      </dgm:t>
    </dgm:pt>
    <dgm:pt modelId="{0B08545B-9431-4547-95FF-01F9363B7FAE}" type="sibTrans" cxnId="{BC02B303-A1F9-7345-BABF-9FBC95FF740E}">
      <dgm:prSet/>
      <dgm:spPr/>
      <dgm:t>
        <a:bodyPr/>
        <a:lstStyle/>
        <a:p>
          <a:endParaRPr lang="en-US"/>
        </a:p>
      </dgm:t>
    </dgm:pt>
    <dgm:pt modelId="{78C48B99-C8C6-0F44-BA29-DAE146B0D62B}" type="pres">
      <dgm:prSet presAssocID="{61C725A8-55FE-E742-8479-57BF6127C7E6}" presName="Name0" presStyleCnt="0">
        <dgm:presLayoutVars>
          <dgm:chMax val="7"/>
          <dgm:chPref val="7"/>
          <dgm:dir/>
        </dgm:presLayoutVars>
      </dgm:prSet>
      <dgm:spPr/>
    </dgm:pt>
    <dgm:pt modelId="{18B49057-50C7-8E4B-BD82-5F4676FF6E7C}" type="pres">
      <dgm:prSet presAssocID="{61C725A8-55FE-E742-8479-57BF6127C7E6}" presName="Name1" presStyleCnt="0"/>
      <dgm:spPr/>
    </dgm:pt>
    <dgm:pt modelId="{A503A46D-421A-9E41-BF75-69BAD327B129}" type="pres">
      <dgm:prSet presAssocID="{61C725A8-55FE-E742-8479-57BF6127C7E6}" presName="cycle" presStyleCnt="0"/>
      <dgm:spPr/>
    </dgm:pt>
    <dgm:pt modelId="{7F4A59E8-C552-C44C-BC46-61A0504DBEBE}" type="pres">
      <dgm:prSet presAssocID="{61C725A8-55FE-E742-8479-57BF6127C7E6}" presName="srcNode" presStyleLbl="node1" presStyleIdx="0" presStyleCnt="4"/>
      <dgm:spPr/>
    </dgm:pt>
    <dgm:pt modelId="{8CA9379C-4150-4E44-8AD7-5EE73749F79C}" type="pres">
      <dgm:prSet presAssocID="{61C725A8-55FE-E742-8479-57BF6127C7E6}" presName="conn" presStyleLbl="parChTrans1D2" presStyleIdx="0" presStyleCnt="1"/>
      <dgm:spPr/>
    </dgm:pt>
    <dgm:pt modelId="{C009D412-0FE2-0845-B61E-3D3CE41EB2E6}" type="pres">
      <dgm:prSet presAssocID="{61C725A8-55FE-E742-8479-57BF6127C7E6}" presName="extraNode" presStyleLbl="node1" presStyleIdx="0" presStyleCnt="4"/>
      <dgm:spPr/>
    </dgm:pt>
    <dgm:pt modelId="{F2FC2589-FADB-F04A-A1DC-8DEF376ABDAD}" type="pres">
      <dgm:prSet presAssocID="{61C725A8-55FE-E742-8479-57BF6127C7E6}" presName="dstNode" presStyleLbl="node1" presStyleIdx="0" presStyleCnt="4"/>
      <dgm:spPr/>
    </dgm:pt>
    <dgm:pt modelId="{87EDEF26-DC13-B443-AA63-641905CADD8F}" type="pres">
      <dgm:prSet presAssocID="{79203A8A-7B9D-8347-83AC-7BB434A3386D}" presName="text_1" presStyleLbl="node1" presStyleIdx="0" presStyleCnt="4">
        <dgm:presLayoutVars>
          <dgm:bulletEnabled val="1"/>
        </dgm:presLayoutVars>
      </dgm:prSet>
      <dgm:spPr/>
    </dgm:pt>
    <dgm:pt modelId="{A7E1226B-81B2-024E-AF20-91F07CBEB7AD}" type="pres">
      <dgm:prSet presAssocID="{79203A8A-7B9D-8347-83AC-7BB434A3386D}" presName="accent_1" presStyleCnt="0"/>
      <dgm:spPr/>
    </dgm:pt>
    <dgm:pt modelId="{B3A52AFB-E148-CF4D-934D-A0113E67A441}" type="pres">
      <dgm:prSet presAssocID="{79203A8A-7B9D-8347-83AC-7BB434A3386D}" presName="accentRepeatNode" presStyleLbl="solidFgAcc1" presStyleIdx="0" presStyleCnt="4"/>
      <dgm:spPr/>
    </dgm:pt>
    <dgm:pt modelId="{9E0B11E8-57E9-B144-A6CB-F7673C5E6EAF}" type="pres">
      <dgm:prSet presAssocID="{FA3453EC-0BE6-B640-BB07-70C0A3418255}" presName="text_2" presStyleLbl="node1" presStyleIdx="1" presStyleCnt="4">
        <dgm:presLayoutVars>
          <dgm:bulletEnabled val="1"/>
        </dgm:presLayoutVars>
      </dgm:prSet>
      <dgm:spPr/>
    </dgm:pt>
    <dgm:pt modelId="{31E96253-7A14-B240-9C77-7BF61CC4F892}" type="pres">
      <dgm:prSet presAssocID="{FA3453EC-0BE6-B640-BB07-70C0A3418255}" presName="accent_2" presStyleCnt="0"/>
      <dgm:spPr/>
    </dgm:pt>
    <dgm:pt modelId="{099B1122-E5ED-2B49-AAC0-ABEE16DE1767}" type="pres">
      <dgm:prSet presAssocID="{FA3453EC-0BE6-B640-BB07-70C0A3418255}" presName="accentRepeatNode" presStyleLbl="solidFgAcc1" presStyleIdx="1" presStyleCnt="4"/>
      <dgm:spPr/>
    </dgm:pt>
    <dgm:pt modelId="{D976F5CB-6E86-BB48-9061-E80AE1970E42}" type="pres">
      <dgm:prSet presAssocID="{23B00975-308B-6345-ACF9-454CE09B6CEC}" presName="text_3" presStyleLbl="node1" presStyleIdx="2" presStyleCnt="4">
        <dgm:presLayoutVars>
          <dgm:bulletEnabled val="1"/>
        </dgm:presLayoutVars>
      </dgm:prSet>
      <dgm:spPr/>
    </dgm:pt>
    <dgm:pt modelId="{0FD75CF3-CDFD-1345-B01B-FD97C9C85B1F}" type="pres">
      <dgm:prSet presAssocID="{23B00975-308B-6345-ACF9-454CE09B6CEC}" presName="accent_3" presStyleCnt="0"/>
      <dgm:spPr/>
    </dgm:pt>
    <dgm:pt modelId="{DF0FAEC9-EDB7-BA4C-B8E8-509576B86F80}" type="pres">
      <dgm:prSet presAssocID="{23B00975-308B-6345-ACF9-454CE09B6CEC}" presName="accentRepeatNode" presStyleLbl="solidFgAcc1" presStyleIdx="2" presStyleCnt="4"/>
      <dgm:spPr/>
    </dgm:pt>
    <dgm:pt modelId="{E313D295-EAEE-914C-9213-047956D10AFC}" type="pres">
      <dgm:prSet presAssocID="{D84296D3-3C98-3E49-8FAD-EDB8193C0C89}" presName="text_4" presStyleLbl="node1" presStyleIdx="3" presStyleCnt="4">
        <dgm:presLayoutVars>
          <dgm:bulletEnabled val="1"/>
        </dgm:presLayoutVars>
      </dgm:prSet>
      <dgm:spPr/>
    </dgm:pt>
    <dgm:pt modelId="{D6A72B5B-8093-CF4F-8205-F62F3928F040}" type="pres">
      <dgm:prSet presAssocID="{D84296D3-3C98-3E49-8FAD-EDB8193C0C89}" presName="accent_4" presStyleCnt="0"/>
      <dgm:spPr/>
    </dgm:pt>
    <dgm:pt modelId="{37163350-45D3-6F42-AB4F-958F64E023E0}" type="pres">
      <dgm:prSet presAssocID="{D84296D3-3C98-3E49-8FAD-EDB8193C0C89}" presName="accentRepeatNode" presStyleLbl="solidFgAcc1" presStyleIdx="3" presStyleCnt="4"/>
      <dgm:spPr/>
    </dgm:pt>
  </dgm:ptLst>
  <dgm:cxnLst>
    <dgm:cxn modelId="{BC02B303-A1F9-7345-BABF-9FBC95FF740E}" srcId="{61C725A8-55FE-E742-8479-57BF6127C7E6}" destId="{D84296D3-3C98-3E49-8FAD-EDB8193C0C89}" srcOrd="3" destOrd="0" parTransId="{CD244BCA-9B89-3B48-883F-521E91877A23}" sibTransId="{0B08545B-9431-4547-95FF-01F9363B7FAE}"/>
    <dgm:cxn modelId="{93A4F70A-2864-ED43-B219-706BC513DE13}" type="presOf" srcId="{D84296D3-3C98-3E49-8FAD-EDB8193C0C89}" destId="{E313D295-EAEE-914C-9213-047956D10AFC}" srcOrd="0" destOrd="0" presId="urn:microsoft.com/office/officeart/2008/layout/VerticalCurvedList"/>
    <dgm:cxn modelId="{5EE39A19-CC83-EE4F-999C-7DCF92F003C6}" type="presOf" srcId="{E4BB79D4-A216-C040-A711-BDEF3AD6B07B}" destId="{8CA9379C-4150-4E44-8AD7-5EE73749F79C}" srcOrd="0" destOrd="0" presId="urn:microsoft.com/office/officeart/2008/layout/VerticalCurvedList"/>
    <dgm:cxn modelId="{5C4C093C-BBDF-584C-8D5C-5ABB5B8B1F34}" type="presOf" srcId="{23B00975-308B-6345-ACF9-454CE09B6CEC}" destId="{D976F5CB-6E86-BB48-9061-E80AE1970E42}" srcOrd="0" destOrd="0" presId="urn:microsoft.com/office/officeart/2008/layout/VerticalCurvedList"/>
    <dgm:cxn modelId="{B320E95F-6B12-4D43-8FE9-6D02A4A1E68B}" type="presOf" srcId="{61C725A8-55FE-E742-8479-57BF6127C7E6}" destId="{78C48B99-C8C6-0F44-BA29-DAE146B0D62B}" srcOrd="0" destOrd="0" presId="urn:microsoft.com/office/officeart/2008/layout/VerticalCurvedList"/>
    <dgm:cxn modelId="{24E63E68-E329-E14E-B095-2374ED5FFACF}" srcId="{61C725A8-55FE-E742-8479-57BF6127C7E6}" destId="{23B00975-308B-6345-ACF9-454CE09B6CEC}" srcOrd="2" destOrd="0" parTransId="{4CACB896-46C4-A94E-9208-2DAEBFC96B1D}" sibTransId="{F6060774-3144-2B46-A01A-45FBCCB2BC3A}"/>
    <dgm:cxn modelId="{0657C16E-3340-2841-94B8-289C0ABD2050}" srcId="{61C725A8-55FE-E742-8479-57BF6127C7E6}" destId="{79203A8A-7B9D-8347-83AC-7BB434A3386D}" srcOrd="0" destOrd="0" parTransId="{BED6B758-7408-8049-9D67-73B280130B75}" sibTransId="{E4BB79D4-A216-C040-A711-BDEF3AD6B07B}"/>
    <dgm:cxn modelId="{893366A8-444F-6D48-ADAA-4EDE7E539DE8}" type="presOf" srcId="{FA3453EC-0BE6-B640-BB07-70C0A3418255}" destId="{9E0B11E8-57E9-B144-A6CB-F7673C5E6EAF}" srcOrd="0" destOrd="0" presId="urn:microsoft.com/office/officeart/2008/layout/VerticalCurvedList"/>
    <dgm:cxn modelId="{573F57AA-B4AB-8D45-915C-4B0A671B734A}" type="presOf" srcId="{79203A8A-7B9D-8347-83AC-7BB434A3386D}" destId="{87EDEF26-DC13-B443-AA63-641905CADD8F}" srcOrd="0" destOrd="0" presId="urn:microsoft.com/office/officeart/2008/layout/VerticalCurvedList"/>
    <dgm:cxn modelId="{A3A2DAE2-0606-AA4A-8E02-1C4C3135F091}" srcId="{61C725A8-55FE-E742-8479-57BF6127C7E6}" destId="{FA3453EC-0BE6-B640-BB07-70C0A3418255}" srcOrd="1" destOrd="0" parTransId="{F84A5B50-219B-3545-8145-194D350EF964}" sibTransId="{CAA0A5AF-9E11-AE43-9919-609B99E822AE}"/>
    <dgm:cxn modelId="{C993D0CD-F7AE-5A4B-8927-4445F41DA7C6}" type="presParOf" srcId="{78C48B99-C8C6-0F44-BA29-DAE146B0D62B}" destId="{18B49057-50C7-8E4B-BD82-5F4676FF6E7C}" srcOrd="0" destOrd="0" presId="urn:microsoft.com/office/officeart/2008/layout/VerticalCurvedList"/>
    <dgm:cxn modelId="{139F5BDC-5841-AC41-90FA-FC2460B0E4DB}" type="presParOf" srcId="{18B49057-50C7-8E4B-BD82-5F4676FF6E7C}" destId="{A503A46D-421A-9E41-BF75-69BAD327B129}" srcOrd="0" destOrd="0" presId="urn:microsoft.com/office/officeart/2008/layout/VerticalCurvedList"/>
    <dgm:cxn modelId="{A4908DA9-A4A2-DC45-A5B5-24D2A77502AE}" type="presParOf" srcId="{A503A46D-421A-9E41-BF75-69BAD327B129}" destId="{7F4A59E8-C552-C44C-BC46-61A0504DBEBE}" srcOrd="0" destOrd="0" presId="urn:microsoft.com/office/officeart/2008/layout/VerticalCurvedList"/>
    <dgm:cxn modelId="{7E62539D-BA40-7A4C-8240-DFBE6C8B2746}" type="presParOf" srcId="{A503A46D-421A-9E41-BF75-69BAD327B129}" destId="{8CA9379C-4150-4E44-8AD7-5EE73749F79C}" srcOrd="1" destOrd="0" presId="urn:microsoft.com/office/officeart/2008/layout/VerticalCurvedList"/>
    <dgm:cxn modelId="{3722D311-66DA-D143-B90D-49CF0D519592}" type="presParOf" srcId="{A503A46D-421A-9E41-BF75-69BAD327B129}" destId="{C009D412-0FE2-0845-B61E-3D3CE41EB2E6}" srcOrd="2" destOrd="0" presId="urn:microsoft.com/office/officeart/2008/layout/VerticalCurvedList"/>
    <dgm:cxn modelId="{DB204870-2D3F-144B-A780-8A3779ABD565}" type="presParOf" srcId="{A503A46D-421A-9E41-BF75-69BAD327B129}" destId="{F2FC2589-FADB-F04A-A1DC-8DEF376ABDAD}" srcOrd="3" destOrd="0" presId="urn:microsoft.com/office/officeart/2008/layout/VerticalCurvedList"/>
    <dgm:cxn modelId="{20F78135-5B94-BC41-9C58-E2D7D107BE1E}" type="presParOf" srcId="{18B49057-50C7-8E4B-BD82-5F4676FF6E7C}" destId="{87EDEF26-DC13-B443-AA63-641905CADD8F}" srcOrd="1" destOrd="0" presId="urn:microsoft.com/office/officeart/2008/layout/VerticalCurvedList"/>
    <dgm:cxn modelId="{976958CC-28AD-5B42-9BB9-72612EC5DE91}" type="presParOf" srcId="{18B49057-50C7-8E4B-BD82-5F4676FF6E7C}" destId="{A7E1226B-81B2-024E-AF20-91F07CBEB7AD}" srcOrd="2" destOrd="0" presId="urn:microsoft.com/office/officeart/2008/layout/VerticalCurvedList"/>
    <dgm:cxn modelId="{7CFC3577-E440-8443-B7DF-6E163DE44A1E}" type="presParOf" srcId="{A7E1226B-81B2-024E-AF20-91F07CBEB7AD}" destId="{B3A52AFB-E148-CF4D-934D-A0113E67A441}" srcOrd="0" destOrd="0" presId="urn:microsoft.com/office/officeart/2008/layout/VerticalCurvedList"/>
    <dgm:cxn modelId="{8C8163D0-E607-0945-B4FE-5014579D92D3}" type="presParOf" srcId="{18B49057-50C7-8E4B-BD82-5F4676FF6E7C}" destId="{9E0B11E8-57E9-B144-A6CB-F7673C5E6EAF}" srcOrd="3" destOrd="0" presId="urn:microsoft.com/office/officeart/2008/layout/VerticalCurvedList"/>
    <dgm:cxn modelId="{BB5EBFC2-0152-0B44-BB0B-3B61B1578958}" type="presParOf" srcId="{18B49057-50C7-8E4B-BD82-5F4676FF6E7C}" destId="{31E96253-7A14-B240-9C77-7BF61CC4F892}" srcOrd="4" destOrd="0" presId="urn:microsoft.com/office/officeart/2008/layout/VerticalCurvedList"/>
    <dgm:cxn modelId="{CEC8F5D1-ABFB-9142-85CD-63645BC37CC6}" type="presParOf" srcId="{31E96253-7A14-B240-9C77-7BF61CC4F892}" destId="{099B1122-E5ED-2B49-AAC0-ABEE16DE1767}" srcOrd="0" destOrd="0" presId="urn:microsoft.com/office/officeart/2008/layout/VerticalCurvedList"/>
    <dgm:cxn modelId="{8D29AB83-9183-9A4E-9F92-CDB82B648B3A}" type="presParOf" srcId="{18B49057-50C7-8E4B-BD82-5F4676FF6E7C}" destId="{D976F5CB-6E86-BB48-9061-E80AE1970E42}" srcOrd="5" destOrd="0" presId="urn:microsoft.com/office/officeart/2008/layout/VerticalCurvedList"/>
    <dgm:cxn modelId="{BF247379-1B3D-AA4F-A5B9-497E71EF5921}" type="presParOf" srcId="{18B49057-50C7-8E4B-BD82-5F4676FF6E7C}" destId="{0FD75CF3-CDFD-1345-B01B-FD97C9C85B1F}" srcOrd="6" destOrd="0" presId="urn:microsoft.com/office/officeart/2008/layout/VerticalCurvedList"/>
    <dgm:cxn modelId="{1D716FA2-2826-0E4E-BED1-7CCDEA87B90C}" type="presParOf" srcId="{0FD75CF3-CDFD-1345-B01B-FD97C9C85B1F}" destId="{DF0FAEC9-EDB7-BA4C-B8E8-509576B86F80}" srcOrd="0" destOrd="0" presId="urn:microsoft.com/office/officeart/2008/layout/VerticalCurvedList"/>
    <dgm:cxn modelId="{57616FED-7AEA-7148-8233-579BCCC53855}" type="presParOf" srcId="{18B49057-50C7-8E4B-BD82-5F4676FF6E7C}" destId="{E313D295-EAEE-914C-9213-047956D10AFC}" srcOrd="7" destOrd="0" presId="urn:microsoft.com/office/officeart/2008/layout/VerticalCurvedList"/>
    <dgm:cxn modelId="{907AAF30-5032-9E4B-ABF1-B5B8694BB28D}" type="presParOf" srcId="{18B49057-50C7-8E4B-BD82-5F4676FF6E7C}" destId="{D6A72B5B-8093-CF4F-8205-F62F3928F040}" srcOrd="8" destOrd="0" presId="urn:microsoft.com/office/officeart/2008/layout/VerticalCurvedList"/>
    <dgm:cxn modelId="{8C84CC3C-B37C-D046-9366-1DFC37C17114}" type="presParOf" srcId="{D6A72B5B-8093-CF4F-8205-F62F3928F040}" destId="{37163350-45D3-6F42-AB4F-958F64E023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F5CEF2-AEA2-2640-98BE-8E54C11F01CA}" type="doc">
      <dgm:prSet loTypeId="urn:microsoft.com/office/officeart/2005/8/layout/pyramid4" loCatId="" qsTypeId="urn:microsoft.com/office/officeart/2005/8/quickstyle/simple1" qsCatId="simple" csTypeId="urn:microsoft.com/office/officeart/2005/8/colors/accent1_2" csCatId="accent1" phldr="1"/>
      <dgm:spPr/>
      <dgm:t>
        <a:bodyPr/>
        <a:lstStyle/>
        <a:p>
          <a:endParaRPr lang="en-US"/>
        </a:p>
      </dgm:t>
    </dgm:pt>
    <dgm:pt modelId="{FE0A0CE4-48DE-BE4B-B3C6-0F3D6C166230}">
      <dgm:prSet phldrT="[Text]"/>
      <dgm:spPr>
        <a:solidFill>
          <a:schemeClr val="accent3"/>
        </a:solidFill>
      </dgm:spPr>
      <dgm:t>
        <a:bodyPr/>
        <a:lstStyle/>
        <a:p>
          <a:r>
            <a:rPr lang="en-US"/>
            <a:t>Deliver Value</a:t>
          </a:r>
          <a:endParaRPr lang="en-US" dirty="0"/>
        </a:p>
      </dgm:t>
    </dgm:pt>
    <dgm:pt modelId="{DE140C40-B7DA-6249-B723-6EFEE0352052}" type="parTrans" cxnId="{EA49097B-4098-AE41-A7CB-5A55243E2A1D}">
      <dgm:prSet/>
      <dgm:spPr/>
      <dgm:t>
        <a:bodyPr/>
        <a:lstStyle/>
        <a:p>
          <a:endParaRPr lang="en-US"/>
        </a:p>
      </dgm:t>
    </dgm:pt>
    <dgm:pt modelId="{C5B3CCDA-36AB-7D43-924E-605BF6B3F190}" type="sibTrans" cxnId="{EA49097B-4098-AE41-A7CB-5A55243E2A1D}">
      <dgm:prSet/>
      <dgm:spPr/>
      <dgm:t>
        <a:bodyPr/>
        <a:lstStyle/>
        <a:p>
          <a:endParaRPr lang="en-US"/>
        </a:p>
      </dgm:t>
    </dgm:pt>
    <dgm:pt modelId="{7AFFC852-67B2-8144-926B-6EAE921F3185}">
      <dgm:prSet phldrT="[Text]"/>
      <dgm:spPr>
        <a:solidFill>
          <a:schemeClr val="accent2"/>
        </a:solidFill>
      </dgm:spPr>
      <dgm:t>
        <a:bodyPr/>
        <a:lstStyle/>
        <a:p>
          <a:r>
            <a:rPr lang="en-US" dirty="0"/>
            <a:t>Consume OSS</a:t>
          </a:r>
        </a:p>
      </dgm:t>
    </dgm:pt>
    <dgm:pt modelId="{12730A49-82E4-3C43-954C-B09D19388F8C}" type="parTrans" cxnId="{299021EB-25DF-F549-8A17-08EC90CE53FA}">
      <dgm:prSet/>
      <dgm:spPr/>
      <dgm:t>
        <a:bodyPr/>
        <a:lstStyle/>
        <a:p>
          <a:endParaRPr lang="en-US"/>
        </a:p>
      </dgm:t>
    </dgm:pt>
    <dgm:pt modelId="{FC832AFA-9636-564D-9BCC-40DCBBCAD487}" type="sibTrans" cxnId="{299021EB-25DF-F549-8A17-08EC90CE53FA}">
      <dgm:prSet/>
      <dgm:spPr/>
      <dgm:t>
        <a:bodyPr/>
        <a:lstStyle/>
        <a:p>
          <a:endParaRPr lang="en-US"/>
        </a:p>
      </dgm:t>
    </dgm:pt>
    <dgm:pt modelId="{1F27995E-2498-4445-9E40-1FE302D2CE32}">
      <dgm:prSet phldrT="[Text]"/>
      <dgm:spPr>
        <a:solidFill>
          <a:schemeClr val="accent2"/>
        </a:solidFill>
      </dgm:spPr>
      <dgm:t>
        <a:bodyPr/>
        <a:lstStyle/>
        <a:p>
          <a:r>
            <a:rPr lang="en-US" dirty="0"/>
            <a:t>Contribute to OSS</a:t>
          </a:r>
        </a:p>
      </dgm:t>
    </dgm:pt>
    <dgm:pt modelId="{DCD3D3E6-9C55-634F-8004-114D0FAE409D}" type="parTrans" cxnId="{BF3A2589-2307-1F44-BEC2-B71D9AFD3FAB}">
      <dgm:prSet/>
      <dgm:spPr/>
      <dgm:t>
        <a:bodyPr/>
        <a:lstStyle/>
        <a:p>
          <a:endParaRPr lang="en-US"/>
        </a:p>
      </dgm:t>
    </dgm:pt>
    <dgm:pt modelId="{648B91C0-40F5-E54B-BE76-79B78F490261}" type="sibTrans" cxnId="{BF3A2589-2307-1F44-BEC2-B71D9AFD3FAB}">
      <dgm:prSet/>
      <dgm:spPr/>
      <dgm:t>
        <a:bodyPr/>
        <a:lstStyle/>
        <a:p>
          <a:endParaRPr lang="en-US"/>
        </a:p>
      </dgm:t>
    </dgm:pt>
    <dgm:pt modelId="{BF2023B7-0E16-EB41-ACEB-39DB2DC13800}">
      <dgm:prSet custT="1"/>
      <dgm:spPr>
        <a:solidFill>
          <a:schemeClr val="accent2"/>
        </a:solidFill>
      </dgm:spPr>
      <dgm:t>
        <a:bodyPr/>
        <a:lstStyle/>
        <a:p>
          <a:r>
            <a:rPr lang="en-US" sz="1000" dirty="0"/>
            <a:t>Foster OSS Community</a:t>
          </a:r>
        </a:p>
      </dgm:t>
    </dgm:pt>
    <dgm:pt modelId="{FA305490-D52D-D940-A318-DF933BCF812A}" type="parTrans" cxnId="{81A96C3D-BC47-834C-A67A-C5E6730E5C31}">
      <dgm:prSet/>
      <dgm:spPr/>
      <dgm:t>
        <a:bodyPr/>
        <a:lstStyle/>
        <a:p>
          <a:endParaRPr lang="en-US"/>
        </a:p>
      </dgm:t>
    </dgm:pt>
    <dgm:pt modelId="{69D011E1-DC8A-3445-9FAB-8737CA254D82}" type="sibTrans" cxnId="{81A96C3D-BC47-834C-A67A-C5E6730E5C31}">
      <dgm:prSet/>
      <dgm:spPr/>
      <dgm:t>
        <a:bodyPr/>
        <a:lstStyle/>
        <a:p>
          <a:endParaRPr lang="en-US"/>
        </a:p>
      </dgm:t>
    </dgm:pt>
    <dgm:pt modelId="{B4677062-6ABF-344B-B288-AE19BE83EA87}">
      <dgm:prSet custT="1"/>
      <dgm:spPr/>
      <dgm:t>
        <a:bodyPr/>
        <a:lstStyle/>
        <a:p>
          <a:r>
            <a:rPr lang="en-US" sz="1000" dirty="0"/>
            <a:t>Relationships</a:t>
          </a:r>
        </a:p>
      </dgm:t>
    </dgm:pt>
    <dgm:pt modelId="{C3F5EC90-F116-BB4B-AFB0-CE0D191CBC40}" type="parTrans" cxnId="{8B13ED15-0CF1-EC4A-AB92-56D134E1250C}">
      <dgm:prSet/>
      <dgm:spPr/>
      <dgm:t>
        <a:bodyPr/>
        <a:lstStyle/>
        <a:p>
          <a:endParaRPr lang="en-US"/>
        </a:p>
      </dgm:t>
    </dgm:pt>
    <dgm:pt modelId="{12B21D50-D49D-1042-AD56-826F7BF4CFAB}" type="sibTrans" cxnId="{8B13ED15-0CF1-EC4A-AB92-56D134E1250C}">
      <dgm:prSet/>
      <dgm:spPr/>
      <dgm:t>
        <a:bodyPr/>
        <a:lstStyle/>
        <a:p>
          <a:endParaRPr lang="en-US"/>
        </a:p>
      </dgm:t>
    </dgm:pt>
    <dgm:pt modelId="{7A62AB13-A197-2243-8D2A-276CBD30E43A}">
      <dgm:prSet custT="1"/>
      <dgm:spPr/>
      <dgm:t>
        <a:bodyPr/>
        <a:lstStyle/>
        <a:p>
          <a:r>
            <a:rPr lang="en-US" sz="1000" dirty="0"/>
            <a:t>Innovation</a:t>
          </a:r>
        </a:p>
      </dgm:t>
    </dgm:pt>
    <dgm:pt modelId="{2B622AF6-239A-3B4E-B0C2-D087B2EA7D19}" type="parTrans" cxnId="{87809010-96E9-CE43-A67D-CC121633CB9B}">
      <dgm:prSet/>
      <dgm:spPr/>
      <dgm:t>
        <a:bodyPr/>
        <a:lstStyle/>
        <a:p>
          <a:endParaRPr lang="en-US"/>
        </a:p>
      </dgm:t>
    </dgm:pt>
    <dgm:pt modelId="{D293A481-A89C-F44A-AF1B-E18E5FB9BC0A}" type="sibTrans" cxnId="{87809010-96E9-CE43-A67D-CC121633CB9B}">
      <dgm:prSet/>
      <dgm:spPr/>
      <dgm:t>
        <a:bodyPr/>
        <a:lstStyle/>
        <a:p>
          <a:endParaRPr lang="en-US"/>
        </a:p>
      </dgm:t>
    </dgm:pt>
    <dgm:pt modelId="{0C0F178F-333F-7143-9087-314B12CAAC9C}">
      <dgm:prSet custT="1"/>
      <dgm:spPr/>
      <dgm:t>
        <a:bodyPr/>
        <a:lstStyle/>
        <a:p>
          <a:r>
            <a:rPr lang="en-US" sz="1000" dirty="0"/>
            <a:t>Integrity</a:t>
          </a:r>
        </a:p>
      </dgm:t>
    </dgm:pt>
    <dgm:pt modelId="{C0F729CA-D63D-DE4E-9B65-D605F98D44A8}" type="parTrans" cxnId="{7F15FCA6-161C-8247-904F-C83881556DE1}">
      <dgm:prSet/>
      <dgm:spPr/>
      <dgm:t>
        <a:bodyPr/>
        <a:lstStyle/>
        <a:p>
          <a:endParaRPr lang="en-US"/>
        </a:p>
      </dgm:t>
    </dgm:pt>
    <dgm:pt modelId="{A2681115-9AE2-E84D-AE32-D11950EBB2D2}" type="sibTrans" cxnId="{7F15FCA6-161C-8247-904F-C83881556DE1}">
      <dgm:prSet/>
      <dgm:spPr/>
      <dgm:t>
        <a:bodyPr/>
        <a:lstStyle/>
        <a:p>
          <a:endParaRPr lang="en-US"/>
        </a:p>
      </dgm:t>
    </dgm:pt>
    <dgm:pt modelId="{21FE9DD1-8BD3-7949-913B-144D160C9C64}">
      <dgm:prSet custT="1"/>
      <dgm:spPr/>
      <dgm:t>
        <a:bodyPr/>
        <a:lstStyle/>
        <a:p>
          <a:r>
            <a:rPr lang="en-US" sz="1000" dirty="0"/>
            <a:t>Performance</a:t>
          </a:r>
          <a:endParaRPr lang="en-US" sz="800" dirty="0"/>
        </a:p>
      </dgm:t>
    </dgm:pt>
    <dgm:pt modelId="{BFD33F09-3D31-F64E-A352-2A67C3024770}" type="parTrans" cxnId="{FE43635C-571E-1742-87F9-E89C0C4DA1E4}">
      <dgm:prSet/>
      <dgm:spPr/>
      <dgm:t>
        <a:bodyPr/>
        <a:lstStyle/>
        <a:p>
          <a:endParaRPr lang="en-US"/>
        </a:p>
      </dgm:t>
    </dgm:pt>
    <dgm:pt modelId="{0434A4E7-983B-1F4D-8A45-313C265C2511}" type="sibTrans" cxnId="{FE43635C-571E-1742-87F9-E89C0C4DA1E4}">
      <dgm:prSet/>
      <dgm:spPr/>
      <dgm:t>
        <a:bodyPr/>
        <a:lstStyle/>
        <a:p>
          <a:endParaRPr lang="en-US"/>
        </a:p>
      </dgm:t>
    </dgm:pt>
    <dgm:pt modelId="{A0B43D63-A80E-1846-A8E2-791D3FA9C591}">
      <dgm:prSet/>
      <dgm:spPr/>
      <dgm:t>
        <a:bodyPr/>
        <a:lstStyle/>
        <a:p>
          <a:r>
            <a:rPr lang="en-US" dirty="0"/>
            <a:t>Compassion</a:t>
          </a:r>
        </a:p>
      </dgm:t>
    </dgm:pt>
    <dgm:pt modelId="{07127FF1-D6AF-2E42-8FAA-9C954B7D9CBA}" type="parTrans" cxnId="{8F122365-3573-4B40-B64A-024EA3E5C923}">
      <dgm:prSet/>
      <dgm:spPr/>
      <dgm:t>
        <a:bodyPr/>
        <a:lstStyle/>
        <a:p>
          <a:endParaRPr lang="en-US"/>
        </a:p>
      </dgm:t>
    </dgm:pt>
    <dgm:pt modelId="{7E1E7F04-6ADF-3640-AF74-2AA4F07925E2}" type="sibTrans" cxnId="{8F122365-3573-4B40-B64A-024EA3E5C923}">
      <dgm:prSet/>
      <dgm:spPr/>
      <dgm:t>
        <a:bodyPr/>
        <a:lstStyle/>
        <a:p>
          <a:endParaRPr lang="en-US"/>
        </a:p>
      </dgm:t>
    </dgm:pt>
    <dgm:pt modelId="{93269ACF-4EC7-7D4B-811C-47A8ADC95F44}" type="pres">
      <dgm:prSet presAssocID="{7FF5CEF2-AEA2-2640-98BE-8E54C11F01CA}" presName="compositeShape" presStyleCnt="0">
        <dgm:presLayoutVars>
          <dgm:chMax val="9"/>
          <dgm:dir/>
          <dgm:resizeHandles val="exact"/>
        </dgm:presLayoutVars>
      </dgm:prSet>
      <dgm:spPr/>
    </dgm:pt>
    <dgm:pt modelId="{0719D7BC-3A24-FC4A-A563-621ADED1005F}" type="pres">
      <dgm:prSet presAssocID="{7FF5CEF2-AEA2-2640-98BE-8E54C11F01CA}" presName="triangle1" presStyleLbl="node1" presStyleIdx="0" presStyleCnt="9">
        <dgm:presLayoutVars>
          <dgm:bulletEnabled val="1"/>
        </dgm:presLayoutVars>
      </dgm:prSet>
      <dgm:spPr/>
    </dgm:pt>
    <dgm:pt modelId="{D09BF00B-5574-7D4F-A845-099275F06422}" type="pres">
      <dgm:prSet presAssocID="{7FF5CEF2-AEA2-2640-98BE-8E54C11F01CA}" presName="triangle2" presStyleLbl="node1" presStyleIdx="1" presStyleCnt="9">
        <dgm:presLayoutVars>
          <dgm:bulletEnabled val="1"/>
        </dgm:presLayoutVars>
      </dgm:prSet>
      <dgm:spPr/>
    </dgm:pt>
    <dgm:pt modelId="{C8E27377-CE2A-7540-9076-96C6208F31A4}" type="pres">
      <dgm:prSet presAssocID="{7FF5CEF2-AEA2-2640-98BE-8E54C11F01CA}" presName="triangle3" presStyleLbl="node1" presStyleIdx="2" presStyleCnt="9">
        <dgm:presLayoutVars>
          <dgm:bulletEnabled val="1"/>
        </dgm:presLayoutVars>
      </dgm:prSet>
      <dgm:spPr/>
    </dgm:pt>
    <dgm:pt modelId="{BFE30762-E015-5D4F-9BA7-29F7D73A02B8}" type="pres">
      <dgm:prSet presAssocID="{7FF5CEF2-AEA2-2640-98BE-8E54C11F01CA}" presName="triangle4" presStyleLbl="node1" presStyleIdx="3" presStyleCnt="9">
        <dgm:presLayoutVars>
          <dgm:bulletEnabled val="1"/>
        </dgm:presLayoutVars>
      </dgm:prSet>
      <dgm:spPr/>
    </dgm:pt>
    <dgm:pt modelId="{94C51D45-C264-FF4F-9023-0AFA01CD2DBB}" type="pres">
      <dgm:prSet presAssocID="{7FF5CEF2-AEA2-2640-98BE-8E54C11F01CA}" presName="triangle5" presStyleLbl="node1" presStyleIdx="4" presStyleCnt="9">
        <dgm:presLayoutVars>
          <dgm:bulletEnabled val="1"/>
        </dgm:presLayoutVars>
      </dgm:prSet>
      <dgm:spPr/>
    </dgm:pt>
    <dgm:pt modelId="{AC73E758-15FB-A94A-AFF5-4B7CD0D39469}" type="pres">
      <dgm:prSet presAssocID="{7FF5CEF2-AEA2-2640-98BE-8E54C11F01CA}" presName="triangle6" presStyleLbl="node1" presStyleIdx="5" presStyleCnt="9">
        <dgm:presLayoutVars>
          <dgm:bulletEnabled val="1"/>
        </dgm:presLayoutVars>
      </dgm:prSet>
      <dgm:spPr/>
    </dgm:pt>
    <dgm:pt modelId="{C5B9A62D-F997-D547-A468-EBC8C8025861}" type="pres">
      <dgm:prSet presAssocID="{7FF5CEF2-AEA2-2640-98BE-8E54C11F01CA}" presName="triangle7" presStyleLbl="node1" presStyleIdx="6" presStyleCnt="9">
        <dgm:presLayoutVars>
          <dgm:bulletEnabled val="1"/>
        </dgm:presLayoutVars>
      </dgm:prSet>
      <dgm:spPr/>
    </dgm:pt>
    <dgm:pt modelId="{5F2AC371-2DEF-5441-B5E0-9A0CA03E0148}" type="pres">
      <dgm:prSet presAssocID="{7FF5CEF2-AEA2-2640-98BE-8E54C11F01CA}" presName="triangle8" presStyleLbl="node1" presStyleIdx="7" presStyleCnt="9">
        <dgm:presLayoutVars>
          <dgm:bulletEnabled val="1"/>
        </dgm:presLayoutVars>
      </dgm:prSet>
      <dgm:spPr/>
    </dgm:pt>
    <dgm:pt modelId="{8F91DC26-6C86-A444-A267-3993C6724878}" type="pres">
      <dgm:prSet presAssocID="{7FF5CEF2-AEA2-2640-98BE-8E54C11F01CA}" presName="triangle9" presStyleLbl="node1" presStyleIdx="8" presStyleCnt="9">
        <dgm:presLayoutVars>
          <dgm:bulletEnabled val="1"/>
        </dgm:presLayoutVars>
      </dgm:prSet>
      <dgm:spPr/>
    </dgm:pt>
  </dgm:ptLst>
  <dgm:cxnLst>
    <dgm:cxn modelId="{916CCD0F-A688-CF46-A862-E566D4D7B583}" type="presOf" srcId="{21FE9DD1-8BD3-7949-913B-144D160C9C64}" destId="{5F2AC371-2DEF-5441-B5E0-9A0CA03E0148}" srcOrd="0" destOrd="0" presId="urn:microsoft.com/office/officeart/2005/8/layout/pyramid4"/>
    <dgm:cxn modelId="{87809010-96E9-CE43-A67D-CC121633CB9B}" srcId="{7FF5CEF2-AEA2-2640-98BE-8E54C11F01CA}" destId="{7A62AB13-A197-2243-8D2A-276CBD30E43A}" srcOrd="5" destOrd="0" parTransId="{2B622AF6-239A-3B4E-B0C2-D087B2EA7D19}" sibTransId="{D293A481-A89C-F44A-AF1B-E18E5FB9BC0A}"/>
    <dgm:cxn modelId="{8B13ED15-0CF1-EC4A-AB92-56D134E1250C}" srcId="{7FF5CEF2-AEA2-2640-98BE-8E54C11F01CA}" destId="{B4677062-6ABF-344B-B288-AE19BE83EA87}" srcOrd="4" destOrd="0" parTransId="{C3F5EC90-F116-BB4B-AFB0-CE0D191CBC40}" sibTransId="{12B21D50-D49D-1042-AD56-826F7BF4CFAB}"/>
    <dgm:cxn modelId="{D5802929-44D0-7841-B190-8F6820915A0E}" type="presOf" srcId="{A0B43D63-A80E-1846-A8E2-791D3FA9C591}" destId="{8F91DC26-6C86-A444-A267-3993C6724878}" srcOrd="0" destOrd="0" presId="urn:microsoft.com/office/officeart/2005/8/layout/pyramid4"/>
    <dgm:cxn modelId="{E08C812B-E814-BE49-A182-93A460B1D78A}" type="presOf" srcId="{7A62AB13-A197-2243-8D2A-276CBD30E43A}" destId="{AC73E758-15FB-A94A-AFF5-4B7CD0D39469}" srcOrd="0" destOrd="0" presId="urn:microsoft.com/office/officeart/2005/8/layout/pyramid4"/>
    <dgm:cxn modelId="{81A96C3D-BC47-834C-A67A-C5E6730E5C31}" srcId="{7FF5CEF2-AEA2-2640-98BE-8E54C11F01CA}" destId="{BF2023B7-0E16-EB41-ACEB-39DB2DC13800}" srcOrd="3" destOrd="0" parTransId="{FA305490-D52D-D940-A318-DF933BCF812A}" sibTransId="{69D011E1-DC8A-3445-9FAB-8737CA254D82}"/>
    <dgm:cxn modelId="{787F3C5B-EB39-4342-921A-A8375A08430B}" type="presOf" srcId="{B4677062-6ABF-344B-B288-AE19BE83EA87}" destId="{94C51D45-C264-FF4F-9023-0AFA01CD2DBB}" srcOrd="0" destOrd="0" presId="urn:microsoft.com/office/officeart/2005/8/layout/pyramid4"/>
    <dgm:cxn modelId="{FE43635C-571E-1742-87F9-E89C0C4DA1E4}" srcId="{7FF5CEF2-AEA2-2640-98BE-8E54C11F01CA}" destId="{21FE9DD1-8BD3-7949-913B-144D160C9C64}" srcOrd="7" destOrd="0" parTransId="{BFD33F09-3D31-F64E-A352-2A67C3024770}" sibTransId="{0434A4E7-983B-1F4D-8A45-313C265C2511}"/>
    <dgm:cxn modelId="{8F122365-3573-4B40-B64A-024EA3E5C923}" srcId="{7FF5CEF2-AEA2-2640-98BE-8E54C11F01CA}" destId="{A0B43D63-A80E-1846-A8E2-791D3FA9C591}" srcOrd="8" destOrd="0" parTransId="{07127FF1-D6AF-2E42-8FAA-9C954B7D9CBA}" sibTransId="{7E1E7F04-6ADF-3640-AF74-2AA4F07925E2}"/>
    <dgm:cxn modelId="{BC187573-E004-A64E-BA88-E644140DEAF3}" type="presOf" srcId="{7FF5CEF2-AEA2-2640-98BE-8E54C11F01CA}" destId="{93269ACF-4EC7-7D4B-811C-47A8ADC95F44}" srcOrd="0" destOrd="0" presId="urn:microsoft.com/office/officeart/2005/8/layout/pyramid4"/>
    <dgm:cxn modelId="{EA49097B-4098-AE41-A7CB-5A55243E2A1D}" srcId="{7FF5CEF2-AEA2-2640-98BE-8E54C11F01CA}" destId="{FE0A0CE4-48DE-BE4B-B3C6-0F3D6C166230}" srcOrd="0" destOrd="0" parTransId="{DE140C40-B7DA-6249-B723-6EFEE0352052}" sibTransId="{C5B3CCDA-36AB-7D43-924E-605BF6B3F190}"/>
    <dgm:cxn modelId="{BF3A2589-2307-1F44-BEC2-B71D9AFD3FAB}" srcId="{7FF5CEF2-AEA2-2640-98BE-8E54C11F01CA}" destId="{1F27995E-2498-4445-9E40-1FE302D2CE32}" srcOrd="2" destOrd="0" parTransId="{DCD3D3E6-9C55-634F-8004-114D0FAE409D}" sibTransId="{648B91C0-40F5-E54B-BE76-79B78F490261}"/>
    <dgm:cxn modelId="{5EE5638D-8758-2749-9733-9677F83F32B2}" type="presOf" srcId="{0C0F178F-333F-7143-9087-314B12CAAC9C}" destId="{C5B9A62D-F997-D547-A468-EBC8C8025861}" srcOrd="0" destOrd="0" presId="urn:microsoft.com/office/officeart/2005/8/layout/pyramid4"/>
    <dgm:cxn modelId="{7F15FCA6-161C-8247-904F-C83881556DE1}" srcId="{7FF5CEF2-AEA2-2640-98BE-8E54C11F01CA}" destId="{0C0F178F-333F-7143-9087-314B12CAAC9C}" srcOrd="6" destOrd="0" parTransId="{C0F729CA-D63D-DE4E-9B65-D605F98D44A8}" sibTransId="{A2681115-9AE2-E84D-AE32-D11950EBB2D2}"/>
    <dgm:cxn modelId="{4EDA9ABA-1388-DE4C-9176-1C3CCA25AE71}" type="presOf" srcId="{BF2023B7-0E16-EB41-ACEB-39DB2DC13800}" destId="{BFE30762-E015-5D4F-9BA7-29F7D73A02B8}" srcOrd="0" destOrd="0" presId="urn:microsoft.com/office/officeart/2005/8/layout/pyramid4"/>
    <dgm:cxn modelId="{BF1978BB-9CBA-8F47-B982-6AAEF8D716BD}" type="presOf" srcId="{FE0A0CE4-48DE-BE4B-B3C6-0F3D6C166230}" destId="{0719D7BC-3A24-FC4A-A563-621ADED1005F}" srcOrd="0" destOrd="0" presId="urn:microsoft.com/office/officeart/2005/8/layout/pyramid4"/>
    <dgm:cxn modelId="{7E049CE4-A326-EA4B-91E3-163025B5A2A1}" type="presOf" srcId="{7AFFC852-67B2-8144-926B-6EAE921F3185}" destId="{D09BF00B-5574-7D4F-A845-099275F06422}" srcOrd="0" destOrd="0" presId="urn:microsoft.com/office/officeart/2005/8/layout/pyramid4"/>
    <dgm:cxn modelId="{299021EB-25DF-F549-8A17-08EC90CE53FA}" srcId="{7FF5CEF2-AEA2-2640-98BE-8E54C11F01CA}" destId="{7AFFC852-67B2-8144-926B-6EAE921F3185}" srcOrd="1" destOrd="0" parTransId="{12730A49-82E4-3C43-954C-B09D19388F8C}" sibTransId="{FC832AFA-9636-564D-9BCC-40DCBBCAD487}"/>
    <dgm:cxn modelId="{36A073F6-EADA-A64E-9BB1-35CCBDE343A7}" type="presOf" srcId="{1F27995E-2498-4445-9E40-1FE302D2CE32}" destId="{C8E27377-CE2A-7540-9076-96C6208F31A4}" srcOrd="0" destOrd="0" presId="urn:microsoft.com/office/officeart/2005/8/layout/pyramid4"/>
    <dgm:cxn modelId="{7C5BD62B-FB7C-3C41-81DD-292CD433500B}" type="presParOf" srcId="{93269ACF-4EC7-7D4B-811C-47A8ADC95F44}" destId="{0719D7BC-3A24-FC4A-A563-621ADED1005F}" srcOrd="0" destOrd="0" presId="urn:microsoft.com/office/officeart/2005/8/layout/pyramid4"/>
    <dgm:cxn modelId="{EB618CDB-CDCC-FF4E-A961-BEFE861F38C4}" type="presParOf" srcId="{93269ACF-4EC7-7D4B-811C-47A8ADC95F44}" destId="{D09BF00B-5574-7D4F-A845-099275F06422}" srcOrd="1" destOrd="0" presId="urn:microsoft.com/office/officeart/2005/8/layout/pyramid4"/>
    <dgm:cxn modelId="{F906435D-0429-B34A-9AD5-D1EEB8760746}" type="presParOf" srcId="{93269ACF-4EC7-7D4B-811C-47A8ADC95F44}" destId="{C8E27377-CE2A-7540-9076-96C6208F31A4}" srcOrd="2" destOrd="0" presId="urn:microsoft.com/office/officeart/2005/8/layout/pyramid4"/>
    <dgm:cxn modelId="{34F15447-9274-F240-9A9A-25995B216800}" type="presParOf" srcId="{93269ACF-4EC7-7D4B-811C-47A8ADC95F44}" destId="{BFE30762-E015-5D4F-9BA7-29F7D73A02B8}" srcOrd="3" destOrd="0" presId="urn:microsoft.com/office/officeart/2005/8/layout/pyramid4"/>
    <dgm:cxn modelId="{B1F3EDF2-421A-714A-8008-9C14FDA0C951}" type="presParOf" srcId="{93269ACF-4EC7-7D4B-811C-47A8ADC95F44}" destId="{94C51D45-C264-FF4F-9023-0AFA01CD2DBB}" srcOrd="4" destOrd="0" presId="urn:microsoft.com/office/officeart/2005/8/layout/pyramid4"/>
    <dgm:cxn modelId="{128DC1D8-8F0F-2741-97E8-07B5AD661274}" type="presParOf" srcId="{93269ACF-4EC7-7D4B-811C-47A8ADC95F44}" destId="{AC73E758-15FB-A94A-AFF5-4B7CD0D39469}" srcOrd="5" destOrd="0" presId="urn:microsoft.com/office/officeart/2005/8/layout/pyramid4"/>
    <dgm:cxn modelId="{6849D174-CF41-7442-AA88-ADD211C43531}" type="presParOf" srcId="{93269ACF-4EC7-7D4B-811C-47A8ADC95F44}" destId="{C5B9A62D-F997-D547-A468-EBC8C8025861}" srcOrd="6" destOrd="0" presId="urn:microsoft.com/office/officeart/2005/8/layout/pyramid4"/>
    <dgm:cxn modelId="{6959F833-D02A-4344-9F9A-FAAFE09ED31F}" type="presParOf" srcId="{93269ACF-4EC7-7D4B-811C-47A8ADC95F44}" destId="{5F2AC371-2DEF-5441-B5E0-9A0CA03E0148}" srcOrd="7" destOrd="0" presId="urn:microsoft.com/office/officeart/2005/8/layout/pyramid4"/>
    <dgm:cxn modelId="{B6B4F136-C781-0F4C-B280-73E22C76A518}" type="presParOf" srcId="{93269ACF-4EC7-7D4B-811C-47A8ADC95F44}" destId="{8F91DC26-6C86-A444-A267-3993C6724878}" srcOrd="8"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00D81D-3E95-C247-97EC-62C1DEE7A9ED}"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6E22C95C-0725-5644-85BB-231ECC582A4C}">
      <dgm:prSet phldrT="[Text]"/>
      <dgm:spPr/>
      <dgm:t>
        <a:bodyPr/>
        <a:lstStyle/>
        <a:p>
          <a:r>
            <a:rPr lang="en-US" dirty="0"/>
            <a:t>Performance</a:t>
          </a:r>
        </a:p>
      </dgm:t>
    </dgm:pt>
    <dgm:pt modelId="{71D63C1E-613E-4A4E-8FA1-33E183B54826}" type="parTrans" cxnId="{A0BCEDF9-966C-D14C-BDFF-2B426D930D8A}">
      <dgm:prSet/>
      <dgm:spPr/>
      <dgm:t>
        <a:bodyPr/>
        <a:lstStyle/>
        <a:p>
          <a:endParaRPr lang="en-US"/>
        </a:p>
      </dgm:t>
    </dgm:pt>
    <dgm:pt modelId="{B8CFBDF7-77B7-1A4F-B881-380860252AE6}" type="sibTrans" cxnId="{A0BCEDF9-966C-D14C-BDFF-2B426D930D8A}">
      <dgm:prSet/>
      <dgm:spPr/>
      <dgm:t>
        <a:bodyPr/>
        <a:lstStyle/>
        <a:p>
          <a:endParaRPr lang="en-US"/>
        </a:p>
      </dgm:t>
    </dgm:pt>
    <dgm:pt modelId="{4E39F5F7-B6D6-4842-8AB7-DFB37C0080D9}">
      <dgm:prSet phldrT="[Text]"/>
      <dgm:spPr/>
      <dgm:t>
        <a:bodyPr/>
        <a:lstStyle/>
        <a:p>
          <a:r>
            <a:rPr lang="en-US" dirty="0"/>
            <a:t>Save $$</a:t>
          </a:r>
        </a:p>
      </dgm:t>
    </dgm:pt>
    <dgm:pt modelId="{B378885A-EC88-6445-BA6E-7EDCC4D47F16}" type="parTrans" cxnId="{2E4BCDDB-BF23-6A4E-8ACC-32079DC9CC3F}">
      <dgm:prSet/>
      <dgm:spPr/>
      <dgm:t>
        <a:bodyPr/>
        <a:lstStyle/>
        <a:p>
          <a:endParaRPr lang="en-US"/>
        </a:p>
      </dgm:t>
    </dgm:pt>
    <dgm:pt modelId="{C6DD2CF2-8ED0-A84F-A996-9BB2866C7BF4}" type="sibTrans" cxnId="{2E4BCDDB-BF23-6A4E-8ACC-32079DC9CC3F}">
      <dgm:prSet/>
      <dgm:spPr/>
      <dgm:t>
        <a:bodyPr/>
        <a:lstStyle/>
        <a:p>
          <a:endParaRPr lang="en-US"/>
        </a:p>
      </dgm:t>
    </dgm:pt>
    <dgm:pt modelId="{86A47A7B-7E37-3745-B63B-CE77E59E709C}">
      <dgm:prSet phldrT="[Text]"/>
      <dgm:spPr/>
      <dgm:t>
        <a:bodyPr/>
        <a:lstStyle/>
        <a:p>
          <a:r>
            <a:rPr lang="en-US" dirty="0"/>
            <a:t>Reduce Time to Market</a:t>
          </a:r>
        </a:p>
      </dgm:t>
    </dgm:pt>
    <dgm:pt modelId="{AE14B650-2B04-494F-A990-6508F9BE8F53}" type="parTrans" cxnId="{465A695D-4432-D647-8D44-211F9F34E3F8}">
      <dgm:prSet/>
      <dgm:spPr/>
      <dgm:t>
        <a:bodyPr/>
        <a:lstStyle/>
        <a:p>
          <a:endParaRPr lang="en-US"/>
        </a:p>
      </dgm:t>
    </dgm:pt>
    <dgm:pt modelId="{41AFC45A-76A7-664E-951E-049C7E80D965}" type="sibTrans" cxnId="{465A695D-4432-D647-8D44-211F9F34E3F8}">
      <dgm:prSet/>
      <dgm:spPr/>
      <dgm:t>
        <a:bodyPr/>
        <a:lstStyle/>
        <a:p>
          <a:endParaRPr lang="en-US"/>
        </a:p>
      </dgm:t>
    </dgm:pt>
    <dgm:pt modelId="{B5B9AE43-EE47-CF41-BEE4-26C3ECE3DAF9}">
      <dgm:prSet phldrT="[Text]"/>
      <dgm:spPr/>
      <dgm:t>
        <a:bodyPr/>
        <a:lstStyle/>
        <a:p>
          <a:r>
            <a:rPr lang="en-US" dirty="0"/>
            <a:t>Innovation</a:t>
          </a:r>
        </a:p>
      </dgm:t>
    </dgm:pt>
    <dgm:pt modelId="{116EE0FB-62E4-D14A-B57D-11F5B45438CD}" type="parTrans" cxnId="{F447D7B8-375C-3D4F-838A-6959D2BDB350}">
      <dgm:prSet/>
      <dgm:spPr/>
      <dgm:t>
        <a:bodyPr/>
        <a:lstStyle/>
        <a:p>
          <a:endParaRPr lang="en-US"/>
        </a:p>
      </dgm:t>
    </dgm:pt>
    <dgm:pt modelId="{DF7FEA55-C28D-A444-8F6E-83E2E2FBE9A1}" type="sibTrans" cxnId="{F447D7B8-375C-3D4F-838A-6959D2BDB350}">
      <dgm:prSet/>
      <dgm:spPr/>
      <dgm:t>
        <a:bodyPr/>
        <a:lstStyle/>
        <a:p>
          <a:endParaRPr lang="en-US"/>
        </a:p>
      </dgm:t>
    </dgm:pt>
    <dgm:pt modelId="{E2668A0F-A0B0-934A-AFCF-3A0C2ADD6842}">
      <dgm:prSet phldrT="[Text]"/>
      <dgm:spPr/>
      <dgm:t>
        <a:bodyPr/>
        <a:lstStyle/>
        <a:p>
          <a:r>
            <a:rPr lang="en-US" dirty="0"/>
            <a:t>New Business Models</a:t>
          </a:r>
        </a:p>
      </dgm:t>
    </dgm:pt>
    <dgm:pt modelId="{7A7AB863-22AC-2E4E-A797-235BE106A1C1}" type="parTrans" cxnId="{B13B2034-4601-F943-B3F6-AC1888DF26A7}">
      <dgm:prSet/>
      <dgm:spPr/>
      <dgm:t>
        <a:bodyPr/>
        <a:lstStyle/>
        <a:p>
          <a:endParaRPr lang="en-US"/>
        </a:p>
      </dgm:t>
    </dgm:pt>
    <dgm:pt modelId="{2721D4C4-E434-A84E-9F82-C97C384D243B}" type="sibTrans" cxnId="{B13B2034-4601-F943-B3F6-AC1888DF26A7}">
      <dgm:prSet/>
      <dgm:spPr/>
      <dgm:t>
        <a:bodyPr/>
        <a:lstStyle/>
        <a:p>
          <a:endParaRPr lang="en-US"/>
        </a:p>
      </dgm:t>
    </dgm:pt>
    <dgm:pt modelId="{6FBACB3D-6E06-BE47-8CFA-333CE563BA6F}">
      <dgm:prSet phldrT="[Text]"/>
      <dgm:spPr/>
      <dgm:t>
        <a:bodyPr/>
        <a:lstStyle/>
        <a:p>
          <a:r>
            <a:rPr lang="en-US" dirty="0"/>
            <a:t>Community Driven Ideas</a:t>
          </a:r>
        </a:p>
      </dgm:t>
    </dgm:pt>
    <dgm:pt modelId="{4222C246-FC9B-3149-811E-4EBCC5DF6160}" type="parTrans" cxnId="{0DDB2E28-4624-0948-AA73-2CA1851D3DE0}">
      <dgm:prSet/>
      <dgm:spPr/>
      <dgm:t>
        <a:bodyPr/>
        <a:lstStyle/>
        <a:p>
          <a:endParaRPr lang="en-US"/>
        </a:p>
      </dgm:t>
    </dgm:pt>
    <dgm:pt modelId="{1F9BD4C5-E7DC-1C43-81B8-BBE77E2A614F}" type="sibTrans" cxnId="{0DDB2E28-4624-0948-AA73-2CA1851D3DE0}">
      <dgm:prSet/>
      <dgm:spPr/>
      <dgm:t>
        <a:bodyPr/>
        <a:lstStyle/>
        <a:p>
          <a:endParaRPr lang="en-US"/>
        </a:p>
      </dgm:t>
    </dgm:pt>
    <dgm:pt modelId="{004D6564-FD53-EA45-8B98-1F8C6FB2A96F}">
      <dgm:prSet phldrT="[Text]"/>
      <dgm:spPr/>
      <dgm:t>
        <a:bodyPr/>
        <a:lstStyle/>
        <a:p>
          <a:r>
            <a:rPr lang="en-US" dirty="0"/>
            <a:t>Integrity</a:t>
          </a:r>
        </a:p>
      </dgm:t>
    </dgm:pt>
    <dgm:pt modelId="{59D90D12-F6DA-6E41-B4A2-A07B1C8496A5}" type="parTrans" cxnId="{92E9C3F2-D2B3-B949-BF24-B3E30CDD7DB6}">
      <dgm:prSet/>
      <dgm:spPr/>
      <dgm:t>
        <a:bodyPr/>
        <a:lstStyle/>
        <a:p>
          <a:endParaRPr lang="en-US"/>
        </a:p>
      </dgm:t>
    </dgm:pt>
    <dgm:pt modelId="{360B35F8-C247-B046-9D0C-C70E85746B03}" type="sibTrans" cxnId="{92E9C3F2-D2B3-B949-BF24-B3E30CDD7DB6}">
      <dgm:prSet/>
      <dgm:spPr/>
      <dgm:t>
        <a:bodyPr/>
        <a:lstStyle/>
        <a:p>
          <a:endParaRPr lang="en-US"/>
        </a:p>
      </dgm:t>
    </dgm:pt>
    <dgm:pt modelId="{AD09DA83-FD72-984F-B590-7328FD6FB79C}">
      <dgm:prSet phldrT="[Text]"/>
      <dgm:spPr/>
      <dgm:t>
        <a:bodyPr/>
        <a:lstStyle/>
        <a:p>
          <a:r>
            <a:rPr lang="en-US" dirty="0"/>
            <a:t>Fosters interoperability</a:t>
          </a:r>
        </a:p>
      </dgm:t>
    </dgm:pt>
    <dgm:pt modelId="{73EBB6E7-71D6-6D44-9079-677A6107CD75}" type="parTrans" cxnId="{5CE29BB3-531C-F249-9354-2FDC52961C3A}">
      <dgm:prSet/>
      <dgm:spPr/>
      <dgm:t>
        <a:bodyPr/>
        <a:lstStyle/>
        <a:p>
          <a:endParaRPr lang="en-US"/>
        </a:p>
      </dgm:t>
    </dgm:pt>
    <dgm:pt modelId="{F9329D38-2203-4F42-98E8-1B4E6C4845E2}" type="sibTrans" cxnId="{5CE29BB3-531C-F249-9354-2FDC52961C3A}">
      <dgm:prSet/>
      <dgm:spPr/>
      <dgm:t>
        <a:bodyPr/>
        <a:lstStyle/>
        <a:p>
          <a:endParaRPr lang="en-US"/>
        </a:p>
      </dgm:t>
    </dgm:pt>
    <dgm:pt modelId="{FECD2CF6-D446-BD48-811D-F2C9A28FECDD}">
      <dgm:prSet phldrT="[Text]"/>
      <dgm:spPr/>
      <dgm:t>
        <a:bodyPr/>
        <a:lstStyle/>
        <a:p>
          <a:r>
            <a:rPr lang="en-US" dirty="0"/>
            <a:t>Relationships</a:t>
          </a:r>
        </a:p>
      </dgm:t>
    </dgm:pt>
    <dgm:pt modelId="{631DA04F-02D4-484E-8495-5C8AE06CFF06}" type="parTrans" cxnId="{3C6AE576-B79E-5A46-BFCA-47BE15D64DFA}">
      <dgm:prSet/>
      <dgm:spPr/>
      <dgm:t>
        <a:bodyPr/>
        <a:lstStyle/>
        <a:p>
          <a:endParaRPr lang="en-US"/>
        </a:p>
      </dgm:t>
    </dgm:pt>
    <dgm:pt modelId="{BFB74131-C998-4145-888A-12311F1688B2}" type="sibTrans" cxnId="{3C6AE576-B79E-5A46-BFCA-47BE15D64DFA}">
      <dgm:prSet/>
      <dgm:spPr/>
      <dgm:t>
        <a:bodyPr/>
        <a:lstStyle/>
        <a:p>
          <a:endParaRPr lang="en-US"/>
        </a:p>
      </dgm:t>
    </dgm:pt>
    <dgm:pt modelId="{FD42D67F-C8D8-6F4F-81B6-F65DAC9EC203}">
      <dgm:prSet phldrT="[Text]"/>
      <dgm:spPr/>
      <dgm:t>
        <a:bodyPr/>
        <a:lstStyle/>
        <a:p>
          <a:r>
            <a:rPr lang="en-US" dirty="0"/>
            <a:t>Control Market Strategy</a:t>
          </a:r>
        </a:p>
      </dgm:t>
    </dgm:pt>
    <dgm:pt modelId="{C572BF90-B650-2848-B6C4-B8A1D317D681}" type="parTrans" cxnId="{35C0DA34-6239-9F49-8F48-018DE58D891B}">
      <dgm:prSet/>
      <dgm:spPr/>
      <dgm:t>
        <a:bodyPr/>
        <a:lstStyle/>
        <a:p>
          <a:endParaRPr lang="en-US"/>
        </a:p>
      </dgm:t>
    </dgm:pt>
    <dgm:pt modelId="{8AF6EE3A-FC0A-2446-AA3D-130C20727A0D}" type="sibTrans" cxnId="{35C0DA34-6239-9F49-8F48-018DE58D891B}">
      <dgm:prSet/>
      <dgm:spPr/>
      <dgm:t>
        <a:bodyPr/>
        <a:lstStyle/>
        <a:p>
          <a:endParaRPr lang="en-US"/>
        </a:p>
      </dgm:t>
    </dgm:pt>
    <dgm:pt modelId="{2EDDC83D-D60D-A14C-9CFA-F9B7548D526C}">
      <dgm:prSet phldrT="[Text]"/>
      <dgm:spPr/>
      <dgm:t>
        <a:bodyPr/>
        <a:lstStyle/>
        <a:p>
          <a:r>
            <a:rPr lang="en-US" dirty="0"/>
            <a:t>Provides Visibility to Solve Problems</a:t>
          </a:r>
        </a:p>
      </dgm:t>
    </dgm:pt>
    <dgm:pt modelId="{F1D61CE0-B551-CD44-A0F1-7E608AC3745A}" type="parTrans" cxnId="{94C030FC-137A-8944-9368-B3C064CC27E4}">
      <dgm:prSet/>
      <dgm:spPr/>
      <dgm:t>
        <a:bodyPr/>
        <a:lstStyle/>
        <a:p>
          <a:endParaRPr lang="en-US"/>
        </a:p>
      </dgm:t>
    </dgm:pt>
    <dgm:pt modelId="{AB76E5F9-29CF-E547-92B4-DF813AE9BF00}" type="sibTrans" cxnId="{94C030FC-137A-8944-9368-B3C064CC27E4}">
      <dgm:prSet/>
      <dgm:spPr/>
      <dgm:t>
        <a:bodyPr/>
        <a:lstStyle/>
        <a:p>
          <a:endParaRPr lang="en-US"/>
        </a:p>
      </dgm:t>
    </dgm:pt>
    <dgm:pt modelId="{9A95D33E-D5DC-8D49-9B7C-ACC0AA09AD27}">
      <dgm:prSet/>
      <dgm:spPr/>
      <dgm:t>
        <a:bodyPr/>
        <a:lstStyle/>
        <a:p>
          <a:r>
            <a:rPr lang="en-US" dirty="0"/>
            <a:t>Build Communities</a:t>
          </a:r>
        </a:p>
      </dgm:t>
    </dgm:pt>
    <dgm:pt modelId="{316EB406-F743-D745-BE36-A49F95282DFE}" type="parTrans" cxnId="{663CF5D2-D8CA-4944-84CE-5D612010CFE8}">
      <dgm:prSet/>
      <dgm:spPr/>
      <dgm:t>
        <a:bodyPr/>
        <a:lstStyle/>
        <a:p>
          <a:endParaRPr lang="en-US"/>
        </a:p>
      </dgm:t>
    </dgm:pt>
    <dgm:pt modelId="{F1564A0E-AE10-7545-9FD5-B46A3F0EA0DE}" type="sibTrans" cxnId="{663CF5D2-D8CA-4944-84CE-5D612010CFE8}">
      <dgm:prSet/>
      <dgm:spPr/>
      <dgm:t>
        <a:bodyPr/>
        <a:lstStyle/>
        <a:p>
          <a:endParaRPr lang="en-US"/>
        </a:p>
      </dgm:t>
    </dgm:pt>
    <dgm:pt modelId="{B6DE9AAA-F714-B843-BAD1-568878FBB454}">
      <dgm:prSet/>
      <dgm:spPr/>
      <dgm:t>
        <a:bodyPr/>
        <a:lstStyle/>
        <a:p>
          <a:r>
            <a:rPr lang="en-US" dirty="0"/>
            <a:t>Next Generation</a:t>
          </a:r>
        </a:p>
      </dgm:t>
    </dgm:pt>
    <dgm:pt modelId="{F5DCD2FE-3263-E14B-8862-2D3587DF7D6E}" type="parTrans" cxnId="{B57E0714-4CD4-8C41-926D-79AEE76CCD16}">
      <dgm:prSet/>
      <dgm:spPr/>
      <dgm:t>
        <a:bodyPr/>
        <a:lstStyle/>
        <a:p>
          <a:endParaRPr lang="en-US"/>
        </a:p>
      </dgm:t>
    </dgm:pt>
    <dgm:pt modelId="{634F7181-D2CE-4C4F-85F9-A59183A2F58E}" type="sibTrans" cxnId="{B57E0714-4CD4-8C41-926D-79AEE76CCD16}">
      <dgm:prSet/>
      <dgm:spPr/>
      <dgm:t>
        <a:bodyPr/>
        <a:lstStyle/>
        <a:p>
          <a:endParaRPr lang="en-US"/>
        </a:p>
      </dgm:t>
    </dgm:pt>
    <dgm:pt modelId="{D620A195-D496-E84D-802E-9A680E40EC81}">
      <dgm:prSet/>
      <dgm:spPr/>
      <dgm:t>
        <a:bodyPr/>
        <a:lstStyle/>
        <a:p>
          <a:r>
            <a:rPr lang="en-US" dirty="0"/>
            <a:t>New Markets</a:t>
          </a:r>
        </a:p>
      </dgm:t>
    </dgm:pt>
    <dgm:pt modelId="{1F714AC7-CE3C-8246-BBC5-EEAD4830E483}" type="parTrans" cxnId="{DCA9A0A6-B309-D34F-9593-E94E439B7CAE}">
      <dgm:prSet/>
      <dgm:spPr/>
      <dgm:t>
        <a:bodyPr/>
        <a:lstStyle/>
        <a:p>
          <a:endParaRPr lang="en-US"/>
        </a:p>
      </dgm:t>
    </dgm:pt>
    <dgm:pt modelId="{3BAC7535-C04E-4B4D-9221-B1F44115DC77}" type="sibTrans" cxnId="{DCA9A0A6-B309-D34F-9593-E94E439B7CAE}">
      <dgm:prSet/>
      <dgm:spPr/>
      <dgm:t>
        <a:bodyPr/>
        <a:lstStyle/>
        <a:p>
          <a:endParaRPr lang="en-US"/>
        </a:p>
      </dgm:t>
    </dgm:pt>
    <dgm:pt modelId="{3D637AA5-7CC6-C04A-89D0-2D057BBEA90A}">
      <dgm:prSet/>
      <dgm:spPr/>
      <dgm:t>
        <a:bodyPr/>
        <a:lstStyle/>
        <a:p>
          <a:r>
            <a:rPr lang="en-US" dirty="0"/>
            <a:t>Compassion</a:t>
          </a:r>
        </a:p>
      </dgm:t>
    </dgm:pt>
    <dgm:pt modelId="{AF0A6630-0B96-F74B-858D-8DDD55CE2B95}" type="parTrans" cxnId="{4993F889-CA16-EB41-9D5A-FCFF98E243A2}">
      <dgm:prSet/>
      <dgm:spPr/>
      <dgm:t>
        <a:bodyPr/>
        <a:lstStyle/>
        <a:p>
          <a:endParaRPr lang="en-US"/>
        </a:p>
      </dgm:t>
    </dgm:pt>
    <dgm:pt modelId="{D3E5464C-FE26-8A40-A7C6-1DC864B983F3}" type="sibTrans" cxnId="{4993F889-CA16-EB41-9D5A-FCFF98E243A2}">
      <dgm:prSet/>
      <dgm:spPr/>
      <dgm:t>
        <a:bodyPr/>
        <a:lstStyle/>
        <a:p>
          <a:endParaRPr lang="en-US"/>
        </a:p>
      </dgm:t>
    </dgm:pt>
    <dgm:pt modelId="{61A30C8E-3BC6-B046-9B35-30A30D2EE428}">
      <dgm:prSet/>
      <dgm:spPr/>
      <dgm:t>
        <a:bodyPr/>
        <a:lstStyle/>
        <a:p>
          <a:r>
            <a:rPr lang="en-US" dirty="0"/>
            <a:t>Intentionally Beyond Market Based Solutions</a:t>
          </a:r>
        </a:p>
      </dgm:t>
    </dgm:pt>
    <dgm:pt modelId="{9BF804C9-09DA-C44B-9E6B-33F86B1E0C69}" type="parTrans" cxnId="{029D6E0D-CC8E-4641-BAEF-9AF5A3DE0B45}">
      <dgm:prSet/>
      <dgm:spPr/>
      <dgm:t>
        <a:bodyPr/>
        <a:lstStyle/>
        <a:p>
          <a:endParaRPr lang="en-US"/>
        </a:p>
      </dgm:t>
    </dgm:pt>
    <dgm:pt modelId="{0F076B70-17BB-1C42-8AA2-4BB781A5668C}" type="sibTrans" cxnId="{029D6E0D-CC8E-4641-BAEF-9AF5A3DE0B45}">
      <dgm:prSet/>
      <dgm:spPr/>
      <dgm:t>
        <a:bodyPr/>
        <a:lstStyle/>
        <a:p>
          <a:endParaRPr lang="en-US"/>
        </a:p>
      </dgm:t>
    </dgm:pt>
    <dgm:pt modelId="{BEB13270-898E-FA40-967C-872A7775AEA4}">
      <dgm:prSet/>
      <dgm:spPr/>
      <dgm:t>
        <a:bodyPr/>
        <a:lstStyle/>
        <a:p>
          <a:r>
            <a:rPr lang="en-US" dirty="0"/>
            <a:t>Inclusive Access Through Low Cost of Adoption</a:t>
          </a:r>
        </a:p>
      </dgm:t>
    </dgm:pt>
    <dgm:pt modelId="{08414F8C-5927-6949-BD7C-581E08D9FC14}" type="parTrans" cxnId="{3E6CDCDE-0C7C-484A-94FE-A9C85E91711B}">
      <dgm:prSet/>
      <dgm:spPr/>
      <dgm:t>
        <a:bodyPr/>
        <a:lstStyle/>
        <a:p>
          <a:endParaRPr lang="en-US"/>
        </a:p>
      </dgm:t>
    </dgm:pt>
    <dgm:pt modelId="{733058CE-EFA0-9A4A-BA08-B1A39B83F0A1}" type="sibTrans" cxnId="{3E6CDCDE-0C7C-484A-94FE-A9C85E91711B}">
      <dgm:prSet/>
      <dgm:spPr/>
      <dgm:t>
        <a:bodyPr/>
        <a:lstStyle/>
        <a:p>
          <a:endParaRPr lang="en-US"/>
        </a:p>
      </dgm:t>
    </dgm:pt>
    <dgm:pt modelId="{CB86AFDF-92B0-404E-94FE-7B6C3A5CAA16}">
      <dgm:prSet/>
      <dgm:spPr/>
      <dgm:t>
        <a:bodyPr/>
        <a:lstStyle/>
        <a:p>
          <a:r>
            <a:rPr lang="en-US" dirty="0"/>
            <a:t>Supports Most Vulnerable Populations</a:t>
          </a:r>
        </a:p>
      </dgm:t>
    </dgm:pt>
    <dgm:pt modelId="{B9390526-F26E-6B4D-84E7-882034B0805F}" type="parTrans" cxnId="{660444B6-D513-2F43-9627-8B9421F64D51}">
      <dgm:prSet/>
      <dgm:spPr/>
      <dgm:t>
        <a:bodyPr/>
        <a:lstStyle/>
        <a:p>
          <a:endParaRPr lang="en-US"/>
        </a:p>
      </dgm:t>
    </dgm:pt>
    <dgm:pt modelId="{B67D6616-296B-FB4F-8413-050B4425EB02}" type="sibTrans" cxnId="{660444B6-D513-2F43-9627-8B9421F64D51}">
      <dgm:prSet/>
      <dgm:spPr/>
      <dgm:t>
        <a:bodyPr/>
        <a:lstStyle/>
        <a:p>
          <a:endParaRPr lang="en-US"/>
        </a:p>
      </dgm:t>
    </dgm:pt>
    <dgm:pt modelId="{4FB97686-59F3-BF4F-A420-345B50EF6B60}" type="pres">
      <dgm:prSet presAssocID="{CC00D81D-3E95-C247-97EC-62C1DEE7A9ED}" presName="Name0" presStyleCnt="0">
        <dgm:presLayoutVars>
          <dgm:dir/>
          <dgm:animLvl val="lvl"/>
          <dgm:resizeHandles val="exact"/>
        </dgm:presLayoutVars>
      </dgm:prSet>
      <dgm:spPr/>
    </dgm:pt>
    <dgm:pt modelId="{C97B086B-3B68-BA4C-A881-B1339378CC1F}" type="pres">
      <dgm:prSet presAssocID="{6E22C95C-0725-5644-85BB-231ECC582A4C}" presName="linNode" presStyleCnt="0"/>
      <dgm:spPr/>
    </dgm:pt>
    <dgm:pt modelId="{B02CD377-3CE3-0A4F-9B1C-06E4C8C29A20}" type="pres">
      <dgm:prSet presAssocID="{6E22C95C-0725-5644-85BB-231ECC582A4C}" presName="parentText" presStyleLbl="node1" presStyleIdx="0" presStyleCnt="5">
        <dgm:presLayoutVars>
          <dgm:chMax val="1"/>
          <dgm:bulletEnabled val="1"/>
        </dgm:presLayoutVars>
      </dgm:prSet>
      <dgm:spPr/>
    </dgm:pt>
    <dgm:pt modelId="{87C2FEA6-2F08-994F-838D-6CF57D45EC09}" type="pres">
      <dgm:prSet presAssocID="{6E22C95C-0725-5644-85BB-231ECC582A4C}" presName="descendantText" presStyleLbl="alignAccFollowNode1" presStyleIdx="0" presStyleCnt="5">
        <dgm:presLayoutVars>
          <dgm:bulletEnabled val="1"/>
        </dgm:presLayoutVars>
      </dgm:prSet>
      <dgm:spPr/>
    </dgm:pt>
    <dgm:pt modelId="{6716032A-0BC4-904D-B14F-E2A24B3FCC3C}" type="pres">
      <dgm:prSet presAssocID="{B8CFBDF7-77B7-1A4F-B881-380860252AE6}" presName="sp" presStyleCnt="0"/>
      <dgm:spPr/>
    </dgm:pt>
    <dgm:pt modelId="{E9012FCC-A2E0-6A4C-B262-CB0CA1A35570}" type="pres">
      <dgm:prSet presAssocID="{B5B9AE43-EE47-CF41-BEE4-26C3ECE3DAF9}" presName="linNode" presStyleCnt="0"/>
      <dgm:spPr/>
    </dgm:pt>
    <dgm:pt modelId="{60825C14-B859-7043-BF2F-EEC6904E85B9}" type="pres">
      <dgm:prSet presAssocID="{B5B9AE43-EE47-CF41-BEE4-26C3ECE3DAF9}" presName="parentText" presStyleLbl="node1" presStyleIdx="1" presStyleCnt="5">
        <dgm:presLayoutVars>
          <dgm:chMax val="1"/>
          <dgm:bulletEnabled val="1"/>
        </dgm:presLayoutVars>
      </dgm:prSet>
      <dgm:spPr/>
    </dgm:pt>
    <dgm:pt modelId="{3B9D83B0-009D-5D45-8298-365324C93700}" type="pres">
      <dgm:prSet presAssocID="{B5B9AE43-EE47-CF41-BEE4-26C3ECE3DAF9}" presName="descendantText" presStyleLbl="alignAccFollowNode1" presStyleIdx="1" presStyleCnt="5">
        <dgm:presLayoutVars>
          <dgm:bulletEnabled val="1"/>
        </dgm:presLayoutVars>
      </dgm:prSet>
      <dgm:spPr/>
    </dgm:pt>
    <dgm:pt modelId="{4F68E04F-D203-8F4B-B662-330B13AE68C9}" type="pres">
      <dgm:prSet presAssocID="{DF7FEA55-C28D-A444-8F6E-83E2E2FBE9A1}" presName="sp" presStyleCnt="0"/>
      <dgm:spPr/>
    </dgm:pt>
    <dgm:pt modelId="{91BDA2E3-7405-E44A-BC68-045AAF31C759}" type="pres">
      <dgm:prSet presAssocID="{004D6564-FD53-EA45-8B98-1F8C6FB2A96F}" presName="linNode" presStyleCnt="0"/>
      <dgm:spPr/>
    </dgm:pt>
    <dgm:pt modelId="{ACCB8AD1-A5A8-B54A-B03D-272F93DDD65B}" type="pres">
      <dgm:prSet presAssocID="{004D6564-FD53-EA45-8B98-1F8C6FB2A96F}" presName="parentText" presStyleLbl="node1" presStyleIdx="2" presStyleCnt="5">
        <dgm:presLayoutVars>
          <dgm:chMax val="1"/>
          <dgm:bulletEnabled val="1"/>
        </dgm:presLayoutVars>
      </dgm:prSet>
      <dgm:spPr/>
    </dgm:pt>
    <dgm:pt modelId="{2B4E47BB-F1EE-634B-BFAE-5EE675F3E5A6}" type="pres">
      <dgm:prSet presAssocID="{004D6564-FD53-EA45-8B98-1F8C6FB2A96F}" presName="descendantText" presStyleLbl="alignAccFollowNode1" presStyleIdx="2" presStyleCnt="5">
        <dgm:presLayoutVars>
          <dgm:bulletEnabled val="1"/>
        </dgm:presLayoutVars>
      </dgm:prSet>
      <dgm:spPr/>
    </dgm:pt>
    <dgm:pt modelId="{4487F051-743A-5E48-9E26-B1E869D1984B}" type="pres">
      <dgm:prSet presAssocID="{360B35F8-C247-B046-9D0C-C70E85746B03}" presName="sp" presStyleCnt="0"/>
      <dgm:spPr/>
    </dgm:pt>
    <dgm:pt modelId="{FBBE5557-B701-E943-A816-7948BE1CAAFF}" type="pres">
      <dgm:prSet presAssocID="{FECD2CF6-D446-BD48-811D-F2C9A28FECDD}" presName="linNode" presStyleCnt="0"/>
      <dgm:spPr/>
    </dgm:pt>
    <dgm:pt modelId="{17BE7B51-E717-3A42-8B39-84F05EE7A5DA}" type="pres">
      <dgm:prSet presAssocID="{FECD2CF6-D446-BD48-811D-F2C9A28FECDD}" presName="parentText" presStyleLbl="node1" presStyleIdx="3" presStyleCnt="5">
        <dgm:presLayoutVars>
          <dgm:chMax val="1"/>
          <dgm:bulletEnabled val="1"/>
        </dgm:presLayoutVars>
      </dgm:prSet>
      <dgm:spPr/>
    </dgm:pt>
    <dgm:pt modelId="{74FAB910-FEC2-3F49-95FD-7CC9EBA2558F}" type="pres">
      <dgm:prSet presAssocID="{FECD2CF6-D446-BD48-811D-F2C9A28FECDD}" presName="descendantText" presStyleLbl="alignAccFollowNode1" presStyleIdx="3" presStyleCnt="5">
        <dgm:presLayoutVars>
          <dgm:bulletEnabled val="1"/>
        </dgm:presLayoutVars>
      </dgm:prSet>
      <dgm:spPr/>
    </dgm:pt>
    <dgm:pt modelId="{D629EF5B-009A-7940-9E25-FB32DEB059A4}" type="pres">
      <dgm:prSet presAssocID="{BFB74131-C998-4145-888A-12311F1688B2}" presName="sp" presStyleCnt="0"/>
      <dgm:spPr/>
    </dgm:pt>
    <dgm:pt modelId="{5BEFDB0C-4DB7-D949-9F62-2174CF6E8964}" type="pres">
      <dgm:prSet presAssocID="{3D637AA5-7CC6-C04A-89D0-2D057BBEA90A}" presName="linNode" presStyleCnt="0"/>
      <dgm:spPr/>
    </dgm:pt>
    <dgm:pt modelId="{B887DCCB-7B8D-6A4F-92B6-3669F6030398}" type="pres">
      <dgm:prSet presAssocID="{3D637AA5-7CC6-C04A-89D0-2D057BBEA90A}" presName="parentText" presStyleLbl="node1" presStyleIdx="4" presStyleCnt="5">
        <dgm:presLayoutVars>
          <dgm:chMax val="1"/>
          <dgm:bulletEnabled val="1"/>
        </dgm:presLayoutVars>
      </dgm:prSet>
      <dgm:spPr/>
    </dgm:pt>
    <dgm:pt modelId="{2F20DC5B-C816-B045-BBEE-D358D01B49FA}" type="pres">
      <dgm:prSet presAssocID="{3D637AA5-7CC6-C04A-89D0-2D057BBEA90A}" presName="descendantText" presStyleLbl="alignAccFollowNode1" presStyleIdx="4" presStyleCnt="5">
        <dgm:presLayoutVars>
          <dgm:bulletEnabled val="1"/>
        </dgm:presLayoutVars>
      </dgm:prSet>
      <dgm:spPr/>
    </dgm:pt>
  </dgm:ptLst>
  <dgm:cxnLst>
    <dgm:cxn modelId="{DC3B3007-7F49-D24D-83C0-0760BF66A549}" type="presOf" srcId="{6FBACB3D-6E06-BE47-8CFA-333CE563BA6F}" destId="{3B9D83B0-009D-5D45-8298-365324C93700}" srcOrd="0" destOrd="1" presId="urn:microsoft.com/office/officeart/2005/8/layout/vList5"/>
    <dgm:cxn modelId="{287ABE0B-09F8-A044-8044-EBA35DB35826}" type="presOf" srcId="{FECD2CF6-D446-BD48-811D-F2C9A28FECDD}" destId="{17BE7B51-E717-3A42-8B39-84F05EE7A5DA}" srcOrd="0" destOrd="0" presId="urn:microsoft.com/office/officeart/2005/8/layout/vList5"/>
    <dgm:cxn modelId="{029D6E0D-CC8E-4641-BAEF-9AF5A3DE0B45}" srcId="{3D637AA5-7CC6-C04A-89D0-2D057BBEA90A}" destId="{61A30C8E-3BC6-B046-9B35-30A30D2EE428}" srcOrd="0" destOrd="0" parTransId="{9BF804C9-09DA-C44B-9E6B-33F86B1E0C69}" sibTransId="{0F076B70-17BB-1C42-8AA2-4BB781A5668C}"/>
    <dgm:cxn modelId="{39BDE40E-5688-4046-A469-99BAE065F954}" type="presOf" srcId="{4E39F5F7-B6D6-4842-8AB7-DFB37C0080D9}" destId="{87C2FEA6-2F08-994F-838D-6CF57D45EC09}" srcOrd="0" destOrd="0" presId="urn:microsoft.com/office/officeart/2005/8/layout/vList5"/>
    <dgm:cxn modelId="{B57E0714-4CD4-8C41-926D-79AEE76CCD16}" srcId="{FECD2CF6-D446-BD48-811D-F2C9A28FECDD}" destId="{B6DE9AAA-F714-B843-BAD1-568878FBB454}" srcOrd="1" destOrd="0" parTransId="{F5DCD2FE-3263-E14B-8862-2D3587DF7D6E}" sibTransId="{634F7181-D2CE-4C4F-85F9-A59183A2F58E}"/>
    <dgm:cxn modelId="{0DDB2E28-4624-0948-AA73-2CA1851D3DE0}" srcId="{B5B9AE43-EE47-CF41-BEE4-26C3ECE3DAF9}" destId="{6FBACB3D-6E06-BE47-8CFA-333CE563BA6F}" srcOrd="1" destOrd="0" parTransId="{4222C246-FC9B-3149-811E-4EBCC5DF6160}" sibTransId="{1F9BD4C5-E7DC-1C43-81B8-BBE77E2A614F}"/>
    <dgm:cxn modelId="{ECE25529-E194-E945-BD51-415BEFD8A1B0}" type="presOf" srcId="{AD09DA83-FD72-984F-B590-7328FD6FB79C}" destId="{2B4E47BB-F1EE-634B-BFAE-5EE675F3E5A6}" srcOrd="0" destOrd="0" presId="urn:microsoft.com/office/officeart/2005/8/layout/vList5"/>
    <dgm:cxn modelId="{B13B2034-4601-F943-B3F6-AC1888DF26A7}" srcId="{B5B9AE43-EE47-CF41-BEE4-26C3ECE3DAF9}" destId="{E2668A0F-A0B0-934A-AFCF-3A0C2ADD6842}" srcOrd="0" destOrd="0" parTransId="{7A7AB863-22AC-2E4E-A797-235BE106A1C1}" sibTransId="{2721D4C4-E434-A84E-9F82-C97C384D243B}"/>
    <dgm:cxn modelId="{35C0DA34-6239-9F49-8F48-018DE58D891B}" srcId="{6E22C95C-0725-5644-85BB-231ECC582A4C}" destId="{FD42D67F-C8D8-6F4F-81B6-F65DAC9EC203}" srcOrd="2" destOrd="0" parTransId="{C572BF90-B650-2848-B6C4-B8A1D317D681}" sibTransId="{8AF6EE3A-FC0A-2446-AA3D-130C20727A0D}"/>
    <dgm:cxn modelId="{7F5AF446-B76D-1045-83FD-94840ABA83A5}" type="presOf" srcId="{FD42D67F-C8D8-6F4F-81B6-F65DAC9EC203}" destId="{87C2FEA6-2F08-994F-838D-6CF57D45EC09}" srcOrd="0" destOrd="2" presId="urn:microsoft.com/office/officeart/2005/8/layout/vList5"/>
    <dgm:cxn modelId="{BF0F3649-96CE-5942-9D4B-E982434F1546}" type="presOf" srcId="{B5B9AE43-EE47-CF41-BEE4-26C3ECE3DAF9}" destId="{60825C14-B859-7043-BF2F-EEC6904E85B9}" srcOrd="0" destOrd="0" presId="urn:microsoft.com/office/officeart/2005/8/layout/vList5"/>
    <dgm:cxn modelId="{D116C44A-DBA9-8F44-B0C8-051B2F099C7D}" type="presOf" srcId="{004D6564-FD53-EA45-8B98-1F8C6FB2A96F}" destId="{ACCB8AD1-A5A8-B54A-B03D-272F93DDD65B}" srcOrd="0" destOrd="0" presId="urn:microsoft.com/office/officeart/2005/8/layout/vList5"/>
    <dgm:cxn modelId="{45F19E4F-E0CB-CE44-98E6-386A2163D536}" type="presOf" srcId="{61A30C8E-3BC6-B046-9B35-30A30D2EE428}" destId="{2F20DC5B-C816-B045-BBEE-D358D01B49FA}" srcOrd="0" destOrd="0" presId="urn:microsoft.com/office/officeart/2005/8/layout/vList5"/>
    <dgm:cxn modelId="{04A08554-905F-7743-B2A7-78DFCC44DF0E}" type="presOf" srcId="{9A95D33E-D5DC-8D49-9B7C-ACC0AA09AD27}" destId="{74FAB910-FEC2-3F49-95FD-7CC9EBA2558F}" srcOrd="0" destOrd="0" presId="urn:microsoft.com/office/officeart/2005/8/layout/vList5"/>
    <dgm:cxn modelId="{5542E255-F4CA-3F4F-95A0-0CF808D93D0F}" type="presOf" srcId="{86A47A7B-7E37-3745-B63B-CE77E59E709C}" destId="{87C2FEA6-2F08-994F-838D-6CF57D45EC09}" srcOrd="0" destOrd="1" presId="urn:microsoft.com/office/officeart/2005/8/layout/vList5"/>
    <dgm:cxn modelId="{465A695D-4432-D647-8D44-211F9F34E3F8}" srcId="{6E22C95C-0725-5644-85BB-231ECC582A4C}" destId="{86A47A7B-7E37-3745-B63B-CE77E59E709C}" srcOrd="1" destOrd="0" parTransId="{AE14B650-2B04-494F-A990-6508F9BE8F53}" sibTransId="{41AFC45A-76A7-664E-951E-049C7E80D965}"/>
    <dgm:cxn modelId="{E41E3D5F-AA89-954B-BEC0-73085F66D564}" type="presOf" srcId="{3D637AA5-7CC6-C04A-89D0-2D057BBEA90A}" destId="{B887DCCB-7B8D-6A4F-92B6-3669F6030398}" srcOrd="0" destOrd="0" presId="urn:microsoft.com/office/officeart/2005/8/layout/vList5"/>
    <dgm:cxn modelId="{9C929D67-DCBC-E249-98BA-E087D6BF70E1}" type="presOf" srcId="{B6DE9AAA-F714-B843-BAD1-568878FBB454}" destId="{74FAB910-FEC2-3F49-95FD-7CC9EBA2558F}" srcOrd="0" destOrd="1" presId="urn:microsoft.com/office/officeart/2005/8/layout/vList5"/>
    <dgm:cxn modelId="{ABA7046A-D76E-A54A-8531-D025043EFE5A}" type="presOf" srcId="{BEB13270-898E-FA40-967C-872A7775AEA4}" destId="{2F20DC5B-C816-B045-BBEE-D358D01B49FA}" srcOrd="0" destOrd="2" presId="urn:microsoft.com/office/officeart/2005/8/layout/vList5"/>
    <dgm:cxn modelId="{453B576F-A30B-114C-BEB3-C4DCC1C13C90}" type="presOf" srcId="{CC00D81D-3E95-C247-97EC-62C1DEE7A9ED}" destId="{4FB97686-59F3-BF4F-A420-345B50EF6B60}" srcOrd="0" destOrd="0" presId="urn:microsoft.com/office/officeart/2005/8/layout/vList5"/>
    <dgm:cxn modelId="{3C6AE576-B79E-5A46-BFCA-47BE15D64DFA}" srcId="{CC00D81D-3E95-C247-97EC-62C1DEE7A9ED}" destId="{FECD2CF6-D446-BD48-811D-F2C9A28FECDD}" srcOrd="3" destOrd="0" parTransId="{631DA04F-02D4-484E-8495-5C8AE06CFF06}" sibTransId="{BFB74131-C998-4145-888A-12311F1688B2}"/>
    <dgm:cxn modelId="{4993F889-CA16-EB41-9D5A-FCFF98E243A2}" srcId="{CC00D81D-3E95-C247-97EC-62C1DEE7A9ED}" destId="{3D637AA5-7CC6-C04A-89D0-2D057BBEA90A}" srcOrd="4" destOrd="0" parTransId="{AF0A6630-0B96-F74B-858D-8DDD55CE2B95}" sibTransId="{D3E5464C-FE26-8A40-A7C6-1DC864B983F3}"/>
    <dgm:cxn modelId="{B6B5B78C-CC1E-5943-82F5-EE350F99126A}" type="presOf" srcId="{E2668A0F-A0B0-934A-AFCF-3A0C2ADD6842}" destId="{3B9D83B0-009D-5D45-8298-365324C93700}" srcOrd="0" destOrd="0" presId="urn:microsoft.com/office/officeart/2005/8/layout/vList5"/>
    <dgm:cxn modelId="{4572C792-30D4-E84B-AE0E-9D90F949CB37}" type="presOf" srcId="{CB86AFDF-92B0-404E-94FE-7B6C3A5CAA16}" destId="{2F20DC5B-C816-B045-BBEE-D358D01B49FA}" srcOrd="0" destOrd="1" presId="urn:microsoft.com/office/officeart/2005/8/layout/vList5"/>
    <dgm:cxn modelId="{DCA9A0A6-B309-D34F-9593-E94E439B7CAE}" srcId="{FECD2CF6-D446-BD48-811D-F2C9A28FECDD}" destId="{D620A195-D496-E84D-802E-9A680E40EC81}" srcOrd="2" destOrd="0" parTransId="{1F714AC7-CE3C-8246-BBC5-EEAD4830E483}" sibTransId="{3BAC7535-C04E-4B4D-9221-B1F44115DC77}"/>
    <dgm:cxn modelId="{5CE29BB3-531C-F249-9354-2FDC52961C3A}" srcId="{004D6564-FD53-EA45-8B98-1F8C6FB2A96F}" destId="{AD09DA83-FD72-984F-B590-7328FD6FB79C}" srcOrd="0" destOrd="0" parTransId="{73EBB6E7-71D6-6D44-9079-677A6107CD75}" sibTransId="{F9329D38-2203-4F42-98E8-1B4E6C4845E2}"/>
    <dgm:cxn modelId="{660444B6-D513-2F43-9627-8B9421F64D51}" srcId="{3D637AA5-7CC6-C04A-89D0-2D057BBEA90A}" destId="{CB86AFDF-92B0-404E-94FE-7B6C3A5CAA16}" srcOrd="1" destOrd="0" parTransId="{B9390526-F26E-6B4D-84E7-882034B0805F}" sibTransId="{B67D6616-296B-FB4F-8413-050B4425EB02}"/>
    <dgm:cxn modelId="{F447D7B8-375C-3D4F-838A-6959D2BDB350}" srcId="{CC00D81D-3E95-C247-97EC-62C1DEE7A9ED}" destId="{B5B9AE43-EE47-CF41-BEE4-26C3ECE3DAF9}" srcOrd="1" destOrd="0" parTransId="{116EE0FB-62E4-D14A-B57D-11F5B45438CD}" sibTransId="{DF7FEA55-C28D-A444-8F6E-83E2E2FBE9A1}"/>
    <dgm:cxn modelId="{E0EBD6C4-6B9B-0B4B-9E62-5E380E948EA1}" type="presOf" srcId="{D620A195-D496-E84D-802E-9A680E40EC81}" destId="{74FAB910-FEC2-3F49-95FD-7CC9EBA2558F}" srcOrd="0" destOrd="2" presId="urn:microsoft.com/office/officeart/2005/8/layout/vList5"/>
    <dgm:cxn modelId="{E41C06CD-60C1-F044-8B0F-3BB214B35DFA}" type="presOf" srcId="{2EDDC83D-D60D-A14C-9CFA-F9B7548D526C}" destId="{2B4E47BB-F1EE-634B-BFAE-5EE675F3E5A6}" srcOrd="0" destOrd="1" presId="urn:microsoft.com/office/officeart/2005/8/layout/vList5"/>
    <dgm:cxn modelId="{663CF5D2-D8CA-4944-84CE-5D612010CFE8}" srcId="{FECD2CF6-D446-BD48-811D-F2C9A28FECDD}" destId="{9A95D33E-D5DC-8D49-9B7C-ACC0AA09AD27}" srcOrd="0" destOrd="0" parTransId="{316EB406-F743-D745-BE36-A49F95282DFE}" sibTransId="{F1564A0E-AE10-7545-9FD5-B46A3F0EA0DE}"/>
    <dgm:cxn modelId="{2E4BCDDB-BF23-6A4E-8ACC-32079DC9CC3F}" srcId="{6E22C95C-0725-5644-85BB-231ECC582A4C}" destId="{4E39F5F7-B6D6-4842-8AB7-DFB37C0080D9}" srcOrd="0" destOrd="0" parTransId="{B378885A-EC88-6445-BA6E-7EDCC4D47F16}" sibTransId="{C6DD2CF2-8ED0-A84F-A996-9BB2866C7BF4}"/>
    <dgm:cxn modelId="{3E6CDCDE-0C7C-484A-94FE-A9C85E91711B}" srcId="{3D637AA5-7CC6-C04A-89D0-2D057BBEA90A}" destId="{BEB13270-898E-FA40-967C-872A7775AEA4}" srcOrd="2" destOrd="0" parTransId="{08414F8C-5927-6949-BD7C-581E08D9FC14}" sibTransId="{733058CE-EFA0-9A4A-BA08-B1A39B83F0A1}"/>
    <dgm:cxn modelId="{92E9C3F2-D2B3-B949-BF24-B3E30CDD7DB6}" srcId="{CC00D81D-3E95-C247-97EC-62C1DEE7A9ED}" destId="{004D6564-FD53-EA45-8B98-1F8C6FB2A96F}" srcOrd="2" destOrd="0" parTransId="{59D90D12-F6DA-6E41-B4A2-A07B1C8496A5}" sibTransId="{360B35F8-C247-B046-9D0C-C70E85746B03}"/>
    <dgm:cxn modelId="{B1945BF6-A45A-1A4C-BD31-902FDF5FA20B}" type="presOf" srcId="{6E22C95C-0725-5644-85BB-231ECC582A4C}" destId="{B02CD377-3CE3-0A4F-9B1C-06E4C8C29A20}" srcOrd="0" destOrd="0" presId="urn:microsoft.com/office/officeart/2005/8/layout/vList5"/>
    <dgm:cxn modelId="{A0BCEDF9-966C-D14C-BDFF-2B426D930D8A}" srcId="{CC00D81D-3E95-C247-97EC-62C1DEE7A9ED}" destId="{6E22C95C-0725-5644-85BB-231ECC582A4C}" srcOrd="0" destOrd="0" parTransId="{71D63C1E-613E-4A4E-8FA1-33E183B54826}" sibTransId="{B8CFBDF7-77B7-1A4F-B881-380860252AE6}"/>
    <dgm:cxn modelId="{94C030FC-137A-8944-9368-B3C064CC27E4}" srcId="{004D6564-FD53-EA45-8B98-1F8C6FB2A96F}" destId="{2EDDC83D-D60D-A14C-9CFA-F9B7548D526C}" srcOrd="1" destOrd="0" parTransId="{F1D61CE0-B551-CD44-A0F1-7E608AC3745A}" sibTransId="{AB76E5F9-29CF-E547-92B4-DF813AE9BF00}"/>
    <dgm:cxn modelId="{8AAD1210-05C3-004F-ADE6-29E703C34AEF}" type="presParOf" srcId="{4FB97686-59F3-BF4F-A420-345B50EF6B60}" destId="{C97B086B-3B68-BA4C-A881-B1339378CC1F}" srcOrd="0" destOrd="0" presId="urn:microsoft.com/office/officeart/2005/8/layout/vList5"/>
    <dgm:cxn modelId="{98A22C10-B6FA-FB4C-B0E4-9F8D6BC09C15}" type="presParOf" srcId="{C97B086B-3B68-BA4C-A881-B1339378CC1F}" destId="{B02CD377-3CE3-0A4F-9B1C-06E4C8C29A20}" srcOrd="0" destOrd="0" presId="urn:microsoft.com/office/officeart/2005/8/layout/vList5"/>
    <dgm:cxn modelId="{64551C9C-756E-2749-8866-EEECA8061C74}" type="presParOf" srcId="{C97B086B-3B68-BA4C-A881-B1339378CC1F}" destId="{87C2FEA6-2F08-994F-838D-6CF57D45EC09}" srcOrd="1" destOrd="0" presId="urn:microsoft.com/office/officeart/2005/8/layout/vList5"/>
    <dgm:cxn modelId="{3B4FA8C1-30E7-D849-9E7D-7D811962A21D}" type="presParOf" srcId="{4FB97686-59F3-BF4F-A420-345B50EF6B60}" destId="{6716032A-0BC4-904D-B14F-E2A24B3FCC3C}" srcOrd="1" destOrd="0" presId="urn:microsoft.com/office/officeart/2005/8/layout/vList5"/>
    <dgm:cxn modelId="{D57400DC-8E44-F94E-865F-0A5D4240BF1A}" type="presParOf" srcId="{4FB97686-59F3-BF4F-A420-345B50EF6B60}" destId="{E9012FCC-A2E0-6A4C-B262-CB0CA1A35570}" srcOrd="2" destOrd="0" presId="urn:microsoft.com/office/officeart/2005/8/layout/vList5"/>
    <dgm:cxn modelId="{DE2CD37A-60F7-A346-B3FC-82F861CCA170}" type="presParOf" srcId="{E9012FCC-A2E0-6A4C-B262-CB0CA1A35570}" destId="{60825C14-B859-7043-BF2F-EEC6904E85B9}" srcOrd="0" destOrd="0" presId="urn:microsoft.com/office/officeart/2005/8/layout/vList5"/>
    <dgm:cxn modelId="{FA2897A0-4E6D-8E48-9DF1-9AD4C3300E28}" type="presParOf" srcId="{E9012FCC-A2E0-6A4C-B262-CB0CA1A35570}" destId="{3B9D83B0-009D-5D45-8298-365324C93700}" srcOrd="1" destOrd="0" presId="urn:microsoft.com/office/officeart/2005/8/layout/vList5"/>
    <dgm:cxn modelId="{65CBCB57-E865-AF4C-A8F6-BA2397998C9C}" type="presParOf" srcId="{4FB97686-59F3-BF4F-A420-345B50EF6B60}" destId="{4F68E04F-D203-8F4B-B662-330B13AE68C9}" srcOrd="3" destOrd="0" presId="urn:microsoft.com/office/officeart/2005/8/layout/vList5"/>
    <dgm:cxn modelId="{526301D3-812B-3142-8244-22449E0E50F5}" type="presParOf" srcId="{4FB97686-59F3-BF4F-A420-345B50EF6B60}" destId="{91BDA2E3-7405-E44A-BC68-045AAF31C759}" srcOrd="4" destOrd="0" presId="urn:microsoft.com/office/officeart/2005/8/layout/vList5"/>
    <dgm:cxn modelId="{8231C726-2BA6-F84D-AABC-0939FEA130D1}" type="presParOf" srcId="{91BDA2E3-7405-E44A-BC68-045AAF31C759}" destId="{ACCB8AD1-A5A8-B54A-B03D-272F93DDD65B}" srcOrd="0" destOrd="0" presId="urn:microsoft.com/office/officeart/2005/8/layout/vList5"/>
    <dgm:cxn modelId="{27A55FB4-DA4F-6644-9BA4-18F1CEC2984B}" type="presParOf" srcId="{91BDA2E3-7405-E44A-BC68-045AAF31C759}" destId="{2B4E47BB-F1EE-634B-BFAE-5EE675F3E5A6}" srcOrd="1" destOrd="0" presId="urn:microsoft.com/office/officeart/2005/8/layout/vList5"/>
    <dgm:cxn modelId="{A8FBB714-11A8-1541-8384-8F8449FD12FD}" type="presParOf" srcId="{4FB97686-59F3-BF4F-A420-345B50EF6B60}" destId="{4487F051-743A-5E48-9E26-B1E869D1984B}" srcOrd="5" destOrd="0" presId="urn:microsoft.com/office/officeart/2005/8/layout/vList5"/>
    <dgm:cxn modelId="{73A4953C-2C2E-4340-A006-D5DB56CD7CA4}" type="presParOf" srcId="{4FB97686-59F3-BF4F-A420-345B50EF6B60}" destId="{FBBE5557-B701-E943-A816-7948BE1CAAFF}" srcOrd="6" destOrd="0" presId="urn:microsoft.com/office/officeart/2005/8/layout/vList5"/>
    <dgm:cxn modelId="{654E86DE-498E-104B-83DA-CAF762A21DE0}" type="presParOf" srcId="{FBBE5557-B701-E943-A816-7948BE1CAAFF}" destId="{17BE7B51-E717-3A42-8B39-84F05EE7A5DA}" srcOrd="0" destOrd="0" presId="urn:microsoft.com/office/officeart/2005/8/layout/vList5"/>
    <dgm:cxn modelId="{570AFD2B-0891-484E-AB3A-4D4F48588D85}" type="presParOf" srcId="{FBBE5557-B701-E943-A816-7948BE1CAAFF}" destId="{74FAB910-FEC2-3F49-95FD-7CC9EBA2558F}" srcOrd="1" destOrd="0" presId="urn:microsoft.com/office/officeart/2005/8/layout/vList5"/>
    <dgm:cxn modelId="{A163E362-997C-8A4B-9824-EF66F3D60EA7}" type="presParOf" srcId="{4FB97686-59F3-BF4F-A420-345B50EF6B60}" destId="{D629EF5B-009A-7940-9E25-FB32DEB059A4}" srcOrd="7" destOrd="0" presId="urn:microsoft.com/office/officeart/2005/8/layout/vList5"/>
    <dgm:cxn modelId="{1A7C10AF-8866-2847-B83C-39C1321F1B92}" type="presParOf" srcId="{4FB97686-59F3-BF4F-A420-345B50EF6B60}" destId="{5BEFDB0C-4DB7-D949-9F62-2174CF6E8964}" srcOrd="8" destOrd="0" presId="urn:microsoft.com/office/officeart/2005/8/layout/vList5"/>
    <dgm:cxn modelId="{834DDDFA-8B5C-9E4E-984C-FB54C36EF728}" type="presParOf" srcId="{5BEFDB0C-4DB7-D949-9F62-2174CF6E8964}" destId="{B887DCCB-7B8D-6A4F-92B6-3669F6030398}" srcOrd="0" destOrd="0" presId="urn:microsoft.com/office/officeart/2005/8/layout/vList5"/>
    <dgm:cxn modelId="{E3C5B26A-A968-B043-A5DF-ABBA252F0D6A}" type="presParOf" srcId="{5BEFDB0C-4DB7-D949-9F62-2174CF6E8964}" destId="{2F20DC5B-C816-B045-BBEE-D358D01B49FA}"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9379C-4150-4E44-8AD7-5EE73749F79C}">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DEF26-DC13-B443-AA63-641905CADD8F}">
      <dsp:nvSpPr>
        <dsp:cNvPr id="0" name=""/>
        <dsp:cNvSpPr/>
      </dsp:nvSpPr>
      <dsp:spPr>
        <a:xfrm>
          <a:off x="460128" y="312440"/>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Creates Interoperability Barriers</a:t>
          </a:r>
        </a:p>
      </dsp:txBody>
      <dsp:txXfrm>
        <a:off x="460128" y="312440"/>
        <a:ext cx="5580684" cy="625205"/>
      </dsp:txXfrm>
    </dsp:sp>
    <dsp:sp modelId="{B3A52AFB-E148-CF4D-934D-A0113E67A441}">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0B11E8-57E9-B144-A6CB-F7673C5E6EAF}">
      <dsp:nvSpPr>
        <dsp:cNvPr id="0" name=""/>
        <dsp:cNvSpPr/>
      </dsp:nvSpPr>
      <dsp:spPr>
        <a:xfrm>
          <a:off x="818573" y="1250411"/>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Drives Up Healthcare Cost</a:t>
          </a:r>
        </a:p>
      </dsp:txBody>
      <dsp:txXfrm>
        <a:off x="818573" y="1250411"/>
        <a:ext cx="5222240" cy="625205"/>
      </dsp:txXfrm>
    </dsp:sp>
    <dsp:sp modelId="{099B1122-E5ED-2B49-AAC0-ABEE16DE1767}">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6F5CB-6E86-BB48-9061-E80AE1970E42}">
      <dsp:nvSpPr>
        <dsp:cNvPr id="0" name=""/>
        <dsp:cNvSpPr/>
      </dsp:nvSpPr>
      <dsp:spPr>
        <a:xfrm>
          <a:off x="818573" y="2188382"/>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Impacts Quality	</a:t>
          </a:r>
        </a:p>
      </dsp:txBody>
      <dsp:txXfrm>
        <a:off x="818573" y="2188382"/>
        <a:ext cx="5222240" cy="625205"/>
      </dsp:txXfrm>
    </dsp:sp>
    <dsp:sp modelId="{DF0FAEC9-EDB7-BA4C-B8E8-509576B86F80}">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3D295-EAEE-914C-9213-047956D10AFC}">
      <dsp:nvSpPr>
        <dsp:cNvPr id="0" name=""/>
        <dsp:cNvSpPr/>
      </dsp:nvSpPr>
      <dsp:spPr>
        <a:xfrm>
          <a:off x="460128" y="3126353"/>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Vendor Lock-in Forces Constant Investment</a:t>
          </a:r>
        </a:p>
      </dsp:txBody>
      <dsp:txXfrm>
        <a:off x="460128" y="3126353"/>
        <a:ext cx="5580684" cy="625205"/>
      </dsp:txXfrm>
    </dsp:sp>
    <dsp:sp modelId="{37163350-45D3-6F42-AB4F-958F64E023E0}">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9D7BC-3A24-FC4A-A563-621ADED1005F}">
      <dsp:nvSpPr>
        <dsp:cNvPr id="0" name=""/>
        <dsp:cNvSpPr/>
      </dsp:nvSpPr>
      <dsp:spPr>
        <a:xfrm>
          <a:off x="2901195" y="25519"/>
          <a:ext cx="1684258" cy="1684258"/>
        </a:xfrm>
        <a:prstGeom prst="triangl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Deliver Value</a:t>
          </a:r>
          <a:endParaRPr lang="en-US" sz="1100" kern="1200" dirty="0"/>
        </a:p>
      </dsp:txBody>
      <dsp:txXfrm>
        <a:off x="3322260" y="867648"/>
        <a:ext cx="842129" cy="842129"/>
      </dsp:txXfrm>
    </dsp:sp>
    <dsp:sp modelId="{D09BF00B-5574-7D4F-A845-099275F06422}">
      <dsp:nvSpPr>
        <dsp:cNvPr id="0" name=""/>
        <dsp:cNvSpPr/>
      </dsp:nvSpPr>
      <dsp:spPr>
        <a:xfrm>
          <a:off x="2059065" y="1709777"/>
          <a:ext cx="1684258" cy="1684258"/>
        </a:xfrm>
        <a:prstGeom prst="triangl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Consume OSS</a:t>
          </a:r>
        </a:p>
      </dsp:txBody>
      <dsp:txXfrm>
        <a:off x="2480130" y="2551906"/>
        <a:ext cx="842129" cy="842129"/>
      </dsp:txXfrm>
    </dsp:sp>
    <dsp:sp modelId="{C8E27377-CE2A-7540-9076-96C6208F31A4}">
      <dsp:nvSpPr>
        <dsp:cNvPr id="0" name=""/>
        <dsp:cNvSpPr/>
      </dsp:nvSpPr>
      <dsp:spPr>
        <a:xfrm rot="10800000">
          <a:off x="2901195" y="1709777"/>
          <a:ext cx="1684258" cy="1684258"/>
        </a:xfrm>
        <a:prstGeom prst="triangl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Contribute to OSS</a:t>
          </a:r>
        </a:p>
      </dsp:txBody>
      <dsp:txXfrm rot="10800000">
        <a:off x="3322259" y="1709777"/>
        <a:ext cx="842129" cy="842129"/>
      </dsp:txXfrm>
    </dsp:sp>
    <dsp:sp modelId="{BFE30762-E015-5D4F-9BA7-29F7D73A02B8}">
      <dsp:nvSpPr>
        <dsp:cNvPr id="0" name=""/>
        <dsp:cNvSpPr/>
      </dsp:nvSpPr>
      <dsp:spPr>
        <a:xfrm>
          <a:off x="3743324" y="1709777"/>
          <a:ext cx="1684258" cy="1684258"/>
        </a:xfrm>
        <a:prstGeom prst="triangl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Foster OSS Community</a:t>
          </a:r>
        </a:p>
      </dsp:txBody>
      <dsp:txXfrm>
        <a:off x="4164389" y="2551906"/>
        <a:ext cx="842129" cy="842129"/>
      </dsp:txXfrm>
    </dsp:sp>
    <dsp:sp modelId="{94C51D45-C264-FF4F-9023-0AFA01CD2DBB}">
      <dsp:nvSpPr>
        <dsp:cNvPr id="0" name=""/>
        <dsp:cNvSpPr/>
      </dsp:nvSpPr>
      <dsp:spPr>
        <a:xfrm>
          <a:off x="1216936" y="3394036"/>
          <a:ext cx="1684258" cy="16842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Relationships</a:t>
          </a:r>
        </a:p>
      </dsp:txBody>
      <dsp:txXfrm>
        <a:off x="1638001" y="4236165"/>
        <a:ext cx="842129" cy="842129"/>
      </dsp:txXfrm>
    </dsp:sp>
    <dsp:sp modelId="{AC73E758-15FB-A94A-AFF5-4B7CD0D39469}">
      <dsp:nvSpPr>
        <dsp:cNvPr id="0" name=""/>
        <dsp:cNvSpPr/>
      </dsp:nvSpPr>
      <dsp:spPr>
        <a:xfrm rot="10800000">
          <a:off x="2059065" y="3394036"/>
          <a:ext cx="1684258" cy="16842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Innovation</a:t>
          </a:r>
        </a:p>
      </dsp:txBody>
      <dsp:txXfrm rot="10800000">
        <a:off x="2480129" y="3394036"/>
        <a:ext cx="842129" cy="842129"/>
      </dsp:txXfrm>
    </dsp:sp>
    <dsp:sp modelId="{C5B9A62D-F997-D547-A468-EBC8C8025861}">
      <dsp:nvSpPr>
        <dsp:cNvPr id="0" name=""/>
        <dsp:cNvSpPr/>
      </dsp:nvSpPr>
      <dsp:spPr>
        <a:xfrm>
          <a:off x="2901195" y="3394036"/>
          <a:ext cx="1684258" cy="16842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Integrity</a:t>
          </a:r>
        </a:p>
      </dsp:txBody>
      <dsp:txXfrm>
        <a:off x="3322260" y="4236165"/>
        <a:ext cx="842129" cy="842129"/>
      </dsp:txXfrm>
    </dsp:sp>
    <dsp:sp modelId="{5F2AC371-2DEF-5441-B5E0-9A0CA03E0148}">
      <dsp:nvSpPr>
        <dsp:cNvPr id="0" name=""/>
        <dsp:cNvSpPr/>
      </dsp:nvSpPr>
      <dsp:spPr>
        <a:xfrm rot="10800000">
          <a:off x="3743324" y="3394036"/>
          <a:ext cx="1684258" cy="16842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Performance</a:t>
          </a:r>
          <a:endParaRPr lang="en-US" sz="800" kern="1200" dirty="0"/>
        </a:p>
      </dsp:txBody>
      <dsp:txXfrm rot="10800000">
        <a:off x="4164388" y="3394036"/>
        <a:ext cx="842129" cy="842129"/>
      </dsp:txXfrm>
    </dsp:sp>
    <dsp:sp modelId="{8F91DC26-6C86-A444-A267-3993C6724878}">
      <dsp:nvSpPr>
        <dsp:cNvPr id="0" name=""/>
        <dsp:cNvSpPr/>
      </dsp:nvSpPr>
      <dsp:spPr>
        <a:xfrm>
          <a:off x="4585453" y="3394036"/>
          <a:ext cx="1684258" cy="16842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Compassion</a:t>
          </a:r>
        </a:p>
      </dsp:txBody>
      <dsp:txXfrm>
        <a:off x="5006518" y="4236165"/>
        <a:ext cx="842129" cy="842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2FEA6-2F08-994F-838D-6CF57D45EC09}">
      <dsp:nvSpPr>
        <dsp:cNvPr id="0" name=""/>
        <dsp:cNvSpPr/>
      </dsp:nvSpPr>
      <dsp:spPr>
        <a:xfrm rot="5400000">
          <a:off x="2840619" y="-1118451"/>
          <a:ext cx="556112" cy="2935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Save $$</a:t>
          </a:r>
        </a:p>
        <a:p>
          <a:pPr marL="57150" lvl="1" indent="-57150" algn="l" defTabSz="400050">
            <a:lnSpc>
              <a:spcPct val="90000"/>
            </a:lnSpc>
            <a:spcBef>
              <a:spcPct val="0"/>
            </a:spcBef>
            <a:spcAft>
              <a:spcPct val="15000"/>
            </a:spcAft>
            <a:buChar char="•"/>
          </a:pPr>
          <a:r>
            <a:rPr lang="en-US" sz="900" kern="1200" dirty="0"/>
            <a:t>Reduce Time to Market</a:t>
          </a:r>
        </a:p>
        <a:p>
          <a:pPr marL="57150" lvl="1" indent="-57150" algn="l" defTabSz="400050">
            <a:lnSpc>
              <a:spcPct val="90000"/>
            </a:lnSpc>
            <a:spcBef>
              <a:spcPct val="0"/>
            </a:spcBef>
            <a:spcAft>
              <a:spcPct val="15000"/>
            </a:spcAft>
            <a:buChar char="•"/>
          </a:pPr>
          <a:r>
            <a:rPr lang="en-US" sz="900" kern="1200" dirty="0"/>
            <a:t>Control Market Strategy</a:t>
          </a:r>
        </a:p>
      </dsp:txBody>
      <dsp:txXfrm rot="-5400000">
        <a:off x="1651064" y="98251"/>
        <a:ext cx="2908077" cy="501818"/>
      </dsp:txXfrm>
    </dsp:sp>
    <dsp:sp modelId="{B02CD377-3CE3-0A4F-9B1C-06E4C8C29A20}">
      <dsp:nvSpPr>
        <dsp:cNvPr id="0" name=""/>
        <dsp:cNvSpPr/>
      </dsp:nvSpPr>
      <dsp:spPr>
        <a:xfrm>
          <a:off x="0" y="1589"/>
          <a:ext cx="1651063" cy="695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dsp:txBody>
      <dsp:txXfrm>
        <a:off x="33934" y="35523"/>
        <a:ext cx="1583195" cy="627272"/>
      </dsp:txXfrm>
    </dsp:sp>
    <dsp:sp modelId="{3B9D83B0-009D-5D45-8298-365324C93700}">
      <dsp:nvSpPr>
        <dsp:cNvPr id="0" name=""/>
        <dsp:cNvSpPr/>
      </dsp:nvSpPr>
      <dsp:spPr>
        <a:xfrm rot="5400000">
          <a:off x="2840619" y="-388553"/>
          <a:ext cx="556112" cy="2935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New Business Models</a:t>
          </a:r>
        </a:p>
        <a:p>
          <a:pPr marL="57150" lvl="1" indent="-57150" algn="l" defTabSz="400050">
            <a:lnSpc>
              <a:spcPct val="90000"/>
            </a:lnSpc>
            <a:spcBef>
              <a:spcPct val="0"/>
            </a:spcBef>
            <a:spcAft>
              <a:spcPct val="15000"/>
            </a:spcAft>
            <a:buChar char="•"/>
          </a:pPr>
          <a:r>
            <a:rPr lang="en-US" sz="900" kern="1200" dirty="0"/>
            <a:t>Community Driven Ideas</a:t>
          </a:r>
        </a:p>
      </dsp:txBody>
      <dsp:txXfrm rot="-5400000">
        <a:off x="1651064" y="828149"/>
        <a:ext cx="2908077" cy="501818"/>
      </dsp:txXfrm>
    </dsp:sp>
    <dsp:sp modelId="{60825C14-B859-7043-BF2F-EEC6904E85B9}">
      <dsp:nvSpPr>
        <dsp:cNvPr id="0" name=""/>
        <dsp:cNvSpPr/>
      </dsp:nvSpPr>
      <dsp:spPr>
        <a:xfrm>
          <a:off x="0" y="731487"/>
          <a:ext cx="1651063" cy="695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Innovation</a:t>
          </a:r>
        </a:p>
      </dsp:txBody>
      <dsp:txXfrm>
        <a:off x="33934" y="765421"/>
        <a:ext cx="1583195" cy="627272"/>
      </dsp:txXfrm>
    </dsp:sp>
    <dsp:sp modelId="{2B4E47BB-F1EE-634B-BFAE-5EE675F3E5A6}">
      <dsp:nvSpPr>
        <dsp:cNvPr id="0" name=""/>
        <dsp:cNvSpPr/>
      </dsp:nvSpPr>
      <dsp:spPr>
        <a:xfrm rot="5400000">
          <a:off x="2840619" y="341344"/>
          <a:ext cx="556112" cy="2935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Fosters interoperability</a:t>
          </a:r>
        </a:p>
        <a:p>
          <a:pPr marL="57150" lvl="1" indent="-57150" algn="l" defTabSz="400050">
            <a:lnSpc>
              <a:spcPct val="90000"/>
            </a:lnSpc>
            <a:spcBef>
              <a:spcPct val="0"/>
            </a:spcBef>
            <a:spcAft>
              <a:spcPct val="15000"/>
            </a:spcAft>
            <a:buChar char="•"/>
          </a:pPr>
          <a:r>
            <a:rPr lang="en-US" sz="900" kern="1200" dirty="0"/>
            <a:t>Provides Visibility to Solve Problems</a:t>
          </a:r>
        </a:p>
      </dsp:txBody>
      <dsp:txXfrm rot="-5400000">
        <a:off x="1651064" y="1558047"/>
        <a:ext cx="2908077" cy="501818"/>
      </dsp:txXfrm>
    </dsp:sp>
    <dsp:sp modelId="{ACCB8AD1-A5A8-B54A-B03D-272F93DDD65B}">
      <dsp:nvSpPr>
        <dsp:cNvPr id="0" name=""/>
        <dsp:cNvSpPr/>
      </dsp:nvSpPr>
      <dsp:spPr>
        <a:xfrm>
          <a:off x="0" y="1461386"/>
          <a:ext cx="1651063" cy="695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Integrity</a:t>
          </a:r>
        </a:p>
      </dsp:txBody>
      <dsp:txXfrm>
        <a:off x="33934" y="1495320"/>
        <a:ext cx="1583195" cy="627272"/>
      </dsp:txXfrm>
    </dsp:sp>
    <dsp:sp modelId="{74FAB910-FEC2-3F49-95FD-7CC9EBA2558F}">
      <dsp:nvSpPr>
        <dsp:cNvPr id="0" name=""/>
        <dsp:cNvSpPr/>
      </dsp:nvSpPr>
      <dsp:spPr>
        <a:xfrm rot="5400000">
          <a:off x="2840619" y="1071242"/>
          <a:ext cx="556112" cy="2935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Build Communities</a:t>
          </a:r>
        </a:p>
        <a:p>
          <a:pPr marL="57150" lvl="1" indent="-57150" algn="l" defTabSz="400050">
            <a:lnSpc>
              <a:spcPct val="90000"/>
            </a:lnSpc>
            <a:spcBef>
              <a:spcPct val="0"/>
            </a:spcBef>
            <a:spcAft>
              <a:spcPct val="15000"/>
            </a:spcAft>
            <a:buChar char="•"/>
          </a:pPr>
          <a:r>
            <a:rPr lang="en-US" sz="900" kern="1200" dirty="0"/>
            <a:t>Next Generation</a:t>
          </a:r>
        </a:p>
        <a:p>
          <a:pPr marL="57150" lvl="1" indent="-57150" algn="l" defTabSz="400050">
            <a:lnSpc>
              <a:spcPct val="90000"/>
            </a:lnSpc>
            <a:spcBef>
              <a:spcPct val="0"/>
            </a:spcBef>
            <a:spcAft>
              <a:spcPct val="15000"/>
            </a:spcAft>
            <a:buChar char="•"/>
          </a:pPr>
          <a:r>
            <a:rPr lang="en-US" sz="900" kern="1200" dirty="0"/>
            <a:t>New Markets</a:t>
          </a:r>
        </a:p>
      </dsp:txBody>
      <dsp:txXfrm rot="-5400000">
        <a:off x="1651064" y="2287945"/>
        <a:ext cx="2908077" cy="501818"/>
      </dsp:txXfrm>
    </dsp:sp>
    <dsp:sp modelId="{17BE7B51-E717-3A42-8B39-84F05EE7A5DA}">
      <dsp:nvSpPr>
        <dsp:cNvPr id="0" name=""/>
        <dsp:cNvSpPr/>
      </dsp:nvSpPr>
      <dsp:spPr>
        <a:xfrm>
          <a:off x="0" y="2191284"/>
          <a:ext cx="1651063" cy="695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Relationships</a:t>
          </a:r>
        </a:p>
      </dsp:txBody>
      <dsp:txXfrm>
        <a:off x="33934" y="2225218"/>
        <a:ext cx="1583195" cy="627272"/>
      </dsp:txXfrm>
    </dsp:sp>
    <dsp:sp modelId="{2F20DC5B-C816-B045-BBEE-D358D01B49FA}">
      <dsp:nvSpPr>
        <dsp:cNvPr id="0" name=""/>
        <dsp:cNvSpPr/>
      </dsp:nvSpPr>
      <dsp:spPr>
        <a:xfrm rot="5400000">
          <a:off x="2840619" y="1801140"/>
          <a:ext cx="556112" cy="2935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Intentionally Beyond Market Based Solutions</a:t>
          </a:r>
        </a:p>
        <a:p>
          <a:pPr marL="57150" lvl="1" indent="-57150" algn="l" defTabSz="400050">
            <a:lnSpc>
              <a:spcPct val="90000"/>
            </a:lnSpc>
            <a:spcBef>
              <a:spcPct val="0"/>
            </a:spcBef>
            <a:spcAft>
              <a:spcPct val="15000"/>
            </a:spcAft>
            <a:buChar char="•"/>
          </a:pPr>
          <a:r>
            <a:rPr lang="en-US" sz="900" kern="1200" dirty="0"/>
            <a:t>Supports Most Vulnerable Populations</a:t>
          </a:r>
        </a:p>
        <a:p>
          <a:pPr marL="57150" lvl="1" indent="-57150" algn="l" defTabSz="400050">
            <a:lnSpc>
              <a:spcPct val="90000"/>
            </a:lnSpc>
            <a:spcBef>
              <a:spcPct val="0"/>
            </a:spcBef>
            <a:spcAft>
              <a:spcPct val="15000"/>
            </a:spcAft>
            <a:buChar char="•"/>
          </a:pPr>
          <a:r>
            <a:rPr lang="en-US" sz="900" kern="1200" dirty="0"/>
            <a:t>Inclusive Access Through Low Cost of Adoption</a:t>
          </a:r>
        </a:p>
      </dsp:txBody>
      <dsp:txXfrm rot="-5400000">
        <a:off x="1651064" y="3017843"/>
        <a:ext cx="2908077" cy="501818"/>
      </dsp:txXfrm>
    </dsp:sp>
    <dsp:sp modelId="{B887DCCB-7B8D-6A4F-92B6-3669F6030398}">
      <dsp:nvSpPr>
        <dsp:cNvPr id="0" name=""/>
        <dsp:cNvSpPr/>
      </dsp:nvSpPr>
      <dsp:spPr>
        <a:xfrm>
          <a:off x="0" y="2921182"/>
          <a:ext cx="1651063" cy="695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Compassion</a:t>
          </a:r>
        </a:p>
      </dsp:txBody>
      <dsp:txXfrm>
        <a:off x="33934" y="2955116"/>
        <a:ext cx="1583195" cy="6272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D15E6-106F-7C45-8627-0C86490323E3}" type="datetimeFigureOut">
              <a:rPr lang="en-US" smtClean="0"/>
              <a:t>3/6/19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040AA-223C-FA4B-826C-8231F716A861}" type="slidenum">
              <a:rPr lang="en-US" smtClean="0"/>
              <a:t>‹#›</a:t>
            </a:fld>
            <a:endParaRPr lang="en-US"/>
          </a:p>
        </p:txBody>
      </p:sp>
    </p:spTree>
    <p:extLst>
      <p:ext uri="{BB962C8B-B14F-4D97-AF65-F5344CB8AC3E}">
        <p14:creationId xmlns:p14="http://schemas.microsoft.com/office/powerpoint/2010/main" val="285492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50004" eaLnBrk="0" hangingPunct="0"/>
            <a:r>
              <a:rPr lang="en-US" sz="500" dirty="0">
                <a:gradFill>
                  <a:gsLst>
                    <a:gs pos="0">
                      <a:schemeClr val="tx1"/>
                    </a:gs>
                    <a:gs pos="100000">
                      <a:schemeClr val="tx1"/>
                    </a:gs>
                  </a:gsLst>
                  <a:lin ang="5400000" scaled="0"/>
                </a:gradFill>
                <a:cs typeface="Arial" panose="020B0604020202020204" pitchFamily="34" charset="0"/>
              </a:rPr>
              <a:t>© 2016 </a:t>
            </a:r>
            <a:r>
              <a:rPr lang="en-US" sz="500" dirty="0" err="1">
                <a:gradFill>
                  <a:gsLst>
                    <a:gs pos="0">
                      <a:schemeClr val="tx1"/>
                    </a:gs>
                    <a:gs pos="100000">
                      <a:schemeClr val="tx1"/>
                    </a:gs>
                  </a:gsLst>
                  <a:lin ang="5400000" scaled="0"/>
                </a:gradFill>
                <a:cs typeface="Arial" panose="020B0604020202020204" pitchFamily="34" charset="0"/>
              </a:rPr>
              <a:t>Optum</a:t>
            </a:r>
            <a:r>
              <a:rPr lang="en-US" sz="500" dirty="0">
                <a:gradFill>
                  <a:gsLst>
                    <a:gs pos="0">
                      <a:schemeClr val="tx1"/>
                    </a:gs>
                    <a:gs pos="100000">
                      <a:schemeClr val="tx1"/>
                    </a:gs>
                  </a:gsLst>
                  <a:lin ang="5400000" scaled="0"/>
                </a:gradFill>
                <a:cs typeface="Arial" panose="020B0604020202020204" pitchFamily="34" charset="0"/>
              </a:rPr>
              <a:t>, Inc. All rights reserved. </a:t>
            </a:r>
          </a:p>
        </p:txBody>
      </p:sp>
      <p:sp>
        <p:nvSpPr>
          <p:cNvPr id="6" name="Date Placeholder 5"/>
          <p:cNvSpPr>
            <a:spLocks noGrp="1"/>
          </p:cNvSpPr>
          <p:nvPr>
            <p:ph type="dt" idx="12"/>
          </p:nvPr>
        </p:nvSpPr>
        <p:spPr/>
        <p:txBody>
          <a:bodyPr/>
          <a:lstStyle/>
          <a:p>
            <a:fld id="{3433BDF4-B53C-41D6-BFF9-167E1F86C0E2}" type="datetime8">
              <a:rPr lang="en-US" smtClean="0"/>
              <a:t>3/6/19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8109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3C61-C5E6-7C49-9061-B027EE265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20016-79F0-B146-9DEF-61F273A97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DA8D9-1E31-1947-BEF4-CD560ACE3A6B}"/>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5" name="Footer Placeholder 4">
            <a:extLst>
              <a:ext uri="{FF2B5EF4-FFF2-40B4-BE49-F238E27FC236}">
                <a16:creationId xmlns:a16="http://schemas.microsoft.com/office/drawing/2014/main" id="{AE39A97E-1A65-6942-A439-C6FCEB0210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2B162-57B1-D84B-B8E4-F776CCFEDC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75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11A-87D2-9C43-9603-A62C27BA23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A5E3C-7875-C34C-81C9-166A083E6F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B293-49A5-F247-B861-0770876FE97A}"/>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5" name="Footer Placeholder 4">
            <a:extLst>
              <a:ext uri="{FF2B5EF4-FFF2-40B4-BE49-F238E27FC236}">
                <a16:creationId xmlns:a16="http://schemas.microsoft.com/office/drawing/2014/main" id="{C83528EA-B2A8-C04A-B419-D07C9CDF89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3AA0D4-E8D3-0349-A6D8-A78094B206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101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2DA29-27CB-9742-B0CA-73F20C9CEF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B88F8-3713-5343-8BC2-93A4C7A3CF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B43D-0FCD-0F46-8DDD-E98C88690BE3}"/>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5" name="Footer Placeholder 4">
            <a:extLst>
              <a:ext uri="{FF2B5EF4-FFF2-40B4-BE49-F238E27FC236}">
                <a16:creationId xmlns:a16="http://schemas.microsoft.com/office/drawing/2014/main" id="{4A188FE2-912C-AC46-A934-C7848A10F3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E4BECC-0FE0-8A4C-83B2-B9D8CFBFE07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0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30B6-7E6C-7946-9ECC-563172108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183BE-DD13-2A47-BB35-FE1119ECD8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98136-7DEA-1C46-9837-9FF3EA780E2A}"/>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5" name="Footer Placeholder 4">
            <a:extLst>
              <a:ext uri="{FF2B5EF4-FFF2-40B4-BE49-F238E27FC236}">
                <a16:creationId xmlns:a16="http://schemas.microsoft.com/office/drawing/2014/main" id="{475BDC56-E3D9-B84C-848C-CD89A0533E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7F0C8D-A6B6-094C-BC22-6E4CD3A2167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843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7E8D-27AD-744E-BF28-CDB3A928F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FC274-BABD-2449-AC23-12492C08B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564696-B4E8-7846-86C3-24861C88C713}"/>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5" name="Footer Placeholder 4">
            <a:extLst>
              <a:ext uri="{FF2B5EF4-FFF2-40B4-BE49-F238E27FC236}">
                <a16:creationId xmlns:a16="http://schemas.microsoft.com/office/drawing/2014/main" id="{6DB7EE6D-0B39-5B44-8A74-790C680F72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1B0385-0A3A-1C45-82DD-4295629CB2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771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D922-DF61-FF4C-9E7E-50CAF2DCB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8F03D-CC07-8642-8B6F-DE97941A86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A99E0-1A63-C248-8695-7A08AB60B4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2DCC90-9643-804F-B81C-13AC16FD4FCA}"/>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6" name="Footer Placeholder 5">
            <a:extLst>
              <a:ext uri="{FF2B5EF4-FFF2-40B4-BE49-F238E27FC236}">
                <a16:creationId xmlns:a16="http://schemas.microsoft.com/office/drawing/2014/main" id="{644E2B54-ADC1-C146-A083-21B9EA06CA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E1CAE3-7C6C-A144-ACFE-B227290223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9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B0B0-7E51-124E-B6F9-86F39AAED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7DEEA-1D97-394C-A4D7-22BE38EBC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27C406-A224-094B-92E1-1A9FFCAB07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D5F40-6184-2348-BDBE-40F313797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3C6FBB-C860-5B4F-BF0A-FCB34F5526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194293-783D-884F-B076-BCF136A4DE22}"/>
              </a:ext>
            </a:extLst>
          </p:cNvPr>
          <p:cNvSpPr>
            <a:spLocks noGrp="1"/>
          </p:cNvSpPr>
          <p:nvPr>
            <p:ph type="dt" sz="half" idx="10"/>
          </p:nvPr>
        </p:nvSpPr>
        <p:spPr/>
        <p:txBody>
          <a:bodyPr/>
          <a:lstStyle/>
          <a:p>
            <a:fld id="{48A87A34-81AB-432B-8DAE-1953F412C126}" type="datetimeFigureOut">
              <a:rPr lang="en-US" smtClean="0"/>
              <a:pPr/>
              <a:t>3/6/19</a:t>
            </a:fld>
            <a:endParaRPr lang="en-US" dirty="0"/>
          </a:p>
        </p:txBody>
      </p:sp>
      <p:sp>
        <p:nvSpPr>
          <p:cNvPr id="8" name="Footer Placeholder 7">
            <a:extLst>
              <a:ext uri="{FF2B5EF4-FFF2-40B4-BE49-F238E27FC236}">
                <a16:creationId xmlns:a16="http://schemas.microsoft.com/office/drawing/2014/main" id="{01AB88F0-33D0-7E48-A718-72186CCEC5C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FDEA324-9608-D441-B20B-DAA6FBA6570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115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0AD5-5133-7A47-9AFD-303E07133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3500DC-625E-4341-B6C4-635AF717E24B}"/>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4" name="Footer Placeholder 3">
            <a:extLst>
              <a:ext uri="{FF2B5EF4-FFF2-40B4-BE49-F238E27FC236}">
                <a16:creationId xmlns:a16="http://schemas.microsoft.com/office/drawing/2014/main" id="{26AEDF98-A134-3B42-B39A-7D8966B78C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D4FCB4-4B95-F344-82C1-26BCAA8BA84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03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C3B84-7062-2443-AD44-244ED86CE5D5}"/>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3" name="Footer Placeholder 2">
            <a:extLst>
              <a:ext uri="{FF2B5EF4-FFF2-40B4-BE49-F238E27FC236}">
                <a16:creationId xmlns:a16="http://schemas.microsoft.com/office/drawing/2014/main" id="{52C5B963-A4CF-874E-BEA6-AC32A3A8D1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80D7A3-6C94-2B47-ACC2-218886E1F19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074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0417-991E-C84C-84FE-EF40A219C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412D0-092F-974E-BCBB-B150E0743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E81E1A-8E5B-6143-B22F-6303C23A6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85911A-53F3-274A-AE8A-5343AD43BD1F}"/>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6" name="Footer Placeholder 5">
            <a:extLst>
              <a:ext uri="{FF2B5EF4-FFF2-40B4-BE49-F238E27FC236}">
                <a16:creationId xmlns:a16="http://schemas.microsoft.com/office/drawing/2014/main" id="{4B802679-FCA2-B540-AB01-B22CD0AF09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F9C874-4CCE-5842-B226-15D3609C1F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70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43EC-1B23-3946-887F-B0FDE6312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3845E-D2D7-A047-8EB6-B205C7BE9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2D5888-F40E-6640-92E1-841AF884E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68898-6FFC-824E-BA56-7B15EEAD6F4E}"/>
              </a:ext>
            </a:extLst>
          </p:cNvPr>
          <p:cNvSpPr>
            <a:spLocks noGrp="1"/>
          </p:cNvSpPr>
          <p:nvPr>
            <p:ph type="dt" sz="half" idx="10"/>
          </p:nvPr>
        </p:nvSpPr>
        <p:spPr/>
        <p:txBody>
          <a:bodyPr/>
          <a:lstStyle/>
          <a:p>
            <a:fld id="{48A87A34-81AB-432B-8DAE-1953F412C126}" type="datetimeFigureOut">
              <a:rPr lang="en-US" smtClean="0"/>
              <a:t>3/6/19</a:t>
            </a:fld>
            <a:endParaRPr lang="en-US" dirty="0"/>
          </a:p>
        </p:txBody>
      </p:sp>
      <p:sp>
        <p:nvSpPr>
          <p:cNvPr id="6" name="Footer Placeholder 5">
            <a:extLst>
              <a:ext uri="{FF2B5EF4-FFF2-40B4-BE49-F238E27FC236}">
                <a16:creationId xmlns:a16="http://schemas.microsoft.com/office/drawing/2014/main" id="{6B126CAD-DC03-4645-B9D7-1160CC2CF6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E8BEC-FF61-C645-BE6D-0D74BA86B78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7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C738-8163-AA42-B50A-24C477EF9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56729-9ACE-D04B-9D50-27935EC40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EE881-1F84-F244-BFBA-2FE88142A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3/6/19</a:t>
            </a:fld>
            <a:endParaRPr lang="en-US" dirty="0"/>
          </a:p>
        </p:txBody>
      </p:sp>
      <p:sp>
        <p:nvSpPr>
          <p:cNvPr id="5" name="Footer Placeholder 4">
            <a:extLst>
              <a:ext uri="{FF2B5EF4-FFF2-40B4-BE49-F238E27FC236}">
                <a16:creationId xmlns:a16="http://schemas.microsoft.com/office/drawing/2014/main" id="{DED0BA54-9279-6640-8631-996E8A0D7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C89006-875D-E74A-81FC-A36239678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78995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0EE6-D816-9B42-888E-A0E38AE0052D}"/>
              </a:ext>
            </a:extLst>
          </p:cNvPr>
          <p:cNvSpPr>
            <a:spLocks noGrp="1"/>
          </p:cNvSpPr>
          <p:nvPr>
            <p:ph type="ctrTitle"/>
          </p:nvPr>
        </p:nvSpPr>
        <p:spPr/>
        <p:txBody>
          <a:bodyPr>
            <a:normAutofit/>
          </a:bodyPr>
          <a:lstStyle/>
          <a:p>
            <a:pPr algn="ctr"/>
            <a:r>
              <a:rPr lang="en-US" dirty="0"/>
              <a:t>Healthcare Open Source Solutions</a:t>
            </a:r>
          </a:p>
        </p:txBody>
      </p:sp>
      <p:sp>
        <p:nvSpPr>
          <p:cNvPr id="3" name="Subtitle 2">
            <a:extLst>
              <a:ext uri="{FF2B5EF4-FFF2-40B4-BE49-F238E27FC236}">
                <a16:creationId xmlns:a16="http://schemas.microsoft.com/office/drawing/2014/main" id="{913723FA-AF38-3D4E-A169-7FCA7C1C17B4}"/>
              </a:ext>
            </a:extLst>
          </p:cNvPr>
          <p:cNvSpPr>
            <a:spLocks noGrp="1"/>
          </p:cNvSpPr>
          <p:nvPr>
            <p:ph type="subTitle" idx="1"/>
          </p:nvPr>
        </p:nvSpPr>
        <p:spPr/>
        <p:txBody>
          <a:bodyPr/>
          <a:lstStyle/>
          <a:p>
            <a:pPr algn="ctr"/>
            <a:r>
              <a:rPr lang="en-US" dirty="0"/>
              <a:t>Changing Healthcare is Our Mission</a:t>
            </a:r>
          </a:p>
        </p:txBody>
      </p:sp>
    </p:spTree>
    <p:extLst>
      <p:ext uri="{BB962C8B-B14F-4D97-AF65-F5344CB8AC3E}">
        <p14:creationId xmlns:p14="http://schemas.microsoft.com/office/powerpoint/2010/main" val="262190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Proprietary Healthcare Software</a:t>
            </a:r>
          </a:p>
        </p:txBody>
      </p:sp>
      <p:sp>
        <p:nvSpPr>
          <p:cNvPr id="3" name="Content Placeholder 1"/>
          <p:cNvSpPr txBox="1">
            <a:spLocks/>
          </p:cNvSpPr>
          <p:nvPr/>
        </p:nvSpPr>
        <p:spPr>
          <a:xfrm>
            <a:off x="2074607" y="1560062"/>
            <a:ext cx="8171307" cy="3017329"/>
          </a:xfrm>
          <a:prstGeom prst="rect">
            <a:avLst/>
          </a:prstGeom>
        </p:spPr>
        <p:txBody>
          <a:bodyPr/>
          <a:lstStyle>
            <a:lvl1pPr marL="228600" indent="-228600" algn="l" defTabSz="914400" rtl="0" eaLnBrk="1" latinLnBrk="0" hangingPunct="1">
              <a:lnSpc>
                <a:spcPct val="100000"/>
              </a:lnSpc>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tx2"/>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tx2"/>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p:txBody>
      </p:sp>
      <p:graphicFrame>
        <p:nvGraphicFramePr>
          <p:cNvPr id="4" name="Diagram 3">
            <a:extLst>
              <a:ext uri="{FF2B5EF4-FFF2-40B4-BE49-F238E27FC236}">
                <a16:creationId xmlns:a16="http://schemas.microsoft.com/office/drawing/2014/main" id="{B20BE75A-190C-8843-8DD2-014FEC4D59D4}"/>
              </a:ext>
            </a:extLst>
          </p:cNvPr>
          <p:cNvGraphicFramePr/>
          <p:nvPr>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3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488" y="206829"/>
            <a:ext cx="8229600" cy="769938"/>
          </a:xfrm>
        </p:spPr>
        <p:txBody>
          <a:bodyPr>
            <a:normAutofit/>
          </a:bodyPr>
          <a:lstStyle/>
          <a:p>
            <a:r>
              <a:rPr lang="en-US" dirty="0"/>
              <a:t>Open Source Approach</a:t>
            </a:r>
          </a:p>
        </p:txBody>
      </p:sp>
      <p:graphicFrame>
        <p:nvGraphicFramePr>
          <p:cNvPr id="8" name="Diagram 7">
            <a:extLst>
              <a:ext uri="{FF2B5EF4-FFF2-40B4-BE49-F238E27FC236}">
                <a16:creationId xmlns:a16="http://schemas.microsoft.com/office/drawing/2014/main" id="{9A8A15B9-FE63-864A-811E-22409BF30868}"/>
              </a:ext>
            </a:extLst>
          </p:cNvPr>
          <p:cNvGraphicFramePr/>
          <p:nvPr>
            <p:extLst/>
          </p:nvPr>
        </p:nvGraphicFramePr>
        <p:xfrm>
          <a:off x="4295777" y="1196974"/>
          <a:ext cx="7486649" cy="5103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85A12FD-94CB-4E4D-A31A-E524EEA6B9FD}"/>
              </a:ext>
            </a:extLst>
          </p:cNvPr>
          <p:cNvGraphicFramePr/>
          <p:nvPr>
            <p:extLst/>
          </p:nvPr>
        </p:nvGraphicFramePr>
        <p:xfrm>
          <a:off x="1524000" y="1125537"/>
          <a:ext cx="4586288" cy="3617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7276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678" y="138857"/>
            <a:ext cx="6826335" cy="769938"/>
          </a:xfrm>
          <a:ln>
            <a:noFill/>
          </a:ln>
        </p:spPr>
        <p:txBody>
          <a:bodyPr>
            <a:normAutofit fontScale="90000"/>
          </a:bodyPr>
          <a:lstStyle/>
          <a:p>
            <a:r>
              <a:rPr lang="en-US" dirty="0"/>
              <a:t>Advantages of Adopting Open Source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719" y="1184987"/>
            <a:ext cx="3043312" cy="2379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943878" y="6550093"/>
            <a:ext cx="7875036" cy="307910"/>
          </a:xfrm>
          <a:prstGeom prst="rect">
            <a:avLst/>
          </a:prstGeom>
          <a:noFill/>
        </p:spPr>
        <p:txBody>
          <a:bodyPr wrap="none" lIns="0" tIns="0" rIns="0" bIns="0" rtlCol="0">
            <a:noAutofit/>
          </a:bodyPr>
          <a:lstStyle/>
          <a:p>
            <a:r>
              <a:rPr lang="en-US" sz="1100" dirty="0">
                <a:latin typeface="Arial" pitchFamily="34" charset="0"/>
                <a:cs typeface="Arial" pitchFamily="34" charset="0"/>
              </a:rPr>
              <a:t>Source:  https://opensource.com/article/17/8/enterprise-open-source-advantages</a:t>
            </a:r>
          </a:p>
        </p:txBody>
      </p:sp>
      <p:sp>
        <p:nvSpPr>
          <p:cNvPr id="6" name="TextBox 5"/>
          <p:cNvSpPr txBox="1"/>
          <p:nvPr/>
        </p:nvSpPr>
        <p:spPr>
          <a:xfrm>
            <a:off x="1869233" y="1271121"/>
            <a:ext cx="8481798" cy="5139010"/>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1600" b="1" dirty="0">
                <a:latin typeface="Arial" pitchFamily="34" charset="0"/>
                <a:cs typeface="Arial" pitchFamily="34" charset="0"/>
              </a:rPr>
              <a:t>Communities</a:t>
            </a:r>
            <a:r>
              <a:rPr lang="en-US" sz="1600" dirty="0">
                <a:latin typeface="Arial" pitchFamily="34" charset="0"/>
                <a:cs typeface="Arial" pitchFamily="34" charset="0"/>
              </a:rPr>
              <a:t> – Developers around the world contribute</a:t>
            </a:r>
          </a:p>
          <a:p>
            <a:r>
              <a:rPr lang="en-US" sz="1600" dirty="0">
                <a:latin typeface="Arial" pitchFamily="34" charset="0"/>
                <a:cs typeface="Arial" pitchFamily="34" charset="0"/>
              </a:rPr>
              <a:t>     enhancements and new features </a:t>
            </a:r>
            <a:r>
              <a:rPr lang="en-US" sz="1600" dirty="0"/>
              <a:t>faster, better, and more </a:t>
            </a:r>
          </a:p>
          <a:p>
            <a:r>
              <a:rPr lang="en-US" sz="1600" dirty="0"/>
              <a:t>     effectively than internal teams working on </a:t>
            </a:r>
          </a:p>
          <a:p>
            <a:r>
              <a:rPr lang="en-US" sz="1600" dirty="0"/>
              <a:t>     proprietary solutions</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Crowdsourcing</a:t>
            </a:r>
            <a:r>
              <a:rPr lang="en-US" sz="1600" dirty="0">
                <a:latin typeface="Arial" pitchFamily="34" charset="0"/>
                <a:cs typeface="Arial" pitchFamily="34" charset="0"/>
              </a:rPr>
              <a:t> – Quicker identification of  issues </a:t>
            </a:r>
          </a:p>
          <a:p>
            <a:r>
              <a:rPr lang="en-US" sz="1600" dirty="0">
                <a:latin typeface="Arial" pitchFamily="34" charset="0"/>
                <a:cs typeface="Arial" pitchFamily="34" charset="0"/>
              </a:rPr>
              <a:t>      and development fixes</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Transparency</a:t>
            </a:r>
            <a:r>
              <a:rPr lang="en-US" sz="1600" dirty="0">
                <a:latin typeface="Arial" pitchFamily="34" charset="0"/>
                <a:cs typeface="Arial" pitchFamily="34" charset="0"/>
              </a:rPr>
              <a:t> – Full access to the code base and community</a:t>
            </a:r>
          </a:p>
          <a:p>
            <a:r>
              <a:rPr lang="en-US" sz="1600" dirty="0">
                <a:latin typeface="Arial" pitchFamily="34" charset="0"/>
                <a:cs typeface="Arial" pitchFamily="34" charset="0"/>
              </a:rPr>
              <a:t>      visibility to new features/enhancements</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Reliability/Security</a:t>
            </a:r>
            <a:r>
              <a:rPr lang="en-US" sz="1600" dirty="0">
                <a:latin typeface="Arial" pitchFamily="34" charset="0"/>
                <a:cs typeface="Arial" pitchFamily="34" charset="0"/>
              </a:rPr>
              <a:t> – Community focus enables quality code and increased attention to security risks</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Focus</a:t>
            </a:r>
            <a:r>
              <a:rPr lang="en-US" sz="1600" dirty="0">
                <a:latin typeface="Arial" pitchFamily="34" charset="0"/>
                <a:cs typeface="Arial" pitchFamily="34" charset="0"/>
              </a:rPr>
              <a:t> – Communities determine application evolution, based on motivation to produce highly reliable and usable applications</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Faster Time to Market </a:t>
            </a:r>
            <a:r>
              <a:rPr lang="en-US" sz="1600" dirty="0">
                <a:latin typeface="Arial" pitchFamily="34" charset="0"/>
                <a:cs typeface="Arial" pitchFamily="34" charset="0"/>
              </a:rPr>
              <a:t>– Open Source code is available for download and can be quickly operational</a:t>
            </a:r>
          </a:p>
          <a:p>
            <a:pPr marL="285750" indent="-285750">
              <a:buFont typeface="Arial" panose="020B0604020202020204" pitchFamily="34" charset="0"/>
              <a:buChar char="•"/>
            </a:pPr>
            <a:endParaRPr lang="en-US" sz="1600" dirty="0">
              <a:latin typeface="Arial" pitchFamily="34" charset="0"/>
              <a:cs typeface="Arial" pitchFamily="34" charset="0"/>
            </a:endParaRPr>
          </a:p>
          <a:p>
            <a:pPr marL="285750" indent="-285750">
              <a:buFont typeface="Arial" panose="020B0604020202020204" pitchFamily="34" charset="0"/>
              <a:buChar char="•"/>
            </a:pPr>
            <a:r>
              <a:rPr lang="en-US" sz="1600" b="1" dirty="0">
                <a:latin typeface="Arial" pitchFamily="34" charset="0"/>
                <a:cs typeface="Arial" pitchFamily="34" charset="0"/>
              </a:rPr>
              <a:t>Cost Effective </a:t>
            </a:r>
            <a:r>
              <a:rPr lang="en-US" sz="1600" dirty="0">
                <a:latin typeface="Arial" pitchFamily="34" charset="0"/>
                <a:cs typeface="Arial" pitchFamily="34" charset="0"/>
              </a:rPr>
              <a:t>– No required license fees lowers Total Cost of Ownership</a:t>
            </a:r>
          </a:p>
          <a:p>
            <a:pPr marL="285750" indent="-285750">
              <a:buFont typeface="Arial" panose="020B0604020202020204" pitchFamily="34" charset="0"/>
              <a:buChar cha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375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for Good!  Call to Action</a:t>
            </a:r>
          </a:p>
        </p:txBody>
      </p:sp>
      <p:sp>
        <p:nvSpPr>
          <p:cNvPr id="3" name="Content Placeholder 2"/>
          <p:cNvSpPr>
            <a:spLocks noGrp="1"/>
          </p:cNvSpPr>
          <p:nvPr>
            <p:ph idx="1"/>
          </p:nvPr>
        </p:nvSpPr>
        <p:spPr/>
        <p:txBody>
          <a:bodyPr>
            <a:normAutofit lnSpcReduction="10000"/>
          </a:bodyPr>
          <a:lstStyle/>
          <a:p>
            <a:pPr marL="0" indent="0">
              <a:buNone/>
            </a:pPr>
            <a:endParaRPr lang="en-US" sz="1400" u="sng" dirty="0"/>
          </a:p>
          <a:p>
            <a:pPr lvl="1"/>
            <a:r>
              <a:rPr lang="en-US" sz="1400" dirty="0"/>
              <a:t>Internal IP, which we choose to open source and build new community?</a:t>
            </a:r>
          </a:p>
          <a:p>
            <a:pPr lvl="1"/>
            <a:r>
              <a:rPr lang="en-US" sz="1400" dirty="0"/>
              <a:t>Existing OSS Healthcare project we choose to sponsor and support?</a:t>
            </a:r>
          </a:p>
          <a:p>
            <a:pPr lvl="1"/>
            <a:r>
              <a:rPr lang="en-US" sz="1400" dirty="0"/>
              <a:t>Partner with external organization on either or both to magnify results?</a:t>
            </a:r>
          </a:p>
          <a:p>
            <a:endParaRPr lang="en-US" sz="1400" dirty="0"/>
          </a:p>
          <a:p>
            <a:pPr lvl="1"/>
            <a:endParaRPr lang="en-US" sz="1400" dirty="0"/>
          </a:p>
          <a:p>
            <a:pPr lvl="1"/>
            <a:r>
              <a:rPr lang="en-US" sz="1400" dirty="0"/>
              <a:t>Leadership Sponsors</a:t>
            </a:r>
          </a:p>
          <a:p>
            <a:pPr lvl="1"/>
            <a:r>
              <a:rPr lang="en-US" sz="1400" dirty="0"/>
              <a:t>Project management</a:t>
            </a:r>
          </a:p>
          <a:p>
            <a:pPr lvl="1"/>
            <a:r>
              <a:rPr lang="en-US" sz="1400" dirty="0"/>
              <a:t>Technical folks</a:t>
            </a:r>
          </a:p>
          <a:p>
            <a:pPr lvl="1"/>
            <a:endParaRPr lang="en-US" sz="1200" dirty="0"/>
          </a:p>
          <a:p>
            <a:pPr lvl="1"/>
            <a:endParaRPr lang="en-US" sz="1400" dirty="0"/>
          </a:p>
          <a:p>
            <a:pPr lvl="1"/>
            <a:r>
              <a:rPr lang="en-US" sz="1400" dirty="0"/>
              <a:t>Performance goals for project(s)</a:t>
            </a:r>
          </a:p>
          <a:p>
            <a:pPr lvl="1"/>
            <a:r>
              <a:rPr lang="en-US" sz="1400" dirty="0"/>
              <a:t>Human capital goals for participation, recruitment, retention, vital signs</a:t>
            </a:r>
          </a:p>
          <a:p>
            <a:pPr lvl="1"/>
            <a:endParaRPr lang="en-US" sz="1200" dirty="0"/>
          </a:p>
          <a:p>
            <a:pPr lvl="1"/>
            <a:endParaRPr lang="en-US" sz="1200" dirty="0"/>
          </a:p>
          <a:p>
            <a:pPr lvl="1"/>
            <a:r>
              <a:rPr lang="en-US" sz="1400" dirty="0"/>
              <a:t>Internal communications and community recruitment</a:t>
            </a:r>
          </a:p>
          <a:p>
            <a:pPr lvl="1"/>
            <a:r>
              <a:rPr lang="en-US" sz="1400" dirty="0"/>
              <a:t>External PR, “Summer of Code” type announcement to solve key healthcare problems</a:t>
            </a:r>
          </a:p>
          <a:p>
            <a:endParaRPr lang="en-US" dirty="0"/>
          </a:p>
        </p:txBody>
      </p:sp>
      <p:sp>
        <p:nvSpPr>
          <p:cNvPr id="4" name="Rectangle 3"/>
          <p:cNvSpPr/>
          <p:nvPr/>
        </p:nvSpPr>
        <p:spPr bwMode="auto">
          <a:xfrm>
            <a:off x="838200" y="1690688"/>
            <a:ext cx="3790335" cy="2966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9" tIns="105463" rIns="131829" bIns="105463" numCol="1" spcCol="0" rtlCol="0" fromWordArt="0" anchor="ctr" anchorCtr="0" forceAA="0" compatLnSpc="1">
            <a:prstTxWarp prst="textNoShape">
              <a:avLst/>
            </a:prstTxWarp>
            <a:noAutofit/>
          </a:bodyPr>
          <a:lstStyle/>
          <a:p>
            <a:pPr algn="ctr" defTabSz="67246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Choose Project(s) to Sponsor</a:t>
            </a:r>
          </a:p>
        </p:txBody>
      </p:sp>
      <p:sp>
        <p:nvSpPr>
          <p:cNvPr id="5" name="Rectangle 4"/>
          <p:cNvSpPr/>
          <p:nvPr/>
        </p:nvSpPr>
        <p:spPr bwMode="auto">
          <a:xfrm>
            <a:off x="838201" y="2898502"/>
            <a:ext cx="3790334" cy="29662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9" tIns="105463" rIns="131829" bIns="105463" numCol="1" spcCol="0" rtlCol="0" fromWordArt="0" anchor="ctr" anchorCtr="0" forceAA="0" compatLnSpc="1">
            <a:prstTxWarp prst="textNoShape">
              <a:avLst/>
            </a:prstTxWarp>
            <a:noAutofit/>
          </a:bodyPr>
          <a:lstStyle/>
          <a:p>
            <a:pPr algn="ctr" defTabSz="67246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Secure Resources</a:t>
            </a:r>
          </a:p>
        </p:txBody>
      </p:sp>
      <p:sp>
        <p:nvSpPr>
          <p:cNvPr id="6" name="Rectangle 5"/>
          <p:cNvSpPr/>
          <p:nvPr/>
        </p:nvSpPr>
        <p:spPr bwMode="auto">
          <a:xfrm>
            <a:off x="838198" y="4106311"/>
            <a:ext cx="3790335" cy="2966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9" tIns="105463" rIns="131829" bIns="105463" numCol="1" spcCol="0" rtlCol="0" fromWordArt="0" anchor="ctr" anchorCtr="0" forceAA="0" compatLnSpc="1">
            <a:prstTxWarp prst="textNoShape">
              <a:avLst/>
            </a:prstTxWarp>
            <a:noAutofit/>
          </a:bodyPr>
          <a:lstStyle/>
          <a:p>
            <a:pPr algn="ctr" defTabSz="67246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Set Vision and Goals</a:t>
            </a:r>
          </a:p>
        </p:txBody>
      </p:sp>
      <p:sp>
        <p:nvSpPr>
          <p:cNvPr id="7" name="Rectangle 6"/>
          <p:cNvSpPr/>
          <p:nvPr/>
        </p:nvSpPr>
        <p:spPr bwMode="auto">
          <a:xfrm>
            <a:off x="838197" y="4993323"/>
            <a:ext cx="3790335" cy="2966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9" tIns="105463" rIns="131829" bIns="105463" numCol="1" spcCol="0" rtlCol="0" fromWordArt="0" anchor="ctr" anchorCtr="0" forceAA="0" compatLnSpc="1">
            <a:prstTxWarp prst="textNoShape">
              <a:avLst/>
            </a:prstTxWarp>
            <a:noAutofit/>
          </a:bodyPr>
          <a:lstStyle/>
          <a:p>
            <a:pPr algn="ctr" defTabSz="67246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PR/Marketing Campaign</a:t>
            </a:r>
          </a:p>
        </p:txBody>
      </p:sp>
    </p:spTree>
    <p:extLst>
      <p:ext uri="{BB962C8B-B14F-4D97-AF65-F5344CB8AC3E}">
        <p14:creationId xmlns:p14="http://schemas.microsoft.com/office/powerpoint/2010/main" val="141070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 The Community </a:t>
            </a:r>
          </a:p>
        </p:txBody>
      </p:sp>
      <p:sp>
        <p:nvSpPr>
          <p:cNvPr id="3" name="Content Placeholder 2"/>
          <p:cNvSpPr>
            <a:spLocks noGrp="1"/>
          </p:cNvSpPr>
          <p:nvPr>
            <p:ph idx="1"/>
          </p:nvPr>
        </p:nvSpPr>
        <p:spPr>
          <a:xfrm>
            <a:off x="838200" y="1987315"/>
            <a:ext cx="10515600" cy="1809770"/>
          </a:xfrm>
        </p:spPr>
        <p:txBody>
          <a:bodyPr>
            <a:normAutofit/>
          </a:bodyPr>
          <a:lstStyle/>
          <a:p>
            <a:pPr lvl="1"/>
            <a:r>
              <a:rPr lang="en-US" sz="1500" dirty="0"/>
              <a:t>Connect with peers in healthcare industry</a:t>
            </a:r>
          </a:p>
          <a:p>
            <a:pPr lvl="1"/>
            <a:r>
              <a:rPr lang="en-US" sz="1500" dirty="0"/>
              <a:t>Build relationships to drive Open Source adoption</a:t>
            </a:r>
          </a:p>
          <a:p>
            <a:pPr lvl="1"/>
            <a:r>
              <a:rPr lang="en-US" sz="1500" dirty="0"/>
              <a:t>Setup meetups to facilitate bringing the community together</a:t>
            </a:r>
          </a:p>
          <a:p>
            <a:pPr lvl="1"/>
            <a:r>
              <a:rPr lang="en-US" sz="1500" dirty="0"/>
              <a:t>Help other organizations embrace open source through example</a:t>
            </a:r>
          </a:p>
          <a:p>
            <a:pPr lvl="1"/>
            <a:r>
              <a:rPr lang="en-US" sz="1500" dirty="0"/>
              <a:t>Coordinate common efforts and roadmaps</a:t>
            </a:r>
          </a:p>
          <a:p>
            <a:pPr lvl="1"/>
            <a:r>
              <a:rPr lang="en-US" sz="1500" dirty="0"/>
              <a:t>Work toward viable alternatives to vended software</a:t>
            </a:r>
          </a:p>
          <a:p>
            <a:endParaRPr lang="en-US" sz="1400" dirty="0"/>
          </a:p>
          <a:p>
            <a:pPr lvl="1"/>
            <a:endParaRPr lang="en-US" sz="1400" dirty="0"/>
          </a:p>
          <a:p>
            <a:endParaRPr lang="en-US" dirty="0"/>
          </a:p>
        </p:txBody>
      </p:sp>
      <p:sp>
        <p:nvSpPr>
          <p:cNvPr id="4" name="Rectangle 3"/>
          <p:cNvSpPr/>
          <p:nvPr/>
        </p:nvSpPr>
        <p:spPr bwMode="auto">
          <a:xfrm>
            <a:off x="838200" y="1690688"/>
            <a:ext cx="3790335" cy="2966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9" tIns="105463" rIns="131829" bIns="105463" numCol="1" spcCol="0" rtlCol="0" fromWordArt="0" anchor="ctr" anchorCtr="0" forceAA="0" compatLnSpc="1">
            <a:prstTxWarp prst="textNoShape">
              <a:avLst/>
            </a:prstTxWarp>
            <a:noAutofit/>
          </a:bodyPr>
          <a:lstStyle/>
          <a:p>
            <a:pPr algn="ctr" defTabSz="67246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Engage the local community</a:t>
            </a:r>
          </a:p>
        </p:txBody>
      </p:sp>
      <p:sp>
        <p:nvSpPr>
          <p:cNvPr id="5" name="TextBox 4">
            <a:extLst>
              <a:ext uri="{FF2B5EF4-FFF2-40B4-BE49-F238E27FC236}">
                <a16:creationId xmlns:a16="http://schemas.microsoft.com/office/drawing/2014/main" id="{0743380F-90CC-AD42-B061-E1987FB56958}"/>
              </a:ext>
            </a:extLst>
          </p:cNvPr>
          <p:cNvSpPr txBox="1"/>
          <p:nvPr/>
        </p:nvSpPr>
        <p:spPr>
          <a:xfrm>
            <a:off x="838200" y="4060556"/>
            <a:ext cx="10515600" cy="2031325"/>
          </a:xfrm>
          <a:prstGeom prst="rect">
            <a:avLst/>
          </a:prstGeom>
          <a:noFill/>
        </p:spPr>
        <p:txBody>
          <a:bodyPr wrap="square" rtlCol="0">
            <a:spAutoFit/>
          </a:bodyPr>
          <a:lstStyle/>
          <a:p>
            <a:r>
              <a:rPr lang="en-US" dirty="0"/>
              <a:t>The Clinical Open Source Group is for healthcare focused technologists, clinicians and healthcare administrators to learn, collaborate, and drive innovation in healthcare open source solutions. Through the group, learn how other healthcare companies are embracing Open Source to cut costs, increase interoperability and flexibility, improve patient outcomes and drive innovation.   Although focused on healthcare delivered in the upper Midwest region, this meetup group also collaborates on Clinical Open Source projects that are used around the world.</a:t>
            </a:r>
            <a:endParaRPr lang="en-US" sz="1100" dirty="0"/>
          </a:p>
          <a:p>
            <a:endParaRPr lang="en-US" dirty="0"/>
          </a:p>
        </p:txBody>
      </p:sp>
    </p:spTree>
    <p:extLst>
      <p:ext uri="{BB962C8B-B14F-4D97-AF65-F5344CB8AC3E}">
        <p14:creationId xmlns:p14="http://schemas.microsoft.com/office/powerpoint/2010/main" val="378413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Open Source Software</a:t>
            </a:r>
          </a:p>
        </p:txBody>
      </p:sp>
      <p:sp>
        <p:nvSpPr>
          <p:cNvPr id="3" name="Content Placeholder 1"/>
          <p:cNvSpPr txBox="1">
            <a:spLocks/>
          </p:cNvSpPr>
          <p:nvPr/>
        </p:nvSpPr>
        <p:spPr>
          <a:xfrm>
            <a:off x="2074607" y="1560062"/>
            <a:ext cx="8171307" cy="3017329"/>
          </a:xfrm>
          <a:prstGeom prst="rect">
            <a:avLst/>
          </a:prstGeom>
        </p:spPr>
        <p:txBody>
          <a:bodyPr/>
          <a:lstStyle>
            <a:lvl1pPr marL="228600" indent="-228600" algn="l" defTabSz="914400" rtl="0" eaLnBrk="1" latinLnBrk="0" hangingPunct="1">
              <a:lnSpc>
                <a:spcPct val="100000"/>
              </a:lnSpc>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tx2"/>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tx2"/>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p:txBody>
      </p:sp>
      <p:sp>
        <p:nvSpPr>
          <p:cNvPr id="6" name="Rectangle 5"/>
          <p:cNvSpPr/>
          <p:nvPr/>
        </p:nvSpPr>
        <p:spPr>
          <a:xfrm>
            <a:off x="1141413" y="3571999"/>
            <a:ext cx="7677510" cy="261610"/>
          </a:xfrm>
          <a:prstGeom prst="rect">
            <a:avLst/>
          </a:prstGeom>
        </p:spPr>
        <p:txBody>
          <a:bodyPr wrap="square">
            <a:spAutoFit/>
          </a:bodyPr>
          <a:lstStyle/>
          <a:p>
            <a:r>
              <a:rPr lang="en-US" sz="1100" i="1" dirty="0"/>
              <a:t>https://en.wikipedia.org/wiki/Open-source_software</a:t>
            </a:r>
            <a:endParaRPr lang="en-US" sz="1100" dirty="0"/>
          </a:p>
        </p:txBody>
      </p:sp>
      <p:sp>
        <p:nvSpPr>
          <p:cNvPr id="8" name="Rectangle 7"/>
          <p:cNvSpPr/>
          <p:nvPr/>
        </p:nvSpPr>
        <p:spPr>
          <a:xfrm>
            <a:off x="1141413" y="1922681"/>
            <a:ext cx="8307846" cy="923330"/>
          </a:xfrm>
          <a:prstGeom prst="rect">
            <a:avLst/>
          </a:prstGeom>
        </p:spPr>
        <p:txBody>
          <a:bodyPr wrap="square">
            <a:spAutoFit/>
          </a:bodyPr>
          <a:lstStyle/>
          <a:p>
            <a:r>
              <a:rPr lang="en-US" dirty="0"/>
              <a:t>Open-source software (OSS) is computer software with its source code made available with a license in which the copyright holder provides the rights to study, change, and distribute the software to anyone and for any purpose.</a:t>
            </a:r>
          </a:p>
        </p:txBody>
      </p:sp>
      <p:sp>
        <p:nvSpPr>
          <p:cNvPr id="9" name="Rectangle 8"/>
          <p:cNvSpPr/>
          <p:nvPr/>
        </p:nvSpPr>
        <p:spPr>
          <a:xfrm>
            <a:off x="1141413" y="4208059"/>
            <a:ext cx="8307846" cy="369332"/>
          </a:xfrm>
          <a:prstGeom prst="rect">
            <a:avLst/>
          </a:prstGeom>
        </p:spPr>
        <p:txBody>
          <a:bodyPr wrap="square">
            <a:spAutoFit/>
          </a:bodyPr>
          <a:lstStyle/>
          <a:p>
            <a:r>
              <a:rPr lang="en-US" dirty="0"/>
              <a:t>Open Source Initiative Definition:  https://opensource.org/osd</a:t>
            </a:r>
          </a:p>
        </p:txBody>
      </p:sp>
    </p:spTree>
    <p:extLst>
      <p:ext uri="{BB962C8B-B14F-4D97-AF65-F5344CB8AC3E}">
        <p14:creationId xmlns:p14="http://schemas.microsoft.com/office/powerpoint/2010/main" val="209655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1338</TotalTime>
  <Words>480</Words>
  <Application>Microsoft Macintosh PowerPoint</Application>
  <PresentationFormat>Widescreen</PresentationFormat>
  <Paragraphs>94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Healthcare Open Source Solutions</vt:lpstr>
      <vt:lpstr>Proprietary Healthcare Software</vt:lpstr>
      <vt:lpstr>Open Source Approach</vt:lpstr>
      <vt:lpstr>Advantages of Adopting Open Source</vt:lpstr>
      <vt:lpstr>Open Source for Good!  Call to Action</vt:lpstr>
      <vt:lpstr>Engage The Community </vt:lpstr>
      <vt:lpstr>Definition of Open Source Software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Open Source Solutions</dc:title>
  <dc:creator>Microsoft Office User</dc:creator>
  <cp:lastModifiedBy>Microsoft Office User</cp:lastModifiedBy>
  <cp:revision>17</cp:revision>
  <dcterms:created xsi:type="dcterms:W3CDTF">2019-03-05T19:49:39Z</dcterms:created>
  <dcterms:modified xsi:type="dcterms:W3CDTF">2019-03-06T18:50:29Z</dcterms:modified>
</cp:coreProperties>
</file>