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6"/>
    <p:sldMasterId id="2147483714" r:id="rId7"/>
  </p:sldMasterIdLst>
  <p:notesMasterIdLst>
    <p:notesMasterId r:id="rId21"/>
  </p:notesMasterIdLst>
  <p:handoutMasterIdLst>
    <p:handoutMasterId r:id="rId22"/>
  </p:handoutMasterIdLst>
  <p:sldIdLst>
    <p:sldId id="327" r:id="rId8"/>
    <p:sldId id="316" r:id="rId9"/>
    <p:sldId id="333" r:id="rId10"/>
    <p:sldId id="329" r:id="rId11"/>
    <p:sldId id="347" r:id="rId12"/>
    <p:sldId id="334" r:id="rId13"/>
    <p:sldId id="330" r:id="rId14"/>
    <p:sldId id="340" r:id="rId15"/>
    <p:sldId id="335" r:id="rId16"/>
    <p:sldId id="338" r:id="rId17"/>
    <p:sldId id="341" r:id="rId18"/>
    <p:sldId id="349" r:id="rId19"/>
    <p:sldId id="344" r:id="rId2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8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06" autoAdjust="0"/>
    <p:restoredTop sz="94624"/>
  </p:normalViewPr>
  <p:slideViewPr>
    <p:cSldViewPr>
      <p:cViewPr varScale="1">
        <p:scale>
          <a:sx n="106" d="100"/>
          <a:sy n="106" d="100"/>
        </p:scale>
        <p:origin x="912"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s>
</file>

<file path=ppt/activeX/activeX1.xml><?xml version="1.0" encoding="utf-8"?>
<ax:ocx xmlns:ax="http://schemas.microsoft.com/office/2006/activeX" xmlns:r="http://schemas.openxmlformats.org/officeDocument/2006/relationships" ax:classid="{5512D116-5CC6-11CF-8D67-00AA00BDCE1D}"/>
</file>

<file path=ppt/activeX/activeX10.xml><?xml version="1.0" encoding="utf-8"?>
<ax:ocx xmlns:ax="http://schemas.microsoft.com/office/2006/activeX" xmlns:r="http://schemas.openxmlformats.org/officeDocument/2006/relationships" ax:classid="{5512D116-5CC6-11CF-8D67-00AA00BDCE1D}"/>
</file>

<file path=ppt/activeX/activeX11.xml><?xml version="1.0" encoding="utf-8"?>
<ax:ocx xmlns:ax="http://schemas.microsoft.com/office/2006/activeX" xmlns:r="http://schemas.openxmlformats.org/officeDocument/2006/relationships" ax:classid="{5512D116-5CC6-11CF-8D67-00AA00BDCE1D}"/>
</file>

<file path=ppt/activeX/activeX12.xml><?xml version="1.0" encoding="utf-8"?>
<ax:ocx xmlns:ax="http://schemas.microsoft.com/office/2006/activeX" xmlns:r="http://schemas.openxmlformats.org/officeDocument/2006/relationships" ax:classid="{5512D116-5CC6-11CF-8D67-00AA00BDCE1D}"/>
</file>

<file path=ppt/activeX/activeX2.xml><?xml version="1.0" encoding="utf-8"?>
<ax:ocx xmlns:ax="http://schemas.microsoft.com/office/2006/activeX" xmlns:r="http://schemas.openxmlformats.org/officeDocument/2006/relationships" ax:classid="{5512D116-5CC6-11CF-8D67-00AA00BDCE1D}"/>
</file>

<file path=ppt/activeX/activeX3.xml><?xml version="1.0" encoding="utf-8"?>
<ax:ocx xmlns:ax="http://schemas.microsoft.com/office/2006/activeX" xmlns:r="http://schemas.openxmlformats.org/officeDocument/2006/relationships" ax:classid="{5512D116-5CC6-11CF-8D67-00AA00BDCE1D}"/>
</file>

<file path=ppt/activeX/activeX4.xml><?xml version="1.0" encoding="utf-8"?>
<ax:ocx xmlns:ax="http://schemas.microsoft.com/office/2006/activeX" xmlns:r="http://schemas.openxmlformats.org/officeDocument/2006/relationships" ax:classid="{5512D116-5CC6-11CF-8D67-00AA00BDCE1D}"/>
</file>

<file path=ppt/activeX/activeX5.xml><?xml version="1.0" encoding="utf-8"?>
<ax:ocx xmlns:ax="http://schemas.microsoft.com/office/2006/activeX" xmlns:r="http://schemas.openxmlformats.org/officeDocument/2006/relationships" ax:classid="{5512D116-5CC6-11CF-8D67-00AA00BDCE1D}"/>
</file>

<file path=ppt/activeX/activeX6.xml><?xml version="1.0" encoding="utf-8"?>
<ax:ocx xmlns:ax="http://schemas.microsoft.com/office/2006/activeX" xmlns:r="http://schemas.openxmlformats.org/officeDocument/2006/relationships" ax:classid="{5512D116-5CC6-11CF-8D67-00AA00BDCE1D}"/>
</file>

<file path=ppt/activeX/activeX7.xml><?xml version="1.0" encoding="utf-8"?>
<ax:ocx xmlns:ax="http://schemas.microsoft.com/office/2006/activeX" xmlns:r="http://schemas.openxmlformats.org/officeDocument/2006/relationships" ax:classid="{5512D116-5CC6-11CF-8D67-00AA00BDCE1D}"/>
</file>

<file path=ppt/activeX/activeX8.xml><?xml version="1.0" encoding="utf-8"?>
<ax:ocx xmlns:ax="http://schemas.microsoft.com/office/2006/activeX" xmlns:r="http://schemas.openxmlformats.org/officeDocument/2006/relationships" ax:classid="{5512D116-5CC6-11CF-8D67-00AA00BDCE1D}"/>
</file>

<file path=ppt/activeX/activeX9.xml><?xml version="1.0" encoding="utf-8"?>
<ax:ocx xmlns:ax="http://schemas.microsoft.com/office/2006/activeX" xmlns:r="http://schemas.openxmlformats.org/officeDocument/2006/relationships" ax:classid="{5512D116-5CC6-11CF-8D67-00AA00BDCE1D}"/>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FF74629-B929-49F3-B0B7-73AE8ECEC8C9}" type="datetimeFigureOut">
              <a:rPr lang="en-US" smtClean="0"/>
              <a:t>5/29/19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E4E5327-CE9D-465E-99FC-247359A7CBE1}" type="slidenum">
              <a:rPr lang="en-US" smtClean="0"/>
              <a:t>‹#›</a:t>
            </a:fld>
            <a:endParaRPr lang="en-US"/>
          </a:p>
        </p:txBody>
      </p:sp>
    </p:spTree>
    <p:extLst>
      <p:ext uri="{BB962C8B-B14F-4D97-AF65-F5344CB8AC3E}">
        <p14:creationId xmlns:p14="http://schemas.microsoft.com/office/powerpoint/2010/main" val="3689091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D77DC11-BA5F-49EB-831B-8F8CBC0C4D8F}" type="datetimeFigureOut">
              <a:rPr lang="en-US" smtClean="0"/>
              <a:t>5/29/19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339AFBA-2AB6-4123-96EF-FFD24D748E6D}" type="slidenum">
              <a:rPr lang="en-US" smtClean="0"/>
              <a:t>‹#›</a:t>
            </a:fld>
            <a:endParaRPr lang="en-US" dirty="0"/>
          </a:p>
        </p:txBody>
      </p:sp>
    </p:spTree>
    <p:extLst>
      <p:ext uri="{BB962C8B-B14F-4D97-AF65-F5344CB8AC3E}">
        <p14:creationId xmlns:p14="http://schemas.microsoft.com/office/powerpoint/2010/main" val="3198401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39AFBA-2AB6-4123-96EF-FFD24D748E6D}" type="slidenum">
              <a:rPr lang="en-US" smtClean="0"/>
              <a:t>1</a:t>
            </a:fld>
            <a:endParaRPr lang="en-US" dirty="0"/>
          </a:p>
        </p:txBody>
      </p:sp>
    </p:spTree>
    <p:extLst>
      <p:ext uri="{BB962C8B-B14F-4D97-AF65-F5344CB8AC3E}">
        <p14:creationId xmlns:p14="http://schemas.microsoft.com/office/powerpoint/2010/main" val="3331667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6492AF-BC2A-4188-B06F-754C36A745CF}" type="slidenum">
              <a:rPr lang="en-US" smtClean="0"/>
              <a:t>2</a:t>
            </a:fld>
            <a:endParaRPr lang="en-US"/>
          </a:p>
        </p:txBody>
      </p:sp>
    </p:spTree>
    <p:extLst>
      <p:ext uri="{BB962C8B-B14F-4D97-AF65-F5344CB8AC3E}">
        <p14:creationId xmlns:p14="http://schemas.microsoft.com/office/powerpoint/2010/main" val="4169922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57066" indent="-291179">
              <a:defRPr sz="1400" b="1">
                <a:solidFill>
                  <a:schemeClr val="bg1"/>
                </a:solidFill>
                <a:latin typeface="Arial" pitchFamily="34" charset="0"/>
                <a:ea typeface="Geneva" charset="-128"/>
              </a:defRPr>
            </a:lvl2pPr>
            <a:lvl3pPr marL="1164717" indent="-232943">
              <a:defRPr sz="1400" b="1">
                <a:solidFill>
                  <a:schemeClr val="bg1"/>
                </a:solidFill>
                <a:latin typeface="Arial" pitchFamily="34" charset="0"/>
                <a:ea typeface="Geneva" charset="-128"/>
              </a:defRPr>
            </a:lvl3pPr>
            <a:lvl4pPr marL="1630604" indent="-232943">
              <a:defRPr sz="1400" b="1">
                <a:solidFill>
                  <a:schemeClr val="bg1"/>
                </a:solidFill>
                <a:latin typeface="Arial" pitchFamily="34" charset="0"/>
                <a:ea typeface="Geneva" charset="-128"/>
              </a:defRPr>
            </a:lvl4pPr>
            <a:lvl5pPr marL="2096491" indent="-232943">
              <a:defRPr sz="1400" b="1">
                <a:solidFill>
                  <a:schemeClr val="bg1"/>
                </a:solidFill>
                <a:latin typeface="Arial" pitchFamily="34" charset="0"/>
                <a:ea typeface="Geneva" charset="-128"/>
              </a:defRPr>
            </a:lvl5pPr>
            <a:lvl6pPr marL="2562377" indent="-232943" eaLnBrk="0" fontAlgn="base" hangingPunct="0">
              <a:spcBef>
                <a:spcPct val="0"/>
              </a:spcBef>
              <a:spcAft>
                <a:spcPct val="0"/>
              </a:spcAft>
              <a:defRPr sz="1400" b="1">
                <a:solidFill>
                  <a:schemeClr val="bg1"/>
                </a:solidFill>
                <a:latin typeface="Arial" pitchFamily="34" charset="0"/>
                <a:ea typeface="Geneva" charset="-128"/>
              </a:defRPr>
            </a:lvl6pPr>
            <a:lvl7pPr marL="3028264" indent="-232943" eaLnBrk="0" fontAlgn="base" hangingPunct="0">
              <a:spcBef>
                <a:spcPct val="0"/>
              </a:spcBef>
              <a:spcAft>
                <a:spcPct val="0"/>
              </a:spcAft>
              <a:defRPr sz="1400" b="1">
                <a:solidFill>
                  <a:schemeClr val="bg1"/>
                </a:solidFill>
                <a:latin typeface="Arial" pitchFamily="34" charset="0"/>
                <a:ea typeface="Geneva" charset="-128"/>
              </a:defRPr>
            </a:lvl7pPr>
            <a:lvl8pPr marL="3494151" indent="-232943" eaLnBrk="0" fontAlgn="base" hangingPunct="0">
              <a:spcBef>
                <a:spcPct val="0"/>
              </a:spcBef>
              <a:spcAft>
                <a:spcPct val="0"/>
              </a:spcAft>
              <a:defRPr sz="1400" b="1">
                <a:solidFill>
                  <a:schemeClr val="bg1"/>
                </a:solidFill>
                <a:latin typeface="Arial" pitchFamily="34" charset="0"/>
                <a:ea typeface="Geneva" charset="-128"/>
              </a:defRPr>
            </a:lvl8pPr>
            <a:lvl9pPr marL="3960038" indent="-232943" eaLnBrk="0" fontAlgn="base" hangingPunct="0">
              <a:spcBef>
                <a:spcPct val="0"/>
              </a:spcBef>
              <a:spcAft>
                <a:spcPct val="0"/>
              </a:spcAft>
              <a:defRPr sz="1400" b="1">
                <a:solidFill>
                  <a:schemeClr val="bg1"/>
                </a:solidFill>
                <a:latin typeface="Arial" pitchFamily="34" charset="0"/>
                <a:ea typeface="Geneva" charset="-128"/>
              </a:defRPr>
            </a:lvl9pPr>
          </a:lstStyle>
          <a:p>
            <a:fld id="{001EA11C-F69B-4613-8B4E-4E827309DC22}" type="slidenum">
              <a:rPr lang="en-US" altLang="en-US" sz="1200" b="0">
                <a:solidFill>
                  <a:schemeClr val="tx1"/>
                </a:solidFill>
              </a:rPr>
              <a:pPr/>
              <a:t>10</a:t>
            </a:fld>
            <a:endParaRPr lang="en-US" altLang="en-US" sz="1200" b="0">
              <a:solidFill>
                <a:schemeClr val="tx1"/>
              </a:solidFill>
            </a:endParaRPr>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Arial" pitchFamily="34" charset="0"/>
              <a:ea typeface="Geneva" charset="-128"/>
              <a:cs typeface="Arial Unicode MS"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2"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4"/>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2"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lnSpc>
                <a:spcPct val="95000"/>
              </a:lnSpc>
              <a:spcBef>
                <a:spcPct val="0"/>
              </a:spcBef>
              <a:spcAft>
                <a:spcPct val="0"/>
              </a:spcAft>
              <a:buClr>
                <a:srgbClr val="D45D00"/>
              </a:buClr>
            </a:pPr>
            <a:endParaRPr lang="en-US" sz="1000">
              <a:solidFill>
                <a:srgbClr val="63666A"/>
              </a:solidFill>
            </a:endParaRPr>
          </a:p>
        </p:txBody>
      </p:sp>
      <p:pic>
        <p:nvPicPr>
          <p:cNvPr id="7" name="Picture 1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2" y="657251"/>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59122980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AC6BE2A9-76D0-48A0-AAA0-2AC87D442DE8}"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8716504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C581D248-D5AD-4571-BFB8-CC7E590CA141}"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4839720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 Blank">
    <p:spTree>
      <p:nvGrpSpPr>
        <p:cNvPr id="1" name=""/>
        <p:cNvGrpSpPr/>
        <p:nvPr/>
      </p:nvGrpSpPr>
      <p:grpSpPr>
        <a:xfrm>
          <a:off x="0" y="0"/>
          <a:ext cx="0" cy="0"/>
          <a:chOff x="0" y="0"/>
          <a:chExt cx="0" cy="0"/>
        </a:xfrm>
      </p:grpSpPr>
      <p:sp>
        <p:nvSpPr>
          <p:cNvPr id="2" name="Title 1"/>
          <p:cNvSpPr>
            <a:spLocks noGrp="1"/>
          </p:cNvSpPr>
          <p:nvPr>
            <p:ph type="ctrTitle"/>
          </p:nvPr>
        </p:nvSpPr>
        <p:spPr>
          <a:xfrm>
            <a:off x="367512" y="6157062"/>
            <a:ext cx="7772400" cy="348724"/>
          </a:xfrm>
          <a:prstGeom prst="rect">
            <a:avLst/>
          </a:prstGeom>
        </p:spPr>
        <p:txBody>
          <a:bodyPr anchor="t">
            <a:noAutofit/>
          </a:bodyPr>
          <a:lstStyle>
            <a:lvl1pPr algn="l">
              <a:defRPr sz="1400" b="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49209" y="6447223"/>
            <a:ext cx="7772400" cy="546100"/>
          </a:xfrm>
        </p:spPr>
        <p:txBody>
          <a:bodyPr>
            <a:noAutofit/>
          </a:bodyPr>
          <a:lstStyle>
            <a:lvl1pPr marL="0" indent="0" algn="l">
              <a:spcBef>
                <a:spcPts val="0"/>
              </a:spcBef>
              <a:spcAft>
                <a:spcPts val="300"/>
              </a:spcAft>
              <a:buNone/>
              <a:defRPr sz="1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1" name="Straight Connector 10"/>
          <p:cNvCxnSpPr/>
          <p:nvPr userDrawn="1"/>
        </p:nvCxnSpPr>
        <p:spPr>
          <a:xfrm flipV="1">
            <a:off x="464427" y="6018071"/>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64427" y="108041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37407015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Title - Blank">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0399" y="2415961"/>
            <a:ext cx="7772400" cy="1223319"/>
          </a:xfrm>
          <a:prstGeom prst="rect">
            <a:avLst/>
          </a:prstGeom>
        </p:spPr>
        <p:txBody>
          <a:bodyPr>
            <a:noAutofit/>
          </a:bodyPr>
          <a:lstStyle>
            <a:lvl1pPr algn="l">
              <a:defRPr sz="4000" b="0">
                <a:solidFill>
                  <a:schemeClr val="bg1">
                    <a:lumMod val="50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45179" y="3815531"/>
            <a:ext cx="7772400" cy="546100"/>
          </a:xfrm>
        </p:spPr>
        <p:txBody>
          <a:bodyPr>
            <a:noAutofit/>
          </a:bodyPr>
          <a:lstStyle>
            <a:lvl1pPr marL="0" indent="0" algn="l">
              <a:spcBef>
                <a:spcPts val="0"/>
              </a:spcBef>
              <a:spcAft>
                <a:spcPts val="300"/>
              </a:spcAft>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0" name="Straight Connector 9"/>
          <p:cNvCxnSpPr/>
          <p:nvPr userDrawn="1"/>
        </p:nvCxnSpPr>
        <p:spPr>
          <a:xfrm flipV="1">
            <a:off x="464427" y="6018071"/>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464427" y="108041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639798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userDrawn="1"/>
        </p:nvSpPr>
        <p:spPr>
          <a:xfrm>
            <a:off x="4577924" y="1127797"/>
            <a:ext cx="914400" cy="914400"/>
          </a:xfrm>
          <a:prstGeom prst="rect">
            <a:avLst/>
          </a:prstGeom>
          <a:noFill/>
        </p:spPr>
        <p:txBody>
          <a:bodyPr wrap="none" lIns="0" tIns="0" rIns="0" bIns="0" rtlCol="0">
            <a:noAutofit/>
          </a:bodyPr>
          <a:lstStyle/>
          <a:p>
            <a:endParaRPr lang="en-US" dirty="0" err="1">
              <a:solidFill>
                <a:srgbClr val="53565A"/>
              </a:solidFill>
              <a:cs typeface="Arial" pitchFamily="34" charset="0"/>
            </a:endParaRPr>
          </a:p>
        </p:txBody>
      </p:sp>
      <p:sp>
        <p:nvSpPr>
          <p:cNvPr id="4" name="TextBox 3"/>
          <p:cNvSpPr txBox="1"/>
          <p:nvPr userDrawn="1"/>
        </p:nvSpPr>
        <p:spPr>
          <a:xfrm>
            <a:off x="1014157" y="1146751"/>
            <a:ext cx="914400" cy="914400"/>
          </a:xfrm>
          <a:prstGeom prst="rect">
            <a:avLst/>
          </a:prstGeom>
          <a:noFill/>
        </p:spPr>
        <p:txBody>
          <a:bodyPr wrap="none" lIns="0" tIns="0" rIns="0" bIns="0" rtlCol="0">
            <a:noAutofit/>
          </a:bodyPr>
          <a:lstStyle/>
          <a:p>
            <a:endParaRPr lang="en-US" dirty="0" err="1">
              <a:solidFill>
                <a:srgbClr val="53565A"/>
              </a:solidFill>
              <a:cs typeface="Arial" pitchFamily="34" charset="0"/>
            </a:endParaRPr>
          </a:p>
        </p:txBody>
      </p:sp>
      <p:sp>
        <p:nvSpPr>
          <p:cNvPr id="6" name="Title 1"/>
          <p:cNvSpPr>
            <a:spLocks noGrp="1"/>
          </p:cNvSpPr>
          <p:nvPr>
            <p:ph type="title"/>
          </p:nvPr>
        </p:nvSpPr>
        <p:spPr>
          <a:xfrm>
            <a:off x="457200" y="274638"/>
            <a:ext cx="8229600" cy="434975"/>
          </a:xfrm>
        </p:spPr>
        <p:txBody>
          <a:bodyPr/>
          <a:lstStyle/>
          <a:p>
            <a:r>
              <a:rPr lang="en-US" dirty="0"/>
              <a:t>Click to edit Master title style</a:t>
            </a:r>
          </a:p>
        </p:txBody>
      </p:sp>
    </p:spTree>
    <p:extLst>
      <p:ext uri="{BB962C8B-B14F-4D97-AF65-F5344CB8AC3E}">
        <p14:creationId xmlns:p14="http://schemas.microsoft.com/office/powerpoint/2010/main" val="82369319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2"/>
          <p:cNvSpPr txBox="1"/>
          <p:nvPr userDrawn="1"/>
        </p:nvSpPr>
        <p:spPr>
          <a:xfrm>
            <a:off x="893379" y="-746234"/>
            <a:ext cx="914400" cy="914400"/>
          </a:xfrm>
          <a:prstGeom prst="rect">
            <a:avLst/>
          </a:prstGeom>
          <a:noFill/>
        </p:spPr>
        <p:txBody>
          <a:bodyPr wrap="none" lIns="0" tIns="0" rIns="0" bIns="0" rtlCol="0">
            <a:noAutofit/>
          </a:bodyPr>
          <a:lstStyle/>
          <a:p>
            <a:endParaRPr lang="en-US" dirty="0" err="1">
              <a:solidFill>
                <a:srgbClr val="53565A"/>
              </a:solidFill>
              <a:cs typeface="Arial" pitchFamily="34" charset="0"/>
            </a:endParaRPr>
          </a:p>
        </p:txBody>
      </p:sp>
      <p:sp>
        <p:nvSpPr>
          <p:cNvPr id="4" name="Title 1"/>
          <p:cNvSpPr>
            <a:spLocks noGrp="1"/>
          </p:cNvSpPr>
          <p:nvPr>
            <p:ph type="title"/>
          </p:nvPr>
        </p:nvSpPr>
        <p:spPr>
          <a:xfrm>
            <a:off x="457200" y="274638"/>
            <a:ext cx="8229600" cy="434975"/>
          </a:xfrm>
        </p:spPr>
        <p:txBody>
          <a:bodyPr/>
          <a:lstStyle/>
          <a:p>
            <a:r>
              <a:rPr lang="en-US" dirty="0"/>
              <a:t>Click to edit Master title style</a:t>
            </a:r>
          </a:p>
        </p:txBody>
      </p:sp>
    </p:spTree>
    <p:extLst>
      <p:ext uri="{BB962C8B-B14F-4D97-AF65-F5344CB8AC3E}">
        <p14:creationId xmlns:p14="http://schemas.microsoft.com/office/powerpoint/2010/main" val="12547984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Divider Slide | orange sub">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750399" y="2415961"/>
            <a:ext cx="7772400" cy="1223319"/>
          </a:xfrm>
          <a:prstGeom prst="rect">
            <a:avLst/>
          </a:prstGeom>
        </p:spPr>
        <p:txBody>
          <a:bodyPr>
            <a:noAutofit/>
          </a:bodyPr>
          <a:lstStyle>
            <a:lvl1pPr algn="l">
              <a:defRPr sz="4000"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845179" y="3815531"/>
            <a:ext cx="7772400" cy="546100"/>
          </a:xfrm>
        </p:spPr>
        <p:txBody>
          <a:bodyPr>
            <a:noAutofit/>
          </a:bodyPr>
          <a:lstStyle>
            <a:lvl1pPr marL="0" indent="0" algn="l">
              <a:spcBef>
                <a:spcPts val="0"/>
              </a:spcBef>
              <a:spcAft>
                <a:spcPts val="300"/>
              </a:spcAft>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1" name="Straight Connector 10"/>
          <p:cNvCxnSpPr/>
          <p:nvPr userDrawn="1"/>
        </p:nvCxnSpPr>
        <p:spPr>
          <a:xfrm flipV="1">
            <a:off x="464427" y="6018071"/>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64427" y="108041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58133568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Divider Slide | orange sub">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750399" y="2415961"/>
            <a:ext cx="7772400" cy="1223319"/>
          </a:xfrm>
          <a:prstGeom prst="rect">
            <a:avLst/>
          </a:prstGeom>
        </p:spPr>
        <p:txBody>
          <a:bodyPr>
            <a:noAutofit/>
          </a:bodyPr>
          <a:lstStyle>
            <a:lvl1pPr algn="l">
              <a:defRPr sz="4000"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845179" y="3815531"/>
            <a:ext cx="7772400" cy="546100"/>
          </a:xfrm>
        </p:spPr>
        <p:txBody>
          <a:bodyPr>
            <a:noAutofit/>
          </a:bodyPr>
          <a:lstStyle>
            <a:lvl1pPr marL="0" indent="0" algn="l">
              <a:spcBef>
                <a:spcPts val="0"/>
              </a:spcBef>
              <a:spcAft>
                <a:spcPts val="300"/>
              </a:spcAft>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1" name="Straight Connector 10"/>
          <p:cNvCxnSpPr/>
          <p:nvPr userDrawn="1"/>
        </p:nvCxnSpPr>
        <p:spPr>
          <a:xfrm flipV="1">
            <a:off x="464427" y="6018071"/>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64427" y="108041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281263721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Slide | photo">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750398" y="2415961"/>
            <a:ext cx="7841151" cy="1223319"/>
          </a:xfrm>
          <a:prstGeom prst="rect">
            <a:avLst/>
          </a:prstGeom>
        </p:spPr>
        <p:txBody>
          <a:bodyPr>
            <a:noAutofit/>
          </a:bodyPr>
          <a:lstStyle>
            <a:lvl1pPr algn="l">
              <a:defRPr sz="3200"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845179" y="3815531"/>
            <a:ext cx="7772400" cy="546100"/>
          </a:xfrm>
        </p:spPr>
        <p:txBody>
          <a:bodyPr>
            <a:noAutofit/>
          </a:bodyPr>
          <a:lstStyle>
            <a:lvl1pPr marL="0" indent="0" algn="l">
              <a:spcBef>
                <a:spcPts val="0"/>
              </a:spcBef>
              <a:spcAft>
                <a:spcPts val="300"/>
              </a:spcAft>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1" name="Straight Connector 10"/>
          <p:cNvCxnSpPr/>
          <p:nvPr userDrawn="1"/>
        </p:nvCxnSpPr>
        <p:spPr>
          <a:xfrm flipV="1">
            <a:off x="464427" y="6018071"/>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64427" y="108041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21550893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Slide 2">
    <p:spTree>
      <p:nvGrpSpPr>
        <p:cNvPr id="1" name=""/>
        <p:cNvGrpSpPr/>
        <p:nvPr/>
      </p:nvGrpSpPr>
      <p:grpSpPr>
        <a:xfrm>
          <a:off x="0" y="0"/>
          <a:ext cx="0" cy="0"/>
          <a:chOff x="0" y="0"/>
          <a:chExt cx="0" cy="0"/>
        </a:xfrm>
      </p:grpSpPr>
      <p:cxnSp>
        <p:nvCxnSpPr>
          <p:cNvPr id="5" name="Straight Connector 4"/>
          <p:cNvCxnSpPr/>
          <p:nvPr userDrawn="1"/>
        </p:nvCxnSpPr>
        <p:spPr>
          <a:xfrm flipV="1">
            <a:off x="464427" y="602313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V="1">
            <a:off x="464427" y="1078315"/>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493773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1989C0BC-D967-44EB-B198-530CF7EDCC05}"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99398075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5"/>
          <p:cNvSpPr txBox="1">
            <a:spLocks/>
          </p:cNvSpPr>
          <p:nvPr userDrawn="1"/>
        </p:nvSpPr>
        <p:spPr>
          <a:xfrm>
            <a:off x="4243311" y="6555406"/>
            <a:ext cx="4900689" cy="302593"/>
          </a:xfrm>
          <a:prstGeom prst="rect">
            <a:avLst/>
          </a:prstGeom>
        </p:spPr>
        <p:txBody>
          <a:bodyPr vert="horz" wrap="none" lIns="0" tIns="0" rIns="0" bIns="0" rtlCol="0" anchor="t"/>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700" b="0" dirty="0">
                <a:solidFill>
                  <a:prstClr val="white">
                    <a:lumMod val="50000"/>
                  </a:prstClr>
                </a:solidFill>
              </a:rPr>
              <a:t>Confidential property of Optum. Do not distribute or reproduce without express permission from Optum.</a:t>
            </a:r>
            <a:endParaRPr lang="en-US" dirty="0">
              <a:solidFill>
                <a:prstClr val="white">
                  <a:lumMod val="50000"/>
                </a:prstClr>
              </a:solidFill>
            </a:endParaRPr>
          </a:p>
        </p:txBody>
      </p:sp>
      <p:cxnSp>
        <p:nvCxnSpPr>
          <p:cNvPr id="5" name="Straight Connector 4"/>
          <p:cNvCxnSpPr/>
          <p:nvPr userDrawn="1"/>
        </p:nvCxnSpPr>
        <p:spPr>
          <a:xfrm flipV="1">
            <a:off x="464427" y="602313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V="1">
            <a:off x="464427" y="1078315"/>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20207093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23" indent="0">
              <a:buNone/>
              <a:defRPr sz="1800"/>
            </a:lvl2pPr>
            <a:lvl3pPr marL="913447" indent="0">
              <a:buNone/>
              <a:defRPr sz="1600"/>
            </a:lvl3pPr>
            <a:lvl4pPr marL="1370170" indent="0">
              <a:buNone/>
              <a:defRPr sz="1400"/>
            </a:lvl4pPr>
            <a:lvl5pPr marL="1826902" indent="0">
              <a:buNone/>
              <a:defRPr sz="1400"/>
            </a:lvl5pPr>
            <a:lvl6pPr marL="2283628" indent="0">
              <a:buNone/>
              <a:defRPr sz="1400"/>
            </a:lvl6pPr>
            <a:lvl7pPr marL="2740340" indent="0">
              <a:buNone/>
              <a:defRPr sz="1400"/>
            </a:lvl7pPr>
            <a:lvl8pPr marL="3197072" indent="0">
              <a:buNone/>
              <a:defRPr sz="1400"/>
            </a:lvl8pPr>
            <a:lvl9pPr marL="3653798"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A1656BD2-EFC0-4BE1-B2DC-88D3B3A00AAF}"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06034897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2"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2162D77-7B78-4F3B-A6EF-8CD69B51C18A}"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712891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723" indent="0">
              <a:buNone/>
              <a:defRPr sz="2000" b="1"/>
            </a:lvl2pPr>
            <a:lvl3pPr marL="913447" indent="0">
              <a:buNone/>
              <a:defRPr sz="1800" b="1"/>
            </a:lvl3pPr>
            <a:lvl4pPr marL="1370170" indent="0">
              <a:buNone/>
              <a:defRPr sz="1600" b="1"/>
            </a:lvl4pPr>
            <a:lvl5pPr marL="1826902" indent="0">
              <a:buNone/>
              <a:defRPr sz="1600" b="1"/>
            </a:lvl5pPr>
            <a:lvl6pPr marL="2283628" indent="0">
              <a:buNone/>
              <a:defRPr sz="1600" b="1"/>
            </a:lvl6pPr>
            <a:lvl7pPr marL="2740340" indent="0">
              <a:buNone/>
              <a:defRPr sz="1600" b="1"/>
            </a:lvl7pPr>
            <a:lvl8pPr marL="3197072" indent="0">
              <a:buNone/>
              <a:defRPr sz="1600" b="1"/>
            </a:lvl8pPr>
            <a:lvl9pPr marL="365379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51" y="1535113"/>
            <a:ext cx="4041775" cy="639762"/>
          </a:xfrm>
        </p:spPr>
        <p:txBody>
          <a:bodyPr anchor="b"/>
          <a:lstStyle>
            <a:lvl1pPr marL="0" indent="0">
              <a:buNone/>
              <a:defRPr sz="2400" b="1"/>
            </a:lvl1pPr>
            <a:lvl2pPr marL="456723" indent="0">
              <a:buNone/>
              <a:defRPr sz="2000" b="1"/>
            </a:lvl2pPr>
            <a:lvl3pPr marL="913447" indent="0">
              <a:buNone/>
              <a:defRPr sz="1800" b="1"/>
            </a:lvl3pPr>
            <a:lvl4pPr marL="1370170" indent="0">
              <a:buNone/>
              <a:defRPr sz="1600" b="1"/>
            </a:lvl4pPr>
            <a:lvl5pPr marL="1826902" indent="0">
              <a:buNone/>
              <a:defRPr sz="1600" b="1"/>
            </a:lvl5pPr>
            <a:lvl6pPr marL="2283628" indent="0">
              <a:buNone/>
              <a:defRPr sz="1600" b="1"/>
            </a:lvl6pPr>
            <a:lvl7pPr marL="2740340" indent="0">
              <a:buNone/>
              <a:defRPr sz="1600" b="1"/>
            </a:lvl7pPr>
            <a:lvl8pPr marL="3197072" indent="0">
              <a:buNone/>
              <a:defRPr sz="1600" b="1"/>
            </a:lvl8pPr>
            <a:lvl9pPr marL="365379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5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4B261DBB-F84B-4EAB-B48F-74231B742BDB}"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8635581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C48EDA4A-E315-4B57-9283-EF0A09B3B355}"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57946885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9D80ADF-62D7-4F9E-96AF-56EBA3A115DD}"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4823016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6"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6" y="1435100"/>
            <a:ext cx="3008313" cy="4691063"/>
          </a:xfrm>
        </p:spPr>
        <p:txBody>
          <a:bodyPr/>
          <a:lstStyle>
            <a:lvl1pPr marL="0" indent="0">
              <a:buNone/>
              <a:defRPr sz="1400"/>
            </a:lvl1pPr>
            <a:lvl2pPr marL="456723" indent="0">
              <a:buNone/>
              <a:defRPr sz="1200"/>
            </a:lvl2pPr>
            <a:lvl3pPr marL="913447" indent="0">
              <a:buNone/>
              <a:defRPr sz="1000"/>
            </a:lvl3pPr>
            <a:lvl4pPr marL="1370170" indent="0">
              <a:buNone/>
              <a:defRPr sz="900"/>
            </a:lvl4pPr>
            <a:lvl5pPr marL="1826902" indent="0">
              <a:buNone/>
              <a:defRPr sz="900"/>
            </a:lvl5pPr>
            <a:lvl6pPr marL="2283628" indent="0">
              <a:buNone/>
              <a:defRPr sz="900"/>
            </a:lvl6pPr>
            <a:lvl7pPr marL="2740340" indent="0">
              <a:buNone/>
              <a:defRPr sz="900"/>
            </a:lvl7pPr>
            <a:lvl8pPr marL="3197072" indent="0">
              <a:buNone/>
              <a:defRPr sz="900"/>
            </a:lvl8pPr>
            <a:lvl9pPr marL="3653798"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76E65C0-318B-46E8-BBD5-53E0A92BF47A}"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18134260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23" indent="0">
              <a:buNone/>
              <a:defRPr sz="2800"/>
            </a:lvl2pPr>
            <a:lvl3pPr marL="913447" indent="0">
              <a:buNone/>
              <a:defRPr sz="2400"/>
            </a:lvl3pPr>
            <a:lvl4pPr marL="1370170" indent="0">
              <a:buNone/>
              <a:defRPr sz="2000"/>
            </a:lvl4pPr>
            <a:lvl5pPr marL="1826902" indent="0">
              <a:buNone/>
              <a:defRPr sz="2000"/>
            </a:lvl5pPr>
            <a:lvl6pPr marL="2283628" indent="0">
              <a:buNone/>
              <a:defRPr sz="2000"/>
            </a:lvl6pPr>
            <a:lvl7pPr marL="2740340" indent="0">
              <a:buNone/>
              <a:defRPr sz="2000"/>
            </a:lvl7pPr>
            <a:lvl8pPr marL="3197072" indent="0">
              <a:buNone/>
              <a:defRPr sz="2000"/>
            </a:lvl8pPr>
            <a:lvl9pPr marL="3653798"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23" indent="0">
              <a:buNone/>
              <a:defRPr sz="1200"/>
            </a:lvl2pPr>
            <a:lvl3pPr marL="913447" indent="0">
              <a:buNone/>
              <a:defRPr sz="1000"/>
            </a:lvl3pPr>
            <a:lvl4pPr marL="1370170" indent="0">
              <a:buNone/>
              <a:defRPr sz="900"/>
            </a:lvl4pPr>
            <a:lvl5pPr marL="1826902" indent="0">
              <a:buNone/>
              <a:defRPr sz="900"/>
            </a:lvl5pPr>
            <a:lvl6pPr marL="2283628" indent="0">
              <a:buNone/>
              <a:defRPr sz="900"/>
            </a:lvl6pPr>
            <a:lvl7pPr marL="2740340" indent="0">
              <a:buNone/>
              <a:defRPr sz="900"/>
            </a:lvl7pPr>
            <a:lvl8pPr marL="3197072" indent="0">
              <a:buNone/>
              <a:defRPr sz="900"/>
            </a:lvl8pPr>
            <a:lvl9pPr marL="3653798"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DBA5F4B-9492-40AC-9DE3-FA418603E234}"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55234405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6.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1" y="6151589"/>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6"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2"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fontAlgn="base" hangingPunct="0">
              <a:spcBef>
                <a:spcPct val="0"/>
              </a:spcBef>
              <a:spcAft>
                <a:spcPct val="0"/>
              </a:spcAft>
              <a:defRPr/>
            </a:pPr>
            <a:fld id="{75FB59FC-466C-42D1-A32D-9D8F5D98009B}" type="slidenum">
              <a:rPr lang="en-US">
                <a:solidFill>
                  <a:srgbClr val="63666A"/>
                </a:solidFill>
              </a:rPr>
              <a:pPr eaLnBrk="0" fontAlgn="base" hangingPunct="0">
                <a:spcBef>
                  <a:spcPct val="0"/>
                </a:spcBef>
                <a:spcAft>
                  <a:spcPct val="0"/>
                </a:spcAft>
                <a:defRPr/>
              </a:pPr>
              <a:t>‹#›</a:t>
            </a:fld>
            <a:endParaRPr lang="en-US">
              <a:solidFill>
                <a:srgbClr val="63666A"/>
              </a:solidFill>
            </a:endParaRPr>
          </a:p>
        </p:txBody>
      </p:sp>
      <p:sp>
        <p:nvSpPr>
          <p:cNvPr id="2" name="Line 9"/>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lIns="91342" tIns="45677" rIns="91342" bIns="45677" anchor="ctr"/>
          <a:lstStyle/>
          <a:p>
            <a:pPr algn="ctr" eaLnBrk="0" fontAlgn="base" hangingPunct="0">
              <a:lnSpc>
                <a:spcPct val="95000"/>
              </a:lnSpc>
              <a:spcBef>
                <a:spcPct val="0"/>
              </a:spcBef>
              <a:spcAft>
                <a:spcPct val="0"/>
              </a:spcAft>
            </a:pPr>
            <a:endParaRPr lang="en-US" sz="1400" b="1">
              <a:solidFill>
                <a:srgbClr val="FFFFFF"/>
              </a:solidFill>
            </a:endParaRPr>
          </a:p>
        </p:txBody>
      </p:sp>
      <p:pic>
        <p:nvPicPr>
          <p:cNvPr id="1031" name="Picture 12" descr="Optum_ColorBand-02"/>
          <p:cNvPicPr preferRelativeResize="0">
            <a:picLocks noChangeAspect="1" noChangeArrowheads="1"/>
          </p:cNvPicPr>
          <p:nvPr/>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401"/>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700" b="0" dirty="0">
                <a:solidFill>
                  <a:srgbClr val="63666A"/>
                </a:solidFill>
              </a:rPr>
              <a:t>Propriety and Confidential. Do not distribute.</a:t>
            </a:r>
          </a:p>
        </p:txBody>
      </p:sp>
      <p:pic>
        <p:nvPicPr>
          <p:cNvPr id="1033" name="Picture 8"/>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223125" y="6559554"/>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04662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ransition>
    <p:fade/>
  </p:transition>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6723" algn="l" rtl="0" fontAlgn="base">
        <a:spcBef>
          <a:spcPct val="0"/>
        </a:spcBef>
        <a:spcAft>
          <a:spcPct val="0"/>
        </a:spcAft>
        <a:defRPr>
          <a:solidFill>
            <a:schemeClr val="tx1"/>
          </a:solidFill>
          <a:latin typeface="Arial" charset="0"/>
          <a:ea typeface="Arial Unicode MS" charset="0"/>
          <a:cs typeface="Arial Unicode MS" charset="0"/>
        </a:defRPr>
      </a:lvl6pPr>
      <a:lvl7pPr marL="913447" algn="l" rtl="0" fontAlgn="base">
        <a:spcBef>
          <a:spcPct val="0"/>
        </a:spcBef>
        <a:spcAft>
          <a:spcPct val="0"/>
        </a:spcAft>
        <a:defRPr>
          <a:solidFill>
            <a:schemeClr val="tx1"/>
          </a:solidFill>
          <a:latin typeface="Arial" charset="0"/>
          <a:ea typeface="Arial Unicode MS" charset="0"/>
          <a:cs typeface="Arial Unicode MS" charset="0"/>
        </a:defRPr>
      </a:lvl7pPr>
      <a:lvl8pPr marL="1370170" algn="l" rtl="0" fontAlgn="base">
        <a:spcBef>
          <a:spcPct val="0"/>
        </a:spcBef>
        <a:spcAft>
          <a:spcPct val="0"/>
        </a:spcAft>
        <a:defRPr>
          <a:solidFill>
            <a:schemeClr val="tx1"/>
          </a:solidFill>
          <a:latin typeface="Arial" charset="0"/>
          <a:ea typeface="Arial Unicode MS" charset="0"/>
          <a:cs typeface="Arial Unicode MS" charset="0"/>
        </a:defRPr>
      </a:lvl8pPr>
      <a:lvl9pPr marL="1826902"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542" indent="-342542"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244" indent="-150657"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212" indent="-177618"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0699" indent="-171268"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6138" indent="-171268"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2870" indent="-171268" algn="l" rtl="0" fontAlgn="base">
        <a:lnSpc>
          <a:spcPct val="95000"/>
        </a:lnSpc>
        <a:spcBef>
          <a:spcPct val="0"/>
        </a:spcBef>
        <a:spcAft>
          <a:spcPct val="35000"/>
        </a:spcAft>
        <a:buChar char="»"/>
        <a:defRPr sz="1400">
          <a:solidFill>
            <a:schemeClr val="tx1"/>
          </a:solidFill>
          <a:latin typeface="+mn-lt"/>
          <a:ea typeface="+mn-ea"/>
          <a:cs typeface="+mn-cs"/>
        </a:defRPr>
      </a:lvl6pPr>
      <a:lvl7pPr marL="1839582" indent="-171268" algn="l" rtl="0" fontAlgn="base">
        <a:lnSpc>
          <a:spcPct val="95000"/>
        </a:lnSpc>
        <a:spcBef>
          <a:spcPct val="0"/>
        </a:spcBef>
        <a:spcAft>
          <a:spcPct val="35000"/>
        </a:spcAft>
        <a:buChar char="»"/>
        <a:defRPr sz="1400">
          <a:solidFill>
            <a:schemeClr val="tx1"/>
          </a:solidFill>
          <a:latin typeface="+mn-lt"/>
          <a:ea typeface="+mn-ea"/>
          <a:cs typeface="+mn-cs"/>
        </a:defRPr>
      </a:lvl7pPr>
      <a:lvl8pPr marL="2296308" indent="-171268" algn="l" rtl="0" fontAlgn="base">
        <a:lnSpc>
          <a:spcPct val="95000"/>
        </a:lnSpc>
        <a:spcBef>
          <a:spcPct val="0"/>
        </a:spcBef>
        <a:spcAft>
          <a:spcPct val="35000"/>
        </a:spcAft>
        <a:buChar char="»"/>
        <a:defRPr sz="1400">
          <a:solidFill>
            <a:schemeClr val="tx1"/>
          </a:solidFill>
          <a:latin typeface="+mn-lt"/>
          <a:ea typeface="+mn-ea"/>
          <a:cs typeface="+mn-cs"/>
        </a:defRPr>
      </a:lvl8pPr>
      <a:lvl9pPr marL="2753040" indent="-171268"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6723" rtl="0" eaLnBrk="1" latinLnBrk="0" hangingPunct="1">
        <a:defRPr sz="1800" kern="1200">
          <a:solidFill>
            <a:schemeClr val="tx1"/>
          </a:solidFill>
          <a:latin typeface="+mn-lt"/>
          <a:ea typeface="+mn-ea"/>
          <a:cs typeface="+mn-cs"/>
        </a:defRPr>
      </a:lvl1pPr>
      <a:lvl2pPr marL="456723" algn="l" defTabSz="456723" rtl="0" eaLnBrk="1" latinLnBrk="0" hangingPunct="1">
        <a:defRPr sz="1800" kern="1200">
          <a:solidFill>
            <a:schemeClr val="tx1"/>
          </a:solidFill>
          <a:latin typeface="+mn-lt"/>
          <a:ea typeface="+mn-ea"/>
          <a:cs typeface="+mn-cs"/>
        </a:defRPr>
      </a:lvl2pPr>
      <a:lvl3pPr marL="913447" algn="l" defTabSz="456723" rtl="0" eaLnBrk="1" latinLnBrk="0" hangingPunct="1">
        <a:defRPr sz="1800" kern="1200">
          <a:solidFill>
            <a:schemeClr val="tx1"/>
          </a:solidFill>
          <a:latin typeface="+mn-lt"/>
          <a:ea typeface="+mn-ea"/>
          <a:cs typeface="+mn-cs"/>
        </a:defRPr>
      </a:lvl3pPr>
      <a:lvl4pPr marL="1370170" algn="l" defTabSz="456723" rtl="0" eaLnBrk="1" latinLnBrk="0" hangingPunct="1">
        <a:defRPr sz="1800" kern="1200">
          <a:solidFill>
            <a:schemeClr val="tx1"/>
          </a:solidFill>
          <a:latin typeface="+mn-lt"/>
          <a:ea typeface="+mn-ea"/>
          <a:cs typeface="+mn-cs"/>
        </a:defRPr>
      </a:lvl4pPr>
      <a:lvl5pPr marL="1826902" algn="l" defTabSz="456723" rtl="0" eaLnBrk="1" latinLnBrk="0" hangingPunct="1">
        <a:defRPr sz="1800" kern="1200">
          <a:solidFill>
            <a:schemeClr val="tx1"/>
          </a:solidFill>
          <a:latin typeface="+mn-lt"/>
          <a:ea typeface="+mn-ea"/>
          <a:cs typeface="+mn-cs"/>
        </a:defRPr>
      </a:lvl5pPr>
      <a:lvl6pPr marL="2283628" algn="l" defTabSz="456723" rtl="0" eaLnBrk="1" latinLnBrk="0" hangingPunct="1">
        <a:defRPr sz="1800" kern="1200">
          <a:solidFill>
            <a:schemeClr val="tx1"/>
          </a:solidFill>
          <a:latin typeface="+mn-lt"/>
          <a:ea typeface="+mn-ea"/>
          <a:cs typeface="+mn-cs"/>
        </a:defRPr>
      </a:lvl6pPr>
      <a:lvl7pPr marL="2740340" algn="l" defTabSz="456723" rtl="0" eaLnBrk="1" latinLnBrk="0" hangingPunct="1">
        <a:defRPr sz="1800" kern="1200">
          <a:solidFill>
            <a:schemeClr val="tx1"/>
          </a:solidFill>
          <a:latin typeface="+mn-lt"/>
          <a:ea typeface="+mn-ea"/>
          <a:cs typeface="+mn-cs"/>
        </a:defRPr>
      </a:lvl7pPr>
      <a:lvl8pPr marL="3197072" algn="l" defTabSz="456723" rtl="0" eaLnBrk="1" latinLnBrk="0" hangingPunct="1">
        <a:defRPr sz="1800" kern="1200">
          <a:solidFill>
            <a:schemeClr val="tx1"/>
          </a:solidFill>
          <a:latin typeface="+mn-lt"/>
          <a:ea typeface="+mn-ea"/>
          <a:cs typeface="+mn-cs"/>
        </a:defRPr>
      </a:lvl8pPr>
      <a:lvl9pPr marL="3653798" algn="l" defTabSz="4567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199" y="1525884"/>
            <a:ext cx="8229600" cy="382162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txBox="1">
            <a:spLocks/>
          </p:cNvSpPr>
          <p:nvPr/>
        </p:nvSpPr>
        <p:spPr>
          <a:xfrm>
            <a:off x="8229600" y="6508153"/>
            <a:ext cx="457200" cy="209550"/>
          </a:xfrm>
          <a:prstGeom prst="rect">
            <a:avLst/>
          </a:prstGeom>
        </p:spPr>
        <p:txBody>
          <a:bodyPr vert="horz" wrap="none" lIns="0" tIns="0" rIns="0" bIns="0" rtlCol="0" anchor="ctr"/>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E22CD0-11F5-4647-B802-77FC0A9339C4}" type="slidenum">
              <a:rPr lang="en-US" smtClean="0">
                <a:solidFill>
                  <a:srgbClr val="53565A"/>
                </a:solidFill>
              </a:rPr>
              <a:pPr/>
              <a:t>‹#›</a:t>
            </a:fld>
            <a:endParaRPr lang="en-US" sz="900" dirty="0">
              <a:solidFill>
                <a:srgbClr val="53565A"/>
              </a:solidFill>
            </a:endParaRPr>
          </a:p>
        </p:txBody>
      </p:sp>
      <p:pic>
        <p:nvPicPr>
          <p:cNvPr id="15"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943" y="6173847"/>
            <a:ext cx="1187135" cy="356616"/>
          </a:xfrm>
          <a:prstGeom prst="rect">
            <a:avLst/>
          </a:prstGeom>
        </p:spPr>
      </p:pic>
      <p:cxnSp>
        <p:nvCxnSpPr>
          <p:cNvPr id="4" name="Straight Connector 3"/>
          <p:cNvCxnSpPr/>
          <p:nvPr/>
        </p:nvCxnSpPr>
        <p:spPr>
          <a:xfrm flipV="1">
            <a:off x="464427" y="6018071"/>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64427" y="108041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
        <p:nvSpPr>
          <p:cNvPr id="13" name="Title Placeholder 1"/>
          <p:cNvSpPr>
            <a:spLocks noGrp="1"/>
          </p:cNvSpPr>
          <p:nvPr>
            <p:ph type="title"/>
          </p:nvPr>
        </p:nvSpPr>
        <p:spPr>
          <a:xfrm>
            <a:off x="457200" y="274638"/>
            <a:ext cx="8229600" cy="434975"/>
          </a:xfrm>
          <a:prstGeom prst="rect">
            <a:avLst/>
          </a:prstGeom>
        </p:spPr>
        <p:txBody>
          <a:bodyPr vert="horz" lIns="91440" tIns="45720" rIns="91440" bIns="45720" rtlCol="0" anchor="b" anchorCtr="0">
            <a:normAutofit/>
          </a:bodyPr>
          <a:lstStyle/>
          <a:p>
            <a:r>
              <a:rPr lang="en-US" dirty="0"/>
              <a:t>Click to edit Master title style</a:t>
            </a:r>
          </a:p>
        </p:txBody>
      </p:sp>
    </p:spTree>
    <p:extLst>
      <p:ext uri="{BB962C8B-B14F-4D97-AF65-F5344CB8AC3E}">
        <p14:creationId xmlns:p14="http://schemas.microsoft.com/office/powerpoint/2010/main" val="227388177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Lst>
  <p:transition>
    <p:fade/>
  </p:transition>
  <p:txStyles>
    <p:titleStyle>
      <a:lvl1pPr algn="l" defTabSz="914400" rtl="0" eaLnBrk="1" latinLnBrk="0" hangingPunct="1">
        <a:lnSpc>
          <a:spcPct val="90000"/>
        </a:lnSpc>
        <a:spcBef>
          <a:spcPct val="0"/>
        </a:spcBef>
        <a:buNone/>
        <a:defRPr sz="2000" b="0" kern="1200">
          <a:solidFill>
            <a:schemeClr val="tx1"/>
          </a:solidFill>
          <a:latin typeface="Arial" pitchFamily="34" charset="0"/>
          <a:ea typeface="+mj-ea"/>
          <a:cs typeface="Arial" pitchFamily="34" charset="0"/>
        </a:defRPr>
      </a:lvl1pPr>
    </p:titleStyle>
    <p:bodyStyle>
      <a:lvl1pPr marL="171450" indent="-171450" algn="l" defTabSz="914400" rtl="0" eaLnBrk="1" latinLnBrk="0" hangingPunct="1">
        <a:lnSpc>
          <a:spcPct val="95000"/>
        </a:lnSpc>
        <a:spcBef>
          <a:spcPts val="600"/>
        </a:spcBef>
        <a:spcAft>
          <a:spcPts val="3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00050" indent="-171450" algn="l" defTabSz="914400" rtl="0" eaLnBrk="1" latinLnBrk="0" hangingPunct="1">
        <a:lnSpc>
          <a:spcPct val="95000"/>
        </a:lnSpc>
        <a:spcBef>
          <a:spcPts val="300"/>
        </a:spcBef>
        <a:spcAft>
          <a:spcPts val="300"/>
        </a:spcAft>
        <a:buFont typeface="Arial" pitchFamily="34" charset="0"/>
        <a:buChar char="–"/>
        <a:defRPr sz="1600" kern="1200">
          <a:solidFill>
            <a:schemeClr val="tx1"/>
          </a:solidFill>
          <a:latin typeface="Arial" pitchFamily="34" charset="0"/>
          <a:ea typeface="+mn-ea"/>
          <a:cs typeface="Arial" pitchFamily="34" charset="0"/>
        </a:defRPr>
      </a:lvl2pPr>
      <a:lvl3pPr marL="571500" indent="-114300" algn="l" defTabSz="914400" rtl="0" eaLnBrk="1" latinLnBrk="0" hangingPunct="1">
        <a:lnSpc>
          <a:spcPct val="95000"/>
        </a:lnSpc>
        <a:spcBef>
          <a:spcPts val="300"/>
        </a:spcBef>
        <a:spcAft>
          <a:spcPts val="3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857250" indent="-171450" algn="l" defTabSz="914400" rtl="0" eaLnBrk="1" latinLnBrk="0" hangingPunct="1">
        <a:lnSpc>
          <a:spcPct val="95000"/>
        </a:lnSpc>
        <a:spcBef>
          <a:spcPts val="300"/>
        </a:spcBef>
        <a:spcAft>
          <a:spcPts val="300"/>
        </a:spcAft>
        <a:buFont typeface="Arial" pitchFamily="34" charset="0"/>
        <a:buChar char="–"/>
        <a:defRPr sz="1400" kern="1200">
          <a:solidFill>
            <a:schemeClr val="tx1"/>
          </a:solidFill>
          <a:latin typeface="Arial" pitchFamily="34" charset="0"/>
          <a:ea typeface="+mn-ea"/>
          <a:cs typeface="Arial" pitchFamily="34" charset="0"/>
        </a:defRPr>
      </a:lvl4pPr>
      <a:lvl5pPr marL="1028700" indent="-114300" algn="l" defTabSz="914400" rtl="0" eaLnBrk="1" latinLnBrk="0" hangingPunct="1">
        <a:lnSpc>
          <a:spcPct val="95000"/>
        </a:lnSpc>
        <a:spcBef>
          <a:spcPts val="300"/>
        </a:spcBef>
        <a:spcAft>
          <a:spcPts val="300"/>
        </a:spcAft>
        <a:buClr>
          <a:schemeClr val="accent1"/>
        </a:buClr>
        <a:buFont typeface="Arial" pitchFamily="34" charset="0"/>
        <a:buChar char="•"/>
        <a:tabLst/>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control" Target="../activeX/activeX7.xml"/><Relationship Id="rId13" Type="http://schemas.openxmlformats.org/officeDocument/2006/relationships/control" Target="../activeX/activeX12.xml"/><Relationship Id="rId3" Type="http://schemas.openxmlformats.org/officeDocument/2006/relationships/control" Target="../activeX/activeX2.xml"/><Relationship Id="rId7" Type="http://schemas.openxmlformats.org/officeDocument/2006/relationships/control" Target="../activeX/activeX6.xml"/><Relationship Id="rId12" Type="http://schemas.openxmlformats.org/officeDocument/2006/relationships/control" Target="../activeX/activeX11.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control" Target="../activeX/activeX5.xml"/><Relationship Id="rId11" Type="http://schemas.openxmlformats.org/officeDocument/2006/relationships/control" Target="../activeX/activeX10.xml"/><Relationship Id="rId5" Type="http://schemas.openxmlformats.org/officeDocument/2006/relationships/control" Target="../activeX/activeX4.xml"/><Relationship Id="rId15" Type="http://schemas.openxmlformats.org/officeDocument/2006/relationships/image" Target="../media/image8.wmf"/><Relationship Id="rId10" Type="http://schemas.openxmlformats.org/officeDocument/2006/relationships/control" Target="../activeX/activeX9.xml"/><Relationship Id="rId4" Type="http://schemas.openxmlformats.org/officeDocument/2006/relationships/control" Target="../activeX/activeX3.xml"/><Relationship Id="rId9" Type="http://schemas.openxmlformats.org/officeDocument/2006/relationships/control" Target="../activeX/activeX8.xml"/><Relationship Id="rId14"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1600201"/>
            <a:ext cx="7913199" cy="2039080"/>
          </a:xfrm>
        </p:spPr>
        <p:txBody>
          <a:bodyPr/>
          <a:lstStyle/>
          <a:p>
            <a:r>
              <a:rPr lang="en-US" b="1" dirty="0"/>
              <a:t>	</a:t>
            </a:r>
            <a:r>
              <a:rPr lang="en-US" sz="6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Mockiato</a:t>
            </a:r>
            <a:r>
              <a:rPr lang="en-US" sz="6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br>
              <a:rPr lang="en-US" sz="6000" b="1" dirty="0">
                <a:solidFill>
                  <a:schemeClr val="accent1"/>
                </a:solidFill>
                <a:latin typeface="Verdana" panose="020B0604030504040204" pitchFamily="34" charset="0"/>
                <a:ea typeface="Verdana" panose="020B0604030504040204" pitchFamily="34" charset="0"/>
                <a:cs typeface="Verdana" panose="020B0604030504040204" pitchFamily="34" charset="0"/>
              </a:rPr>
            </a:br>
            <a:r>
              <a:rPr lang="en-US" sz="6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Web based Platform for API Virtualization </a:t>
            </a:r>
            <a:b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b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Open Source Project</a:t>
            </a:r>
            <a:endParaRPr lang="en-US" sz="20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7723740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a:t>Live Invocation feature gives user an option to direct the request that will be hitting the virtual service endpoint to be sent to the live system or virtual service first.</a:t>
            </a:r>
          </a:p>
          <a:p>
            <a:endParaRPr lang="en-US" sz="1800" dirty="0"/>
          </a:p>
          <a:p>
            <a:r>
              <a:rPr lang="en-US" sz="1800" dirty="0"/>
              <a:t>Live Invocation can be used :</a:t>
            </a:r>
          </a:p>
          <a:p>
            <a:pPr lvl="1">
              <a:buFont typeface="Wingdings" panose="05000000000000000000" pitchFamily="2" charset="2"/>
              <a:buChar char="Ø"/>
            </a:pPr>
            <a:r>
              <a:rPr lang="en-US" sz="1800" dirty="0"/>
              <a:t>When we do not have all flows virtualized due to test data constraint.</a:t>
            </a:r>
          </a:p>
          <a:p>
            <a:pPr lvl="1">
              <a:buFont typeface="Wingdings" panose="05000000000000000000" pitchFamily="2" charset="2"/>
              <a:buChar char="Ø"/>
            </a:pPr>
            <a:r>
              <a:rPr lang="en-US" sz="1800" dirty="0"/>
              <a:t>We want to send a request to Live system in case of some security validations.</a:t>
            </a:r>
          </a:p>
          <a:p>
            <a:pPr lvl="1">
              <a:buFont typeface="Wingdings" panose="05000000000000000000" pitchFamily="2" charset="2"/>
              <a:buChar char="Ø"/>
            </a:pPr>
            <a:r>
              <a:rPr lang="en-US" sz="1800" dirty="0"/>
              <a:t>Does not want to send a Error/Failure response in case Live system ceases to responds.</a:t>
            </a:r>
          </a:p>
          <a:p>
            <a:pPr lvl="1">
              <a:buFont typeface="Wingdings" panose="05000000000000000000" pitchFamily="2" charset="2"/>
              <a:buChar char="Ø"/>
            </a:pPr>
            <a:r>
              <a:rPr lang="en-US" sz="1800" dirty="0"/>
              <a:t>In edge case scenarios which have to be tested but are not part live system, we can use Live invocation which will redirect the flow to virtual services when the conditions for that scenarios are met.</a:t>
            </a:r>
          </a:p>
        </p:txBody>
      </p:sp>
      <p:sp>
        <p:nvSpPr>
          <p:cNvPr id="16387" name="Rectangle 2"/>
          <p:cNvSpPr>
            <a:spLocks noGrp="1" noChangeArrowheads="1"/>
          </p:cNvSpPr>
          <p:nvPr>
            <p:ph type="title"/>
          </p:nvPr>
        </p:nvSpPr>
        <p:spPr>
          <a:prstGeom prst="rect">
            <a:avLst/>
          </a:prstGeom>
        </p:spPr>
        <p:txBody>
          <a:bodyPr/>
          <a:lstStyle/>
          <a:p>
            <a:r>
              <a:rPr lang="en-US" b="1" dirty="0"/>
              <a:t>Live Invocation</a:t>
            </a:r>
            <a:endParaRPr lang="en-US" altLang="en-US" b="1" dirty="0">
              <a:ea typeface="Geneva" charset="-128"/>
            </a:endParaRPr>
          </a:p>
        </p:txBody>
      </p:sp>
      <p:sp>
        <p:nvSpPr>
          <p:cNvPr id="16386" name="Slide Number Placeholder 3"/>
          <p:cNvSpPr>
            <a:spLocks noGrp="1"/>
          </p:cNvSpPr>
          <p:nvPr>
            <p:ph type="sldNum" sz="quarter" idx="4294967295"/>
          </p:nvPr>
        </p:nvSpPr>
        <p:spPr>
          <a:xfrm>
            <a:off x="8899525" y="6600825"/>
            <a:ext cx="244475"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fld id="{424A4F86-1D4B-4F8D-87EC-F648EF3DCA3A}" type="slidenum">
              <a:rPr lang="en-US" altLang="en-US" sz="800" b="0" smtClean="0">
                <a:solidFill>
                  <a:schemeClr val="tx1"/>
                </a:solidFill>
              </a:rPr>
              <a:pPr/>
              <a:t>10</a:t>
            </a:fld>
            <a:endParaRPr lang="en-US" altLang="en-US" sz="800" b="0">
              <a:solidFill>
                <a:schemeClr val="tx1"/>
              </a:solidFill>
            </a:endParaRPr>
          </a:p>
        </p:txBody>
      </p:sp>
      <p:sp>
        <p:nvSpPr>
          <p:cNvPr id="16388" name="Text Box 6"/>
          <p:cNvSpPr txBox="1">
            <a:spLocks noChangeArrowheads="1"/>
          </p:cNvSpPr>
          <p:nvPr/>
        </p:nvSpPr>
        <p:spPr bwMode="auto">
          <a:xfrm>
            <a:off x="2103438" y="6240463"/>
            <a:ext cx="6586537"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pPr>
              <a:lnSpc>
                <a:spcPct val="90000"/>
              </a:lnSpc>
              <a:spcBef>
                <a:spcPct val="20000"/>
              </a:spcBef>
            </a:pPr>
            <a:r>
              <a:rPr lang="en-US" altLang="en-US" sz="700" b="0">
                <a:solidFill>
                  <a:schemeClr val="tx1"/>
                </a:solidFill>
              </a:rPr>
              <a:t>.</a:t>
            </a:r>
          </a:p>
        </p:txBody>
      </p:sp>
      <p:sp>
        <p:nvSpPr>
          <p:cNvPr id="16389" name="Subtitle 8"/>
          <p:cNvSpPr txBox="1">
            <a:spLocks/>
          </p:cNvSpPr>
          <p:nvPr/>
        </p:nvSpPr>
        <p:spPr bwMode="auto">
          <a:xfrm>
            <a:off x="2103438" y="6556375"/>
            <a:ext cx="480060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pPr>
              <a:lnSpc>
                <a:spcPct val="95000"/>
              </a:lnSpc>
              <a:buClr>
                <a:schemeClr val="accent1"/>
              </a:buClr>
            </a:pPr>
            <a:endParaRPr lang="en-US" altLang="en-US" sz="1200">
              <a:solidFill>
                <a:schemeClr val="tx1"/>
              </a:solidFill>
            </a:endParaRPr>
          </a:p>
        </p:txBody>
      </p:sp>
    </p:spTree>
    <p:extLst>
      <p:ext uri="{BB962C8B-B14F-4D97-AF65-F5344CB8AC3E}">
        <p14:creationId xmlns:p14="http://schemas.microsoft.com/office/powerpoint/2010/main" val="18423522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3810000"/>
            <a:ext cx="3098800" cy="1308100"/>
          </a:xfrm>
        </p:spPr>
      </p:pic>
      <p:sp>
        <p:nvSpPr>
          <p:cNvPr id="2" name="Title 1">
            <a:extLst>
              <a:ext uri="{FF2B5EF4-FFF2-40B4-BE49-F238E27FC236}">
                <a16:creationId xmlns:a16="http://schemas.microsoft.com/office/drawing/2014/main" id="{19565512-2595-7743-9EAF-53456732F5B1}"/>
              </a:ext>
            </a:extLst>
          </p:cNvPr>
          <p:cNvSpPr>
            <a:spLocks noGrp="1"/>
          </p:cNvSpPr>
          <p:nvPr>
            <p:ph type="title"/>
          </p:nvPr>
        </p:nvSpPr>
        <p:spPr/>
        <p:txBody>
          <a:bodyPr/>
          <a:lstStyle/>
          <a:p>
            <a:r>
              <a:rPr lang="en-US" dirty="0"/>
              <a:t>Recording</a:t>
            </a:r>
          </a:p>
        </p:txBody>
      </p:sp>
      <p:sp>
        <p:nvSpPr>
          <p:cNvPr id="6" name="TextBox 5"/>
          <p:cNvSpPr txBox="1"/>
          <p:nvPr/>
        </p:nvSpPr>
        <p:spPr>
          <a:xfrm>
            <a:off x="685800" y="1422293"/>
            <a:ext cx="72390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Mockiato lets user create a virtual service by recording the traffic between a client and a server.</a:t>
            </a:r>
          </a:p>
          <a:p>
            <a:endParaRPr lang="en-US" dirty="0"/>
          </a:p>
          <a:p>
            <a:pPr marL="285750" indent="-285750">
              <a:buFont typeface="Arial" panose="020B0604020202020204" pitchFamily="34" charset="0"/>
              <a:buChar char="•"/>
            </a:pPr>
            <a:r>
              <a:rPr lang="en-US" dirty="0"/>
              <a:t>Mockiato acts as the pass through medium between client and server . While the Mockiato passes the requests and responses along, it records the transactions and creates a Virtual service from it.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422495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839200" y="6543675"/>
            <a:ext cx="304800" cy="152400"/>
          </a:xfrm>
          <a:prstGeom prst="rect">
            <a:avLst/>
          </a:prstGeom>
        </p:spPr>
        <p:txBody>
          <a:bodyPr/>
          <a:lstStyle/>
          <a:p>
            <a:pPr>
              <a:defRPr/>
            </a:pPr>
            <a:fld id="{79D80ADF-62D7-4F9E-96AF-56EBA3A115DD}" type="slidenum">
              <a:rPr lang="en-US" smtClean="0">
                <a:solidFill>
                  <a:srgbClr val="63666A"/>
                </a:solidFill>
              </a:rPr>
              <a:pPr>
                <a:defRPr/>
              </a:pPr>
              <a:t>12</a:t>
            </a:fld>
            <a:endParaRPr lang="en-US">
              <a:solidFill>
                <a:srgbClr val="63666A"/>
              </a:solidFill>
            </a:endParaRP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914401"/>
            <a:ext cx="717867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3352801"/>
            <a:ext cx="7010400" cy="2984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91254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514600"/>
            <a:ext cx="7772400" cy="348724"/>
          </a:xfrm>
        </p:spPr>
        <p:txBody>
          <a:bodyPr/>
          <a:lstStyle/>
          <a:p>
            <a:pPr algn="ctr"/>
            <a:r>
              <a:rPr lang="en-US" b="1" dirty="0"/>
              <a:t>Thank You.</a:t>
            </a:r>
          </a:p>
        </p:txBody>
      </p:sp>
    </p:spTree>
    <p:extLst>
      <p:ext uri="{BB962C8B-B14F-4D97-AF65-F5344CB8AC3E}">
        <p14:creationId xmlns:p14="http://schemas.microsoft.com/office/powerpoint/2010/main" val="29973074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43129" y="4388133"/>
            <a:ext cx="524786" cy="4874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p>
        </p:txBody>
      </p:sp>
      <p:sp>
        <p:nvSpPr>
          <p:cNvPr id="6" name="Content Placeholder 5"/>
          <p:cNvSpPr>
            <a:spLocks noGrp="1"/>
          </p:cNvSpPr>
          <p:nvPr>
            <p:ph idx="1"/>
          </p:nvPr>
        </p:nvSpPr>
        <p:spPr/>
        <p:txBody>
          <a:bodyPr/>
          <a:lstStyle/>
          <a:p>
            <a:r>
              <a:rPr lang="en-US" sz="1600" b="1" dirty="0"/>
              <a:t>Service virtualization</a:t>
            </a:r>
            <a:r>
              <a:rPr lang="en-US" sz="1600" dirty="0"/>
              <a:t> is a method to imitate the behavior of specific components in heterogeneous component-based applications such as API-driven applications, cloud-based applications and service-oriented architectures.</a:t>
            </a:r>
          </a:p>
          <a:p>
            <a:endParaRPr lang="en-US" sz="1600" dirty="0"/>
          </a:p>
          <a:p>
            <a:r>
              <a:rPr lang="en-US" sz="1600" dirty="0"/>
              <a:t>Service virtualization remove dependency constraints on development and testing teams. Such constraints occur in complex, interdependent environments when a component connected to the application under test is:</a:t>
            </a:r>
          </a:p>
          <a:p>
            <a:pPr lvl="1">
              <a:buFont typeface="Wingdings" panose="05000000000000000000" pitchFamily="2" charset="2"/>
              <a:buChar char="Ø"/>
            </a:pPr>
            <a:r>
              <a:rPr lang="en-US" sz="1600" dirty="0"/>
              <a:t>Not yet completed</a:t>
            </a:r>
          </a:p>
          <a:p>
            <a:pPr lvl="1">
              <a:buFont typeface="Wingdings" panose="05000000000000000000" pitchFamily="2" charset="2"/>
              <a:buChar char="Ø"/>
            </a:pPr>
            <a:r>
              <a:rPr lang="en-US" sz="1600" dirty="0"/>
              <a:t>Still evolving</a:t>
            </a:r>
          </a:p>
          <a:p>
            <a:pPr lvl="1">
              <a:buFont typeface="Wingdings" panose="05000000000000000000" pitchFamily="2" charset="2"/>
              <a:buChar char="Ø"/>
            </a:pPr>
            <a:r>
              <a:rPr lang="en-US" sz="1600" dirty="0"/>
              <a:t>Controlled by a third-party or partner</a:t>
            </a:r>
          </a:p>
          <a:p>
            <a:pPr lvl="1">
              <a:buFont typeface="Wingdings" panose="05000000000000000000" pitchFamily="2" charset="2"/>
              <a:buChar char="Ø"/>
            </a:pPr>
            <a:r>
              <a:rPr lang="en-US" sz="1600" dirty="0"/>
              <a:t>Available for testing only in limited capacity or at inconvenient times</a:t>
            </a:r>
          </a:p>
          <a:p>
            <a:pPr lvl="1">
              <a:buFont typeface="Wingdings" panose="05000000000000000000" pitchFamily="2" charset="2"/>
              <a:buChar char="Ø"/>
            </a:pPr>
            <a:r>
              <a:rPr lang="en-US" sz="1600" dirty="0"/>
              <a:t>Difficult to provision or configure in a test environment</a:t>
            </a:r>
          </a:p>
          <a:p>
            <a:pPr lvl="1">
              <a:buFont typeface="Wingdings" panose="05000000000000000000" pitchFamily="2" charset="2"/>
              <a:buChar char="Ø"/>
            </a:pPr>
            <a:r>
              <a:rPr lang="en-US" sz="1600" dirty="0"/>
              <a:t>Needed for simultaneous access by different teams with varied test data setup and other requirements</a:t>
            </a:r>
          </a:p>
          <a:p>
            <a:pPr lvl="1">
              <a:buFont typeface="Wingdings" panose="05000000000000000000" pitchFamily="2" charset="2"/>
              <a:buChar char="Ø"/>
            </a:pPr>
            <a:r>
              <a:rPr lang="en-US" sz="1600" dirty="0"/>
              <a:t>Restricted or costly to use for load and performance testing</a:t>
            </a:r>
          </a:p>
          <a:p>
            <a:endParaRPr lang="en-US" dirty="0"/>
          </a:p>
        </p:txBody>
      </p:sp>
      <p:sp>
        <p:nvSpPr>
          <p:cNvPr id="4" name="Title 3"/>
          <p:cNvSpPr>
            <a:spLocks noGrp="1"/>
          </p:cNvSpPr>
          <p:nvPr>
            <p:ph type="title"/>
          </p:nvPr>
        </p:nvSpPr>
        <p:spPr>
          <a:prstGeom prst="rect">
            <a:avLst/>
          </a:prstGeom>
        </p:spPr>
        <p:txBody>
          <a:bodyPr/>
          <a:lstStyle/>
          <a:p>
            <a:r>
              <a:rPr lang="en-US" b="1" dirty="0"/>
              <a:t>What is Service Virtualization?</a:t>
            </a:r>
          </a:p>
        </p:txBody>
      </p:sp>
    </p:spTree>
    <p:extLst>
      <p:ext uri="{BB962C8B-B14F-4D97-AF65-F5344CB8AC3E}">
        <p14:creationId xmlns:p14="http://schemas.microsoft.com/office/powerpoint/2010/main" val="32785428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numCol="2"/>
          <a:lstStyle/>
          <a:p>
            <a:r>
              <a:rPr lang="en-US" sz="1800" dirty="0"/>
              <a:t>CA Devtest</a:t>
            </a:r>
          </a:p>
          <a:p>
            <a:r>
              <a:rPr lang="en-US" sz="1800" dirty="0"/>
              <a:t>IBM Rational Test Virtualization</a:t>
            </a:r>
          </a:p>
          <a:p>
            <a:r>
              <a:rPr lang="en-US" sz="1800" dirty="0"/>
              <a:t>Tricentis TOSCA </a:t>
            </a:r>
          </a:p>
          <a:p>
            <a:r>
              <a:rPr lang="en-US" sz="1800" dirty="0"/>
              <a:t>Parasoft Virtualize</a:t>
            </a:r>
          </a:p>
          <a:p>
            <a:r>
              <a:rPr lang="en-US" sz="1800" dirty="0"/>
              <a:t>Traffic Parrot</a:t>
            </a:r>
          </a:p>
          <a:p>
            <a:r>
              <a:rPr lang="en-US" sz="1800" dirty="0"/>
              <a:t>Mocking Bird</a:t>
            </a:r>
          </a:p>
          <a:p>
            <a:endParaRPr lang="en-US" sz="1800" dirty="0"/>
          </a:p>
          <a:p>
            <a:pPr marL="0" indent="0">
              <a:buNone/>
            </a:pPr>
            <a:r>
              <a:rPr lang="en-US" sz="1800" dirty="0"/>
              <a:t>Open Source Tools</a:t>
            </a:r>
          </a:p>
          <a:p>
            <a:r>
              <a:rPr lang="en-US" sz="1800" dirty="0" err="1"/>
              <a:t>HoverFly</a:t>
            </a:r>
            <a:endParaRPr lang="en-US" sz="1800" dirty="0"/>
          </a:p>
          <a:p>
            <a:r>
              <a:rPr lang="en-US" sz="1800" dirty="0" err="1"/>
              <a:t>Wiremock</a:t>
            </a:r>
            <a:endParaRPr lang="en-US" sz="1800" dirty="0"/>
          </a:p>
          <a:p>
            <a:r>
              <a:rPr lang="en-US" sz="1800" dirty="0" err="1"/>
              <a:t>Cirtus</a:t>
            </a:r>
            <a:r>
              <a:rPr lang="en-US" sz="1800" dirty="0"/>
              <a:t> Framework</a:t>
            </a:r>
          </a:p>
          <a:p>
            <a:endParaRPr lang="en-US" sz="1600" dirty="0"/>
          </a:p>
        </p:txBody>
      </p:sp>
      <p:sp>
        <p:nvSpPr>
          <p:cNvPr id="3" name="Title 2"/>
          <p:cNvSpPr>
            <a:spLocks noGrp="1"/>
          </p:cNvSpPr>
          <p:nvPr>
            <p:ph type="title"/>
          </p:nvPr>
        </p:nvSpPr>
        <p:spPr/>
        <p:txBody>
          <a:bodyPr/>
          <a:lstStyle/>
          <a:p>
            <a:r>
              <a:rPr lang="en-US" b="1" dirty="0"/>
              <a:t>Various Service Virtualization Tool</a:t>
            </a:r>
          </a:p>
        </p:txBody>
      </p:sp>
    </p:spTree>
    <p:extLst>
      <p:ext uri="{BB962C8B-B14F-4D97-AF65-F5344CB8AC3E}">
        <p14:creationId xmlns:p14="http://schemas.microsoft.com/office/powerpoint/2010/main" val="38352723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b="1" dirty="0"/>
              <a:t>Open Source : </a:t>
            </a:r>
            <a:r>
              <a:rPr lang="en-US" sz="1800" dirty="0"/>
              <a:t>While most of the Service Virtualization tool are licensed tool which cost a lot and also in case of any support there is no free reference. Mockiato is built on open source technologies like Node.js and </a:t>
            </a:r>
            <a:r>
              <a:rPr lang="en-US" sz="1800" dirty="0" err="1"/>
              <a:t>Mongodb</a:t>
            </a:r>
            <a:r>
              <a:rPr lang="en-US" sz="1800" dirty="0"/>
              <a:t>.</a:t>
            </a:r>
          </a:p>
          <a:p>
            <a:pPr marL="0" indent="0">
              <a:buNone/>
            </a:pPr>
            <a:endParaRPr lang="en-US" sz="1800" dirty="0"/>
          </a:p>
          <a:p>
            <a:r>
              <a:rPr lang="en-US" sz="1800" b="1" dirty="0"/>
              <a:t>Easily Maintainable : </a:t>
            </a:r>
            <a:r>
              <a:rPr lang="en-US" sz="1800" dirty="0"/>
              <a:t>As Mockiato is an in-house product it is easily maintainable avoiding any third part involvement hence saves the maintenance cost also.</a:t>
            </a:r>
          </a:p>
          <a:p>
            <a:pPr marL="0" indent="0">
              <a:buNone/>
            </a:pPr>
            <a:endParaRPr lang="en-US" sz="1800" dirty="0"/>
          </a:p>
          <a:p>
            <a:r>
              <a:rPr lang="en-US" sz="1800" b="1" dirty="0"/>
              <a:t>User Friendly : </a:t>
            </a:r>
            <a:r>
              <a:rPr lang="en-US" sz="1800" dirty="0"/>
              <a:t>Mockiato is easy to use  and consumers does not require any special training to use it. Thus it could be easily accessed by both Developers and QA. While other tools require special expertise and training.</a:t>
            </a:r>
          </a:p>
          <a:p>
            <a:endParaRPr lang="en-US" dirty="0"/>
          </a:p>
        </p:txBody>
      </p:sp>
      <p:sp>
        <p:nvSpPr>
          <p:cNvPr id="2" name="Title 1">
            <a:extLst>
              <a:ext uri="{FF2B5EF4-FFF2-40B4-BE49-F238E27FC236}">
                <a16:creationId xmlns:a16="http://schemas.microsoft.com/office/drawing/2014/main" id="{657E3319-5DE3-AE43-820B-89A6E746E7F9}"/>
              </a:ext>
            </a:extLst>
          </p:cNvPr>
          <p:cNvSpPr>
            <a:spLocks noGrp="1"/>
          </p:cNvSpPr>
          <p:nvPr>
            <p:ph type="title"/>
          </p:nvPr>
        </p:nvSpPr>
        <p:spPr/>
        <p:txBody>
          <a:bodyPr>
            <a:normAutofit/>
          </a:bodyPr>
          <a:lstStyle/>
          <a:p>
            <a:r>
              <a:rPr lang="en-US" dirty="0"/>
              <a:t>Why </a:t>
            </a:r>
            <a:r>
              <a:rPr lang="en-US" dirty="0" err="1"/>
              <a:t>Mockiato</a:t>
            </a:r>
            <a:r>
              <a:rPr lang="en-US" dirty="0"/>
              <a:t>?</a:t>
            </a:r>
          </a:p>
        </p:txBody>
      </p:sp>
      <p:sp>
        <p:nvSpPr>
          <p:cNvPr id="14340" name="Slide Number Placeholder 3"/>
          <p:cNvSpPr>
            <a:spLocks noGrp="1"/>
          </p:cNvSpPr>
          <p:nvPr>
            <p:ph type="sldNum" sz="quarter" idx="4294967295"/>
          </p:nvPr>
        </p:nvSpPr>
        <p:spPr>
          <a:xfrm>
            <a:off x="8899525" y="6600825"/>
            <a:ext cx="244475"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fld id="{D9B90B86-48FA-4E88-A88F-131B371597FE}" type="slidenum">
              <a:rPr lang="en-US" altLang="en-US" sz="800" b="0" smtClean="0">
                <a:solidFill>
                  <a:srgbClr val="FFFFFF"/>
                </a:solidFill>
                <a:ea typeface="ヒラギノ角ゴ ProN W3"/>
                <a:cs typeface="ヒラギノ角ゴ ProN W3"/>
                <a:sym typeface="Calibri Bold" pitchFamily="34" charset="0"/>
              </a:rPr>
              <a:pPr/>
              <a:t>4</a:t>
            </a:fld>
            <a:endParaRPr lang="en-US" altLang="en-US" sz="800" b="0">
              <a:solidFill>
                <a:srgbClr val="FFFFFF"/>
              </a:solidFill>
              <a:ea typeface="ヒラギノ角ゴ ProN W3"/>
              <a:cs typeface="ヒラギノ角ゴ ProN W3"/>
              <a:sym typeface="Calibri Bold" pitchFamily="34" charset="0"/>
            </a:endParaRPr>
          </a:p>
        </p:txBody>
      </p:sp>
    </p:spTree>
    <p:extLst>
      <p:ext uri="{BB962C8B-B14F-4D97-AF65-F5344CB8AC3E}">
        <p14:creationId xmlns:p14="http://schemas.microsoft.com/office/powerpoint/2010/main" val="7277925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3B2086CF-F6D1-1847-B5C3-2990040A3381}"/>
              </a:ext>
            </a:extLst>
          </p:cNvPr>
          <p:cNvSpPr>
            <a:spLocks noGrp="1"/>
          </p:cNvSpPr>
          <p:nvPr>
            <p:ph type="ctrTitle"/>
          </p:nvPr>
        </p:nvSpPr>
        <p:spPr/>
        <p:txBody>
          <a:bodyPr/>
          <a:lstStyle/>
          <a:p>
            <a:endParaRPr lang="en-US"/>
          </a:p>
        </p:txBody>
      </p:sp>
      <p:sp>
        <p:nvSpPr>
          <p:cNvPr id="17" name="Subtitle 16">
            <a:extLst>
              <a:ext uri="{FF2B5EF4-FFF2-40B4-BE49-F238E27FC236}">
                <a16:creationId xmlns:a16="http://schemas.microsoft.com/office/drawing/2014/main" id="{0D8CBCF2-CAE2-4345-BEE2-50B2A6949AAB}"/>
              </a:ext>
            </a:extLst>
          </p:cNvPr>
          <p:cNvSpPr>
            <a:spLocks noGrp="1"/>
          </p:cNvSpPr>
          <p:nvPr>
            <p:ph type="subTitle" idx="1"/>
          </p:nvPr>
        </p:nvSpPr>
        <p:spPr/>
        <p:txBody>
          <a:bodyPr/>
          <a:lstStyle/>
          <a:p>
            <a:endParaRPr lang="en-US"/>
          </a:p>
        </p:txBody>
      </p:sp>
      <p:sp>
        <p:nvSpPr>
          <p:cNvPr id="2" name="Slide Number Placeholder 1"/>
          <p:cNvSpPr>
            <a:spLocks noGrp="1"/>
          </p:cNvSpPr>
          <p:nvPr>
            <p:ph type="sldNum" sz="quarter" idx="4294967295"/>
          </p:nvPr>
        </p:nvSpPr>
        <p:spPr>
          <a:xfrm>
            <a:off x="8839200" y="6543675"/>
            <a:ext cx="304800" cy="152400"/>
          </a:xfrm>
          <a:prstGeom prst="rect">
            <a:avLst/>
          </a:prstGeom>
        </p:spPr>
        <p:txBody>
          <a:bodyPr/>
          <a:lstStyle/>
          <a:p>
            <a:pPr>
              <a:defRPr/>
            </a:pPr>
            <a:fld id="{79D80ADF-62D7-4F9E-96AF-56EBA3A115DD}" type="slidenum">
              <a:rPr lang="en-US" smtClean="0">
                <a:solidFill>
                  <a:srgbClr val="63666A"/>
                </a:solidFill>
              </a:rPr>
              <a:pPr>
                <a:defRPr/>
              </a:pPr>
              <a:t>5</a:t>
            </a:fld>
            <a:endParaRPr lang="en-US">
              <a:solidFill>
                <a:srgbClr val="63666A"/>
              </a:solidFill>
            </a:endParaRPr>
          </a:p>
        </p:txBody>
      </p:sp>
      <p:sp>
        <p:nvSpPr>
          <p:cNvPr id="3" name="Rectangle 1"/>
          <p:cNvSpPr>
            <a:spLocks noChangeArrowheads="1"/>
          </p:cNvSpPr>
          <p:nvPr/>
        </p:nvSpPr>
        <p:spPr bwMode="auto">
          <a:xfrm>
            <a:off x="609600" y="429126"/>
            <a:ext cx="8077200" cy="5396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01568"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24292E"/>
              </a:solidFill>
              <a:effectLst/>
              <a:latin typeface="-apple-system"/>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4292E"/>
                </a:solidFill>
                <a:effectLst/>
                <a:latin typeface="-apple-system"/>
                <a:cs typeface="Arial" pitchFamily="34" charset="0"/>
              </a:rPr>
              <a:t>Why Ope</a:t>
            </a:r>
            <a:r>
              <a:rPr lang="en-US" altLang="en-US" sz="1100" b="1" dirty="0">
                <a:solidFill>
                  <a:srgbClr val="24292E"/>
                </a:solidFill>
                <a:latin typeface="-apple-system"/>
              </a:rPr>
              <a:t>n Source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4292E"/>
                </a:solidFill>
                <a:effectLst/>
                <a:latin typeface="-apple-system"/>
                <a:cs typeface="Arial" pitchFamily="34" charset="0"/>
              </a:rPr>
              <a:t>Started with Inner</a:t>
            </a:r>
            <a:r>
              <a:rPr kumimoji="0" lang="en-US" altLang="en-US" sz="1100" b="1" i="0" u="none" strike="noStrike" cap="none" normalizeH="0" dirty="0">
                <a:ln>
                  <a:noFill/>
                </a:ln>
                <a:solidFill>
                  <a:srgbClr val="24292E"/>
                </a:solidFill>
                <a:effectLst/>
                <a:latin typeface="-apple-system"/>
                <a:cs typeface="Arial" pitchFamily="34" charset="0"/>
              </a:rPr>
              <a:t> source and moved to open source due to</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100" b="1" baseline="0" dirty="0">
                <a:solidFill>
                  <a:srgbClr val="24292E"/>
                </a:solidFill>
                <a:latin typeface="-apple-system"/>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100" b="1" dirty="0">
                <a:solidFill>
                  <a:srgbClr val="24292E"/>
                </a:solidFill>
                <a:latin typeface="-apple-system"/>
              </a:rPr>
              <a:t>	</a:t>
            </a:r>
            <a:r>
              <a:rPr lang="en-US" altLang="en-US" sz="1100" baseline="0" dirty="0">
                <a:solidFill>
                  <a:srgbClr val="24292E"/>
                </a:solidFill>
                <a:latin typeface="-apple-system"/>
              </a:rPr>
              <a:t>Speed</a:t>
            </a:r>
            <a:r>
              <a:rPr lang="en-US" altLang="en-US" sz="1100" dirty="0">
                <a:solidFill>
                  <a:srgbClr val="24292E"/>
                </a:solidFill>
                <a:latin typeface="-apple-system"/>
              </a:rPr>
              <a:t> of delivery.</a:t>
            </a:r>
          </a:p>
          <a:p>
            <a:pPr lvl="0"/>
            <a:r>
              <a:rPr lang="en-US" altLang="en-US" sz="1100" dirty="0">
                <a:solidFill>
                  <a:srgbClr val="24292E"/>
                </a:solidFill>
                <a:latin typeface="-apple-system"/>
              </a:rPr>
              <a:t>	Collaboration</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100" dirty="0">
                <a:solidFill>
                  <a:srgbClr val="24292E"/>
                </a:solidFill>
                <a:latin typeface="-apple-system"/>
              </a:rPr>
              <a:t>	Flexibility  and Scalability</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100" dirty="0">
                <a:solidFill>
                  <a:srgbClr val="24292E"/>
                </a:solidFill>
                <a:latin typeface="-apple-system"/>
              </a:rPr>
              <a:t>	High Quality and less security issues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4292E"/>
                </a:solidFill>
                <a:effectLst/>
                <a:latin typeface="-apple-system"/>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4292E"/>
                </a:solidFill>
                <a:effectLst/>
                <a:latin typeface="-apple-system"/>
                <a:cs typeface="Arial" pitchFamily="34" charset="0"/>
              </a:rPr>
              <a:t>PRE LUANCH CHECKLIST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800" b="1" dirty="0">
              <a:solidFill>
                <a:srgbClr val="24292E"/>
              </a:solidFill>
              <a:latin typeface="-apple-system"/>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24292E"/>
                </a:solidFill>
                <a:effectLst/>
                <a:latin typeface="-apple-system"/>
                <a:cs typeface="Arial" pitchFamily="34" charset="0"/>
              </a:rPr>
              <a:t>Documentation</a:t>
            </a:r>
            <a:endParaRPr kumimoji="0" lang="en-US" altLang="en-US" sz="1000" b="0" i="0" u="none" strike="noStrike" cap="none" normalizeH="0" baseline="0" dirty="0">
              <a:ln>
                <a:noFill/>
              </a:ln>
              <a:solidFill>
                <a:schemeClr val="tx1"/>
              </a:solidFill>
              <a:effectLst/>
              <a:cs typeface="Arial" pitchFamily="34" charset="0"/>
            </a:endParaRPr>
          </a:p>
          <a:p>
            <a:pPr lvl="1" eaLnBrk="0" hangingPunct="0"/>
            <a:r>
              <a:rPr kumimoji="0" lang="en-US" altLang="en-US" sz="1000" b="0" i="0" u="none" strike="noStrike" cap="none" normalizeH="0" baseline="0" dirty="0">
                <a:ln>
                  <a:noFill/>
                </a:ln>
                <a:solidFill>
                  <a:srgbClr val="24292E"/>
                </a:solidFill>
                <a:effectLst/>
                <a:latin typeface="-apple-system"/>
                <a:cs typeface="Arial" pitchFamily="34" charset="0"/>
              </a:rPr>
              <a:t>Project has a LICENSE file with an open source license</a:t>
            </a:r>
            <a:endParaRPr kumimoji="0" lang="en-US" altLang="en-US" sz="1000" b="0" i="0" u="none" strike="noStrike" cap="none" normalizeH="0" baseline="0" dirty="0">
              <a:ln>
                <a:noFill/>
              </a:ln>
              <a:solidFill>
                <a:schemeClr val="tx1"/>
              </a:solidFill>
              <a:effectLst/>
              <a:cs typeface="Arial" pitchFamily="34" charset="0"/>
            </a:endParaRPr>
          </a:p>
          <a:p>
            <a:pPr lvl="1" eaLnBrk="0" hangingPunct="0"/>
            <a:r>
              <a:rPr kumimoji="0" lang="en-US" altLang="en-US" sz="1000" b="0" i="0" u="none" strike="noStrike" cap="none" normalizeH="0" baseline="0" dirty="0">
                <a:ln>
                  <a:noFill/>
                </a:ln>
                <a:solidFill>
                  <a:srgbClr val="24292E"/>
                </a:solidFill>
                <a:effectLst/>
                <a:latin typeface="-apple-system"/>
                <a:cs typeface="Arial" pitchFamily="34" charset="0"/>
              </a:rPr>
              <a:t>Project has basic documentation (README, CONTRIBUTING, CODE_OF_CONDUCT)</a:t>
            </a:r>
            <a:endParaRPr kumimoji="0" lang="en-US" altLang="en-US" sz="1000" b="0" i="0" u="none" strike="noStrike" cap="none" normalizeH="0" baseline="0" dirty="0">
              <a:ln>
                <a:noFill/>
              </a:ln>
              <a:solidFill>
                <a:schemeClr val="tx1"/>
              </a:solidFill>
              <a:effectLst/>
              <a:cs typeface="Arial" pitchFamily="34" charset="0"/>
            </a:endParaRPr>
          </a:p>
          <a:p>
            <a:pPr lvl="1" eaLnBrk="0" hangingPunct="0"/>
            <a:r>
              <a:rPr kumimoji="0" lang="en-US" altLang="en-US" sz="1000" b="0" i="0" u="none" strike="noStrike" cap="none" normalizeH="0" baseline="0" dirty="0">
                <a:ln>
                  <a:noFill/>
                </a:ln>
                <a:solidFill>
                  <a:srgbClr val="24292E"/>
                </a:solidFill>
                <a:effectLst/>
                <a:latin typeface="-apple-system"/>
                <a:cs typeface="Arial" pitchFamily="34" charset="0"/>
              </a:rPr>
              <a:t>The name is easy to remember, gives some idea of what the project does, and does not conflict with an existing project or infringe on trademarks</a:t>
            </a:r>
            <a:endParaRPr kumimoji="0" lang="en-US" altLang="en-US" sz="1000" b="0" i="0" u="none" strike="noStrike" cap="none" normalizeH="0" baseline="0" dirty="0">
              <a:ln>
                <a:noFill/>
              </a:ln>
              <a:solidFill>
                <a:schemeClr val="tx1"/>
              </a:solidFill>
              <a:effectLst/>
              <a:cs typeface="Arial" pitchFamily="34" charset="0"/>
            </a:endParaRPr>
          </a:p>
          <a:p>
            <a:pPr lvl="1" eaLnBrk="0" hangingPunct="0"/>
            <a:r>
              <a:rPr kumimoji="0" lang="en-US" altLang="en-US" sz="1000" b="0" i="0" u="none" strike="noStrike" cap="none" normalizeH="0" baseline="0" dirty="0">
                <a:ln>
                  <a:noFill/>
                </a:ln>
                <a:solidFill>
                  <a:srgbClr val="24292E"/>
                </a:solidFill>
                <a:effectLst/>
                <a:latin typeface="-apple-system"/>
                <a:cs typeface="Arial" pitchFamily="34" charset="0"/>
              </a:rPr>
              <a:t>The issue queue is up-to-date, with issues clearly organized and labeled</a:t>
            </a:r>
            <a:endParaRPr kumimoji="0" lang="en-US" altLang="en-US" sz="1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24292E"/>
                </a:solidFill>
                <a:effectLst/>
                <a:latin typeface="-apple-system"/>
                <a:cs typeface="Arial" pitchFamily="34" charset="0"/>
              </a:rPr>
              <a:t>Code</a:t>
            </a:r>
            <a:endParaRPr kumimoji="0" lang="en-US" altLang="en-US" sz="1000" b="0" i="0" u="none" strike="noStrike" cap="none" normalizeH="0" baseline="0" dirty="0">
              <a:ln>
                <a:noFill/>
              </a:ln>
              <a:solidFill>
                <a:schemeClr val="tx1"/>
              </a:solidFill>
              <a:effectLst/>
              <a:cs typeface="Arial" pitchFamily="34" charset="0"/>
            </a:endParaRPr>
          </a:p>
          <a:p>
            <a:pPr lvl="1" eaLnBrk="0" hangingPunct="0"/>
            <a:r>
              <a:rPr kumimoji="0" lang="en-US" altLang="en-US" sz="1000" b="0" i="0" u="none" strike="noStrike" cap="none" normalizeH="0" baseline="0" dirty="0">
                <a:ln>
                  <a:noFill/>
                </a:ln>
                <a:solidFill>
                  <a:srgbClr val="24292E"/>
                </a:solidFill>
                <a:effectLst/>
                <a:latin typeface="-apple-system"/>
                <a:cs typeface="Arial" pitchFamily="34" charset="0"/>
              </a:rPr>
              <a:t>Project uses consistent code conventions and clear function/method/variable names</a:t>
            </a:r>
            <a:endParaRPr kumimoji="0" lang="en-US" altLang="en-US" sz="1000" b="0" i="0" u="none" strike="noStrike" cap="none" normalizeH="0" baseline="0" dirty="0">
              <a:ln>
                <a:noFill/>
              </a:ln>
              <a:solidFill>
                <a:schemeClr val="tx1"/>
              </a:solidFill>
              <a:effectLst/>
              <a:cs typeface="Arial" pitchFamily="34" charset="0"/>
            </a:endParaRPr>
          </a:p>
          <a:p>
            <a:pPr lvl="1" eaLnBrk="0" hangingPunct="0"/>
            <a:r>
              <a:rPr kumimoji="0" lang="en-US" altLang="en-US" sz="1000" b="0" i="0" u="none" strike="noStrike" cap="none" normalizeH="0" baseline="0" dirty="0">
                <a:ln>
                  <a:noFill/>
                </a:ln>
                <a:solidFill>
                  <a:srgbClr val="24292E"/>
                </a:solidFill>
                <a:effectLst/>
                <a:latin typeface="-apple-system"/>
                <a:cs typeface="Arial" pitchFamily="34" charset="0"/>
              </a:rPr>
              <a:t>The code is clearly commented, documenting intentions and edge cases</a:t>
            </a:r>
            <a:endParaRPr kumimoji="0" lang="en-US" altLang="en-US" sz="1000" b="0" i="0" u="none" strike="noStrike" cap="none" normalizeH="0" baseline="0" dirty="0">
              <a:ln>
                <a:noFill/>
              </a:ln>
              <a:solidFill>
                <a:schemeClr val="tx1"/>
              </a:solidFill>
              <a:effectLst/>
              <a:cs typeface="Arial" pitchFamily="34" charset="0"/>
            </a:endParaRPr>
          </a:p>
          <a:p>
            <a:pPr lvl="1" eaLnBrk="0" hangingPunct="0"/>
            <a:r>
              <a:rPr kumimoji="0" lang="en-US" altLang="en-US" sz="1000" b="0" i="0" u="none" strike="noStrike" cap="none" normalizeH="0" baseline="0" dirty="0">
                <a:ln>
                  <a:noFill/>
                </a:ln>
                <a:solidFill>
                  <a:srgbClr val="24292E"/>
                </a:solidFill>
                <a:effectLst/>
                <a:latin typeface="-apple-system"/>
                <a:cs typeface="Arial" pitchFamily="34" charset="0"/>
              </a:rPr>
              <a:t>There are no sensitive materials in the revision history, issues, or pull requests (for example, passwords or other non-public information)</a:t>
            </a:r>
            <a:endParaRPr kumimoji="0" lang="en-US" altLang="en-US" sz="1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24292E"/>
                </a:solidFill>
                <a:effectLst/>
                <a:latin typeface="-apple-system"/>
                <a:cs typeface="Arial" pitchFamily="34" charset="0"/>
              </a:rPr>
              <a:t>People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24292E"/>
                </a:solidFill>
                <a:latin typeface="-apple-system"/>
              </a:rPr>
              <a:t>             </a:t>
            </a:r>
            <a:r>
              <a:rPr kumimoji="0" lang="en-US" altLang="en-US" sz="1000" b="0" i="0" u="none" strike="noStrike" cap="none" normalizeH="0" baseline="0" dirty="0">
                <a:ln>
                  <a:noFill/>
                </a:ln>
                <a:solidFill>
                  <a:srgbClr val="24292E"/>
                </a:solidFill>
                <a:effectLst/>
                <a:latin typeface="-apple-system"/>
                <a:cs typeface="Arial" pitchFamily="34" charset="0"/>
              </a:rPr>
              <a:t>Worked with legal department and/or understand the IP and open source policies of your company</a:t>
            </a:r>
            <a:endParaRPr kumimoji="0" lang="en-US" altLang="en-US" sz="1000" b="0" i="0" u="none" strike="noStrike" cap="none" normalizeH="0" baseline="0" dirty="0">
              <a:ln>
                <a:noFill/>
              </a:ln>
              <a:solidFill>
                <a:schemeClr val="tx1"/>
              </a:solidFill>
              <a:effectLst/>
              <a:cs typeface="Arial" pitchFamily="34" charset="0"/>
            </a:endParaRPr>
          </a:p>
          <a:p>
            <a:pPr lvl="1" eaLnBrk="0" hangingPunct="0"/>
            <a:r>
              <a:rPr kumimoji="0" lang="en-US" altLang="en-US" sz="1000" b="0" i="0" u="none" strike="noStrike" cap="none" normalizeH="0" baseline="0" dirty="0">
                <a:ln>
                  <a:noFill/>
                </a:ln>
                <a:solidFill>
                  <a:srgbClr val="24292E"/>
                </a:solidFill>
                <a:effectLst/>
                <a:latin typeface="-apple-system"/>
                <a:cs typeface="Arial" pitchFamily="34" charset="0"/>
              </a:rPr>
              <a:t>You have a marketing plan for announcing and promoting the project</a:t>
            </a:r>
            <a:endParaRPr kumimoji="0" lang="en-US" altLang="en-US" sz="1000" b="0" i="0" u="none" strike="noStrike" cap="none" normalizeH="0" baseline="0" dirty="0">
              <a:ln>
                <a:noFill/>
              </a:ln>
              <a:solidFill>
                <a:schemeClr val="tx1"/>
              </a:solidFill>
              <a:effectLst/>
              <a:cs typeface="Arial" pitchFamily="34" charset="0"/>
            </a:endParaRPr>
          </a:p>
          <a:p>
            <a:pPr lvl="1" eaLnBrk="0" hangingPunct="0"/>
            <a:r>
              <a:rPr kumimoji="0" lang="en-US" altLang="en-US" sz="1000" b="0" i="0" u="none" strike="noStrike" cap="none" normalizeH="0" baseline="0" dirty="0">
                <a:ln>
                  <a:noFill/>
                </a:ln>
                <a:solidFill>
                  <a:srgbClr val="24292E"/>
                </a:solidFill>
                <a:effectLst/>
                <a:latin typeface="-apple-system"/>
                <a:cs typeface="Arial" pitchFamily="34" charset="0"/>
              </a:rPr>
              <a:t>Someone is committed to managing community interactions (responding to issues, reviewing and merging pull requests)</a:t>
            </a:r>
            <a:endParaRPr kumimoji="0" lang="en-US" altLang="en-US" sz="1000" b="0" i="0" u="none" strike="noStrike" cap="none" normalizeH="0" baseline="0" dirty="0">
              <a:ln>
                <a:noFill/>
              </a:ln>
              <a:solidFill>
                <a:schemeClr val="tx1"/>
              </a:solidFill>
              <a:effectLst/>
              <a:cs typeface="Arial" pitchFamily="34" charset="0"/>
            </a:endParaRPr>
          </a:p>
          <a:p>
            <a:pPr lvl="1" eaLnBrk="0" hangingPunct="0"/>
            <a:r>
              <a:rPr kumimoji="0" lang="en-US" altLang="en-US" sz="1000" b="0" i="0" u="none" strike="noStrike" cap="none" normalizeH="0" baseline="0" dirty="0">
                <a:ln>
                  <a:noFill/>
                </a:ln>
                <a:solidFill>
                  <a:srgbClr val="24292E"/>
                </a:solidFill>
                <a:effectLst/>
                <a:latin typeface="-apple-system"/>
                <a:cs typeface="Arial" pitchFamily="34" charset="0"/>
              </a:rPr>
              <a:t>Team should</a:t>
            </a:r>
            <a:r>
              <a:rPr kumimoji="0" lang="en-US" altLang="en-US" sz="1000" b="0" i="0" u="none" strike="noStrike" cap="none" normalizeH="0" dirty="0">
                <a:ln>
                  <a:noFill/>
                </a:ln>
                <a:solidFill>
                  <a:srgbClr val="24292E"/>
                </a:solidFill>
                <a:effectLst/>
                <a:latin typeface="-apple-system"/>
                <a:cs typeface="Arial" pitchFamily="34" charset="0"/>
              </a:rPr>
              <a:t> have </a:t>
            </a:r>
            <a:r>
              <a:rPr kumimoji="0" lang="en-US" altLang="en-US" sz="1000" b="0" i="0" u="none" strike="noStrike" cap="none" normalizeH="0" baseline="0" dirty="0">
                <a:ln>
                  <a:noFill/>
                </a:ln>
                <a:solidFill>
                  <a:srgbClr val="24292E"/>
                </a:solidFill>
                <a:effectLst/>
                <a:latin typeface="-apple-system"/>
                <a:cs typeface="Arial" pitchFamily="34" charset="0"/>
              </a:rPr>
              <a:t>administrative access to the project</a:t>
            </a:r>
            <a:endParaRPr kumimoji="0" lang="en-US" altLang="en-US" sz="1000" b="1" i="0" u="none" strike="noStrike" cap="none" normalizeH="0" baseline="0" dirty="0">
              <a:ln>
                <a:noFill/>
              </a:ln>
              <a:solidFill>
                <a:srgbClr val="24292E"/>
              </a:solidFill>
              <a:effectLst/>
              <a:latin typeface="InterUI"/>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1" i="0" u="none" strike="noStrike" cap="none" normalizeH="0" baseline="0" dirty="0">
                <a:ln>
                  <a:noFill/>
                </a:ln>
                <a:solidFill>
                  <a:srgbClr val="24292E"/>
                </a:solidFill>
                <a:effectLst/>
                <a:latin typeface="InterUI"/>
                <a:cs typeface="Arial" pitchFamily="34" charset="0"/>
              </a:rPr>
            </a:br>
            <a:endParaRPr kumimoji="0" lang="en-US" altLang="en-US" sz="2400" b="1" i="0" u="none" strike="noStrike" cap="none" normalizeH="0" baseline="0" dirty="0">
              <a:ln>
                <a:noFill/>
              </a:ln>
              <a:solidFill>
                <a:srgbClr val="24292E"/>
              </a:solidFill>
              <a:effectLst/>
              <a:latin typeface="InterUI"/>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controls>
      <mc:AlternateContent xmlns:mc="http://schemas.openxmlformats.org/markup-compatibility/2006">
        <mc:Choice xmlns:v="urn:schemas-microsoft-com:vml" Requires="v">
          <p:control spid="1074" r:id="rId2" imgW="1371600" imgH="274320"/>
        </mc:Choice>
        <mc:Fallback>
          <p:control r:id="rId2" imgW="1371600" imgH="274320">
            <p:pic>
              <p:nvPicPr>
                <p:cNvPr id="4" name="DefaultOcx"/>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75" r:id="rId3" imgW="1371600" imgH="274320"/>
        </mc:Choice>
        <mc:Fallback>
          <p:control r:id="rId3" imgW="1371600" imgH="274320">
            <p:pic>
              <p:nvPicPr>
                <p:cNvPr id="5" name="HTMLCheckbox21"/>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76" r:id="rId4" imgW="1371600" imgH="274320"/>
        </mc:Choice>
        <mc:Fallback>
          <p:control r:id="rId4" imgW="1371600" imgH="274320">
            <p:pic>
              <p:nvPicPr>
                <p:cNvPr id="6" name="HTMLCheckbox22"/>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77" r:id="rId5" imgW="1371600" imgH="274320"/>
        </mc:Choice>
        <mc:Fallback>
          <p:control r:id="rId5" imgW="1371600" imgH="274320">
            <p:pic>
              <p:nvPicPr>
                <p:cNvPr id="7" name="HTMLCheckbox23"/>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78" r:id="rId6" imgW="1371600" imgH="274320"/>
        </mc:Choice>
        <mc:Fallback>
          <p:control r:id="rId6" imgW="1371600" imgH="274320">
            <p:pic>
              <p:nvPicPr>
                <p:cNvPr id="8" name="HTMLCheckbox24"/>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79" r:id="rId7" imgW="1371600" imgH="274320"/>
        </mc:Choice>
        <mc:Fallback>
          <p:control r:id="rId7" imgW="1371600" imgH="274320">
            <p:pic>
              <p:nvPicPr>
                <p:cNvPr id="9" name="HTMLCheckbox25"/>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80" r:id="rId8" imgW="1371600" imgH="274320"/>
        </mc:Choice>
        <mc:Fallback>
          <p:control r:id="rId8" imgW="1371600" imgH="274320">
            <p:pic>
              <p:nvPicPr>
                <p:cNvPr id="10" name="HTMLCheckbox26"/>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81" r:id="rId9" imgW="1371600" imgH="274320"/>
        </mc:Choice>
        <mc:Fallback>
          <p:control r:id="rId9" imgW="1371600" imgH="274320">
            <p:pic>
              <p:nvPicPr>
                <p:cNvPr id="11" name="HTMLCheckbox27"/>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82" r:id="rId10" imgW="1371600" imgH="274320"/>
        </mc:Choice>
        <mc:Fallback>
          <p:control r:id="rId10" imgW="1371600" imgH="274320">
            <p:pic>
              <p:nvPicPr>
                <p:cNvPr id="12" name="HTMLCheckbox28"/>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83" r:id="rId11" imgW="1371600" imgH="274320"/>
        </mc:Choice>
        <mc:Fallback>
          <p:control r:id="rId11" imgW="1371600" imgH="274320">
            <p:pic>
              <p:nvPicPr>
                <p:cNvPr id="13" name="HTMLCheckbox29"/>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84" r:id="rId12" imgW="1371600" imgH="274320"/>
        </mc:Choice>
        <mc:Fallback>
          <p:control r:id="rId12" imgW="1371600" imgH="274320">
            <p:pic>
              <p:nvPicPr>
                <p:cNvPr id="14" name="HTMLCheckbox210"/>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85" r:id="rId13" imgW="1371600" imgH="274320"/>
        </mc:Choice>
        <mc:Fallback>
          <p:control r:id="rId13" imgW="1371600" imgH="274320">
            <p:pic>
              <p:nvPicPr>
                <p:cNvPr id="15" name="HTMLCheckbox211"/>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8548877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3821629"/>
          </a:xfrm>
        </p:spPr>
        <p:txBody>
          <a:bodyPr/>
          <a:lstStyle/>
          <a:p>
            <a:r>
              <a:rPr lang="en-US" sz="1800" dirty="0"/>
              <a:t>Mockiato is a web-based platform for API virtualization. Mockiato was developed at Optum to enable test automation, and can simulate REST APIs, SOAP services, and message-oriented middleware.</a:t>
            </a:r>
          </a:p>
          <a:p>
            <a:pPr marL="0" indent="0">
              <a:buNone/>
            </a:pPr>
            <a:endParaRPr lang="en-US" sz="1800" dirty="0"/>
          </a:p>
          <a:p>
            <a:r>
              <a:rPr lang="en-US" sz="1800" dirty="0"/>
              <a:t>Mockiato can generate realistic data for testing, and export it to JSON, XML, or CSV. Mockiato creates virtual endpoints that simulate your production APIs. These virtual services are ideal for testing, sandboxing, knowledge transfer, and driving rapid development.</a:t>
            </a:r>
          </a:p>
          <a:p>
            <a:pPr marL="0" indent="0">
              <a:buNone/>
            </a:pPr>
            <a:endParaRPr lang="en-US" sz="1800" dirty="0"/>
          </a:p>
          <a:p>
            <a:r>
              <a:rPr lang="en-US" sz="1800" dirty="0"/>
              <a:t>For getting started we need to raise access request to the secure group :mockiato_users  . Once that is approved we can start creating virtual service using Mockiato.</a:t>
            </a:r>
          </a:p>
          <a:p>
            <a:pPr lvl="1"/>
            <a:endParaRPr lang="en-US" sz="2000" dirty="0"/>
          </a:p>
        </p:txBody>
      </p:sp>
      <p:sp>
        <p:nvSpPr>
          <p:cNvPr id="5" name="Title 4">
            <a:extLst>
              <a:ext uri="{FF2B5EF4-FFF2-40B4-BE49-F238E27FC236}">
                <a16:creationId xmlns:a16="http://schemas.microsoft.com/office/drawing/2014/main" id="{9A0B78D8-534D-5A4D-8D61-77D0068B4F15}"/>
              </a:ext>
            </a:extLst>
          </p:cNvPr>
          <p:cNvSpPr>
            <a:spLocks noGrp="1"/>
          </p:cNvSpPr>
          <p:nvPr>
            <p:ph type="title"/>
          </p:nvPr>
        </p:nvSpPr>
        <p:spPr/>
        <p:txBody>
          <a:bodyPr/>
          <a:lstStyle/>
          <a:p>
            <a:r>
              <a:rPr lang="en-US" dirty="0" err="1"/>
              <a:t>Mockiato</a:t>
            </a:r>
            <a:endParaRPr lang="en-US" dirty="0"/>
          </a:p>
        </p:txBody>
      </p:sp>
    </p:spTree>
    <p:extLst>
      <p:ext uri="{BB962C8B-B14F-4D97-AF65-F5344CB8AC3E}">
        <p14:creationId xmlns:p14="http://schemas.microsoft.com/office/powerpoint/2010/main" val="21065310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199" y="1525884"/>
            <a:ext cx="8229600" cy="4189116"/>
          </a:xfrm>
        </p:spPr>
        <p:txBody>
          <a:bodyPr/>
          <a:lstStyle/>
          <a:p>
            <a:r>
              <a:rPr lang="en-US" sz="1800" dirty="0"/>
              <a:t>Request/Response Pairs</a:t>
            </a:r>
          </a:p>
          <a:p>
            <a:r>
              <a:rPr lang="en-US" sz="1800" dirty="0"/>
              <a:t>Bulk Upload</a:t>
            </a:r>
          </a:p>
          <a:p>
            <a:r>
              <a:rPr lang="en-US" sz="1800" dirty="0"/>
              <a:t>Open API</a:t>
            </a:r>
          </a:p>
          <a:p>
            <a:r>
              <a:rPr lang="en-US" sz="1800" dirty="0"/>
              <a:t>WSDL</a:t>
            </a:r>
          </a:p>
          <a:p>
            <a:r>
              <a:rPr lang="en-US" sz="1800" dirty="0"/>
              <a:t>Recording</a:t>
            </a:r>
          </a:p>
          <a:p>
            <a:r>
              <a:rPr lang="en-US" sz="1800" dirty="0"/>
              <a:t>Import</a:t>
            </a:r>
          </a:p>
          <a:p>
            <a:endParaRPr lang="en-US" dirty="0"/>
          </a:p>
        </p:txBody>
      </p:sp>
      <p:sp>
        <p:nvSpPr>
          <p:cNvPr id="4" name="Title 3">
            <a:extLst>
              <a:ext uri="{FF2B5EF4-FFF2-40B4-BE49-F238E27FC236}">
                <a16:creationId xmlns:a16="http://schemas.microsoft.com/office/drawing/2014/main" id="{CF9973AC-83A0-DE43-ADE7-32D0BCA35FF3}"/>
              </a:ext>
            </a:extLst>
          </p:cNvPr>
          <p:cNvSpPr>
            <a:spLocks noGrp="1"/>
          </p:cNvSpPr>
          <p:nvPr>
            <p:ph type="title"/>
          </p:nvPr>
        </p:nvSpPr>
        <p:spPr/>
        <p:txBody>
          <a:bodyPr>
            <a:normAutofit/>
          </a:bodyPr>
          <a:lstStyle/>
          <a:p>
            <a:r>
              <a:rPr lang="en-US" dirty="0"/>
              <a:t>Various Sources For creating Virtual Service In </a:t>
            </a:r>
            <a:r>
              <a:rPr lang="en-US" dirty="0" err="1"/>
              <a:t>Mockiato</a:t>
            </a:r>
            <a:endParaRPr lang="en-US" dirty="0"/>
          </a:p>
        </p:txBody>
      </p:sp>
    </p:spTree>
    <p:extLst>
      <p:ext uri="{BB962C8B-B14F-4D97-AF65-F5344CB8AC3E}">
        <p14:creationId xmlns:p14="http://schemas.microsoft.com/office/powerpoint/2010/main" val="83160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a:t>Groups in Mockiato help different teams segregate their Virtual Services</a:t>
            </a:r>
          </a:p>
          <a:p>
            <a:r>
              <a:rPr lang="en-US" sz="1800" dirty="0"/>
              <a:t>Members of a group are only allowed to modify services under their group.</a:t>
            </a:r>
          </a:p>
          <a:p>
            <a:r>
              <a:rPr lang="en-US" sz="1800" dirty="0"/>
              <a:t>Groups can be categorized as:</a:t>
            </a:r>
          </a:p>
          <a:p>
            <a:pPr lvl="1">
              <a:buFont typeface="Wingdings" panose="05000000000000000000" pitchFamily="2" charset="2"/>
              <a:buChar char="Ø"/>
            </a:pPr>
            <a:r>
              <a:rPr lang="en-US" sz="1800" dirty="0"/>
              <a:t>General Groups – Group used for virtual service calls that are executed using the Mockiato URL as the endpoint.</a:t>
            </a:r>
          </a:p>
          <a:p>
            <a:pPr lvl="1">
              <a:buFont typeface="Wingdings" panose="05000000000000000000" pitchFamily="2" charset="2"/>
              <a:buChar char="Ø"/>
            </a:pPr>
            <a:r>
              <a:rPr lang="en-US" sz="1800" dirty="0"/>
              <a:t>Domain Groups – Group used by EEPS/EAIP domains for virtual service calls that are executed using a proxy or frontend aggregate service that redirects via API Engine Console config setting to Mockiato virtual backend services.</a:t>
            </a:r>
          </a:p>
          <a:p>
            <a:pPr marL="347472" lvl="1" indent="0">
              <a:buNone/>
            </a:pPr>
            <a:endParaRPr lang="en-US" sz="1800" dirty="0"/>
          </a:p>
          <a:p>
            <a:r>
              <a:rPr lang="en-US" sz="1800" dirty="0"/>
              <a:t>We have Admin tab for Creating a New Group, Deleting an existing Group and Adding/Removing Members to a Group.</a:t>
            </a:r>
          </a:p>
          <a:p>
            <a:endParaRPr lang="en-US" dirty="0"/>
          </a:p>
        </p:txBody>
      </p:sp>
      <p:sp>
        <p:nvSpPr>
          <p:cNvPr id="2" name="Title 1"/>
          <p:cNvSpPr>
            <a:spLocks noGrp="1"/>
          </p:cNvSpPr>
          <p:nvPr>
            <p:ph type="title"/>
          </p:nvPr>
        </p:nvSpPr>
        <p:spPr/>
        <p:txBody>
          <a:bodyPr/>
          <a:lstStyle/>
          <a:p>
            <a:r>
              <a:rPr lang="en-US" b="1" dirty="0"/>
              <a:t>Groups &amp; Admin</a:t>
            </a:r>
          </a:p>
        </p:txBody>
      </p:sp>
    </p:spTree>
    <p:extLst>
      <p:ext uri="{BB962C8B-B14F-4D97-AF65-F5344CB8AC3E}">
        <p14:creationId xmlns:p14="http://schemas.microsoft.com/office/powerpoint/2010/main" val="26694885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a:t>Matching templates allow the user to select which fields Mockiato should attempt to match on, and/or provide specific conditions for whether a field is considered to have matched.</a:t>
            </a:r>
          </a:p>
          <a:p>
            <a:endParaRPr lang="en-US" sz="1800" dirty="0"/>
          </a:p>
          <a:p>
            <a:r>
              <a:rPr lang="en-US" sz="1800" b="1" dirty="0"/>
              <a:t>When &amp; Why do we need Match Template?</a:t>
            </a:r>
          </a:p>
          <a:p>
            <a:pPr lvl="1">
              <a:buFont typeface="Wingdings" panose="05000000000000000000" pitchFamily="2" charset="2"/>
              <a:buChar char="Ø"/>
            </a:pPr>
            <a:r>
              <a:rPr lang="en-US" sz="1800" dirty="0"/>
              <a:t>In case we want to ignore some headers or security details which are not relevant in case of virtual services.</a:t>
            </a:r>
          </a:p>
          <a:p>
            <a:pPr lvl="1">
              <a:buFont typeface="Wingdings" panose="05000000000000000000" pitchFamily="2" charset="2"/>
              <a:buChar char="Ø"/>
            </a:pPr>
            <a:r>
              <a:rPr lang="en-US" sz="1800" dirty="0"/>
              <a:t>If we want to ignore any dynamic values like date, Auth tokens etc. , as Virtual services contain only hard coded values.</a:t>
            </a:r>
          </a:p>
          <a:p>
            <a:pPr lvl="1">
              <a:buFont typeface="Wingdings" panose="05000000000000000000" pitchFamily="2" charset="2"/>
              <a:buChar char="Ø"/>
            </a:pPr>
            <a:r>
              <a:rPr lang="en-US" sz="1800" dirty="0"/>
              <a:t>In case we want to apply certain conditions to any field values in the request payload.</a:t>
            </a:r>
          </a:p>
          <a:p>
            <a:pPr lvl="1">
              <a:buFont typeface="Wingdings" panose="05000000000000000000" pitchFamily="2" charset="2"/>
              <a:buChar char="Ø"/>
            </a:pPr>
            <a:endParaRPr lang="en-US" sz="1400" b="1" dirty="0"/>
          </a:p>
          <a:p>
            <a:pPr marL="0" indent="0">
              <a:buNone/>
            </a:pPr>
            <a:endParaRPr lang="en-US" b="1" dirty="0"/>
          </a:p>
          <a:p>
            <a:endParaRPr lang="en-US" dirty="0"/>
          </a:p>
        </p:txBody>
      </p:sp>
      <p:sp>
        <p:nvSpPr>
          <p:cNvPr id="2" name="Title 1">
            <a:extLst>
              <a:ext uri="{FF2B5EF4-FFF2-40B4-BE49-F238E27FC236}">
                <a16:creationId xmlns:a16="http://schemas.microsoft.com/office/drawing/2014/main" id="{B0692089-DA93-AE45-BDDF-88DF40E69CA3}"/>
              </a:ext>
            </a:extLst>
          </p:cNvPr>
          <p:cNvSpPr>
            <a:spLocks noGrp="1"/>
          </p:cNvSpPr>
          <p:nvPr>
            <p:ph type="title"/>
          </p:nvPr>
        </p:nvSpPr>
        <p:spPr/>
        <p:txBody>
          <a:bodyPr>
            <a:normAutofit/>
          </a:bodyPr>
          <a:lstStyle/>
          <a:p>
            <a:r>
              <a:rPr lang="en-US" dirty="0"/>
              <a:t>Match Templates</a:t>
            </a:r>
          </a:p>
        </p:txBody>
      </p:sp>
    </p:spTree>
    <p:extLst>
      <p:ext uri="{BB962C8B-B14F-4D97-AF65-F5344CB8AC3E}">
        <p14:creationId xmlns:p14="http://schemas.microsoft.com/office/powerpoint/2010/main" val="2909384492"/>
      </p:ext>
    </p:extLst>
  </p:cSld>
  <p:clrMapOvr>
    <a:masterClrMapping/>
  </p:clrMapOvr>
  <p:transition>
    <p:fade/>
  </p:transition>
</p:sld>
</file>

<file path=ppt/theme/theme1.xml><?xml version="1.0" encoding="utf-8"?>
<a:theme xmlns:a="http://schemas.openxmlformats.org/drawingml/2006/main" name="2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Optum">
  <a:themeElements>
    <a:clrScheme name="Optum Ted">
      <a:dk1>
        <a:srgbClr val="53565A"/>
      </a:dk1>
      <a:lt1>
        <a:sysClr val="window" lastClr="FFFFFF"/>
      </a:lt1>
      <a:dk2>
        <a:srgbClr val="EAAA00"/>
      </a:dk2>
      <a:lt2>
        <a:srgbClr val="B1B3B3"/>
      </a:lt2>
      <a:accent1>
        <a:srgbClr val="E87722"/>
      </a:accent1>
      <a:accent2>
        <a:srgbClr val="008770"/>
      </a:accent2>
      <a:accent3>
        <a:srgbClr val="00549F"/>
      </a:accent3>
      <a:accent4>
        <a:srgbClr val="888B8D"/>
      </a:accent4>
      <a:accent5>
        <a:srgbClr val="739600"/>
      </a:accent5>
      <a:accent6>
        <a:srgbClr val="E87722"/>
      </a:accent6>
      <a:hlink>
        <a:srgbClr val="F2A900"/>
      </a:hlink>
      <a:folHlink>
        <a:srgbClr val="9E7722"/>
      </a:folHlink>
    </a:clrScheme>
    <a:fontScheme name="Optum">
      <a:majorFont>
        <a:latin typeface="Arial"/>
        <a:ea typeface=""/>
        <a:cs typeface=""/>
      </a:majorFont>
      <a:minorFont>
        <a:latin typeface="Arial"/>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45720" rIns="45720"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err="1"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fdf5619e-40eb-4dc4-9ea8-6d642bef26e9" ContentTypeId="0x0101" PreviousValue="false"/>
</file>

<file path=customXml/item2.xml><?xml version="1.0" encoding="utf-8"?>
<p:properties xmlns:p="http://schemas.microsoft.com/office/2006/metadata/properties" xmlns:xsi="http://www.w3.org/2001/XMLSchema-instance">
  <documentManagement>
    <CWRMItemRecordData xmlns="50d812ec-4068-48ae-bb74-1c953610d40a" xsi:nil="true"/>
    <TaxCatchAll xmlns="c5b5009f-843b-44ad-8459-261282077631"/>
    <CWRMItemRecordClassificationTaxHTField0 xmlns="50d812ec-4068-48ae-bb74-1c953610d40a">
      <Terms xmlns="http://schemas.microsoft.com/office/infopath/2007/PartnerControls"/>
    </CWRMItemRecordClassification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Collabware CLM Item Unique ID</Name>
    <Synchronization>Synchronous</Synchronization>
    <Type>1</Type>
    <SequenceNumber>1</SequenceNumber>
    <Url/>
    <Assembly>Collabware.SharePoint.RecordsManagement, Version=1.0.0.0, Culture=neutral, PublicKeyToken=801662d3f2b71412</Assembly>
    <Class>Collabware.SharePoint.RecordsManagement.ItemUniqueIdContentTypeReceiver</Class>
    <Data/>
    <Filter/>
  </Receiver>
  <Receiver>
    <Name>Collabware CLM Item Unique ID</Name>
    <Synchronization>Synchronous</Synchronization>
    <Type>10002</Type>
    <SequenceNumber>10500</SequenceNumber>
    <Url/>
    <Assembly>Collabware.SharePoint.RecordsManagement, Version=1.0.0.0, Culture=neutral, PublicKeyToken=801662d3f2b71412</Assembly>
    <Class>Collabware.SharePoint.RecordsManagement.ItemUniqueIdContentTypeReceiver</Class>
    <Data/>
    <Filter/>
  </Receiver>
  <Receiver>
    <Name>Collabware CLM Item Unique ID</Name>
    <Synchronization>Synchronous</Synchronization>
    <Type>10004</Type>
    <SequenceNumber>10501</SequenceNumber>
    <Url/>
    <Assembly>Collabware.SharePoint.RecordsManagement, Version=1.0.0.0, Culture=neutral, PublicKeyToken=801662d3f2b71412</Assembly>
    <Class>Collabware.SharePoint.RecordsManagement.ItemUniqueIdContentTypeReceiver</Class>
    <Data/>
    <Filter/>
  </Receiver>
  <Receiver>
    <Name>Collabware CLM Item Unique ID</Name>
    <Synchronization>Synchronous</Synchronization>
    <Type>10006</Type>
    <SequenceNumber>10502</SequenceNumber>
    <Url/>
    <Assembly>Collabware.SharePoint.RecordsManagement, Version=1.0.0.0, Culture=neutral, PublicKeyToken=801662d3f2b71412</Assembly>
    <Class>Collabware.SharePoint.RecordsManagement.ItemUniqueIdContentTypeReceiver</Class>
    <Data/>
    <Filter/>
  </Receiver>
  <Receiver>
    <Name>Collabware CLM Item Processing</Name>
    <Synchronization>Synchronous</Synchronization>
    <Type>10001</Type>
    <SequenceNumber>12000</SequenceNumber>
    <Url/>
    <Assembly>Collabware.SharePoint.RecordsManagement, Version=1.0.0.0, Culture=neutral, PublicKeyToken=801662d3f2b71412</Assembly>
    <Class>Collabware.SharePoint.RecordsManagement.ItemProcessingContentTypeReceiver</Class>
    <Data/>
    <Filter/>
  </Receiver>
  <Receiver>
    <Name>Collabware CLM Item Processing</Name>
    <Synchronization>Asynchronous</Synchronization>
    <Type>10002</Type>
    <SequenceNumber>12001</SequenceNumber>
    <Url/>
    <Assembly>Collabware.SharePoint.RecordsManagement, Version=1.0.0.0, Culture=neutral, PublicKeyToken=801662d3f2b71412</Assembly>
    <Class>Collabware.SharePoint.RecordsManagement.ItemProcessingContentTypeReceiver</Class>
    <Data/>
    <Filter/>
  </Receiver>
  <Receiver>
    <Name>Collabware CLM Item Processing</Name>
    <Synchronization>Asynchronous</Synchronization>
    <Type>10004</Type>
    <SequenceNumber>12002</SequenceNumber>
    <Url/>
    <Assembly>Collabware.SharePoint.RecordsManagement, Version=1.0.0.0, Culture=neutral, PublicKeyToken=801662d3f2b71412</Assembly>
    <Class>Collabware.SharePoint.RecordsManagement.ItemProcessingContentTypeReceiver</Class>
    <Data/>
    <Filter/>
  </Receiver>
  <Receiver>
    <Name>Collabware CLM Item Audit</Name>
    <Synchronization>Asynchronous</Synchronization>
    <Type>10001</Type>
    <SequenceNumber>11000</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10002</Type>
    <SequenceNumber>11001</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10005</Type>
    <SequenceNumber>11002</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10006</Type>
    <SequenceNumber>11003</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10004</Type>
    <SequenceNumber>11004</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Synchronous</Synchronization>
    <Type>3</Type>
    <SequenceNumber>11005</SequenceNumber>
    <Url/>
    <Assembly>Collabware.SharePoint.RecordsManagement, Version=1.0.0.0, Culture=neutral, PublicKeyToken=801662d3f2b71412</Assembly>
    <Class>Collabware.SharePoint.RecordsManagement.ItemAuditContentTypeReceiver</Class>
    <Data/>
    <Filter/>
  </Receiver>
  <Receiver>
    <Name>Collabware CLM Item Security</Name>
    <Synchronization>Asynchronous</Synchronization>
    <Type>10002</Type>
    <SequenceNumber>13000</SequenceNumber>
    <Url/>
    <Assembly>Collabware.SharePoint.RecordsManagement, Version=1.0.0.0, Culture=neutral, PublicKeyToken=801662d3f2b71412</Assembly>
    <Class>Collabware.SharePoint.RecordsManagement.ItemSecurityContentTypeReceiver</Class>
    <Data/>
    <Filter/>
  </Receiver>
</spe:Receivers>
</file>

<file path=customXml/item5.xml><?xml version="1.0" encoding="utf-8"?>
<ct:contentTypeSchema xmlns:ct="http://schemas.microsoft.com/office/2006/metadata/contentType" xmlns:ma="http://schemas.microsoft.com/office/2006/metadata/properties/metaAttributes" ct:_="" ma:_="" ma:contentTypeName="Document" ma:contentTypeID="0x01010063E78FBA2947C14E845687A5712E26CA" ma:contentTypeVersion="0" ma:contentTypeDescription="Create a new document." ma:contentTypeScope="" ma:versionID="710abaed3d07c8fe6a4644bbfd0e89f0">
  <xsd:schema xmlns:xsd="http://www.w3.org/2001/XMLSchema" xmlns:xs="http://www.w3.org/2001/XMLSchema" xmlns:p="http://schemas.microsoft.com/office/2006/metadata/properties" xmlns:ns2="c5b5009f-843b-44ad-8459-261282077631" xmlns:ns3="50d812ec-4068-48ae-bb74-1c953610d40a" targetNamespace="http://schemas.microsoft.com/office/2006/metadata/properties" ma:root="true" ma:fieldsID="3924a07c1a161bc44ceb3920ce4ff2ca" ns2:_="" ns3:_="">
    <xsd:import namespace="c5b5009f-843b-44ad-8459-261282077631"/>
    <xsd:import namespace="50d812ec-4068-48ae-bb74-1c953610d40a"/>
    <xsd:element name="properties">
      <xsd:complexType>
        <xsd:sequence>
          <xsd:element name="documentManagement">
            <xsd:complexType>
              <xsd:all>
                <xsd:element ref="ns2:_dlc_DocId" minOccurs="0"/>
                <xsd:element ref="ns2:_dlc_DocIdUrl" minOccurs="0"/>
                <xsd:element ref="ns2:_dlc_DocIdPersistId" minOccurs="0"/>
                <xsd:element ref="ns2:TaxCatchAll" minOccurs="0"/>
                <xsd:element ref="ns2:TaxCatchAllLabel" minOccurs="0"/>
                <xsd:element ref="ns3:CWRMItemUniqueId" minOccurs="0"/>
                <xsd:element ref="ns3:CWRMItemRecordState" minOccurs="0"/>
                <xsd:element ref="ns3:CWRMItemRecordCategory" minOccurs="0"/>
                <xsd:element ref="ns3:CWRMItemRecordClassificationTaxHTField0" minOccurs="0"/>
                <xsd:element ref="ns3:CWRMItemRecordStatus" minOccurs="0"/>
                <xsd:element ref="ns3:CWRMItemRecordDeclaredDate" minOccurs="0"/>
                <xsd:element ref="ns3:CWRMItemRecordVital" minOccurs="0"/>
                <xsd:element ref="ns3:CWRMItemRecord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b5009f-843b-44ad-8459-26128207763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1" nillable="true" ma:displayName="Taxonomy Catch All Column" ma:hidden="true" ma:list="{ff1c78e8-f106-42e1-8ce4-5466958d62d3}" ma:internalName="TaxCatchAll" ma:showField="CatchAllData" ma:web="50d812ec-4068-48ae-bb74-1c953610d40a">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ff1c78e8-f106-42e1-8ce4-5466958d62d3}" ma:internalName="TaxCatchAllLabel" ma:readOnly="true" ma:showField="CatchAllDataLabel" ma:web="50d812ec-4068-48ae-bb74-1c953610d40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0d812ec-4068-48ae-bb74-1c953610d40a" elementFormDefault="qualified">
    <xsd:import namespace="http://schemas.microsoft.com/office/2006/documentManagement/types"/>
    <xsd:import namespace="http://schemas.microsoft.com/office/infopath/2007/PartnerControls"/>
    <xsd:element name="CWRMItemUniqueId" ma:index="13" nillable="true" ma:displayName="Content ID" ma:description="A universally unique identifier assigned to the item." ma:hidden="true" ma:internalName="CWRMItemUniqueId" ma:readOnly="true">
      <xsd:simpleType>
        <xsd:restriction base="dms:Text"/>
      </xsd:simpleType>
    </xsd:element>
    <xsd:element name="CWRMItemRecordState" ma:index="14" nillable="true" ma:displayName="Record State" ma:description="The current state of this item as it pertains to records management." ma:hidden="true" ma:internalName="CWRMItemRecordState" ma:readOnly="true">
      <xsd:simpleType>
        <xsd:restriction base="dms:Text"/>
      </xsd:simpleType>
    </xsd:element>
    <xsd:element name="CWRMItemRecordCategory" ma:index="15" nillable="true" ma:displayName="Record Category" ma:description="Identifies the current record category for the item." ma:hidden="true" ma:internalName="CWRMItemRecordCategory" ma:readOnly="true">
      <xsd:simpleType>
        <xsd:restriction base="dms:Text"/>
      </xsd:simpleType>
    </xsd:element>
    <xsd:element name="CWRMItemRecordClassificationTaxHTField0" ma:index="16" nillable="true" ma:taxonomy="true" ma:internalName="CWRMItemRecordClassificationTaxHTField0" ma:taxonomyFieldName="CWRMItemRecordClassification" ma:displayName="Record Classification" ma:readOnly="false" ma:default="" ma:fieldId="{e94be97f-fb02-4deb-9c3d-6d978a059d35}" ma:sspId="fdf5619e-40eb-4dc4-9ea8-6d642bef26e9" ma:termSetId="4645d3fb-447f-4f30-adac-525cf60eaf77" ma:anchorId="00000000-0000-0000-0000-000000000000" ma:open="false" ma:isKeyword="false">
      <xsd:complexType>
        <xsd:sequence>
          <xsd:element ref="pc:Terms" minOccurs="0" maxOccurs="1"/>
        </xsd:sequence>
      </xsd:complexType>
    </xsd:element>
    <xsd:element name="CWRMItemRecordStatus" ma:index="18" nillable="true" ma:displayName="Record Status" ma:description="The current status of this item as it pertains to records management." ma:hidden="true" ma:internalName="CWRMItemRecordStatus" ma:readOnly="true">
      <xsd:simpleType>
        <xsd:restriction base="dms:Text"/>
      </xsd:simpleType>
    </xsd:element>
    <xsd:element name="CWRMItemRecordDeclaredDate" ma:index="19" nillable="true" ma:displayName="Record Declared Date" ma:description="The date and time that the item was declared a record." ma:hidden="true" ma:internalName="CWRMItemRecordDeclaredDate" ma:readOnly="true">
      <xsd:simpleType>
        <xsd:restriction base="dms:DateTime"/>
      </xsd:simpleType>
    </xsd:element>
    <xsd:element name="CWRMItemRecordVital" ma:index="20" nillable="true" ma:displayName="Record Vital" ma:description="Indicates if this item is considered vital to the organization." ma:hidden="true" ma:internalName="CWRMItemRecordVital" ma:readOnly="true">
      <xsd:simpleType>
        <xsd:restriction base="dms:Boolean"/>
      </xsd:simpleType>
    </xsd:element>
    <xsd:element name="CWRMItemRecordData" ma:index="21" nillable="true" ma:displayName="Record Data" ma:description="Contains system specific record data for the item." ma:hidden="true" ma:internalName="CWRMItemRecordData">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27018-15B6-448B-8E73-40D14598FD58}">
  <ds:schemaRefs>
    <ds:schemaRef ds:uri="Microsoft.SharePoint.Taxonomy.ContentTypeSync"/>
  </ds:schemaRefs>
</ds:datastoreItem>
</file>

<file path=customXml/itemProps2.xml><?xml version="1.0" encoding="utf-8"?>
<ds:datastoreItem xmlns:ds="http://schemas.openxmlformats.org/officeDocument/2006/customXml" ds:itemID="{C95693D1-F03F-4789-9F12-027C033A206F}">
  <ds:schemaRefs>
    <ds:schemaRef ds:uri="c5b5009f-843b-44ad-8459-261282077631"/>
    <ds:schemaRef ds:uri="http://schemas.microsoft.com/office/2006/documentManagement/types"/>
    <ds:schemaRef ds:uri="http://purl.org/dc/dcmitype/"/>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50d812ec-4068-48ae-bb74-1c953610d40a"/>
    <ds:schemaRef ds:uri="http://schemas.microsoft.com/office/2006/metadata/properties"/>
  </ds:schemaRefs>
</ds:datastoreItem>
</file>

<file path=customXml/itemProps3.xml><?xml version="1.0" encoding="utf-8"?>
<ds:datastoreItem xmlns:ds="http://schemas.openxmlformats.org/officeDocument/2006/customXml" ds:itemID="{53EDEEC5-5442-436B-BCD5-33ABA81AFC3A}">
  <ds:schemaRefs>
    <ds:schemaRef ds:uri="http://schemas.microsoft.com/sharepoint/v3/contenttype/forms"/>
  </ds:schemaRefs>
</ds:datastoreItem>
</file>

<file path=customXml/itemProps4.xml><?xml version="1.0" encoding="utf-8"?>
<ds:datastoreItem xmlns:ds="http://schemas.openxmlformats.org/officeDocument/2006/customXml" ds:itemID="{A225C9B5-277C-4BE6-865F-2854BE518FF5}">
  <ds:schemaRefs>
    <ds:schemaRef ds:uri="http://schemas.microsoft.com/sharepoint/events"/>
  </ds:schemaRefs>
</ds:datastoreItem>
</file>

<file path=customXml/itemProps5.xml><?xml version="1.0" encoding="utf-8"?>
<ds:datastoreItem xmlns:ds="http://schemas.openxmlformats.org/officeDocument/2006/customXml" ds:itemID="{F02646D5-6636-48BC-8E22-F8B6C83B9A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b5009f-843b-44ad-8459-261282077631"/>
    <ds:schemaRef ds:uri="50d812ec-4068-48ae-bb74-1c953610d4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ISU MIS Club Overview Optum and Service Virtualization PPT_2016 DJC</Template>
  <TotalTime>7480</TotalTime>
  <Words>642</Words>
  <Application>Microsoft Macintosh PowerPoint</Application>
  <PresentationFormat>On-screen Show (4:3)</PresentationFormat>
  <Paragraphs>106</Paragraphs>
  <Slides>13</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Arial Unicode MS</vt:lpstr>
      <vt:lpstr>ヒラギノ角ゴ ProN W3</vt:lpstr>
      <vt:lpstr>-apple-system</vt:lpstr>
      <vt:lpstr>Arial</vt:lpstr>
      <vt:lpstr>Calibri</vt:lpstr>
      <vt:lpstr>Calibri Bold</vt:lpstr>
      <vt:lpstr>Geneva</vt:lpstr>
      <vt:lpstr>InterUI</vt:lpstr>
      <vt:lpstr>Verdana</vt:lpstr>
      <vt:lpstr>Wingdings</vt:lpstr>
      <vt:lpstr>2_Main</vt:lpstr>
      <vt:lpstr>3_Optum</vt:lpstr>
      <vt:lpstr> Mockiato    Web based Platform for API Virtualization   Open Source Project</vt:lpstr>
      <vt:lpstr>What is Service Virtualization?</vt:lpstr>
      <vt:lpstr>Various Service Virtualization Tool</vt:lpstr>
      <vt:lpstr>Why Mockiato?</vt:lpstr>
      <vt:lpstr>PowerPoint Presentation</vt:lpstr>
      <vt:lpstr>Mockiato</vt:lpstr>
      <vt:lpstr>Various Sources For creating Virtual Service In Mockiato</vt:lpstr>
      <vt:lpstr>Groups &amp; Admin</vt:lpstr>
      <vt:lpstr>Match Templates</vt:lpstr>
      <vt:lpstr>Live Invocation</vt:lpstr>
      <vt:lpstr>Recording</vt:lpstr>
      <vt:lpstr>PowerPoint Presentation</vt:lpstr>
      <vt:lpstr>Thank You.</vt:lpstr>
    </vt:vector>
  </TitlesOfParts>
  <Company>UnitedHealth 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Virtualization Overview</dc:title>
  <dc:creator>Cashman, Darren J</dc:creator>
  <cp:lastModifiedBy>Microsoft Office User</cp:lastModifiedBy>
  <cp:revision>100</cp:revision>
  <cp:lastPrinted>2017-06-12T18:25:10Z</cp:lastPrinted>
  <dcterms:created xsi:type="dcterms:W3CDTF">2017-06-07T19:04:58Z</dcterms:created>
  <dcterms:modified xsi:type="dcterms:W3CDTF">2019-05-29T18:32:52Z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0x01010063E78FBA2947C14E845687A5712E26CA</vt:lpwstr>
  </property>
  <property fmtid="{D5CDD505-2E9C-101B-9397-08002B2CF9AE}" pid="3" name="Description0">
    <vt:lpwstr>Photo Choice</vt:lpwstr>
  </property>
  <property fmtid="{D5CDD505-2E9C-101B-9397-08002B2CF9AE}" pid="4" name="CWRMItemRecordClassification">
    <vt:lpwstr/>
  </property>
</Properties>
</file>