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57.xml" ContentType="application/vnd.openxmlformats-officedocument.presentationml.slideLayout+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Masters/slideMaster19.xml" ContentType="application/vnd.openxmlformats-officedocument.presentationml.slideMaster+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theme/theme18.xml" ContentType="application/vnd.openxmlformats-officedocument.theme+xml"/>
  <Override PartName="/ppt/slideLayouts/slideLayout113.xml" ContentType="application/vnd.openxmlformats-officedocument.presentationml.slideLayout+xml"/>
  <Override PartName="/ppt/tableStyles.xml" ContentType="application/vnd.openxmlformats-officedocument.presentationml.tableStyles+xml"/>
  <Override PartName="/ppt/slideLayouts/slideLayout102.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Masters/slideMaster22.xml" ContentType="application/vnd.openxmlformats-officedocument.presentationml.slideMaster+xml"/>
  <Override PartName="/ppt/theme/theme21.xml" ContentType="application/vnd.openxmlformats-officedocument.them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heme/theme10.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07.xml" ContentType="application/vnd.openxmlformats-officedocument.presentationml.slideLayout+xml"/>
  <Override PartName="/ppt/slideLayouts/slideLayout1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Default Extension="emf" ContentType="image/x-emf"/>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72.xml" ContentType="application/vnd.openxmlformats-officedocument.presentationml.slideLayout+xml"/>
  <Override PartName="/ppt/slideLayouts/slideLayout90.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theme/theme19.xml" ContentType="application/vnd.openxmlformats-officedocument.theme+xml"/>
  <Override PartName="/ppt/slideLayouts/slideLayout132.xml" ContentType="application/vnd.openxmlformats-officedocument.presentationml.slideLayout+xml"/>
  <Override PartName="/docProps/app.xml" ContentType="application/vnd.openxmlformats-officedocument.extended-properties+xml"/>
  <Override PartName="/ppt/slideMasters/slideMaster23.xml" ContentType="application/vnd.openxmlformats-officedocument.presentationml.slideMaster+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theme/theme26.xml" ContentType="application/vnd.openxmlformats-officedocument.theme+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10.xml" ContentType="application/vnd.openxmlformats-officedocument.presentationml.slideLayout+xml"/>
  <Default Extension="vml" ContentType="application/vnd.openxmlformats-officedocument.vmlDrawing"/>
  <Override PartName="/ppt/theme/theme15.xml" ContentType="application/vnd.openxmlformats-officedocument.theme+xml"/>
  <Override PartName="/ppt/slideLayouts/slideLayout99.xml" ContentType="application/vnd.openxmlformats-officedocument.presentationml.slideLayout+xml"/>
  <Override PartName="/ppt/theme/theme22.xml" ContentType="application/vnd.openxmlformats-officedocument.theme+xml"/>
  <Override PartName="/ppt/slideMasters/slideMaster5.xml" ContentType="application/vnd.openxmlformats-officedocument.presentationml.slideMaster+xml"/>
  <Override PartName="/ppt/theme/theme7.xml" ContentType="application/vnd.openxmlformats-officedocument.theme+xml"/>
  <Override PartName="/ppt/slideLayouts/slideLayout59.xml" ContentType="application/vnd.openxmlformats-officedocument.presentationml.slideLayout+xml"/>
  <Override PartName="/ppt/theme/theme11.xml" ContentType="application/vnd.openxmlformats-officedocument.theme+xml"/>
  <Override PartName="/ppt/slideLayouts/slideLayout8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95.xml" ContentType="application/vnd.openxmlformats-officedocument.presentationml.slideLayout+xml"/>
  <Override PartName="/ppt/slideLayouts/slideLayout1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Layouts/slideLayout108.xml" ContentType="application/vnd.openxmlformats-officedocument.presentationml.slideLayout+xml"/>
  <Override PartName="/ppt/slideLayouts/slideLayout12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91.xml" ContentType="application/vnd.openxmlformats-officedocument.presentationml.slideLayout+xml"/>
  <Override PartName="/ppt/slideLayouts/slideLayout115.xml" ContentType="application/vnd.openxmlformats-officedocument.presentationml.slideLayout+xml"/>
  <Override PartName="/ppt/slideLayouts/slideLayout133.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Layouts/slideLayout104.xml" ContentType="application/vnd.openxmlformats-officedocument.presentationml.slideLayout+xml"/>
  <Override PartName="/ppt/slideLayouts/slideLayout122.xml" ContentType="application/vnd.openxmlformats-officedocument.presentationml.slideLayout+xml"/>
  <Override PartName="/ppt/slideMasters/slideMaster24.xml" ContentType="application/vnd.openxmlformats-officedocument.presentationml.slideMaster+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theme/theme16.xml" ContentType="application/vnd.openxmlformats-officedocument.theme+xml"/>
  <Override PartName="/ppt/slideLayouts/slideLayout111.xml" ContentType="application/vnd.openxmlformats-officedocument.presentationml.slideLayout+xml"/>
  <Override PartName="/ppt/theme/theme27.xml" ContentType="application/vnd.openxmlformats-officedocument.theme+xml"/>
  <Override PartName="/ppt/slideMasters/slideMaster13.xml" ContentType="application/vnd.openxmlformats-officedocument.presentationml.slideMaster+xml"/>
  <Override PartName="/ppt/slideLayouts/slideLayout100.xml" ContentType="application/vnd.openxmlformats-officedocument.presentationml.slideLayout+xml"/>
  <Override PartName="/ppt/theme/theme23.xml" ContentType="application/vnd.openxmlformats-officedocument.theme+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theme/theme12.xml" ContentType="application/vnd.openxmlformats-officedocument.theme+xml"/>
  <Override PartName="/ppt/slideLayouts/slideLayout89.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theme/theme4.xml" ContentType="application/vnd.openxmlformats-officedocument.them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Masters/slideMaster18.xml" ContentType="application/vnd.openxmlformats-officedocument.presentationml.slideMaster+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34.xml" ContentType="application/vnd.openxmlformats-officedocument.presentationml.slideLayout+xml"/>
  <Override PartName="/ppt/slideMasters/slideMaster25.xml" ContentType="application/vnd.openxmlformats-officedocument.presentationml.slideMaster+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theme/theme17.xml" ContentType="application/vnd.openxmlformats-officedocument.theme+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slideMasters/slideMaster21.xml" ContentType="application/vnd.openxmlformats-officedocument.presentationml.slideMaster+xml"/>
  <Override PartName="/ppt/theme/theme24.xml" ContentType="application/vnd.openxmlformats-officedocument.them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theme/theme20.xml" ContentType="application/vnd.openxmlformats-officedocument.them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Masters/slideMaster26.xml" ContentType="application/vnd.openxmlformats-officedocument.presentationml.slideMaster+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Masters/slideMaster15.xml" ContentType="application/vnd.openxmlformats-officedocument.presentationml.slideMaster+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theme/theme14.xml" ContentType="application/vnd.openxmlformats-officedocument.theme+xml"/>
  <Override PartName="/ppt/theme/theme25.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 id="2147483695" r:id="rId3"/>
    <p:sldMasterId id="2147483715" r:id="rId4"/>
    <p:sldMasterId id="2147483722" r:id="rId5"/>
    <p:sldMasterId id="2147483729" r:id="rId6"/>
    <p:sldMasterId id="2147483736" r:id="rId7"/>
    <p:sldMasterId id="2147483742" r:id="rId8"/>
    <p:sldMasterId id="2147483748" r:id="rId9"/>
    <p:sldMasterId id="2147483753" r:id="rId10"/>
    <p:sldMasterId id="2147483758" r:id="rId11"/>
    <p:sldMasterId id="2147483764" r:id="rId12"/>
    <p:sldMasterId id="2147483770" r:id="rId13"/>
    <p:sldMasterId id="2147483775" r:id="rId14"/>
    <p:sldMasterId id="2147483780" r:id="rId15"/>
    <p:sldMasterId id="2147483786" r:id="rId16"/>
    <p:sldMasterId id="2147483792" r:id="rId17"/>
    <p:sldMasterId id="2147483797" r:id="rId18"/>
    <p:sldMasterId id="2147483802" r:id="rId19"/>
    <p:sldMasterId id="2147483808" r:id="rId20"/>
    <p:sldMasterId id="2147483814" r:id="rId21"/>
    <p:sldMasterId id="2147483819" r:id="rId22"/>
    <p:sldMasterId id="2147483824" r:id="rId23"/>
    <p:sldMasterId id="2147483830" r:id="rId24"/>
    <p:sldMasterId id="2147483836" r:id="rId25"/>
    <p:sldMasterId id="2147483841" r:id="rId26"/>
  </p:sldMasterIdLst>
  <p:notesMasterIdLst>
    <p:notesMasterId r:id="rId49"/>
  </p:notesMasterIdLst>
  <p:sldIdLst>
    <p:sldId id="271" r:id="rId27"/>
    <p:sldId id="270" r:id="rId28"/>
    <p:sldId id="279" r:id="rId29"/>
    <p:sldId id="304" r:id="rId30"/>
    <p:sldId id="297" r:id="rId31"/>
    <p:sldId id="298" r:id="rId32"/>
    <p:sldId id="300" r:id="rId33"/>
    <p:sldId id="299" r:id="rId34"/>
    <p:sldId id="302" r:id="rId35"/>
    <p:sldId id="303" r:id="rId36"/>
    <p:sldId id="273" r:id="rId37"/>
    <p:sldId id="281" r:id="rId38"/>
    <p:sldId id="283" r:id="rId39"/>
    <p:sldId id="301" r:id="rId40"/>
    <p:sldId id="285" r:id="rId41"/>
    <p:sldId id="286" r:id="rId42"/>
    <p:sldId id="289" r:id="rId43"/>
    <p:sldId id="284" r:id="rId44"/>
    <p:sldId id="291" r:id="rId45"/>
    <p:sldId id="292" r:id="rId46"/>
    <p:sldId id="296" r:id="rId47"/>
    <p:sldId id="277" r:id="rId48"/>
  </p:sldIdLst>
  <p:sldSz cx="9144000" cy="6858000" type="screen4x3"/>
  <p:notesSz cx="6858000" cy="9144000"/>
  <p:defaultTextStyle>
    <a:defPPr>
      <a:defRPr lang="es-ES"/>
    </a:defPPr>
    <a:lvl1pPr algn="l" defTabSz="457200" rtl="0" fontAlgn="base">
      <a:spcBef>
        <a:spcPct val="0"/>
      </a:spcBef>
      <a:spcAft>
        <a:spcPct val="0"/>
      </a:spcAft>
      <a:defRPr kern="1200">
        <a:solidFill>
          <a:schemeClr val="tx1"/>
        </a:solidFill>
        <a:latin typeface="Arial"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Arial"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Arial"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Arial"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0" autoAdjust="0"/>
    <p:restoredTop sz="92829" autoAdjust="0"/>
  </p:normalViewPr>
  <p:slideViewPr>
    <p:cSldViewPr snapToGrid="0" snapToObjects="1">
      <p:cViewPr>
        <p:scale>
          <a:sx n="60" d="100"/>
          <a:sy n="60" d="100"/>
        </p:scale>
        <p:origin x="-893" y="-62"/>
      </p:cViewPr>
      <p:guideLst>
        <p:guide orient="horz" pos="2160"/>
        <p:guide pos="2880"/>
      </p:guideLst>
    </p:cSldViewPr>
  </p:slideViewPr>
  <p:outlineViewPr>
    <p:cViewPr>
      <p:scale>
        <a:sx n="33" d="100"/>
        <a:sy n="33" d="100"/>
      </p:scale>
      <p:origin x="0" y="12595"/>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8.xml"/><Relationship Id="rId42" Type="http://schemas.openxmlformats.org/officeDocument/2006/relationships/slide" Target="slides/slide16.xml"/><Relationship Id="rId47" Type="http://schemas.openxmlformats.org/officeDocument/2006/relationships/slide" Target="slides/slide21.xml"/><Relationship Id="rId50"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7.xml"/><Relationship Id="rId38" Type="http://schemas.openxmlformats.org/officeDocument/2006/relationships/slide" Target="slides/slide12.xml"/><Relationship Id="rId46"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3.xml"/><Relationship Id="rId41"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6.xml"/><Relationship Id="rId37" Type="http://schemas.openxmlformats.org/officeDocument/2006/relationships/slide" Target="slides/slide11.xml"/><Relationship Id="rId40" Type="http://schemas.openxmlformats.org/officeDocument/2006/relationships/slide" Target="slides/slide14.xml"/><Relationship Id="rId45" Type="http://schemas.openxmlformats.org/officeDocument/2006/relationships/slide" Target="slides/slide19.xml"/><Relationship Id="rId53"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2.xml"/><Relationship Id="rId36" Type="http://schemas.openxmlformats.org/officeDocument/2006/relationships/slide" Target="slides/slide10.xml"/><Relationship Id="rId49"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5.xml"/><Relationship Id="rId44" Type="http://schemas.openxmlformats.org/officeDocument/2006/relationships/slide" Target="slides/slide18.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1.xml"/><Relationship Id="rId30" Type="http://schemas.openxmlformats.org/officeDocument/2006/relationships/slide" Target="slides/slide4.xml"/><Relationship Id="rId35" Type="http://schemas.openxmlformats.org/officeDocument/2006/relationships/slide" Target="slides/slide9.xml"/><Relationship Id="rId43" Type="http://schemas.openxmlformats.org/officeDocument/2006/relationships/slide" Target="slides/slide17.xml"/><Relationship Id="rId48" Type="http://schemas.openxmlformats.org/officeDocument/2006/relationships/slide" Target="slides/slide22.xml"/><Relationship Id="rId8" Type="http://schemas.openxmlformats.org/officeDocument/2006/relationships/slideMaster" Target="slideMasters/slideMaster8.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705C50F3-12D6-484E-8643-FDAAEEE6F18D}" type="datetimeFigureOut">
              <a:rPr lang="es-CO"/>
              <a:pPr>
                <a:defRPr/>
              </a:pPr>
              <a:t>01/06/2015</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O"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O" noProof="0" smtClean="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39943DF7-0EA3-4210-A882-44F6A484D8AC}" type="slidenum">
              <a:rPr lang="es-CO"/>
              <a:pPr>
                <a:defRPr/>
              </a:pPr>
              <a:t>‹Nº›</a:t>
            </a:fld>
            <a:endParaRPr lang="es-C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37"/>
            <a:ext cx="7772400" cy="1470025"/>
          </a:xfrm>
        </p:spPr>
        <p:txBody>
          <a:bodyPr/>
          <a:lstStyle/>
          <a:p>
            <a:r>
              <a:rPr lang="es-ES_tradnl" smtClean="0"/>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p:txBody>
          <a:bodyPr/>
          <a:lstStyle>
            <a:lvl1pPr>
              <a:defRPr/>
            </a:lvl1pPr>
          </a:lstStyle>
          <a:p>
            <a:pPr>
              <a:defRPr/>
            </a:pPr>
            <a:fld id="{CC2B3348-9BC1-4FEC-AC98-19CC29080595}" type="datetimeFigureOut">
              <a:rPr lang="es-ES"/>
              <a:pPr>
                <a:defRPr/>
              </a:pPr>
              <a:t>01/06/2015</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2ECD92FA-77A3-4500-91FD-A3305FF77F5D}"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lvl1pPr>
              <a:defRPr/>
            </a:lvl1pPr>
          </a:lstStyle>
          <a:p>
            <a:pPr>
              <a:defRPr/>
            </a:pPr>
            <a:fld id="{A6C3CD3D-E66B-40AC-ADBE-88C3BD8A618F}" type="datetimeFigureOut">
              <a:rPr lang="es-ES"/>
              <a:pPr>
                <a:defRPr/>
              </a:pPr>
              <a:t>01/06/2015</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15480EA3-C9C9-41ED-B8A1-AD513DC25B05}" type="slidenum">
              <a:rPr lang="es-ES"/>
              <a:pPr>
                <a:defRPr/>
              </a:pPr>
              <a:t>‹Nº›</a:t>
            </a:fld>
            <a:endParaRPr lang="es-E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E4EBE614-8EE5-9149-9785-DF5E06A31DCA}" type="datetimeFigureOut">
              <a:rPr lang="es-ES" smtClean="0"/>
              <a:pPr/>
              <a:t>01/06/2015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337037790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lvl1pPr algn="ctr">
              <a:defRPr/>
            </a:lvl1pPr>
          </a:lstStyle>
          <a:p>
            <a:r>
              <a:rPr lang="es-ES" smtClean="0"/>
              <a:t>Haga clic para modificar el estilo de título del patrón</a:t>
            </a:r>
            <a:endParaRPr lang="es-ES" dirty="0"/>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lvl1pPr>
              <a:defRPr/>
            </a:lvl1pPr>
          </a:lstStyle>
          <a:p>
            <a:pPr>
              <a:defRPr/>
            </a:pPr>
            <a:fld id="{2D744DBB-FD72-4E4F-A93A-0085D6565436}" type="datetimeFigureOut">
              <a:rPr lang="es-ES"/>
              <a:pPr>
                <a:defRPr/>
              </a:pPr>
              <a:t>01/06/2015</a:t>
            </a:fld>
            <a:endParaRPr lang="es-ES" dirty="0"/>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0E314203-12BE-A640-B99A-B9F8476BCA1C}" type="slidenum">
              <a:rPr lang="es-ES"/>
              <a:pPr>
                <a:defRPr/>
              </a:pPr>
              <a:t>‹Nº›</a:t>
            </a:fld>
            <a:endParaRPr lang="es-ES" dirty="0"/>
          </a:p>
        </p:txBody>
      </p:sp>
    </p:spTree>
    <p:extLst>
      <p:ext uri="{BB962C8B-B14F-4D97-AF65-F5344CB8AC3E}">
        <p14:creationId xmlns="" xmlns:p14="http://schemas.microsoft.com/office/powerpoint/2010/main" val="132077314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612188" y="191864"/>
            <a:ext cx="7090427" cy="666956"/>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a:xfrm>
            <a:off x="612188" y="1014140"/>
            <a:ext cx="8074611" cy="5112024"/>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4" name="Marcador de fecha 3"/>
          <p:cNvSpPr>
            <a:spLocks noGrp="1"/>
          </p:cNvSpPr>
          <p:nvPr>
            <p:ph type="dt" sz="half" idx="10"/>
          </p:nvPr>
        </p:nvSpPr>
        <p:spPr/>
        <p:txBody>
          <a:bodyPr/>
          <a:lstStyle>
            <a:lvl1pPr>
              <a:defRPr/>
            </a:lvl1pPr>
          </a:lstStyle>
          <a:p>
            <a:pPr>
              <a:defRPr/>
            </a:pPr>
            <a:fld id="{26BB749C-DBA5-4099-A36D-4B3E43A6F5E8}" type="datetimeFigureOut">
              <a:rPr lang="es-ES" smtClean="0"/>
              <a:pPr>
                <a:defRPr/>
              </a:pPr>
              <a:t>01/06/2015</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5B2CF012-BA43-4470-948A-9B1CE805AAC7}" type="slidenum">
              <a:rPr lang="es-ES" smtClean="0"/>
              <a:pPr>
                <a:defRPr/>
              </a:pPr>
              <a:t>‹Nº›</a:t>
            </a:fld>
            <a:endParaRPr lang="es-ES"/>
          </a:p>
        </p:txBody>
      </p:sp>
    </p:spTree>
    <p:extLst>
      <p:ext uri="{BB962C8B-B14F-4D97-AF65-F5344CB8AC3E}">
        <p14:creationId xmlns="" xmlns:p14="http://schemas.microsoft.com/office/powerpoint/2010/main" val="283057716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717168" y="274638"/>
            <a:ext cx="7012858" cy="1143000"/>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717168" y="1600200"/>
            <a:ext cx="37786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784910" y="1600200"/>
            <a:ext cx="390188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3"/>
          <p:cNvSpPr>
            <a:spLocks noGrp="1"/>
          </p:cNvSpPr>
          <p:nvPr>
            <p:ph type="dt" sz="half" idx="10"/>
          </p:nvPr>
        </p:nvSpPr>
        <p:spPr/>
        <p:txBody>
          <a:bodyPr/>
          <a:lstStyle>
            <a:lvl1pPr>
              <a:defRPr/>
            </a:lvl1pPr>
          </a:lstStyle>
          <a:p>
            <a:pPr>
              <a:defRPr/>
            </a:pPr>
            <a:fld id="{D0C4E90E-8D67-3D4F-ADBE-4BBB959726D3}" type="datetimeFigureOut">
              <a:rPr lang="es-ES"/>
              <a:pPr>
                <a:defRPr/>
              </a:pPr>
              <a:t>01/06/2015</a:t>
            </a:fld>
            <a:endParaRPr lang="es-ES" dirty="0"/>
          </a:p>
        </p:txBody>
      </p:sp>
      <p:sp>
        <p:nvSpPr>
          <p:cNvPr id="6" name="Marcador de pie de página 4"/>
          <p:cNvSpPr>
            <a:spLocks noGrp="1"/>
          </p:cNvSpPr>
          <p:nvPr>
            <p:ph type="ftr" sz="quarter" idx="11"/>
          </p:nvPr>
        </p:nvSpPr>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p:txBody>
          <a:bodyPr/>
          <a:lstStyle>
            <a:lvl1pPr>
              <a:defRPr/>
            </a:lvl1pPr>
          </a:lstStyle>
          <a:p>
            <a:pPr>
              <a:defRPr/>
            </a:pPr>
            <a:fld id="{0BE8E56B-4B2E-EB45-9DC2-7D75999F424C}" type="slidenum">
              <a:rPr lang="es-ES"/>
              <a:pPr>
                <a:defRPr/>
              </a:pPr>
              <a:t>‹Nº›</a:t>
            </a:fld>
            <a:endParaRPr lang="es-ES" dirty="0"/>
          </a:p>
        </p:txBody>
      </p:sp>
    </p:spTree>
    <p:extLst>
      <p:ext uri="{BB962C8B-B14F-4D97-AF65-F5344CB8AC3E}">
        <p14:creationId xmlns="" xmlns:p14="http://schemas.microsoft.com/office/powerpoint/2010/main" val="288778337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03450C82-A8CF-3942-A08B-E61B2789068B}" type="datetimeFigureOut">
              <a:rPr lang="es-ES"/>
              <a:pPr>
                <a:defRPr/>
              </a:pPr>
              <a:t>01/06/2015</a:t>
            </a:fld>
            <a:endParaRPr lang="es-ES" dirty="0"/>
          </a:p>
        </p:txBody>
      </p:sp>
      <p:sp>
        <p:nvSpPr>
          <p:cNvPr id="3" name="Marcador de pie de página 4"/>
          <p:cNvSpPr>
            <a:spLocks noGrp="1"/>
          </p:cNvSpPr>
          <p:nvPr>
            <p:ph type="ftr" sz="quarter" idx="11"/>
          </p:nvPr>
        </p:nvSpPr>
        <p:spPr/>
        <p:txBody>
          <a:bodyPr/>
          <a:lstStyle>
            <a:lvl1pPr>
              <a:defRPr/>
            </a:lvl1pPr>
          </a:lstStyle>
          <a:p>
            <a:pPr>
              <a:defRPr/>
            </a:pPr>
            <a:endParaRPr lang="es-ES"/>
          </a:p>
        </p:txBody>
      </p:sp>
      <p:sp>
        <p:nvSpPr>
          <p:cNvPr id="4" name="Marcador de número de diapositiva 5"/>
          <p:cNvSpPr>
            <a:spLocks noGrp="1"/>
          </p:cNvSpPr>
          <p:nvPr>
            <p:ph type="sldNum" sz="quarter" idx="12"/>
          </p:nvPr>
        </p:nvSpPr>
        <p:spPr/>
        <p:txBody>
          <a:bodyPr/>
          <a:lstStyle>
            <a:lvl1pPr>
              <a:defRPr/>
            </a:lvl1pPr>
          </a:lstStyle>
          <a:p>
            <a:pPr>
              <a:defRPr/>
            </a:pPr>
            <a:fld id="{1D182635-D3F8-1643-A2B3-029BB78DD283}" type="slidenum">
              <a:rPr lang="es-ES"/>
              <a:pPr>
                <a:defRPr/>
              </a:pPr>
              <a:t>‹Nº›</a:t>
            </a:fld>
            <a:endParaRPr lang="es-ES" dirty="0"/>
          </a:p>
        </p:txBody>
      </p:sp>
    </p:spTree>
    <p:extLst>
      <p:ext uri="{BB962C8B-B14F-4D97-AF65-F5344CB8AC3E}">
        <p14:creationId xmlns="" xmlns:p14="http://schemas.microsoft.com/office/powerpoint/2010/main" val="364114986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85629" y="218921"/>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3803479" y="21892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685629" y="1380971"/>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a:xfrm>
            <a:off x="685629" y="6302221"/>
            <a:ext cx="2133600" cy="365125"/>
          </a:xfrm>
        </p:spPr>
        <p:txBody>
          <a:bodyPr/>
          <a:lstStyle>
            <a:lvl1pPr>
              <a:defRPr/>
            </a:lvl1pPr>
          </a:lstStyle>
          <a:p>
            <a:pPr>
              <a:defRPr/>
            </a:pPr>
            <a:fld id="{1C1DD200-725A-BC48-82D9-99CC6E657EFC}" type="datetimeFigureOut">
              <a:rPr lang="es-ES"/>
              <a:pPr>
                <a:defRPr/>
              </a:pPr>
              <a:t>01/06/2015</a:t>
            </a:fld>
            <a:endParaRPr lang="es-ES" dirty="0"/>
          </a:p>
        </p:txBody>
      </p:sp>
      <p:sp>
        <p:nvSpPr>
          <p:cNvPr id="6" name="Marcador de pie de página 4"/>
          <p:cNvSpPr>
            <a:spLocks noGrp="1"/>
          </p:cNvSpPr>
          <p:nvPr>
            <p:ph type="ftr" sz="quarter" idx="11"/>
          </p:nvPr>
        </p:nvSpPr>
        <p:spPr>
          <a:xfrm>
            <a:off x="3352629" y="6302221"/>
            <a:ext cx="2895600" cy="365125"/>
          </a:xfrm>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a:xfrm>
            <a:off x="6781629" y="6302221"/>
            <a:ext cx="2133600" cy="365125"/>
          </a:xfrm>
        </p:spPr>
        <p:txBody>
          <a:bodyPr/>
          <a:lstStyle>
            <a:lvl1pPr>
              <a:defRPr/>
            </a:lvl1pPr>
          </a:lstStyle>
          <a:p>
            <a:pPr>
              <a:defRPr/>
            </a:pPr>
            <a:fld id="{1801DC48-D73F-4749-B682-24F6F7CAA88B}" type="slidenum">
              <a:rPr lang="es-ES"/>
              <a:pPr>
                <a:defRPr/>
              </a:pPr>
              <a:t>‹Nº›</a:t>
            </a:fld>
            <a:endParaRPr lang="es-ES" dirty="0"/>
          </a:p>
        </p:txBody>
      </p:sp>
    </p:spTree>
    <p:extLst>
      <p:ext uri="{BB962C8B-B14F-4D97-AF65-F5344CB8AC3E}">
        <p14:creationId xmlns="" xmlns:p14="http://schemas.microsoft.com/office/powerpoint/2010/main" val="141769251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ES"/>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46077219-03CA-9B4F-91A1-3C2084D4E589}" type="datetimeFigureOut">
              <a:rPr lang="es-ES"/>
              <a:pPr>
                <a:defRPr/>
              </a:pPr>
              <a:t>01/06/2015</a:t>
            </a:fld>
            <a:endParaRPr lang="es-ES" dirty="0"/>
          </a:p>
        </p:txBody>
      </p:sp>
      <p:sp>
        <p:nvSpPr>
          <p:cNvPr id="5"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68715E35-8E3A-C74B-9423-FF9E17BE8884}" type="slidenum">
              <a:rPr lang="es-ES"/>
              <a:pPr>
                <a:defRPr/>
              </a:pPr>
              <a:t>‹Nº›</a:t>
            </a:fld>
            <a:endParaRPr lang="es-ES" dirty="0"/>
          </a:p>
        </p:txBody>
      </p:sp>
    </p:spTree>
    <p:extLst>
      <p:ext uri="{BB962C8B-B14F-4D97-AF65-F5344CB8AC3E}">
        <p14:creationId xmlns="" xmlns:p14="http://schemas.microsoft.com/office/powerpoint/2010/main" val="95462090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418259" y="274638"/>
            <a:ext cx="8229600" cy="1143000"/>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CE6DB1A0-F2EA-BD48-A244-54A3BDCF817E}" type="datetimeFigureOut">
              <a:rPr lang="es-ES"/>
              <a:pPr>
                <a:defRPr/>
              </a:pPr>
              <a:t>01/06/2015</a:t>
            </a:fld>
            <a:endParaRPr lang="es-ES" dirty="0"/>
          </a:p>
        </p:txBody>
      </p:sp>
      <p:sp>
        <p:nvSpPr>
          <p:cNvPr id="5"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E05F3B2C-9AEF-2245-8536-80CC28AC882E}" type="slidenum">
              <a:rPr lang="es-ES"/>
              <a:pPr>
                <a:defRPr/>
              </a:pPr>
              <a:t>‹Nº›</a:t>
            </a:fld>
            <a:endParaRPr lang="es-ES" dirty="0"/>
          </a:p>
        </p:txBody>
      </p:sp>
    </p:spTree>
    <p:extLst>
      <p:ext uri="{BB962C8B-B14F-4D97-AF65-F5344CB8AC3E}">
        <p14:creationId xmlns="" xmlns:p14="http://schemas.microsoft.com/office/powerpoint/2010/main" val="427366449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418259" y="274638"/>
            <a:ext cx="8229600" cy="1143000"/>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A7C0C7B4-F6E7-164F-9EE7-FA746B479687}" type="datetimeFigureOut">
              <a:rPr lang="es-ES"/>
              <a:pPr>
                <a:defRPr/>
              </a:pPr>
              <a:t>01/06/2015</a:t>
            </a:fld>
            <a:endParaRPr lang="es-ES" dirty="0"/>
          </a:p>
        </p:txBody>
      </p:sp>
      <p:sp>
        <p:nvSpPr>
          <p:cNvPr id="6"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CCD24A1E-DA07-2D45-82A2-B50544B2259B}" type="slidenum">
              <a:rPr lang="es-ES"/>
              <a:pPr>
                <a:defRPr/>
              </a:pPr>
              <a:t>‹Nº›</a:t>
            </a:fld>
            <a:endParaRPr lang="es-ES" dirty="0"/>
          </a:p>
        </p:txBody>
      </p:sp>
    </p:spTree>
    <p:extLst>
      <p:ext uri="{BB962C8B-B14F-4D97-AF65-F5344CB8AC3E}">
        <p14:creationId xmlns="" xmlns:p14="http://schemas.microsoft.com/office/powerpoint/2010/main" val="246537006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1325" y="173592"/>
            <a:ext cx="8026533" cy="657820"/>
          </a:xfrm>
          <a:prstGeom prst="rect">
            <a:avLst/>
          </a:prstGeom>
        </p:spPr>
        <p:txBody>
          <a:bodyPr/>
          <a:lstStyle/>
          <a:p>
            <a:r>
              <a:rPr lang="es-ES" smtClean="0"/>
              <a:t>Haga clic para modificar el estilo de título del patrón</a:t>
            </a:r>
            <a:endParaRPr lang="es-ES"/>
          </a:p>
        </p:txBody>
      </p:sp>
      <p:sp>
        <p:nvSpPr>
          <p:cNvPr id="3"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805A8197-9A5C-0441-AF6E-A8D1174AC3D4}" type="datetimeFigureOut">
              <a:rPr lang="es-ES"/>
              <a:pPr>
                <a:defRPr/>
              </a:pPr>
              <a:t>01/06/2015</a:t>
            </a:fld>
            <a:endParaRPr lang="es-ES" dirty="0"/>
          </a:p>
        </p:txBody>
      </p:sp>
      <p:sp>
        <p:nvSpPr>
          <p:cNvPr id="4"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5"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74903155-7D0C-774F-B0DF-27A899B92600}" type="slidenum">
              <a:rPr lang="es-ES"/>
              <a:pPr>
                <a:defRPr/>
              </a:pPr>
              <a:t>‹Nº›</a:t>
            </a:fld>
            <a:endParaRPr lang="es-ES" dirty="0"/>
          </a:p>
        </p:txBody>
      </p:sp>
    </p:spTree>
    <p:extLst>
      <p:ext uri="{BB962C8B-B14F-4D97-AF65-F5344CB8AC3E}">
        <p14:creationId xmlns="" xmlns:p14="http://schemas.microsoft.com/office/powerpoint/2010/main" val="2148204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50"/>
            <a:ext cx="2057400" cy="5851525"/>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74650"/>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lvl1pPr>
              <a:defRPr/>
            </a:lvl1pPr>
          </a:lstStyle>
          <a:p>
            <a:pPr>
              <a:defRPr/>
            </a:pPr>
            <a:fld id="{E996CF8D-066F-4BC8-AAFE-2E09F2FFBAB4}" type="datetimeFigureOut">
              <a:rPr lang="es-ES"/>
              <a:pPr>
                <a:defRPr/>
              </a:pPr>
              <a:t>01/06/2015</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40CCC843-7190-487E-BE43-4CB4015ED034}" type="slidenum">
              <a:rPr lang="es-ES"/>
              <a:pPr>
                <a:defRPr/>
              </a:pPr>
              <a:t>‹Nº›</a:t>
            </a:fld>
            <a:endParaRPr lang="es-E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0718B24D-F206-9247-8F42-58FCC093E7C4}" type="datetimeFigureOut">
              <a:rPr lang="es-ES"/>
              <a:pPr>
                <a:defRPr/>
              </a:pPr>
              <a:t>01/06/2015</a:t>
            </a:fld>
            <a:endParaRPr lang="es-ES" dirty="0"/>
          </a:p>
        </p:txBody>
      </p:sp>
      <p:sp>
        <p:nvSpPr>
          <p:cNvPr id="6"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16C75641-8CA9-C842-B5A4-814C1781DEE5}" type="slidenum">
              <a:rPr lang="es-ES"/>
              <a:pPr>
                <a:defRPr/>
              </a:pPr>
              <a:t>‹Nº›</a:t>
            </a:fld>
            <a:endParaRPr lang="es-ES" dirty="0"/>
          </a:p>
        </p:txBody>
      </p:sp>
    </p:spTree>
    <p:extLst>
      <p:ext uri="{BB962C8B-B14F-4D97-AF65-F5344CB8AC3E}">
        <p14:creationId xmlns="" xmlns:p14="http://schemas.microsoft.com/office/powerpoint/2010/main" val="221444243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85EBBACE-364B-014B-8C2C-43163C8316D5}" type="datetimeFigureOut">
              <a:rPr lang="es-ES" smtClean="0"/>
              <a:pPr/>
              <a:t>01/06/2015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402069690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5EBBACE-364B-014B-8C2C-43163C8316D5}" type="datetimeFigureOut">
              <a:rPr lang="es-ES" smtClean="0"/>
              <a:pPr/>
              <a:t>01/06/2015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100239709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85EBBACE-364B-014B-8C2C-43163C8316D5}" type="datetimeFigureOut">
              <a:rPr lang="es-ES" smtClean="0"/>
              <a:pPr/>
              <a:t>01/06/2015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18573056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392897" y="0"/>
            <a:ext cx="7260441" cy="1146175"/>
          </a:xfrm>
        </p:spPr>
        <p:txBody>
          <a:bodyPr/>
          <a:lstStyle/>
          <a:p>
            <a:r>
              <a:rPr lang="es-ES" smtClean="0"/>
              <a:t>Haga clic para modificar el estilo de título del patrón</a:t>
            </a:r>
            <a:endParaRPr lang="es-ES" dirty="0"/>
          </a:p>
        </p:txBody>
      </p:sp>
      <p:sp>
        <p:nvSpPr>
          <p:cNvPr id="3" name="Marcador de fecha 2"/>
          <p:cNvSpPr>
            <a:spLocks noGrp="1"/>
          </p:cNvSpPr>
          <p:nvPr>
            <p:ph type="dt" sz="half" idx="10"/>
          </p:nvPr>
        </p:nvSpPr>
        <p:spPr/>
        <p:txBody>
          <a:bodyPr/>
          <a:lstStyle/>
          <a:p>
            <a:fld id="{85EBBACE-364B-014B-8C2C-43163C8316D5}" type="datetimeFigureOut">
              <a:rPr lang="es-ES" smtClean="0"/>
              <a:pPr/>
              <a:t>01/06/2015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264733009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E4EBE614-8EE5-9149-9785-DF5E06A31DCA}" type="datetimeFigureOut">
              <a:rPr lang="es-ES" smtClean="0"/>
              <a:pPr/>
              <a:t>01/06/2015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283810667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4EBE614-8EE5-9149-9785-DF5E06A31DCA}" type="datetimeFigureOut">
              <a:rPr lang="es-ES" smtClean="0"/>
              <a:pPr/>
              <a:t>01/06/2015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216784111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E4EBE614-8EE5-9149-9785-DF5E06A31DCA}" type="datetimeFigureOut">
              <a:rPr lang="es-ES" smtClean="0"/>
              <a:pPr/>
              <a:t>01/06/2015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75248052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E4EBE614-8EE5-9149-9785-DF5E06A31DCA}" type="datetimeFigureOut">
              <a:rPr lang="es-ES" smtClean="0"/>
              <a:pPr/>
              <a:t>01/06/2015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337037790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lvl1pPr algn="ctr">
              <a:defRPr/>
            </a:lvl1pPr>
          </a:lstStyle>
          <a:p>
            <a:r>
              <a:rPr lang="es-ES" smtClean="0"/>
              <a:t>Haga clic para modificar el estilo de título del patrón</a:t>
            </a:r>
            <a:endParaRPr lang="es-ES" dirty="0"/>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lvl1pPr>
              <a:defRPr/>
            </a:lvl1pPr>
          </a:lstStyle>
          <a:p>
            <a:pPr>
              <a:defRPr/>
            </a:pPr>
            <a:fld id="{46077219-03CA-9B4F-91A1-3C2084D4E589}" type="datetimeFigureOut">
              <a:rPr lang="es-ES" smtClean="0"/>
              <a:pPr>
                <a:defRPr/>
              </a:pPr>
              <a:t>01/06/2015</a:t>
            </a:fld>
            <a:endParaRPr lang="es-ES" dirty="0"/>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68715E35-8E3A-C74B-9423-FF9E17BE8884}" type="slidenum">
              <a:rPr lang="es-ES" smtClean="0"/>
              <a:pPr>
                <a:defRPr/>
              </a:pPr>
              <a:t>‹Nº›</a:t>
            </a:fld>
            <a:endParaRPr lang="es-ES" dirty="0"/>
          </a:p>
        </p:txBody>
      </p:sp>
    </p:spTree>
    <p:extLst>
      <p:ext uri="{BB962C8B-B14F-4D97-AF65-F5344CB8AC3E}">
        <p14:creationId xmlns="" xmlns:p14="http://schemas.microsoft.com/office/powerpoint/2010/main" val="1320773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6" y="2130437"/>
            <a:ext cx="5431079" cy="1470025"/>
          </a:xfrm>
        </p:spPr>
        <p:txBody>
          <a:bodyPr/>
          <a:lstStyle>
            <a:lvl1pPr algn="l">
              <a:defRPr/>
            </a:lvl1pPr>
          </a:lstStyle>
          <a:p>
            <a:r>
              <a:rPr lang="es-ES_tradnl" smtClean="0"/>
              <a:t>Clic para editar título</a:t>
            </a:r>
            <a:endParaRPr lang="es-ES"/>
          </a:p>
        </p:txBody>
      </p:sp>
      <p:sp>
        <p:nvSpPr>
          <p:cNvPr id="3" name="Subtítulo 2"/>
          <p:cNvSpPr>
            <a:spLocks noGrp="1"/>
          </p:cNvSpPr>
          <p:nvPr>
            <p:ph type="subTitle" idx="1"/>
          </p:nvPr>
        </p:nvSpPr>
        <p:spPr>
          <a:xfrm>
            <a:off x="685806" y="3886200"/>
            <a:ext cx="5431079" cy="1752600"/>
          </a:xfrm>
        </p:spPr>
        <p:txBody>
          <a:bodyPr>
            <a:normAutofit/>
          </a:bodyPr>
          <a:lstStyle>
            <a:lvl1pPr marL="0" indent="0" algn="l">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p:txBody>
          <a:bodyPr/>
          <a:lstStyle>
            <a:lvl1pPr>
              <a:defRPr/>
            </a:lvl1pPr>
          </a:lstStyle>
          <a:p>
            <a:pPr>
              <a:defRPr/>
            </a:pPr>
            <a:fld id="{E5AC1EC4-2E37-4DA4-B8F0-A626F9D86AC3}" type="datetimeFigureOut">
              <a:rPr lang="es-ES"/>
              <a:pPr>
                <a:defRPr/>
              </a:pPr>
              <a:t>01/06/2015</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F74660FE-8A30-45D7-B17B-C25F23A1B902}" type="slidenum">
              <a:rPr lang="es-ES"/>
              <a:pPr>
                <a:defRPr/>
              </a:pPr>
              <a:t>‹Nº›</a:t>
            </a:fld>
            <a:endParaRPr lang="es-E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612188" y="191864"/>
            <a:ext cx="7090427" cy="666956"/>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a:xfrm>
            <a:off x="612188" y="1014140"/>
            <a:ext cx="8074611" cy="5112024"/>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4" name="Marcador de fecha 3"/>
          <p:cNvSpPr>
            <a:spLocks noGrp="1"/>
          </p:cNvSpPr>
          <p:nvPr>
            <p:ph type="dt" sz="half" idx="10"/>
          </p:nvPr>
        </p:nvSpPr>
        <p:spPr/>
        <p:txBody>
          <a:bodyPr/>
          <a:lstStyle>
            <a:lvl1pPr>
              <a:defRPr/>
            </a:lvl1pPr>
          </a:lstStyle>
          <a:p>
            <a:pPr>
              <a:defRPr/>
            </a:pPr>
            <a:fld id="{CE6DB1A0-F2EA-BD48-A244-54A3BDCF817E}" type="datetimeFigureOut">
              <a:rPr lang="es-ES" smtClean="0"/>
              <a:pPr>
                <a:defRPr/>
              </a:pPr>
              <a:t>01/06/2015</a:t>
            </a:fld>
            <a:endParaRPr lang="es-ES" dirty="0"/>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E05F3B2C-9AEF-2245-8536-80CC28AC882E}" type="slidenum">
              <a:rPr lang="es-ES" smtClean="0"/>
              <a:pPr>
                <a:defRPr/>
              </a:pPr>
              <a:t>‹Nº›</a:t>
            </a:fld>
            <a:endParaRPr lang="es-ES" dirty="0"/>
          </a:p>
        </p:txBody>
      </p:sp>
    </p:spTree>
    <p:extLst>
      <p:ext uri="{BB962C8B-B14F-4D97-AF65-F5344CB8AC3E}">
        <p14:creationId xmlns="" xmlns:p14="http://schemas.microsoft.com/office/powerpoint/2010/main" val="283057716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717168" y="274638"/>
            <a:ext cx="7012858" cy="1143000"/>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717168" y="1600200"/>
            <a:ext cx="37786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784910" y="1600200"/>
            <a:ext cx="390188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3"/>
          <p:cNvSpPr>
            <a:spLocks noGrp="1"/>
          </p:cNvSpPr>
          <p:nvPr>
            <p:ph type="dt" sz="half" idx="10"/>
          </p:nvPr>
        </p:nvSpPr>
        <p:spPr/>
        <p:txBody>
          <a:bodyPr/>
          <a:lstStyle>
            <a:lvl1pPr>
              <a:defRPr/>
            </a:lvl1pPr>
          </a:lstStyle>
          <a:p>
            <a:pPr>
              <a:defRPr/>
            </a:pPr>
            <a:fld id="{A7C0C7B4-F6E7-164F-9EE7-FA746B479687}" type="datetimeFigureOut">
              <a:rPr lang="es-ES" smtClean="0"/>
              <a:pPr>
                <a:defRPr/>
              </a:pPr>
              <a:t>01/06/2015</a:t>
            </a:fld>
            <a:endParaRPr lang="es-ES" dirty="0"/>
          </a:p>
        </p:txBody>
      </p:sp>
      <p:sp>
        <p:nvSpPr>
          <p:cNvPr id="6" name="Marcador de pie de página 4"/>
          <p:cNvSpPr>
            <a:spLocks noGrp="1"/>
          </p:cNvSpPr>
          <p:nvPr>
            <p:ph type="ftr" sz="quarter" idx="11"/>
          </p:nvPr>
        </p:nvSpPr>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p:txBody>
          <a:bodyPr/>
          <a:lstStyle>
            <a:lvl1pPr>
              <a:defRPr/>
            </a:lvl1pPr>
          </a:lstStyle>
          <a:p>
            <a:pPr>
              <a:defRPr/>
            </a:pPr>
            <a:fld id="{CCD24A1E-DA07-2D45-82A2-B50544B2259B}" type="slidenum">
              <a:rPr lang="es-ES" smtClean="0"/>
              <a:pPr>
                <a:defRPr/>
              </a:pPr>
              <a:t>‹Nº›</a:t>
            </a:fld>
            <a:endParaRPr lang="es-ES" dirty="0"/>
          </a:p>
        </p:txBody>
      </p:sp>
    </p:spTree>
    <p:extLst>
      <p:ext uri="{BB962C8B-B14F-4D97-AF65-F5344CB8AC3E}">
        <p14:creationId xmlns="" xmlns:p14="http://schemas.microsoft.com/office/powerpoint/2010/main" val="288778337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03450C82-A8CF-3942-A08B-E61B2789068B}" type="datetimeFigureOut">
              <a:rPr lang="es-ES" smtClean="0"/>
              <a:pPr>
                <a:defRPr/>
              </a:pPr>
              <a:t>01/06/2015</a:t>
            </a:fld>
            <a:endParaRPr lang="es-ES" dirty="0"/>
          </a:p>
        </p:txBody>
      </p:sp>
      <p:sp>
        <p:nvSpPr>
          <p:cNvPr id="3" name="Marcador de pie de página 4"/>
          <p:cNvSpPr>
            <a:spLocks noGrp="1"/>
          </p:cNvSpPr>
          <p:nvPr>
            <p:ph type="ftr" sz="quarter" idx="11"/>
          </p:nvPr>
        </p:nvSpPr>
        <p:spPr/>
        <p:txBody>
          <a:bodyPr/>
          <a:lstStyle>
            <a:lvl1pPr>
              <a:defRPr/>
            </a:lvl1pPr>
          </a:lstStyle>
          <a:p>
            <a:pPr>
              <a:defRPr/>
            </a:pPr>
            <a:endParaRPr lang="es-ES"/>
          </a:p>
        </p:txBody>
      </p:sp>
      <p:sp>
        <p:nvSpPr>
          <p:cNvPr id="4" name="Marcador de número de diapositiva 5"/>
          <p:cNvSpPr>
            <a:spLocks noGrp="1"/>
          </p:cNvSpPr>
          <p:nvPr>
            <p:ph type="sldNum" sz="quarter" idx="12"/>
          </p:nvPr>
        </p:nvSpPr>
        <p:spPr/>
        <p:txBody>
          <a:bodyPr/>
          <a:lstStyle>
            <a:lvl1pPr>
              <a:defRPr/>
            </a:lvl1pPr>
          </a:lstStyle>
          <a:p>
            <a:pPr>
              <a:defRPr/>
            </a:pPr>
            <a:fld id="{1D182635-D3F8-1643-A2B3-029BB78DD283}" type="slidenum">
              <a:rPr lang="es-ES" smtClean="0"/>
              <a:pPr>
                <a:defRPr/>
              </a:pPr>
              <a:t>‹Nº›</a:t>
            </a:fld>
            <a:endParaRPr lang="es-ES" dirty="0"/>
          </a:p>
        </p:txBody>
      </p:sp>
    </p:spTree>
    <p:extLst>
      <p:ext uri="{BB962C8B-B14F-4D97-AF65-F5344CB8AC3E}">
        <p14:creationId xmlns="" xmlns:p14="http://schemas.microsoft.com/office/powerpoint/2010/main" val="364114986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85629" y="218921"/>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3803479" y="21892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685629" y="1380971"/>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a:xfrm>
            <a:off x="685629" y="6302221"/>
            <a:ext cx="2133600" cy="365125"/>
          </a:xfrm>
        </p:spPr>
        <p:txBody>
          <a:bodyPr/>
          <a:lstStyle>
            <a:lvl1pPr>
              <a:defRPr/>
            </a:lvl1pPr>
          </a:lstStyle>
          <a:p>
            <a:pPr>
              <a:defRPr/>
            </a:pPr>
            <a:fld id="{0718B24D-F206-9247-8F42-58FCC093E7C4}" type="datetimeFigureOut">
              <a:rPr lang="es-ES" smtClean="0"/>
              <a:pPr>
                <a:defRPr/>
              </a:pPr>
              <a:t>01/06/2015</a:t>
            </a:fld>
            <a:endParaRPr lang="es-ES" dirty="0"/>
          </a:p>
        </p:txBody>
      </p:sp>
      <p:sp>
        <p:nvSpPr>
          <p:cNvPr id="6" name="Marcador de pie de página 4"/>
          <p:cNvSpPr>
            <a:spLocks noGrp="1"/>
          </p:cNvSpPr>
          <p:nvPr>
            <p:ph type="ftr" sz="quarter" idx="11"/>
          </p:nvPr>
        </p:nvSpPr>
        <p:spPr>
          <a:xfrm>
            <a:off x="3352629" y="6302221"/>
            <a:ext cx="2895600" cy="365125"/>
          </a:xfrm>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a:xfrm>
            <a:off x="6781629" y="6302221"/>
            <a:ext cx="2133600" cy="365125"/>
          </a:xfrm>
        </p:spPr>
        <p:txBody>
          <a:bodyPr/>
          <a:lstStyle>
            <a:lvl1pPr>
              <a:defRPr/>
            </a:lvl1pPr>
          </a:lstStyle>
          <a:p>
            <a:pPr>
              <a:defRPr/>
            </a:pPr>
            <a:fld id="{16C75641-8CA9-C842-B5A4-814C1781DEE5}" type="slidenum">
              <a:rPr lang="es-ES" smtClean="0"/>
              <a:pPr>
                <a:defRPr/>
              </a:pPr>
              <a:t>‹Nº›</a:t>
            </a:fld>
            <a:endParaRPr lang="es-ES" dirty="0"/>
          </a:p>
        </p:txBody>
      </p:sp>
    </p:spTree>
    <p:extLst>
      <p:ext uri="{BB962C8B-B14F-4D97-AF65-F5344CB8AC3E}">
        <p14:creationId xmlns="" xmlns:p14="http://schemas.microsoft.com/office/powerpoint/2010/main" val="141769251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ES"/>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46077219-03CA-9B4F-91A1-3C2084D4E589}" type="datetimeFigureOut">
              <a:rPr lang="es-ES"/>
              <a:pPr>
                <a:defRPr/>
              </a:pPr>
              <a:t>01/06/2015</a:t>
            </a:fld>
            <a:endParaRPr lang="es-ES" dirty="0"/>
          </a:p>
        </p:txBody>
      </p:sp>
      <p:sp>
        <p:nvSpPr>
          <p:cNvPr id="5"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68715E35-8E3A-C74B-9423-FF9E17BE8884}" type="slidenum">
              <a:rPr lang="es-ES"/>
              <a:pPr>
                <a:defRPr/>
              </a:pPr>
              <a:t>‹Nº›</a:t>
            </a:fld>
            <a:endParaRPr lang="es-ES" dirty="0"/>
          </a:p>
        </p:txBody>
      </p:sp>
    </p:spTree>
    <p:extLst>
      <p:ext uri="{BB962C8B-B14F-4D97-AF65-F5344CB8AC3E}">
        <p14:creationId xmlns="" xmlns:p14="http://schemas.microsoft.com/office/powerpoint/2010/main" val="95462090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418259" y="274638"/>
            <a:ext cx="8229600" cy="1143000"/>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CE6DB1A0-F2EA-BD48-A244-54A3BDCF817E}" type="datetimeFigureOut">
              <a:rPr lang="es-ES"/>
              <a:pPr>
                <a:defRPr/>
              </a:pPr>
              <a:t>01/06/2015</a:t>
            </a:fld>
            <a:endParaRPr lang="es-ES" dirty="0"/>
          </a:p>
        </p:txBody>
      </p:sp>
      <p:sp>
        <p:nvSpPr>
          <p:cNvPr id="5"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E05F3B2C-9AEF-2245-8536-80CC28AC882E}" type="slidenum">
              <a:rPr lang="es-ES"/>
              <a:pPr>
                <a:defRPr/>
              </a:pPr>
              <a:t>‹Nº›</a:t>
            </a:fld>
            <a:endParaRPr lang="es-ES" dirty="0"/>
          </a:p>
        </p:txBody>
      </p:sp>
    </p:spTree>
    <p:extLst>
      <p:ext uri="{BB962C8B-B14F-4D97-AF65-F5344CB8AC3E}">
        <p14:creationId xmlns="" xmlns:p14="http://schemas.microsoft.com/office/powerpoint/2010/main" val="427366449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418259" y="274638"/>
            <a:ext cx="8229600" cy="1143000"/>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A7C0C7B4-F6E7-164F-9EE7-FA746B479687}" type="datetimeFigureOut">
              <a:rPr lang="es-ES"/>
              <a:pPr>
                <a:defRPr/>
              </a:pPr>
              <a:t>01/06/2015</a:t>
            </a:fld>
            <a:endParaRPr lang="es-ES" dirty="0"/>
          </a:p>
        </p:txBody>
      </p:sp>
      <p:sp>
        <p:nvSpPr>
          <p:cNvPr id="6"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CCD24A1E-DA07-2D45-82A2-B50544B2259B}" type="slidenum">
              <a:rPr lang="es-ES"/>
              <a:pPr>
                <a:defRPr/>
              </a:pPr>
              <a:t>‹Nº›</a:t>
            </a:fld>
            <a:endParaRPr lang="es-ES" dirty="0"/>
          </a:p>
        </p:txBody>
      </p:sp>
    </p:spTree>
    <p:extLst>
      <p:ext uri="{BB962C8B-B14F-4D97-AF65-F5344CB8AC3E}">
        <p14:creationId xmlns="" xmlns:p14="http://schemas.microsoft.com/office/powerpoint/2010/main" val="246537006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1325" y="173592"/>
            <a:ext cx="8026533" cy="657820"/>
          </a:xfrm>
          <a:prstGeom prst="rect">
            <a:avLst/>
          </a:prstGeom>
        </p:spPr>
        <p:txBody>
          <a:bodyPr/>
          <a:lstStyle/>
          <a:p>
            <a:r>
              <a:rPr lang="es-ES" smtClean="0"/>
              <a:t>Haga clic para modificar el estilo de título del patrón</a:t>
            </a:r>
            <a:endParaRPr lang="es-ES"/>
          </a:p>
        </p:txBody>
      </p:sp>
      <p:sp>
        <p:nvSpPr>
          <p:cNvPr id="3"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805A8197-9A5C-0441-AF6E-A8D1174AC3D4}" type="datetimeFigureOut">
              <a:rPr lang="es-ES"/>
              <a:pPr>
                <a:defRPr/>
              </a:pPr>
              <a:t>01/06/2015</a:t>
            </a:fld>
            <a:endParaRPr lang="es-ES" dirty="0"/>
          </a:p>
        </p:txBody>
      </p:sp>
      <p:sp>
        <p:nvSpPr>
          <p:cNvPr id="4"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5"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74903155-7D0C-774F-B0DF-27A899B92600}" type="slidenum">
              <a:rPr lang="es-ES"/>
              <a:pPr>
                <a:defRPr/>
              </a:pPr>
              <a:t>‹Nº›</a:t>
            </a:fld>
            <a:endParaRPr lang="es-ES" dirty="0"/>
          </a:p>
        </p:txBody>
      </p:sp>
    </p:spTree>
    <p:extLst>
      <p:ext uri="{BB962C8B-B14F-4D97-AF65-F5344CB8AC3E}">
        <p14:creationId xmlns="" xmlns:p14="http://schemas.microsoft.com/office/powerpoint/2010/main" val="214820471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0718B24D-F206-9247-8F42-58FCC093E7C4}" type="datetimeFigureOut">
              <a:rPr lang="es-ES"/>
              <a:pPr>
                <a:defRPr/>
              </a:pPr>
              <a:t>01/06/2015</a:t>
            </a:fld>
            <a:endParaRPr lang="es-ES" dirty="0"/>
          </a:p>
        </p:txBody>
      </p:sp>
      <p:sp>
        <p:nvSpPr>
          <p:cNvPr id="6"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16C75641-8CA9-C842-B5A4-814C1781DEE5}" type="slidenum">
              <a:rPr lang="es-ES"/>
              <a:pPr>
                <a:defRPr/>
              </a:pPr>
              <a:t>‹Nº›</a:t>
            </a:fld>
            <a:endParaRPr lang="es-ES" dirty="0"/>
          </a:p>
        </p:txBody>
      </p:sp>
    </p:spTree>
    <p:extLst>
      <p:ext uri="{BB962C8B-B14F-4D97-AF65-F5344CB8AC3E}">
        <p14:creationId xmlns="" xmlns:p14="http://schemas.microsoft.com/office/powerpoint/2010/main" val="221444243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85EBBACE-364B-014B-8C2C-43163C8316D5}" type="datetimeFigureOut">
              <a:rPr lang="es-ES" smtClean="0"/>
              <a:pPr/>
              <a:t>01/06/2015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4020696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lvl1pPr>
              <a:defRPr/>
            </a:lvl1pPr>
          </a:lstStyle>
          <a:p>
            <a:pPr>
              <a:defRPr/>
            </a:pPr>
            <a:fld id="{70F5EE5E-CFF5-4D45-9D88-C7AFAC2B13EE}" type="datetimeFigureOut">
              <a:rPr lang="es-ES"/>
              <a:pPr>
                <a:defRPr/>
              </a:pPr>
              <a:t>01/06/2015</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7E3F90E0-D9AE-4CC2-AE8B-7770CEE3187E}" type="slidenum">
              <a:rPr lang="es-ES"/>
              <a:pPr>
                <a:defRPr/>
              </a:pPr>
              <a:t>‹Nº›</a:t>
            </a:fld>
            <a:endParaRPr lang="es-E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5EBBACE-364B-014B-8C2C-43163C8316D5}" type="datetimeFigureOut">
              <a:rPr lang="es-ES" smtClean="0"/>
              <a:pPr/>
              <a:t>01/06/2015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100239709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85EBBACE-364B-014B-8C2C-43163C8316D5}" type="datetimeFigureOut">
              <a:rPr lang="es-ES" smtClean="0"/>
              <a:pPr/>
              <a:t>01/06/2015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18573056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392897" y="0"/>
            <a:ext cx="7260441" cy="1146175"/>
          </a:xfrm>
        </p:spPr>
        <p:txBody>
          <a:bodyPr/>
          <a:lstStyle/>
          <a:p>
            <a:r>
              <a:rPr lang="es-ES" smtClean="0"/>
              <a:t>Haga clic para modificar el estilo de título del patrón</a:t>
            </a:r>
            <a:endParaRPr lang="es-ES" dirty="0"/>
          </a:p>
        </p:txBody>
      </p:sp>
      <p:sp>
        <p:nvSpPr>
          <p:cNvPr id="3" name="Marcador de fecha 2"/>
          <p:cNvSpPr>
            <a:spLocks noGrp="1"/>
          </p:cNvSpPr>
          <p:nvPr>
            <p:ph type="dt" sz="half" idx="10"/>
          </p:nvPr>
        </p:nvSpPr>
        <p:spPr/>
        <p:txBody>
          <a:bodyPr/>
          <a:lstStyle/>
          <a:p>
            <a:fld id="{85EBBACE-364B-014B-8C2C-43163C8316D5}" type="datetimeFigureOut">
              <a:rPr lang="es-ES" smtClean="0"/>
              <a:pPr/>
              <a:t>01/06/2015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264733009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E4EBE614-8EE5-9149-9785-DF5E06A31DCA}" type="datetimeFigureOut">
              <a:rPr lang="es-ES" smtClean="0"/>
              <a:pPr/>
              <a:t>01/06/2015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283810667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4EBE614-8EE5-9149-9785-DF5E06A31DCA}" type="datetimeFigureOut">
              <a:rPr lang="es-ES" smtClean="0"/>
              <a:pPr/>
              <a:t>01/06/2015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216784111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E4EBE614-8EE5-9149-9785-DF5E06A31DCA}" type="datetimeFigureOut">
              <a:rPr lang="es-ES" smtClean="0"/>
              <a:pPr/>
              <a:t>01/06/2015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75248052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E4EBE614-8EE5-9149-9785-DF5E06A31DCA}" type="datetimeFigureOut">
              <a:rPr lang="es-ES" smtClean="0"/>
              <a:pPr/>
              <a:t>01/06/2015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3370377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12"/>
            <a:ext cx="7772400" cy="1362075"/>
          </a:xfrm>
        </p:spPr>
        <p:txBody>
          <a:bodyPr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lvl1pPr>
              <a:defRPr/>
            </a:lvl1pPr>
          </a:lstStyle>
          <a:p>
            <a:pPr>
              <a:defRPr/>
            </a:pPr>
            <a:fld id="{0636561E-E50B-49FB-8C7C-B47AD1F48A7A}" type="datetimeFigureOut">
              <a:rPr lang="es-ES"/>
              <a:pPr>
                <a:defRPr/>
              </a:pPr>
              <a:t>01/06/2015</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CA24618A-0C3F-44EA-9DA8-DD6180042B73}" type="slidenum">
              <a:rPr lang="es-ES"/>
              <a:pPr>
                <a:defRPr/>
              </a:pPr>
              <a:t>‹Nº›</a:t>
            </a:fld>
            <a:endParaRPr lang="es-E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fecha 3"/>
          <p:cNvSpPr>
            <a:spLocks noGrp="1"/>
          </p:cNvSpPr>
          <p:nvPr>
            <p:ph type="dt" sz="half" idx="10"/>
          </p:nvPr>
        </p:nvSpPr>
        <p:spPr/>
        <p:txBody>
          <a:bodyPr/>
          <a:lstStyle>
            <a:lvl1pPr>
              <a:defRPr/>
            </a:lvl1pPr>
          </a:lstStyle>
          <a:p>
            <a:pPr>
              <a:defRPr/>
            </a:pPr>
            <a:fld id="{C1D5CBF6-0C88-4D2A-AC93-7BB3493EAC14}" type="datetimeFigureOut">
              <a:rPr lang="es-ES"/>
              <a:pPr>
                <a:defRPr/>
              </a:pPr>
              <a:t>01/06/2015</a:t>
            </a:fld>
            <a:endParaRPr lang="es-ES"/>
          </a:p>
        </p:txBody>
      </p:sp>
      <p:sp>
        <p:nvSpPr>
          <p:cNvPr id="6" name="Marcador de pie de página 4"/>
          <p:cNvSpPr>
            <a:spLocks noGrp="1"/>
          </p:cNvSpPr>
          <p:nvPr>
            <p:ph type="ftr" sz="quarter" idx="11"/>
          </p:nvPr>
        </p:nvSpPr>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p:txBody>
          <a:bodyPr/>
          <a:lstStyle>
            <a:lvl1pPr>
              <a:defRPr/>
            </a:lvl1pPr>
          </a:lstStyle>
          <a:p>
            <a:pPr>
              <a:defRPr/>
            </a:pPr>
            <a:fld id="{C8899FB7-F00A-4AD3-84FA-FE281A932DDD}" type="slidenum">
              <a:rPr lang="es-ES"/>
              <a:pPr>
                <a:defRPr/>
              </a:pPr>
              <a:t>‹Nº›</a:t>
            </a:fld>
            <a:endParaRPr lang="es-E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3"/>
          <p:cNvSpPr>
            <a:spLocks noGrp="1"/>
          </p:cNvSpPr>
          <p:nvPr>
            <p:ph type="dt" sz="half" idx="10"/>
          </p:nvPr>
        </p:nvSpPr>
        <p:spPr/>
        <p:txBody>
          <a:bodyPr/>
          <a:lstStyle>
            <a:lvl1pPr>
              <a:defRPr/>
            </a:lvl1pPr>
          </a:lstStyle>
          <a:p>
            <a:pPr>
              <a:defRPr/>
            </a:pPr>
            <a:fld id="{3B03D9D6-585B-4B24-A24C-FEA7AABF51F7}" type="datetimeFigureOut">
              <a:rPr lang="es-ES"/>
              <a:pPr>
                <a:defRPr/>
              </a:pPr>
              <a:t>01/06/2015</a:t>
            </a:fld>
            <a:endParaRPr lang="es-ES"/>
          </a:p>
        </p:txBody>
      </p:sp>
      <p:sp>
        <p:nvSpPr>
          <p:cNvPr id="8" name="Marcador de pie de página 4"/>
          <p:cNvSpPr>
            <a:spLocks noGrp="1"/>
          </p:cNvSpPr>
          <p:nvPr>
            <p:ph type="ftr" sz="quarter" idx="11"/>
          </p:nvPr>
        </p:nvSpPr>
        <p:spPr/>
        <p:txBody>
          <a:bodyPr/>
          <a:lstStyle>
            <a:lvl1pPr>
              <a:defRPr/>
            </a:lvl1pPr>
          </a:lstStyle>
          <a:p>
            <a:pPr>
              <a:defRPr/>
            </a:pPr>
            <a:endParaRPr lang="es-ES"/>
          </a:p>
        </p:txBody>
      </p:sp>
      <p:sp>
        <p:nvSpPr>
          <p:cNvPr id="9" name="Marcador de número de diapositiva 5"/>
          <p:cNvSpPr>
            <a:spLocks noGrp="1"/>
          </p:cNvSpPr>
          <p:nvPr>
            <p:ph type="sldNum" sz="quarter" idx="12"/>
          </p:nvPr>
        </p:nvSpPr>
        <p:spPr/>
        <p:txBody>
          <a:bodyPr/>
          <a:lstStyle>
            <a:lvl1pPr>
              <a:defRPr/>
            </a:lvl1pPr>
          </a:lstStyle>
          <a:p>
            <a:pPr>
              <a:defRPr/>
            </a:pPr>
            <a:fld id="{4F4B24CA-AB09-452A-98CB-CEAD7CD59E24}" type="slidenum">
              <a:rPr lang="es-ES"/>
              <a:pPr>
                <a:defRPr/>
              </a:pPr>
              <a:t>‹Nº›</a:t>
            </a:fld>
            <a:endParaRPr lang="es-E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3"/>
          <p:cNvSpPr>
            <a:spLocks noGrp="1"/>
          </p:cNvSpPr>
          <p:nvPr>
            <p:ph type="dt" sz="half" idx="10"/>
          </p:nvPr>
        </p:nvSpPr>
        <p:spPr/>
        <p:txBody>
          <a:bodyPr/>
          <a:lstStyle>
            <a:lvl1pPr>
              <a:defRPr/>
            </a:lvl1pPr>
          </a:lstStyle>
          <a:p>
            <a:pPr>
              <a:defRPr/>
            </a:pPr>
            <a:fld id="{CE4BD556-9A18-4341-A57E-0BE154F90D8A}" type="datetimeFigureOut">
              <a:rPr lang="es-ES"/>
              <a:pPr>
                <a:defRPr/>
              </a:pPr>
              <a:t>01/06/2015</a:t>
            </a:fld>
            <a:endParaRPr lang="es-ES"/>
          </a:p>
        </p:txBody>
      </p:sp>
      <p:sp>
        <p:nvSpPr>
          <p:cNvPr id="4" name="Marcador de pie de página 4"/>
          <p:cNvSpPr>
            <a:spLocks noGrp="1"/>
          </p:cNvSpPr>
          <p:nvPr>
            <p:ph type="ftr" sz="quarter" idx="11"/>
          </p:nvPr>
        </p:nvSpPr>
        <p:spPr/>
        <p:txBody>
          <a:bodyPr/>
          <a:lstStyle>
            <a:lvl1pPr>
              <a:defRPr/>
            </a:lvl1pPr>
          </a:lstStyle>
          <a:p>
            <a:pPr>
              <a:defRPr/>
            </a:pPr>
            <a:endParaRPr lang="es-ES"/>
          </a:p>
        </p:txBody>
      </p:sp>
      <p:sp>
        <p:nvSpPr>
          <p:cNvPr id="5" name="Marcador de número de diapositiva 5"/>
          <p:cNvSpPr>
            <a:spLocks noGrp="1"/>
          </p:cNvSpPr>
          <p:nvPr>
            <p:ph type="sldNum" sz="quarter" idx="12"/>
          </p:nvPr>
        </p:nvSpPr>
        <p:spPr/>
        <p:txBody>
          <a:bodyPr/>
          <a:lstStyle>
            <a:lvl1pPr>
              <a:defRPr/>
            </a:lvl1pPr>
          </a:lstStyle>
          <a:p>
            <a:pPr>
              <a:defRPr/>
            </a:pPr>
            <a:fld id="{A5F111AA-E619-4C72-8BDE-EB915CBD2FF8}" type="slidenum">
              <a:rPr lang="es-ES"/>
              <a:pPr>
                <a:defRPr/>
              </a:pPr>
              <a:t>‹Nº›</a:t>
            </a:fld>
            <a:endParaRPr lang="es-E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02BC7429-9C49-47E4-BDC6-3BF8CDF541DF}" type="datetimeFigureOut">
              <a:rPr lang="es-ES"/>
              <a:pPr>
                <a:defRPr/>
              </a:pPr>
              <a:t>01/06/2015</a:t>
            </a:fld>
            <a:endParaRPr lang="es-ES"/>
          </a:p>
        </p:txBody>
      </p:sp>
      <p:sp>
        <p:nvSpPr>
          <p:cNvPr id="3" name="Marcador de pie de página 4"/>
          <p:cNvSpPr>
            <a:spLocks noGrp="1"/>
          </p:cNvSpPr>
          <p:nvPr>
            <p:ph type="ftr" sz="quarter" idx="11"/>
          </p:nvPr>
        </p:nvSpPr>
        <p:spPr/>
        <p:txBody>
          <a:bodyPr/>
          <a:lstStyle>
            <a:lvl1pPr>
              <a:defRPr/>
            </a:lvl1pPr>
          </a:lstStyle>
          <a:p>
            <a:pPr>
              <a:defRPr/>
            </a:pPr>
            <a:endParaRPr lang="es-ES"/>
          </a:p>
        </p:txBody>
      </p:sp>
      <p:sp>
        <p:nvSpPr>
          <p:cNvPr id="4" name="Marcador de número de diapositiva 5"/>
          <p:cNvSpPr>
            <a:spLocks noGrp="1"/>
          </p:cNvSpPr>
          <p:nvPr>
            <p:ph type="sldNum" sz="quarter" idx="12"/>
          </p:nvPr>
        </p:nvSpPr>
        <p:spPr/>
        <p:txBody>
          <a:bodyPr/>
          <a:lstStyle>
            <a:lvl1pPr>
              <a:defRPr/>
            </a:lvl1pPr>
          </a:lstStyle>
          <a:p>
            <a:pPr>
              <a:defRPr/>
            </a:pPr>
            <a:fld id="{0BF8AC1C-354B-41CF-87D4-457898393F56}" type="slidenum">
              <a:rPr lang="es-ES"/>
              <a:pPr>
                <a:defRPr/>
              </a:pPr>
              <a:t>‹Nº›</a:t>
            </a:fld>
            <a:endParaRPr lang="es-E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6" y="273050"/>
            <a:ext cx="3008313" cy="1162050"/>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6"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8C2274A6-6DD9-4973-85B0-EAE7BC27CE08}" type="datetimeFigureOut">
              <a:rPr lang="es-ES"/>
              <a:pPr>
                <a:defRPr/>
              </a:pPr>
              <a:t>01/06/2015</a:t>
            </a:fld>
            <a:endParaRPr lang="es-ES"/>
          </a:p>
        </p:txBody>
      </p:sp>
      <p:sp>
        <p:nvSpPr>
          <p:cNvPr id="6" name="Marcador de pie de página 4"/>
          <p:cNvSpPr>
            <a:spLocks noGrp="1"/>
          </p:cNvSpPr>
          <p:nvPr>
            <p:ph type="ftr" sz="quarter" idx="11"/>
          </p:nvPr>
        </p:nvSpPr>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p:txBody>
          <a:bodyPr/>
          <a:lstStyle>
            <a:lvl1pPr>
              <a:defRPr/>
            </a:lvl1pPr>
          </a:lstStyle>
          <a:p>
            <a:pPr>
              <a:defRPr/>
            </a:pPr>
            <a:fld id="{97C4D37F-44D6-4528-8C28-2AEA3ACA2B6F}"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lvl1pPr>
              <a:defRPr/>
            </a:lvl1pPr>
          </a:lstStyle>
          <a:p>
            <a:pPr>
              <a:defRPr/>
            </a:pPr>
            <a:fld id="{26BB749C-DBA5-4099-A36D-4B3E43A6F5E8}" type="datetimeFigureOut">
              <a:rPr lang="es-ES"/>
              <a:pPr>
                <a:defRPr/>
              </a:pPr>
              <a:t>01/06/2015</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5B2CF012-BA43-4470-948A-9B1CE805AAC7}" type="slidenum">
              <a:rPr lang="es-ES"/>
              <a:pPr>
                <a:defRPr/>
              </a:pPr>
              <a:t>‹Nº›</a:t>
            </a:fld>
            <a:endParaRPr lang="es-E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DFB41F2E-0415-4D57-BB44-FED9DB650D78}" type="datetimeFigureOut">
              <a:rPr lang="es-ES"/>
              <a:pPr>
                <a:defRPr/>
              </a:pPr>
              <a:t>01/06/2015</a:t>
            </a:fld>
            <a:endParaRPr lang="es-ES"/>
          </a:p>
        </p:txBody>
      </p:sp>
      <p:sp>
        <p:nvSpPr>
          <p:cNvPr id="6" name="Marcador de pie de página 4"/>
          <p:cNvSpPr>
            <a:spLocks noGrp="1"/>
          </p:cNvSpPr>
          <p:nvPr>
            <p:ph type="ftr" sz="quarter" idx="11"/>
          </p:nvPr>
        </p:nvSpPr>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p:txBody>
          <a:bodyPr/>
          <a:lstStyle>
            <a:lvl1pPr>
              <a:defRPr/>
            </a:lvl1pPr>
          </a:lstStyle>
          <a:p>
            <a:pPr>
              <a:defRPr/>
            </a:pPr>
            <a:fld id="{F9C2CA38-10BD-4F0C-9105-5A4A6FF98591}" type="slidenum">
              <a:rPr lang="es-ES"/>
              <a:pPr>
                <a:defRPr/>
              </a:pPr>
              <a:t>‹Nº›</a:t>
            </a:fld>
            <a:endParaRPr lang="es-E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lvl1pPr>
              <a:defRPr/>
            </a:lvl1pPr>
          </a:lstStyle>
          <a:p>
            <a:pPr>
              <a:defRPr/>
            </a:pPr>
            <a:fld id="{16D40BEC-137D-449B-A5FB-11E5D1F24AC8}" type="datetimeFigureOut">
              <a:rPr lang="es-ES"/>
              <a:pPr>
                <a:defRPr/>
              </a:pPr>
              <a:t>01/06/2015</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D8E4B0D8-763E-498E-9434-76EAC8754EF3}" type="slidenum">
              <a:rPr lang="es-ES"/>
              <a:pPr>
                <a:defRPr/>
              </a:pPr>
              <a:t>‹Nº›</a:t>
            </a:fld>
            <a:endParaRPr lang="es-E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50"/>
            <a:ext cx="2057400" cy="5851525"/>
          </a:xfrm>
        </p:spPr>
        <p:txBody>
          <a:bodyPr vert="eaVert"/>
          <a:lstStyle/>
          <a:p>
            <a:r>
              <a:rPr lang="es-ES_tradnl" smtClean="0"/>
              <a:t>Clic para editar título</a:t>
            </a:r>
            <a:endParaRPr lang="es-ES"/>
          </a:p>
        </p:txBody>
      </p:sp>
      <p:sp>
        <p:nvSpPr>
          <p:cNvPr id="3" name="Marcador de texto vertical 2"/>
          <p:cNvSpPr>
            <a:spLocks noGrp="1"/>
          </p:cNvSpPr>
          <p:nvPr>
            <p:ph type="body" orient="vert" idx="1"/>
          </p:nvPr>
        </p:nvSpPr>
        <p:spPr>
          <a:xfrm>
            <a:off x="457200" y="274650"/>
            <a:ext cx="6019800" cy="5851525"/>
          </a:xfrm>
        </p:spPr>
        <p:txBody>
          <a:bodyPr vert="eaVert"/>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p:txBody>
          <a:bodyPr/>
          <a:lstStyle>
            <a:lvl1pPr>
              <a:defRPr/>
            </a:lvl1pPr>
          </a:lstStyle>
          <a:p>
            <a:pPr>
              <a:defRPr/>
            </a:pPr>
            <a:fld id="{AAF32990-31A6-43AB-B9C9-B0F356DA1343}" type="datetimeFigureOut">
              <a:rPr lang="es-ES"/>
              <a:pPr>
                <a:defRPr/>
              </a:pPr>
              <a:t>01/06/2015</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9D1A9831-E472-4402-8DFA-A75D4BD40C8A}" type="slidenum">
              <a:rPr lang="es-ES"/>
              <a:pPr>
                <a:defRPr/>
              </a:pPr>
              <a:t>‹Nº›</a:t>
            </a:fld>
            <a:endParaRPr lang="es-E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apositiva de título">
    <p:spTree>
      <p:nvGrpSpPr>
        <p:cNvPr id="1" name=""/>
        <p:cNvGrpSpPr/>
        <p:nvPr/>
      </p:nvGrpSpPr>
      <p:grpSpPr>
        <a:xfrm>
          <a:off x="0" y="0"/>
          <a:ext cx="0" cy="0"/>
          <a:chOff x="0" y="0"/>
          <a:chExt cx="0" cy="0"/>
        </a:xfrm>
      </p:grpSpPr>
      <p:pic>
        <p:nvPicPr>
          <p:cNvPr id="5" name="Imagen 2" descr="logo TU-01.jpg"/>
          <p:cNvPicPr>
            <a:picLocks noChangeAspect="1"/>
          </p:cNvPicPr>
          <p:nvPr/>
        </p:nvPicPr>
        <p:blipFill>
          <a:blip r:embed="rId2" cstate="print"/>
          <a:stretch>
            <a:fillRect/>
          </a:stretch>
        </p:blipFill>
        <p:spPr>
          <a:xfrm>
            <a:off x="6344126" y="420195"/>
            <a:ext cx="2022764" cy="719051"/>
          </a:xfrm>
          <a:prstGeom prst="rect">
            <a:avLst/>
          </a:prstGeom>
        </p:spPr>
      </p:pic>
      <p:pic>
        <p:nvPicPr>
          <p:cNvPr id="6" name="Imagen 3" descr="logo TU-02.jpg"/>
          <p:cNvPicPr>
            <a:picLocks noChangeAspect="1"/>
          </p:cNvPicPr>
          <p:nvPr/>
        </p:nvPicPr>
        <p:blipFill>
          <a:blip r:embed="rId3" cstate="print"/>
          <a:stretch>
            <a:fillRect/>
          </a:stretch>
        </p:blipFill>
        <p:spPr>
          <a:xfrm>
            <a:off x="456508" y="5853646"/>
            <a:ext cx="2136987" cy="78232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ítulo y tex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s-CO"/>
          </a:p>
        </p:txBody>
      </p:sp>
      <p:sp>
        <p:nvSpPr>
          <p:cNvPr id="8" name="Text Placeholder 7"/>
          <p:cNvSpPr>
            <a:spLocks noGrp="1"/>
          </p:cNvSpPr>
          <p:nvPr>
            <p:ph type="body" sz="quarter" idx="13"/>
          </p:nvPr>
        </p:nvSpPr>
        <p:spPr>
          <a:xfrm>
            <a:off x="422031" y="1508400"/>
            <a:ext cx="8301046" cy="4590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s-CO"/>
          </a:p>
        </p:txBody>
      </p:sp>
      <p:sp>
        <p:nvSpPr>
          <p:cNvPr id="4" name="Text Placeholder 3"/>
          <p:cNvSpPr>
            <a:spLocks noGrp="1"/>
          </p:cNvSpPr>
          <p:nvPr>
            <p:ph type="body" sz="quarter" idx="10"/>
          </p:nvPr>
        </p:nvSpPr>
        <p:spPr>
          <a:xfrm>
            <a:off x="422031" y="1508400"/>
            <a:ext cx="8301046" cy="4590000"/>
          </a:xfrm>
        </p:spPr>
        <p:txBody>
          <a:bodyPr/>
          <a:lstStyle>
            <a:lvl1pPr indent="-172800">
              <a:buClr>
                <a:schemeClr val="accent4"/>
              </a:buClr>
              <a:buFont typeface="Arial" pitchFamily="34" charset="0"/>
              <a:buChar char="•"/>
              <a:defRPr b="0"/>
            </a:lvl1pPr>
            <a:lvl2pPr marL="630000">
              <a:buFont typeface="Arial" pitchFamily="34" charset="0"/>
              <a:buChar char="–"/>
              <a:defRPr b="0"/>
            </a:lvl2pPr>
            <a:lvl3pPr marL="1076400">
              <a:defRPr b="0"/>
            </a:lvl3pPr>
            <a:lvl4pPr marL="1544400" indent="-230400">
              <a:defRPr b="0"/>
            </a:lvl4pPr>
            <a:lvl5pPr>
              <a:defRPr b="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s-CO"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idx="1"/>
          </p:nvPr>
        </p:nvSpPr>
        <p:spPr/>
        <p:txBody>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10"/>
          </p:nvPr>
        </p:nvSpPr>
        <p:spPr>
          <a:xfrm>
            <a:off x="457200" y="6356362"/>
            <a:ext cx="2133600" cy="365125"/>
          </a:xfrm>
          <a:prstGeom prst="rect">
            <a:avLst/>
          </a:prstGeom>
        </p:spPr>
        <p:txBody>
          <a:bodyPr/>
          <a:lstStyle>
            <a:lvl1pPr>
              <a:defRPr/>
            </a:lvl1pPr>
          </a:lstStyle>
          <a:p>
            <a:pPr>
              <a:defRPr/>
            </a:pPr>
            <a:fld id="{26BB749C-DBA5-4099-A36D-4B3E43A6F5E8}" type="datetimeFigureOut">
              <a:rPr lang="es-ES"/>
              <a:pPr>
                <a:defRPr/>
              </a:pPr>
              <a:t>01/06/2015</a:t>
            </a:fld>
            <a:endParaRPr lang="es-ES"/>
          </a:p>
        </p:txBody>
      </p:sp>
      <p:sp>
        <p:nvSpPr>
          <p:cNvPr id="5" name="Marcador de pie de página 4"/>
          <p:cNvSpPr>
            <a:spLocks noGrp="1"/>
          </p:cNvSpPr>
          <p:nvPr>
            <p:ph type="ftr" sz="quarter" idx="11"/>
          </p:nvPr>
        </p:nvSpPr>
        <p:spPr>
          <a:xfrm>
            <a:off x="3124200" y="6356362"/>
            <a:ext cx="2895600" cy="365125"/>
          </a:xfrm>
          <a:prstGeom prst="rect">
            <a:avLst/>
          </a:prstGeom>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a:xfrm>
            <a:off x="6553200" y="6356362"/>
            <a:ext cx="2133600" cy="365125"/>
          </a:xfrm>
          <a:prstGeom prst="rect">
            <a:avLst/>
          </a:prstGeom>
        </p:spPr>
        <p:txBody>
          <a:bodyPr/>
          <a:lstStyle>
            <a:lvl1pPr>
              <a:defRPr/>
            </a:lvl1pPr>
          </a:lstStyle>
          <a:p>
            <a:pPr>
              <a:defRPr/>
            </a:pPr>
            <a:fld id="{5B2CF012-BA43-4470-948A-9B1CE805AAC7}" type="slidenum">
              <a:rPr lang="es-ES"/>
              <a:pPr>
                <a:defRPr/>
              </a:pPr>
              <a:t>‹Nº›</a:t>
            </a:fld>
            <a:endParaRPr lang="es-E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apositiva de título">
    <p:spTree>
      <p:nvGrpSpPr>
        <p:cNvPr id="1" name=""/>
        <p:cNvGrpSpPr/>
        <p:nvPr/>
      </p:nvGrpSpPr>
      <p:grpSpPr>
        <a:xfrm>
          <a:off x="0" y="0"/>
          <a:ext cx="0" cy="0"/>
          <a:chOff x="0" y="0"/>
          <a:chExt cx="0" cy="0"/>
        </a:xfrm>
      </p:grpSpPr>
      <p:pic>
        <p:nvPicPr>
          <p:cNvPr id="5" name="Imagen 2" descr="logo TU-01.jpg"/>
          <p:cNvPicPr>
            <a:picLocks noChangeAspect="1"/>
          </p:cNvPicPr>
          <p:nvPr/>
        </p:nvPicPr>
        <p:blipFill>
          <a:blip r:embed="rId2" cstate="print"/>
          <a:stretch>
            <a:fillRect/>
          </a:stretch>
        </p:blipFill>
        <p:spPr>
          <a:xfrm>
            <a:off x="6344126" y="420193"/>
            <a:ext cx="2022764" cy="719051"/>
          </a:xfrm>
          <a:prstGeom prst="rect">
            <a:avLst/>
          </a:prstGeom>
        </p:spPr>
      </p:pic>
      <p:pic>
        <p:nvPicPr>
          <p:cNvPr id="6" name="Imagen 3" descr="logo TU-02.jpg"/>
          <p:cNvPicPr>
            <a:picLocks noChangeAspect="1"/>
          </p:cNvPicPr>
          <p:nvPr/>
        </p:nvPicPr>
        <p:blipFill>
          <a:blip r:embed="rId3" cstate="print"/>
          <a:stretch>
            <a:fillRect/>
          </a:stretch>
        </p:blipFill>
        <p:spPr>
          <a:xfrm>
            <a:off x="456508" y="5853646"/>
            <a:ext cx="2136987" cy="78232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12"/>
            <a:ext cx="7772400" cy="1362075"/>
          </a:xfrm>
        </p:spPr>
        <p:txBody>
          <a:bodyPr anchor="t"/>
          <a:lstStyle>
            <a:lvl1pPr algn="l">
              <a:defRPr sz="4000" b="1" cap="all"/>
            </a:lvl1pPr>
          </a:lstStyle>
          <a:p>
            <a:r>
              <a:rPr lang="es-ES_tradnl" smtClean="0"/>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smtClean="0"/>
              <a:t>Haga clic para modificar el estilo de texto del patrón</a:t>
            </a:r>
          </a:p>
        </p:txBody>
      </p:sp>
      <p:sp>
        <p:nvSpPr>
          <p:cNvPr id="4" name="Marcador de fecha 3"/>
          <p:cNvSpPr>
            <a:spLocks noGrp="1"/>
          </p:cNvSpPr>
          <p:nvPr>
            <p:ph type="dt" sz="half" idx="10"/>
          </p:nvPr>
        </p:nvSpPr>
        <p:spPr/>
        <p:txBody>
          <a:bodyPr/>
          <a:lstStyle>
            <a:lvl1pPr>
              <a:defRPr/>
            </a:lvl1pPr>
          </a:lstStyle>
          <a:p>
            <a:pPr>
              <a:defRPr/>
            </a:pPr>
            <a:fld id="{17BA71A8-D869-4C18-865B-B1A939573B61}" type="datetimeFigureOut">
              <a:rPr lang="es-ES"/>
              <a:pPr>
                <a:defRPr/>
              </a:pPr>
              <a:t>01/06/2015</a:t>
            </a:fld>
            <a:endParaRPr lang="es-ES"/>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AAECC8F3-7152-43CB-85BF-A8117777A7ED}" type="slidenum">
              <a:rPr lang="es-ES"/>
              <a:pPr>
                <a:defRPr/>
              </a:pPr>
              <a:t>‹Nº›</a:t>
            </a:fld>
            <a:endParaRPr lang="es-E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ítulo y tex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s-CO"/>
          </a:p>
        </p:txBody>
      </p:sp>
      <p:sp>
        <p:nvSpPr>
          <p:cNvPr id="8" name="Text Placeholder 7"/>
          <p:cNvSpPr>
            <a:spLocks noGrp="1"/>
          </p:cNvSpPr>
          <p:nvPr>
            <p:ph type="body" sz="quarter" idx="13"/>
          </p:nvPr>
        </p:nvSpPr>
        <p:spPr>
          <a:xfrm>
            <a:off x="422031" y="1508400"/>
            <a:ext cx="8301046" cy="4590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ex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s-CO"/>
          </a:p>
        </p:txBody>
      </p:sp>
      <p:sp>
        <p:nvSpPr>
          <p:cNvPr id="4" name="Text Placeholder 3"/>
          <p:cNvSpPr>
            <a:spLocks noGrp="1"/>
          </p:cNvSpPr>
          <p:nvPr>
            <p:ph type="body" sz="quarter" idx="10"/>
          </p:nvPr>
        </p:nvSpPr>
        <p:spPr>
          <a:xfrm>
            <a:off x="422031" y="1508400"/>
            <a:ext cx="8301046" cy="4590000"/>
          </a:xfrm>
        </p:spPr>
        <p:txBody>
          <a:bodyPr/>
          <a:lstStyle>
            <a:lvl1pPr indent="-172800">
              <a:buClr>
                <a:schemeClr val="accent4"/>
              </a:buClr>
              <a:buFont typeface="Arial" pitchFamily="34" charset="0"/>
              <a:buChar char="•"/>
              <a:defRPr b="0"/>
            </a:lvl1pPr>
            <a:lvl2pPr marL="630000">
              <a:buFont typeface="Arial" pitchFamily="34" charset="0"/>
              <a:buChar char="–"/>
              <a:defRPr b="0"/>
            </a:lvl2pPr>
            <a:lvl3pPr marL="1076400">
              <a:defRPr b="0"/>
            </a:lvl3pPr>
            <a:lvl4pPr marL="1544400" indent="-230400">
              <a:defRPr b="0"/>
            </a:lvl4pPr>
            <a:lvl5pPr>
              <a:defRPr b="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s-CO"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1_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6" y="2130437"/>
            <a:ext cx="5431079" cy="1470025"/>
          </a:xfrm>
        </p:spPr>
        <p:txBody>
          <a:bodyPr/>
          <a:lstStyle>
            <a:lvl1pPr algn="l">
              <a:defRPr/>
            </a:lvl1pPr>
          </a:lstStyle>
          <a:p>
            <a:r>
              <a:rPr lang="es-ES_tradnl" smtClean="0"/>
              <a:t>Clic para editar título</a:t>
            </a:r>
            <a:endParaRPr lang="es-ES"/>
          </a:p>
        </p:txBody>
      </p:sp>
      <p:sp>
        <p:nvSpPr>
          <p:cNvPr id="3" name="Subtítulo 2"/>
          <p:cNvSpPr>
            <a:spLocks noGrp="1"/>
          </p:cNvSpPr>
          <p:nvPr>
            <p:ph type="subTitle" idx="1"/>
          </p:nvPr>
        </p:nvSpPr>
        <p:spPr>
          <a:xfrm>
            <a:off x="685806" y="3886200"/>
            <a:ext cx="5431079" cy="1752600"/>
          </a:xfrm>
        </p:spPr>
        <p:txBody>
          <a:bodyPr>
            <a:normAutofit/>
          </a:bodyPr>
          <a:lstStyle>
            <a:lvl1pPr marL="0" indent="0" algn="l">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a:xfrm>
            <a:off x="457200" y="6356362"/>
            <a:ext cx="2133600" cy="365125"/>
          </a:xfrm>
          <a:prstGeom prst="rect">
            <a:avLst/>
          </a:prstGeom>
        </p:spPr>
        <p:txBody>
          <a:bodyPr/>
          <a:lstStyle>
            <a:lvl1pPr>
              <a:defRPr/>
            </a:lvl1pPr>
          </a:lstStyle>
          <a:p>
            <a:pPr>
              <a:defRPr/>
            </a:pPr>
            <a:fld id="{E5AC1EC4-2E37-4DA4-B8F0-A626F9D86AC3}" type="datetimeFigureOut">
              <a:rPr lang="es-ES"/>
              <a:pPr>
                <a:defRPr/>
              </a:pPr>
              <a:t>01/06/2015</a:t>
            </a:fld>
            <a:endParaRPr lang="es-ES"/>
          </a:p>
        </p:txBody>
      </p:sp>
      <p:sp>
        <p:nvSpPr>
          <p:cNvPr id="5" name="Marcador de pie de página 4"/>
          <p:cNvSpPr>
            <a:spLocks noGrp="1"/>
          </p:cNvSpPr>
          <p:nvPr>
            <p:ph type="ftr" sz="quarter" idx="11"/>
          </p:nvPr>
        </p:nvSpPr>
        <p:spPr>
          <a:xfrm>
            <a:off x="3124200" y="6356362"/>
            <a:ext cx="2895600" cy="365125"/>
          </a:xfrm>
          <a:prstGeom prst="rect">
            <a:avLst/>
          </a:prstGeom>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a:xfrm>
            <a:off x="6553200" y="6356362"/>
            <a:ext cx="2133600" cy="365125"/>
          </a:xfrm>
          <a:prstGeom prst="rect">
            <a:avLst/>
          </a:prstGeom>
        </p:spPr>
        <p:txBody>
          <a:bodyPr/>
          <a:lstStyle>
            <a:lvl1pPr>
              <a:defRPr/>
            </a:lvl1pPr>
          </a:lstStyle>
          <a:p>
            <a:pPr>
              <a:defRPr/>
            </a:pPr>
            <a:fld id="{F74660FE-8A30-45D7-B17B-C25F23A1B902}" type="slidenum">
              <a:rPr lang="es-ES"/>
              <a:pPr>
                <a:defRPr/>
              </a:pPr>
              <a:t>‹Nº›</a:t>
            </a:fld>
            <a:endParaRPr lang="es-E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Diapositiva de título">
    <p:spTree>
      <p:nvGrpSpPr>
        <p:cNvPr id="1" name=""/>
        <p:cNvGrpSpPr/>
        <p:nvPr/>
      </p:nvGrpSpPr>
      <p:grpSpPr>
        <a:xfrm>
          <a:off x="0" y="0"/>
          <a:ext cx="0" cy="0"/>
          <a:chOff x="0" y="0"/>
          <a:chExt cx="0" cy="0"/>
        </a:xfrm>
      </p:grpSpPr>
      <p:pic>
        <p:nvPicPr>
          <p:cNvPr id="5" name="Imagen 2" descr="logo TU-01.jpg"/>
          <p:cNvPicPr>
            <a:picLocks noChangeAspect="1"/>
          </p:cNvPicPr>
          <p:nvPr/>
        </p:nvPicPr>
        <p:blipFill>
          <a:blip r:embed="rId2" cstate="print"/>
          <a:stretch>
            <a:fillRect/>
          </a:stretch>
        </p:blipFill>
        <p:spPr>
          <a:xfrm>
            <a:off x="6344126" y="420189"/>
            <a:ext cx="2022764" cy="719051"/>
          </a:xfrm>
          <a:prstGeom prst="rect">
            <a:avLst/>
          </a:prstGeom>
        </p:spPr>
      </p:pic>
      <p:pic>
        <p:nvPicPr>
          <p:cNvPr id="6" name="Imagen 3" descr="logo TU-02.jpg"/>
          <p:cNvPicPr>
            <a:picLocks noChangeAspect="1"/>
          </p:cNvPicPr>
          <p:nvPr/>
        </p:nvPicPr>
        <p:blipFill>
          <a:blip r:embed="rId3" cstate="print"/>
          <a:stretch>
            <a:fillRect/>
          </a:stretch>
        </p:blipFill>
        <p:spPr>
          <a:xfrm>
            <a:off x="456508" y="5853646"/>
            <a:ext cx="2136987" cy="78232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ítulo y tex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s-CO"/>
          </a:p>
        </p:txBody>
      </p:sp>
      <p:sp>
        <p:nvSpPr>
          <p:cNvPr id="8" name="Text Placeholder 7"/>
          <p:cNvSpPr>
            <a:spLocks noGrp="1"/>
          </p:cNvSpPr>
          <p:nvPr>
            <p:ph type="body" sz="quarter" idx="13"/>
          </p:nvPr>
        </p:nvSpPr>
        <p:spPr>
          <a:xfrm>
            <a:off x="422031" y="1508400"/>
            <a:ext cx="8301046" cy="4590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s-CO"/>
          </a:p>
        </p:txBody>
      </p:sp>
      <p:sp>
        <p:nvSpPr>
          <p:cNvPr id="4" name="Text Placeholder 3"/>
          <p:cNvSpPr>
            <a:spLocks noGrp="1"/>
          </p:cNvSpPr>
          <p:nvPr>
            <p:ph type="body" sz="quarter" idx="10"/>
          </p:nvPr>
        </p:nvSpPr>
        <p:spPr>
          <a:xfrm>
            <a:off x="422031" y="1508400"/>
            <a:ext cx="8301046" cy="4590000"/>
          </a:xfrm>
        </p:spPr>
        <p:txBody>
          <a:bodyPr/>
          <a:lstStyle>
            <a:lvl1pPr indent="-172800">
              <a:buClr>
                <a:schemeClr val="accent4"/>
              </a:buClr>
              <a:buFont typeface="Arial" pitchFamily="34" charset="0"/>
              <a:buChar char="•"/>
              <a:defRPr b="0"/>
            </a:lvl1pPr>
            <a:lvl2pPr marL="630000">
              <a:buFont typeface="Arial" pitchFamily="34" charset="0"/>
              <a:buChar char="–"/>
              <a:defRPr b="0"/>
            </a:lvl2pPr>
            <a:lvl3pPr marL="1076400">
              <a:defRPr b="0"/>
            </a:lvl3pPr>
            <a:lvl4pPr marL="1544400" indent="-230400">
              <a:defRPr b="0"/>
            </a:lvl4pPr>
            <a:lvl5pPr>
              <a:defRPr b="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s-CO"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contenido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contenido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fecha 3"/>
          <p:cNvSpPr>
            <a:spLocks noGrp="1"/>
          </p:cNvSpPr>
          <p:nvPr>
            <p:ph type="dt" sz="half" idx="10"/>
          </p:nvPr>
        </p:nvSpPr>
        <p:spPr/>
        <p:txBody>
          <a:bodyPr/>
          <a:lstStyle>
            <a:lvl1pPr>
              <a:defRPr/>
            </a:lvl1pPr>
          </a:lstStyle>
          <a:p>
            <a:pPr>
              <a:defRPr/>
            </a:pPr>
            <a:fld id="{97FDFD4F-EAE6-404A-B92C-B0435EFED511}" type="datetimeFigureOut">
              <a:rPr lang="es-ES"/>
              <a:pPr>
                <a:defRPr/>
              </a:pPr>
              <a:t>01/06/2015</a:t>
            </a:fld>
            <a:endParaRPr lang="es-ES"/>
          </a:p>
        </p:txBody>
      </p:sp>
      <p:sp>
        <p:nvSpPr>
          <p:cNvPr id="6" name="Marcador de pie de página 4"/>
          <p:cNvSpPr>
            <a:spLocks noGrp="1"/>
          </p:cNvSpPr>
          <p:nvPr>
            <p:ph type="ftr" sz="quarter" idx="11"/>
          </p:nvPr>
        </p:nvSpPr>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p:txBody>
          <a:bodyPr/>
          <a:lstStyle>
            <a:lvl1pPr>
              <a:defRPr/>
            </a:lvl1pPr>
          </a:lstStyle>
          <a:p>
            <a:pPr>
              <a:defRPr/>
            </a:pPr>
            <a:fld id="{0340E865-C594-446F-8B8A-07A229494A0E}" type="slidenum">
              <a:rPr lang="es-ES"/>
              <a:pPr>
                <a:defRPr/>
              </a:pPr>
              <a:t>‹Nº›</a:t>
            </a:fld>
            <a:endParaRPr lang="es-E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O"/>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fld id="{26BB749C-DBA5-4099-A36D-4B3E43A6F5E8}" type="datetimeFigureOut">
              <a:rPr lang="es-ES" smtClean="0"/>
              <a:pPr>
                <a:defRPr/>
              </a:pPr>
              <a:t>01/06/2015</a:t>
            </a:fld>
            <a:endParaRPr lang="es-ES"/>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s-ES"/>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defRPr/>
            </a:pPr>
            <a:fld id="{5B2CF012-BA43-4470-948A-9B1CE805AAC7}" type="slidenum">
              <a:rPr lang="es-ES" smtClean="0"/>
              <a:pPr>
                <a:defRPr/>
              </a:pPr>
              <a:t>‹Nº›</a:t>
            </a:fld>
            <a:endParaRPr lang="es-E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Diapositiva de título">
    <p:spTree>
      <p:nvGrpSpPr>
        <p:cNvPr id="1" name=""/>
        <p:cNvGrpSpPr/>
        <p:nvPr/>
      </p:nvGrpSpPr>
      <p:grpSpPr>
        <a:xfrm>
          <a:off x="0" y="0"/>
          <a:ext cx="0" cy="0"/>
          <a:chOff x="0" y="0"/>
          <a:chExt cx="0" cy="0"/>
        </a:xfrm>
      </p:grpSpPr>
      <p:pic>
        <p:nvPicPr>
          <p:cNvPr id="5" name="Imagen 2" descr="logo TU-01.jpg"/>
          <p:cNvPicPr>
            <a:picLocks noChangeAspect="1"/>
          </p:cNvPicPr>
          <p:nvPr/>
        </p:nvPicPr>
        <p:blipFill>
          <a:blip r:embed="rId2" cstate="print"/>
          <a:stretch>
            <a:fillRect/>
          </a:stretch>
        </p:blipFill>
        <p:spPr>
          <a:xfrm>
            <a:off x="6344126" y="420183"/>
            <a:ext cx="2022764" cy="719051"/>
          </a:xfrm>
          <a:prstGeom prst="rect">
            <a:avLst/>
          </a:prstGeom>
        </p:spPr>
      </p:pic>
      <p:pic>
        <p:nvPicPr>
          <p:cNvPr id="6" name="Imagen 3" descr="logo TU-02.jpg"/>
          <p:cNvPicPr>
            <a:picLocks noChangeAspect="1"/>
          </p:cNvPicPr>
          <p:nvPr/>
        </p:nvPicPr>
        <p:blipFill>
          <a:blip r:embed="rId3" cstate="print"/>
          <a:stretch>
            <a:fillRect/>
          </a:stretch>
        </p:blipFill>
        <p:spPr>
          <a:xfrm>
            <a:off x="456508" y="5853646"/>
            <a:ext cx="2136987" cy="782320"/>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ítulo y tex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s-CO"/>
          </a:p>
        </p:txBody>
      </p:sp>
      <p:sp>
        <p:nvSpPr>
          <p:cNvPr id="8" name="Text Placeholder 7"/>
          <p:cNvSpPr>
            <a:spLocks noGrp="1"/>
          </p:cNvSpPr>
          <p:nvPr>
            <p:ph type="body" sz="quarter" idx="13"/>
          </p:nvPr>
        </p:nvSpPr>
        <p:spPr>
          <a:xfrm>
            <a:off x="422031" y="1508400"/>
            <a:ext cx="8301046" cy="4590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xt with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s-CO"/>
          </a:p>
        </p:txBody>
      </p:sp>
      <p:sp>
        <p:nvSpPr>
          <p:cNvPr id="4" name="Text Placeholder 3"/>
          <p:cNvSpPr>
            <a:spLocks noGrp="1"/>
          </p:cNvSpPr>
          <p:nvPr>
            <p:ph type="body" sz="quarter" idx="10"/>
          </p:nvPr>
        </p:nvSpPr>
        <p:spPr>
          <a:xfrm>
            <a:off x="422031" y="1508400"/>
            <a:ext cx="8301046" cy="4590000"/>
          </a:xfrm>
        </p:spPr>
        <p:txBody>
          <a:bodyPr/>
          <a:lstStyle>
            <a:lvl1pPr indent="-172800">
              <a:buClr>
                <a:schemeClr val="accent4"/>
              </a:buClr>
              <a:buFont typeface="Arial" pitchFamily="34" charset="0"/>
              <a:buChar char="•"/>
              <a:defRPr b="0"/>
            </a:lvl1pPr>
            <a:lvl2pPr marL="630000">
              <a:buFont typeface="Arial" pitchFamily="34" charset="0"/>
              <a:buChar char="–"/>
              <a:defRPr b="0"/>
            </a:lvl2pPr>
            <a:lvl3pPr marL="1076400">
              <a:defRPr b="0"/>
            </a:lvl3pPr>
            <a:lvl4pPr marL="1544400" indent="-230400">
              <a:defRPr b="0"/>
            </a:lvl4pPr>
            <a:lvl5pPr>
              <a:defRPr b="0"/>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s-CO"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cSld name="1_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6" y="2130437"/>
            <a:ext cx="5431079" cy="1470025"/>
          </a:xfrm>
        </p:spPr>
        <p:txBody>
          <a:bodyPr/>
          <a:lstStyle>
            <a:lvl1pPr algn="l">
              <a:defRPr/>
            </a:lvl1pPr>
          </a:lstStyle>
          <a:p>
            <a:r>
              <a:rPr lang="es-ES_tradnl" smtClean="0"/>
              <a:t>Clic para editar título</a:t>
            </a:r>
            <a:endParaRPr lang="es-ES"/>
          </a:p>
        </p:txBody>
      </p:sp>
      <p:sp>
        <p:nvSpPr>
          <p:cNvPr id="3" name="Subtítulo 2"/>
          <p:cNvSpPr>
            <a:spLocks noGrp="1"/>
          </p:cNvSpPr>
          <p:nvPr>
            <p:ph type="subTitle" idx="1"/>
          </p:nvPr>
        </p:nvSpPr>
        <p:spPr>
          <a:xfrm>
            <a:off x="685806" y="3886200"/>
            <a:ext cx="5431079" cy="1752600"/>
          </a:xfrm>
        </p:spPr>
        <p:txBody>
          <a:bodyPr>
            <a:normAutofit/>
          </a:bodyPr>
          <a:lstStyle>
            <a:lvl1pPr marL="0" indent="0" algn="l">
              <a:buNone/>
              <a:defRPr sz="24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smtClean="0"/>
              <a:t>Haga clic para modificar el estilo de subtítulo del patrón</a:t>
            </a:r>
            <a:endParaRPr lang="es-ES"/>
          </a:p>
        </p:txBody>
      </p:sp>
      <p:sp>
        <p:nvSpPr>
          <p:cNvPr id="4" name="Marcador de fecha 3"/>
          <p:cNvSpPr>
            <a:spLocks noGrp="1"/>
          </p:cNvSpPr>
          <p:nvPr>
            <p:ph type="dt" sz="half" idx="10"/>
          </p:nvPr>
        </p:nvSpPr>
        <p:spPr>
          <a:xfrm>
            <a:off x="457200" y="6356362"/>
            <a:ext cx="2133600" cy="365125"/>
          </a:xfrm>
          <a:prstGeom prst="rect">
            <a:avLst/>
          </a:prstGeom>
        </p:spPr>
        <p:txBody>
          <a:bodyPr/>
          <a:lstStyle>
            <a:lvl1pPr>
              <a:defRPr/>
            </a:lvl1pPr>
          </a:lstStyle>
          <a:p>
            <a:pPr>
              <a:defRPr/>
            </a:pPr>
            <a:fld id="{E5AC1EC4-2E37-4DA4-B8F0-A626F9D86AC3}" type="datetimeFigureOut">
              <a:rPr lang="es-ES"/>
              <a:pPr>
                <a:defRPr/>
              </a:pPr>
              <a:t>01/06/2015</a:t>
            </a:fld>
            <a:endParaRPr lang="es-ES"/>
          </a:p>
        </p:txBody>
      </p:sp>
      <p:sp>
        <p:nvSpPr>
          <p:cNvPr id="5" name="Marcador de pie de página 4"/>
          <p:cNvSpPr>
            <a:spLocks noGrp="1"/>
          </p:cNvSpPr>
          <p:nvPr>
            <p:ph type="ftr" sz="quarter" idx="11"/>
          </p:nvPr>
        </p:nvSpPr>
        <p:spPr>
          <a:xfrm>
            <a:off x="3124200" y="6356362"/>
            <a:ext cx="2895600" cy="365125"/>
          </a:xfrm>
          <a:prstGeom prst="rect">
            <a:avLst/>
          </a:prstGeom>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a:xfrm>
            <a:off x="6553200" y="6356362"/>
            <a:ext cx="2133600" cy="365125"/>
          </a:xfrm>
          <a:prstGeom prst="rect">
            <a:avLst/>
          </a:prstGeom>
        </p:spPr>
        <p:txBody>
          <a:bodyPr/>
          <a:lstStyle>
            <a:lvl1pPr>
              <a:defRPr/>
            </a:lvl1pPr>
          </a:lstStyle>
          <a:p>
            <a:pPr>
              <a:defRPr/>
            </a:pPr>
            <a:fld id="{F74660FE-8A30-45D7-B17B-C25F23A1B902}" type="slidenum">
              <a:rPr lang="es-ES"/>
              <a:pPr>
                <a:defRPr/>
              </a:pPr>
              <a:t>‹Nº›</a:t>
            </a:fld>
            <a:endParaRPr lang="es-E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lvl1pPr algn="ctr">
              <a:defRPr/>
            </a:lvl1pPr>
          </a:lstStyle>
          <a:p>
            <a:r>
              <a:rPr lang="es-ES" smtClean="0"/>
              <a:t>Haga clic para modificar el estilo de título del patrón</a:t>
            </a:r>
            <a:endParaRPr lang="es-ES" dirty="0"/>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lvl1pPr>
              <a:defRPr/>
            </a:lvl1pPr>
          </a:lstStyle>
          <a:p>
            <a:pPr>
              <a:defRPr/>
            </a:pPr>
            <a:fld id="{2D744DBB-FD72-4E4F-A93A-0085D6565436}" type="datetimeFigureOut">
              <a:rPr lang="es-ES"/>
              <a:pPr>
                <a:defRPr/>
              </a:pPr>
              <a:t>01/06/2015</a:t>
            </a:fld>
            <a:endParaRPr lang="es-ES" dirty="0"/>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0E314203-12BE-A640-B99A-B9F8476BCA1C}" type="slidenum">
              <a:rPr lang="es-ES"/>
              <a:pPr>
                <a:defRPr/>
              </a:pPr>
              <a:t>‹Nº›</a:t>
            </a:fld>
            <a:endParaRPr lang="es-ES" dirty="0"/>
          </a:p>
        </p:txBody>
      </p:sp>
    </p:spTree>
    <p:extLst>
      <p:ext uri="{BB962C8B-B14F-4D97-AF65-F5344CB8AC3E}">
        <p14:creationId xmlns="" xmlns:p14="http://schemas.microsoft.com/office/powerpoint/2010/main" val="13207731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612188" y="191864"/>
            <a:ext cx="7090427" cy="666956"/>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a:xfrm>
            <a:off x="612188" y="1014140"/>
            <a:ext cx="8074611" cy="5112024"/>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4" name="Marcador de fecha 3"/>
          <p:cNvSpPr>
            <a:spLocks noGrp="1"/>
          </p:cNvSpPr>
          <p:nvPr>
            <p:ph type="dt" sz="half" idx="10"/>
          </p:nvPr>
        </p:nvSpPr>
        <p:spPr/>
        <p:txBody>
          <a:bodyPr/>
          <a:lstStyle>
            <a:lvl1pPr>
              <a:defRPr/>
            </a:lvl1pPr>
          </a:lstStyle>
          <a:p>
            <a:pPr>
              <a:defRPr/>
            </a:pPr>
            <a:fld id="{F9510130-80AE-D644-91D4-D5871B5A2AF2}" type="datetimeFigureOut">
              <a:rPr lang="es-ES"/>
              <a:pPr>
                <a:defRPr/>
              </a:pPr>
              <a:t>01/06/2015</a:t>
            </a:fld>
            <a:endParaRPr lang="es-ES" dirty="0"/>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6088C64C-146F-B046-B32C-737DFF6FFF89}" type="slidenum">
              <a:rPr lang="es-ES"/>
              <a:pPr>
                <a:defRPr/>
              </a:pPr>
              <a:t>‹Nº›</a:t>
            </a:fld>
            <a:endParaRPr lang="es-ES" dirty="0"/>
          </a:p>
        </p:txBody>
      </p:sp>
    </p:spTree>
    <p:extLst>
      <p:ext uri="{BB962C8B-B14F-4D97-AF65-F5344CB8AC3E}">
        <p14:creationId xmlns="" xmlns:p14="http://schemas.microsoft.com/office/powerpoint/2010/main" val="283057716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717168" y="274638"/>
            <a:ext cx="7012858" cy="1143000"/>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717168" y="1600200"/>
            <a:ext cx="37786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784910" y="1600200"/>
            <a:ext cx="390188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3"/>
          <p:cNvSpPr>
            <a:spLocks noGrp="1"/>
          </p:cNvSpPr>
          <p:nvPr>
            <p:ph type="dt" sz="half" idx="10"/>
          </p:nvPr>
        </p:nvSpPr>
        <p:spPr/>
        <p:txBody>
          <a:bodyPr/>
          <a:lstStyle>
            <a:lvl1pPr>
              <a:defRPr/>
            </a:lvl1pPr>
          </a:lstStyle>
          <a:p>
            <a:pPr>
              <a:defRPr/>
            </a:pPr>
            <a:fld id="{D0C4E90E-8D67-3D4F-ADBE-4BBB959726D3}" type="datetimeFigureOut">
              <a:rPr lang="es-ES"/>
              <a:pPr>
                <a:defRPr/>
              </a:pPr>
              <a:t>01/06/2015</a:t>
            </a:fld>
            <a:endParaRPr lang="es-ES" dirty="0"/>
          </a:p>
        </p:txBody>
      </p:sp>
      <p:sp>
        <p:nvSpPr>
          <p:cNvPr id="6" name="Marcador de pie de página 4"/>
          <p:cNvSpPr>
            <a:spLocks noGrp="1"/>
          </p:cNvSpPr>
          <p:nvPr>
            <p:ph type="ftr" sz="quarter" idx="11"/>
          </p:nvPr>
        </p:nvSpPr>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p:txBody>
          <a:bodyPr/>
          <a:lstStyle>
            <a:lvl1pPr>
              <a:defRPr/>
            </a:lvl1pPr>
          </a:lstStyle>
          <a:p>
            <a:pPr>
              <a:defRPr/>
            </a:pPr>
            <a:fld id="{0BE8E56B-4B2E-EB45-9DC2-7D75999F424C}" type="slidenum">
              <a:rPr lang="es-ES"/>
              <a:pPr>
                <a:defRPr/>
              </a:pPr>
              <a:t>‹Nº›</a:t>
            </a:fld>
            <a:endParaRPr lang="es-ES" dirty="0"/>
          </a:p>
        </p:txBody>
      </p:sp>
    </p:spTree>
    <p:extLst>
      <p:ext uri="{BB962C8B-B14F-4D97-AF65-F5344CB8AC3E}">
        <p14:creationId xmlns="" xmlns:p14="http://schemas.microsoft.com/office/powerpoint/2010/main" val="2887783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smtClean="0"/>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5" name="Marcador de texto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Haga clic para modificar el estilo de texto del patrón</a:t>
            </a:r>
          </a:p>
        </p:txBody>
      </p:sp>
      <p:sp>
        <p:nvSpPr>
          <p:cNvPr id="6" name="Marcador de contenido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7" name="Marcador de fecha 3"/>
          <p:cNvSpPr>
            <a:spLocks noGrp="1"/>
          </p:cNvSpPr>
          <p:nvPr>
            <p:ph type="dt" sz="half" idx="10"/>
          </p:nvPr>
        </p:nvSpPr>
        <p:spPr/>
        <p:txBody>
          <a:bodyPr/>
          <a:lstStyle>
            <a:lvl1pPr>
              <a:defRPr/>
            </a:lvl1pPr>
          </a:lstStyle>
          <a:p>
            <a:pPr>
              <a:defRPr/>
            </a:pPr>
            <a:fld id="{B017223E-6BB3-4597-85BB-3A27CF25FB7F}" type="datetimeFigureOut">
              <a:rPr lang="es-ES"/>
              <a:pPr>
                <a:defRPr/>
              </a:pPr>
              <a:t>01/06/2015</a:t>
            </a:fld>
            <a:endParaRPr lang="es-ES"/>
          </a:p>
        </p:txBody>
      </p:sp>
      <p:sp>
        <p:nvSpPr>
          <p:cNvPr id="8" name="Marcador de pie de página 4"/>
          <p:cNvSpPr>
            <a:spLocks noGrp="1"/>
          </p:cNvSpPr>
          <p:nvPr>
            <p:ph type="ftr" sz="quarter" idx="11"/>
          </p:nvPr>
        </p:nvSpPr>
        <p:spPr/>
        <p:txBody>
          <a:bodyPr/>
          <a:lstStyle>
            <a:lvl1pPr>
              <a:defRPr/>
            </a:lvl1pPr>
          </a:lstStyle>
          <a:p>
            <a:pPr>
              <a:defRPr/>
            </a:pPr>
            <a:endParaRPr lang="es-ES"/>
          </a:p>
        </p:txBody>
      </p:sp>
      <p:sp>
        <p:nvSpPr>
          <p:cNvPr id="9" name="Marcador de número de diapositiva 5"/>
          <p:cNvSpPr>
            <a:spLocks noGrp="1"/>
          </p:cNvSpPr>
          <p:nvPr>
            <p:ph type="sldNum" sz="quarter" idx="12"/>
          </p:nvPr>
        </p:nvSpPr>
        <p:spPr/>
        <p:txBody>
          <a:bodyPr/>
          <a:lstStyle>
            <a:lvl1pPr>
              <a:defRPr/>
            </a:lvl1pPr>
          </a:lstStyle>
          <a:p>
            <a:pPr>
              <a:defRPr/>
            </a:pPr>
            <a:fld id="{809022E6-2613-42DA-8E52-6A92FD151EA0}" type="slidenum">
              <a:rPr lang="es-ES"/>
              <a:pPr>
                <a:defRPr/>
              </a:pPr>
              <a:t>‹Nº›</a:t>
            </a:fld>
            <a:endParaRPr lang="es-E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03450C82-A8CF-3942-A08B-E61B2789068B}" type="datetimeFigureOut">
              <a:rPr lang="es-ES"/>
              <a:pPr>
                <a:defRPr/>
              </a:pPr>
              <a:t>01/06/2015</a:t>
            </a:fld>
            <a:endParaRPr lang="es-ES" dirty="0"/>
          </a:p>
        </p:txBody>
      </p:sp>
      <p:sp>
        <p:nvSpPr>
          <p:cNvPr id="3" name="Marcador de pie de página 4"/>
          <p:cNvSpPr>
            <a:spLocks noGrp="1"/>
          </p:cNvSpPr>
          <p:nvPr>
            <p:ph type="ftr" sz="quarter" idx="11"/>
          </p:nvPr>
        </p:nvSpPr>
        <p:spPr/>
        <p:txBody>
          <a:bodyPr/>
          <a:lstStyle>
            <a:lvl1pPr>
              <a:defRPr/>
            </a:lvl1pPr>
          </a:lstStyle>
          <a:p>
            <a:pPr>
              <a:defRPr/>
            </a:pPr>
            <a:endParaRPr lang="es-ES"/>
          </a:p>
        </p:txBody>
      </p:sp>
      <p:sp>
        <p:nvSpPr>
          <p:cNvPr id="4" name="Marcador de número de diapositiva 5"/>
          <p:cNvSpPr>
            <a:spLocks noGrp="1"/>
          </p:cNvSpPr>
          <p:nvPr>
            <p:ph type="sldNum" sz="quarter" idx="12"/>
          </p:nvPr>
        </p:nvSpPr>
        <p:spPr/>
        <p:txBody>
          <a:bodyPr/>
          <a:lstStyle>
            <a:lvl1pPr>
              <a:defRPr/>
            </a:lvl1pPr>
          </a:lstStyle>
          <a:p>
            <a:pPr>
              <a:defRPr/>
            </a:pPr>
            <a:fld id="{1D182635-D3F8-1643-A2B3-029BB78DD283}" type="slidenum">
              <a:rPr lang="es-ES"/>
              <a:pPr>
                <a:defRPr/>
              </a:pPr>
              <a:t>‹Nº›</a:t>
            </a:fld>
            <a:endParaRPr lang="es-ES" dirty="0"/>
          </a:p>
        </p:txBody>
      </p:sp>
    </p:spTree>
    <p:extLst>
      <p:ext uri="{BB962C8B-B14F-4D97-AF65-F5344CB8AC3E}">
        <p14:creationId xmlns="" xmlns:p14="http://schemas.microsoft.com/office/powerpoint/2010/main" val="364114986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85629" y="218921"/>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3803479" y="21892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685629" y="1380971"/>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a:xfrm>
            <a:off x="685629" y="6302221"/>
            <a:ext cx="2133600" cy="365125"/>
          </a:xfrm>
        </p:spPr>
        <p:txBody>
          <a:bodyPr/>
          <a:lstStyle>
            <a:lvl1pPr>
              <a:defRPr/>
            </a:lvl1pPr>
          </a:lstStyle>
          <a:p>
            <a:pPr>
              <a:defRPr/>
            </a:pPr>
            <a:fld id="{1C1DD200-725A-BC48-82D9-99CC6E657EFC}" type="datetimeFigureOut">
              <a:rPr lang="es-ES"/>
              <a:pPr>
                <a:defRPr/>
              </a:pPr>
              <a:t>01/06/2015</a:t>
            </a:fld>
            <a:endParaRPr lang="es-ES" dirty="0"/>
          </a:p>
        </p:txBody>
      </p:sp>
      <p:sp>
        <p:nvSpPr>
          <p:cNvPr id="6" name="Marcador de pie de página 4"/>
          <p:cNvSpPr>
            <a:spLocks noGrp="1"/>
          </p:cNvSpPr>
          <p:nvPr>
            <p:ph type="ftr" sz="quarter" idx="11"/>
          </p:nvPr>
        </p:nvSpPr>
        <p:spPr>
          <a:xfrm>
            <a:off x="3352629" y="6302221"/>
            <a:ext cx="2895600" cy="365125"/>
          </a:xfrm>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a:xfrm>
            <a:off x="6781629" y="6302221"/>
            <a:ext cx="2133600" cy="365125"/>
          </a:xfrm>
        </p:spPr>
        <p:txBody>
          <a:bodyPr/>
          <a:lstStyle>
            <a:lvl1pPr>
              <a:defRPr/>
            </a:lvl1pPr>
          </a:lstStyle>
          <a:p>
            <a:pPr>
              <a:defRPr/>
            </a:pPr>
            <a:fld id="{1801DC48-D73F-4749-B682-24F6F7CAA88B}" type="slidenum">
              <a:rPr lang="es-ES"/>
              <a:pPr>
                <a:defRPr/>
              </a:pPr>
              <a:t>‹Nº›</a:t>
            </a:fld>
            <a:endParaRPr lang="es-ES" dirty="0"/>
          </a:p>
        </p:txBody>
      </p:sp>
    </p:spTree>
    <p:extLst>
      <p:ext uri="{BB962C8B-B14F-4D97-AF65-F5344CB8AC3E}">
        <p14:creationId xmlns="" xmlns:p14="http://schemas.microsoft.com/office/powerpoint/2010/main" val="14176925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ES"/>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46077219-03CA-9B4F-91A1-3C2084D4E589}" type="datetimeFigureOut">
              <a:rPr lang="es-ES"/>
              <a:pPr>
                <a:defRPr/>
              </a:pPr>
              <a:t>01/06/2015</a:t>
            </a:fld>
            <a:endParaRPr lang="es-ES" dirty="0"/>
          </a:p>
        </p:txBody>
      </p:sp>
      <p:sp>
        <p:nvSpPr>
          <p:cNvPr id="5"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68715E35-8E3A-C74B-9423-FF9E17BE8884}" type="slidenum">
              <a:rPr lang="es-ES"/>
              <a:pPr>
                <a:defRPr/>
              </a:pPr>
              <a:t>‹Nº›</a:t>
            </a:fld>
            <a:endParaRPr lang="es-ES" dirty="0"/>
          </a:p>
        </p:txBody>
      </p:sp>
    </p:spTree>
    <p:extLst>
      <p:ext uri="{BB962C8B-B14F-4D97-AF65-F5344CB8AC3E}">
        <p14:creationId xmlns="" xmlns:p14="http://schemas.microsoft.com/office/powerpoint/2010/main" val="9546209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418259" y="274638"/>
            <a:ext cx="8229600" cy="1143000"/>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CE6DB1A0-F2EA-BD48-A244-54A3BDCF817E}" type="datetimeFigureOut">
              <a:rPr lang="es-ES"/>
              <a:pPr>
                <a:defRPr/>
              </a:pPr>
              <a:t>01/06/2015</a:t>
            </a:fld>
            <a:endParaRPr lang="es-ES" dirty="0"/>
          </a:p>
        </p:txBody>
      </p:sp>
      <p:sp>
        <p:nvSpPr>
          <p:cNvPr id="5"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E05F3B2C-9AEF-2245-8536-80CC28AC882E}" type="slidenum">
              <a:rPr lang="es-ES"/>
              <a:pPr>
                <a:defRPr/>
              </a:pPr>
              <a:t>‹Nº›</a:t>
            </a:fld>
            <a:endParaRPr lang="es-ES" dirty="0"/>
          </a:p>
        </p:txBody>
      </p:sp>
    </p:spTree>
    <p:extLst>
      <p:ext uri="{BB962C8B-B14F-4D97-AF65-F5344CB8AC3E}">
        <p14:creationId xmlns="" xmlns:p14="http://schemas.microsoft.com/office/powerpoint/2010/main" val="42736644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418259" y="274638"/>
            <a:ext cx="8229600" cy="1143000"/>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A7C0C7B4-F6E7-164F-9EE7-FA746B479687}" type="datetimeFigureOut">
              <a:rPr lang="es-ES"/>
              <a:pPr>
                <a:defRPr/>
              </a:pPr>
              <a:t>01/06/2015</a:t>
            </a:fld>
            <a:endParaRPr lang="es-ES" dirty="0"/>
          </a:p>
        </p:txBody>
      </p:sp>
      <p:sp>
        <p:nvSpPr>
          <p:cNvPr id="6"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CCD24A1E-DA07-2D45-82A2-B50544B2259B}" type="slidenum">
              <a:rPr lang="es-ES"/>
              <a:pPr>
                <a:defRPr/>
              </a:pPr>
              <a:t>‹Nº›</a:t>
            </a:fld>
            <a:endParaRPr lang="es-ES" dirty="0"/>
          </a:p>
        </p:txBody>
      </p:sp>
    </p:spTree>
    <p:extLst>
      <p:ext uri="{BB962C8B-B14F-4D97-AF65-F5344CB8AC3E}">
        <p14:creationId xmlns="" xmlns:p14="http://schemas.microsoft.com/office/powerpoint/2010/main" val="24653700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1325" y="173592"/>
            <a:ext cx="8026533" cy="657820"/>
          </a:xfrm>
          <a:prstGeom prst="rect">
            <a:avLst/>
          </a:prstGeom>
        </p:spPr>
        <p:txBody>
          <a:bodyPr/>
          <a:lstStyle/>
          <a:p>
            <a:r>
              <a:rPr lang="es-ES" smtClean="0"/>
              <a:t>Haga clic para modificar el estilo de título del patrón</a:t>
            </a:r>
            <a:endParaRPr lang="es-ES"/>
          </a:p>
        </p:txBody>
      </p:sp>
      <p:sp>
        <p:nvSpPr>
          <p:cNvPr id="3"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805A8197-9A5C-0441-AF6E-A8D1174AC3D4}" type="datetimeFigureOut">
              <a:rPr lang="es-ES"/>
              <a:pPr>
                <a:defRPr/>
              </a:pPr>
              <a:t>01/06/2015</a:t>
            </a:fld>
            <a:endParaRPr lang="es-ES" dirty="0"/>
          </a:p>
        </p:txBody>
      </p:sp>
      <p:sp>
        <p:nvSpPr>
          <p:cNvPr id="4"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5"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74903155-7D0C-774F-B0DF-27A899B92600}" type="slidenum">
              <a:rPr lang="es-ES"/>
              <a:pPr>
                <a:defRPr/>
              </a:pPr>
              <a:t>‹Nº›</a:t>
            </a:fld>
            <a:endParaRPr lang="es-ES" dirty="0"/>
          </a:p>
        </p:txBody>
      </p:sp>
    </p:spTree>
    <p:extLst>
      <p:ext uri="{BB962C8B-B14F-4D97-AF65-F5344CB8AC3E}">
        <p14:creationId xmlns="" xmlns:p14="http://schemas.microsoft.com/office/powerpoint/2010/main" val="21482047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0718B24D-F206-9247-8F42-58FCC093E7C4}" type="datetimeFigureOut">
              <a:rPr lang="es-ES"/>
              <a:pPr>
                <a:defRPr/>
              </a:pPr>
              <a:t>01/06/2015</a:t>
            </a:fld>
            <a:endParaRPr lang="es-ES" dirty="0"/>
          </a:p>
        </p:txBody>
      </p:sp>
      <p:sp>
        <p:nvSpPr>
          <p:cNvPr id="6"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16C75641-8CA9-C842-B5A4-814C1781DEE5}" type="slidenum">
              <a:rPr lang="es-ES"/>
              <a:pPr>
                <a:defRPr/>
              </a:pPr>
              <a:t>‹Nº›</a:t>
            </a:fld>
            <a:endParaRPr lang="es-ES" dirty="0"/>
          </a:p>
        </p:txBody>
      </p:sp>
    </p:spTree>
    <p:extLst>
      <p:ext uri="{BB962C8B-B14F-4D97-AF65-F5344CB8AC3E}">
        <p14:creationId xmlns="" xmlns:p14="http://schemas.microsoft.com/office/powerpoint/2010/main" val="22144424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85EBBACE-364B-014B-8C2C-43163C8316D5}" type="datetimeFigureOut">
              <a:rPr lang="es-ES" smtClean="0"/>
              <a:pPr/>
              <a:t>01/06/2015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402069690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5EBBACE-364B-014B-8C2C-43163C8316D5}" type="datetimeFigureOut">
              <a:rPr lang="es-ES" smtClean="0"/>
              <a:pPr/>
              <a:t>01/06/2015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100239709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85EBBACE-364B-014B-8C2C-43163C8316D5}" type="datetimeFigureOut">
              <a:rPr lang="es-ES" smtClean="0"/>
              <a:pPr/>
              <a:t>01/06/2015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18573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mtClean="0"/>
              <a:t>Clic para editar título</a:t>
            </a:r>
            <a:endParaRPr lang="es-ES"/>
          </a:p>
        </p:txBody>
      </p:sp>
      <p:sp>
        <p:nvSpPr>
          <p:cNvPr id="3" name="Marcador de fecha 3"/>
          <p:cNvSpPr>
            <a:spLocks noGrp="1"/>
          </p:cNvSpPr>
          <p:nvPr>
            <p:ph type="dt" sz="half" idx="10"/>
          </p:nvPr>
        </p:nvSpPr>
        <p:spPr/>
        <p:txBody>
          <a:bodyPr/>
          <a:lstStyle>
            <a:lvl1pPr>
              <a:defRPr/>
            </a:lvl1pPr>
          </a:lstStyle>
          <a:p>
            <a:pPr>
              <a:defRPr/>
            </a:pPr>
            <a:fld id="{D84186ED-E0A7-422E-8903-E64C0C235A5E}" type="datetimeFigureOut">
              <a:rPr lang="es-ES"/>
              <a:pPr>
                <a:defRPr/>
              </a:pPr>
              <a:t>01/06/2015</a:t>
            </a:fld>
            <a:endParaRPr lang="es-ES"/>
          </a:p>
        </p:txBody>
      </p:sp>
      <p:sp>
        <p:nvSpPr>
          <p:cNvPr id="4" name="Marcador de pie de página 4"/>
          <p:cNvSpPr>
            <a:spLocks noGrp="1"/>
          </p:cNvSpPr>
          <p:nvPr>
            <p:ph type="ftr" sz="quarter" idx="11"/>
          </p:nvPr>
        </p:nvSpPr>
        <p:spPr/>
        <p:txBody>
          <a:bodyPr/>
          <a:lstStyle>
            <a:lvl1pPr>
              <a:defRPr/>
            </a:lvl1pPr>
          </a:lstStyle>
          <a:p>
            <a:pPr>
              <a:defRPr/>
            </a:pPr>
            <a:endParaRPr lang="es-ES"/>
          </a:p>
        </p:txBody>
      </p:sp>
      <p:sp>
        <p:nvSpPr>
          <p:cNvPr id="5" name="Marcador de número de diapositiva 5"/>
          <p:cNvSpPr>
            <a:spLocks noGrp="1"/>
          </p:cNvSpPr>
          <p:nvPr>
            <p:ph type="sldNum" sz="quarter" idx="12"/>
          </p:nvPr>
        </p:nvSpPr>
        <p:spPr/>
        <p:txBody>
          <a:bodyPr/>
          <a:lstStyle>
            <a:lvl1pPr>
              <a:defRPr/>
            </a:lvl1pPr>
          </a:lstStyle>
          <a:p>
            <a:pPr>
              <a:defRPr/>
            </a:pPr>
            <a:fld id="{8D061271-51F5-44A0-BBEA-BADFA79CEEF7}" type="slidenum">
              <a:rPr lang="es-ES"/>
              <a:pPr>
                <a:defRPr/>
              </a:pPr>
              <a:t>‹Nº›</a:t>
            </a:fld>
            <a:endParaRPr lang="es-E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392897" y="0"/>
            <a:ext cx="7260441" cy="1146175"/>
          </a:xfrm>
        </p:spPr>
        <p:txBody>
          <a:bodyPr/>
          <a:lstStyle/>
          <a:p>
            <a:r>
              <a:rPr lang="es-ES" smtClean="0"/>
              <a:t>Haga clic para modificar el estilo de título del patrón</a:t>
            </a:r>
            <a:endParaRPr lang="es-ES" dirty="0"/>
          </a:p>
        </p:txBody>
      </p:sp>
      <p:sp>
        <p:nvSpPr>
          <p:cNvPr id="3" name="Marcador de fecha 2"/>
          <p:cNvSpPr>
            <a:spLocks noGrp="1"/>
          </p:cNvSpPr>
          <p:nvPr>
            <p:ph type="dt" sz="half" idx="10"/>
          </p:nvPr>
        </p:nvSpPr>
        <p:spPr/>
        <p:txBody>
          <a:bodyPr/>
          <a:lstStyle/>
          <a:p>
            <a:fld id="{85EBBACE-364B-014B-8C2C-43163C8316D5}" type="datetimeFigureOut">
              <a:rPr lang="es-ES" smtClean="0"/>
              <a:pPr/>
              <a:t>01/06/2015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26473300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E4EBE614-8EE5-9149-9785-DF5E06A31DCA}" type="datetimeFigureOut">
              <a:rPr lang="es-ES" smtClean="0"/>
              <a:pPr/>
              <a:t>01/06/2015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28381066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4EBE614-8EE5-9149-9785-DF5E06A31DCA}" type="datetimeFigureOut">
              <a:rPr lang="es-ES" smtClean="0"/>
              <a:pPr/>
              <a:t>01/06/2015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21678411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E4EBE614-8EE5-9149-9785-DF5E06A31DCA}" type="datetimeFigureOut">
              <a:rPr lang="es-ES" smtClean="0"/>
              <a:pPr/>
              <a:t>01/06/2015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75248052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E4EBE614-8EE5-9149-9785-DF5E06A31DCA}" type="datetimeFigureOut">
              <a:rPr lang="es-ES" smtClean="0"/>
              <a:pPr/>
              <a:t>01/06/2015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337037790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lvl1pPr algn="ctr">
              <a:defRPr/>
            </a:lvl1pPr>
          </a:lstStyle>
          <a:p>
            <a:r>
              <a:rPr lang="es-ES" smtClean="0"/>
              <a:t>Haga clic para modificar el estilo de título del patrón</a:t>
            </a:r>
            <a:endParaRPr lang="es-ES" dirty="0"/>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lvl1pPr>
              <a:defRPr/>
            </a:lvl1pPr>
          </a:lstStyle>
          <a:p>
            <a:pPr>
              <a:defRPr/>
            </a:pPr>
            <a:fld id="{2D744DBB-FD72-4E4F-A93A-0085D6565436}" type="datetimeFigureOut">
              <a:rPr lang="es-ES" smtClean="0"/>
              <a:pPr>
                <a:defRPr/>
              </a:pPr>
              <a:t>01/06/2015</a:t>
            </a:fld>
            <a:endParaRPr lang="es-ES" dirty="0"/>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0E314203-12BE-A640-B99A-B9F8476BCA1C}" type="slidenum">
              <a:rPr lang="es-ES" smtClean="0"/>
              <a:pPr>
                <a:defRPr/>
              </a:pPr>
              <a:t>‹Nº›</a:t>
            </a:fld>
            <a:endParaRPr lang="es-ES" dirty="0"/>
          </a:p>
        </p:txBody>
      </p:sp>
    </p:spTree>
    <p:extLst>
      <p:ext uri="{BB962C8B-B14F-4D97-AF65-F5344CB8AC3E}">
        <p14:creationId xmlns="" xmlns:p14="http://schemas.microsoft.com/office/powerpoint/2010/main" val="13207731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612188" y="191864"/>
            <a:ext cx="7090427" cy="666956"/>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a:xfrm>
            <a:off x="612188" y="1014140"/>
            <a:ext cx="8074611" cy="5112024"/>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4" name="Marcador de fecha 3"/>
          <p:cNvSpPr>
            <a:spLocks noGrp="1"/>
          </p:cNvSpPr>
          <p:nvPr>
            <p:ph type="dt" sz="half" idx="10"/>
          </p:nvPr>
        </p:nvSpPr>
        <p:spPr/>
        <p:txBody>
          <a:bodyPr/>
          <a:lstStyle>
            <a:lvl1pPr>
              <a:defRPr/>
            </a:lvl1pPr>
          </a:lstStyle>
          <a:p>
            <a:pPr>
              <a:defRPr/>
            </a:pPr>
            <a:fld id="{F9510130-80AE-D644-91D4-D5871B5A2AF2}" type="datetimeFigureOut">
              <a:rPr lang="es-ES" smtClean="0"/>
              <a:pPr>
                <a:defRPr/>
              </a:pPr>
              <a:t>01/06/2015</a:t>
            </a:fld>
            <a:endParaRPr lang="es-ES" dirty="0"/>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6088C64C-146F-B046-B32C-737DFF6FFF89}" type="slidenum">
              <a:rPr lang="es-ES" smtClean="0"/>
              <a:pPr>
                <a:defRPr/>
              </a:pPr>
              <a:t>‹Nº›</a:t>
            </a:fld>
            <a:endParaRPr lang="es-ES" dirty="0"/>
          </a:p>
        </p:txBody>
      </p:sp>
    </p:spTree>
    <p:extLst>
      <p:ext uri="{BB962C8B-B14F-4D97-AF65-F5344CB8AC3E}">
        <p14:creationId xmlns="" xmlns:p14="http://schemas.microsoft.com/office/powerpoint/2010/main" val="283057716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717168" y="274638"/>
            <a:ext cx="7012858" cy="1143000"/>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717168" y="1600200"/>
            <a:ext cx="37786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784910" y="1600200"/>
            <a:ext cx="390188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3"/>
          <p:cNvSpPr>
            <a:spLocks noGrp="1"/>
          </p:cNvSpPr>
          <p:nvPr>
            <p:ph type="dt" sz="half" idx="10"/>
          </p:nvPr>
        </p:nvSpPr>
        <p:spPr/>
        <p:txBody>
          <a:bodyPr/>
          <a:lstStyle>
            <a:lvl1pPr>
              <a:defRPr/>
            </a:lvl1pPr>
          </a:lstStyle>
          <a:p>
            <a:pPr>
              <a:defRPr/>
            </a:pPr>
            <a:fld id="{D0C4E90E-8D67-3D4F-ADBE-4BBB959726D3}" type="datetimeFigureOut">
              <a:rPr lang="es-ES" smtClean="0"/>
              <a:pPr>
                <a:defRPr/>
              </a:pPr>
              <a:t>01/06/2015</a:t>
            </a:fld>
            <a:endParaRPr lang="es-ES" dirty="0"/>
          </a:p>
        </p:txBody>
      </p:sp>
      <p:sp>
        <p:nvSpPr>
          <p:cNvPr id="6" name="Marcador de pie de página 4"/>
          <p:cNvSpPr>
            <a:spLocks noGrp="1"/>
          </p:cNvSpPr>
          <p:nvPr>
            <p:ph type="ftr" sz="quarter" idx="11"/>
          </p:nvPr>
        </p:nvSpPr>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p:txBody>
          <a:bodyPr/>
          <a:lstStyle>
            <a:lvl1pPr>
              <a:defRPr/>
            </a:lvl1pPr>
          </a:lstStyle>
          <a:p>
            <a:pPr>
              <a:defRPr/>
            </a:pPr>
            <a:fld id="{0BE8E56B-4B2E-EB45-9DC2-7D75999F424C}" type="slidenum">
              <a:rPr lang="es-ES" smtClean="0"/>
              <a:pPr>
                <a:defRPr/>
              </a:pPr>
              <a:t>‹Nº›</a:t>
            </a:fld>
            <a:endParaRPr lang="es-ES" dirty="0"/>
          </a:p>
        </p:txBody>
      </p:sp>
    </p:spTree>
    <p:extLst>
      <p:ext uri="{BB962C8B-B14F-4D97-AF65-F5344CB8AC3E}">
        <p14:creationId xmlns="" xmlns:p14="http://schemas.microsoft.com/office/powerpoint/2010/main" val="288778337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03450C82-A8CF-3942-A08B-E61B2789068B}" type="datetimeFigureOut">
              <a:rPr lang="es-ES" smtClean="0"/>
              <a:pPr>
                <a:defRPr/>
              </a:pPr>
              <a:t>01/06/2015</a:t>
            </a:fld>
            <a:endParaRPr lang="es-ES" dirty="0"/>
          </a:p>
        </p:txBody>
      </p:sp>
      <p:sp>
        <p:nvSpPr>
          <p:cNvPr id="3" name="Marcador de pie de página 4"/>
          <p:cNvSpPr>
            <a:spLocks noGrp="1"/>
          </p:cNvSpPr>
          <p:nvPr>
            <p:ph type="ftr" sz="quarter" idx="11"/>
          </p:nvPr>
        </p:nvSpPr>
        <p:spPr/>
        <p:txBody>
          <a:bodyPr/>
          <a:lstStyle>
            <a:lvl1pPr>
              <a:defRPr/>
            </a:lvl1pPr>
          </a:lstStyle>
          <a:p>
            <a:pPr>
              <a:defRPr/>
            </a:pPr>
            <a:endParaRPr lang="es-ES"/>
          </a:p>
        </p:txBody>
      </p:sp>
      <p:sp>
        <p:nvSpPr>
          <p:cNvPr id="4" name="Marcador de número de diapositiva 5"/>
          <p:cNvSpPr>
            <a:spLocks noGrp="1"/>
          </p:cNvSpPr>
          <p:nvPr>
            <p:ph type="sldNum" sz="quarter" idx="12"/>
          </p:nvPr>
        </p:nvSpPr>
        <p:spPr/>
        <p:txBody>
          <a:bodyPr/>
          <a:lstStyle>
            <a:lvl1pPr>
              <a:defRPr/>
            </a:lvl1pPr>
          </a:lstStyle>
          <a:p>
            <a:pPr>
              <a:defRPr/>
            </a:pPr>
            <a:fld id="{1D182635-D3F8-1643-A2B3-029BB78DD283}" type="slidenum">
              <a:rPr lang="es-ES" smtClean="0"/>
              <a:pPr>
                <a:defRPr/>
              </a:pPr>
              <a:t>‹Nº›</a:t>
            </a:fld>
            <a:endParaRPr lang="es-ES" dirty="0"/>
          </a:p>
        </p:txBody>
      </p:sp>
    </p:spTree>
    <p:extLst>
      <p:ext uri="{BB962C8B-B14F-4D97-AF65-F5344CB8AC3E}">
        <p14:creationId xmlns="" xmlns:p14="http://schemas.microsoft.com/office/powerpoint/2010/main" val="364114986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85629" y="218921"/>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3803479" y="21892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685629" y="1380971"/>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a:xfrm>
            <a:off x="685629" y="6302221"/>
            <a:ext cx="2133600" cy="365125"/>
          </a:xfrm>
        </p:spPr>
        <p:txBody>
          <a:bodyPr/>
          <a:lstStyle>
            <a:lvl1pPr>
              <a:defRPr/>
            </a:lvl1pPr>
          </a:lstStyle>
          <a:p>
            <a:pPr>
              <a:defRPr/>
            </a:pPr>
            <a:fld id="{1C1DD200-725A-BC48-82D9-99CC6E657EFC}" type="datetimeFigureOut">
              <a:rPr lang="es-ES" smtClean="0"/>
              <a:pPr>
                <a:defRPr/>
              </a:pPr>
              <a:t>01/06/2015</a:t>
            </a:fld>
            <a:endParaRPr lang="es-ES" dirty="0"/>
          </a:p>
        </p:txBody>
      </p:sp>
      <p:sp>
        <p:nvSpPr>
          <p:cNvPr id="6" name="Marcador de pie de página 4"/>
          <p:cNvSpPr>
            <a:spLocks noGrp="1"/>
          </p:cNvSpPr>
          <p:nvPr>
            <p:ph type="ftr" sz="quarter" idx="11"/>
          </p:nvPr>
        </p:nvSpPr>
        <p:spPr>
          <a:xfrm>
            <a:off x="3352629" y="6302221"/>
            <a:ext cx="2895600" cy="365125"/>
          </a:xfrm>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a:xfrm>
            <a:off x="6781629" y="6302221"/>
            <a:ext cx="2133600" cy="365125"/>
          </a:xfrm>
        </p:spPr>
        <p:txBody>
          <a:bodyPr/>
          <a:lstStyle>
            <a:lvl1pPr>
              <a:defRPr/>
            </a:lvl1pPr>
          </a:lstStyle>
          <a:p>
            <a:pPr>
              <a:defRPr/>
            </a:pPr>
            <a:fld id="{1801DC48-D73F-4749-B682-24F6F7CAA88B}" type="slidenum">
              <a:rPr lang="es-ES" smtClean="0"/>
              <a:pPr>
                <a:defRPr/>
              </a:pPr>
              <a:t>‹Nº›</a:t>
            </a:fld>
            <a:endParaRPr lang="es-ES" dirty="0"/>
          </a:p>
        </p:txBody>
      </p:sp>
    </p:spTree>
    <p:extLst>
      <p:ext uri="{BB962C8B-B14F-4D97-AF65-F5344CB8AC3E}">
        <p14:creationId xmlns="" xmlns:p14="http://schemas.microsoft.com/office/powerpoint/2010/main" val="141769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FB836D1E-F78C-4C13-B601-788D470464C8}" type="datetimeFigureOut">
              <a:rPr lang="es-ES"/>
              <a:pPr>
                <a:defRPr/>
              </a:pPr>
              <a:t>01/06/2015</a:t>
            </a:fld>
            <a:endParaRPr lang="es-ES"/>
          </a:p>
        </p:txBody>
      </p:sp>
      <p:sp>
        <p:nvSpPr>
          <p:cNvPr id="3" name="Marcador de pie de página 4"/>
          <p:cNvSpPr>
            <a:spLocks noGrp="1"/>
          </p:cNvSpPr>
          <p:nvPr>
            <p:ph type="ftr" sz="quarter" idx="11"/>
          </p:nvPr>
        </p:nvSpPr>
        <p:spPr/>
        <p:txBody>
          <a:bodyPr/>
          <a:lstStyle>
            <a:lvl1pPr>
              <a:defRPr/>
            </a:lvl1pPr>
          </a:lstStyle>
          <a:p>
            <a:pPr>
              <a:defRPr/>
            </a:pPr>
            <a:endParaRPr lang="es-ES"/>
          </a:p>
        </p:txBody>
      </p:sp>
      <p:sp>
        <p:nvSpPr>
          <p:cNvPr id="4" name="Marcador de número de diapositiva 5"/>
          <p:cNvSpPr>
            <a:spLocks noGrp="1"/>
          </p:cNvSpPr>
          <p:nvPr>
            <p:ph type="sldNum" sz="quarter" idx="12"/>
          </p:nvPr>
        </p:nvSpPr>
        <p:spPr/>
        <p:txBody>
          <a:bodyPr/>
          <a:lstStyle>
            <a:lvl1pPr>
              <a:defRPr/>
            </a:lvl1pPr>
          </a:lstStyle>
          <a:p>
            <a:pPr>
              <a:defRPr/>
            </a:pPr>
            <a:fld id="{3FFB0878-C31E-4C01-B5A6-4CBE57378C40}" type="slidenum">
              <a:rPr lang="es-ES"/>
              <a:pPr>
                <a:defRPr/>
              </a:pPr>
              <a:t>‹Nº›</a:t>
            </a:fld>
            <a:endParaRPr lang="es-E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ES"/>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46077219-03CA-9B4F-91A1-3C2084D4E589}" type="datetimeFigureOut">
              <a:rPr lang="es-ES"/>
              <a:pPr>
                <a:defRPr/>
              </a:pPr>
              <a:t>01/06/2015</a:t>
            </a:fld>
            <a:endParaRPr lang="es-ES" dirty="0"/>
          </a:p>
        </p:txBody>
      </p:sp>
      <p:sp>
        <p:nvSpPr>
          <p:cNvPr id="5"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68715E35-8E3A-C74B-9423-FF9E17BE8884}" type="slidenum">
              <a:rPr lang="es-ES"/>
              <a:pPr>
                <a:defRPr/>
              </a:pPr>
              <a:t>‹Nº›</a:t>
            </a:fld>
            <a:endParaRPr lang="es-ES" dirty="0"/>
          </a:p>
        </p:txBody>
      </p:sp>
    </p:spTree>
    <p:extLst>
      <p:ext uri="{BB962C8B-B14F-4D97-AF65-F5344CB8AC3E}">
        <p14:creationId xmlns="" xmlns:p14="http://schemas.microsoft.com/office/powerpoint/2010/main" val="9546209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418259" y="274638"/>
            <a:ext cx="8229600" cy="1143000"/>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CE6DB1A0-F2EA-BD48-A244-54A3BDCF817E}" type="datetimeFigureOut">
              <a:rPr lang="es-ES"/>
              <a:pPr>
                <a:defRPr/>
              </a:pPr>
              <a:t>01/06/2015</a:t>
            </a:fld>
            <a:endParaRPr lang="es-ES" dirty="0"/>
          </a:p>
        </p:txBody>
      </p:sp>
      <p:sp>
        <p:nvSpPr>
          <p:cNvPr id="5"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E05F3B2C-9AEF-2245-8536-80CC28AC882E}" type="slidenum">
              <a:rPr lang="es-ES"/>
              <a:pPr>
                <a:defRPr/>
              </a:pPr>
              <a:t>‹Nº›</a:t>
            </a:fld>
            <a:endParaRPr lang="es-ES" dirty="0"/>
          </a:p>
        </p:txBody>
      </p:sp>
    </p:spTree>
    <p:extLst>
      <p:ext uri="{BB962C8B-B14F-4D97-AF65-F5344CB8AC3E}">
        <p14:creationId xmlns="" xmlns:p14="http://schemas.microsoft.com/office/powerpoint/2010/main" val="427366449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418259" y="274638"/>
            <a:ext cx="8229600" cy="1143000"/>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A7C0C7B4-F6E7-164F-9EE7-FA746B479687}" type="datetimeFigureOut">
              <a:rPr lang="es-ES"/>
              <a:pPr>
                <a:defRPr/>
              </a:pPr>
              <a:t>01/06/2015</a:t>
            </a:fld>
            <a:endParaRPr lang="es-ES" dirty="0"/>
          </a:p>
        </p:txBody>
      </p:sp>
      <p:sp>
        <p:nvSpPr>
          <p:cNvPr id="6"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CCD24A1E-DA07-2D45-82A2-B50544B2259B}" type="slidenum">
              <a:rPr lang="es-ES"/>
              <a:pPr>
                <a:defRPr/>
              </a:pPr>
              <a:t>‹Nº›</a:t>
            </a:fld>
            <a:endParaRPr lang="es-ES" dirty="0"/>
          </a:p>
        </p:txBody>
      </p:sp>
    </p:spTree>
    <p:extLst>
      <p:ext uri="{BB962C8B-B14F-4D97-AF65-F5344CB8AC3E}">
        <p14:creationId xmlns="" xmlns:p14="http://schemas.microsoft.com/office/powerpoint/2010/main" val="246537006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1325" y="173592"/>
            <a:ext cx="8026533" cy="657820"/>
          </a:xfrm>
          <a:prstGeom prst="rect">
            <a:avLst/>
          </a:prstGeom>
        </p:spPr>
        <p:txBody>
          <a:bodyPr/>
          <a:lstStyle/>
          <a:p>
            <a:r>
              <a:rPr lang="es-ES" smtClean="0"/>
              <a:t>Haga clic para modificar el estilo de título del patrón</a:t>
            </a:r>
            <a:endParaRPr lang="es-ES"/>
          </a:p>
        </p:txBody>
      </p:sp>
      <p:sp>
        <p:nvSpPr>
          <p:cNvPr id="3"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805A8197-9A5C-0441-AF6E-A8D1174AC3D4}" type="datetimeFigureOut">
              <a:rPr lang="es-ES"/>
              <a:pPr>
                <a:defRPr/>
              </a:pPr>
              <a:t>01/06/2015</a:t>
            </a:fld>
            <a:endParaRPr lang="es-ES" dirty="0"/>
          </a:p>
        </p:txBody>
      </p:sp>
      <p:sp>
        <p:nvSpPr>
          <p:cNvPr id="4"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5"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74903155-7D0C-774F-B0DF-27A899B92600}" type="slidenum">
              <a:rPr lang="es-ES"/>
              <a:pPr>
                <a:defRPr/>
              </a:pPr>
              <a:t>‹Nº›</a:t>
            </a:fld>
            <a:endParaRPr lang="es-ES" dirty="0"/>
          </a:p>
        </p:txBody>
      </p:sp>
    </p:spTree>
    <p:extLst>
      <p:ext uri="{BB962C8B-B14F-4D97-AF65-F5344CB8AC3E}">
        <p14:creationId xmlns="" xmlns:p14="http://schemas.microsoft.com/office/powerpoint/2010/main" val="214820471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0718B24D-F206-9247-8F42-58FCC093E7C4}" type="datetimeFigureOut">
              <a:rPr lang="es-ES"/>
              <a:pPr>
                <a:defRPr/>
              </a:pPr>
              <a:t>01/06/2015</a:t>
            </a:fld>
            <a:endParaRPr lang="es-ES" dirty="0"/>
          </a:p>
        </p:txBody>
      </p:sp>
      <p:sp>
        <p:nvSpPr>
          <p:cNvPr id="6"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16C75641-8CA9-C842-B5A4-814C1781DEE5}" type="slidenum">
              <a:rPr lang="es-ES"/>
              <a:pPr>
                <a:defRPr/>
              </a:pPr>
              <a:t>‹Nº›</a:t>
            </a:fld>
            <a:endParaRPr lang="es-ES" dirty="0"/>
          </a:p>
        </p:txBody>
      </p:sp>
    </p:spTree>
    <p:extLst>
      <p:ext uri="{BB962C8B-B14F-4D97-AF65-F5344CB8AC3E}">
        <p14:creationId xmlns="" xmlns:p14="http://schemas.microsoft.com/office/powerpoint/2010/main" val="221444243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85EBBACE-364B-014B-8C2C-43163C8316D5}" type="datetimeFigureOut">
              <a:rPr lang="es-ES" smtClean="0"/>
              <a:pPr/>
              <a:t>01/06/2015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402069690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5EBBACE-364B-014B-8C2C-43163C8316D5}" type="datetimeFigureOut">
              <a:rPr lang="es-ES" smtClean="0"/>
              <a:pPr/>
              <a:t>01/06/2015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100239709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85EBBACE-364B-014B-8C2C-43163C8316D5}" type="datetimeFigureOut">
              <a:rPr lang="es-ES" smtClean="0"/>
              <a:pPr/>
              <a:t>01/06/2015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18573056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392897" y="0"/>
            <a:ext cx="7260441" cy="1146175"/>
          </a:xfrm>
        </p:spPr>
        <p:txBody>
          <a:bodyPr/>
          <a:lstStyle/>
          <a:p>
            <a:r>
              <a:rPr lang="es-ES" smtClean="0"/>
              <a:t>Haga clic para modificar el estilo de título del patrón</a:t>
            </a:r>
            <a:endParaRPr lang="es-ES" dirty="0"/>
          </a:p>
        </p:txBody>
      </p:sp>
      <p:sp>
        <p:nvSpPr>
          <p:cNvPr id="3" name="Marcador de fecha 2"/>
          <p:cNvSpPr>
            <a:spLocks noGrp="1"/>
          </p:cNvSpPr>
          <p:nvPr>
            <p:ph type="dt" sz="half" idx="10"/>
          </p:nvPr>
        </p:nvSpPr>
        <p:spPr/>
        <p:txBody>
          <a:bodyPr/>
          <a:lstStyle/>
          <a:p>
            <a:fld id="{85EBBACE-364B-014B-8C2C-43163C8316D5}" type="datetimeFigureOut">
              <a:rPr lang="es-ES" smtClean="0"/>
              <a:pPr/>
              <a:t>01/06/2015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264733009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E4EBE614-8EE5-9149-9785-DF5E06A31DCA}" type="datetimeFigureOut">
              <a:rPr lang="es-ES" smtClean="0"/>
              <a:pPr/>
              <a:t>01/06/2015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283810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6" y="273050"/>
            <a:ext cx="3008313" cy="1162050"/>
          </a:xfrm>
        </p:spPr>
        <p:txBody>
          <a:bodyPr anchor="b"/>
          <a:lstStyle>
            <a:lvl1pPr algn="l">
              <a:defRPr sz="2000" b="1"/>
            </a:lvl1pPr>
          </a:lstStyle>
          <a:p>
            <a:r>
              <a:rPr lang="es-ES_tradnl" smtClean="0"/>
              <a:t>Clic para editar título</a:t>
            </a:r>
            <a:endParaRPr lang="es-ES"/>
          </a:p>
        </p:txBody>
      </p:sp>
      <p:sp>
        <p:nvSpPr>
          <p:cNvPr id="3" name="Marcador de contenido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texto 3"/>
          <p:cNvSpPr>
            <a:spLocks noGrp="1"/>
          </p:cNvSpPr>
          <p:nvPr>
            <p:ph type="body" sz="half" idx="2"/>
          </p:nvPr>
        </p:nvSpPr>
        <p:spPr>
          <a:xfrm>
            <a:off x="457206"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EB7BAC4D-A97E-498F-948B-54E426215509}" type="datetimeFigureOut">
              <a:rPr lang="es-ES"/>
              <a:pPr>
                <a:defRPr/>
              </a:pPr>
              <a:t>01/06/2015</a:t>
            </a:fld>
            <a:endParaRPr lang="es-ES"/>
          </a:p>
        </p:txBody>
      </p:sp>
      <p:sp>
        <p:nvSpPr>
          <p:cNvPr id="6" name="Marcador de pie de página 4"/>
          <p:cNvSpPr>
            <a:spLocks noGrp="1"/>
          </p:cNvSpPr>
          <p:nvPr>
            <p:ph type="ftr" sz="quarter" idx="11"/>
          </p:nvPr>
        </p:nvSpPr>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p:txBody>
          <a:bodyPr/>
          <a:lstStyle>
            <a:lvl1pPr>
              <a:defRPr/>
            </a:lvl1pPr>
          </a:lstStyle>
          <a:p>
            <a:pPr>
              <a:defRPr/>
            </a:pPr>
            <a:fld id="{7910CD31-1EF0-4D0B-A702-8914A3E42605}" type="slidenum">
              <a:rPr lang="es-ES"/>
              <a:pPr>
                <a:defRPr/>
              </a:pPr>
              <a:t>‹Nº›</a:t>
            </a:fld>
            <a:endParaRPr lang="es-E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4EBE614-8EE5-9149-9785-DF5E06A31DCA}" type="datetimeFigureOut">
              <a:rPr lang="es-ES" smtClean="0"/>
              <a:pPr/>
              <a:t>01/06/2015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216784111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E4EBE614-8EE5-9149-9785-DF5E06A31DCA}" type="datetimeFigureOut">
              <a:rPr lang="es-ES" smtClean="0"/>
              <a:pPr/>
              <a:t>01/06/2015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75248052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E4EBE614-8EE5-9149-9785-DF5E06A31DCA}" type="datetimeFigureOut">
              <a:rPr lang="es-ES" smtClean="0"/>
              <a:pPr/>
              <a:t>01/06/2015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337037790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lvl1pPr algn="ctr">
              <a:defRPr/>
            </a:lvl1pPr>
          </a:lstStyle>
          <a:p>
            <a:r>
              <a:rPr lang="es-ES" smtClean="0"/>
              <a:t>Haga clic para modificar el estilo de título del patrón</a:t>
            </a:r>
            <a:endParaRPr lang="es-ES" dirty="0"/>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lvl1pPr>
              <a:defRPr/>
            </a:lvl1pPr>
          </a:lstStyle>
          <a:p>
            <a:pPr>
              <a:defRPr/>
            </a:pPr>
            <a:fld id="{2D744DBB-FD72-4E4F-A93A-0085D6565436}" type="datetimeFigureOut">
              <a:rPr lang="es-ES" smtClean="0"/>
              <a:pPr>
                <a:defRPr/>
              </a:pPr>
              <a:t>01/06/2015</a:t>
            </a:fld>
            <a:endParaRPr lang="es-ES" dirty="0"/>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0E314203-12BE-A640-B99A-B9F8476BCA1C}" type="slidenum">
              <a:rPr lang="es-ES" smtClean="0"/>
              <a:pPr>
                <a:defRPr/>
              </a:pPr>
              <a:t>‹Nº›</a:t>
            </a:fld>
            <a:endParaRPr lang="es-ES" dirty="0"/>
          </a:p>
        </p:txBody>
      </p:sp>
    </p:spTree>
    <p:extLst>
      <p:ext uri="{BB962C8B-B14F-4D97-AF65-F5344CB8AC3E}">
        <p14:creationId xmlns="" xmlns:p14="http://schemas.microsoft.com/office/powerpoint/2010/main" val="132077314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612188" y="191864"/>
            <a:ext cx="7090427" cy="666956"/>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a:xfrm>
            <a:off x="612188" y="1014140"/>
            <a:ext cx="8074611" cy="5112024"/>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dirty="0"/>
          </a:p>
        </p:txBody>
      </p:sp>
      <p:sp>
        <p:nvSpPr>
          <p:cNvPr id="4" name="Marcador de fecha 3"/>
          <p:cNvSpPr>
            <a:spLocks noGrp="1"/>
          </p:cNvSpPr>
          <p:nvPr>
            <p:ph type="dt" sz="half" idx="10"/>
          </p:nvPr>
        </p:nvSpPr>
        <p:spPr/>
        <p:txBody>
          <a:bodyPr/>
          <a:lstStyle>
            <a:lvl1pPr>
              <a:defRPr/>
            </a:lvl1pPr>
          </a:lstStyle>
          <a:p>
            <a:pPr>
              <a:defRPr/>
            </a:pPr>
            <a:fld id="{F9510130-80AE-D644-91D4-D5871B5A2AF2}" type="datetimeFigureOut">
              <a:rPr lang="es-ES" smtClean="0"/>
              <a:pPr>
                <a:defRPr/>
              </a:pPr>
              <a:t>01/06/2015</a:t>
            </a:fld>
            <a:endParaRPr lang="es-ES" dirty="0"/>
          </a:p>
        </p:txBody>
      </p:sp>
      <p:sp>
        <p:nvSpPr>
          <p:cNvPr id="5" name="Marcador de pie de página 4"/>
          <p:cNvSpPr>
            <a:spLocks noGrp="1"/>
          </p:cNvSpPr>
          <p:nvPr>
            <p:ph type="ftr" sz="quarter" idx="11"/>
          </p:nvPr>
        </p:nvSpPr>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p:txBody>
          <a:bodyPr/>
          <a:lstStyle>
            <a:lvl1pPr>
              <a:defRPr/>
            </a:lvl1pPr>
          </a:lstStyle>
          <a:p>
            <a:pPr>
              <a:defRPr/>
            </a:pPr>
            <a:fld id="{6088C64C-146F-B046-B32C-737DFF6FFF89}" type="slidenum">
              <a:rPr lang="es-ES" smtClean="0"/>
              <a:pPr>
                <a:defRPr/>
              </a:pPr>
              <a:t>‹Nº›</a:t>
            </a:fld>
            <a:endParaRPr lang="es-ES" dirty="0"/>
          </a:p>
        </p:txBody>
      </p:sp>
    </p:spTree>
    <p:extLst>
      <p:ext uri="{BB962C8B-B14F-4D97-AF65-F5344CB8AC3E}">
        <p14:creationId xmlns="" xmlns:p14="http://schemas.microsoft.com/office/powerpoint/2010/main" val="283057716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717168" y="274638"/>
            <a:ext cx="7012858" cy="1143000"/>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717168" y="1600200"/>
            <a:ext cx="3778631"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784910" y="1600200"/>
            <a:ext cx="390188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3"/>
          <p:cNvSpPr>
            <a:spLocks noGrp="1"/>
          </p:cNvSpPr>
          <p:nvPr>
            <p:ph type="dt" sz="half" idx="10"/>
          </p:nvPr>
        </p:nvSpPr>
        <p:spPr/>
        <p:txBody>
          <a:bodyPr/>
          <a:lstStyle>
            <a:lvl1pPr>
              <a:defRPr/>
            </a:lvl1pPr>
          </a:lstStyle>
          <a:p>
            <a:pPr>
              <a:defRPr/>
            </a:pPr>
            <a:fld id="{D0C4E90E-8D67-3D4F-ADBE-4BBB959726D3}" type="datetimeFigureOut">
              <a:rPr lang="es-ES" smtClean="0"/>
              <a:pPr>
                <a:defRPr/>
              </a:pPr>
              <a:t>01/06/2015</a:t>
            </a:fld>
            <a:endParaRPr lang="es-ES" dirty="0"/>
          </a:p>
        </p:txBody>
      </p:sp>
      <p:sp>
        <p:nvSpPr>
          <p:cNvPr id="6" name="Marcador de pie de página 4"/>
          <p:cNvSpPr>
            <a:spLocks noGrp="1"/>
          </p:cNvSpPr>
          <p:nvPr>
            <p:ph type="ftr" sz="quarter" idx="11"/>
          </p:nvPr>
        </p:nvSpPr>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p:txBody>
          <a:bodyPr/>
          <a:lstStyle>
            <a:lvl1pPr>
              <a:defRPr/>
            </a:lvl1pPr>
          </a:lstStyle>
          <a:p>
            <a:pPr>
              <a:defRPr/>
            </a:pPr>
            <a:fld id="{0BE8E56B-4B2E-EB45-9DC2-7D75999F424C}" type="slidenum">
              <a:rPr lang="es-ES" smtClean="0"/>
              <a:pPr>
                <a:defRPr/>
              </a:pPr>
              <a:t>‹Nº›</a:t>
            </a:fld>
            <a:endParaRPr lang="es-ES" dirty="0"/>
          </a:p>
        </p:txBody>
      </p:sp>
    </p:spTree>
    <p:extLst>
      <p:ext uri="{BB962C8B-B14F-4D97-AF65-F5344CB8AC3E}">
        <p14:creationId xmlns="" xmlns:p14="http://schemas.microsoft.com/office/powerpoint/2010/main" val="288778337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p:cNvSpPr>
            <a:spLocks noGrp="1"/>
          </p:cNvSpPr>
          <p:nvPr>
            <p:ph type="dt" sz="half" idx="10"/>
          </p:nvPr>
        </p:nvSpPr>
        <p:spPr/>
        <p:txBody>
          <a:bodyPr/>
          <a:lstStyle>
            <a:lvl1pPr>
              <a:defRPr/>
            </a:lvl1pPr>
          </a:lstStyle>
          <a:p>
            <a:pPr>
              <a:defRPr/>
            </a:pPr>
            <a:fld id="{03450C82-A8CF-3942-A08B-E61B2789068B}" type="datetimeFigureOut">
              <a:rPr lang="es-ES" smtClean="0"/>
              <a:pPr>
                <a:defRPr/>
              </a:pPr>
              <a:t>01/06/2015</a:t>
            </a:fld>
            <a:endParaRPr lang="es-ES" dirty="0"/>
          </a:p>
        </p:txBody>
      </p:sp>
      <p:sp>
        <p:nvSpPr>
          <p:cNvPr id="3" name="Marcador de pie de página 4"/>
          <p:cNvSpPr>
            <a:spLocks noGrp="1"/>
          </p:cNvSpPr>
          <p:nvPr>
            <p:ph type="ftr" sz="quarter" idx="11"/>
          </p:nvPr>
        </p:nvSpPr>
        <p:spPr/>
        <p:txBody>
          <a:bodyPr/>
          <a:lstStyle>
            <a:lvl1pPr>
              <a:defRPr/>
            </a:lvl1pPr>
          </a:lstStyle>
          <a:p>
            <a:pPr>
              <a:defRPr/>
            </a:pPr>
            <a:endParaRPr lang="es-ES"/>
          </a:p>
        </p:txBody>
      </p:sp>
      <p:sp>
        <p:nvSpPr>
          <p:cNvPr id="4" name="Marcador de número de diapositiva 5"/>
          <p:cNvSpPr>
            <a:spLocks noGrp="1"/>
          </p:cNvSpPr>
          <p:nvPr>
            <p:ph type="sldNum" sz="quarter" idx="12"/>
          </p:nvPr>
        </p:nvSpPr>
        <p:spPr/>
        <p:txBody>
          <a:bodyPr/>
          <a:lstStyle>
            <a:lvl1pPr>
              <a:defRPr/>
            </a:lvl1pPr>
          </a:lstStyle>
          <a:p>
            <a:pPr>
              <a:defRPr/>
            </a:pPr>
            <a:fld id="{1D182635-D3F8-1643-A2B3-029BB78DD283}" type="slidenum">
              <a:rPr lang="es-ES" smtClean="0"/>
              <a:pPr>
                <a:defRPr/>
              </a:pPr>
              <a:t>‹Nº›</a:t>
            </a:fld>
            <a:endParaRPr lang="es-ES" dirty="0"/>
          </a:p>
        </p:txBody>
      </p:sp>
    </p:spTree>
    <p:extLst>
      <p:ext uri="{BB962C8B-B14F-4D97-AF65-F5344CB8AC3E}">
        <p14:creationId xmlns="" xmlns:p14="http://schemas.microsoft.com/office/powerpoint/2010/main" val="364114986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85629" y="218921"/>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3803479" y="21892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685629" y="1380971"/>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a:xfrm>
            <a:off x="685629" y="6302221"/>
            <a:ext cx="2133600" cy="365125"/>
          </a:xfrm>
        </p:spPr>
        <p:txBody>
          <a:bodyPr/>
          <a:lstStyle>
            <a:lvl1pPr>
              <a:defRPr/>
            </a:lvl1pPr>
          </a:lstStyle>
          <a:p>
            <a:pPr>
              <a:defRPr/>
            </a:pPr>
            <a:fld id="{1C1DD200-725A-BC48-82D9-99CC6E657EFC}" type="datetimeFigureOut">
              <a:rPr lang="es-ES" smtClean="0"/>
              <a:pPr>
                <a:defRPr/>
              </a:pPr>
              <a:t>01/06/2015</a:t>
            </a:fld>
            <a:endParaRPr lang="es-ES" dirty="0"/>
          </a:p>
        </p:txBody>
      </p:sp>
      <p:sp>
        <p:nvSpPr>
          <p:cNvPr id="6" name="Marcador de pie de página 4"/>
          <p:cNvSpPr>
            <a:spLocks noGrp="1"/>
          </p:cNvSpPr>
          <p:nvPr>
            <p:ph type="ftr" sz="quarter" idx="11"/>
          </p:nvPr>
        </p:nvSpPr>
        <p:spPr>
          <a:xfrm>
            <a:off x="3352629" y="6302221"/>
            <a:ext cx="2895600" cy="365125"/>
          </a:xfrm>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a:xfrm>
            <a:off x="6781629" y="6302221"/>
            <a:ext cx="2133600" cy="365125"/>
          </a:xfrm>
        </p:spPr>
        <p:txBody>
          <a:bodyPr/>
          <a:lstStyle>
            <a:lvl1pPr>
              <a:defRPr/>
            </a:lvl1pPr>
          </a:lstStyle>
          <a:p>
            <a:pPr>
              <a:defRPr/>
            </a:pPr>
            <a:fld id="{1801DC48-D73F-4749-B682-24F6F7CAA88B}" type="slidenum">
              <a:rPr lang="es-ES" smtClean="0"/>
              <a:pPr>
                <a:defRPr/>
              </a:pPr>
              <a:t>‹Nº›</a:t>
            </a:fld>
            <a:endParaRPr lang="es-ES" dirty="0"/>
          </a:p>
        </p:txBody>
      </p:sp>
    </p:spTree>
    <p:extLst>
      <p:ext uri="{BB962C8B-B14F-4D97-AF65-F5344CB8AC3E}">
        <p14:creationId xmlns="" xmlns:p14="http://schemas.microsoft.com/office/powerpoint/2010/main" val="141769251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ES"/>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46077219-03CA-9B4F-91A1-3C2084D4E589}" type="datetimeFigureOut">
              <a:rPr lang="es-ES"/>
              <a:pPr>
                <a:defRPr/>
              </a:pPr>
              <a:t>01/06/2015</a:t>
            </a:fld>
            <a:endParaRPr lang="es-ES" dirty="0"/>
          </a:p>
        </p:txBody>
      </p:sp>
      <p:sp>
        <p:nvSpPr>
          <p:cNvPr id="5"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68715E35-8E3A-C74B-9423-FF9E17BE8884}" type="slidenum">
              <a:rPr lang="es-ES"/>
              <a:pPr>
                <a:defRPr/>
              </a:pPr>
              <a:t>‹Nº›</a:t>
            </a:fld>
            <a:endParaRPr lang="es-ES" dirty="0"/>
          </a:p>
        </p:txBody>
      </p:sp>
    </p:spTree>
    <p:extLst>
      <p:ext uri="{BB962C8B-B14F-4D97-AF65-F5344CB8AC3E}">
        <p14:creationId xmlns="" xmlns:p14="http://schemas.microsoft.com/office/powerpoint/2010/main" val="95462090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418259" y="274638"/>
            <a:ext cx="8229600" cy="1143000"/>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CE6DB1A0-F2EA-BD48-A244-54A3BDCF817E}" type="datetimeFigureOut">
              <a:rPr lang="es-ES"/>
              <a:pPr>
                <a:defRPr/>
              </a:pPr>
              <a:t>01/06/2015</a:t>
            </a:fld>
            <a:endParaRPr lang="es-ES" dirty="0"/>
          </a:p>
        </p:txBody>
      </p:sp>
      <p:sp>
        <p:nvSpPr>
          <p:cNvPr id="5"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6"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E05F3B2C-9AEF-2245-8536-80CC28AC882E}" type="slidenum">
              <a:rPr lang="es-ES"/>
              <a:pPr>
                <a:defRPr/>
              </a:pPr>
              <a:t>‹Nº›</a:t>
            </a:fld>
            <a:endParaRPr lang="es-ES" dirty="0"/>
          </a:p>
        </p:txBody>
      </p:sp>
    </p:spTree>
    <p:extLst>
      <p:ext uri="{BB962C8B-B14F-4D97-AF65-F5344CB8AC3E}">
        <p14:creationId xmlns="" xmlns:p14="http://schemas.microsoft.com/office/powerpoint/2010/main" val="4273664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smtClean="0"/>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Haga clic para modificar el estilo de texto del patrón</a:t>
            </a:r>
          </a:p>
        </p:txBody>
      </p:sp>
      <p:sp>
        <p:nvSpPr>
          <p:cNvPr id="5" name="Marcador de fecha 3"/>
          <p:cNvSpPr>
            <a:spLocks noGrp="1"/>
          </p:cNvSpPr>
          <p:nvPr>
            <p:ph type="dt" sz="half" idx="10"/>
          </p:nvPr>
        </p:nvSpPr>
        <p:spPr/>
        <p:txBody>
          <a:bodyPr/>
          <a:lstStyle>
            <a:lvl1pPr>
              <a:defRPr/>
            </a:lvl1pPr>
          </a:lstStyle>
          <a:p>
            <a:pPr>
              <a:defRPr/>
            </a:pPr>
            <a:fld id="{4D3DACA6-C183-4CE9-868C-AAF01DD3A881}" type="datetimeFigureOut">
              <a:rPr lang="es-ES"/>
              <a:pPr>
                <a:defRPr/>
              </a:pPr>
              <a:t>01/06/2015</a:t>
            </a:fld>
            <a:endParaRPr lang="es-ES"/>
          </a:p>
        </p:txBody>
      </p:sp>
      <p:sp>
        <p:nvSpPr>
          <p:cNvPr id="6" name="Marcador de pie de página 4"/>
          <p:cNvSpPr>
            <a:spLocks noGrp="1"/>
          </p:cNvSpPr>
          <p:nvPr>
            <p:ph type="ftr" sz="quarter" idx="11"/>
          </p:nvPr>
        </p:nvSpPr>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p:txBody>
          <a:bodyPr/>
          <a:lstStyle>
            <a:lvl1pPr>
              <a:defRPr/>
            </a:lvl1pPr>
          </a:lstStyle>
          <a:p>
            <a:pPr>
              <a:defRPr/>
            </a:pPr>
            <a:fld id="{1970BC1C-D85D-421F-A260-FD9DE6A5D3AB}" type="slidenum">
              <a:rPr lang="es-ES"/>
              <a:pPr>
                <a:defRPr/>
              </a:pPr>
              <a:t>‹Nº›</a:t>
            </a:fld>
            <a:endParaRPr lang="es-E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418259" y="274638"/>
            <a:ext cx="8229600" cy="1143000"/>
          </a:xfrm>
          <a:prstGeom prst="rect">
            <a:avLst/>
          </a:prstGeom>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A7C0C7B4-F6E7-164F-9EE7-FA746B479687}" type="datetimeFigureOut">
              <a:rPr lang="es-ES"/>
              <a:pPr>
                <a:defRPr/>
              </a:pPr>
              <a:t>01/06/2015</a:t>
            </a:fld>
            <a:endParaRPr lang="es-ES" dirty="0"/>
          </a:p>
        </p:txBody>
      </p:sp>
      <p:sp>
        <p:nvSpPr>
          <p:cNvPr id="6"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CCD24A1E-DA07-2D45-82A2-B50544B2259B}" type="slidenum">
              <a:rPr lang="es-ES"/>
              <a:pPr>
                <a:defRPr/>
              </a:pPr>
              <a:t>‹Nº›</a:t>
            </a:fld>
            <a:endParaRPr lang="es-ES" dirty="0"/>
          </a:p>
        </p:txBody>
      </p:sp>
    </p:spTree>
    <p:extLst>
      <p:ext uri="{BB962C8B-B14F-4D97-AF65-F5344CB8AC3E}">
        <p14:creationId xmlns="" xmlns:p14="http://schemas.microsoft.com/office/powerpoint/2010/main" val="246537006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1325" y="173592"/>
            <a:ext cx="8026533" cy="657820"/>
          </a:xfrm>
          <a:prstGeom prst="rect">
            <a:avLst/>
          </a:prstGeom>
        </p:spPr>
        <p:txBody>
          <a:bodyPr/>
          <a:lstStyle/>
          <a:p>
            <a:r>
              <a:rPr lang="es-ES" smtClean="0"/>
              <a:t>Haga clic para modificar el estilo de título del patrón</a:t>
            </a:r>
            <a:endParaRPr lang="es-ES"/>
          </a:p>
        </p:txBody>
      </p:sp>
      <p:sp>
        <p:nvSpPr>
          <p:cNvPr id="3"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805A8197-9A5C-0441-AF6E-A8D1174AC3D4}" type="datetimeFigureOut">
              <a:rPr lang="es-ES"/>
              <a:pPr>
                <a:defRPr/>
              </a:pPr>
              <a:t>01/06/2015</a:t>
            </a:fld>
            <a:endParaRPr lang="es-ES" dirty="0"/>
          </a:p>
        </p:txBody>
      </p:sp>
      <p:sp>
        <p:nvSpPr>
          <p:cNvPr id="4"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5"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74903155-7D0C-774F-B0DF-27A899B92600}" type="slidenum">
              <a:rPr lang="es-ES"/>
              <a:pPr>
                <a:defRPr/>
              </a:pPr>
              <a:t>‹Nº›</a:t>
            </a:fld>
            <a:endParaRPr lang="es-ES" dirty="0"/>
          </a:p>
        </p:txBody>
      </p:sp>
    </p:spTree>
    <p:extLst>
      <p:ext uri="{BB962C8B-B14F-4D97-AF65-F5344CB8AC3E}">
        <p14:creationId xmlns="" xmlns:p14="http://schemas.microsoft.com/office/powerpoint/2010/main" val="214820471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Marcador de fecha 3"/>
          <p:cNvSpPr>
            <a:spLocks noGrp="1"/>
          </p:cNvSpPr>
          <p:nvPr>
            <p:ph type="dt" sz="half" idx="10"/>
          </p:nvPr>
        </p:nvSpPr>
        <p:spPr>
          <a:xfrm>
            <a:off x="457200" y="6356350"/>
            <a:ext cx="2133600" cy="365125"/>
          </a:xfrm>
          <a:prstGeom prst="rect">
            <a:avLst/>
          </a:prstGeom>
        </p:spPr>
        <p:txBody>
          <a:bodyPr/>
          <a:lstStyle>
            <a:lvl1pPr>
              <a:defRPr/>
            </a:lvl1pPr>
          </a:lstStyle>
          <a:p>
            <a:pPr>
              <a:defRPr/>
            </a:pPr>
            <a:fld id="{0718B24D-F206-9247-8F42-58FCC093E7C4}" type="datetimeFigureOut">
              <a:rPr lang="es-ES"/>
              <a:pPr>
                <a:defRPr/>
              </a:pPr>
              <a:t>01/06/2015</a:t>
            </a:fld>
            <a:endParaRPr lang="es-ES" dirty="0"/>
          </a:p>
        </p:txBody>
      </p:sp>
      <p:sp>
        <p:nvSpPr>
          <p:cNvPr id="6" name="Marcador de pie de página 4"/>
          <p:cNvSpPr>
            <a:spLocks noGrp="1"/>
          </p:cNvSpPr>
          <p:nvPr>
            <p:ph type="ftr" sz="quarter" idx="11"/>
          </p:nvPr>
        </p:nvSpPr>
        <p:spPr>
          <a:xfrm>
            <a:off x="2987142" y="6347214"/>
            <a:ext cx="2895600" cy="365125"/>
          </a:xfrm>
          <a:prstGeom prst="rect">
            <a:avLst/>
          </a:prstGeom>
        </p:spPr>
        <p:txBody>
          <a:bodyPr/>
          <a:lstStyle>
            <a:lvl1pPr>
              <a:defRPr/>
            </a:lvl1pPr>
          </a:lstStyle>
          <a:p>
            <a:pPr>
              <a:defRPr/>
            </a:pPr>
            <a:endParaRPr lang="es-ES"/>
          </a:p>
        </p:txBody>
      </p:sp>
      <p:sp>
        <p:nvSpPr>
          <p:cNvPr id="7" name="Marcador de número de diapositiva 5"/>
          <p:cNvSpPr>
            <a:spLocks noGrp="1"/>
          </p:cNvSpPr>
          <p:nvPr>
            <p:ph type="sldNum" sz="quarter" idx="12"/>
          </p:nvPr>
        </p:nvSpPr>
        <p:spPr>
          <a:xfrm>
            <a:off x="6416142" y="6347214"/>
            <a:ext cx="2133600" cy="365125"/>
          </a:xfrm>
          <a:prstGeom prst="rect">
            <a:avLst/>
          </a:prstGeom>
        </p:spPr>
        <p:txBody>
          <a:bodyPr/>
          <a:lstStyle>
            <a:lvl1pPr>
              <a:defRPr/>
            </a:lvl1pPr>
          </a:lstStyle>
          <a:p>
            <a:pPr>
              <a:defRPr/>
            </a:pPr>
            <a:fld id="{16C75641-8CA9-C842-B5A4-814C1781DEE5}" type="slidenum">
              <a:rPr lang="es-ES"/>
              <a:pPr>
                <a:defRPr/>
              </a:pPr>
              <a:t>‹Nº›</a:t>
            </a:fld>
            <a:endParaRPr lang="es-ES" dirty="0"/>
          </a:p>
        </p:txBody>
      </p:sp>
    </p:spTree>
    <p:extLst>
      <p:ext uri="{BB962C8B-B14F-4D97-AF65-F5344CB8AC3E}">
        <p14:creationId xmlns="" xmlns:p14="http://schemas.microsoft.com/office/powerpoint/2010/main" val="221444243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85EBBACE-364B-014B-8C2C-43163C8316D5}" type="datetimeFigureOut">
              <a:rPr lang="es-ES" smtClean="0"/>
              <a:pPr/>
              <a:t>01/06/2015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402069690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85EBBACE-364B-014B-8C2C-43163C8316D5}" type="datetimeFigureOut">
              <a:rPr lang="es-ES" smtClean="0"/>
              <a:pPr/>
              <a:t>01/06/2015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100239709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85EBBACE-364B-014B-8C2C-43163C8316D5}" type="datetimeFigureOut">
              <a:rPr lang="es-ES" smtClean="0"/>
              <a:pPr/>
              <a:t>01/06/2015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18573056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392897" y="0"/>
            <a:ext cx="7260441" cy="1146175"/>
          </a:xfrm>
        </p:spPr>
        <p:txBody>
          <a:bodyPr/>
          <a:lstStyle/>
          <a:p>
            <a:r>
              <a:rPr lang="es-ES" smtClean="0"/>
              <a:t>Haga clic para modificar el estilo de título del patrón</a:t>
            </a:r>
            <a:endParaRPr lang="es-ES" dirty="0"/>
          </a:p>
        </p:txBody>
      </p:sp>
      <p:sp>
        <p:nvSpPr>
          <p:cNvPr id="3" name="Marcador de fecha 2"/>
          <p:cNvSpPr>
            <a:spLocks noGrp="1"/>
          </p:cNvSpPr>
          <p:nvPr>
            <p:ph type="dt" sz="half" idx="10"/>
          </p:nvPr>
        </p:nvSpPr>
        <p:spPr/>
        <p:txBody>
          <a:bodyPr/>
          <a:lstStyle/>
          <a:p>
            <a:fld id="{85EBBACE-364B-014B-8C2C-43163C8316D5}" type="datetimeFigureOut">
              <a:rPr lang="es-ES" smtClean="0"/>
              <a:pPr/>
              <a:t>01/06/2015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264733009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E4EBE614-8EE5-9149-9785-DF5E06A31DCA}" type="datetimeFigureOut">
              <a:rPr lang="es-ES" smtClean="0"/>
              <a:pPr/>
              <a:t>01/06/2015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283810667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E4EBE614-8EE5-9149-9785-DF5E06A31DCA}" type="datetimeFigureOut">
              <a:rPr lang="es-ES" smtClean="0"/>
              <a:pPr/>
              <a:t>01/06/2015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216784111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E4EBE614-8EE5-9149-9785-DF5E06A31DCA}" type="datetimeFigureOut">
              <a:rPr lang="es-ES" smtClean="0"/>
              <a:pPr/>
              <a:t>01/06/2015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752480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63.xml"/><Relationship Id="rId7" Type="http://schemas.openxmlformats.org/officeDocument/2006/relationships/image" Target="../media/image11.png"/><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image" Target="../media/image10.png"/><Relationship Id="rId5" Type="http://schemas.openxmlformats.org/officeDocument/2006/relationships/theme" Target="../theme/theme10.xml"/><Relationship Id="rId4" Type="http://schemas.openxmlformats.org/officeDocument/2006/relationships/slideLayout" Target="../slideLayouts/slideLayout64.xml"/></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67.xml"/><Relationship Id="rId7" Type="http://schemas.openxmlformats.org/officeDocument/2006/relationships/image" Target="../media/image7.png"/><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theme" Target="../theme/theme11.xml"/><Relationship Id="rId5" Type="http://schemas.openxmlformats.org/officeDocument/2006/relationships/slideLayout" Target="../slideLayouts/slideLayout69.xml"/><Relationship Id="rId4" Type="http://schemas.openxmlformats.org/officeDocument/2006/relationships/slideLayout" Target="../slideLayouts/slideLayout68.xml"/><Relationship Id="rId9"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72.xml"/><Relationship Id="rId7" Type="http://schemas.openxmlformats.org/officeDocument/2006/relationships/image" Target="../media/image7.png"/><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theme" Target="../theme/theme12.xml"/><Relationship Id="rId5" Type="http://schemas.openxmlformats.org/officeDocument/2006/relationships/slideLayout" Target="../slideLayouts/slideLayout74.xml"/><Relationship Id="rId4" Type="http://schemas.openxmlformats.org/officeDocument/2006/relationships/slideLayout" Target="../slideLayouts/slideLayout73.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77.xml"/><Relationship Id="rId2" Type="http://schemas.openxmlformats.org/officeDocument/2006/relationships/slideLayout" Target="../slideLayouts/slideLayout76.xml"/><Relationship Id="rId1" Type="http://schemas.openxmlformats.org/officeDocument/2006/relationships/slideLayout" Target="../slideLayouts/slideLayout75.xml"/><Relationship Id="rId6" Type="http://schemas.openxmlformats.org/officeDocument/2006/relationships/image" Target="../media/image9.png"/><Relationship Id="rId5" Type="http://schemas.openxmlformats.org/officeDocument/2006/relationships/theme" Target="../theme/theme13.xml"/><Relationship Id="rId4" Type="http://schemas.openxmlformats.org/officeDocument/2006/relationships/slideLayout" Target="../slideLayouts/slideLayout78.xml"/></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81.xml"/><Relationship Id="rId7" Type="http://schemas.openxmlformats.org/officeDocument/2006/relationships/image" Target="../media/image11.png"/><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image" Target="../media/image10.png"/><Relationship Id="rId5" Type="http://schemas.openxmlformats.org/officeDocument/2006/relationships/theme" Target="../theme/theme14.xml"/><Relationship Id="rId4" Type="http://schemas.openxmlformats.org/officeDocument/2006/relationships/slideLayout" Target="../slideLayouts/slideLayout82.xml"/></Relationships>
</file>

<file path=ppt/slideMasters/_rels/slideMaster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85.xml"/><Relationship Id="rId7" Type="http://schemas.openxmlformats.org/officeDocument/2006/relationships/image" Target="../media/image7.png"/><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theme" Target="../theme/theme15.xml"/><Relationship Id="rId5" Type="http://schemas.openxmlformats.org/officeDocument/2006/relationships/slideLayout" Target="../slideLayouts/slideLayout87.xml"/><Relationship Id="rId4" Type="http://schemas.openxmlformats.org/officeDocument/2006/relationships/slideLayout" Target="../slideLayouts/slideLayout86.xml"/><Relationship Id="rId9"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90.xml"/><Relationship Id="rId7" Type="http://schemas.openxmlformats.org/officeDocument/2006/relationships/image" Target="../media/image7.png"/><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theme" Target="../theme/theme16.xml"/><Relationship Id="rId5" Type="http://schemas.openxmlformats.org/officeDocument/2006/relationships/slideLayout" Target="../slideLayouts/slideLayout92.xml"/><Relationship Id="rId4" Type="http://schemas.openxmlformats.org/officeDocument/2006/relationships/slideLayout" Target="../slideLayouts/slideLayout91.xml"/></Relationships>
</file>

<file path=ppt/slideMasters/_rels/slideMaster17.xml.rels><?xml version="1.0" encoding="UTF-8" standalone="yes"?>
<Relationships xmlns="http://schemas.openxmlformats.org/package/2006/relationships"><Relationship Id="rId3" Type="http://schemas.openxmlformats.org/officeDocument/2006/relationships/slideLayout" Target="../slideLayouts/slideLayout95.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image" Target="../media/image9.png"/><Relationship Id="rId5" Type="http://schemas.openxmlformats.org/officeDocument/2006/relationships/theme" Target="../theme/theme17.xml"/><Relationship Id="rId4" Type="http://schemas.openxmlformats.org/officeDocument/2006/relationships/slideLayout" Target="../slideLayouts/slideLayout96.xml"/></Relationships>
</file>

<file path=ppt/slideMasters/_rels/slideMaster18.xml.rels><?xml version="1.0" encoding="UTF-8" standalone="yes"?>
<Relationships xmlns="http://schemas.openxmlformats.org/package/2006/relationships"><Relationship Id="rId3" Type="http://schemas.openxmlformats.org/officeDocument/2006/relationships/slideLayout" Target="../slideLayouts/slideLayout99.xml"/><Relationship Id="rId7" Type="http://schemas.openxmlformats.org/officeDocument/2006/relationships/image" Target="../media/image11.png"/><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image" Target="../media/image10.png"/><Relationship Id="rId5" Type="http://schemas.openxmlformats.org/officeDocument/2006/relationships/theme" Target="../theme/theme18.xml"/><Relationship Id="rId4" Type="http://schemas.openxmlformats.org/officeDocument/2006/relationships/slideLayout" Target="../slideLayouts/slideLayout100.xml"/></Relationships>
</file>

<file path=ppt/slideMasters/_rels/slideMaster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103.xml"/><Relationship Id="rId7" Type="http://schemas.openxmlformats.org/officeDocument/2006/relationships/image" Target="../media/image7.png"/><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theme" Target="../theme/theme19.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108.xml"/><Relationship Id="rId7" Type="http://schemas.openxmlformats.org/officeDocument/2006/relationships/image" Target="../media/image7.png"/><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theme" Target="../theme/theme20.xml"/><Relationship Id="rId5" Type="http://schemas.openxmlformats.org/officeDocument/2006/relationships/slideLayout" Target="../slideLayouts/slideLayout110.xml"/><Relationship Id="rId4" Type="http://schemas.openxmlformats.org/officeDocument/2006/relationships/slideLayout" Target="../slideLayouts/slideLayout109.xml"/></Relationships>
</file>

<file path=ppt/slideMasters/_rels/slideMaster21.xml.rels><?xml version="1.0" encoding="UTF-8" standalone="yes"?>
<Relationships xmlns="http://schemas.openxmlformats.org/package/2006/relationships"><Relationship Id="rId3" Type="http://schemas.openxmlformats.org/officeDocument/2006/relationships/slideLayout" Target="../slideLayouts/slideLayout113.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image" Target="../media/image9.png"/><Relationship Id="rId5" Type="http://schemas.openxmlformats.org/officeDocument/2006/relationships/theme" Target="../theme/theme21.xml"/><Relationship Id="rId4" Type="http://schemas.openxmlformats.org/officeDocument/2006/relationships/slideLayout" Target="../slideLayouts/slideLayout114.xml"/></Relationships>
</file>

<file path=ppt/slideMasters/_rels/slideMaster22.xml.rels><?xml version="1.0" encoding="UTF-8" standalone="yes"?>
<Relationships xmlns="http://schemas.openxmlformats.org/package/2006/relationships"><Relationship Id="rId3" Type="http://schemas.openxmlformats.org/officeDocument/2006/relationships/slideLayout" Target="../slideLayouts/slideLayout117.xml"/><Relationship Id="rId7" Type="http://schemas.openxmlformats.org/officeDocument/2006/relationships/image" Target="../media/image11.png"/><Relationship Id="rId2" Type="http://schemas.openxmlformats.org/officeDocument/2006/relationships/slideLayout" Target="../slideLayouts/slideLayout116.xml"/><Relationship Id="rId1" Type="http://schemas.openxmlformats.org/officeDocument/2006/relationships/slideLayout" Target="../slideLayouts/slideLayout115.xml"/><Relationship Id="rId6" Type="http://schemas.openxmlformats.org/officeDocument/2006/relationships/image" Target="../media/image10.png"/><Relationship Id="rId5" Type="http://schemas.openxmlformats.org/officeDocument/2006/relationships/theme" Target="../theme/theme22.xml"/><Relationship Id="rId4" Type="http://schemas.openxmlformats.org/officeDocument/2006/relationships/slideLayout" Target="../slideLayouts/slideLayout118.xml"/></Relationships>
</file>

<file path=ppt/slideMasters/_rels/slideMaster2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121.xml"/><Relationship Id="rId7" Type="http://schemas.openxmlformats.org/officeDocument/2006/relationships/image" Target="../media/image7.png"/><Relationship Id="rId2" Type="http://schemas.openxmlformats.org/officeDocument/2006/relationships/slideLayout" Target="../slideLayouts/slideLayout120.xml"/><Relationship Id="rId1" Type="http://schemas.openxmlformats.org/officeDocument/2006/relationships/slideLayout" Target="../slideLayouts/slideLayout119.xml"/><Relationship Id="rId6" Type="http://schemas.openxmlformats.org/officeDocument/2006/relationships/theme" Target="../theme/theme23.xml"/><Relationship Id="rId5" Type="http://schemas.openxmlformats.org/officeDocument/2006/relationships/slideLayout" Target="../slideLayouts/slideLayout123.xml"/><Relationship Id="rId4" Type="http://schemas.openxmlformats.org/officeDocument/2006/relationships/slideLayout" Target="../slideLayouts/slideLayout122.xml"/></Relationships>
</file>

<file path=ppt/slideMasters/_rels/slideMaster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126.xml"/><Relationship Id="rId7" Type="http://schemas.openxmlformats.org/officeDocument/2006/relationships/image" Target="../media/image7.png"/><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theme" Target="../theme/theme24.xml"/><Relationship Id="rId5" Type="http://schemas.openxmlformats.org/officeDocument/2006/relationships/slideLayout" Target="../slideLayouts/slideLayout128.xml"/><Relationship Id="rId4" Type="http://schemas.openxmlformats.org/officeDocument/2006/relationships/slideLayout" Target="../slideLayouts/slideLayout127.xml"/></Relationships>
</file>

<file path=ppt/slideMasters/_rels/slideMaster25.xml.rels><?xml version="1.0" encoding="UTF-8" standalone="yes"?>
<Relationships xmlns="http://schemas.openxmlformats.org/package/2006/relationships"><Relationship Id="rId3" Type="http://schemas.openxmlformats.org/officeDocument/2006/relationships/slideLayout" Target="../slideLayouts/slideLayout131.xml"/><Relationship Id="rId2" Type="http://schemas.openxmlformats.org/officeDocument/2006/relationships/slideLayout" Target="../slideLayouts/slideLayout130.xml"/><Relationship Id="rId1" Type="http://schemas.openxmlformats.org/officeDocument/2006/relationships/slideLayout" Target="../slideLayouts/slideLayout129.xml"/><Relationship Id="rId6" Type="http://schemas.openxmlformats.org/officeDocument/2006/relationships/image" Target="../media/image9.png"/><Relationship Id="rId5" Type="http://schemas.openxmlformats.org/officeDocument/2006/relationships/theme" Target="../theme/theme25.xml"/><Relationship Id="rId4" Type="http://schemas.openxmlformats.org/officeDocument/2006/relationships/slideLayout" Target="../slideLayouts/slideLayout132.xml"/></Relationships>
</file>

<file path=ppt/slideMasters/_rels/slideMaster26.xml.rels><?xml version="1.0" encoding="UTF-8" standalone="yes"?>
<Relationships xmlns="http://schemas.openxmlformats.org/package/2006/relationships"><Relationship Id="rId3" Type="http://schemas.openxmlformats.org/officeDocument/2006/relationships/slideLayout" Target="../slideLayouts/slideLayout135.xml"/><Relationship Id="rId7" Type="http://schemas.openxmlformats.org/officeDocument/2006/relationships/image" Target="../media/image11.png"/><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image" Target="../media/image10.png"/><Relationship Id="rId5" Type="http://schemas.openxmlformats.org/officeDocument/2006/relationships/theme" Target="../theme/theme26.xml"/><Relationship Id="rId4" Type="http://schemas.openxmlformats.org/officeDocument/2006/relationships/slideLayout" Target="../slideLayouts/slideLayout136.xml"/></Relationships>
</file>

<file path=ppt/slideMasters/_rels/slideMaster3.xml.rels><?xml version="1.0" encoding="UTF-8" standalone="yes"?>
<Relationships xmlns="http://schemas.openxmlformats.org/package/2006/relationships"><Relationship Id="rId8" Type="http://schemas.openxmlformats.org/officeDocument/2006/relationships/vmlDrawing" Target="../drawings/vmlDrawing1.vml"/><Relationship Id="rId3" Type="http://schemas.openxmlformats.org/officeDocument/2006/relationships/slideLayout" Target="../slideLayouts/slideLayout25.xml"/><Relationship Id="rId7" Type="http://schemas.openxmlformats.org/officeDocument/2006/relationships/theme" Target="../theme/theme3.xml"/><Relationship Id="rId12" Type="http://schemas.openxmlformats.org/officeDocument/2006/relationships/image" Target="../media/image1.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image" Target="../media/image5.jpeg"/><Relationship Id="rId5" Type="http://schemas.openxmlformats.org/officeDocument/2006/relationships/slideLayout" Target="../slideLayouts/slideLayout27.xml"/><Relationship Id="rId10" Type="http://schemas.openxmlformats.org/officeDocument/2006/relationships/image" Target="../media/image4.jpeg"/><Relationship Id="rId4" Type="http://schemas.openxmlformats.org/officeDocument/2006/relationships/slideLayout" Target="../slideLayouts/slideLayout26.xml"/><Relationship Id="rId9" Type="http://schemas.openxmlformats.org/officeDocument/2006/relationships/oleObject" Target="../embeddings/oleObject1.bin"/></Relationships>
</file>

<file path=ppt/slideMasters/_rels/slideMaster4.xml.rels><?xml version="1.0" encoding="UTF-8" standalone="yes"?>
<Relationships xmlns="http://schemas.openxmlformats.org/package/2006/relationships"><Relationship Id="rId8" Type="http://schemas.openxmlformats.org/officeDocument/2006/relationships/vmlDrawing" Target="../drawings/vmlDrawing2.vml"/><Relationship Id="rId3" Type="http://schemas.openxmlformats.org/officeDocument/2006/relationships/slideLayout" Target="../slideLayouts/slideLayout31.xml"/><Relationship Id="rId7" Type="http://schemas.openxmlformats.org/officeDocument/2006/relationships/theme" Target="../theme/theme4.xml"/><Relationship Id="rId12" Type="http://schemas.openxmlformats.org/officeDocument/2006/relationships/image" Target="../media/image2.png"/><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image" Target="../media/image5.jpeg"/><Relationship Id="rId5" Type="http://schemas.openxmlformats.org/officeDocument/2006/relationships/slideLayout" Target="../slideLayouts/slideLayout33.xml"/><Relationship Id="rId10" Type="http://schemas.openxmlformats.org/officeDocument/2006/relationships/image" Target="../media/image4.jpeg"/><Relationship Id="rId4" Type="http://schemas.openxmlformats.org/officeDocument/2006/relationships/slideLayout" Target="../slideLayouts/slideLayout32.xml"/><Relationship Id="rId9" Type="http://schemas.openxmlformats.org/officeDocument/2006/relationships/oleObject" Target="../embeddings/oleObject2.bin"/></Relationships>
</file>

<file path=ppt/slideMasters/_rels/slideMaster5.xml.rels><?xml version="1.0" encoding="UTF-8" standalone="yes"?>
<Relationships xmlns="http://schemas.openxmlformats.org/package/2006/relationships"><Relationship Id="rId8" Type="http://schemas.openxmlformats.org/officeDocument/2006/relationships/vmlDrawing" Target="../drawings/vmlDrawing3.vml"/><Relationship Id="rId3" Type="http://schemas.openxmlformats.org/officeDocument/2006/relationships/slideLayout" Target="../slideLayouts/slideLayout37.xml"/><Relationship Id="rId7" Type="http://schemas.openxmlformats.org/officeDocument/2006/relationships/theme" Target="../theme/theme5.xml"/><Relationship Id="rId12" Type="http://schemas.openxmlformats.org/officeDocument/2006/relationships/image" Target="../media/image1.png"/><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image" Target="../media/image5.jpeg"/><Relationship Id="rId5" Type="http://schemas.openxmlformats.org/officeDocument/2006/relationships/slideLayout" Target="../slideLayouts/slideLayout39.xml"/><Relationship Id="rId10" Type="http://schemas.openxmlformats.org/officeDocument/2006/relationships/image" Target="../media/image4.jpeg"/><Relationship Id="rId4" Type="http://schemas.openxmlformats.org/officeDocument/2006/relationships/slideLayout" Target="../slideLayouts/slideLayout38.xml"/><Relationship Id="rId9" Type="http://schemas.openxmlformats.org/officeDocument/2006/relationships/oleObject" Target="../embeddings/oleObject3.bin"/></Relationships>
</file>

<file path=ppt/slideMasters/_rels/slideMaster6.xml.rels><?xml version="1.0" encoding="UTF-8" standalone="yes"?>
<Relationships xmlns="http://schemas.openxmlformats.org/package/2006/relationships"><Relationship Id="rId8" Type="http://schemas.openxmlformats.org/officeDocument/2006/relationships/vmlDrawing" Target="../drawings/vmlDrawing4.vml"/><Relationship Id="rId3" Type="http://schemas.openxmlformats.org/officeDocument/2006/relationships/slideLayout" Target="../slideLayouts/slideLayout43.xml"/><Relationship Id="rId7" Type="http://schemas.openxmlformats.org/officeDocument/2006/relationships/theme" Target="../theme/theme6.xml"/><Relationship Id="rId12" Type="http://schemas.openxmlformats.org/officeDocument/2006/relationships/image" Target="../media/image2.png"/><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image" Target="../media/image5.jpeg"/><Relationship Id="rId5" Type="http://schemas.openxmlformats.org/officeDocument/2006/relationships/slideLayout" Target="../slideLayouts/slideLayout45.xml"/><Relationship Id="rId10" Type="http://schemas.openxmlformats.org/officeDocument/2006/relationships/image" Target="../media/image4.jpeg"/><Relationship Id="rId4" Type="http://schemas.openxmlformats.org/officeDocument/2006/relationships/slideLayout" Target="../slideLayouts/slideLayout44.xml"/><Relationship Id="rId9" Type="http://schemas.openxmlformats.org/officeDocument/2006/relationships/oleObject" Target="../embeddings/oleObject4.bin"/></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49.xml"/><Relationship Id="rId7" Type="http://schemas.openxmlformats.org/officeDocument/2006/relationships/image" Target="../media/image7.png"/><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theme" Target="../theme/theme7.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54.xml"/><Relationship Id="rId7" Type="http://schemas.openxmlformats.org/officeDocument/2006/relationships/image" Target="../media/image7.png"/><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8.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image" Target="../media/image9.png"/><Relationship Id="rId5" Type="http://schemas.openxmlformats.org/officeDocument/2006/relationships/theme" Target="../theme/theme9.xml"/><Relationship Id="rId4"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Imagen 6" descr="presentacion UNE 2013-03.png"/>
          <p:cNvPicPr>
            <a:picLocks noChangeAspect="1"/>
          </p:cNvPicPr>
          <p:nvPr userDrawn="1"/>
        </p:nvPicPr>
        <p:blipFill>
          <a:blip r:embed="rId13"/>
          <a:srcRect/>
          <a:stretch>
            <a:fillRect/>
          </a:stretch>
        </p:blipFill>
        <p:spPr bwMode="auto">
          <a:xfrm>
            <a:off x="0" y="0"/>
            <a:ext cx="9142413" cy="6858000"/>
          </a:xfrm>
          <a:prstGeom prst="rect">
            <a:avLst/>
          </a:prstGeom>
          <a:noFill/>
          <a:ln w="9525">
            <a:noFill/>
            <a:miter lim="800000"/>
            <a:headEnd/>
            <a:tailEnd/>
          </a:ln>
        </p:spPr>
      </p:pic>
      <p:sp>
        <p:nvSpPr>
          <p:cNvPr id="1027"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endParaRPr lang="es-ES" smtClean="0"/>
          </a:p>
        </p:txBody>
      </p:sp>
      <p:sp>
        <p:nvSpPr>
          <p:cNvPr id="1028" name="Marcador de texto 2"/>
          <p:cNvSpPr>
            <a:spLocks noGrp="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smtClean="0"/>
          </a:p>
        </p:txBody>
      </p:sp>
      <p:sp>
        <p:nvSpPr>
          <p:cNvPr id="4" name="Marcador de fecha 3"/>
          <p:cNvSpPr>
            <a:spLocks noGrp="1"/>
          </p:cNvSpPr>
          <p:nvPr>
            <p:ph type="dt" sz="half" idx="2"/>
          </p:nvPr>
        </p:nvSpPr>
        <p:spPr>
          <a:xfrm>
            <a:off x="457200" y="6356362"/>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919191"/>
                </a:solidFill>
                <a:latin typeface="Arial" pitchFamily="34" charset="0"/>
                <a:ea typeface="ＭＳ Ｐゴシック" pitchFamily="34" charset="-128"/>
              </a:defRPr>
            </a:lvl1pPr>
          </a:lstStyle>
          <a:p>
            <a:pPr>
              <a:defRPr/>
            </a:pPr>
            <a:fld id="{2ECB1C2C-5D70-4105-A8F2-5BBB0F66F5B5}" type="datetimeFigureOut">
              <a:rPr lang="es-ES"/>
              <a:pPr>
                <a:defRPr/>
              </a:pPr>
              <a:t>01/06/2015</a:t>
            </a:fld>
            <a:endParaRPr lang="es-ES"/>
          </a:p>
        </p:txBody>
      </p:sp>
      <p:sp>
        <p:nvSpPr>
          <p:cNvPr id="5" name="Marcador de pie de página 4"/>
          <p:cNvSpPr>
            <a:spLocks noGrp="1"/>
          </p:cNvSpPr>
          <p:nvPr>
            <p:ph type="ftr" sz="quarter" idx="3"/>
          </p:nvPr>
        </p:nvSpPr>
        <p:spPr>
          <a:xfrm>
            <a:off x="3124200" y="6356362"/>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ES"/>
          </a:p>
        </p:txBody>
      </p:sp>
      <p:sp>
        <p:nvSpPr>
          <p:cNvPr id="6" name="Marcador de número de diapositiva 5"/>
          <p:cNvSpPr>
            <a:spLocks noGrp="1"/>
          </p:cNvSpPr>
          <p:nvPr>
            <p:ph type="sldNum" sz="quarter" idx="4"/>
          </p:nvPr>
        </p:nvSpPr>
        <p:spPr>
          <a:xfrm>
            <a:off x="6553200" y="635636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919191"/>
                </a:solidFill>
                <a:latin typeface="Arial" pitchFamily="34" charset="0"/>
                <a:ea typeface="ＭＳ Ｐゴシック" pitchFamily="34" charset="-128"/>
              </a:defRPr>
            </a:lvl1pPr>
          </a:lstStyle>
          <a:p>
            <a:pPr>
              <a:defRPr/>
            </a:pPr>
            <a:fld id="{6B879A04-023C-4BA1-B88F-04BD123D0697}"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0" fontAlgn="base" hangingPunct="0">
        <a:spcBef>
          <a:spcPct val="0"/>
        </a:spcBef>
        <a:spcAft>
          <a:spcPct val="0"/>
        </a:spcAft>
        <a:defRPr sz="4000" kern="1200">
          <a:solidFill>
            <a:schemeClr val="accent2"/>
          </a:solidFill>
          <a:latin typeface="+mj-lt"/>
          <a:ea typeface="MS PGothic" pitchFamily="34" charset="-128"/>
          <a:cs typeface="ＭＳ Ｐゴシック" charset="0"/>
        </a:defRPr>
      </a:lvl1pPr>
      <a:lvl2pPr algn="l" defTabSz="457200" rtl="0" eaLnBrk="0" fontAlgn="base" hangingPunct="0">
        <a:spcBef>
          <a:spcPct val="0"/>
        </a:spcBef>
        <a:spcAft>
          <a:spcPct val="0"/>
        </a:spcAft>
        <a:defRPr sz="4000">
          <a:solidFill>
            <a:schemeClr val="accent2"/>
          </a:solidFill>
          <a:latin typeface="Arial Black" charset="0"/>
          <a:ea typeface="MS PGothic" pitchFamily="34" charset="-128"/>
          <a:cs typeface="ＭＳ Ｐゴシック" charset="0"/>
        </a:defRPr>
      </a:lvl2pPr>
      <a:lvl3pPr algn="l" defTabSz="457200" rtl="0" eaLnBrk="0" fontAlgn="base" hangingPunct="0">
        <a:spcBef>
          <a:spcPct val="0"/>
        </a:spcBef>
        <a:spcAft>
          <a:spcPct val="0"/>
        </a:spcAft>
        <a:defRPr sz="4000">
          <a:solidFill>
            <a:schemeClr val="accent2"/>
          </a:solidFill>
          <a:latin typeface="Arial Black" charset="0"/>
          <a:ea typeface="MS PGothic" pitchFamily="34" charset="-128"/>
          <a:cs typeface="ＭＳ Ｐゴシック" charset="0"/>
        </a:defRPr>
      </a:lvl3pPr>
      <a:lvl4pPr algn="l" defTabSz="457200" rtl="0" eaLnBrk="0" fontAlgn="base" hangingPunct="0">
        <a:spcBef>
          <a:spcPct val="0"/>
        </a:spcBef>
        <a:spcAft>
          <a:spcPct val="0"/>
        </a:spcAft>
        <a:defRPr sz="4000">
          <a:solidFill>
            <a:schemeClr val="accent2"/>
          </a:solidFill>
          <a:latin typeface="Arial Black" charset="0"/>
          <a:ea typeface="MS PGothic" pitchFamily="34" charset="-128"/>
          <a:cs typeface="ＭＳ Ｐゴシック" charset="0"/>
        </a:defRPr>
      </a:lvl4pPr>
      <a:lvl5pPr algn="l" defTabSz="457200" rtl="0" eaLnBrk="0" fontAlgn="base" hangingPunct="0">
        <a:spcBef>
          <a:spcPct val="0"/>
        </a:spcBef>
        <a:spcAft>
          <a:spcPct val="0"/>
        </a:spcAft>
        <a:defRPr sz="4000">
          <a:solidFill>
            <a:schemeClr val="accent2"/>
          </a:solidFill>
          <a:latin typeface="Arial Black" charset="0"/>
          <a:ea typeface="MS PGothic" pitchFamily="34" charset="-128"/>
          <a:cs typeface="ＭＳ Ｐゴシック" charset="0"/>
        </a:defRPr>
      </a:lvl5pPr>
      <a:lvl6pPr marL="457200" algn="l" defTabSz="457200" rtl="0" fontAlgn="base">
        <a:spcBef>
          <a:spcPct val="0"/>
        </a:spcBef>
        <a:spcAft>
          <a:spcPct val="0"/>
        </a:spcAft>
        <a:defRPr sz="4000">
          <a:solidFill>
            <a:schemeClr val="accent2"/>
          </a:solidFill>
          <a:latin typeface="Arial Black" charset="0"/>
          <a:ea typeface="ＭＳ Ｐゴシック" charset="0"/>
          <a:cs typeface="ＭＳ Ｐゴシック" charset="0"/>
        </a:defRPr>
      </a:lvl6pPr>
      <a:lvl7pPr marL="914400" algn="l" defTabSz="457200" rtl="0" fontAlgn="base">
        <a:spcBef>
          <a:spcPct val="0"/>
        </a:spcBef>
        <a:spcAft>
          <a:spcPct val="0"/>
        </a:spcAft>
        <a:defRPr sz="4000">
          <a:solidFill>
            <a:schemeClr val="accent2"/>
          </a:solidFill>
          <a:latin typeface="Arial Black" charset="0"/>
          <a:ea typeface="ＭＳ Ｐゴシック" charset="0"/>
          <a:cs typeface="ＭＳ Ｐゴシック" charset="0"/>
        </a:defRPr>
      </a:lvl7pPr>
      <a:lvl8pPr marL="1371600" algn="l" defTabSz="457200" rtl="0" fontAlgn="base">
        <a:spcBef>
          <a:spcPct val="0"/>
        </a:spcBef>
        <a:spcAft>
          <a:spcPct val="0"/>
        </a:spcAft>
        <a:defRPr sz="4000">
          <a:solidFill>
            <a:schemeClr val="accent2"/>
          </a:solidFill>
          <a:latin typeface="Arial Black" charset="0"/>
          <a:ea typeface="ＭＳ Ｐゴシック" charset="0"/>
          <a:cs typeface="ＭＳ Ｐゴシック" charset="0"/>
        </a:defRPr>
      </a:lvl8pPr>
      <a:lvl9pPr marL="1828800" algn="l" defTabSz="457200" rtl="0" fontAlgn="base">
        <a:spcBef>
          <a:spcPct val="0"/>
        </a:spcBef>
        <a:spcAft>
          <a:spcPct val="0"/>
        </a:spcAft>
        <a:defRPr sz="4000">
          <a:solidFill>
            <a:schemeClr val="accent2"/>
          </a:solidFill>
          <a:latin typeface="Arial Black"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Clr>
          <a:schemeClr val="accent1"/>
        </a:buClr>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Clr>
          <a:schemeClr val="accent1"/>
        </a:buClr>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Clr>
          <a:schemeClr val="accent1"/>
        </a:buClr>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Clr>
          <a:schemeClr val="accent1"/>
        </a:buClr>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Clr>
          <a:schemeClr val="accent1"/>
        </a:buClr>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n 6" descr="slides-01.png"/>
          <p:cNvPicPr>
            <a:picLocks noChangeAspect="1"/>
          </p:cNvPicPr>
          <p:nvPr/>
        </p:nvPicPr>
        <p:blipFill>
          <a:blip r:embed="rId6">
            <a:extLst>
              <a:ext uri="{28A0092B-C50C-407E-A947-70E740481C1C}">
                <a14:useLocalDpi xmlns="" xmlns:a14="http://schemas.microsoft.com/office/drawing/2010/main"/>
              </a:ext>
            </a:extLst>
          </a:blip>
          <a:srcRect/>
          <a:stretch>
            <a:fillRect/>
          </a:stretch>
        </p:blipFill>
        <p:spPr bwMode="auto">
          <a:xfrm>
            <a:off x="0" y="5890435"/>
            <a:ext cx="9144000" cy="985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Imagen 7" descr="TigoUNE-01.png"/>
          <p:cNvPicPr>
            <a:picLocks noChangeAspect="1"/>
          </p:cNvPicPr>
          <p:nvPr/>
        </p:nvPicPr>
        <p:blipFill>
          <a:blip r:embed="rId7">
            <a:extLst>
              <a:ext uri="{28A0092B-C50C-407E-A947-70E740481C1C}">
                <a14:useLocalDpi xmlns="" xmlns:a14="http://schemas.microsoft.com/office/drawing/2010/main"/>
              </a:ext>
            </a:extLst>
          </a:blip>
          <a:srcRect/>
          <a:stretch>
            <a:fillRect/>
          </a:stretch>
        </p:blipFill>
        <p:spPr bwMode="auto">
          <a:xfrm>
            <a:off x="354013" y="446088"/>
            <a:ext cx="3068637" cy="1582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dirty="0" smtClean="0"/>
              <a:t>Clic para editar título</a:t>
            </a:r>
            <a:endParaRPr lang="es-ES" dirty="0"/>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EBE614-8EE5-9149-9785-DF5E06A31DCA}" type="datetimeFigureOut">
              <a:rPr lang="es-ES" smtClean="0"/>
              <a:pPr/>
              <a:t>01/06/2015</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607138322"/>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Lst>
  <p:txStyles>
    <p:titleStyle>
      <a:lvl1pPr algn="ctr" defTabSz="457200" rtl="0" eaLnBrk="1" latinLnBrk="0" hangingPunct="1">
        <a:spcBef>
          <a:spcPct val="0"/>
        </a:spcBef>
        <a:buNone/>
        <a:defRPr sz="4400" b="1" kern="1200">
          <a:solidFill>
            <a:srgbClr val="005092"/>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9" name="Imagen 8" descr="slides-02.png"/>
          <p:cNvPicPr>
            <a:picLocks noChangeAspect="1"/>
          </p:cNvPicPr>
          <p:nvPr/>
        </p:nvPicPr>
        <p:blipFill>
          <a:blip r:embed="rId7">
            <a:extLst>
              <a:ext uri="{28A0092B-C50C-407E-A947-70E740481C1C}">
                <a14:useLocalDpi xmlns="" xmlns:a14="http://schemas.microsoft.com/office/drawing/2010/main"/>
              </a:ext>
            </a:extLst>
          </a:blip>
          <a:srcRect/>
          <a:stretch>
            <a:fillRect/>
          </a:stretch>
        </p:blipFill>
        <p:spPr bwMode="auto">
          <a:xfrm>
            <a:off x="9137" y="6276586"/>
            <a:ext cx="9140825" cy="590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ECB1C2C-5D70-4105-A8F2-5BBB0F66F5B5}" type="datetimeFigureOut">
              <a:rPr lang="es-ES" smtClean="0"/>
              <a:pPr>
                <a:defRPr/>
              </a:pPr>
              <a:t>01/06/2015</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B879A04-023C-4BA1-B88F-04BD123D0697}" type="slidenum">
              <a:rPr lang="es-ES" smtClean="0"/>
              <a:pPr>
                <a:defRPr/>
              </a:pPr>
              <a:t>‹Nº›</a:t>
            </a:fld>
            <a:endParaRPr lang="es-ES"/>
          </a:p>
        </p:txBody>
      </p:sp>
      <p:pic>
        <p:nvPicPr>
          <p:cNvPr id="1031" name="Imagen 8" descr="slides-02.png"/>
          <p:cNvPicPr>
            <a:picLocks noChangeAspect="1"/>
          </p:cNvPicPr>
          <p:nvPr/>
        </p:nvPicPr>
        <p:blipFill>
          <a:blip r:embed="rId8">
            <a:extLst>
              <a:ext uri="{28A0092B-C50C-407E-A947-70E740481C1C}">
                <a14:useLocalDpi xmlns="" xmlns:a14="http://schemas.microsoft.com/office/drawing/2010/main"/>
              </a:ext>
            </a:extLst>
          </a:blip>
          <a:srcRect/>
          <a:stretch>
            <a:fillRect/>
          </a:stretch>
        </p:blipFill>
        <p:spPr bwMode="auto">
          <a:xfrm>
            <a:off x="7645400" y="0"/>
            <a:ext cx="1495425" cy="893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Agrupar 10"/>
          <p:cNvGrpSpPr/>
          <p:nvPr/>
        </p:nvGrpSpPr>
        <p:grpSpPr>
          <a:xfrm>
            <a:off x="0" y="177721"/>
            <a:ext cx="612577" cy="661226"/>
            <a:chOff x="-9525" y="1146175"/>
            <a:chExt cx="714990" cy="1863725"/>
          </a:xfrm>
        </p:grpSpPr>
        <p:sp>
          <p:nvSpPr>
            <p:cNvPr id="12" name="Rectángulo 11"/>
            <p:cNvSpPr/>
            <p:nvPr userDrawn="1"/>
          </p:nvSpPr>
          <p:spPr>
            <a:xfrm>
              <a:off x="-9525" y="1146175"/>
              <a:ext cx="414338" cy="1863725"/>
            </a:xfrm>
            <a:prstGeom prst="rect">
              <a:avLst/>
            </a:prstGeom>
            <a:solidFill>
              <a:srgbClr val="CA192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13" name="Rectángulo 12"/>
            <p:cNvSpPr/>
            <p:nvPr userDrawn="1"/>
          </p:nvSpPr>
          <p:spPr>
            <a:xfrm>
              <a:off x="123825" y="1146175"/>
              <a:ext cx="581640" cy="1863725"/>
            </a:xfrm>
            <a:prstGeom prst="rect">
              <a:avLst/>
            </a:prstGeom>
            <a:solidFill>
              <a:srgbClr val="04245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grpSp>
      <p:sp>
        <p:nvSpPr>
          <p:cNvPr id="15" name="Marcador de título 1"/>
          <p:cNvSpPr>
            <a:spLocks noGrp="1"/>
          </p:cNvSpPr>
          <p:nvPr>
            <p:ph type="title"/>
          </p:nvPr>
        </p:nvSpPr>
        <p:spPr>
          <a:xfrm>
            <a:off x="609600" y="184485"/>
            <a:ext cx="7035800" cy="654462"/>
          </a:xfrm>
          <a:prstGeom prst="rect">
            <a:avLst/>
          </a:prstGeom>
        </p:spPr>
        <p:txBody>
          <a:bodyPr vert="horz" lIns="91440" tIns="45720" rIns="91440" bIns="45720" rtlCol="0" anchor="ctr">
            <a:normAutofit/>
          </a:bodyPr>
          <a:lstStyle/>
          <a:p>
            <a:r>
              <a:rPr lang="es-ES_tradnl" dirty="0" smtClean="0"/>
              <a:t>Clic para editar título</a:t>
            </a:r>
            <a:endParaRPr lang="es-ES" dirty="0"/>
          </a:p>
        </p:txBody>
      </p:sp>
      <p:sp>
        <p:nvSpPr>
          <p:cNvPr id="16" name="Marcador de texto 2"/>
          <p:cNvSpPr>
            <a:spLocks noGrp="1"/>
          </p:cNvSpPr>
          <p:nvPr>
            <p:ph type="body" idx="1"/>
          </p:nvPr>
        </p:nvSpPr>
        <p:spPr>
          <a:xfrm>
            <a:off x="609600" y="1023276"/>
            <a:ext cx="8229600" cy="5255288"/>
          </a:xfrm>
          <a:prstGeom prst="rect">
            <a:avLst/>
          </a:prstGeom>
        </p:spPr>
        <p:txBody>
          <a:bodyPr vert="horz" lIns="91440" tIns="45720" rIns="91440" bIns="45720" rtlCol="0">
            <a:normAutofit/>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pic>
        <p:nvPicPr>
          <p:cNvPr id="14" name="Imagen 6" descr="presentacion UNE 2013-01.png"/>
          <p:cNvPicPr>
            <a:picLocks noChangeAspect="1"/>
          </p:cNvPicPr>
          <p:nvPr userDrawn="1"/>
        </p:nvPicPr>
        <p:blipFill>
          <a:blip r:embed="rId9"/>
          <a:srcRect/>
          <a:stretch>
            <a:fillRect/>
          </a:stretch>
        </p:blipFill>
        <p:spPr bwMode="auto">
          <a:xfrm>
            <a:off x="0" y="0"/>
            <a:ext cx="9142413"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Lst>
  <p:txStyles>
    <p:titleStyle>
      <a:lvl1pPr algn="l" defTabSz="457200" rtl="0" eaLnBrk="1" fontAlgn="base" hangingPunct="1">
        <a:spcBef>
          <a:spcPct val="0"/>
        </a:spcBef>
        <a:spcAft>
          <a:spcPct val="0"/>
        </a:spcAft>
        <a:defRPr sz="4400" b="1" kern="1200">
          <a:solidFill>
            <a:schemeClr val="accent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ＭＳ Ｐゴシック"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ＭＳ Ｐゴシック"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Marcador de fecha 3"/>
          <p:cNvSpPr txBox="1">
            <a:spLocks/>
          </p:cNvSpPr>
          <p:nvPr/>
        </p:nvSpPr>
        <p:spPr>
          <a:xfrm>
            <a:off x="457200" y="6356350"/>
            <a:ext cx="2133600" cy="365125"/>
          </a:xfrm>
          <a:prstGeom prst="rect">
            <a:avLst/>
          </a:prstGeom>
        </p:spPr>
        <p:txBody>
          <a:bodyPr vert="horz" lIns="91440" tIns="45720" rIns="91440" bIns="45720" rtlCol="0" anchor="ctr"/>
          <a:lstStyle>
            <a:defPPr>
              <a:defRPr lang="es-ES"/>
            </a:defPPr>
            <a:lvl1pPr algn="l"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0A6AD4E9-C871-5849-B453-289144170EBF}" type="datetimeFigureOut">
              <a:rPr lang="es-ES" smtClean="0"/>
              <a:pPr>
                <a:defRPr/>
              </a:pPr>
              <a:t>01/06/2015</a:t>
            </a:fld>
            <a:endParaRPr lang="es-ES" dirty="0"/>
          </a:p>
        </p:txBody>
      </p:sp>
      <p:sp>
        <p:nvSpPr>
          <p:cNvPr id="10" name="Marcador de número de diapositiva 5"/>
          <p:cNvSpPr txBox="1">
            <a:spLocks/>
          </p:cNvSpPr>
          <p:nvPr/>
        </p:nvSpPr>
        <p:spPr>
          <a:xfrm>
            <a:off x="6553200" y="6356350"/>
            <a:ext cx="2133600" cy="365125"/>
          </a:xfrm>
          <a:prstGeom prst="rect">
            <a:avLst/>
          </a:prstGeom>
        </p:spPr>
        <p:txBody>
          <a:bodyPr vert="horz" lIns="91440" tIns="45720" rIns="91440" bIns="45720" rtlCol="0" anchor="ctr"/>
          <a:lstStyle>
            <a:defPPr>
              <a:defRPr lang="es-ES"/>
            </a:defPPr>
            <a:lvl1pPr algn="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0CF0590B-D1D7-E44F-9AEC-4D4027EE7FB8}" type="slidenum">
              <a:rPr lang="es-ES" smtClean="0"/>
              <a:pPr>
                <a:defRPr/>
              </a:pPr>
              <a:t>‹Nº›</a:t>
            </a:fld>
            <a:endParaRPr lang="es-ES" dirty="0"/>
          </a:p>
        </p:txBody>
      </p:sp>
      <p:pic>
        <p:nvPicPr>
          <p:cNvPr id="11" name="Imagen 8" descr="slides-02.png"/>
          <p:cNvPicPr>
            <a:picLocks noChangeAspect="1"/>
          </p:cNvPicPr>
          <p:nvPr/>
        </p:nvPicPr>
        <p:blipFill>
          <a:blip r:embed="rId7">
            <a:extLst>
              <a:ext uri="{28A0092B-C50C-407E-A947-70E740481C1C}">
                <a14:useLocalDpi xmlns="" xmlns:a14="http://schemas.microsoft.com/office/drawing/2010/main"/>
              </a:ext>
            </a:extLst>
          </a:blip>
          <a:srcRect/>
          <a:stretch>
            <a:fillRect/>
          </a:stretch>
        </p:blipFill>
        <p:spPr bwMode="auto">
          <a:xfrm>
            <a:off x="9137" y="6267450"/>
            <a:ext cx="9140825" cy="590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Imagen 8" descr="slides-02.png"/>
          <p:cNvPicPr>
            <a:picLocks noChangeAspect="1"/>
          </p:cNvPicPr>
          <p:nvPr/>
        </p:nvPicPr>
        <p:blipFill>
          <a:blip r:embed="rId8">
            <a:extLst>
              <a:ext uri="{28A0092B-C50C-407E-A947-70E740481C1C}">
                <a14:useLocalDpi xmlns="" xmlns:a14="http://schemas.microsoft.com/office/drawing/2010/main"/>
              </a:ext>
            </a:extLst>
          </a:blip>
          <a:srcRect/>
          <a:stretch>
            <a:fillRect/>
          </a:stretch>
        </p:blipFill>
        <p:spPr bwMode="auto">
          <a:xfrm>
            <a:off x="7645400" y="0"/>
            <a:ext cx="1495425" cy="893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Agrupar 12"/>
          <p:cNvGrpSpPr/>
          <p:nvPr/>
        </p:nvGrpSpPr>
        <p:grpSpPr>
          <a:xfrm>
            <a:off x="0" y="177721"/>
            <a:ext cx="612577" cy="661226"/>
            <a:chOff x="-9525" y="1146175"/>
            <a:chExt cx="714990" cy="1863725"/>
          </a:xfrm>
        </p:grpSpPr>
        <p:sp>
          <p:nvSpPr>
            <p:cNvPr id="14" name="Rectángulo 13"/>
            <p:cNvSpPr/>
            <p:nvPr userDrawn="1"/>
          </p:nvSpPr>
          <p:spPr>
            <a:xfrm>
              <a:off x="-9525" y="1146175"/>
              <a:ext cx="414338" cy="1863725"/>
            </a:xfrm>
            <a:prstGeom prst="rect">
              <a:avLst/>
            </a:prstGeom>
            <a:solidFill>
              <a:srgbClr val="CA192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15" name="Rectángulo 14"/>
            <p:cNvSpPr/>
            <p:nvPr userDrawn="1"/>
          </p:nvSpPr>
          <p:spPr>
            <a:xfrm>
              <a:off x="123825" y="1146175"/>
              <a:ext cx="581640" cy="1863725"/>
            </a:xfrm>
            <a:prstGeom prst="rect">
              <a:avLst/>
            </a:prstGeom>
            <a:solidFill>
              <a:srgbClr val="04245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grpSp>
      <p:sp>
        <p:nvSpPr>
          <p:cNvPr id="8" name="Rectángulo 7"/>
          <p:cNvSpPr/>
          <p:nvPr/>
        </p:nvSpPr>
        <p:spPr>
          <a:xfrm>
            <a:off x="0" y="1154113"/>
            <a:ext cx="109538" cy="4424362"/>
          </a:xfrm>
          <a:prstGeom prst="rect">
            <a:avLst/>
          </a:prstGeom>
          <a:solidFill>
            <a:srgbClr val="0822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16"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A6AD4E9-C871-5849-B453-289144170EBF}" type="datetimeFigureOut">
              <a:rPr lang="es-ES"/>
              <a:pPr>
                <a:defRPr/>
              </a:pPr>
              <a:t>01/06/2015</a:t>
            </a:fld>
            <a:endParaRPr lang="es-ES" dirty="0"/>
          </a:p>
        </p:txBody>
      </p:sp>
      <p:sp>
        <p:nvSpPr>
          <p:cNvPr id="17"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ES"/>
          </a:p>
        </p:txBody>
      </p:sp>
      <p:sp>
        <p:nvSpPr>
          <p:cNvPr id="18"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0CF0590B-D1D7-E44F-9AEC-4D4027EE7FB8}" type="slidenum">
              <a:rPr lang="es-ES"/>
              <a:pPr>
                <a:defRPr/>
              </a:pPr>
              <a:t>‹Nº›</a:t>
            </a:fld>
            <a:endParaRPr lang="es-ES" dirty="0"/>
          </a:p>
        </p:txBody>
      </p:sp>
      <p:sp>
        <p:nvSpPr>
          <p:cNvPr id="19" name="Marcador de título 1"/>
          <p:cNvSpPr>
            <a:spLocks noGrp="1"/>
          </p:cNvSpPr>
          <p:nvPr>
            <p:ph type="title"/>
          </p:nvPr>
        </p:nvSpPr>
        <p:spPr>
          <a:xfrm>
            <a:off x="609600" y="184485"/>
            <a:ext cx="7035800" cy="654462"/>
          </a:xfrm>
          <a:prstGeom prst="rect">
            <a:avLst/>
          </a:prstGeom>
        </p:spPr>
        <p:txBody>
          <a:bodyPr vert="horz" lIns="91440" tIns="45720" rIns="91440" bIns="45720" rtlCol="0" anchor="ctr">
            <a:normAutofit/>
          </a:bodyPr>
          <a:lstStyle/>
          <a:p>
            <a:r>
              <a:rPr lang="es-ES_tradnl" dirty="0" smtClean="0"/>
              <a:t>Clic para editar título</a:t>
            </a:r>
            <a:endParaRPr lang="es-ES" dirty="0"/>
          </a:p>
        </p:txBody>
      </p:sp>
      <p:sp>
        <p:nvSpPr>
          <p:cNvPr id="20" name="Marcador de texto 2"/>
          <p:cNvSpPr>
            <a:spLocks noGrp="1"/>
          </p:cNvSpPr>
          <p:nvPr>
            <p:ph type="body" idx="1"/>
          </p:nvPr>
        </p:nvSpPr>
        <p:spPr>
          <a:xfrm>
            <a:off x="609600" y="1023276"/>
            <a:ext cx="8229600" cy="5255288"/>
          </a:xfrm>
          <a:prstGeom prst="rect">
            <a:avLst/>
          </a:prstGeom>
        </p:spPr>
        <p:txBody>
          <a:bodyPr vert="horz" lIns="91440" tIns="45720" rIns="91440" bIns="45720" rtlCol="0">
            <a:normAutofit/>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Lst>
  <p:txStyles>
    <p:titleStyle>
      <a:lvl1pPr algn="l" defTabSz="457200" rtl="0" eaLnBrk="1" fontAlgn="base" hangingPunct="1">
        <a:spcBef>
          <a:spcPct val="0"/>
        </a:spcBef>
        <a:spcAft>
          <a:spcPct val="0"/>
        </a:spcAft>
        <a:defRPr sz="4400" b="1" kern="1200">
          <a:solidFill>
            <a:srgbClr val="005092"/>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ＭＳ Ｐゴシック"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ＭＳ Ｐゴシック"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p:cNvSpPr/>
          <p:nvPr/>
        </p:nvSpPr>
        <p:spPr>
          <a:xfrm>
            <a:off x="-9525" y="1146175"/>
            <a:ext cx="414338" cy="1863725"/>
          </a:xfrm>
          <a:prstGeom prst="rect">
            <a:avLst/>
          </a:prstGeom>
          <a:solidFill>
            <a:srgbClr val="CA192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pic>
        <p:nvPicPr>
          <p:cNvPr id="8" name="Imagen 8" descr="slides-02.png"/>
          <p:cNvPicPr>
            <a:picLocks noChangeAspect="1"/>
          </p:cNvPicPr>
          <p:nvPr/>
        </p:nvPicPr>
        <p:blipFill>
          <a:blip r:embed="rId6">
            <a:extLst>
              <a:ext uri="{28A0092B-C50C-407E-A947-70E740481C1C}">
                <a14:useLocalDpi xmlns="" xmlns:a14="http://schemas.microsoft.com/office/drawing/2010/main"/>
              </a:ext>
            </a:extLst>
          </a:blip>
          <a:srcRect/>
          <a:stretch>
            <a:fillRect/>
          </a:stretch>
        </p:blipFill>
        <p:spPr bwMode="auto">
          <a:xfrm>
            <a:off x="7653338" y="0"/>
            <a:ext cx="1487487" cy="1006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ángulo 8"/>
          <p:cNvSpPr/>
          <p:nvPr/>
        </p:nvSpPr>
        <p:spPr>
          <a:xfrm>
            <a:off x="123825" y="1146175"/>
            <a:ext cx="9028113" cy="1863725"/>
          </a:xfrm>
          <a:prstGeom prst="rect">
            <a:avLst/>
          </a:prstGeom>
          <a:solidFill>
            <a:srgbClr val="04245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2" name="Marcador de título 1"/>
          <p:cNvSpPr>
            <a:spLocks noGrp="1"/>
          </p:cNvSpPr>
          <p:nvPr>
            <p:ph type="title"/>
          </p:nvPr>
        </p:nvSpPr>
        <p:spPr>
          <a:xfrm>
            <a:off x="457200" y="0"/>
            <a:ext cx="7196138" cy="1146175"/>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379594"/>
            <a:ext cx="8229600" cy="4746569"/>
          </a:xfrm>
          <a:prstGeom prst="rect">
            <a:avLst/>
          </a:prstGeom>
        </p:spPr>
        <p:txBody>
          <a:bodyPr vert="horz" lIns="91440" tIns="45720" rIns="91440" bIns="45720" rtlCol="0">
            <a:normAutofit/>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BBACE-364B-014B-8C2C-43163C8316D5}" type="datetimeFigureOut">
              <a:rPr lang="es-ES" smtClean="0"/>
              <a:pPr/>
              <a:t>01/06/2015</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3291434406"/>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Lst>
  <p:txStyles>
    <p:titleStyle>
      <a:lvl1pPr algn="l" defTabSz="457200" rtl="0" eaLnBrk="1" latinLnBrk="0" hangingPunct="1">
        <a:spcBef>
          <a:spcPct val="0"/>
        </a:spcBef>
        <a:buNone/>
        <a:defRPr sz="4400" b="1" kern="1200">
          <a:solidFill>
            <a:srgbClr val="005092"/>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n 6" descr="slides-01.png"/>
          <p:cNvPicPr>
            <a:picLocks noChangeAspect="1"/>
          </p:cNvPicPr>
          <p:nvPr/>
        </p:nvPicPr>
        <p:blipFill>
          <a:blip r:embed="rId6">
            <a:extLst>
              <a:ext uri="{28A0092B-C50C-407E-A947-70E740481C1C}">
                <a14:useLocalDpi xmlns="" xmlns:a14="http://schemas.microsoft.com/office/drawing/2010/main"/>
              </a:ext>
            </a:extLst>
          </a:blip>
          <a:srcRect/>
          <a:stretch>
            <a:fillRect/>
          </a:stretch>
        </p:blipFill>
        <p:spPr bwMode="auto">
          <a:xfrm>
            <a:off x="0" y="5890435"/>
            <a:ext cx="9144000" cy="985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Imagen 7" descr="TigoUNE-01.png"/>
          <p:cNvPicPr>
            <a:picLocks noChangeAspect="1"/>
          </p:cNvPicPr>
          <p:nvPr/>
        </p:nvPicPr>
        <p:blipFill>
          <a:blip r:embed="rId7">
            <a:extLst>
              <a:ext uri="{28A0092B-C50C-407E-A947-70E740481C1C}">
                <a14:useLocalDpi xmlns="" xmlns:a14="http://schemas.microsoft.com/office/drawing/2010/main"/>
              </a:ext>
            </a:extLst>
          </a:blip>
          <a:srcRect/>
          <a:stretch>
            <a:fillRect/>
          </a:stretch>
        </p:blipFill>
        <p:spPr bwMode="auto">
          <a:xfrm>
            <a:off x="354013" y="446088"/>
            <a:ext cx="3068637" cy="1582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dirty="0" smtClean="0"/>
              <a:t>Clic para editar título</a:t>
            </a:r>
            <a:endParaRPr lang="es-ES" dirty="0"/>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EBE614-8EE5-9149-9785-DF5E06A31DCA}" type="datetimeFigureOut">
              <a:rPr lang="es-ES" smtClean="0"/>
              <a:pPr/>
              <a:t>01/06/2015</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607138322"/>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Lst>
  <p:txStyles>
    <p:titleStyle>
      <a:lvl1pPr algn="ctr" defTabSz="457200" rtl="0" eaLnBrk="1" latinLnBrk="0" hangingPunct="1">
        <a:spcBef>
          <a:spcPct val="0"/>
        </a:spcBef>
        <a:buNone/>
        <a:defRPr sz="4400" b="1" kern="1200">
          <a:solidFill>
            <a:srgbClr val="005092"/>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9" name="Imagen 8" descr="slides-02.png"/>
          <p:cNvPicPr>
            <a:picLocks noChangeAspect="1"/>
          </p:cNvPicPr>
          <p:nvPr/>
        </p:nvPicPr>
        <p:blipFill>
          <a:blip r:embed="rId7">
            <a:extLst>
              <a:ext uri="{28A0092B-C50C-407E-A947-70E740481C1C}">
                <a14:useLocalDpi xmlns="" xmlns:a14="http://schemas.microsoft.com/office/drawing/2010/main"/>
              </a:ext>
            </a:extLst>
          </a:blip>
          <a:srcRect/>
          <a:stretch>
            <a:fillRect/>
          </a:stretch>
        </p:blipFill>
        <p:spPr bwMode="auto">
          <a:xfrm>
            <a:off x="9137" y="6276586"/>
            <a:ext cx="9140825" cy="590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ECB1C2C-5D70-4105-A8F2-5BBB0F66F5B5}" type="datetimeFigureOut">
              <a:rPr lang="es-ES" smtClean="0"/>
              <a:pPr>
                <a:defRPr/>
              </a:pPr>
              <a:t>01/06/2015</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B879A04-023C-4BA1-B88F-04BD123D0697}" type="slidenum">
              <a:rPr lang="es-ES" smtClean="0"/>
              <a:pPr>
                <a:defRPr/>
              </a:pPr>
              <a:t>‹Nº›</a:t>
            </a:fld>
            <a:endParaRPr lang="es-ES"/>
          </a:p>
        </p:txBody>
      </p:sp>
      <p:pic>
        <p:nvPicPr>
          <p:cNvPr id="1031" name="Imagen 8" descr="slides-02.png"/>
          <p:cNvPicPr>
            <a:picLocks noChangeAspect="1"/>
          </p:cNvPicPr>
          <p:nvPr/>
        </p:nvPicPr>
        <p:blipFill>
          <a:blip r:embed="rId8">
            <a:extLst>
              <a:ext uri="{28A0092B-C50C-407E-A947-70E740481C1C}">
                <a14:useLocalDpi xmlns="" xmlns:a14="http://schemas.microsoft.com/office/drawing/2010/main"/>
              </a:ext>
            </a:extLst>
          </a:blip>
          <a:srcRect/>
          <a:stretch>
            <a:fillRect/>
          </a:stretch>
        </p:blipFill>
        <p:spPr bwMode="auto">
          <a:xfrm>
            <a:off x="7645400" y="0"/>
            <a:ext cx="1495425" cy="893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Agrupar 10"/>
          <p:cNvGrpSpPr/>
          <p:nvPr/>
        </p:nvGrpSpPr>
        <p:grpSpPr>
          <a:xfrm>
            <a:off x="0" y="177721"/>
            <a:ext cx="612577" cy="661226"/>
            <a:chOff x="-9525" y="1146175"/>
            <a:chExt cx="714990" cy="1863725"/>
          </a:xfrm>
        </p:grpSpPr>
        <p:sp>
          <p:nvSpPr>
            <p:cNvPr id="12" name="Rectángulo 11"/>
            <p:cNvSpPr/>
            <p:nvPr userDrawn="1"/>
          </p:nvSpPr>
          <p:spPr>
            <a:xfrm>
              <a:off x="-9525" y="1146175"/>
              <a:ext cx="414338" cy="1863725"/>
            </a:xfrm>
            <a:prstGeom prst="rect">
              <a:avLst/>
            </a:prstGeom>
            <a:solidFill>
              <a:srgbClr val="CA192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13" name="Rectángulo 12"/>
            <p:cNvSpPr/>
            <p:nvPr userDrawn="1"/>
          </p:nvSpPr>
          <p:spPr>
            <a:xfrm>
              <a:off x="123825" y="1146175"/>
              <a:ext cx="581640" cy="1863725"/>
            </a:xfrm>
            <a:prstGeom prst="rect">
              <a:avLst/>
            </a:prstGeom>
            <a:solidFill>
              <a:srgbClr val="04245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grpSp>
      <p:sp>
        <p:nvSpPr>
          <p:cNvPr id="15" name="Marcador de título 1"/>
          <p:cNvSpPr>
            <a:spLocks noGrp="1"/>
          </p:cNvSpPr>
          <p:nvPr>
            <p:ph type="title"/>
          </p:nvPr>
        </p:nvSpPr>
        <p:spPr>
          <a:xfrm>
            <a:off x="609600" y="184485"/>
            <a:ext cx="7035800" cy="654462"/>
          </a:xfrm>
          <a:prstGeom prst="rect">
            <a:avLst/>
          </a:prstGeom>
        </p:spPr>
        <p:txBody>
          <a:bodyPr vert="horz" lIns="91440" tIns="45720" rIns="91440" bIns="45720" rtlCol="0" anchor="ctr">
            <a:normAutofit/>
          </a:bodyPr>
          <a:lstStyle/>
          <a:p>
            <a:r>
              <a:rPr lang="es-ES_tradnl" dirty="0" smtClean="0"/>
              <a:t>Clic para editar título</a:t>
            </a:r>
            <a:endParaRPr lang="es-ES" dirty="0"/>
          </a:p>
        </p:txBody>
      </p:sp>
      <p:sp>
        <p:nvSpPr>
          <p:cNvPr id="16" name="Marcador de texto 2"/>
          <p:cNvSpPr>
            <a:spLocks noGrp="1"/>
          </p:cNvSpPr>
          <p:nvPr>
            <p:ph type="body" idx="1"/>
          </p:nvPr>
        </p:nvSpPr>
        <p:spPr>
          <a:xfrm>
            <a:off x="609600" y="1023276"/>
            <a:ext cx="8229600" cy="5255288"/>
          </a:xfrm>
          <a:prstGeom prst="rect">
            <a:avLst/>
          </a:prstGeom>
        </p:spPr>
        <p:txBody>
          <a:bodyPr vert="horz" lIns="91440" tIns="45720" rIns="91440" bIns="45720" rtlCol="0">
            <a:normAutofit/>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pic>
        <p:nvPicPr>
          <p:cNvPr id="14" name="Imagen 6" descr="presentacion UNE 2013-01.png"/>
          <p:cNvPicPr>
            <a:picLocks noChangeAspect="1"/>
          </p:cNvPicPr>
          <p:nvPr userDrawn="1"/>
        </p:nvPicPr>
        <p:blipFill>
          <a:blip r:embed="rId9"/>
          <a:srcRect/>
          <a:stretch>
            <a:fillRect/>
          </a:stretch>
        </p:blipFill>
        <p:spPr bwMode="auto">
          <a:xfrm>
            <a:off x="0" y="0"/>
            <a:ext cx="9142413"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Lst>
  <p:txStyles>
    <p:titleStyle>
      <a:lvl1pPr algn="l" defTabSz="457200" rtl="0" eaLnBrk="1" fontAlgn="base" hangingPunct="1">
        <a:spcBef>
          <a:spcPct val="0"/>
        </a:spcBef>
        <a:spcAft>
          <a:spcPct val="0"/>
        </a:spcAft>
        <a:defRPr sz="4400" b="1" kern="1200">
          <a:solidFill>
            <a:schemeClr val="accent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ＭＳ Ｐゴシック"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ＭＳ Ｐゴシック"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Marcador de fecha 3"/>
          <p:cNvSpPr txBox="1">
            <a:spLocks/>
          </p:cNvSpPr>
          <p:nvPr/>
        </p:nvSpPr>
        <p:spPr>
          <a:xfrm>
            <a:off x="457200" y="6356350"/>
            <a:ext cx="2133600" cy="365125"/>
          </a:xfrm>
          <a:prstGeom prst="rect">
            <a:avLst/>
          </a:prstGeom>
        </p:spPr>
        <p:txBody>
          <a:bodyPr vert="horz" lIns="91440" tIns="45720" rIns="91440" bIns="45720" rtlCol="0" anchor="ctr"/>
          <a:lstStyle>
            <a:defPPr>
              <a:defRPr lang="es-ES"/>
            </a:defPPr>
            <a:lvl1pPr algn="l"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0A6AD4E9-C871-5849-B453-289144170EBF}" type="datetimeFigureOut">
              <a:rPr lang="es-ES" smtClean="0"/>
              <a:pPr>
                <a:defRPr/>
              </a:pPr>
              <a:t>01/06/2015</a:t>
            </a:fld>
            <a:endParaRPr lang="es-ES" dirty="0"/>
          </a:p>
        </p:txBody>
      </p:sp>
      <p:sp>
        <p:nvSpPr>
          <p:cNvPr id="10" name="Marcador de número de diapositiva 5"/>
          <p:cNvSpPr txBox="1">
            <a:spLocks/>
          </p:cNvSpPr>
          <p:nvPr/>
        </p:nvSpPr>
        <p:spPr>
          <a:xfrm>
            <a:off x="6553200" y="6356350"/>
            <a:ext cx="2133600" cy="365125"/>
          </a:xfrm>
          <a:prstGeom prst="rect">
            <a:avLst/>
          </a:prstGeom>
        </p:spPr>
        <p:txBody>
          <a:bodyPr vert="horz" lIns="91440" tIns="45720" rIns="91440" bIns="45720" rtlCol="0" anchor="ctr"/>
          <a:lstStyle>
            <a:defPPr>
              <a:defRPr lang="es-ES"/>
            </a:defPPr>
            <a:lvl1pPr algn="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0CF0590B-D1D7-E44F-9AEC-4D4027EE7FB8}" type="slidenum">
              <a:rPr lang="es-ES" smtClean="0"/>
              <a:pPr>
                <a:defRPr/>
              </a:pPr>
              <a:t>‹Nº›</a:t>
            </a:fld>
            <a:endParaRPr lang="es-ES" dirty="0"/>
          </a:p>
        </p:txBody>
      </p:sp>
      <p:pic>
        <p:nvPicPr>
          <p:cNvPr id="11" name="Imagen 8" descr="slides-02.png"/>
          <p:cNvPicPr>
            <a:picLocks noChangeAspect="1"/>
          </p:cNvPicPr>
          <p:nvPr/>
        </p:nvPicPr>
        <p:blipFill>
          <a:blip r:embed="rId7">
            <a:extLst>
              <a:ext uri="{28A0092B-C50C-407E-A947-70E740481C1C}">
                <a14:useLocalDpi xmlns="" xmlns:a14="http://schemas.microsoft.com/office/drawing/2010/main"/>
              </a:ext>
            </a:extLst>
          </a:blip>
          <a:srcRect/>
          <a:stretch>
            <a:fillRect/>
          </a:stretch>
        </p:blipFill>
        <p:spPr bwMode="auto">
          <a:xfrm>
            <a:off x="9137" y="6267450"/>
            <a:ext cx="9140825" cy="590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Imagen 8" descr="slides-02.png"/>
          <p:cNvPicPr>
            <a:picLocks noChangeAspect="1"/>
          </p:cNvPicPr>
          <p:nvPr/>
        </p:nvPicPr>
        <p:blipFill>
          <a:blip r:embed="rId8">
            <a:extLst>
              <a:ext uri="{28A0092B-C50C-407E-A947-70E740481C1C}">
                <a14:useLocalDpi xmlns="" xmlns:a14="http://schemas.microsoft.com/office/drawing/2010/main"/>
              </a:ext>
            </a:extLst>
          </a:blip>
          <a:srcRect/>
          <a:stretch>
            <a:fillRect/>
          </a:stretch>
        </p:blipFill>
        <p:spPr bwMode="auto">
          <a:xfrm>
            <a:off x="7645400" y="0"/>
            <a:ext cx="1495425" cy="893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Agrupar 12"/>
          <p:cNvGrpSpPr/>
          <p:nvPr/>
        </p:nvGrpSpPr>
        <p:grpSpPr>
          <a:xfrm>
            <a:off x="0" y="177721"/>
            <a:ext cx="612577" cy="661226"/>
            <a:chOff x="-9525" y="1146175"/>
            <a:chExt cx="714990" cy="1863725"/>
          </a:xfrm>
        </p:grpSpPr>
        <p:sp>
          <p:nvSpPr>
            <p:cNvPr id="14" name="Rectángulo 13"/>
            <p:cNvSpPr/>
            <p:nvPr userDrawn="1"/>
          </p:nvSpPr>
          <p:spPr>
            <a:xfrm>
              <a:off x="-9525" y="1146175"/>
              <a:ext cx="414338" cy="1863725"/>
            </a:xfrm>
            <a:prstGeom prst="rect">
              <a:avLst/>
            </a:prstGeom>
            <a:solidFill>
              <a:srgbClr val="CA192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15" name="Rectángulo 14"/>
            <p:cNvSpPr/>
            <p:nvPr userDrawn="1"/>
          </p:nvSpPr>
          <p:spPr>
            <a:xfrm>
              <a:off x="123825" y="1146175"/>
              <a:ext cx="581640" cy="1863725"/>
            </a:xfrm>
            <a:prstGeom prst="rect">
              <a:avLst/>
            </a:prstGeom>
            <a:solidFill>
              <a:srgbClr val="04245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grpSp>
      <p:sp>
        <p:nvSpPr>
          <p:cNvPr id="8" name="Rectángulo 7"/>
          <p:cNvSpPr/>
          <p:nvPr/>
        </p:nvSpPr>
        <p:spPr>
          <a:xfrm>
            <a:off x="0" y="1154113"/>
            <a:ext cx="109538" cy="4424362"/>
          </a:xfrm>
          <a:prstGeom prst="rect">
            <a:avLst/>
          </a:prstGeom>
          <a:solidFill>
            <a:srgbClr val="0822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16"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A6AD4E9-C871-5849-B453-289144170EBF}" type="datetimeFigureOut">
              <a:rPr lang="es-ES"/>
              <a:pPr>
                <a:defRPr/>
              </a:pPr>
              <a:t>01/06/2015</a:t>
            </a:fld>
            <a:endParaRPr lang="es-ES" dirty="0"/>
          </a:p>
        </p:txBody>
      </p:sp>
      <p:sp>
        <p:nvSpPr>
          <p:cNvPr id="17"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ES"/>
          </a:p>
        </p:txBody>
      </p:sp>
      <p:sp>
        <p:nvSpPr>
          <p:cNvPr id="18"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0CF0590B-D1D7-E44F-9AEC-4D4027EE7FB8}" type="slidenum">
              <a:rPr lang="es-ES"/>
              <a:pPr>
                <a:defRPr/>
              </a:pPr>
              <a:t>‹Nº›</a:t>
            </a:fld>
            <a:endParaRPr lang="es-ES" dirty="0"/>
          </a:p>
        </p:txBody>
      </p:sp>
      <p:sp>
        <p:nvSpPr>
          <p:cNvPr id="19" name="Marcador de título 1"/>
          <p:cNvSpPr>
            <a:spLocks noGrp="1"/>
          </p:cNvSpPr>
          <p:nvPr>
            <p:ph type="title"/>
          </p:nvPr>
        </p:nvSpPr>
        <p:spPr>
          <a:xfrm>
            <a:off x="609600" y="184485"/>
            <a:ext cx="7035800" cy="654462"/>
          </a:xfrm>
          <a:prstGeom prst="rect">
            <a:avLst/>
          </a:prstGeom>
        </p:spPr>
        <p:txBody>
          <a:bodyPr vert="horz" lIns="91440" tIns="45720" rIns="91440" bIns="45720" rtlCol="0" anchor="ctr">
            <a:normAutofit/>
          </a:bodyPr>
          <a:lstStyle/>
          <a:p>
            <a:r>
              <a:rPr lang="es-ES_tradnl" dirty="0" smtClean="0"/>
              <a:t>Clic para editar título</a:t>
            </a:r>
            <a:endParaRPr lang="es-ES" dirty="0"/>
          </a:p>
        </p:txBody>
      </p:sp>
      <p:sp>
        <p:nvSpPr>
          <p:cNvPr id="20" name="Marcador de texto 2"/>
          <p:cNvSpPr>
            <a:spLocks noGrp="1"/>
          </p:cNvSpPr>
          <p:nvPr>
            <p:ph type="body" idx="1"/>
          </p:nvPr>
        </p:nvSpPr>
        <p:spPr>
          <a:xfrm>
            <a:off x="609600" y="1023276"/>
            <a:ext cx="8229600" cy="5255288"/>
          </a:xfrm>
          <a:prstGeom prst="rect">
            <a:avLst/>
          </a:prstGeom>
        </p:spPr>
        <p:txBody>
          <a:bodyPr vert="horz" lIns="91440" tIns="45720" rIns="91440" bIns="45720" rtlCol="0">
            <a:normAutofit/>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Lst>
  <p:txStyles>
    <p:titleStyle>
      <a:lvl1pPr algn="l" defTabSz="457200" rtl="0" eaLnBrk="1" fontAlgn="base" hangingPunct="1">
        <a:spcBef>
          <a:spcPct val="0"/>
        </a:spcBef>
        <a:spcAft>
          <a:spcPct val="0"/>
        </a:spcAft>
        <a:defRPr sz="4400" b="1" kern="1200">
          <a:solidFill>
            <a:srgbClr val="005092"/>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ＭＳ Ｐゴシック"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ＭＳ Ｐゴシック"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p:cNvSpPr/>
          <p:nvPr/>
        </p:nvSpPr>
        <p:spPr>
          <a:xfrm>
            <a:off x="-9525" y="1146175"/>
            <a:ext cx="414338" cy="1863725"/>
          </a:xfrm>
          <a:prstGeom prst="rect">
            <a:avLst/>
          </a:prstGeom>
          <a:solidFill>
            <a:srgbClr val="CA192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pic>
        <p:nvPicPr>
          <p:cNvPr id="8" name="Imagen 8" descr="slides-02.png"/>
          <p:cNvPicPr>
            <a:picLocks noChangeAspect="1"/>
          </p:cNvPicPr>
          <p:nvPr/>
        </p:nvPicPr>
        <p:blipFill>
          <a:blip r:embed="rId6">
            <a:extLst>
              <a:ext uri="{28A0092B-C50C-407E-A947-70E740481C1C}">
                <a14:useLocalDpi xmlns="" xmlns:a14="http://schemas.microsoft.com/office/drawing/2010/main"/>
              </a:ext>
            </a:extLst>
          </a:blip>
          <a:srcRect/>
          <a:stretch>
            <a:fillRect/>
          </a:stretch>
        </p:blipFill>
        <p:spPr bwMode="auto">
          <a:xfrm>
            <a:off x="7653338" y="0"/>
            <a:ext cx="1487487" cy="1006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ángulo 8"/>
          <p:cNvSpPr/>
          <p:nvPr/>
        </p:nvSpPr>
        <p:spPr>
          <a:xfrm>
            <a:off x="123825" y="1146175"/>
            <a:ext cx="9028113" cy="1863725"/>
          </a:xfrm>
          <a:prstGeom prst="rect">
            <a:avLst/>
          </a:prstGeom>
          <a:solidFill>
            <a:srgbClr val="04245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2" name="Marcador de título 1"/>
          <p:cNvSpPr>
            <a:spLocks noGrp="1"/>
          </p:cNvSpPr>
          <p:nvPr>
            <p:ph type="title"/>
          </p:nvPr>
        </p:nvSpPr>
        <p:spPr>
          <a:xfrm>
            <a:off x="457200" y="0"/>
            <a:ext cx="7196138" cy="1146175"/>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379594"/>
            <a:ext cx="8229600" cy="4746569"/>
          </a:xfrm>
          <a:prstGeom prst="rect">
            <a:avLst/>
          </a:prstGeom>
        </p:spPr>
        <p:txBody>
          <a:bodyPr vert="horz" lIns="91440" tIns="45720" rIns="91440" bIns="45720" rtlCol="0">
            <a:normAutofit/>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BBACE-364B-014B-8C2C-43163C8316D5}" type="datetimeFigureOut">
              <a:rPr lang="es-ES" smtClean="0"/>
              <a:pPr/>
              <a:t>01/06/2015</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3291434406"/>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Lst>
  <p:txStyles>
    <p:titleStyle>
      <a:lvl1pPr algn="l" defTabSz="457200" rtl="0" eaLnBrk="1" latinLnBrk="0" hangingPunct="1">
        <a:spcBef>
          <a:spcPct val="0"/>
        </a:spcBef>
        <a:buNone/>
        <a:defRPr sz="4400" b="1" kern="1200">
          <a:solidFill>
            <a:srgbClr val="005092"/>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n 6" descr="slides-01.png"/>
          <p:cNvPicPr>
            <a:picLocks noChangeAspect="1"/>
          </p:cNvPicPr>
          <p:nvPr/>
        </p:nvPicPr>
        <p:blipFill>
          <a:blip r:embed="rId6">
            <a:extLst>
              <a:ext uri="{28A0092B-C50C-407E-A947-70E740481C1C}">
                <a14:useLocalDpi xmlns="" xmlns:a14="http://schemas.microsoft.com/office/drawing/2010/main"/>
              </a:ext>
            </a:extLst>
          </a:blip>
          <a:srcRect/>
          <a:stretch>
            <a:fillRect/>
          </a:stretch>
        </p:blipFill>
        <p:spPr bwMode="auto">
          <a:xfrm>
            <a:off x="0" y="5890435"/>
            <a:ext cx="9144000" cy="985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Imagen 7" descr="TigoUNE-01.png"/>
          <p:cNvPicPr>
            <a:picLocks noChangeAspect="1"/>
          </p:cNvPicPr>
          <p:nvPr/>
        </p:nvPicPr>
        <p:blipFill>
          <a:blip r:embed="rId7">
            <a:extLst>
              <a:ext uri="{28A0092B-C50C-407E-A947-70E740481C1C}">
                <a14:useLocalDpi xmlns="" xmlns:a14="http://schemas.microsoft.com/office/drawing/2010/main"/>
              </a:ext>
            </a:extLst>
          </a:blip>
          <a:srcRect/>
          <a:stretch>
            <a:fillRect/>
          </a:stretch>
        </p:blipFill>
        <p:spPr bwMode="auto">
          <a:xfrm>
            <a:off x="354013" y="446088"/>
            <a:ext cx="3068637" cy="1582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dirty="0" smtClean="0"/>
              <a:t>Clic para editar título</a:t>
            </a:r>
            <a:endParaRPr lang="es-ES" dirty="0"/>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EBE614-8EE5-9149-9785-DF5E06A31DCA}" type="datetimeFigureOut">
              <a:rPr lang="es-ES" smtClean="0"/>
              <a:pPr/>
              <a:t>01/06/2015</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60713832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Lst>
  <p:txStyles>
    <p:titleStyle>
      <a:lvl1pPr algn="ctr" defTabSz="457200" rtl="0" eaLnBrk="1" latinLnBrk="0" hangingPunct="1">
        <a:spcBef>
          <a:spcPct val="0"/>
        </a:spcBef>
        <a:buNone/>
        <a:defRPr sz="4400" b="1" kern="1200">
          <a:solidFill>
            <a:srgbClr val="005092"/>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9" name="Imagen 8" descr="slides-02.png"/>
          <p:cNvPicPr>
            <a:picLocks noChangeAspect="1"/>
          </p:cNvPicPr>
          <p:nvPr/>
        </p:nvPicPr>
        <p:blipFill>
          <a:blip r:embed="rId7">
            <a:extLst>
              <a:ext uri="{28A0092B-C50C-407E-A947-70E740481C1C}">
                <a14:useLocalDpi xmlns="" xmlns:a14="http://schemas.microsoft.com/office/drawing/2010/main"/>
              </a:ext>
            </a:extLst>
          </a:blip>
          <a:srcRect/>
          <a:stretch>
            <a:fillRect/>
          </a:stretch>
        </p:blipFill>
        <p:spPr bwMode="auto">
          <a:xfrm>
            <a:off x="9137" y="6276586"/>
            <a:ext cx="9140825" cy="590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ECB1C2C-5D70-4105-A8F2-5BBB0F66F5B5}" type="datetimeFigureOut">
              <a:rPr lang="es-ES" smtClean="0"/>
              <a:pPr>
                <a:defRPr/>
              </a:pPr>
              <a:t>01/06/2015</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B879A04-023C-4BA1-B88F-04BD123D0697}" type="slidenum">
              <a:rPr lang="es-ES" smtClean="0"/>
              <a:pPr>
                <a:defRPr/>
              </a:pPr>
              <a:t>‹Nº›</a:t>
            </a:fld>
            <a:endParaRPr lang="es-ES"/>
          </a:p>
        </p:txBody>
      </p:sp>
      <p:pic>
        <p:nvPicPr>
          <p:cNvPr id="1031" name="Imagen 8" descr="slides-02.png"/>
          <p:cNvPicPr>
            <a:picLocks noChangeAspect="1"/>
          </p:cNvPicPr>
          <p:nvPr/>
        </p:nvPicPr>
        <p:blipFill>
          <a:blip r:embed="rId8">
            <a:extLst>
              <a:ext uri="{28A0092B-C50C-407E-A947-70E740481C1C}">
                <a14:useLocalDpi xmlns="" xmlns:a14="http://schemas.microsoft.com/office/drawing/2010/main"/>
              </a:ext>
            </a:extLst>
          </a:blip>
          <a:srcRect/>
          <a:stretch>
            <a:fillRect/>
          </a:stretch>
        </p:blipFill>
        <p:spPr bwMode="auto">
          <a:xfrm>
            <a:off x="7645400" y="0"/>
            <a:ext cx="1495425" cy="893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Agrupar 10"/>
          <p:cNvGrpSpPr/>
          <p:nvPr/>
        </p:nvGrpSpPr>
        <p:grpSpPr>
          <a:xfrm>
            <a:off x="0" y="177721"/>
            <a:ext cx="612577" cy="661226"/>
            <a:chOff x="-9525" y="1146175"/>
            <a:chExt cx="714990" cy="1863725"/>
          </a:xfrm>
        </p:grpSpPr>
        <p:sp>
          <p:nvSpPr>
            <p:cNvPr id="12" name="Rectángulo 11"/>
            <p:cNvSpPr/>
            <p:nvPr userDrawn="1"/>
          </p:nvSpPr>
          <p:spPr>
            <a:xfrm>
              <a:off x="-9525" y="1146175"/>
              <a:ext cx="414338" cy="1863725"/>
            </a:xfrm>
            <a:prstGeom prst="rect">
              <a:avLst/>
            </a:prstGeom>
            <a:solidFill>
              <a:srgbClr val="CA192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13" name="Rectángulo 12"/>
            <p:cNvSpPr/>
            <p:nvPr userDrawn="1"/>
          </p:nvSpPr>
          <p:spPr>
            <a:xfrm>
              <a:off x="123825" y="1146175"/>
              <a:ext cx="581640" cy="1863725"/>
            </a:xfrm>
            <a:prstGeom prst="rect">
              <a:avLst/>
            </a:prstGeom>
            <a:solidFill>
              <a:srgbClr val="04245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grpSp>
      <p:sp>
        <p:nvSpPr>
          <p:cNvPr id="15" name="Marcador de título 1"/>
          <p:cNvSpPr>
            <a:spLocks noGrp="1"/>
          </p:cNvSpPr>
          <p:nvPr>
            <p:ph type="title"/>
          </p:nvPr>
        </p:nvSpPr>
        <p:spPr>
          <a:xfrm>
            <a:off x="609600" y="184485"/>
            <a:ext cx="7035800" cy="654462"/>
          </a:xfrm>
          <a:prstGeom prst="rect">
            <a:avLst/>
          </a:prstGeom>
        </p:spPr>
        <p:txBody>
          <a:bodyPr vert="horz" lIns="91440" tIns="45720" rIns="91440" bIns="45720" rtlCol="0" anchor="ctr">
            <a:normAutofit/>
          </a:bodyPr>
          <a:lstStyle/>
          <a:p>
            <a:r>
              <a:rPr lang="es-ES_tradnl" dirty="0" smtClean="0"/>
              <a:t>Clic para editar título</a:t>
            </a:r>
            <a:endParaRPr lang="es-ES" dirty="0"/>
          </a:p>
        </p:txBody>
      </p:sp>
      <p:sp>
        <p:nvSpPr>
          <p:cNvPr id="16" name="Marcador de texto 2"/>
          <p:cNvSpPr>
            <a:spLocks noGrp="1"/>
          </p:cNvSpPr>
          <p:nvPr>
            <p:ph type="body" idx="1"/>
          </p:nvPr>
        </p:nvSpPr>
        <p:spPr>
          <a:xfrm>
            <a:off x="609600" y="1023276"/>
            <a:ext cx="8229600" cy="5255288"/>
          </a:xfrm>
          <a:prstGeom prst="rect">
            <a:avLst/>
          </a:prstGeom>
        </p:spPr>
        <p:txBody>
          <a:bodyPr vert="horz" lIns="91440" tIns="45720" rIns="91440" bIns="45720" rtlCol="0">
            <a:normAutofit/>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pic>
        <p:nvPicPr>
          <p:cNvPr id="14" name="Imagen 6" descr="presentacion UNE 2013-03.png"/>
          <p:cNvPicPr>
            <a:picLocks noChangeAspect="1"/>
          </p:cNvPicPr>
          <p:nvPr userDrawn="1"/>
        </p:nvPicPr>
        <p:blipFill>
          <a:blip r:embed="rId9"/>
          <a:srcRect/>
          <a:stretch>
            <a:fillRect/>
          </a:stretch>
        </p:blipFill>
        <p:spPr bwMode="auto">
          <a:xfrm>
            <a:off x="0" y="0"/>
            <a:ext cx="9142413"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Lst>
  <p:txStyles>
    <p:titleStyle>
      <a:lvl1pPr algn="l" defTabSz="457200" rtl="0" eaLnBrk="1" fontAlgn="base" hangingPunct="1">
        <a:spcBef>
          <a:spcPct val="0"/>
        </a:spcBef>
        <a:spcAft>
          <a:spcPct val="0"/>
        </a:spcAft>
        <a:defRPr sz="4400" b="1" kern="1200">
          <a:solidFill>
            <a:schemeClr val="accent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ＭＳ Ｐゴシック"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ＭＳ Ｐゴシック"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Imagen 6" descr="presentacion UNE 2013-01.png"/>
          <p:cNvPicPr>
            <a:picLocks noChangeAspect="1"/>
          </p:cNvPicPr>
          <p:nvPr userDrawn="1"/>
        </p:nvPicPr>
        <p:blipFill>
          <a:blip r:embed="rId13"/>
          <a:srcRect/>
          <a:stretch>
            <a:fillRect/>
          </a:stretch>
        </p:blipFill>
        <p:spPr bwMode="auto">
          <a:xfrm>
            <a:off x="0" y="0"/>
            <a:ext cx="9142413" cy="6858000"/>
          </a:xfrm>
          <a:prstGeom prst="rect">
            <a:avLst/>
          </a:prstGeom>
          <a:noFill/>
          <a:ln w="9525">
            <a:noFill/>
            <a:miter lim="800000"/>
            <a:headEnd/>
            <a:tailEnd/>
          </a:ln>
        </p:spPr>
      </p:pic>
      <p:sp>
        <p:nvSpPr>
          <p:cNvPr id="2051" name="Marcador de título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_tradnl" smtClean="0"/>
              <a:t>Clic para editar título</a:t>
            </a:r>
            <a:endParaRPr lang="es-ES" smtClean="0"/>
          </a:p>
        </p:txBody>
      </p:sp>
      <p:sp>
        <p:nvSpPr>
          <p:cNvPr id="2052" name="Marcador de texto 2"/>
          <p:cNvSpPr>
            <a:spLocks noGrp="1"/>
          </p:cNvSpPr>
          <p:nvPr>
            <p:ph type="body" idx="1"/>
          </p:nvPr>
        </p:nvSpPr>
        <p:spPr bwMode="auto">
          <a:xfrm>
            <a:off x="457200"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smtClean="0"/>
          </a:p>
        </p:txBody>
      </p:sp>
      <p:sp>
        <p:nvSpPr>
          <p:cNvPr id="4" name="Marcador de fecha 3"/>
          <p:cNvSpPr>
            <a:spLocks noGrp="1"/>
          </p:cNvSpPr>
          <p:nvPr>
            <p:ph type="dt" sz="half" idx="2"/>
          </p:nvPr>
        </p:nvSpPr>
        <p:spPr>
          <a:xfrm>
            <a:off x="457200" y="6356362"/>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chemeClr val="bg1"/>
                </a:solidFill>
                <a:latin typeface="Arial" pitchFamily="34" charset="0"/>
                <a:ea typeface="ＭＳ Ｐゴシック" pitchFamily="34" charset="-128"/>
              </a:defRPr>
            </a:lvl1pPr>
          </a:lstStyle>
          <a:p>
            <a:pPr>
              <a:defRPr/>
            </a:pPr>
            <a:fld id="{A6446933-3381-4E33-8CFC-92E625CF7546}" type="datetimeFigureOut">
              <a:rPr lang="es-ES"/>
              <a:pPr>
                <a:defRPr/>
              </a:pPr>
              <a:t>01/06/2015</a:t>
            </a:fld>
            <a:endParaRPr lang="es-ES"/>
          </a:p>
        </p:txBody>
      </p:sp>
      <p:sp>
        <p:nvSpPr>
          <p:cNvPr id="5" name="Marcador de pie de página 4"/>
          <p:cNvSpPr>
            <a:spLocks noGrp="1"/>
          </p:cNvSpPr>
          <p:nvPr>
            <p:ph type="ftr" sz="quarter" idx="3"/>
          </p:nvPr>
        </p:nvSpPr>
        <p:spPr>
          <a:xfrm>
            <a:off x="3124200" y="6356362"/>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bg1"/>
                </a:solidFill>
                <a:latin typeface="+mn-lt"/>
                <a:ea typeface="+mn-ea"/>
                <a:cs typeface="+mn-cs"/>
              </a:defRPr>
            </a:lvl1pPr>
          </a:lstStyle>
          <a:p>
            <a:pPr>
              <a:defRPr/>
            </a:pPr>
            <a:endParaRPr lang="es-ES"/>
          </a:p>
        </p:txBody>
      </p:sp>
      <p:sp>
        <p:nvSpPr>
          <p:cNvPr id="6" name="Marcador de número de diapositiva 5"/>
          <p:cNvSpPr>
            <a:spLocks noGrp="1"/>
          </p:cNvSpPr>
          <p:nvPr>
            <p:ph type="sldNum" sz="quarter" idx="4"/>
          </p:nvPr>
        </p:nvSpPr>
        <p:spPr>
          <a:xfrm>
            <a:off x="6553200" y="635636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bg1"/>
                </a:solidFill>
                <a:latin typeface="Arial" pitchFamily="34" charset="0"/>
                <a:ea typeface="ＭＳ Ｐゴシック" pitchFamily="34" charset="-128"/>
              </a:defRPr>
            </a:lvl1pPr>
          </a:lstStyle>
          <a:p>
            <a:pPr>
              <a:defRPr/>
            </a:pPr>
            <a:fld id="{78303C39-8663-4793-BA0D-4D08DB6D0278}"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457200" rtl="0" eaLnBrk="0" fontAlgn="base" hangingPunct="0">
        <a:spcBef>
          <a:spcPct val="0"/>
        </a:spcBef>
        <a:spcAft>
          <a:spcPct val="0"/>
        </a:spcAft>
        <a:defRPr sz="4000" kern="1200">
          <a:solidFill>
            <a:schemeClr val="bg1"/>
          </a:solidFill>
          <a:latin typeface="+mj-lt"/>
          <a:ea typeface="MS PGothic" pitchFamily="34" charset="-128"/>
          <a:cs typeface="ＭＳ Ｐゴシック" charset="0"/>
        </a:defRPr>
      </a:lvl1pPr>
      <a:lvl2pPr algn="l" defTabSz="457200" rtl="0" eaLnBrk="0" fontAlgn="base" hangingPunct="0">
        <a:spcBef>
          <a:spcPct val="0"/>
        </a:spcBef>
        <a:spcAft>
          <a:spcPct val="0"/>
        </a:spcAft>
        <a:defRPr sz="4000">
          <a:solidFill>
            <a:schemeClr val="bg1"/>
          </a:solidFill>
          <a:latin typeface="Arial Black" charset="0"/>
          <a:ea typeface="MS PGothic" pitchFamily="34" charset="-128"/>
          <a:cs typeface="ＭＳ Ｐゴシック" charset="0"/>
        </a:defRPr>
      </a:lvl2pPr>
      <a:lvl3pPr algn="l" defTabSz="457200" rtl="0" eaLnBrk="0" fontAlgn="base" hangingPunct="0">
        <a:spcBef>
          <a:spcPct val="0"/>
        </a:spcBef>
        <a:spcAft>
          <a:spcPct val="0"/>
        </a:spcAft>
        <a:defRPr sz="4000">
          <a:solidFill>
            <a:schemeClr val="bg1"/>
          </a:solidFill>
          <a:latin typeface="Arial Black" charset="0"/>
          <a:ea typeface="MS PGothic" pitchFamily="34" charset="-128"/>
          <a:cs typeface="ＭＳ Ｐゴシック" charset="0"/>
        </a:defRPr>
      </a:lvl3pPr>
      <a:lvl4pPr algn="l" defTabSz="457200" rtl="0" eaLnBrk="0" fontAlgn="base" hangingPunct="0">
        <a:spcBef>
          <a:spcPct val="0"/>
        </a:spcBef>
        <a:spcAft>
          <a:spcPct val="0"/>
        </a:spcAft>
        <a:defRPr sz="4000">
          <a:solidFill>
            <a:schemeClr val="bg1"/>
          </a:solidFill>
          <a:latin typeface="Arial Black" charset="0"/>
          <a:ea typeface="MS PGothic" pitchFamily="34" charset="-128"/>
          <a:cs typeface="ＭＳ Ｐゴシック" charset="0"/>
        </a:defRPr>
      </a:lvl4pPr>
      <a:lvl5pPr algn="l" defTabSz="457200" rtl="0" eaLnBrk="0" fontAlgn="base" hangingPunct="0">
        <a:spcBef>
          <a:spcPct val="0"/>
        </a:spcBef>
        <a:spcAft>
          <a:spcPct val="0"/>
        </a:spcAft>
        <a:defRPr sz="4000">
          <a:solidFill>
            <a:schemeClr val="bg1"/>
          </a:solidFill>
          <a:latin typeface="Arial Black" charset="0"/>
          <a:ea typeface="MS PGothic" pitchFamily="34" charset="-128"/>
          <a:cs typeface="ＭＳ Ｐゴシック" charset="0"/>
        </a:defRPr>
      </a:lvl5pPr>
      <a:lvl6pPr marL="457200" algn="l" defTabSz="457200" rtl="0" fontAlgn="base">
        <a:spcBef>
          <a:spcPct val="0"/>
        </a:spcBef>
        <a:spcAft>
          <a:spcPct val="0"/>
        </a:spcAft>
        <a:defRPr sz="4000">
          <a:solidFill>
            <a:schemeClr val="bg1"/>
          </a:solidFill>
          <a:latin typeface="Arial Black" charset="0"/>
          <a:ea typeface="ＭＳ Ｐゴシック" charset="0"/>
          <a:cs typeface="ＭＳ Ｐゴシック" charset="0"/>
        </a:defRPr>
      </a:lvl6pPr>
      <a:lvl7pPr marL="914400" algn="l" defTabSz="457200" rtl="0" fontAlgn="base">
        <a:spcBef>
          <a:spcPct val="0"/>
        </a:spcBef>
        <a:spcAft>
          <a:spcPct val="0"/>
        </a:spcAft>
        <a:defRPr sz="4000">
          <a:solidFill>
            <a:schemeClr val="bg1"/>
          </a:solidFill>
          <a:latin typeface="Arial Black" charset="0"/>
          <a:ea typeface="ＭＳ Ｐゴシック" charset="0"/>
          <a:cs typeface="ＭＳ Ｐゴシック" charset="0"/>
        </a:defRPr>
      </a:lvl7pPr>
      <a:lvl8pPr marL="1371600" algn="l" defTabSz="457200" rtl="0" fontAlgn="base">
        <a:spcBef>
          <a:spcPct val="0"/>
        </a:spcBef>
        <a:spcAft>
          <a:spcPct val="0"/>
        </a:spcAft>
        <a:defRPr sz="4000">
          <a:solidFill>
            <a:schemeClr val="bg1"/>
          </a:solidFill>
          <a:latin typeface="Arial Black" charset="0"/>
          <a:ea typeface="ＭＳ Ｐゴシック" charset="0"/>
          <a:cs typeface="ＭＳ Ｐゴシック" charset="0"/>
        </a:defRPr>
      </a:lvl8pPr>
      <a:lvl9pPr marL="1828800" algn="l" defTabSz="457200" rtl="0" fontAlgn="base">
        <a:spcBef>
          <a:spcPct val="0"/>
        </a:spcBef>
        <a:spcAft>
          <a:spcPct val="0"/>
        </a:spcAft>
        <a:defRPr sz="4000">
          <a:solidFill>
            <a:schemeClr val="bg1"/>
          </a:solidFill>
          <a:latin typeface="Arial Black"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Clr>
          <a:schemeClr val="accent1"/>
        </a:buClr>
        <a:buFont typeface="Arial" charset="0"/>
        <a:buChar char="•"/>
        <a:defRPr sz="3200" kern="1200">
          <a:solidFill>
            <a:schemeClr val="bg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Clr>
          <a:schemeClr val="accent1"/>
        </a:buClr>
        <a:buFont typeface="Arial" charset="0"/>
        <a:buChar char="–"/>
        <a:defRPr sz="2800" kern="1200">
          <a:solidFill>
            <a:schemeClr val="bg1"/>
          </a:solidFill>
          <a:latin typeface="+mn-lt"/>
          <a:ea typeface="MS PGothic" pitchFamily="34" charset="-128"/>
          <a:cs typeface="+mn-cs"/>
        </a:defRPr>
      </a:lvl2pPr>
      <a:lvl3pPr marL="1143000" indent="-228600" algn="l" defTabSz="457200" rtl="0" eaLnBrk="0" fontAlgn="base" hangingPunct="0">
        <a:spcBef>
          <a:spcPct val="20000"/>
        </a:spcBef>
        <a:spcAft>
          <a:spcPct val="0"/>
        </a:spcAft>
        <a:buClr>
          <a:schemeClr val="accent1"/>
        </a:buClr>
        <a:buFont typeface="Arial" charset="0"/>
        <a:buChar char="•"/>
        <a:defRPr sz="2400" kern="1200">
          <a:solidFill>
            <a:schemeClr val="bg1"/>
          </a:solidFill>
          <a:latin typeface="+mn-lt"/>
          <a:ea typeface="MS PGothic" pitchFamily="34" charset="-128"/>
          <a:cs typeface="+mn-cs"/>
        </a:defRPr>
      </a:lvl3pPr>
      <a:lvl4pPr marL="1600200" indent="-228600" algn="l" defTabSz="457200" rtl="0" eaLnBrk="0" fontAlgn="base" hangingPunct="0">
        <a:spcBef>
          <a:spcPct val="20000"/>
        </a:spcBef>
        <a:spcAft>
          <a:spcPct val="0"/>
        </a:spcAft>
        <a:buClr>
          <a:schemeClr val="accent1"/>
        </a:buClr>
        <a:buFont typeface="Arial" charset="0"/>
        <a:buChar char="–"/>
        <a:defRPr sz="2000" kern="1200">
          <a:solidFill>
            <a:schemeClr val="bg1"/>
          </a:solidFill>
          <a:latin typeface="+mn-lt"/>
          <a:ea typeface="MS PGothic" pitchFamily="34" charset="-128"/>
          <a:cs typeface="+mn-cs"/>
        </a:defRPr>
      </a:lvl4pPr>
      <a:lvl5pPr marL="2057400" indent="-228600" algn="l" defTabSz="457200" rtl="0" eaLnBrk="0" fontAlgn="base" hangingPunct="0">
        <a:spcBef>
          <a:spcPct val="20000"/>
        </a:spcBef>
        <a:spcAft>
          <a:spcPct val="0"/>
        </a:spcAft>
        <a:buClr>
          <a:schemeClr val="accent1"/>
        </a:buClr>
        <a:buFont typeface="Arial" charset="0"/>
        <a:buChar char="»"/>
        <a:defRPr sz="2000" kern="1200">
          <a:solidFill>
            <a:schemeClr val="bg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Marcador de fecha 3"/>
          <p:cNvSpPr txBox="1">
            <a:spLocks/>
          </p:cNvSpPr>
          <p:nvPr/>
        </p:nvSpPr>
        <p:spPr>
          <a:xfrm>
            <a:off x="457200" y="6356350"/>
            <a:ext cx="2133600" cy="365125"/>
          </a:xfrm>
          <a:prstGeom prst="rect">
            <a:avLst/>
          </a:prstGeom>
        </p:spPr>
        <p:txBody>
          <a:bodyPr vert="horz" lIns="91440" tIns="45720" rIns="91440" bIns="45720" rtlCol="0" anchor="ctr"/>
          <a:lstStyle>
            <a:defPPr>
              <a:defRPr lang="es-ES"/>
            </a:defPPr>
            <a:lvl1pPr algn="l"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0A6AD4E9-C871-5849-B453-289144170EBF}" type="datetimeFigureOut">
              <a:rPr lang="es-ES" smtClean="0"/>
              <a:pPr>
                <a:defRPr/>
              </a:pPr>
              <a:t>01/06/2015</a:t>
            </a:fld>
            <a:endParaRPr lang="es-ES" dirty="0"/>
          </a:p>
        </p:txBody>
      </p:sp>
      <p:sp>
        <p:nvSpPr>
          <p:cNvPr id="10" name="Marcador de número de diapositiva 5"/>
          <p:cNvSpPr txBox="1">
            <a:spLocks/>
          </p:cNvSpPr>
          <p:nvPr/>
        </p:nvSpPr>
        <p:spPr>
          <a:xfrm>
            <a:off x="6553200" y="6356350"/>
            <a:ext cx="2133600" cy="365125"/>
          </a:xfrm>
          <a:prstGeom prst="rect">
            <a:avLst/>
          </a:prstGeom>
        </p:spPr>
        <p:txBody>
          <a:bodyPr vert="horz" lIns="91440" tIns="45720" rIns="91440" bIns="45720" rtlCol="0" anchor="ctr"/>
          <a:lstStyle>
            <a:defPPr>
              <a:defRPr lang="es-ES"/>
            </a:defPPr>
            <a:lvl1pPr algn="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0CF0590B-D1D7-E44F-9AEC-4D4027EE7FB8}" type="slidenum">
              <a:rPr lang="es-ES" smtClean="0"/>
              <a:pPr>
                <a:defRPr/>
              </a:pPr>
              <a:t>‹Nº›</a:t>
            </a:fld>
            <a:endParaRPr lang="es-ES" dirty="0"/>
          </a:p>
        </p:txBody>
      </p:sp>
      <p:pic>
        <p:nvPicPr>
          <p:cNvPr id="11" name="Imagen 8" descr="slides-02.png"/>
          <p:cNvPicPr>
            <a:picLocks noChangeAspect="1"/>
          </p:cNvPicPr>
          <p:nvPr/>
        </p:nvPicPr>
        <p:blipFill>
          <a:blip r:embed="rId7">
            <a:extLst>
              <a:ext uri="{28A0092B-C50C-407E-A947-70E740481C1C}">
                <a14:useLocalDpi xmlns="" xmlns:a14="http://schemas.microsoft.com/office/drawing/2010/main"/>
              </a:ext>
            </a:extLst>
          </a:blip>
          <a:srcRect/>
          <a:stretch>
            <a:fillRect/>
          </a:stretch>
        </p:blipFill>
        <p:spPr bwMode="auto">
          <a:xfrm>
            <a:off x="9137" y="6267450"/>
            <a:ext cx="9140825" cy="590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Imagen 8" descr="slides-02.png"/>
          <p:cNvPicPr>
            <a:picLocks noChangeAspect="1"/>
          </p:cNvPicPr>
          <p:nvPr/>
        </p:nvPicPr>
        <p:blipFill>
          <a:blip r:embed="rId8">
            <a:extLst>
              <a:ext uri="{28A0092B-C50C-407E-A947-70E740481C1C}">
                <a14:useLocalDpi xmlns="" xmlns:a14="http://schemas.microsoft.com/office/drawing/2010/main"/>
              </a:ext>
            </a:extLst>
          </a:blip>
          <a:srcRect/>
          <a:stretch>
            <a:fillRect/>
          </a:stretch>
        </p:blipFill>
        <p:spPr bwMode="auto">
          <a:xfrm>
            <a:off x="7645400" y="0"/>
            <a:ext cx="1495425" cy="893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Agrupar 12"/>
          <p:cNvGrpSpPr/>
          <p:nvPr/>
        </p:nvGrpSpPr>
        <p:grpSpPr>
          <a:xfrm>
            <a:off x="0" y="177721"/>
            <a:ext cx="612577" cy="661226"/>
            <a:chOff x="-9525" y="1146175"/>
            <a:chExt cx="714990" cy="1863725"/>
          </a:xfrm>
        </p:grpSpPr>
        <p:sp>
          <p:nvSpPr>
            <p:cNvPr id="14" name="Rectángulo 13"/>
            <p:cNvSpPr/>
            <p:nvPr userDrawn="1"/>
          </p:nvSpPr>
          <p:spPr>
            <a:xfrm>
              <a:off x="-9525" y="1146175"/>
              <a:ext cx="414338" cy="1863725"/>
            </a:xfrm>
            <a:prstGeom prst="rect">
              <a:avLst/>
            </a:prstGeom>
            <a:solidFill>
              <a:srgbClr val="CA192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15" name="Rectángulo 14"/>
            <p:cNvSpPr/>
            <p:nvPr userDrawn="1"/>
          </p:nvSpPr>
          <p:spPr>
            <a:xfrm>
              <a:off x="123825" y="1146175"/>
              <a:ext cx="581640" cy="1863725"/>
            </a:xfrm>
            <a:prstGeom prst="rect">
              <a:avLst/>
            </a:prstGeom>
            <a:solidFill>
              <a:srgbClr val="04245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grpSp>
      <p:sp>
        <p:nvSpPr>
          <p:cNvPr id="8" name="Rectángulo 7"/>
          <p:cNvSpPr/>
          <p:nvPr/>
        </p:nvSpPr>
        <p:spPr>
          <a:xfrm>
            <a:off x="0" y="1154113"/>
            <a:ext cx="109538" cy="4424362"/>
          </a:xfrm>
          <a:prstGeom prst="rect">
            <a:avLst/>
          </a:prstGeom>
          <a:solidFill>
            <a:srgbClr val="0822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16"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A6AD4E9-C871-5849-B453-289144170EBF}" type="datetimeFigureOut">
              <a:rPr lang="es-ES"/>
              <a:pPr>
                <a:defRPr/>
              </a:pPr>
              <a:t>01/06/2015</a:t>
            </a:fld>
            <a:endParaRPr lang="es-ES" dirty="0"/>
          </a:p>
        </p:txBody>
      </p:sp>
      <p:sp>
        <p:nvSpPr>
          <p:cNvPr id="17"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ES"/>
          </a:p>
        </p:txBody>
      </p:sp>
      <p:sp>
        <p:nvSpPr>
          <p:cNvPr id="18"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0CF0590B-D1D7-E44F-9AEC-4D4027EE7FB8}" type="slidenum">
              <a:rPr lang="es-ES"/>
              <a:pPr>
                <a:defRPr/>
              </a:pPr>
              <a:t>‹Nº›</a:t>
            </a:fld>
            <a:endParaRPr lang="es-ES" dirty="0"/>
          </a:p>
        </p:txBody>
      </p:sp>
      <p:sp>
        <p:nvSpPr>
          <p:cNvPr id="19" name="Marcador de título 1"/>
          <p:cNvSpPr>
            <a:spLocks noGrp="1"/>
          </p:cNvSpPr>
          <p:nvPr>
            <p:ph type="title"/>
          </p:nvPr>
        </p:nvSpPr>
        <p:spPr>
          <a:xfrm>
            <a:off x="609600" y="184485"/>
            <a:ext cx="7035800" cy="654462"/>
          </a:xfrm>
          <a:prstGeom prst="rect">
            <a:avLst/>
          </a:prstGeom>
        </p:spPr>
        <p:txBody>
          <a:bodyPr vert="horz" lIns="91440" tIns="45720" rIns="91440" bIns="45720" rtlCol="0" anchor="ctr">
            <a:normAutofit/>
          </a:bodyPr>
          <a:lstStyle/>
          <a:p>
            <a:r>
              <a:rPr lang="es-ES_tradnl" dirty="0" smtClean="0"/>
              <a:t>Clic para editar título</a:t>
            </a:r>
            <a:endParaRPr lang="es-ES" dirty="0"/>
          </a:p>
        </p:txBody>
      </p:sp>
      <p:sp>
        <p:nvSpPr>
          <p:cNvPr id="20" name="Marcador de texto 2"/>
          <p:cNvSpPr>
            <a:spLocks noGrp="1"/>
          </p:cNvSpPr>
          <p:nvPr>
            <p:ph type="body" idx="1"/>
          </p:nvPr>
        </p:nvSpPr>
        <p:spPr>
          <a:xfrm>
            <a:off x="609600" y="1023276"/>
            <a:ext cx="8229600" cy="5255288"/>
          </a:xfrm>
          <a:prstGeom prst="rect">
            <a:avLst/>
          </a:prstGeom>
        </p:spPr>
        <p:txBody>
          <a:bodyPr vert="horz" lIns="91440" tIns="45720" rIns="91440" bIns="45720" rtlCol="0">
            <a:normAutofit/>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Lst>
  <p:txStyles>
    <p:titleStyle>
      <a:lvl1pPr algn="l" defTabSz="457200" rtl="0" eaLnBrk="1" fontAlgn="base" hangingPunct="1">
        <a:spcBef>
          <a:spcPct val="0"/>
        </a:spcBef>
        <a:spcAft>
          <a:spcPct val="0"/>
        </a:spcAft>
        <a:defRPr sz="4400" b="1" kern="1200">
          <a:solidFill>
            <a:srgbClr val="005092"/>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ＭＳ Ｐゴシック"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ＭＳ Ｐゴシック"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p:cNvSpPr/>
          <p:nvPr/>
        </p:nvSpPr>
        <p:spPr>
          <a:xfrm>
            <a:off x="-9525" y="1146175"/>
            <a:ext cx="414338" cy="1863725"/>
          </a:xfrm>
          <a:prstGeom prst="rect">
            <a:avLst/>
          </a:prstGeom>
          <a:solidFill>
            <a:srgbClr val="CA192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pic>
        <p:nvPicPr>
          <p:cNvPr id="8" name="Imagen 8" descr="slides-02.png"/>
          <p:cNvPicPr>
            <a:picLocks noChangeAspect="1"/>
          </p:cNvPicPr>
          <p:nvPr/>
        </p:nvPicPr>
        <p:blipFill>
          <a:blip r:embed="rId6">
            <a:extLst>
              <a:ext uri="{28A0092B-C50C-407E-A947-70E740481C1C}">
                <a14:useLocalDpi xmlns="" xmlns:a14="http://schemas.microsoft.com/office/drawing/2010/main"/>
              </a:ext>
            </a:extLst>
          </a:blip>
          <a:srcRect/>
          <a:stretch>
            <a:fillRect/>
          </a:stretch>
        </p:blipFill>
        <p:spPr bwMode="auto">
          <a:xfrm>
            <a:off x="7653338" y="0"/>
            <a:ext cx="1487487" cy="1006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ángulo 8"/>
          <p:cNvSpPr/>
          <p:nvPr/>
        </p:nvSpPr>
        <p:spPr>
          <a:xfrm>
            <a:off x="123825" y="1146175"/>
            <a:ext cx="9028113" cy="1863725"/>
          </a:xfrm>
          <a:prstGeom prst="rect">
            <a:avLst/>
          </a:prstGeom>
          <a:solidFill>
            <a:srgbClr val="04245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2" name="Marcador de título 1"/>
          <p:cNvSpPr>
            <a:spLocks noGrp="1"/>
          </p:cNvSpPr>
          <p:nvPr>
            <p:ph type="title"/>
          </p:nvPr>
        </p:nvSpPr>
        <p:spPr>
          <a:xfrm>
            <a:off x="457200" y="0"/>
            <a:ext cx="7196138" cy="1146175"/>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379594"/>
            <a:ext cx="8229600" cy="4746569"/>
          </a:xfrm>
          <a:prstGeom prst="rect">
            <a:avLst/>
          </a:prstGeom>
        </p:spPr>
        <p:txBody>
          <a:bodyPr vert="horz" lIns="91440" tIns="45720" rIns="91440" bIns="45720" rtlCol="0">
            <a:normAutofit/>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BBACE-364B-014B-8C2C-43163C8316D5}" type="datetimeFigureOut">
              <a:rPr lang="es-ES" smtClean="0"/>
              <a:pPr/>
              <a:t>01/06/2015</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3291434406"/>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Lst>
  <p:txStyles>
    <p:titleStyle>
      <a:lvl1pPr algn="l" defTabSz="457200" rtl="0" eaLnBrk="1" latinLnBrk="0" hangingPunct="1">
        <a:spcBef>
          <a:spcPct val="0"/>
        </a:spcBef>
        <a:buNone/>
        <a:defRPr sz="4400" b="1" kern="1200">
          <a:solidFill>
            <a:srgbClr val="005092"/>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n 6" descr="slides-01.png"/>
          <p:cNvPicPr>
            <a:picLocks noChangeAspect="1"/>
          </p:cNvPicPr>
          <p:nvPr/>
        </p:nvPicPr>
        <p:blipFill>
          <a:blip r:embed="rId6">
            <a:extLst>
              <a:ext uri="{28A0092B-C50C-407E-A947-70E740481C1C}">
                <a14:useLocalDpi xmlns="" xmlns:a14="http://schemas.microsoft.com/office/drawing/2010/main"/>
              </a:ext>
            </a:extLst>
          </a:blip>
          <a:srcRect/>
          <a:stretch>
            <a:fillRect/>
          </a:stretch>
        </p:blipFill>
        <p:spPr bwMode="auto">
          <a:xfrm>
            <a:off x="0" y="5890435"/>
            <a:ext cx="9144000" cy="985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Imagen 7" descr="TigoUNE-01.png"/>
          <p:cNvPicPr>
            <a:picLocks noChangeAspect="1"/>
          </p:cNvPicPr>
          <p:nvPr/>
        </p:nvPicPr>
        <p:blipFill>
          <a:blip r:embed="rId7">
            <a:extLst>
              <a:ext uri="{28A0092B-C50C-407E-A947-70E740481C1C}">
                <a14:useLocalDpi xmlns="" xmlns:a14="http://schemas.microsoft.com/office/drawing/2010/main"/>
              </a:ext>
            </a:extLst>
          </a:blip>
          <a:srcRect/>
          <a:stretch>
            <a:fillRect/>
          </a:stretch>
        </p:blipFill>
        <p:spPr bwMode="auto">
          <a:xfrm>
            <a:off x="354013" y="446088"/>
            <a:ext cx="3068637" cy="1582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dirty="0" smtClean="0"/>
              <a:t>Clic para editar título</a:t>
            </a:r>
            <a:endParaRPr lang="es-ES" dirty="0"/>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EBE614-8EE5-9149-9785-DF5E06A31DCA}" type="datetimeFigureOut">
              <a:rPr lang="es-ES" smtClean="0"/>
              <a:pPr/>
              <a:t>01/06/2015</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607138322"/>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Lst>
  <p:txStyles>
    <p:titleStyle>
      <a:lvl1pPr algn="ctr" defTabSz="457200" rtl="0" eaLnBrk="1" latinLnBrk="0" hangingPunct="1">
        <a:spcBef>
          <a:spcPct val="0"/>
        </a:spcBef>
        <a:buNone/>
        <a:defRPr sz="4400" b="1" kern="1200">
          <a:solidFill>
            <a:srgbClr val="005092"/>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9" name="Imagen 8" descr="slides-02.png"/>
          <p:cNvPicPr>
            <a:picLocks noChangeAspect="1"/>
          </p:cNvPicPr>
          <p:nvPr/>
        </p:nvPicPr>
        <p:blipFill>
          <a:blip r:embed="rId7">
            <a:extLst>
              <a:ext uri="{28A0092B-C50C-407E-A947-70E740481C1C}">
                <a14:useLocalDpi xmlns="" xmlns:a14="http://schemas.microsoft.com/office/drawing/2010/main"/>
              </a:ext>
            </a:extLst>
          </a:blip>
          <a:srcRect/>
          <a:stretch>
            <a:fillRect/>
          </a:stretch>
        </p:blipFill>
        <p:spPr bwMode="auto">
          <a:xfrm>
            <a:off x="9137" y="6276586"/>
            <a:ext cx="9140825" cy="590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ECB1C2C-5D70-4105-A8F2-5BBB0F66F5B5}" type="datetimeFigureOut">
              <a:rPr lang="es-ES" smtClean="0"/>
              <a:pPr>
                <a:defRPr/>
              </a:pPr>
              <a:t>01/06/2015</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B879A04-023C-4BA1-B88F-04BD123D0697}" type="slidenum">
              <a:rPr lang="es-ES" smtClean="0"/>
              <a:pPr>
                <a:defRPr/>
              </a:pPr>
              <a:t>‹Nº›</a:t>
            </a:fld>
            <a:endParaRPr lang="es-ES"/>
          </a:p>
        </p:txBody>
      </p:sp>
      <p:pic>
        <p:nvPicPr>
          <p:cNvPr id="1031" name="Imagen 8" descr="slides-02.png"/>
          <p:cNvPicPr>
            <a:picLocks noChangeAspect="1"/>
          </p:cNvPicPr>
          <p:nvPr/>
        </p:nvPicPr>
        <p:blipFill>
          <a:blip r:embed="rId8">
            <a:extLst>
              <a:ext uri="{28A0092B-C50C-407E-A947-70E740481C1C}">
                <a14:useLocalDpi xmlns="" xmlns:a14="http://schemas.microsoft.com/office/drawing/2010/main"/>
              </a:ext>
            </a:extLst>
          </a:blip>
          <a:srcRect/>
          <a:stretch>
            <a:fillRect/>
          </a:stretch>
        </p:blipFill>
        <p:spPr bwMode="auto">
          <a:xfrm>
            <a:off x="7645400" y="0"/>
            <a:ext cx="1495425" cy="893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Agrupar 10"/>
          <p:cNvGrpSpPr/>
          <p:nvPr/>
        </p:nvGrpSpPr>
        <p:grpSpPr>
          <a:xfrm>
            <a:off x="0" y="177721"/>
            <a:ext cx="612577" cy="661226"/>
            <a:chOff x="-9525" y="1146175"/>
            <a:chExt cx="714990" cy="1863725"/>
          </a:xfrm>
        </p:grpSpPr>
        <p:sp>
          <p:nvSpPr>
            <p:cNvPr id="12" name="Rectángulo 11"/>
            <p:cNvSpPr/>
            <p:nvPr userDrawn="1"/>
          </p:nvSpPr>
          <p:spPr>
            <a:xfrm>
              <a:off x="-9525" y="1146175"/>
              <a:ext cx="414338" cy="1863725"/>
            </a:xfrm>
            <a:prstGeom prst="rect">
              <a:avLst/>
            </a:prstGeom>
            <a:solidFill>
              <a:srgbClr val="CA192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13" name="Rectángulo 12"/>
            <p:cNvSpPr/>
            <p:nvPr userDrawn="1"/>
          </p:nvSpPr>
          <p:spPr>
            <a:xfrm>
              <a:off x="123825" y="1146175"/>
              <a:ext cx="581640" cy="1863725"/>
            </a:xfrm>
            <a:prstGeom prst="rect">
              <a:avLst/>
            </a:prstGeom>
            <a:solidFill>
              <a:srgbClr val="04245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grpSp>
      <p:sp>
        <p:nvSpPr>
          <p:cNvPr id="15" name="Marcador de título 1"/>
          <p:cNvSpPr>
            <a:spLocks noGrp="1"/>
          </p:cNvSpPr>
          <p:nvPr>
            <p:ph type="title"/>
          </p:nvPr>
        </p:nvSpPr>
        <p:spPr>
          <a:xfrm>
            <a:off x="609600" y="184485"/>
            <a:ext cx="7035800" cy="654462"/>
          </a:xfrm>
          <a:prstGeom prst="rect">
            <a:avLst/>
          </a:prstGeom>
        </p:spPr>
        <p:txBody>
          <a:bodyPr vert="horz" lIns="91440" tIns="45720" rIns="91440" bIns="45720" rtlCol="0" anchor="ctr">
            <a:normAutofit/>
          </a:bodyPr>
          <a:lstStyle/>
          <a:p>
            <a:r>
              <a:rPr lang="es-ES_tradnl" dirty="0" smtClean="0"/>
              <a:t>Clic para editar título</a:t>
            </a:r>
            <a:endParaRPr lang="es-ES" dirty="0"/>
          </a:p>
        </p:txBody>
      </p:sp>
      <p:sp>
        <p:nvSpPr>
          <p:cNvPr id="16" name="Marcador de texto 2"/>
          <p:cNvSpPr>
            <a:spLocks noGrp="1"/>
          </p:cNvSpPr>
          <p:nvPr>
            <p:ph type="body" idx="1"/>
          </p:nvPr>
        </p:nvSpPr>
        <p:spPr>
          <a:xfrm>
            <a:off x="609600" y="1023276"/>
            <a:ext cx="8229600" cy="5255288"/>
          </a:xfrm>
          <a:prstGeom prst="rect">
            <a:avLst/>
          </a:prstGeom>
        </p:spPr>
        <p:txBody>
          <a:bodyPr vert="horz" lIns="91440" tIns="45720" rIns="91440" bIns="45720" rtlCol="0">
            <a:normAutofit/>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Lst>
  <p:txStyles>
    <p:titleStyle>
      <a:lvl1pPr algn="l" defTabSz="457200" rtl="0" eaLnBrk="1" fontAlgn="base" hangingPunct="1">
        <a:spcBef>
          <a:spcPct val="0"/>
        </a:spcBef>
        <a:spcAft>
          <a:spcPct val="0"/>
        </a:spcAft>
        <a:defRPr sz="4400" b="1" kern="1200">
          <a:solidFill>
            <a:schemeClr val="accent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ＭＳ Ｐゴシック"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ＭＳ Ｐゴシック"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Marcador de fecha 3"/>
          <p:cNvSpPr txBox="1">
            <a:spLocks/>
          </p:cNvSpPr>
          <p:nvPr/>
        </p:nvSpPr>
        <p:spPr>
          <a:xfrm>
            <a:off x="457200" y="6356350"/>
            <a:ext cx="2133600" cy="365125"/>
          </a:xfrm>
          <a:prstGeom prst="rect">
            <a:avLst/>
          </a:prstGeom>
        </p:spPr>
        <p:txBody>
          <a:bodyPr vert="horz" lIns="91440" tIns="45720" rIns="91440" bIns="45720" rtlCol="0" anchor="ctr"/>
          <a:lstStyle>
            <a:defPPr>
              <a:defRPr lang="es-ES"/>
            </a:defPPr>
            <a:lvl1pPr algn="l"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0A6AD4E9-C871-5849-B453-289144170EBF}" type="datetimeFigureOut">
              <a:rPr lang="es-ES" smtClean="0"/>
              <a:pPr>
                <a:defRPr/>
              </a:pPr>
              <a:t>01/06/2015</a:t>
            </a:fld>
            <a:endParaRPr lang="es-ES" dirty="0"/>
          </a:p>
        </p:txBody>
      </p:sp>
      <p:sp>
        <p:nvSpPr>
          <p:cNvPr id="10" name="Marcador de número de diapositiva 5"/>
          <p:cNvSpPr txBox="1">
            <a:spLocks/>
          </p:cNvSpPr>
          <p:nvPr/>
        </p:nvSpPr>
        <p:spPr>
          <a:xfrm>
            <a:off x="6553200" y="6356350"/>
            <a:ext cx="2133600" cy="365125"/>
          </a:xfrm>
          <a:prstGeom prst="rect">
            <a:avLst/>
          </a:prstGeom>
        </p:spPr>
        <p:txBody>
          <a:bodyPr vert="horz" lIns="91440" tIns="45720" rIns="91440" bIns="45720" rtlCol="0" anchor="ctr"/>
          <a:lstStyle>
            <a:defPPr>
              <a:defRPr lang="es-ES"/>
            </a:defPPr>
            <a:lvl1pPr algn="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0CF0590B-D1D7-E44F-9AEC-4D4027EE7FB8}" type="slidenum">
              <a:rPr lang="es-ES" smtClean="0"/>
              <a:pPr>
                <a:defRPr/>
              </a:pPr>
              <a:t>‹Nº›</a:t>
            </a:fld>
            <a:endParaRPr lang="es-ES" dirty="0"/>
          </a:p>
        </p:txBody>
      </p:sp>
      <p:pic>
        <p:nvPicPr>
          <p:cNvPr id="11" name="Imagen 8" descr="slides-02.png"/>
          <p:cNvPicPr>
            <a:picLocks noChangeAspect="1"/>
          </p:cNvPicPr>
          <p:nvPr/>
        </p:nvPicPr>
        <p:blipFill>
          <a:blip r:embed="rId7">
            <a:extLst>
              <a:ext uri="{28A0092B-C50C-407E-A947-70E740481C1C}">
                <a14:useLocalDpi xmlns="" xmlns:a14="http://schemas.microsoft.com/office/drawing/2010/main"/>
              </a:ext>
            </a:extLst>
          </a:blip>
          <a:srcRect/>
          <a:stretch>
            <a:fillRect/>
          </a:stretch>
        </p:blipFill>
        <p:spPr bwMode="auto">
          <a:xfrm>
            <a:off x="9137" y="6267450"/>
            <a:ext cx="9140825" cy="590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Imagen 8" descr="slides-02.png"/>
          <p:cNvPicPr>
            <a:picLocks noChangeAspect="1"/>
          </p:cNvPicPr>
          <p:nvPr/>
        </p:nvPicPr>
        <p:blipFill>
          <a:blip r:embed="rId8">
            <a:extLst>
              <a:ext uri="{28A0092B-C50C-407E-A947-70E740481C1C}">
                <a14:useLocalDpi xmlns="" xmlns:a14="http://schemas.microsoft.com/office/drawing/2010/main"/>
              </a:ext>
            </a:extLst>
          </a:blip>
          <a:srcRect/>
          <a:stretch>
            <a:fillRect/>
          </a:stretch>
        </p:blipFill>
        <p:spPr bwMode="auto">
          <a:xfrm>
            <a:off x="7645400" y="0"/>
            <a:ext cx="1495425" cy="893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Agrupar 12"/>
          <p:cNvGrpSpPr/>
          <p:nvPr/>
        </p:nvGrpSpPr>
        <p:grpSpPr>
          <a:xfrm>
            <a:off x="0" y="177721"/>
            <a:ext cx="612577" cy="661226"/>
            <a:chOff x="-9525" y="1146175"/>
            <a:chExt cx="714990" cy="1863725"/>
          </a:xfrm>
        </p:grpSpPr>
        <p:sp>
          <p:nvSpPr>
            <p:cNvPr id="14" name="Rectángulo 13"/>
            <p:cNvSpPr/>
            <p:nvPr userDrawn="1"/>
          </p:nvSpPr>
          <p:spPr>
            <a:xfrm>
              <a:off x="-9525" y="1146175"/>
              <a:ext cx="414338" cy="1863725"/>
            </a:xfrm>
            <a:prstGeom prst="rect">
              <a:avLst/>
            </a:prstGeom>
            <a:solidFill>
              <a:srgbClr val="CA192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15" name="Rectángulo 14"/>
            <p:cNvSpPr/>
            <p:nvPr userDrawn="1"/>
          </p:nvSpPr>
          <p:spPr>
            <a:xfrm>
              <a:off x="123825" y="1146175"/>
              <a:ext cx="581640" cy="1863725"/>
            </a:xfrm>
            <a:prstGeom prst="rect">
              <a:avLst/>
            </a:prstGeom>
            <a:solidFill>
              <a:srgbClr val="04245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grpSp>
      <p:sp>
        <p:nvSpPr>
          <p:cNvPr id="8" name="Rectángulo 7"/>
          <p:cNvSpPr/>
          <p:nvPr/>
        </p:nvSpPr>
        <p:spPr>
          <a:xfrm>
            <a:off x="0" y="1154113"/>
            <a:ext cx="109538" cy="4424362"/>
          </a:xfrm>
          <a:prstGeom prst="rect">
            <a:avLst/>
          </a:prstGeom>
          <a:solidFill>
            <a:srgbClr val="0822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16"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A6AD4E9-C871-5849-B453-289144170EBF}" type="datetimeFigureOut">
              <a:rPr lang="es-ES"/>
              <a:pPr>
                <a:defRPr/>
              </a:pPr>
              <a:t>01/06/2015</a:t>
            </a:fld>
            <a:endParaRPr lang="es-ES" dirty="0"/>
          </a:p>
        </p:txBody>
      </p:sp>
      <p:sp>
        <p:nvSpPr>
          <p:cNvPr id="17"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ES"/>
          </a:p>
        </p:txBody>
      </p:sp>
      <p:sp>
        <p:nvSpPr>
          <p:cNvPr id="18"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0CF0590B-D1D7-E44F-9AEC-4D4027EE7FB8}" type="slidenum">
              <a:rPr lang="es-ES"/>
              <a:pPr>
                <a:defRPr/>
              </a:pPr>
              <a:t>‹Nº›</a:t>
            </a:fld>
            <a:endParaRPr lang="es-ES" dirty="0"/>
          </a:p>
        </p:txBody>
      </p:sp>
      <p:sp>
        <p:nvSpPr>
          <p:cNvPr id="19" name="Marcador de título 1"/>
          <p:cNvSpPr>
            <a:spLocks noGrp="1"/>
          </p:cNvSpPr>
          <p:nvPr>
            <p:ph type="title"/>
          </p:nvPr>
        </p:nvSpPr>
        <p:spPr>
          <a:xfrm>
            <a:off x="609600" y="184485"/>
            <a:ext cx="7035800" cy="654462"/>
          </a:xfrm>
          <a:prstGeom prst="rect">
            <a:avLst/>
          </a:prstGeom>
        </p:spPr>
        <p:txBody>
          <a:bodyPr vert="horz" lIns="91440" tIns="45720" rIns="91440" bIns="45720" rtlCol="0" anchor="ctr">
            <a:normAutofit/>
          </a:bodyPr>
          <a:lstStyle/>
          <a:p>
            <a:r>
              <a:rPr lang="es-ES_tradnl" dirty="0" smtClean="0"/>
              <a:t>Clic para editar título</a:t>
            </a:r>
            <a:endParaRPr lang="es-ES" dirty="0"/>
          </a:p>
        </p:txBody>
      </p:sp>
      <p:sp>
        <p:nvSpPr>
          <p:cNvPr id="20" name="Marcador de texto 2"/>
          <p:cNvSpPr>
            <a:spLocks noGrp="1"/>
          </p:cNvSpPr>
          <p:nvPr>
            <p:ph type="body" idx="1"/>
          </p:nvPr>
        </p:nvSpPr>
        <p:spPr>
          <a:xfrm>
            <a:off x="609600" y="1023276"/>
            <a:ext cx="8229600" cy="5255288"/>
          </a:xfrm>
          <a:prstGeom prst="rect">
            <a:avLst/>
          </a:prstGeom>
        </p:spPr>
        <p:txBody>
          <a:bodyPr vert="horz" lIns="91440" tIns="45720" rIns="91440" bIns="45720" rtlCol="0">
            <a:normAutofit/>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Lst>
  <p:txStyles>
    <p:titleStyle>
      <a:lvl1pPr algn="l" defTabSz="457200" rtl="0" eaLnBrk="1" fontAlgn="base" hangingPunct="1">
        <a:spcBef>
          <a:spcPct val="0"/>
        </a:spcBef>
        <a:spcAft>
          <a:spcPct val="0"/>
        </a:spcAft>
        <a:defRPr sz="4400" b="1" kern="1200">
          <a:solidFill>
            <a:srgbClr val="005092"/>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ＭＳ Ｐゴシック"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ＭＳ Ｐゴシック"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p:cNvSpPr/>
          <p:nvPr/>
        </p:nvSpPr>
        <p:spPr>
          <a:xfrm>
            <a:off x="-9525" y="1146175"/>
            <a:ext cx="414338" cy="1863725"/>
          </a:xfrm>
          <a:prstGeom prst="rect">
            <a:avLst/>
          </a:prstGeom>
          <a:solidFill>
            <a:srgbClr val="CA192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pic>
        <p:nvPicPr>
          <p:cNvPr id="8" name="Imagen 8" descr="slides-02.png"/>
          <p:cNvPicPr>
            <a:picLocks noChangeAspect="1"/>
          </p:cNvPicPr>
          <p:nvPr/>
        </p:nvPicPr>
        <p:blipFill>
          <a:blip r:embed="rId6">
            <a:extLst>
              <a:ext uri="{28A0092B-C50C-407E-A947-70E740481C1C}">
                <a14:useLocalDpi xmlns="" xmlns:a14="http://schemas.microsoft.com/office/drawing/2010/main"/>
              </a:ext>
            </a:extLst>
          </a:blip>
          <a:srcRect/>
          <a:stretch>
            <a:fillRect/>
          </a:stretch>
        </p:blipFill>
        <p:spPr bwMode="auto">
          <a:xfrm>
            <a:off x="7653338" y="0"/>
            <a:ext cx="1487487" cy="1006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ángulo 8"/>
          <p:cNvSpPr/>
          <p:nvPr/>
        </p:nvSpPr>
        <p:spPr>
          <a:xfrm>
            <a:off x="123825" y="1146175"/>
            <a:ext cx="9028113" cy="1863725"/>
          </a:xfrm>
          <a:prstGeom prst="rect">
            <a:avLst/>
          </a:prstGeom>
          <a:solidFill>
            <a:srgbClr val="04245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2" name="Marcador de título 1"/>
          <p:cNvSpPr>
            <a:spLocks noGrp="1"/>
          </p:cNvSpPr>
          <p:nvPr>
            <p:ph type="title"/>
          </p:nvPr>
        </p:nvSpPr>
        <p:spPr>
          <a:xfrm>
            <a:off x="457200" y="0"/>
            <a:ext cx="7196138" cy="1146175"/>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379594"/>
            <a:ext cx="8229600" cy="4746569"/>
          </a:xfrm>
          <a:prstGeom prst="rect">
            <a:avLst/>
          </a:prstGeom>
        </p:spPr>
        <p:txBody>
          <a:bodyPr vert="horz" lIns="91440" tIns="45720" rIns="91440" bIns="45720" rtlCol="0">
            <a:normAutofit/>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BBACE-364B-014B-8C2C-43163C8316D5}" type="datetimeFigureOut">
              <a:rPr lang="es-ES" smtClean="0"/>
              <a:pPr/>
              <a:t>01/06/2015</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3291434406"/>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Lst>
  <p:txStyles>
    <p:titleStyle>
      <a:lvl1pPr algn="l" defTabSz="457200" rtl="0" eaLnBrk="1" latinLnBrk="0" hangingPunct="1">
        <a:spcBef>
          <a:spcPct val="0"/>
        </a:spcBef>
        <a:buNone/>
        <a:defRPr sz="4400" b="1" kern="1200">
          <a:solidFill>
            <a:srgbClr val="005092"/>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n 6" descr="slides-01.png"/>
          <p:cNvPicPr>
            <a:picLocks noChangeAspect="1"/>
          </p:cNvPicPr>
          <p:nvPr/>
        </p:nvPicPr>
        <p:blipFill>
          <a:blip r:embed="rId6">
            <a:extLst>
              <a:ext uri="{28A0092B-C50C-407E-A947-70E740481C1C}">
                <a14:useLocalDpi xmlns="" xmlns:a14="http://schemas.microsoft.com/office/drawing/2010/main"/>
              </a:ext>
            </a:extLst>
          </a:blip>
          <a:srcRect/>
          <a:stretch>
            <a:fillRect/>
          </a:stretch>
        </p:blipFill>
        <p:spPr bwMode="auto">
          <a:xfrm>
            <a:off x="0" y="5890435"/>
            <a:ext cx="9144000" cy="985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Imagen 7" descr="TigoUNE-01.png"/>
          <p:cNvPicPr>
            <a:picLocks noChangeAspect="1"/>
          </p:cNvPicPr>
          <p:nvPr/>
        </p:nvPicPr>
        <p:blipFill>
          <a:blip r:embed="rId7">
            <a:extLst>
              <a:ext uri="{28A0092B-C50C-407E-A947-70E740481C1C}">
                <a14:useLocalDpi xmlns="" xmlns:a14="http://schemas.microsoft.com/office/drawing/2010/main"/>
              </a:ext>
            </a:extLst>
          </a:blip>
          <a:srcRect/>
          <a:stretch>
            <a:fillRect/>
          </a:stretch>
        </p:blipFill>
        <p:spPr bwMode="auto">
          <a:xfrm>
            <a:off x="354013" y="446088"/>
            <a:ext cx="3068637" cy="1582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dirty="0" smtClean="0"/>
              <a:t>Clic para editar título</a:t>
            </a:r>
            <a:endParaRPr lang="es-ES" dirty="0"/>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EBE614-8EE5-9149-9785-DF5E06A31DCA}" type="datetimeFigureOut">
              <a:rPr lang="es-ES" smtClean="0"/>
              <a:pPr/>
              <a:t>01/06/2015</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E8CDB-3CBC-7441-B83D-F0A9231CDAC0}" type="slidenum">
              <a:rPr lang="es-ES" smtClean="0"/>
              <a:pPr/>
              <a:t>‹Nº›</a:t>
            </a:fld>
            <a:endParaRPr lang="es-ES"/>
          </a:p>
        </p:txBody>
      </p:sp>
    </p:spTree>
    <p:extLst>
      <p:ext uri="{BB962C8B-B14F-4D97-AF65-F5344CB8AC3E}">
        <p14:creationId xmlns="" xmlns:p14="http://schemas.microsoft.com/office/powerpoint/2010/main" val="607138322"/>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Lst>
  <p:txStyles>
    <p:titleStyle>
      <a:lvl1pPr algn="ctr" defTabSz="457200" rtl="0" eaLnBrk="1" latinLnBrk="0" hangingPunct="1">
        <a:spcBef>
          <a:spcPct val="0"/>
        </a:spcBef>
        <a:buNone/>
        <a:defRPr sz="4400" b="1" kern="1200">
          <a:solidFill>
            <a:srgbClr val="005092"/>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1518" y="1601"/>
          <a:ext cx="1511" cy="1587"/>
        </p:xfrm>
        <a:graphic>
          <a:graphicData uri="http://schemas.openxmlformats.org/presentationml/2006/ole">
            <p:oleObj spid="_x0000_s1026" name="think-cell Slide" r:id="rId9" imgW="360" imgH="360" progId="">
              <p:embed/>
            </p:oleObj>
          </a:graphicData>
        </a:graphic>
      </p:graphicFrame>
      <p:pic>
        <p:nvPicPr>
          <p:cNvPr id="17" name="Imagen 2" descr="logo TU-01.jpg"/>
          <p:cNvPicPr>
            <a:picLocks noChangeAspect="1"/>
          </p:cNvPicPr>
          <p:nvPr/>
        </p:nvPicPr>
        <p:blipFill>
          <a:blip r:embed="rId10" cstate="print"/>
          <a:srcRect t="10408" b="11075"/>
          <a:stretch>
            <a:fillRect/>
          </a:stretch>
        </p:blipFill>
        <p:spPr>
          <a:xfrm>
            <a:off x="4164340" y="8909"/>
            <a:ext cx="772093" cy="216694"/>
          </a:xfrm>
          <a:prstGeom prst="rect">
            <a:avLst/>
          </a:prstGeom>
        </p:spPr>
      </p:pic>
      <p:sp>
        <p:nvSpPr>
          <p:cNvPr id="2" name="Title Placeholder 1"/>
          <p:cNvSpPr>
            <a:spLocks noGrp="1"/>
          </p:cNvSpPr>
          <p:nvPr>
            <p:ph type="title"/>
          </p:nvPr>
        </p:nvSpPr>
        <p:spPr>
          <a:xfrm>
            <a:off x="422031" y="162000"/>
            <a:ext cx="8301046" cy="831600"/>
          </a:xfrm>
          <a:prstGeom prst="rect">
            <a:avLst/>
          </a:prstGeom>
        </p:spPr>
        <p:txBody>
          <a:bodyPr vert="horz" lIns="0" tIns="45720" rIns="0" bIns="45720" rtlCol="0" anchor="b" anchorCtr="0">
            <a:noAutofit/>
          </a:bodyPr>
          <a:lstStyle/>
          <a:p>
            <a:r>
              <a:rPr lang="es-ES" noProof="0" smtClean="0"/>
              <a:t>Haga clic para modificar el estilo de título del patrón</a:t>
            </a:r>
            <a:endParaRPr lang="es-CO" noProof="0" dirty="0"/>
          </a:p>
        </p:txBody>
      </p:sp>
      <p:sp>
        <p:nvSpPr>
          <p:cNvPr id="3" name="Text Placeholder 2"/>
          <p:cNvSpPr>
            <a:spLocks noGrp="1"/>
          </p:cNvSpPr>
          <p:nvPr>
            <p:ph type="body" idx="1"/>
          </p:nvPr>
        </p:nvSpPr>
        <p:spPr>
          <a:xfrm>
            <a:off x="422031" y="1508400"/>
            <a:ext cx="8301046" cy="4590000"/>
          </a:xfrm>
          <a:prstGeom prst="rect">
            <a:avLst/>
          </a:prstGeom>
        </p:spPr>
        <p:txBody>
          <a:bodyPr vert="horz" lIns="0" tIns="0" rIns="0" bIns="0" rtlCol="0">
            <a:no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O" noProof="0" dirty="0"/>
          </a:p>
        </p:txBody>
      </p:sp>
      <p:sp>
        <p:nvSpPr>
          <p:cNvPr id="7" name="FooterSimple"/>
          <p:cNvSpPr/>
          <p:nvPr/>
        </p:nvSpPr>
        <p:spPr>
          <a:xfrm>
            <a:off x="8128253" y="6718878"/>
            <a:ext cx="594831"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r"/>
            <a:r>
              <a:rPr lang="es-CO" sz="700" smtClean="0">
                <a:solidFill>
                  <a:srgbClr val="808080"/>
                </a:solidFill>
              </a:rPr>
              <a:t>Une Tigo template VF.pptx</a:t>
            </a:r>
            <a:endParaRPr lang="es-CO" sz="700" noProof="0" dirty="0">
              <a:solidFill>
                <a:srgbClr val="808080"/>
              </a:solidFill>
            </a:endParaRPr>
          </a:p>
        </p:txBody>
      </p:sp>
      <p:sp>
        <p:nvSpPr>
          <p:cNvPr id="10" name="TextBox 9"/>
          <p:cNvSpPr txBox="1"/>
          <p:nvPr/>
        </p:nvSpPr>
        <p:spPr>
          <a:xfrm>
            <a:off x="422031" y="6699600"/>
            <a:ext cx="175846" cy="127000"/>
          </a:xfrm>
          <a:prstGeom prst="rect">
            <a:avLst/>
          </a:prstGeom>
          <a:noFill/>
          <a:ln/>
          <a:effectLst/>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D53E389-1311-4796-9190-1F74A8EADEA2}" type="slidenum">
              <a:rPr kumimoji="0" lang="es-CO" sz="9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‹Nº›</a:t>
            </a:fld>
            <a:endParaRPr kumimoji="0" lang="es-CO" sz="900" b="0" i="0" u="none" strike="noStrike" kern="1200" cap="none" spc="0" normalizeH="0" baseline="0" noProof="0" dirty="0" smtClean="0">
              <a:ln>
                <a:noFill/>
              </a:ln>
              <a:solidFill>
                <a:schemeClr val="tx1"/>
              </a:solidFill>
              <a:effectLst/>
              <a:uLnTx/>
              <a:uFillTx/>
              <a:latin typeface="+mn-lt"/>
              <a:ea typeface="+mn-ea"/>
              <a:cs typeface="+mn-cs"/>
            </a:endParaRPr>
          </a:p>
          <a:p>
            <a:pPr algn="l"/>
            <a:endParaRPr lang="es-CO" sz="900" baseline="0" dirty="0" smtClean="0">
              <a:solidFill>
                <a:schemeClr val="tx1"/>
              </a:solidFill>
              <a:latin typeface="Arial"/>
            </a:endParaRPr>
          </a:p>
        </p:txBody>
      </p:sp>
      <p:sp>
        <p:nvSpPr>
          <p:cNvPr id="9" name="Line 115"/>
          <p:cNvSpPr>
            <a:spLocks noChangeShapeType="1"/>
          </p:cNvSpPr>
          <p:nvPr/>
        </p:nvSpPr>
        <p:spPr bwMode="auto">
          <a:xfrm flipH="1">
            <a:off x="422030" y="1003300"/>
            <a:ext cx="8301046" cy="0"/>
          </a:xfrm>
          <a:prstGeom prst="line">
            <a:avLst/>
          </a:prstGeom>
          <a:noFill/>
          <a:ln w="28575">
            <a:solidFill>
              <a:srgbClr val="E41A22"/>
            </a:solidFill>
            <a:round/>
            <a:headEnd/>
            <a:tailEnd/>
          </a:ln>
          <a:effectLst/>
        </p:spPr>
        <p:txBody>
          <a:bodyPr/>
          <a:lstStyle/>
          <a:p>
            <a:endParaRPr lang="es-CO" noProof="0" dirty="0"/>
          </a:p>
        </p:txBody>
      </p:sp>
      <p:cxnSp>
        <p:nvCxnSpPr>
          <p:cNvPr id="14" name="Straight Connector 13"/>
          <p:cNvCxnSpPr/>
          <p:nvPr/>
        </p:nvCxnSpPr>
        <p:spPr>
          <a:xfrm>
            <a:off x="621330" y="6640592"/>
            <a:ext cx="3455377" cy="0"/>
          </a:xfrm>
          <a:prstGeom prst="line">
            <a:avLst/>
          </a:prstGeom>
          <a:ln w="38100">
            <a:solidFill>
              <a:schemeClr val="folHlink"/>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67308" y="6640592"/>
            <a:ext cx="3455377" cy="0"/>
          </a:xfrm>
          <a:prstGeom prst="line">
            <a:avLst/>
          </a:prstGeom>
          <a:ln w="38100">
            <a:solidFill>
              <a:srgbClr val="005697"/>
            </a:solidFill>
          </a:ln>
        </p:spPr>
        <p:style>
          <a:lnRef idx="1">
            <a:schemeClr val="accent1"/>
          </a:lnRef>
          <a:fillRef idx="0">
            <a:schemeClr val="accent1"/>
          </a:fillRef>
          <a:effectRef idx="0">
            <a:schemeClr val="accent1"/>
          </a:effectRef>
          <a:fontRef idx="minor">
            <a:schemeClr val="tx1"/>
          </a:fontRef>
        </p:style>
      </p:cxnSp>
      <p:pic>
        <p:nvPicPr>
          <p:cNvPr id="16" name="Imagen 3" descr="logo TU-02.jpg"/>
          <p:cNvPicPr>
            <a:picLocks noChangeAspect="1"/>
          </p:cNvPicPr>
          <p:nvPr/>
        </p:nvPicPr>
        <p:blipFill>
          <a:blip r:embed="rId11" cstate="print"/>
          <a:srcRect t="14552" b="12465"/>
          <a:stretch>
            <a:fillRect/>
          </a:stretch>
        </p:blipFill>
        <p:spPr>
          <a:xfrm>
            <a:off x="4164340" y="6532257"/>
            <a:ext cx="815320" cy="217837"/>
          </a:xfrm>
          <a:prstGeom prst="rect">
            <a:avLst/>
          </a:prstGeom>
          <a:noFill/>
          <a:ln>
            <a:noFill/>
          </a:ln>
        </p:spPr>
      </p:pic>
      <p:pic>
        <p:nvPicPr>
          <p:cNvPr id="13" name="Imagen 6" descr="presentacion UNE 2013-03.png"/>
          <p:cNvPicPr>
            <a:picLocks noChangeAspect="1"/>
          </p:cNvPicPr>
          <p:nvPr userDrawn="1"/>
        </p:nvPicPr>
        <p:blipFill>
          <a:blip r:embed="rId12"/>
          <a:srcRect/>
          <a:stretch>
            <a:fillRect/>
          </a:stretch>
        </p:blipFill>
        <p:spPr bwMode="auto">
          <a:xfrm>
            <a:off x="0" y="0"/>
            <a:ext cx="9142413"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Lst>
  <p:txStyles>
    <p:titleStyle>
      <a:lvl1pPr algn="l" defTabSz="914400" rtl="0" eaLnBrk="1" latinLnBrk="0" hangingPunct="1">
        <a:spcBef>
          <a:spcPct val="0"/>
        </a:spcBef>
        <a:buNone/>
        <a:defRPr lang="nl-NL" sz="2400" b="1" kern="1200" noProof="0" dirty="0">
          <a:solidFill>
            <a:srgbClr val="005697"/>
          </a:solidFill>
          <a:latin typeface="+mj-lt"/>
          <a:ea typeface="+mj-ea"/>
          <a:cs typeface="+mj-cs"/>
        </a:defRPr>
      </a:lvl1pPr>
    </p:titleStyle>
    <p:bodyStyle>
      <a:lvl1pPr marL="0" indent="0" algn="l" defTabSz="914400" rtl="0" eaLnBrk="1" latinLnBrk="0" hangingPunct="1">
        <a:spcBef>
          <a:spcPct val="20000"/>
        </a:spcBef>
        <a:buFontTx/>
        <a:buNone/>
        <a:defRPr sz="1600" b="1" kern="1200">
          <a:solidFill>
            <a:schemeClr val="tx1"/>
          </a:solidFill>
          <a:latin typeface="+mn-lt"/>
          <a:ea typeface="+mn-ea"/>
          <a:cs typeface="+mn-cs"/>
        </a:defRPr>
      </a:lvl1pPr>
      <a:lvl2pPr marL="45720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1517" y="1599"/>
          <a:ext cx="1511" cy="1587"/>
        </p:xfrm>
        <a:graphic>
          <a:graphicData uri="http://schemas.openxmlformats.org/presentationml/2006/ole">
            <p:oleObj spid="_x0000_s4098" name="think-cell Slide" r:id="rId9" imgW="360" imgH="360" progId="">
              <p:embed/>
            </p:oleObj>
          </a:graphicData>
        </a:graphic>
      </p:graphicFrame>
      <p:pic>
        <p:nvPicPr>
          <p:cNvPr id="17" name="Imagen 2" descr="logo TU-01.jpg"/>
          <p:cNvPicPr>
            <a:picLocks noChangeAspect="1"/>
          </p:cNvPicPr>
          <p:nvPr/>
        </p:nvPicPr>
        <p:blipFill>
          <a:blip r:embed="rId10" cstate="print"/>
          <a:srcRect t="10408" b="11075"/>
          <a:stretch>
            <a:fillRect/>
          </a:stretch>
        </p:blipFill>
        <p:spPr>
          <a:xfrm>
            <a:off x="4164340" y="8909"/>
            <a:ext cx="772093" cy="216694"/>
          </a:xfrm>
          <a:prstGeom prst="rect">
            <a:avLst/>
          </a:prstGeom>
        </p:spPr>
      </p:pic>
      <p:sp>
        <p:nvSpPr>
          <p:cNvPr id="2" name="Title Placeholder 1"/>
          <p:cNvSpPr>
            <a:spLocks noGrp="1"/>
          </p:cNvSpPr>
          <p:nvPr>
            <p:ph type="title"/>
          </p:nvPr>
        </p:nvSpPr>
        <p:spPr>
          <a:xfrm>
            <a:off x="422031" y="162000"/>
            <a:ext cx="8301046" cy="831600"/>
          </a:xfrm>
          <a:prstGeom prst="rect">
            <a:avLst/>
          </a:prstGeom>
        </p:spPr>
        <p:txBody>
          <a:bodyPr vert="horz" lIns="0" tIns="45720" rIns="0" bIns="45720" rtlCol="0" anchor="b" anchorCtr="0">
            <a:noAutofit/>
          </a:bodyPr>
          <a:lstStyle/>
          <a:p>
            <a:r>
              <a:rPr lang="es-ES" noProof="0" smtClean="0"/>
              <a:t>Haga clic para modificar el estilo de título del patrón</a:t>
            </a:r>
            <a:endParaRPr lang="es-CO" noProof="0" dirty="0"/>
          </a:p>
        </p:txBody>
      </p:sp>
      <p:sp>
        <p:nvSpPr>
          <p:cNvPr id="3" name="Text Placeholder 2"/>
          <p:cNvSpPr>
            <a:spLocks noGrp="1"/>
          </p:cNvSpPr>
          <p:nvPr>
            <p:ph type="body" idx="1"/>
          </p:nvPr>
        </p:nvSpPr>
        <p:spPr>
          <a:xfrm>
            <a:off x="422031" y="1508400"/>
            <a:ext cx="8301046" cy="4590000"/>
          </a:xfrm>
          <a:prstGeom prst="rect">
            <a:avLst/>
          </a:prstGeom>
        </p:spPr>
        <p:txBody>
          <a:bodyPr vert="horz" lIns="0" tIns="0" rIns="0" bIns="0" rtlCol="0">
            <a:no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O" noProof="0" dirty="0"/>
          </a:p>
        </p:txBody>
      </p:sp>
      <p:sp>
        <p:nvSpPr>
          <p:cNvPr id="7" name="FooterSimple"/>
          <p:cNvSpPr/>
          <p:nvPr/>
        </p:nvSpPr>
        <p:spPr>
          <a:xfrm>
            <a:off x="8128252" y="6718878"/>
            <a:ext cx="594831"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r"/>
            <a:r>
              <a:rPr lang="es-CO" sz="700" smtClean="0">
                <a:solidFill>
                  <a:srgbClr val="808080"/>
                </a:solidFill>
              </a:rPr>
              <a:t>Une Tigo template VF.pptx</a:t>
            </a:r>
            <a:endParaRPr lang="es-CO" sz="700" noProof="0" dirty="0">
              <a:solidFill>
                <a:srgbClr val="808080"/>
              </a:solidFill>
            </a:endParaRPr>
          </a:p>
        </p:txBody>
      </p:sp>
      <p:sp>
        <p:nvSpPr>
          <p:cNvPr id="10" name="TextBox 9"/>
          <p:cNvSpPr txBox="1"/>
          <p:nvPr/>
        </p:nvSpPr>
        <p:spPr>
          <a:xfrm>
            <a:off x="422031" y="6699600"/>
            <a:ext cx="175846" cy="127000"/>
          </a:xfrm>
          <a:prstGeom prst="rect">
            <a:avLst/>
          </a:prstGeom>
          <a:noFill/>
          <a:ln/>
          <a:effectLst/>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D53E389-1311-4796-9190-1F74A8EADEA2}" type="slidenum">
              <a:rPr kumimoji="0" lang="es-CO" sz="9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‹Nº›</a:t>
            </a:fld>
            <a:endParaRPr kumimoji="0" lang="es-CO" sz="900" b="0" i="0" u="none" strike="noStrike" kern="1200" cap="none" spc="0" normalizeH="0" baseline="0" noProof="0" dirty="0" smtClean="0">
              <a:ln>
                <a:noFill/>
              </a:ln>
              <a:solidFill>
                <a:schemeClr val="tx1"/>
              </a:solidFill>
              <a:effectLst/>
              <a:uLnTx/>
              <a:uFillTx/>
              <a:latin typeface="+mn-lt"/>
              <a:ea typeface="+mn-ea"/>
              <a:cs typeface="+mn-cs"/>
            </a:endParaRPr>
          </a:p>
          <a:p>
            <a:pPr algn="l"/>
            <a:endParaRPr lang="es-CO" sz="900" baseline="0" dirty="0" smtClean="0">
              <a:solidFill>
                <a:schemeClr val="tx1"/>
              </a:solidFill>
              <a:latin typeface="Arial"/>
            </a:endParaRPr>
          </a:p>
        </p:txBody>
      </p:sp>
      <p:sp>
        <p:nvSpPr>
          <p:cNvPr id="9" name="Line 115"/>
          <p:cNvSpPr>
            <a:spLocks noChangeShapeType="1"/>
          </p:cNvSpPr>
          <p:nvPr/>
        </p:nvSpPr>
        <p:spPr bwMode="auto">
          <a:xfrm flipH="1">
            <a:off x="422030" y="1003300"/>
            <a:ext cx="8301046" cy="0"/>
          </a:xfrm>
          <a:prstGeom prst="line">
            <a:avLst/>
          </a:prstGeom>
          <a:noFill/>
          <a:ln w="28575">
            <a:solidFill>
              <a:srgbClr val="E41A22"/>
            </a:solidFill>
            <a:round/>
            <a:headEnd/>
            <a:tailEnd/>
          </a:ln>
          <a:effectLst/>
        </p:spPr>
        <p:txBody>
          <a:bodyPr/>
          <a:lstStyle/>
          <a:p>
            <a:endParaRPr lang="es-CO" noProof="0" dirty="0"/>
          </a:p>
        </p:txBody>
      </p:sp>
      <p:cxnSp>
        <p:nvCxnSpPr>
          <p:cNvPr id="14" name="Straight Connector 13"/>
          <p:cNvCxnSpPr/>
          <p:nvPr/>
        </p:nvCxnSpPr>
        <p:spPr>
          <a:xfrm>
            <a:off x="621329" y="6640592"/>
            <a:ext cx="3455377" cy="0"/>
          </a:xfrm>
          <a:prstGeom prst="line">
            <a:avLst/>
          </a:prstGeom>
          <a:ln w="38100">
            <a:solidFill>
              <a:schemeClr val="folHlink"/>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67307" y="6640592"/>
            <a:ext cx="3455377" cy="0"/>
          </a:xfrm>
          <a:prstGeom prst="line">
            <a:avLst/>
          </a:prstGeom>
          <a:ln w="38100">
            <a:solidFill>
              <a:srgbClr val="005697"/>
            </a:solidFill>
          </a:ln>
        </p:spPr>
        <p:style>
          <a:lnRef idx="1">
            <a:schemeClr val="accent1"/>
          </a:lnRef>
          <a:fillRef idx="0">
            <a:schemeClr val="accent1"/>
          </a:fillRef>
          <a:effectRef idx="0">
            <a:schemeClr val="accent1"/>
          </a:effectRef>
          <a:fontRef idx="minor">
            <a:schemeClr val="tx1"/>
          </a:fontRef>
        </p:style>
      </p:cxnSp>
      <p:pic>
        <p:nvPicPr>
          <p:cNvPr id="16" name="Imagen 3" descr="logo TU-02.jpg"/>
          <p:cNvPicPr>
            <a:picLocks noChangeAspect="1"/>
          </p:cNvPicPr>
          <p:nvPr/>
        </p:nvPicPr>
        <p:blipFill>
          <a:blip r:embed="rId11" cstate="print"/>
          <a:srcRect t="14552" b="12465"/>
          <a:stretch>
            <a:fillRect/>
          </a:stretch>
        </p:blipFill>
        <p:spPr>
          <a:xfrm>
            <a:off x="4164340" y="6532255"/>
            <a:ext cx="815320" cy="217837"/>
          </a:xfrm>
          <a:prstGeom prst="rect">
            <a:avLst/>
          </a:prstGeom>
          <a:noFill/>
          <a:ln>
            <a:noFill/>
          </a:ln>
        </p:spPr>
      </p:pic>
      <p:pic>
        <p:nvPicPr>
          <p:cNvPr id="13" name="Imagen 6" descr="presentacion UNE 2013-01.png"/>
          <p:cNvPicPr>
            <a:picLocks noChangeAspect="1"/>
          </p:cNvPicPr>
          <p:nvPr userDrawn="1"/>
        </p:nvPicPr>
        <p:blipFill>
          <a:blip r:embed="rId12"/>
          <a:srcRect/>
          <a:stretch>
            <a:fillRect/>
          </a:stretch>
        </p:blipFill>
        <p:spPr bwMode="auto">
          <a:xfrm>
            <a:off x="0" y="0"/>
            <a:ext cx="9142413"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Lst>
  <p:txStyles>
    <p:titleStyle>
      <a:lvl1pPr algn="l" defTabSz="914400" rtl="0" eaLnBrk="1" latinLnBrk="0" hangingPunct="1">
        <a:spcBef>
          <a:spcPct val="0"/>
        </a:spcBef>
        <a:buNone/>
        <a:defRPr lang="nl-NL" sz="2400" b="1" kern="1200" noProof="0" dirty="0">
          <a:solidFill>
            <a:srgbClr val="005697"/>
          </a:solidFill>
          <a:latin typeface="+mj-lt"/>
          <a:ea typeface="+mj-ea"/>
          <a:cs typeface="+mj-cs"/>
        </a:defRPr>
      </a:lvl1pPr>
    </p:titleStyle>
    <p:bodyStyle>
      <a:lvl1pPr marL="0" indent="0" algn="l" defTabSz="914400" rtl="0" eaLnBrk="1" latinLnBrk="0" hangingPunct="1">
        <a:spcBef>
          <a:spcPct val="20000"/>
        </a:spcBef>
        <a:buFontTx/>
        <a:buNone/>
        <a:defRPr sz="1600" b="1" kern="1200">
          <a:solidFill>
            <a:schemeClr val="tx1"/>
          </a:solidFill>
          <a:latin typeface="+mn-lt"/>
          <a:ea typeface="+mn-ea"/>
          <a:cs typeface="+mn-cs"/>
        </a:defRPr>
      </a:lvl1pPr>
      <a:lvl2pPr marL="45720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1515" y="1595"/>
          <a:ext cx="1511" cy="1587"/>
        </p:xfrm>
        <a:graphic>
          <a:graphicData uri="http://schemas.openxmlformats.org/presentationml/2006/ole">
            <p:oleObj spid="_x0000_s5122" name="think-cell Slide" r:id="rId9" imgW="360" imgH="360" progId="">
              <p:embed/>
            </p:oleObj>
          </a:graphicData>
        </a:graphic>
      </p:graphicFrame>
      <p:pic>
        <p:nvPicPr>
          <p:cNvPr id="17" name="Imagen 2" descr="logo TU-01.jpg"/>
          <p:cNvPicPr>
            <a:picLocks noChangeAspect="1"/>
          </p:cNvPicPr>
          <p:nvPr/>
        </p:nvPicPr>
        <p:blipFill>
          <a:blip r:embed="rId10" cstate="print"/>
          <a:srcRect t="10408" b="11075"/>
          <a:stretch>
            <a:fillRect/>
          </a:stretch>
        </p:blipFill>
        <p:spPr>
          <a:xfrm>
            <a:off x="4164340" y="8909"/>
            <a:ext cx="772093" cy="216694"/>
          </a:xfrm>
          <a:prstGeom prst="rect">
            <a:avLst/>
          </a:prstGeom>
        </p:spPr>
      </p:pic>
      <p:sp>
        <p:nvSpPr>
          <p:cNvPr id="2" name="Title Placeholder 1"/>
          <p:cNvSpPr>
            <a:spLocks noGrp="1"/>
          </p:cNvSpPr>
          <p:nvPr>
            <p:ph type="title"/>
          </p:nvPr>
        </p:nvSpPr>
        <p:spPr>
          <a:xfrm>
            <a:off x="422031" y="162000"/>
            <a:ext cx="8301046" cy="831600"/>
          </a:xfrm>
          <a:prstGeom prst="rect">
            <a:avLst/>
          </a:prstGeom>
        </p:spPr>
        <p:txBody>
          <a:bodyPr vert="horz" lIns="0" tIns="45720" rIns="0" bIns="45720" rtlCol="0" anchor="b" anchorCtr="0">
            <a:noAutofit/>
          </a:bodyPr>
          <a:lstStyle/>
          <a:p>
            <a:r>
              <a:rPr lang="es-ES" noProof="0" smtClean="0"/>
              <a:t>Haga clic para modificar el estilo de título del patrón</a:t>
            </a:r>
            <a:endParaRPr lang="es-CO" noProof="0" dirty="0"/>
          </a:p>
        </p:txBody>
      </p:sp>
      <p:sp>
        <p:nvSpPr>
          <p:cNvPr id="3" name="Text Placeholder 2"/>
          <p:cNvSpPr>
            <a:spLocks noGrp="1"/>
          </p:cNvSpPr>
          <p:nvPr>
            <p:ph type="body" idx="1"/>
          </p:nvPr>
        </p:nvSpPr>
        <p:spPr>
          <a:xfrm>
            <a:off x="422031" y="1508400"/>
            <a:ext cx="8301046" cy="4590000"/>
          </a:xfrm>
          <a:prstGeom prst="rect">
            <a:avLst/>
          </a:prstGeom>
        </p:spPr>
        <p:txBody>
          <a:bodyPr vert="horz" lIns="0" tIns="0" rIns="0" bIns="0" rtlCol="0">
            <a:no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O" noProof="0" dirty="0"/>
          </a:p>
        </p:txBody>
      </p:sp>
      <p:sp>
        <p:nvSpPr>
          <p:cNvPr id="7" name="FooterSimple"/>
          <p:cNvSpPr/>
          <p:nvPr/>
        </p:nvSpPr>
        <p:spPr>
          <a:xfrm>
            <a:off x="8128250" y="6718878"/>
            <a:ext cx="594831"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r"/>
            <a:r>
              <a:rPr lang="es-CO" sz="700" smtClean="0">
                <a:solidFill>
                  <a:srgbClr val="808080"/>
                </a:solidFill>
              </a:rPr>
              <a:t>Une Tigo template VF.pptx</a:t>
            </a:r>
            <a:endParaRPr lang="es-CO" sz="700" noProof="0" dirty="0">
              <a:solidFill>
                <a:srgbClr val="808080"/>
              </a:solidFill>
            </a:endParaRPr>
          </a:p>
        </p:txBody>
      </p:sp>
      <p:sp>
        <p:nvSpPr>
          <p:cNvPr id="10" name="TextBox 9"/>
          <p:cNvSpPr txBox="1"/>
          <p:nvPr/>
        </p:nvSpPr>
        <p:spPr>
          <a:xfrm>
            <a:off x="422031" y="6699600"/>
            <a:ext cx="175846" cy="127000"/>
          </a:xfrm>
          <a:prstGeom prst="rect">
            <a:avLst/>
          </a:prstGeom>
          <a:noFill/>
          <a:ln/>
          <a:effectLst/>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D53E389-1311-4796-9190-1F74A8EADEA2}" type="slidenum">
              <a:rPr kumimoji="0" lang="es-CO" sz="9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‹Nº›</a:t>
            </a:fld>
            <a:endParaRPr kumimoji="0" lang="es-CO" sz="900" b="0" i="0" u="none" strike="noStrike" kern="1200" cap="none" spc="0" normalizeH="0" baseline="0" noProof="0" dirty="0" smtClean="0">
              <a:ln>
                <a:noFill/>
              </a:ln>
              <a:solidFill>
                <a:schemeClr val="tx1"/>
              </a:solidFill>
              <a:effectLst/>
              <a:uLnTx/>
              <a:uFillTx/>
              <a:latin typeface="+mn-lt"/>
              <a:ea typeface="+mn-ea"/>
              <a:cs typeface="+mn-cs"/>
            </a:endParaRPr>
          </a:p>
          <a:p>
            <a:pPr algn="l"/>
            <a:endParaRPr lang="es-CO" sz="900" baseline="0" dirty="0" smtClean="0">
              <a:solidFill>
                <a:schemeClr val="tx1"/>
              </a:solidFill>
              <a:latin typeface="Arial"/>
            </a:endParaRPr>
          </a:p>
        </p:txBody>
      </p:sp>
      <p:sp>
        <p:nvSpPr>
          <p:cNvPr id="9" name="Line 115"/>
          <p:cNvSpPr>
            <a:spLocks noChangeShapeType="1"/>
          </p:cNvSpPr>
          <p:nvPr/>
        </p:nvSpPr>
        <p:spPr bwMode="auto">
          <a:xfrm flipH="1">
            <a:off x="422030" y="1003300"/>
            <a:ext cx="8301046" cy="0"/>
          </a:xfrm>
          <a:prstGeom prst="line">
            <a:avLst/>
          </a:prstGeom>
          <a:noFill/>
          <a:ln w="28575">
            <a:solidFill>
              <a:srgbClr val="E41A22"/>
            </a:solidFill>
            <a:round/>
            <a:headEnd/>
            <a:tailEnd/>
          </a:ln>
          <a:effectLst/>
        </p:spPr>
        <p:txBody>
          <a:bodyPr/>
          <a:lstStyle/>
          <a:p>
            <a:endParaRPr lang="es-CO" noProof="0" dirty="0"/>
          </a:p>
        </p:txBody>
      </p:sp>
      <p:cxnSp>
        <p:nvCxnSpPr>
          <p:cNvPr id="14" name="Straight Connector 13"/>
          <p:cNvCxnSpPr/>
          <p:nvPr/>
        </p:nvCxnSpPr>
        <p:spPr>
          <a:xfrm>
            <a:off x="621327" y="6640592"/>
            <a:ext cx="3455377" cy="0"/>
          </a:xfrm>
          <a:prstGeom prst="line">
            <a:avLst/>
          </a:prstGeom>
          <a:ln w="38100">
            <a:solidFill>
              <a:schemeClr val="folHlink"/>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67305" y="6640592"/>
            <a:ext cx="3455377" cy="0"/>
          </a:xfrm>
          <a:prstGeom prst="line">
            <a:avLst/>
          </a:prstGeom>
          <a:ln w="38100">
            <a:solidFill>
              <a:srgbClr val="005697"/>
            </a:solidFill>
          </a:ln>
        </p:spPr>
        <p:style>
          <a:lnRef idx="1">
            <a:schemeClr val="accent1"/>
          </a:lnRef>
          <a:fillRef idx="0">
            <a:schemeClr val="accent1"/>
          </a:fillRef>
          <a:effectRef idx="0">
            <a:schemeClr val="accent1"/>
          </a:effectRef>
          <a:fontRef idx="minor">
            <a:schemeClr val="tx1"/>
          </a:fontRef>
        </p:style>
      </p:cxnSp>
      <p:pic>
        <p:nvPicPr>
          <p:cNvPr id="16" name="Imagen 3" descr="logo TU-02.jpg"/>
          <p:cNvPicPr>
            <a:picLocks noChangeAspect="1"/>
          </p:cNvPicPr>
          <p:nvPr/>
        </p:nvPicPr>
        <p:blipFill>
          <a:blip r:embed="rId11" cstate="print"/>
          <a:srcRect t="14552" b="12465"/>
          <a:stretch>
            <a:fillRect/>
          </a:stretch>
        </p:blipFill>
        <p:spPr>
          <a:xfrm>
            <a:off x="4164340" y="6532251"/>
            <a:ext cx="815320" cy="217837"/>
          </a:xfrm>
          <a:prstGeom prst="rect">
            <a:avLst/>
          </a:prstGeom>
          <a:noFill/>
          <a:ln>
            <a:noFill/>
          </a:ln>
        </p:spPr>
      </p:pic>
      <p:pic>
        <p:nvPicPr>
          <p:cNvPr id="13" name="Imagen 6" descr="presentacion UNE 2013-03.png"/>
          <p:cNvPicPr>
            <a:picLocks noChangeAspect="1"/>
          </p:cNvPicPr>
          <p:nvPr userDrawn="1"/>
        </p:nvPicPr>
        <p:blipFill>
          <a:blip r:embed="rId12"/>
          <a:srcRect/>
          <a:stretch>
            <a:fillRect/>
          </a:stretch>
        </p:blipFill>
        <p:spPr bwMode="auto">
          <a:xfrm>
            <a:off x="0" y="0"/>
            <a:ext cx="9142413"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Lst>
  <p:txStyles>
    <p:titleStyle>
      <a:lvl1pPr algn="l" defTabSz="914400" rtl="0" eaLnBrk="1" latinLnBrk="0" hangingPunct="1">
        <a:spcBef>
          <a:spcPct val="0"/>
        </a:spcBef>
        <a:buNone/>
        <a:defRPr lang="nl-NL" sz="2400" b="1" kern="1200" noProof="0" dirty="0">
          <a:solidFill>
            <a:srgbClr val="005697"/>
          </a:solidFill>
          <a:latin typeface="+mj-lt"/>
          <a:ea typeface="+mj-ea"/>
          <a:cs typeface="+mj-cs"/>
        </a:defRPr>
      </a:lvl1pPr>
    </p:titleStyle>
    <p:bodyStyle>
      <a:lvl1pPr marL="0" indent="0" algn="l" defTabSz="914400" rtl="0" eaLnBrk="1" latinLnBrk="0" hangingPunct="1">
        <a:spcBef>
          <a:spcPct val="20000"/>
        </a:spcBef>
        <a:buFontTx/>
        <a:buNone/>
        <a:defRPr sz="1600" b="1" kern="1200">
          <a:solidFill>
            <a:schemeClr val="tx1"/>
          </a:solidFill>
          <a:latin typeface="+mn-lt"/>
          <a:ea typeface="+mn-ea"/>
          <a:cs typeface="+mn-cs"/>
        </a:defRPr>
      </a:lvl1pPr>
      <a:lvl2pPr marL="45720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1512" y="1589"/>
          <a:ext cx="1511" cy="1587"/>
        </p:xfrm>
        <a:graphic>
          <a:graphicData uri="http://schemas.openxmlformats.org/presentationml/2006/ole">
            <p:oleObj spid="_x0000_s6146" name="think-cell Slide" r:id="rId9" imgW="360" imgH="360" progId="">
              <p:embed/>
            </p:oleObj>
          </a:graphicData>
        </a:graphic>
      </p:graphicFrame>
      <p:pic>
        <p:nvPicPr>
          <p:cNvPr id="17" name="Imagen 2" descr="logo TU-01.jpg"/>
          <p:cNvPicPr>
            <a:picLocks noChangeAspect="1"/>
          </p:cNvPicPr>
          <p:nvPr/>
        </p:nvPicPr>
        <p:blipFill>
          <a:blip r:embed="rId10" cstate="print"/>
          <a:srcRect t="10408" b="11075"/>
          <a:stretch>
            <a:fillRect/>
          </a:stretch>
        </p:blipFill>
        <p:spPr>
          <a:xfrm>
            <a:off x="4164340" y="8909"/>
            <a:ext cx="772093" cy="216694"/>
          </a:xfrm>
          <a:prstGeom prst="rect">
            <a:avLst/>
          </a:prstGeom>
        </p:spPr>
      </p:pic>
      <p:sp>
        <p:nvSpPr>
          <p:cNvPr id="2" name="Title Placeholder 1"/>
          <p:cNvSpPr>
            <a:spLocks noGrp="1"/>
          </p:cNvSpPr>
          <p:nvPr>
            <p:ph type="title"/>
          </p:nvPr>
        </p:nvSpPr>
        <p:spPr>
          <a:xfrm>
            <a:off x="422031" y="162000"/>
            <a:ext cx="8301046" cy="831600"/>
          </a:xfrm>
          <a:prstGeom prst="rect">
            <a:avLst/>
          </a:prstGeom>
        </p:spPr>
        <p:txBody>
          <a:bodyPr vert="horz" lIns="0" tIns="45720" rIns="0" bIns="45720" rtlCol="0" anchor="b" anchorCtr="0">
            <a:noAutofit/>
          </a:bodyPr>
          <a:lstStyle/>
          <a:p>
            <a:r>
              <a:rPr lang="es-ES" noProof="0" smtClean="0"/>
              <a:t>Haga clic para modificar el estilo de título del patrón</a:t>
            </a:r>
            <a:endParaRPr lang="es-CO" noProof="0" dirty="0"/>
          </a:p>
        </p:txBody>
      </p:sp>
      <p:sp>
        <p:nvSpPr>
          <p:cNvPr id="3" name="Text Placeholder 2"/>
          <p:cNvSpPr>
            <a:spLocks noGrp="1"/>
          </p:cNvSpPr>
          <p:nvPr>
            <p:ph type="body" idx="1"/>
          </p:nvPr>
        </p:nvSpPr>
        <p:spPr>
          <a:xfrm>
            <a:off x="422031" y="1508400"/>
            <a:ext cx="8301046" cy="4590000"/>
          </a:xfrm>
          <a:prstGeom prst="rect">
            <a:avLst/>
          </a:prstGeom>
        </p:spPr>
        <p:txBody>
          <a:bodyPr vert="horz" lIns="0" tIns="0" rIns="0" bIns="0" rtlCol="0">
            <a:no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O" noProof="0" dirty="0"/>
          </a:p>
        </p:txBody>
      </p:sp>
      <p:sp>
        <p:nvSpPr>
          <p:cNvPr id="7" name="FooterSimple"/>
          <p:cNvSpPr/>
          <p:nvPr/>
        </p:nvSpPr>
        <p:spPr>
          <a:xfrm>
            <a:off x="8128247" y="6718878"/>
            <a:ext cx="594831" cy="1077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p>
            <a:pPr algn="r"/>
            <a:r>
              <a:rPr lang="es-CO" sz="700" smtClean="0">
                <a:solidFill>
                  <a:srgbClr val="808080"/>
                </a:solidFill>
              </a:rPr>
              <a:t>Une Tigo template VF.pptx</a:t>
            </a:r>
            <a:endParaRPr lang="es-CO" sz="700" noProof="0" dirty="0">
              <a:solidFill>
                <a:srgbClr val="808080"/>
              </a:solidFill>
            </a:endParaRPr>
          </a:p>
        </p:txBody>
      </p:sp>
      <p:sp>
        <p:nvSpPr>
          <p:cNvPr id="10" name="TextBox 9"/>
          <p:cNvSpPr txBox="1"/>
          <p:nvPr/>
        </p:nvSpPr>
        <p:spPr>
          <a:xfrm>
            <a:off x="422031" y="6699600"/>
            <a:ext cx="175846" cy="127000"/>
          </a:xfrm>
          <a:prstGeom prst="rect">
            <a:avLst/>
          </a:prstGeom>
          <a:noFill/>
          <a:ln/>
          <a:effectLst/>
        </p:spPr>
        <p:txBody>
          <a:bodyPr wrap="non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D53E389-1311-4796-9190-1F74A8EADEA2}" type="slidenum">
              <a:rPr kumimoji="0" lang="es-CO" sz="9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‹Nº›</a:t>
            </a:fld>
            <a:endParaRPr kumimoji="0" lang="es-CO" sz="900" b="0" i="0" u="none" strike="noStrike" kern="1200" cap="none" spc="0" normalizeH="0" baseline="0" noProof="0" dirty="0" smtClean="0">
              <a:ln>
                <a:noFill/>
              </a:ln>
              <a:solidFill>
                <a:schemeClr val="tx1"/>
              </a:solidFill>
              <a:effectLst/>
              <a:uLnTx/>
              <a:uFillTx/>
              <a:latin typeface="+mn-lt"/>
              <a:ea typeface="+mn-ea"/>
              <a:cs typeface="+mn-cs"/>
            </a:endParaRPr>
          </a:p>
          <a:p>
            <a:pPr algn="l"/>
            <a:endParaRPr lang="es-CO" sz="900" baseline="0" dirty="0" smtClean="0">
              <a:solidFill>
                <a:schemeClr val="tx1"/>
              </a:solidFill>
              <a:latin typeface="Arial"/>
            </a:endParaRPr>
          </a:p>
        </p:txBody>
      </p:sp>
      <p:sp>
        <p:nvSpPr>
          <p:cNvPr id="9" name="Line 115"/>
          <p:cNvSpPr>
            <a:spLocks noChangeShapeType="1"/>
          </p:cNvSpPr>
          <p:nvPr/>
        </p:nvSpPr>
        <p:spPr bwMode="auto">
          <a:xfrm flipH="1">
            <a:off x="422030" y="1003300"/>
            <a:ext cx="8301046" cy="0"/>
          </a:xfrm>
          <a:prstGeom prst="line">
            <a:avLst/>
          </a:prstGeom>
          <a:noFill/>
          <a:ln w="28575">
            <a:solidFill>
              <a:srgbClr val="E41A22"/>
            </a:solidFill>
            <a:round/>
            <a:headEnd/>
            <a:tailEnd/>
          </a:ln>
          <a:effectLst/>
        </p:spPr>
        <p:txBody>
          <a:bodyPr/>
          <a:lstStyle/>
          <a:p>
            <a:endParaRPr lang="es-CO" noProof="0" dirty="0"/>
          </a:p>
        </p:txBody>
      </p:sp>
      <p:cxnSp>
        <p:nvCxnSpPr>
          <p:cNvPr id="14" name="Straight Connector 13"/>
          <p:cNvCxnSpPr/>
          <p:nvPr/>
        </p:nvCxnSpPr>
        <p:spPr>
          <a:xfrm>
            <a:off x="621324" y="6640592"/>
            <a:ext cx="3455377" cy="0"/>
          </a:xfrm>
          <a:prstGeom prst="line">
            <a:avLst/>
          </a:prstGeom>
          <a:ln w="38100">
            <a:solidFill>
              <a:schemeClr val="folHlink"/>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67302" y="6640592"/>
            <a:ext cx="3455377" cy="0"/>
          </a:xfrm>
          <a:prstGeom prst="line">
            <a:avLst/>
          </a:prstGeom>
          <a:ln w="38100">
            <a:solidFill>
              <a:srgbClr val="005697"/>
            </a:solidFill>
          </a:ln>
        </p:spPr>
        <p:style>
          <a:lnRef idx="1">
            <a:schemeClr val="accent1"/>
          </a:lnRef>
          <a:fillRef idx="0">
            <a:schemeClr val="accent1"/>
          </a:fillRef>
          <a:effectRef idx="0">
            <a:schemeClr val="accent1"/>
          </a:effectRef>
          <a:fontRef idx="minor">
            <a:schemeClr val="tx1"/>
          </a:fontRef>
        </p:style>
      </p:cxnSp>
      <p:pic>
        <p:nvPicPr>
          <p:cNvPr id="16" name="Imagen 3" descr="logo TU-02.jpg"/>
          <p:cNvPicPr>
            <a:picLocks noChangeAspect="1"/>
          </p:cNvPicPr>
          <p:nvPr/>
        </p:nvPicPr>
        <p:blipFill>
          <a:blip r:embed="rId11" cstate="print"/>
          <a:srcRect t="14552" b="12465"/>
          <a:stretch>
            <a:fillRect/>
          </a:stretch>
        </p:blipFill>
        <p:spPr>
          <a:xfrm>
            <a:off x="4164340" y="6532245"/>
            <a:ext cx="815320" cy="217837"/>
          </a:xfrm>
          <a:prstGeom prst="rect">
            <a:avLst/>
          </a:prstGeom>
          <a:noFill/>
          <a:ln>
            <a:noFill/>
          </a:ln>
        </p:spPr>
      </p:pic>
      <p:pic>
        <p:nvPicPr>
          <p:cNvPr id="13" name="Imagen 6" descr="presentacion UNE 2013-01.png"/>
          <p:cNvPicPr>
            <a:picLocks noChangeAspect="1"/>
          </p:cNvPicPr>
          <p:nvPr userDrawn="1"/>
        </p:nvPicPr>
        <p:blipFill>
          <a:blip r:embed="rId12"/>
          <a:srcRect/>
          <a:stretch>
            <a:fillRect/>
          </a:stretch>
        </p:blipFill>
        <p:spPr bwMode="auto">
          <a:xfrm>
            <a:off x="0" y="0"/>
            <a:ext cx="9142413"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Lst>
  <p:txStyles>
    <p:titleStyle>
      <a:lvl1pPr algn="l" defTabSz="914400" rtl="0" eaLnBrk="1" latinLnBrk="0" hangingPunct="1">
        <a:spcBef>
          <a:spcPct val="0"/>
        </a:spcBef>
        <a:buNone/>
        <a:defRPr lang="nl-NL" sz="2400" b="1" kern="1200" noProof="0" dirty="0">
          <a:solidFill>
            <a:srgbClr val="005697"/>
          </a:solidFill>
          <a:latin typeface="+mj-lt"/>
          <a:ea typeface="+mj-ea"/>
          <a:cs typeface="+mj-cs"/>
        </a:defRPr>
      </a:lvl1pPr>
    </p:titleStyle>
    <p:bodyStyle>
      <a:lvl1pPr marL="0" indent="0" algn="l" defTabSz="914400" rtl="0" eaLnBrk="1" latinLnBrk="0" hangingPunct="1">
        <a:spcBef>
          <a:spcPct val="20000"/>
        </a:spcBef>
        <a:buFontTx/>
        <a:buNone/>
        <a:defRPr sz="1600" b="1" kern="1200">
          <a:solidFill>
            <a:schemeClr val="tx1"/>
          </a:solidFill>
          <a:latin typeface="+mn-lt"/>
          <a:ea typeface="+mn-ea"/>
          <a:cs typeface="+mn-cs"/>
        </a:defRPr>
      </a:lvl1pPr>
      <a:lvl2pPr marL="45720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9" name="Imagen 8" descr="slides-02.png"/>
          <p:cNvPicPr>
            <a:picLocks noChangeAspect="1"/>
          </p:cNvPicPr>
          <p:nvPr/>
        </p:nvPicPr>
        <p:blipFill>
          <a:blip r:embed="rId7">
            <a:extLst>
              <a:ext uri="{28A0092B-C50C-407E-A947-70E740481C1C}">
                <a14:useLocalDpi xmlns="" xmlns:a14="http://schemas.microsoft.com/office/drawing/2010/main"/>
              </a:ext>
            </a:extLst>
          </a:blip>
          <a:srcRect/>
          <a:stretch>
            <a:fillRect/>
          </a:stretch>
        </p:blipFill>
        <p:spPr bwMode="auto">
          <a:xfrm>
            <a:off x="9137" y="6276586"/>
            <a:ext cx="9140825" cy="590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ECB1C2C-5D70-4105-A8F2-5BBB0F66F5B5}" type="datetimeFigureOut">
              <a:rPr lang="es-ES" smtClean="0"/>
              <a:pPr>
                <a:defRPr/>
              </a:pPr>
              <a:t>01/06/2015</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6B879A04-023C-4BA1-B88F-04BD123D0697}" type="slidenum">
              <a:rPr lang="es-ES" smtClean="0"/>
              <a:pPr>
                <a:defRPr/>
              </a:pPr>
              <a:t>‹Nº›</a:t>
            </a:fld>
            <a:endParaRPr lang="es-ES"/>
          </a:p>
        </p:txBody>
      </p:sp>
      <p:pic>
        <p:nvPicPr>
          <p:cNvPr id="1031" name="Imagen 8" descr="slides-02.png"/>
          <p:cNvPicPr>
            <a:picLocks noChangeAspect="1"/>
          </p:cNvPicPr>
          <p:nvPr/>
        </p:nvPicPr>
        <p:blipFill>
          <a:blip r:embed="rId8">
            <a:extLst>
              <a:ext uri="{28A0092B-C50C-407E-A947-70E740481C1C}">
                <a14:useLocalDpi xmlns="" xmlns:a14="http://schemas.microsoft.com/office/drawing/2010/main"/>
              </a:ext>
            </a:extLst>
          </a:blip>
          <a:srcRect/>
          <a:stretch>
            <a:fillRect/>
          </a:stretch>
        </p:blipFill>
        <p:spPr bwMode="auto">
          <a:xfrm>
            <a:off x="7645400" y="0"/>
            <a:ext cx="1495425" cy="893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Agrupar 10"/>
          <p:cNvGrpSpPr/>
          <p:nvPr/>
        </p:nvGrpSpPr>
        <p:grpSpPr>
          <a:xfrm>
            <a:off x="0" y="177721"/>
            <a:ext cx="612577" cy="661226"/>
            <a:chOff x="-9525" y="1146175"/>
            <a:chExt cx="714990" cy="1863725"/>
          </a:xfrm>
        </p:grpSpPr>
        <p:sp>
          <p:nvSpPr>
            <p:cNvPr id="12" name="Rectángulo 11"/>
            <p:cNvSpPr/>
            <p:nvPr userDrawn="1"/>
          </p:nvSpPr>
          <p:spPr>
            <a:xfrm>
              <a:off x="-9525" y="1146175"/>
              <a:ext cx="414338" cy="1863725"/>
            </a:xfrm>
            <a:prstGeom prst="rect">
              <a:avLst/>
            </a:prstGeom>
            <a:solidFill>
              <a:srgbClr val="CA192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13" name="Rectángulo 12"/>
            <p:cNvSpPr/>
            <p:nvPr userDrawn="1"/>
          </p:nvSpPr>
          <p:spPr>
            <a:xfrm>
              <a:off x="123825" y="1146175"/>
              <a:ext cx="581640" cy="1863725"/>
            </a:xfrm>
            <a:prstGeom prst="rect">
              <a:avLst/>
            </a:prstGeom>
            <a:solidFill>
              <a:srgbClr val="04245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grpSp>
      <p:sp>
        <p:nvSpPr>
          <p:cNvPr id="15" name="Marcador de título 1"/>
          <p:cNvSpPr>
            <a:spLocks noGrp="1"/>
          </p:cNvSpPr>
          <p:nvPr>
            <p:ph type="title"/>
          </p:nvPr>
        </p:nvSpPr>
        <p:spPr>
          <a:xfrm>
            <a:off x="609600" y="184485"/>
            <a:ext cx="7035800" cy="654462"/>
          </a:xfrm>
          <a:prstGeom prst="rect">
            <a:avLst/>
          </a:prstGeom>
        </p:spPr>
        <p:txBody>
          <a:bodyPr vert="horz" lIns="91440" tIns="45720" rIns="91440" bIns="45720" rtlCol="0" anchor="ctr">
            <a:normAutofit/>
          </a:bodyPr>
          <a:lstStyle/>
          <a:p>
            <a:r>
              <a:rPr lang="es-ES_tradnl" dirty="0" smtClean="0"/>
              <a:t>Clic para editar título</a:t>
            </a:r>
            <a:endParaRPr lang="es-ES" dirty="0"/>
          </a:p>
        </p:txBody>
      </p:sp>
      <p:sp>
        <p:nvSpPr>
          <p:cNvPr id="16" name="Marcador de texto 2"/>
          <p:cNvSpPr>
            <a:spLocks noGrp="1"/>
          </p:cNvSpPr>
          <p:nvPr>
            <p:ph type="body" idx="1"/>
          </p:nvPr>
        </p:nvSpPr>
        <p:spPr>
          <a:xfrm>
            <a:off x="609600" y="1023276"/>
            <a:ext cx="8229600" cy="5255288"/>
          </a:xfrm>
          <a:prstGeom prst="rect">
            <a:avLst/>
          </a:prstGeom>
        </p:spPr>
        <p:txBody>
          <a:bodyPr vert="horz" lIns="91440" tIns="45720" rIns="91440" bIns="45720" rtlCol="0">
            <a:normAutofit/>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pic>
        <p:nvPicPr>
          <p:cNvPr id="14" name="Imagen 6" descr="presentacion UNE 2013-01.png"/>
          <p:cNvPicPr>
            <a:picLocks noChangeAspect="1"/>
          </p:cNvPicPr>
          <p:nvPr userDrawn="1"/>
        </p:nvPicPr>
        <p:blipFill>
          <a:blip r:embed="rId9"/>
          <a:srcRect/>
          <a:stretch>
            <a:fillRect/>
          </a:stretch>
        </p:blipFill>
        <p:spPr bwMode="auto">
          <a:xfrm>
            <a:off x="0" y="0"/>
            <a:ext cx="9142413"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Lst>
  <p:txStyles>
    <p:titleStyle>
      <a:lvl1pPr algn="l" defTabSz="457200" rtl="0" eaLnBrk="1" fontAlgn="base" hangingPunct="1">
        <a:spcBef>
          <a:spcPct val="0"/>
        </a:spcBef>
        <a:spcAft>
          <a:spcPct val="0"/>
        </a:spcAft>
        <a:defRPr sz="4400" b="1" kern="1200">
          <a:solidFill>
            <a:schemeClr val="accent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ＭＳ Ｐゴシック"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ＭＳ Ｐゴシック"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Marcador de fecha 3"/>
          <p:cNvSpPr txBox="1">
            <a:spLocks/>
          </p:cNvSpPr>
          <p:nvPr/>
        </p:nvSpPr>
        <p:spPr>
          <a:xfrm>
            <a:off x="457200" y="6356350"/>
            <a:ext cx="2133600" cy="365125"/>
          </a:xfrm>
          <a:prstGeom prst="rect">
            <a:avLst/>
          </a:prstGeom>
        </p:spPr>
        <p:txBody>
          <a:bodyPr vert="horz" lIns="91440" tIns="45720" rIns="91440" bIns="45720" rtlCol="0" anchor="ctr"/>
          <a:lstStyle>
            <a:defPPr>
              <a:defRPr lang="es-ES"/>
            </a:defPPr>
            <a:lvl1pPr algn="l"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0A6AD4E9-C871-5849-B453-289144170EBF}" type="datetimeFigureOut">
              <a:rPr lang="es-ES" smtClean="0"/>
              <a:pPr>
                <a:defRPr/>
              </a:pPr>
              <a:t>01/06/2015</a:t>
            </a:fld>
            <a:endParaRPr lang="es-ES" dirty="0"/>
          </a:p>
        </p:txBody>
      </p:sp>
      <p:sp>
        <p:nvSpPr>
          <p:cNvPr id="10" name="Marcador de número de diapositiva 5"/>
          <p:cNvSpPr txBox="1">
            <a:spLocks/>
          </p:cNvSpPr>
          <p:nvPr/>
        </p:nvSpPr>
        <p:spPr>
          <a:xfrm>
            <a:off x="6553200" y="6356350"/>
            <a:ext cx="2133600" cy="365125"/>
          </a:xfrm>
          <a:prstGeom prst="rect">
            <a:avLst/>
          </a:prstGeom>
        </p:spPr>
        <p:txBody>
          <a:bodyPr vert="horz" lIns="91440" tIns="45720" rIns="91440" bIns="45720" rtlCol="0" anchor="ctr"/>
          <a:lstStyle>
            <a:defPPr>
              <a:defRPr lang="es-ES"/>
            </a:defPPr>
            <a:lvl1pPr algn="r" defTabSz="457200" rtl="0" fontAlgn="auto">
              <a:spcBef>
                <a:spcPts val="0"/>
              </a:spcBef>
              <a:spcAft>
                <a:spcPts val="0"/>
              </a:spcAft>
              <a:defRPr sz="12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pPr>
              <a:defRPr/>
            </a:pPr>
            <a:fld id="{0CF0590B-D1D7-E44F-9AEC-4D4027EE7FB8}" type="slidenum">
              <a:rPr lang="es-ES" smtClean="0"/>
              <a:pPr>
                <a:defRPr/>
              </a:pPr>
              <a:t>‹Nº›</a:t>
            </a:fld>
            <a:endParaRPr lang="es-ES" dirty="0"/>
          </a:p>
        </p:txBody>
      </p:sp>
      <p:pic>
        <p:nvPicPr>
          <p:cNvPr id="11" name="Imagen 8" descr="slides-02.png"/>
          <p:cNvPicPr>
            <a:picLocks noChangeAspect="1"/>
          </p:cNvPicPr>
          <p:nvPr/>
        </p:nvPicPr>
        <p:blipFill>
          <a:blip r:embed="rId7">
            <a:extLst>
              <a:ext uri="{28A0092B-C50C-407E-A947-70E740481C1C}">
                <a14:useLocalDpi xmlns="" xmlns:a14="http://schemas.microsoft.com/office/drawing/2010/main"/>
              </a:ext>
            </a:extLst>
          </a:blip>
          <a:srcRect/>
          <a:stretch>
            <a:fillRect/>
          </a:stretch>
        </p:blipFill>
        <p:spPr bwMode="auto">
          <a:xfrm>
            <a:off x="9137" y="6267450"/>
            <a:ext cx="9140825" cy="590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Imagen 8" descr="slides-02.png"/>
          <p:cNvPicPr>
            <a:picLocks noChangeAspect="1"/>
          </p:cNvPicPr>
          <p:nvPr/>
        </p:nvPicPr>
        <p:blipFill>
          <a:blip r:embed="rId8">
            <a:extLst>
              <a:ext uri="{28A0092B-C50C-407E-A947-70E740481C1C}">
                <a14:useLocalDpi xmlns="" xmlns:a14="http://schemas.microsoft.com/office/drawing/2010/main"/>
              </a:ext>
            </a:extLst>
          </a:blip>
          <a:srcRect/>
          <a:stretch>
            <a:fillRect/>
          </a:stretch>
        </p:blipFill>
        <p:spPr bwMode="auto">
          <a:xfrm>
            <a:off x="7645400" y="0"/>
            <a:ext cx="1495425" cy="893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Agrupar 12"/>
          <p:cNvGrpSpPr/>
          <p:nvPr/>
        </p:nvGrpSpPr>
        <p:grpSpPr>
          <a:xfrm>
            <a:off x="0" y="177721"/>
            <a:ext cx="612577" cy="661226"/>
            <a:chOff x="-9525" y="1146175"/>
            <a:chExt cx="714990" cy="1863725"/>
          </a:xfrm>
        </p:grpSpPr>
        <p:sp>
          <p:nvSpPr>
            <p:cNvPr id="14" name="Rectángulo 13"/>
            <p:cNvSpPr/>
            <p:nvPr userDrawn="1"/>
          </p:nvSpPr>
          <p:spPr>
            <a:xfrm>
              <a:off x="-9525" y="1146175"/>
              <a:ext cx="414338" cy="1863725"/>
            </a:xfrm>
            <a:prstGeom prst="rect">
              <a:avLst/>
            </a:prstGeom>
            <a:solidFill>
              <a:srgbClr val="CA192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15" name="Rectángulo 14"/>
            <p:cNvSpPr/>
            <p:nvPr userDrawn="1"/>
          </p:nvSpPr>
          <p:spPr>
            <a:xfrm>
              <a:off x="123825" y="1146175"/>
              <a:ext cx="581640" cy="1863725"/>
            </a:xfrm>
            <a:prstGeom prst="rect">
              <a:avLst/>
            </a:prstGeom>
            <a:solidFill>
              <a:srgbClr val="04245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grpSp>
      <p:sp>
        <p:nvSpPr>
          <p:cNvPr id="8" name="Rectángulo 7"/>
          <p:cNvSpPr/>
          <p:nvPr/>
        </p:nvSpPr>
        <p:spPr>
          <a:xfrm>
            <a:off x="0" y="1154113"/>
            <a:ext cx="109538" cy="4424362"/>
          </a:xfrm>
          <a:prstGeom prst="rect">
            <a:avLst/>
          </a:prstGeom>
          <a:solidFill>
            <a:srgbClr val="0822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s-ES" dirty="0"/>
          </a:p>
        </p:txBody>
      </p:sp>
      <p:sp>
        <p:nvSpPr>
          <p:cNvPr id="16"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A6AD4E9-C871-5849-B453-289144170EBF}" type="datetimeFigureOut">
              <a:rPr lang="es-ES"/>
              <a:pPr>
                <a:defRPr/>
              </a:pPr>
              <a:t>01/06/2015</a:t>
            </a:fld>
            <a:endParaRPr lang="es-ES" dirty="0"/>
          </a:p>
        </p:txBody>
      </p:sp>
      <p:sp>
        <p:nvSpPr>
          <p:cNvPr id="17"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s-ES"/>
          </a:p>
        </p:txBody>
      </p:sp>
      <p:sp>
        <p:nvSpPr>
          <p:cNvPr id="18"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0CF0590B-D1D7-E44F-9AEC-4D4027EE7FB8}" type="slidenum">
              <a:rPr lang="es-ES"/>
              <a:pPr>
                <a:defRPr/>
              </a:pPr>
              <a:t>‹Nº›</a:t>
            </a:fld>
            <a:endParaRPr lang="es-ES" dirty="0"/>
          </a:p>
        </p:txBody>
      </p:sp>
      <p:sp>
        <p:nvSpPr>
          <p:cNvPr id="19" name="Marcador de título 1"/>
          <p:cNvSpPr>
            <a:spLocks noGrp="1"/>
          </p:cNvSpPr>
          <p:nvPr>
            <p:ph type="title"/>
          </p:nvPr>
        </p:nvSpPr>
        <p:spPr>
          <a:xfrm>
            <a:off x="609600" y="184485"/>
            <a:ext cx="7035800" cy="654462"/>
          </a:xfrm>
          <a:prstGeom prst="rect">
            <a:avLst/>
          </a:prstGeom>
        </p:spPr>
        <p:txBody>
          <a:bodyPr vert="horz" lIns="91440" tIns="45720" rIns="91440" bIns="45720" rtlCol="0" anchor="ctr">
            <a:normAutofit/>
          </a:bodyPr>
          <a:lstStyle/>
          <a:p>
            <a:r>
              <a:rPr lang="es-ES_tradnl" dirty="0" smtClean="0"/>
              <a:t>Clic para editar título</a:t>
            </a:r>
            <a:endParaRPr lang="es-ES" dirty="0"/>
          </a:p>
        </p:txBody>
      </p:sp>
      <p:sp>
        <p:nvSpPr>
          <p:cNvPr id="20" name="Marcador de texto 2"/>
          <p:cNvSpPr>
            <a:spLocks noGrp="1"/>
          </p:cNvSpPr>
          <p:nvPr>
            <p:ph type="body" idx="1"/>
          </p:nvPr>
        </p:nvSpPr>
        <p:spPr>
          <a:xfrm>
            <a:off x="609600" y="1023276"/>
            <a:ext cx="8229600" cy="5255288"/>
          </a:xfrm>
          <a:prstGeom prst="rect">
            <a:avLst/>
          </a:prstGeom>
        </p:spPr>
        <p:txBody>
          <a:bodyPr vert="horz" lIns="91440" tIns="45720" rIns="91440" bIns="45720" rtlCol="0">
            <a:normAutofit/>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Lst>
  <p:txStyles>
    <p:titleStyle>
      <a:lvl1pPr algn="l" defTabSz="457200" rtl="0" eaLnBrk="1" fontAlgn="base" hangingPunct="1">
        <a:spcBef>
          <a:spcPct val="0"/>
        </a:spcBef>
        <a:spcAft>
          <a:spcPct val="0"/>
        </a:spcAft>
        <a:defRPr sz="4400" b="1" kern="1200">
          <a:solidFill>
            <a:srgbClr val="005092"/>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ＭＳ Ｐゴシック"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ＭＳ Ｐゴシック"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p:cNvSpPr/>
          <p:nvPr/>
        </p:nvSpPr>
        <p:spPr>
          <a:xfrm>
            <a:off x="-9525" y="1146175"/>
            <a:ext cx="414338" cy="1863725"/>
          </a:xfrm>
          <a:prstGeom prst="rect">
            <a:avLst/>
          </a:prstGeom>
          <a:solidFill>
            <a:srgbClr val="CA192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pic>
        <p:nvPicPr>
          <p:cNvPr id="8" name="Imagen 8" descr="slides-02.png"/>
          <p:cNvPicPr>
            <a:picLocks noChangeAspect="1"/>
          </p:cNvPicPr>
          <p:nvPr/>
        </p:nvPicPr>
        <p:blipFill>
          <a:blip r:embed="rId6">
            <a:extLst>
              <a:ext uri="{28A0092B-C50C-407E-A947-70E740481C1C}">
                <a14:useLocalDpi xmlns="" xmlns:a14="http://schemas.microsoft.com/office/drawing/2010/main"/>
              </a:ext>
            </a:extLst>
          </a:blip>
          <a:srcRect/>
          <a:stretch>
            <a:fillRect/>
          </a:stretch>
        </p:blipFill>
        <p:spPr bwMode="auto">
          <a:xfrm>
            <a:off x="7653338" y="0"/>
            <a:ext cx="1487487" cy="1006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ángulo 8"/>
          <p:cNvSpPr/>
          <p:nvPr/>
        </p:nvSpPr>
        <p:spPr>
          <a:xfrm>
            <a:off x="123825" y="1146175"/>
            <a:ext cx="9028113" cy="1863725"/>
          </a:xfrm>
          <a:prstGeom prst="rect">
            <a:avLst/>
          </a:prstGeom>
          <a:solidFill>
            <a:srgbClr val="04245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s-ES"/>
          </a:p>
        </p:txBody>
      </p:sp>
      <p:sp>
        <p:nvSpPr>
          <p:cNvPr id="2" name="Marcador de título 1"/>
          <p:cNvSpPr>
            <a:spLocks noGrp="1"/>
          </p:cNvSpPr>
          <p:nvPr>
            <p:ph type="title"/>
          </p:nvPr>
        </p:nvSpPr>
        <p:spPr>
          <a:xfrm>
            <a:off x="457200" y="0"/>
            <a:ext cx="7196138" cy="1146175"/>
          </a:xfrm>
          <a:prstGeom prst="rect">
            <a:avLst/>
          </a:prstGeom>
        </p:spPr>
        <p:txBody>
          <a:bodyPr vert="horz" lIns="91440" tIns="45720" rIns="91440" bIns="45720" rtlCol="0" anchor="ctr">
            <a:normAutofit/>
          </a:bodyPr>
          <a:lstStyle/>
          <a:p>
            <a:r>
              <a:rPr lang="es-ES_tradnl" smtClean="0"/>
              <a:t>Clic para editar título</a:t>
            </a:r>
            <a:endParaRPr lang="es-ES"/>
          </a:p>
        </p:txBody>
      </p:sp>
      <p:sp>
        <p:nvSpPr>
          <p:cNvPr id="3" name="Marcador de texto 2"/>
          <p:cNvSpPr>
            <a:spLocks noGrp="1"/>
          </p:cNvSpPr>
          <p:nvPr>
            <p:ph type="body" idx="1"/>
          </p:nvPr>
        </p:nvSpPr>
        <p:spPr>
          <a:xfrm>
            <a:off x="457200" y="1379594"/>
            <a:ext cx="8229600" cy="4746569"/>
          </a:xfrm>
          <a:prstGeom prst="rect">
            <a:avLst/>
          </a:prstGeom>
        </p:spPr>
        <p:txBody>
          <a:bodyPr vert="horz" lIns="91440" tIns="45720" rIns="91440" bIns="45720" rtlCol="0">
            <a:normAutofit/>
          </a:bodyPr>
          <a:lstStyle/>
          <a:p>
            <a:pPr lvl="0"/>
            <a:r>
              <a:rPr lang="es-ES_tradnl" dirty="0" smtClean="0"/>
              <a:t>Haga clic para modificar el estilo de texto del patrón</a:t>
            </a:r>
          </a:p>
          <a:p>
            <a:pPr lvl="1"/>
            <a:r>
              <a:rPr lang="es-ES_tradnl" dirty="0" smtClean="0"/>
              <a:t>Segundo nivel</a:t>
            </a:r>
          </a:p>
          <a:p>
            <a:pPr lvl="2"/>
            <a:r>
              <a:rPr lang="es-ES_tradnl" dirty="0" smtClean="0"/>
              <a:t>Tercer nivel</a:t>
            </a:r>
          </a:p>
          <a:p>
            <a:pPr lvl="3"/>
            <a:r>
              <a:rPr lang="es-ES_tradnl" dirty="0" smtClean="0"/>
              <a:t>Cuarto nivel</a:t>
            </a:r>
          </a:p>
          <a:p>
            <a:pPr lvl="4"/>
            <a:r>
              <a:rPr lang="es-ES_tradnl" dirty="0" smtClean="0"/>
              <a:t>Quinto nivel</a:t>
            </a:r>
            <a:endParaRPr lang="es-ES" dirty="0"/>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BBACE-364B-014B-8C2C-43163C8316D5}" type="datetimeFigureOut">
              <a:rPr lang="es-ES" smtClean="0"/>
              <a:pPr/>
              <a:t>01/06/2015</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3D29CF-822B-AC4E-BE28-A645A05E6E0A}" type="slidenum">
              <a:rPr lang="es-ES" smtClean="0"/>
              <a:pPr/>
              <a:t>‹Nº›</a:t>
            </a:fld>
            <a:endParaRPr lang="es-ES"/>
          </a:p>
        </p:txBody>
      </p:sp>
    </p:spTree>
    <p:extLst>
      <p:ext uri="{BB962C8B-B14F-4D97-AF65-F5344CB8AC3E}">
        <p14:creationId xmlns="" xmlns:p14="http://schemas.microsoft.com/office/powerpoint/2010/main" val="329143440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Lst>
  <p:txStyles>
    <p:titleStyle>
      <a:lvl1pPr algn="l" defTabSz="457200" rtl="0" eaLnBrk="1" latinLnBrk="0" hangingPunct="1">
        <a:spcBef>
          <a:spcPct val="0"/>
        </a:spcBef>
        <a:buNone/>
        <a:defRPr sz="4400" b="1" kern="1200">
          <a:solidFill>
            <a:srgbClr val="005092"/>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20.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0.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12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120.xml"/><Relationship Id="rId6" Type="http://schemas.openxmlformats.org/officeDocument/2006/relationships/image" Target="../media/image20.png"/><Relationship Id="rId5" Type="http://schemas.openxmlformats.org/officeDocument/2006/relationships/image" Target="../media/image21.png"/><Relationship Id="rId4" Type="http://schemas.openxmlformats.org/officeDocument/2006/relationships/image" Target="../media/image19.png"/><Relationship Id="rId9"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20.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594366" y="1714500"/>
            <a:ext cx="7772394" cy="2667000"/>
          </a:xfrm>
        </p:spPr>
        <p:txBody>
          <a:bodyPr>
            <a:noAutofit/>
          </a:bodyPr>
          <a:lstStyle/>
          <a:p>
            <a:r>
              <a:rPr lang="es-CO" sz="6000" dirty="0" smtClean="0">
                <a:solidFill>
                  <a:schemeClr val="accent3">
                    <a:lumMod val="75000"/>
                  </a:schemeClr>
                </a:solidFill>
              </a:rPr>
              <a:t/>
            </a:r>
            <a:br>
              <a:rPr lang="es-CO" sz="6000" dirty="0" smtClean="0">
                <a:solidFill>
                  <a:schemeClr val="accent3">
                    <a:lumMod val="75000"/>
                  </a:schemeClr>
                </a:solidFill>
              </a:rPr>
            </a:br>
            <a:r>
              <a:rPr lang="es-ES" sz="4800" dirty="0" smtClean="0">
                <a:solidFill>
                  <a:schemeClr val="accent3">
                    <a:lumMod val="75000"/>
                  </a:schemeClr>
                </a:solidFill>
              </a:rPr>
              <a:t>SARLAFT - Sistema de administración de riesgos de Lavado de activos y Financiación del terrorismo</a:t>
            </a:r>
            <a:r>
              <a:rPr lang="es-CO" sz="4800" dirty="0" smtClean="0">
                <a:solidFill>
                  <a:schemeClr val="accent3">
                    <a:lumMod val="75000"/>
                  </a:schemeClr>
                </a:solidFill>
              </a:rPr>
              <a:t/>
            </a:r>
            <a:br>
              <a:rPr lang="es-CO" sz="4800" dirty="0" smtClean="0">
                <a:solidFill>
                  <a:schemeClr val="accent3">
                    <a:lumMod val="75000"/>
                  </a:schemeClr>
                </a:solidFill>
              </a:rPr>
            </a:br>
            <a:r>
              <a:rPr lang="es-CO" sz="4800" dirty="0" smtClean="0">
                <a:solidFill>
                  <a:schemeClr val="accent3">
                    <a:lumMod val="75000"/>
                  </a:schemeClr>
                </a:solidFill>
              </a:rPr>
              <a:t> </a:t>
            </a:r>
            <a:r>
              <a:rPr lang="es-CO" sz="3600" dirty="0" smtClean="0">
                <a:solidFill>
                  <a:schemeClr val="accent3">
                    <a:lumMod val="75000"/>
                  </a:schemeClr>
                </a:solidFill>
              </a:rPr>
              <a:t>ITPAM </a:t>
            </a:r>
            <a:r>
              <a:rPr lang="es-CO" sz="3600" dirty="0" smtClean="0">
                <a:solidFill>
                  <a:schemeClr val="accent3">
                    <a:lumMod val="75000"/>
                  </a:schemeClr>
                </a:solidFill>
              </a:rPr>
              <a:t>95467</a:t>
            </a:r>
            <a:endParaRPr lang="es-CO" sz="4800" dirty="0">
              <a:solidFill>
                <a:schemeClr val="accent3">
                  <a:lumMod val="75000"/>
                </a:schemeClr>
              </a:solidFill>
            </a:endParaRPr>
          </a:p>
        </p:txBody>
      </p:sp>
      <p:sp>
        <p:nvSpPr>
          <p:cNvPr id="5" name="4 Subtítulo"/>
          <p:cNvSpPr>
            <a:spLocks noGrp="1"/>
          </p:cNvSpPr>
          <p:nvPr>
            <p:ph type="subTitle" idx="1"/>
          </p:nvPr>
        </p:nvSpPr>
        <p:spPr>
          <a:xfrm>
            <a:off x="1280160" y="5730240"/>
            <a:ext cx="6400800" cy="1127760"/>
          </a:xfrm>
        </p:spPr>
        <p:txBody>
          <a:bodyPr>
            <a:normAutofit/>
          </a:bodyPr>
          <a:lstStyle/>
          <a:p>
            <a:r>
              <a:rPr lang="es-CO" sz="2400" dirty="0" smtClean="0"/>
              <a:t>Nombre : Alberto Iral</a:t>
            </a:r>
          </a:p>
          <a:p>
            <a:r>
              <a:rPr lang="es-CO" sz="2400" dirty="0" smtClean="0"/>
              <a:t>Fecha: Abril de 2015</a:t>
            </a:r>
            <a:endParaRPr lang="es-CO"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Requerimiento </a:t>
            </a:r>
            <a:r>
              <a:rPr lang="es-CO" dirty="0" smtClean="0"/>
              <a:t>4</a:t>
            </a:r>
            <a:endParaRPr lang="es-CO" dirty="0"/>
          </a:p>
        </p:txBody>
      </p:sp>
      <p:sp>
        <p:nvSpPr>
          <p:cNvPr id="3" name="2 Marcador de contenido"/>
          <p:cNvSpPr>
            <a:spLocks noGrp="1"/>
          </p:cNvSpPr>
          <p:nvPr>
            <p:ph idx="1"/>
          </p:nvPr>
        </p:nvSpPr>
        <p:spPr>
          <a:xfrm>
            <a:off x="612188" y="1173480"/>
            <a:ext cx="8074611" cy="5112024"/>
          </a:xfrm>
        </p:spPr>
        <p:txBody>
          <a:bodyPr>
            <a:normAutofit fontScale="70000" lnSpcReduction="20000"/>
          </a:bodyPr>
          <a:lstStyle/>
          <a:p>
            <a:pPr>
              <a:buNone/>
            </a:pPr>
            <a:r>
              <a:rPr lang="es-CO" b="1" dirty="0" smtClean="0"/>
              <a:t>La alternativa planteada</a:t>
            </a:r>
          </a:p>
          <a:p>
            <a:r>
              <a:rPr lang="es-CO" b="1" dirty="0" smtClean="0"/>
              <a:t>Implementar un Formulario de consultas</a:t>
            </a:r>
            <a:r>
              <a:rPr lang="es-CO" dirty="0" smtClean="0"/>
              <a:t>: Será </a:t>
            </a:r>
            <a:r>
              <a:rPr lang="es-ES" dirty="0" smtClean="0"/>
              <a:t>un formulario insertado en el sitio WEB de SARLAFT, con un sistema de consulta manual, para gestionar, realizar seguimiento y control de información con los datos de las listas de Lavado de Activos y Financiación del Terrorismo, el cual  será consultado diariamente, por personas encargadas de procesos internos de los diferentes sistemas de información de la compañía, tales como: Los </a:t>
            </a:r>
            <a:r>
              <a:rPr lang="es-ES" dirty="0" err="1" smtClean="0"/>
              <a:t>CRMs</a:t>
            </a:r>
            <a:r>
              <a:rPr lang="es-ES" dirty="0" smtClean="0"/>
              <a:t>, SAP y Conexión Humana, tanto de TIGO-UNE como de las Filiales (ETP, </a:t>
            </a:r>
            <a:r>
              <a:rPr lang="es-ES" dirty="0" err="1" smtClean="0"/>
              <a:t>Orbitel</a:t>
            </a:r>
            <a:r>
              <a:rPr lang="es-ES" dirty="0" smtClean="0"/>
              <a:t>, </a:t>
            </a:r>
            <a:r>
              <a:rPr lang="es-ES" dirty="0" err="1" smtClean="0"/>
              <a:t>Edatel</a:t>
            </a:r>
            <a:r>
              <a:rPr lang="es-ES" dirty="0" smtClean="0"/>
              <a:t>, </a:t>
            </a:r>
            <a:r>
              <a:rPr lang="es-ES" dirty="0" err="1" smtClean="0"/>
              <a:t>Emtelco</a:t>
            </a:r>
            <a:r>
              <a:rPr lang="es-ES" dirty="0" smtClean="0"/>
              <a:t>).</a:t>
            </a:r>
          </a:p>
          <a:p>
            <a:r>
              <a:rPr lang="es-ES" b="1" dirty="0" smtClean="0"/>
              <a:t>Proceso de consulta diaria en </a:t>
            </a:r>
            <a:r>
              <a:rPr lang="es-ES" b="1" dirty="0" err="1" smtClean="0"/>
              <a:t>Batch</a:t>
            </a:r>
            <a:r>
              <a:rPr lang="es-ES" dirty="0" smtClean="0"/>
              <a:t>: Las filiales cargaran al Net-</a:t>
            </a:r>
            <a:r>
              <a:rPr lang="es-ES" dirty="0" err="1" smtClean="0"/>
              <a:t>File</a:t>
            </a:r>
            <a:r>
              <a:rPr lang="es-ES" dirty="0" smtClean="0"/>
              <a:t> de UNE, un archivo diario con las ventas realizadas, a estos archivos se les ejecutara un proceso diario de consulta contra las listas de OFAC y ONU, el resultado se guarda en la base de datos de </a:t>
            </a:r>
            <a:r>
              <a:rPr lang="es-ES" dirty="0" err="1" smtClean="0"/>
              <a:t>Sarlaft</a:t>
            </a:r>
            <a:r>
              <a:rPr lang="es-ES" dirty="0" smtClean="0"/>
              <a:t>, el cual podrá ser consultado desde un formulario por los grupos interesados. </a:t>
            </a:r>
            <a:endParaRPr lang="es-CO" dirty="0" smtClean="0"/>
          </a:p>
          <a:p>
            <a:endParaRPr lang="es-CO"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595511" y="283920"/>
            <a:ext cx="6466449" cy="831600"/>
          </a:xfrm>
        </p:spPr>
        <p:txBody>
          <a:bodyPr>
            <a:normAutofit fontScale="90000"/>
          </a:bodyPr>
          <a:lstStyle/>
          <a:p>
            <a:r>
              <a:rPr lang="es-CO" sz="3600" dirty="0" smtClean="0"/>
              <a:t>Arquitectura y/o topología </a:t>
            </a:r>
            <a:br>
              <a:rPr lang="es-CO" sz="3600" dirty="0" smtClean="0"/>
            </a:br>
            <a:r>
              <a:rPr lang="es-CO" sz="3600" dirty="0" smtClean="0"/>
              <a:t>de la solución</a:t>
            </a:r>
            <a:endParaRPr lang="es-CO" sz="3600" dirty="0"/>
          </a:p>
        </p:txBody>
      </p:sp>
      <p:sp>
        <p:nvSpPr>
          <p:cNvPr id="3" name="2 Marcador de contenido"/>
          <p:cNvSpPr>
            <a:spLocks noGrp="1"/>
          </p:cNvSpPr>
          <p:nvPr>
            <p:ph idx="1"/>
          </p:nvPr>
        </p:nvSpPr>
        <p:spPr>
          <a:xfrm>
            <a:off x="648466" y="1447800"/>
            <a:ext cx="8074611" cy="5112024"/>
          </a:xfrm>
        </p:spPr>
        <p:txBody>
          <a:bodyPr>
            <a:normAutofit lnSpcReduction="10000"/>
          </a:bodyPr>
          <a:lstStyle/>
          <a:p>
            <a:pPr>
              <a:buNone/>
            </a:pPr>
            <a:r>
              <a:rPr lang="es-ES" sz="2400" dirty="0" smtClean="0"/>
              <a:t>Se plantea un desarrollo con las características siguientes:</a:t>
            </a:r>
            <a:endParaRPr lang="es-CO" sz="2400" dirty="0" smtClean="0"/>
          </a:p>
          <a:p>
            <a:endParaRPr lang="es-CO" sz="2400" dirty="0" smtClean="0"/>
          </a:p>
          <a:p>
            <a:r>
              <a:rPr lang="es-ES" sz="2400" dirty="0" smtClean="0"/>
              <a:t>Esta implementación se desarrollara en el </a:t>
            </a:r>
            <a:r>
              <a:rPr lang="es-ES" sz="2400" dirty="0" err="1" smtClean="0"/>
              <a:t>framework</a:t>
            </a:r>
            <a:r>
              <a:rPr lang="es-ES" sz="2400" dirty="0" smtClean="0"/>
              <a:t> YII, versión 1.1.14, PHP versión 5.3.x y base de datos </a:t>
            </a:r>
            <a:r>
              <a:rPr lang="es-ES" sz="2400" dirty="0" err="1" smtClean="0"/>
              <a:t>MySQL</a:t>
            </a:r>
            <a:r>
              <a:rPr lang="es-ES" sz="2400" dirty="0" smtClean="0"/>
              <a:t> 5.x, para los datos que se relacionan con las consultas unitarias. </a:t>
            </a:r>
            <a:endParaRPr lang="es-CO" sz="2400" dirty="0" smtClean="0"/>
          </a:p>
          <a:p>
            <a:r>
              <a:rPr lang="es-ES" sz="2400" dirty="0" smtClean="0"/>
              <a:t> Para el módulo de consultas masivas a la base de datos, se usará MS SQL </a:t>
            </a:r>
            <a:r>
              <a:rPr lang="es-ES" sz="2400" dirty="0" err="1" smtClean="0"/>
              <a:t>Integration</a:t>
            </a:r>
            <a:r>
              <a:rPr lang="es-ES" sz="2400" dirty="0" smtClean="0"/>
              <a:t> </a:t>
            </a:r>
            <a:r>
              <a:rPr lang="es-ES" sz="2400" dirty="0" err="1" smtClean="0"/>
              <a:t>Services</a:t>
            </a:r>
            <a:r>
              <a:rPr lang="es-ES" sz="2400" dirty="0" smtClean="0"/>
              <a:t> (MSISS) de Microsoft, además se usará el </a:t>
            </a:r>
            <a:r>
              <a:rPr lang="es-ES" sz="2400" dirty="0" smtClean="0"/>
              <a:t>ETL </a:t>
            </a:r>
            <a:r>
              <a:rPr lang="es-ES" sz="2400" dirty="0" err="1" smtClean="0"/>
              <a:t>Integration</a:t>
            </a:r>
            <a:r>
              <a:rPr lang="es-ES" sz="2400" dirty="0" smtClean="0"/>
              <a:t> </a:t>
            </a:r>
            <a:r>
              <a:rPr lang="es-ES" sz="2400" dirty="0" err="1" smtClean="0"/>
              <a:t>Services</a:t>
            </a:r>
            <a:r>
              <a:rPr lang="es-ES" sz="2400" dirty="0" smtClean="0"/>
              <a:t> y el </a:t>
            </a:r>
            <a:r>
              <a:rPr lang="es-ES" sz="2400" dirty="0" smtClean="0"/>
              <a:t>módulo </a:t>
            </a:r>
            <a:r>
              <a:rPr lang="es-ES" sz="2400" dirty="0" smtClean="0"/>
              <a:t>nativo de consulta “</a:t>
            </a:r>
            <a:r>
              <a:rPr lang="es-ES" sz="2400" dirty="0" err="1" smtClean="0"/>
              <a:t>Fuzzy</a:t>
            </a:r>
            <a:r>
              <a:rPr lang="es-ES" sz="2400" dirty="0" smtClean="0"/>
              <a:t> </a:t>
            </a:r>
            <a:r>
              <a:rPr lang="es-ES" sz="2400" dirty="0" err="1" smtClean="0"/>
              <a:t>Lookup</a:t>
            </a:r>
            <a:r>
              <a:rPr lang="es-ES" sz="2400" dirty="0" smtClean="0"/>
              <a:t>”.</a:t>
            </a:r>
          </a:p>
          <a:p>
            <a:r>
              <a:rPr lang="es-ES" sz="2400" dirty="0" smtClean="0"/>
              <a:t>Se usara ETL  para descargar las listas y llevarlas a la base de datos </a:t>
            </a:r>
            <a:r>
              <a:rPr lang="es-ES" sz="2400" dirty="0" err="1" smtClean="0"/>
              <a:t>MySQL</a:t>
            </a:r>
            <a:r>
              <a:rPr lang="es-ES" sz="2400" dirty="0" smtClean="0"/>
              <a:t>. </a:t>
            </a:r>
            <a:endParaRPr lang="es-ES" sz="2400" dirty="0" smtClean="0"/>
          </a:p>
          <a:p>
            <a:r>
              <a:rPr lang="es-ES" sz="2400" dirty="0" smtClean="0"/>
              <a:t>Abajo se podrá</a:t>
            </a:r>
            <a:r>
              <a:rPr lang="es-ES" sz="2400" dirty="0" smtClean="0"/>
              <a:t> visualizar la topología propuesta, con sus respectivos ambientes. </a:t>
            </a:r>
            <a:endParaRPr lang="es-ES" sz="2400" dirty="0" smtClean="0"/>
          </a:p>
          <a:p>
            <a:pPr>
              <a:buNone/>
            </a:pPr>
            <a:endParaRPr lang="es-CO" sz="2400" dirty="0" smtClean="0"/>
          </a:p>
          <a:p>
            <a:pPr marL="457200" indent="-457200">
              <a:buFont typeface="+mj-lt"/>
              <a:buAutoNum type="arabicPeriod"/>
            </a:pPr>
            <a:endParaRPr lang="es-CO"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83 Rectángulo redondeado"/>
          <p:cNvSpPr/>
          <p:nvPr/>
        </p:nvSpPr>
        <p:spPr>
          <a:xfrm>
            <a:off x="596700" y="3711935"/>
            <a:ext cx="4699456" cy="2433971"/>
          </a:xfrm>
          <a:prstGeom prst="roundRect">
            <a:avLst/>
          </a:prstGeom>
          <a:solidFill>
            <a:schemeClr val="tx2">
              <a:lumMod val="20000"/>
              <a:lumOff val="80000"/>
              <a:alpha val="41000"/>
            </a:schemeClr>
          </a:solidFill>
          <a:ln w="9525">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buClr>
                <a:schemeClr val="accent4"/>
              </a:buClr>
            </a:pPr>
            <a:endParaRPr lang="es-CO" sz="1400" dirty="0" err="1" smtClean="0">
              <a:solidFill>
                <a:schemeClr val="tx1"/>
              </a:solidFill>
              <a:cs typeface="Arial" pitchFamily="34" charset="0"/>
            </a:endParaRPr>
          </a:p>
        </p:txBody>
      </p:sp>
      <p:sp>
        <p:nvSpPr>
          <p:cNvPr id="81" name="80 Rectángulo redondeado"/>
          <p:cNvSpPr/>
          <p:nvPr/>
        </p:nvSpPr>
        <p:spPr>
          <a:xfrm>
            <a:off x="7022577" y="3345511"/>
            <a:ext cx="1630605" cy="1569524"/>
          </a:xfrm>
          <a:prstGeom prst="roundRect">
            <a:avLst/>
          </a:prstGeom>
          <a:solidFill>
            <a:schemeClr val="accent3">
              <a:alpha val="41000"/>
            </a:schemeClr>
          </a:solidFill>
          <a:ln w="9525">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buClr>
                <a:schemeClr val="accent4"/>
              </a:buClr>
            </a:pPr>
            <a:endParaRPr lang="es-CO" sz="1400" dirty="0" err="1" smtClean="0">
              <a:solidFill>
                <a:schemeClr val="tx1"/>
              </a:solidFill>
              <a:cs typeface="Arial" pitchFamily="34" charset="0"/>
            </a:endParaRPr>
          </a:p>
        </p:txBody>
      </p:sp>
      <p:sp>
        <p:nvSpPr>
          <p:cNvPr id="27" name="26 Rectángulo redondeado"/>
          <p:cNvSpPr/>
          <p:nvPr/>
        </p:nvSpPr>
        <p:spPr>
          <a:xfrm>
            <a:off x="1817370" y="2017413"/>
            <a:ext cx="4526279" cy="1457307"/>
          </a:xfrm>
          <a:prstGeom prst="roundRect">
            <a:avLst/>
          </a:prstGeom>
          <a:solidFill>
            <a:schemeClr val="accent6">
              <a:lumMod val="60000"/>
              <a:lumOff val="40000"/>
            </a:schemeClr>
          </a:solidFill>
          <a:ln w="9525">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buClr>
                <a:schemeClr val="accent4"/>
              </a:buClr>
            </a:pPr>
            <a:endParaRPr lang="es-CO" sz="1400" dirty="0" err="1" smtClean="0">
              <a:solidFill>
                <a:schemeClr val="tx1"/>
              </a:solidFill>
              <a:cs typeface="Arial" pitchFamily="34" charset="0"/>
            </a:endParaRPr>
          </a:p>
        </p:txBody>
      </p:sp>
      <p:sp>
        <p:nvSpPr>
          <p:cNvPr id="4" name="3 Disco magnético"/>
          <p:cNvSpPr/>
          <p:nvPr/>
        </p:nvSpPr>
        <p:spPr>
          <a:xfrm>
            <a:off x="872490" y="2880360"/>
            <a:ext cx="487680" cy="594360"/>
          </a:xfrm>
          <a:prstGeom prst="flowChartMagneticDisk">
            <a:avLst/>
          </a:prstGeom>
          <a:solidFill>
            <a:schemeClr val="accent3"/>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buClr>
                <a:schemeClr val="accent4"/>
              </a:buClr>
            </a:pPr>
            <a:endParaRPr lang="es-CO" sz="1400" dirty="0" err="1" smtClean="0">
              <a:solidFill>
                <a:schemeClr val="tx1"/>
              </a:solidFill>
              <a:cs typeface="Arial" pitchFamily="34" charset="0"/>
            </a:endParaRPr>
          </a:p>
        </p:txBody>
      </p:sp>
      <p:sp>
        <p:nvSpPr>
          <p:cNvPr id="5" name="4 Disco magnético"/>
          <p:cNvSpPr/>
          <p:nvPr/>
        </p:nvSpPr>
        <p:spPr>
          <a:xfrm>
            <a:off x="872490" y="2171700"/>
            <a:ext cx="487680" cy="594360"/>
          </a:xfrm>
          <a:prstGeom prst="flowChartMagneticDisk">
            <a:avLst/>
          </a:prstGeom>
          <a:solidFill>
            <a:schemeClr val="accent3"/>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buClr>
                <a:schemeClr val="accent4"/>
              </a:buClr>
            </a:pPr>
            <a:endParaRPr lang="es-CO" sz="1400" dirty="0" err="1" smtClean="0">
              <a:solidFill>
                <a:schemeClr val="tx1"/>
              </a:solidFill>
              <a:cs typeface="Arial" pitchFamily="34" charset="0"/>
            </a:endParaRPr>
          </a:p>
        </p:txBody>
      </p:sp>
      <p:sp>
        <p:nvSpPr>
          <p:cNvPr id="6" name="5 Proceso predefinido"/>
          <p:cNvSpPr/>
          <p:nvPr/>
        </p:nvSpPr>
        <p:spPr>
          <a:xfrm>
            <a:off x="2183131" y="2567942"/>
            <a:ext cx="1310640" cy="411480"/>
          </a:xfrm>
          <a:prstGeom prst="flowChartPredefinedProcess">
            <a:avLst/>
          </a:prstGeom>
          <a:solidFill>
            <a:schemeClr val="accent3"/>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buClr>
                <a:schemeClr val="accent4"/>
              </a:buClr>
            </a:pPr>
            <a:r>
              <a:rPr lang="es-CO" sz="1000" b="1" dirty="0" smtClean="0">
                <a:solidFill>
                  <a:schemeClr val="tx1"/>
                </a:solidFill>
                <a:cs typeface="Arial" pitchFamily="34" charset="0"/>
              </a:rPr>
              <a:t>CRONTAB</a:t>
            </a:r>
          </a:p>
        </p:txBody>
      </p:sp>
      <p:sp>
        <p:nvSpPr>
          <p:cNvPr id="9" name="8 Documento"/>
          <p:cNvSpPr/>
          <p:nvPr/>
        </p:nvSpPr>
        <p:spPr>
          <a:xfrm>
            <a:off x="4080510" y="2682240"/>
            <a:ext cx="624840" cy="716278"/>
          </a:xfrm>
          <a:prstGeom prst="flowChartDocument">
            <a:avLst/>
          </a:prstGeom>
          <a:solidFill>
            <a:schemeClr val="accent3"/>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buClr>
                <a:schemeClr val="accent4"/>
              </a:buClr>
            </a:pPr>
            <a:endParaRPr lang="es-CO" sz="1400" dirty="0" err="1" smtClean="0">
              <a:solidFill>
                <a:schemeClr val="tx1"/>
              </a:solidFill>
              <a:cs typeface="Arial" pitchFamily="34" charset="0"/>
            </a:endParaRPr>
          </a:p>
        </p:txBody>
      </p:sp>
      <p:sp>
        <p:nvSpPr>
          <p:cNvPr id="10" name="9 CuadroTexto"/>
          <p:cNvSpPr txBox="1"/>
          <p:nvPr/>
        </p:nvSpPr>
        <p:spPr>
          <a:xfrm>
            <a:off x="3737610" y="2032092"/>
            <a:ext cx="1371600" cy="735756"/>
          </a:xfrm>
          <a:prstGeom prst="rect">
            <a:avLst/>
          </a:prstGeom>
          <a:noFill/>
        </p:spPr>
        <p:txBody>
          <a:bodyPr wrap="square" tIns="90000" bIns="90000" rtlCol="0" anchor="t">
            <a:spAutoFit/>
          </a:bodyPr>
          <a:lstStyle/>
          <a:p>
            <a:pPr algn="ctr">
              <a:buClr>
                <a:schemeClr val="accent4"/>
              </a:buClr>
              <a:buSzPct val="100000"/>
            </a:pPr>
            <a:r>
              <a:rPr lang="es-CO" sz="1200" b="1" dirty="0" smtClean="0">
                <a:cs typeface="Arial" pitchFamily="34" charset="0"/>
              </a:rPr>
              <a:t>ETL - Listas </a:t>
            </a:r>
            <a:r>
              <a:rPr lang="es-CO" sz="1200" b="1" dirty="0" smtClean="0">
                <a:cs typeface="Arial" pitchFamily="34" charset="0"/>
              </a:rPr>
              <a:t>descargadas consolidada</a:t>
            </a:r>
          </a:p>
        </p:txBody>
      </p:sp>
      <p:sp>
        <p:nvSpPr>
          <p:cNvPr id="11" name="10 Disco magnético"/>
          <p:cNvSpPr/>
          <p:nvPr/>
        </p:nvSpPr>
        <p:spPr>
          <a:xfrm>
            <a:off x="5368290" y="2468880"/>
            <a:ext cx="487680" cy="594360"/>
          </a:xfrm>
          <a:prstGeom prst="flowChartMagneticDisk">
            <a:avLst/>
          </a:prstGeom>
          <a:solidFill>
            <a:schemeClr val="accent1">
              <a:lumMod val="60000"/>
              <a:lumOff val="4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buClr>
                <a:schemeClr val="accent4"/>
              </a:buClr>
            </a:pPr>
            <a:endParaRPr lang="es-CO" sz="1400" dirty="0" err="1" smtClean="0">
              <a:solidFill>
                <a:schemeClr val="tx1"/>
              </a:solidFill>
              <a:cs typeface="Arial" pitchFamily="34" charset="0"/>
            </a:endParaRPr>
          </a:p>
        </p:txBody>
      </p:sp>
      <p:cxnSp>
        <p:nvCxnSpPr>
          <p:cNvPr id="14" name="13 Conector recto de flecha"/>
          <p:cNvCxnSpPr/>
          <p:nvPr/>
        </p:nvCxnSpPr>
        <p:spPr>
          <a:xfrm>
            <a:off x="1466850" y="2567942"/>
            <a:ext cx="609601" cy="198118"/>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p:nvPr/>
        </p:nvCxnSpPr>
        <p:spPr>
          <a:xfrm flipV="1">
            <a:off x="1466850" y="2880360"/>
            <a:ext cx="609601" cy="182880"/>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0" name="19 CuadroTexto"/>
          <p:cNvSpPr txBox="1"/>
          <p:nvPr/>
        </p:nvSpPr>
        <p:spPr>
          <a:xfrm>
            <a:off x="140971" y="2216758"/>
            <a:ext cx="731519" cy="366424"/>
          </a:xfrm>
          <a:prstGeom prst="rect">
            <a:avLst/>
          </a:prstGeom>
          <a:noFill/>
        </p:spPr>
        <p:txBody>
          <a:bodyPr wrap="square" tIns="90000" bIns="90000" rtlCol="0" anchor="t">
            <a:spAutoFit/>
          </a:bodyPr>
          <a:lstStyle/>
          <a:p>
            <a:pPr algn="ctr">
              <a:buClr>
                <a:schemeClr val="accent4"/>
              </a:buClr>
              <a:buSzPct val="100000"/>
            </a:pPr>
            <a:r>
              <a:rPr lang="es-CO" sz="1200" b="1" dirty="0" smtClean="0">
                <a:cs typeface="Arial" pitchFamily="34" charset="0"/>
              </a:rPr>
              <a:t>ONU</a:t>
            </a:r>
          </a:p>
        </p:txBody>
      </p:sp>
      <p:sp>
        <p:nvSpPr>
          <p:cNvPr id="21" name="20 CuadroTexto"/>
          <p:cNvSpPr txBox="1"/>
          <p:nvPr/>
        </p:nvSpPr>
        <p:spPr>
          <a:xfrm>
            <a:off x="201931" y="2979087"/>
            <a:ext cx="731519" cy="366424"/>
          </a:xfrm>
          <a:prstGeom prst="rect">
            <a:avLst/>
          </a:prstGeom>
          <a:noFill/>
        </p:spPr>
        <p:txBody>
          <a:bodyPr wrap="square" tIns="90000" bIns="90000" rtlCol="0" anchor="t">
            <a:spAutoFit/>
          </a:bodyPr>
          <a:lstStyle/>
          <a:p>
            <a:pPr algn="ctr">
              <a:buClr>
                <a:schemeClr val="accent4"/>
              </a:buClr>
              <a:buSzPct val="100000"/>
            </a:pPr>
            <a:r>
              <a:rPr lang="es-CO" sz="1200" b="1" dirty="0" smtClean="0">
                <a:cs typeface="Arial" pitchFamily="34" charset="0"/>
              </a:rPr>
              <a:t>OFAC</a:t>
            </a:r>
          </a:p>
        </p:txBody>
      </p:sp>
      <p:cxnSp>
        <p:nvCxnSpPr>
          <p:cNvPr id="22" name="21 Conector recto de flecha"/>
          <p:cNvCxnSpPr/>
          <p:nvPr/>
        </p:nvCxnSpPr>
        <p:spPr>
          <a:xfrm>
            <a:off x="3653789" y="2766060"/>
            <a:ext cx="426721" cy="0"/>
          </a:xfrm>
          <a:prstGeom prst="straightConnector1">
            <a:avLst/>
          </a:prstGeom>
          <a:ln w="317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4834889" y="2766060"/>
            <a:ext cx="426721" cy="0"/>
          </a:xfrm>
          <a:prstGeom prst="straightConnector1">
            <a:avLst/>
          </a:prstGeom>
          <a:ln w="317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25 CuadroTexto"/>
          <p:cNvSpPr txBox="1"/>
          <p:nvPr/>
        </p:nvSpPr>
        <p:spPr>
          <a:xfrm>
            <a:off x="4972049" y="2017413"/>
            <a:ext cx="1371600" cy="551090"/>
          </a:xfrm>
          <a:prstGeom prst="rect">
            <a:avLst/>
          </a:prstGeom>
          <a:noFill/>
        </p:spPr>
        <p:txBody>
          <a:bodyPr wrap="square" tIns="90000" bIns="90000" rtlCol="0" anchor="t">
            <a:spAutoFit/>
          </a:bodyPr>
          <a:lstStyle/>
          <a:p>
            <a:pPr algn="ctr">
              <a:buClr>
                <a:schemeClr val="accent4"/>
              </a:buClr>
              <a:buSzPct val="100000"/>
            </a:pPr>
            <a:r>
              <a:rPr lang="es-CO" sz="1200" b="1" dirty="0" smtClean="0">
                <a:cs typeface="Arial" pitchFamily="34" charset="0"/>
              </a:rPr>
              <a:t>DB SARLAFT UNE</a:t>
            </a:r>
          </a:p>
        </p:txBody>
      </p:sp>
      <p:sp>
        <p:nvSpPr>
          <p:cNvPr id="28" name="27 CuadroTexto"/>
          <p:cNvSpPr txBox="1"/>
          <p:nvPr/>
        </p:nvSpPr>
        <p:spPr>
          <a:xfrm>
            <a:off x="445770" y="1834201"/>
            <a:ext cx="1371600" cy="366424"/>
          </a:xfrm>
          <a:prstGeom prst="rect">
            <a:avLst/>
          </a:prstGeom>
          <a:noFill/>
        </p:spPr>
        <p:txBody>
          <a:bodyPr wrap="square" tIns="90000" bIns="90000" rtlCol="0" anchor="t">
            <a:spAutoFit/>
          </a:bodyPr>
          <a:lstStyle/>
          <a:p>
            <a:pPr algn="ctr">
              <a:buClr>
                <a:schemeClr val="accent4"/>
              </a:buClr>
              <a:buSzPct val="100000"/>
            </a:pPr>
            <a:r>
              <a:rPr lang="es-CO" sz="1200" b="1" dirty="0" smtClean="0">
                <a:cs typeface="Arial" pitchFamily="34" charset="0"/>
              </a:rPr>
              <a:t>Listas Externas</a:t>
            </a:r>
          </a:p>
        </p:txBody>
      </p:sp>
      <p:sp>
        <p:nvSpPr>
          <p:cNvPr id="29" name="28 CuadroTexto"/>
          <p:cNvSpPr txBox="1"/>
          <p:nvPr/>
        </p:nvSpPr>
        <p:spPr>
          <a:xfrm>
            <a:off x="1786890" y="1650989"/>
            <a:ext cx="4952999" cy="366424"/>
          </a:xfrm>
          <a:prstGeom prst="rect">
            <a:avLst/>
          </a:prstGeom>
          <a:noFill/>
        </p:spPr>
        <p:txBody>
          <a:bodyPr wrap="square" tIns="90000" bIns="90000" rtlCol="0" anchor="t">
            <a:spAutoFit/>
          </a:bodyPr>
          <a:lstStyle/>
          <a:p>
            <a:pPr algn="ctr">
              <a:buClr>
                <a:schemeClr val="accent4"/>
              </a:buClr>
              <a:buSzPct val="100000"/>
            </a:pPr>
            <a:r>
              <a:rPr lang="es-CO" sz="1200" b="1" dirty="0" smtClean="0">
                <a:cs typeface="Arial" pitchFamily="34" charset="0"/>
              </a:rPr>
              <a:t>Proceso  diario de colección y transformación en TIGO-UNE</a:t>
            </a:r>
          </a:p>
        </p:txBody>
      </p:sp>
      <p:pic>
        <p:nvPicPr>
          <p:cNvPr id="48130" name="Picture 2" descr="https://encrypted-tbn3.gstatic.com/images?q=tbn:ANd9GcQQ73DRoSly2F3XnciP4KN5k7IYGE5sow7_N_cRU9ZZS88xQrsq"/>
          <p:cNvPicPr>
            <a:picLocks noChangeAspect="1" noChangeArrowheads="1"/>
          </p:cNvPicPr>
          <p:nvPr/>
        </p:nvPicPr>
        <p:blipFill>
          <a:blip r:embed="rId2"/>
          <a:srcRect/>
          <a:stretch>
            <a:fillRect/>
          </a:stretch>
        </p:blipFill>
        <p:spPr bwMode="auto">
          <a:xfrm>
            <a:off x="2609164" y="4054275"/>
            <a:ext cx="670559" cy="670559"/>
          </a:xfrm>
          <a:prstGeom prst="rect">
            <a:avLst/>
          </a:prstGeom>
          <a:noFill/>
        </p:spPr>
      </p:pic>
      <p:sp>
        <p:nvSpPr>
          <p:cNvPr id="31" name="30 Disco magnético"/>
          <p:cNvSpPr/>
          <p:nvPr/>
        </p:nvSpPr>
        <p:spPr>
          <a:xfrm>
            <a:off x="2944444" y="4663556"/>
            <a:ext cx="487680" cy="594360"/>
          </a:xfrm>
          <a:prstGeom prst="flowChartMagneticDisk">
            <a:avLst/>
          </a:prstGeom>
          <a:solidFill>
            <a:srgbClr val="FFC000"/>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buClr>
                <a:schemeClr val="accent4"/>
              </a:buClr>
            </a:pPr>
            <a:endParaRPr lang="es-CO" sz="1400" dirty="0" err="1" smtClean="0">
              <a:solidFill>
                <a:schemeClr val="tx1"/>
              </a:solidFill>
              <a:cs typeface="Arial" pitchFamily="34" charset="0"/>
            </a:endParaRPr>
          </a:p>
        </p:txBody>
      </p:sp>
      <p:sp>
        <p:nvSpPr>
          <p:cNvPr id="32" name="31 CuadroTexto"/>
          <p:cNvSpPr txBox="1"/>
          <p:nvPr/>
        </p:nvSpPr>
        <p:spPr>
          <a:xfrm>
            <a:off x="2593923" y="3687851"/>
            <a:ext cx="1371600" cy="366424"/>
          </a:xfrm>
          <a:prstGeom prst="rect">
            <a:avLst/>
          </a:prstGeom>
          <a:noFill/>
        </p:spPr>
        <p:txBody>
          <a:bodyPr wrap="square" tIns="90000" bIns="90000" rtlCol="0" anchor="t">
            <a:spAutoFit/>
          </a:bodyPr>
          <a:lstStyle/>
          <a:p>
            <a:pPr algn="ctr">
              <a:buClr>
                <a:schemeClr val="accent4"/>
              </a:buClr>
              <a:buSzPct val="100000"/>
            </a:pPr>
            <a:r>
              <a:rPr lang="es-CO" sz="1200" b="1" dirty="0" smtClean="0">
                <a:cs typeface="Arial" pitchFamily="34" charset="0"/>
              </a:rPr>
              <a:t>FUZZY LOOKUP</a:t>
            </a:r>
          </a:p>
        </p:txBody>
      </p:sp>
      <p:grpSp>
        <p:nvGrpSpPr>
          <p:cNvPr id="46" name="45 Grupo"/>
          <p:cNvGrpSpPr/>
          <p:nvPr/>
        </p:nvGrpSpPr>
        <p:grpSpPr>
          <a:xfrm>
            <a:off x="3432124" y="4363945"/>
            <a:ext cx="1371600" cy="1204704"/>
            <a:chOff x="1036320" y="4050188"/>
            <a:chExt cx="1371600" cy="1204704"/>
          </a:xfrm>
        </p:grpSpPr>
        <p:sp>
          <p:nvSpPr>
            <p:cNvPr id="34" name="33 CuadroTexto"/>
            <p:cNvSpPr txBox="1"/>
            <p:nvPr/>
          </p:nvSpPr>
          <p:spPr>
            <a:xfrm>
              <a:off x="1036320" y="4050188"/>
              <a:ext cx="1371600" cy="551090"/>
            </a:xfrm>
            <a:prstGeom prst="rect">
              <a:avLst/>
            </a:prstGeom>
            <a:noFill/>
          </p:spPr>
          <p:txBody>
            <a:bodyPr wrap="square" tIns="90000" bIns="90000" rtlCol="0" anchor="t">
              <a:spAutoFit/>
            </a:bodyPr>
            <a:lstStyle/>
            <a:p>
              <a:pPr algn="ctr">
                <a:buClr>
                  <a:schemeClr val="accent4"/>
                </a:buClr>
                <a:buSzPct val="100000"/>
              </a:pPr>
              <a:r>
                <a:rPr lang="es-CO" sz="1200" b="1" dirty="0" smtClean="0">
                  <a:solidFill>
                    <a:srgbClr val="FF0000"/>
                  </a:solidFill>
                  <a:cs typeface="Arial" pitchFamily="34" charset="0"/>
                </a:rPr>
                <a:t>LOGS con resultados</a:t>
              </a:r>
            </a:p>
          </p:txBody>
        </p:sp>
        <p:grpSp>
          <p:nvGrpSpPr>
            <p:cNvPr id="45" name="44 Grupo"/>
            <p:cNvGrpSpPr/>
            <p:nvPr/>
          </p:nvGrpSpPr>
          <p:grpSpPr>
            <a:xfrm>
              <a:off x="1371600" y="4538614"/>
              <a:ext cx="624840" cy="716278"/>
              <a:chOff x="1371600" y="4538614"/>
              <a:chExt cx="624840" cy="716278"/>
            </a:xfrm>
          </p:grpSpPr>
          <p:sp>
            <p:nvSpPr>
              <p:cNvPr id="33" name="32 Documento"/>
              <p:cNvSpPr/>
              <p:nvPr/>
            </p:nvSpPr>
            <p:spPr>
              <a:xfrm>
                <a:off x="1371600" y="4538614"/>
                <a:ext cx="624840" cy="716278"/>
              </a:xfrm>
              <a:prstGeom prst="flowChartDocument">
                <a:avLst/>
              </a:prstGeom>
              <a:solidFill>
                <a:srgbClr val="FFC000"/>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buClr>
                    <a:schemeClr val="accent4"/>
                  </a:buClr>
                </a:pPr>
                <a:endParaRPr lang="es-CO" sz="1400" dirty="0" err="1" smtClean="0">
                  <a:solidFill>
                    <a:schemeClr val="tx1"/>
                  </a:solidFill>
                  <a:cs typeface="Arial" pitchFamily="34" charset="0"/>
                </a:endParaRPr>
              </a:p>
            </p:txBody>
          </p:sp>
          <p:cxnSp>
            <p:nvCxnSpPr>
              <p:cNvPr id="37" name="36 Conector recto"/>
              <p:cNvCxnSpPr/>
              <p:nvPr/>
            </p:nvCxnSpPr>
            <p:spPr>
              <a:xfrm>
                <a:off x="1438275" y="4638666"/>
                <a:ext cx="2838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a:off x="1432789" y="4711418"/>
                <a:ext cx="2838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40 Conector recto"/>
              <p:cNvCxnSpPr/>
              <p:nvPr/>
            </p:nvCxnSpPr>
            <p:spPr>
              <a:xfrm>
                <a:off x="1438259" y="4781540"/>
                <a:ext cx="2838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41 Conector recto"/>
              <p:cNvCxnSpPr/>
              <p:nvPr/>
            </p:nvCxnSpPr>
            <p:spPr>
              <a:xfrm>
                <a:off x="1432773" y="4854292"/>
                <a:ext cx="2838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42 Conector recto"/>
              <p:cNvCxnSpPr/>
              <p:nvPr/>
            </p:nvCxnSpPr>
            <p:spPr>
              <a:xfrm>
                <a:off x="1433496" y="4929193"/>
                <a:ext cx="2838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43 Conector recto"/>
              <p:cNvCxnSpPr/>
              <p:nvPr/>
            </p:nvCxnSpPr>
            <p:spPr>
              <a:xfrm>
                <a:off x="1428010" y="5001945"/>
                <a:ext cx="2838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cxnSp>
        <p:nvCxnSpPr>
          <p:cNvPr id="48" name="47 Conector recto de flecha"/>
          <p:cNvCxnSpPr/>
          <p:nvPr/>
        </p:nvCxnSpPr>
        <p:spPr>
          <a:xfrm flipV="1">
            <a:off x="4539718" y="3063240"/>
            <a:ext cx="828572" cy="624612"/>
          </a:xfrm>
          <a:prstGeom prst="straightConnector1">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48 Conector recto de flecha"/>
          <p:cNvCxnSpPr/>
          <p:nvPr/>
        </p:nvCxnSpPr>
        <p:spPr>
          <a:xfrm>
            <a:off x="3279723" y="4952423"/>
            <a:ext cx="487681" cy="0"/>
          </a:xfrm>
          <a:prstGeom prst="straightConnector1">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2" name="51 Intercalar"/>
          <p:cNvSpPr/>
          <p:nvPr/>
        </p:nvSpPr>
        <p:spPr>
          <a:xfrm>
            <a:off x="3737610" y="2519766"/>
            <a:ext cx="165924" cy="543474"/>
          </a:xfrm>
          <a:prstGeom prst="flowChartCollate">
            <a:avLst/>
          </a:prstGeom>
          <a:solidFill>
            <a:schemeClr val="bg1">
              <a:lumMod val="65000"/>
            </a:schemeClr>
          </a:solidFill>
          <a:ln w="9525">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buClr>
                <a:schemeClr val="accent4"/>
              </a:buClr>
            </a:pPr>
            <a:endParaRPr lang="es-CO" sz="1400" dirty="0" err="1" smtClean="0">
              <a:solidFill>
                <a:schemeClr val="tx1"/>
              </a:solidFill>
              <a:cs typeface="Arial" pitchFamily="34" charset="0"/>
            </a:endParaRPr>
          </a:p>
        </p:txBody>
      </p:sp>
      <p:grpSp>
        <p:nvGrpSpPr>
          <p:cNvPr id="53" name="52 Grupo"/>
          <p:cNvGrpSpPr/>
          <p:nvPr/>
        </p:nvGrpSpPr>
        <p:grpSpPr>
          <a:xfrm>
            <a:off x="1100406" y="4751824"/>
            <a:ext cx="1371600" cy="1204704"/>
            <a:chOff x="1036320" y="4050188"/>
            <a:chExt cx="1371600" cy="1204704"/>
          </a:xfrm>
        </p:grpSpPr>
        <p:sp>
          <p:nvSpPr>
            <p:cNvPr id="54" name="53 CuadroTexto"/>
            <p:cNvSpPr txBox="1"/>
            <p:nvPr/>
          </p:nvSpPr>
          <p:spPr>
            <a:xfrm>
              <a:off x="1036320" y="4050188"/>
              <a:ext cx="1371600" cy="366424"/>
            </a:xfrm>
            <a:prstGeom prst="rect">
              <a:avLst/>
            </a:prstGeom>
            <a:noFill/>
          </p:spPr>
          <p:txBody>
            <a:bodyPr wrap="square" tIns="90000" bIns="90000" rtlCol="0" anchor="t">
              <a:spAutoFit/>
            </a:bodyPr>
            <a:lstStyle/>
            <a:p>
              <a:pPr algn="ctr">
                <a:buClr>
                  <a:schemeClr val="accent4"/>
                </a:buClr>
                <a:buSzPct val="100000"/>
              </a:pPr>
              <a:r>
                <a:rPr lang="es-CO" sz="1200" b="1" dirty="0" err="1" smtClean="0">
                  <a:solidFill>
                    <a:srgbClr val="FF0000"/>
                  </a:solidFill>
                  <a:cs typeface="Arial" pitchFamily="34" charset="0"/>
                </a:rPr>
                <a:t>Tbl_Reportados</a:t>
              </a:r>
              <a:endParaRPr lang="es-CO" sz="1200" b="1" dirty="0" smtClean="0">
                <a:solidFill>
                  <a:srgbClr val="FF0000"/>
                </a:solidFill>
                <a:cs typeface="Arial" pitchFamily="34" charset="0"/>
              </a:endParaRPr>
            </a:p>
          </p:txBody>
        </p:sp>
        <p:grpSp>
          <p:nvGrpSpPr>
            <p:cNvPr id="55" name="44 Grupo"/>
            <p:cNvGrpSpPr/>
            <p:nvPr/>
          </p:nvGrpSpPr>
          <p:grpSpPr>
            <a:xfrm>
              <a:off x="1371600" y="4538614"/>
              <a:ext cx="624840" cy="716278"/>
              <a:chOff x="1371600" y="4538614"/>
              <a:chExt cx="624840" cy="716278"/>
            </a:xfrm>
          </p:grpSpPr>
          <p:sp>
            <p:nvSpPr>
              <p:cNvPr id="56" name="55 Documento"/>
              <p:cNvSpPr/>
              <p:nvPr/>
            </p:nvSpPr>
            <p:spPr>
              <a:xfrm>
                <a:off x="1371600" y="4538614"/>
                <a:ext cx="624840" cy="716278"/>
              </a:xfrm>
              <a:prstGeom prst="flowChartDocument">
                <a:avLst/>
              </a:prstGeom>
              <a:solidFill>
                <a:srgbClr val="FF0000">
                  <a:alpha val="74000"/>
                </a:srgbClr>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buClr>
                    <a:schemeClr val="accent4"/>
                  </a:buClr>
                </a:pPr>
                <a:endParaRPr lang="es-CO" sz="1400" dirty="0" err="1" smtClean="0">
                  <a:solidFill>
                    <a:schemeClr val="tx1"/>
                  </a:solidFill>
                  <a:cs typeface="Arial" pitchFamily="34" charset="0"/>
                </a:endParaRPr>
              </a:p>
            </p:txBody>
          </p:sp>
          <p:cxnSp>
            <p:nvCxnSpPr>
              <p:cNvPr id="57" name="56 Conector recto"/>
              <p:cNvCxnSpPr/>
              <p:nvPr/>
            </p:nvCxnSpPr>
            <p:spPr>
              <a:xfrm>
                <a:off x="1438275" y="4638666"/>
                <a:ext cx="2838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57 Conector recto"/>
              <p:cNvCxnSpPr/>
              <p:nvPr/>
            </p:nvCxnSpPr>
            <p:spPr>
              <a:xfrm>
                <a:off x="1432789" y="4711418"/>
                <a:ext cx="2838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58 Conector recto"/>
              <p:cNvCxnSpPr/>
              <p:nvPr/>
            </p:nvCxnSpPr>
            <p:spPr>
              <a:xfrm>
                <a:off x="1438259" y="4781540"/>
                <a:ext cx="2838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59 Conector recto"/>
              <p:cNvCxnSpPr/>
              <p:nvPr/>
            </p:nvCxnSpPr>
            <p:spPr>
              <a:xfrm>
                <a:off x="1432773" y="4854292"/>
                <a:ext cx="2838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60 Conector recto"/>
              <p:cNvCxnSpPr/>
              <p:nvPr/>
            </p:nvCxnSpPr>
            <p:spPr>
              <a:xfrm>
                <a:off x="1433496" y="4929193"/>
                <a:ext cx="2838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a:off x="1428010" y="5001945"/>
                <a:ext cx="2838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cxnSp>
        <p:nvCxnSpPr>
          <p:cNvPr id="63" name="62 Conector recto de flecha"/>
          <p:cNvCxnSpPr/>
          <p:nvPr/>
        </p:nvCxnSpPr>
        <p:spPr>
          <a:xfrm flipH="1">
            <a:off x="2273885" y="4948479"/>
            <a:ext cx="843881" cy="534697"/>
          </a:xfrm>
          <a:prstGeom prst="straightConnector1">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66 CuadroTexto"/>
          <p:cNvSpPr txBox="1"/>
          <p:nvPr/>
        </p:nvSpPr>
        <p:spPr>
          <a:xfrm>
            <a:off x="7080987" y="3440616"/>
            <a:ext cx="1036320" cy="1474419"/>
          </a:xfrm>
          <a:prstGeom prst="rect">
            <a:avLst/>
          </a:prstGeom>
          <a:noFill/>
        </p:spPr>
        <p:txBody>
          <a:bodyPr wrap="square" tIns="90000" bIns="90000" rtlCol="0" anchor="t">
            <a:spAutoFit/>
          </a:bodyPr>
          <a:lstStyle/>
          <a:p>
            <a:pPr algn="ctr">
              <a:buClr>
                <a:schemeClr val="accent4"/>
              </a:buClr>
              <a:buSzPct val="100000"/>
            </a:pPr>
            <a:r>
              <a:rPr lang="es-CO" sz="1200" b="1" dirty="0" err="1" smtClean="0">
                <a:solidFill>
                  <a:srgbClr val="C00000"/>
                </a:solidFill>
                <a:cs typeface="Arial" pitchFamily="34" charset="0"/>
              </a:rPr>
              <a:t>TigoUne</a:t>
            </a:r>
            <a:r>
              <a:rPr lang="es-CO" sz="1200" b="1" dirty="0" smtClean="0">
                <a:solidFill>
                  <a:srgbClr val="C00000"/>
                </a:solidFill>
                <a:cs typeface="Arial" pitchFamily="34" charset="0"/>
              </a:rPr>
              <a:t> y FILIALES</a:t>
            </a:r>
            <a:endParaRPr lang="es-CO" sz="1200" b="1" dirty="0" smtClean="0">
              <a:solidFill>
                <a:srgbClr val="C00000"/>
              </a:solidFill>
              <a:cs typeface="Arial" pitchFamily="34" charset="0"/>
            </a:endParaRPr>
          </a:p>
          <a:p>
            <a:pPr algn="ctr">
              <a:buClr>
                <a:schemeClr val="accent4"/>
              </a:buClr>
              <a:buSzPct val="100000"/>
            </a:pPr>
            <a:r>
              <a:rPr lang="es-CO" sz="1200" b="1" dirty="0" err="1" smtClean="0">
                <a:cs typeface="Arial" pitchFamily="34" charset="0"/>
              </a:rPr>
              <a:t>Emtelco</a:t>
            </a:r>
            <a:endParaRPr lang="es-CO" sz="1200" b="1" dirty="0" smtClean="0">
              <a:cs typeface="Arial" pitchFamily="34" charset="0"/>
            </a:endParaRPr>
          </a:p>
          <a:p>
            <a:pPr algn="ctr">
              <a:buClr>
                <a:schemeClr val="accent4"/>
              </a:buClr>
              <a:buSzPct val="100000"/>
            </a:pPr>
            <a:r>
              <a:rPr lang="es-CO" sz="1200" b="1" dirty="0" err="1" smtClean="0">
                <a:cs typeface="Arial" pitchFamily="34" charset="0"/>
              </a:rPr>
              <a:t>Orbitel</a:t>
            </a:r>
            <a:endParaRPr lang="es-CO" sz="1200" b="1" dirty="0" smtClean="0">
              <a:cs typeface="Arial" pitchFamily="34" charset="0"/>
            </a:endParaRPr>
          </a:p>
          <a:p>
            <a:pPr algn="ctr">
              <a:buClr>
                <a:schemeClr val="accent4"/>
              </a:buClr>
              <a:buSzPct val="100000"/>
            </a:pPr>
            <a:r>
              <a:rPr lang="es-CO" sz="1200" b="1" dirty="0" smtClean="0">
                <a:cs typeface="Arial" pitchFamily="34" charset="0"/>
              </a:rPr>
              <a:t>ETP</a:t>
            </a:r>
            <a:endParaRPr lang="es-CO" sz="1200" b="1" dirty="0" smtClean="0">
              <a:cs typeface="Arial" pitchFamily="34" charset="0"/>
            </a:endParaRPr>
          </a:p>
          <a:p>
            <a:pPr algn="ctr">
              <a:buClr>
                <a:schemeClr val="accent4"/>
              </a:buClr>
              <a:buSzPct val="100000"/>
            </a:pPr>
            <a:r>
              <a:rPr lang="es-CO" sz="1200" b="1" dirty="0" err="1" smtClean="0">
                <a:cs typeface="Arial" pitchFamily="34" charset="0"/>
              </a:rPr>
              <a:t>Edatel</a:t>
            </a:r>
            <a:endParaRPr lang="es-CO" sz="1200" b="1" dirty="0" smtClean="0">
              <a:cs typeface="Arial" pitchFamily="34" charset="0"/>
            </a:endParaRPr>
          </a:p>
          <a:p>
            <a:pPr algn="ctr">
              <a:buClr>
                <a:schemeClr val="accent4"/>
              </a:buClr>
              <a:buSzPct val="100000"/>
            </a:pPr>
            <a:r>
              <a:rPr lang="es-CO" sz="1200" b="1" dirty="0" err="1" smtClean="0">
                <a:cs typeface="Arial" pitchFamily="34" charset="0"/>
              </a:rPr>
              <a:t>TigoUne</a:t>
            </a:r>
            <a:endParaRPr lang="es-CO" sz="1200" b="1" dirty="0" smtClean="0">
              <a:cs typeface="Arial" pitchFamily="34" charset="0"/>
            </a:endParaRPr>
          </a:p>
        </p:txBody>
      </p:sp>
      <p:cxnSp>
        <p:nvCxnSpPr>
          <p:cNvPr id="69" name="68 Conector recto de flecha"/>
          <p:cNvCxnSpPr/>
          <p:nvPr/>
        </p:nvCxnSpPr>
        <p:spPr>
          <a:xfrm>
            <a:off x="3279723" y="4263204"/>
            <a:ext cx="3911786" cy="1"/>
          </a:xfrm>
          <a:prstGeom prst="straightConnector1">
            <a:avLst/>
          </a:prstGeom>
          <a:ln w="5715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2" name="81 CuadroTexto"/>
          <p:cNvSpPr txBox="1"/>
          <p:nvPr/>
        </p:nvSpPr>
        <p:spPr>
          <a:xfrm>
            <a:off x="5657849" y="3503185"/>
            <a:ext cx="1371600" cy="551090"/>
          </a:xfrm>
          <a:prstGeom prst="rect">
            <a:avLst/>
          </a:prstGeom>
          <a:noFill/>
        </p:spPr>
        <p:txBody>
          <a:bodyPr wrap="square" tIns="90000" bIns="90000" rtlCol="0" anchor="t">
            <a:spAutoFit/>
          </a:bodyPr>
          <a:lstStyle/>
          <a:p>
            <a:pPr algn="ctr">
              <a:buClr>
                <a:schemeClr val="accent4"/>
              </a:buClr>
              <a:buSzPct val="100000"/>
            </a:pPr>
            <a:r>
              <a:rPr lang="es-CO" sz="1200" b="1" dirty="0" smtClean="0">
                <a:cs typeface="Arial" pitchFamily="34" charset="0"/>
              </a:rPr>
              <a:t>Formulario de Consulta</a:t>
            </a:r>
          </a:p>
        </p:txBody>
      </p:sp>
      <p:sp>
        <p:nvSpPr>
          <p:cNvPr id="85" name="84 CuadroTexto"/>
          <p:cNvSpPr txBox="1"/>
          <p:nvPr/>
        </p:nvSpPr>
        <p:spPr>
          <a:xfrm>
            <a:off x="529470" y="3922579"/>
            <a:ext cx="1854342" cy="551090"/>
          </a:xfrm>
          <a:prstGeom prst="rect">
            <a:avLst/>
          </a:prstGeom>
          <a:noFill/>
        </p:spPr>
        <p:txBody>
          <a:bodyPr wrap="square" tIns="90000" bIns="90000" rtlCol="0" anchor="t">
            <a:spAutoFit/>
          </a:bodyPr>
          <a:lstStyle/>
          <a:p>
            <a:pPr algn="ctr">
              <a:buClr>
                <a:schemeClr val="accent4"/>
              </a:buClr>
              <a:buSzPct val="100000"/>
            </a:pPr>
            <a:r>
              <a:rPr lang="es-CO" sz="1200" b="1" dirty="0" smtClean="0">
                <a:cs typeface="Arial" pitchFamily="34" charset="0"/>
              </a:rPr>
              <a:t>Proceso de </a:t>
            </a:r>
            <a:r>
              <a:rPr lang="es-CO" sz="1200" b="1" dirty="0" smtClean="0">
                <a:cs typeface="Arial" pitchFamily="34" charset="0"/>
              </a:rPr>
              <a:t>Consultas</a:t>
            </a:r>
          </a:p>
          <a:p>
            <a:pPr algn="ctr">
              <a:buClr>
                <a:schemeClr val="accent4"/>
              </a:buClr>
              <a:buSzPct val="100000"/>
            </a:pPr>
            <a:r>
              <a:rPr lang="es-CO" sz="1200" b="1" dirty="0" smtClean="0">
                <a:cs typeface="Arial" pitchFamily="34" charset="0"/>
              </a:rPr>
              <a:t>En Línea y en BATCH</a:t>
            </a:r>
            <a:endParaRPr lang="es-CO" sz="1200" b="1" dirty="0" smtClean="0">
              <a:cs typeface="Arial" pitchFamily="34" charset="0"/>
            </a:endParaRPr>
          </a:p>
        </p:txBody>
      </p:sp>
      <p:pic>
        <p:nvPicPr>
          <p:cNvPr id="87" name="Picture 69" descr="j0424388"/>
          <p:cNvPicPr>
            <a:picLocks noChangeAspect="1" noChangeArrowheads="1"/>
          </p:cNvPicPr>
          <p:nvPr/>
        </p:nvPicPr>
        <p:blipFill>
          <a:blip r:embed="rId3"/>
          <a:srcRect/>
          <a:stretch>
            <a:fillRect/>
          </a:stretch>
        </p:blipFill>
        <p:spPr bwMode="auto">
          <a:xfrm>
            <a:off x="5846201" y="3983737"/>
            <a:ext cx="893689" cy="558933"/>
          </a:xfrm>
          <a:prstGeom prst="rect">
            <a:avLst/>
          </a:prstGeom>
          <a:noFill/>
        </p:spPr>
      </p:pic>
      <p:sp>
        <p:nvSpPr>
          <p:cNvPr id="88" name="87 CuadroTexto"/>
          <p:cNvSpPr txBox="1"/>
          <p:nvPr/>
        </p:nvSpPr>
        <p:spPr>
          <a:xfrm>
            <a:off x="5245412" y="5483176"/>
            <a:ext cx="2443559" cy="551090"/>
          </a:xfrm>
          <a:prstGeom prst="rect">
            <a:avLst/>
          </a:prstGeom>
          <a:noFill/>
        </p:spPr>
        <p:txBody>
          <a:bodyPr wrap="square" tIns="90000" bIns="90000" rtlCol="0" anchor="t">
            <a:spAutoFit/>
          </a:bodyPr>
          <a:lstStyle/>
          <a:p>
            <a:pPr algn="ctr">
              <a:buClr>
                <a:schemeClr val="accent4"/>
              </a:buClr>
              <a:buSzPct val="100000"/>
            </a:pPr>
            <a:r>
              <a:rPr lang="es-CO" sz="1200" b="1" dirty="0" smtClean="0">
                <a:cs typeface="Arial" pitchFamily="34" charset="0"/>
              </a:rPr>
              <a:t>Modulo  Interno Consulta  </a:t>
            </a:r>
            <a:r>
              <a:rPr lang="es-CO" sz="1200" b="1" dirty="0" err="1" smtClean="0">
                <a:cs typeface="Arial" pitchFamily="34" charset="0"/>
              </a:rPr>
              <a:t>diariaTIGO</a:t>
            </a:r>
            <a:r>
              <a:rPr lang="es-CO" sz="1200" b="1" dirty="0" smtClean="0">
                <a:cs typeface="Arial" pitchFamily="34" charset="0"/>
              </a:rPr>
              <a:t>-UNE</a:t>
            </a:r>
          </a:p>
        </p:txBody>
      </p:sp>
      <p:cxnSp>
        <p:nvCxnSpPr>
          <p:cNvPr id="91" name="90 Conector recto de flecha"/>
          <p:cNvCxnSpPr/>
          <p:nvPr/>
        </p:nvCxnSpPr>
        <p:spPr>
          <a:xfrm>
            <a:off x="4392244" y="5168049"/>
            <a:ext cx="1265605" cy="387879"/>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96" name="Picture 4" descr="People Icons: User group Icon"/>
          <p:cNvPicPr>
            <a:picLocks noChangeAspect="1" noChangeArrowheads="1"/>
          </p:cNvPicPr>
          <p:nvPr/>
        </p:nvPicPr>
        <p:blipFill>
          <a:blip r:embed="rId4" cstate="print"/>
          <a:srcRect/>
          <a:stretch>
            <a:fillRect/>
          </a:stretch>
        </p:blipFill>
        <p:spPr bwMode="auto">
          <a:xfrm flipH="1">
            <a:off x="7688971" y="5200565"/>
            <a:ext cx="739854" cy="860527"/>
          </a:xfrm>
          <a:prstGeom prst="rect">
            <a:avLst/>
          </a:prstGeom>
          <a:noFill/>
          <a:ln w="9525">
            <a:noFill/>
            <a:miter lim="800000"/>
            <a:headEnd/>
            <a:tailEnd/>
          </a:ln>
          <a:effectLst>
            <a:outerShdw dist="139700" dir="2700000" algn="tl" rotWithShape="0">
              <a:srgbClr val="333333">
                <a:alpha val="64999"/>
              </a:srgbClr>
            </a:outerShdw>
          </a:effectLst>
        </p:spPr>
      </p:pic>
      <p:cxnSp>
        <p:nvCxnSpPr>
          <p:cNvPr id="98" name="97 Conector recto de flecha"/>
          <p:cNvCxnSpPr/>
          <p:nvPr/>
        </p:nvCxnSpPr>
        <p:spPr>
          <a:xfrm>
            <a:off x="2183131" y="5703581"/>
            <a:ext cx="3474718" cy="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1 Título"/>
          <p:cNvSpPr>
            <a:spLocks noGrp="1"/>
          </p:cNvSpPr>
          <p:nvPr>
            <p:ph type="title"/>
          </p:nvPr>
        </p:nvSpPr>
        <p:spPr>
          <a:xfrm>
            <a:off x="598169" y="0"/>
            <a:ext cx="8127945" cy="831600"/>
          </a:xfrm>
        </p:spPr>
        <p:txBody>
          <a:bodyPr>
            <a:normAutofit fontScale="90000"/>
          </a:bodyPr>
          <a:lstStyle/>
          <a:p>
            <a:r>
              <a:rPr lang="es-CO" sz="2800" dirty="0" smtClean="0"/>
              <a:t>SARLAFT: Proceso de descarga de listas  y consolidación de Consultas</a:t>
            </a:r>
            <a:endParaRPr lang="es-CO" sz="2800" dirty="0"/>
          </a:p>
        </p:txBody>
      </p:sp>
      <p:pic>
        <p:nvPicPr>
          <p:cNvPr id="103" name="Picture 67" descr="j0433943"/>
          <p:cNvPicPr>
            <a:picLocks noChangeAspect="1" noChangeArrowheads="1"/>
          </p:cNvPicPr>
          <p:nvPr/>
        </p:nvPicPr>
        <p:blipFill>
          <a:blip r:embed="rId5"/>
          <a:srcRect/>
          <a:stretch>
            <a:fillRect/>
          </a:stretch>
        </p:blipFill>
        <p:spPr bwMode="auto">
          <a:xfrm>
            <a:off x="8058898" y="3540173"/>
            <a:ext cx="1002497" cy="1002497"/>
          </a:xfrm>
          <a:prstGeom prst="rect">
            <a:avLst/>
          </a:prstGeom>
          <a:noFill/>
        </p:spPr>
      </p:pic>
      <p:sp>
        <p:nvSpPr>
          <p:cNvPr id="64" name="63 Rectángulo"/>
          <p:cNvSpPr/>
          <p:nvPr/>
        </p:nvSpPr>
        <p:spPr>
          <a:xfrm>
            <a:off x="962128" y="727659"/>
            <a:ext cx="7155179" cy="923330"/>
          </a:xfrm>
          <a:prstGeom prst="rect">
            <a:avLst/>
          </a:prstGeom>
          <a:solidFill>
            <a:schemeClr val="bg2">
              <a:lumMod val="90000"/>
            </a:schemeClr>
          </a:solidFill>
        </p:spPr>
        <p:txBody>
          <a:bodyPr wrap="square">
            <a:spAutoFit/>
          </a:bodyPr>
          <a:lstStyle/>
          <a:p>
            <a:pPr marL="457200" indent="-457200">
              <a:buFont typeface="+mj-lt"/>
              <a:buAutoNum type="arabicPeriod"/>
            </a:pPr>
            <a:r>
              <a:rPr lang="es-ES" b="1" dirty="0" smtClean="0"/>
              <a:t>Implementación automática de consultas a listas ONU y  OFAC(Servicio de Consulta en </a:t>
            </a:r>
            <a:r>
              <a:rPr lang="es-ES" b="1" dirty="0" err="1" smtClean="0"/>
              <a:t>linea</a:t>
            </a:r>
            <a:r>
              <a:rPr lang="es-ES" b="1" dirty="0" smtClean="0"/>
              <a:t>): </a:t>
            </a:r>
            <a:r>
              <a:rPr lang="es-ES" dirty="0" smtClean="0"/>
              <a:t>Permite validar el servicio de consulta a listas ONU y OFAC.</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a:xfrm>
            <a:off x="738505" y="796800"/>
            <a:ext cx="7643495" cy="831600"/>
          </a:xfrm>
          <a:prstGeom prst="rect">
            <a:avLst/>
          </a:prstGeom>
        </p:spPr>
        <p:txBody>
          <a:bodyPr vert="horz" lIns="0" tIns="45720" rIns="0" bIns="45720" rtlCol="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CO" sz="3200" b="1" i="0" u="none" strike="noStrike" kern="1200" cap="none" spc="0" normalizeH="0" baseline="0" noProof="0" dirty="0" smtClean="0">
                <a:ln>
                  <a:noFill/>
                </a:ln>
                <a:solidFill>
                  <a:srgbClr val="005697"/>
                </a:solidFill>
                <a:effectLst/>
                <a:uLnTx/>
                <a:uFillTx/>
                <a:latin typeface="+mj-lt"/>
                <a:ea typeface="+mj-ea"/>
                <a:cs typeface="+mj-cs"/>
              </a:rPr>
              <a:t>Requisitos 2: </a:t>
            </a:r>
            <a:r>
              <a:rPr kumimoji="0" lang="es-CO" sz="2800" b="1" i="0" u="none" strike="noStrike" kern="1200" cap="none" spc="0" normalizeH="0" baseline="0" noProof="0" dirty="0" smtClean="0">
                <a:ln>
                  <a:noFill/>
                </a:ln>
                <a:solidFill>
                  <a:srgbClr val="005697"/>
                </a:solidFill>
                <a:effectLst/>
                <a:uLnTx/>
                <a:uFillTx/>
                <a:latin typeface="+mj-lt"/>
                <a:ea typeface="+mj-ea"/>
                <a:cs typeface="+mj-cs"/>
              </a:rPr>
              <a:t>Portal </a:t>
            </a:r>
            <a:r>
              <a:rPr kumimoji="0" lang="es-CO" sz="2800" b="1" i="0" u="none" strike="noStrike" kern="1200" cap="none" spc="0" normalizeH="0" baseline="0" noProof="0" dirty="0" smtClean="0">
                <a:ln>
                  <a:noFill/>
                </a:ln>
                <a:solidFill>
                  <a:srgbClr val="005697"/>
                </a:solidFill>
                <a:effectLst/>
                <a:uLnTx/>
                <a:uFillTx/>
                <a:latin typeface="+mj-lt"/>
                <a:ea typeface="+mj-ea"/>
                <a:cs typeface="+mj-cs"/>
              </a:rPr>
              <a:t>de consultas manuales – </a:t>
            </a:r>
            <a:r>
              <a:rPr kumimoji="0" lang="es-CO" sz="2800" b="1" i="0" u="none" strike="noStrike" kern="1200" cap="none" spc="0" normalizeH="0" baseline="0" noProof="0" dirty="0" smtClean="0">
                <a:ln>
                  <a:noFill/>
                </a:ln>
                <a:solidFill>
                  <a:srgbClr val="005697"/>
                </a:solidFill>
                <a:effectLst/>
                <a:uLnTx/>
                <a:uFillTx/>
                <a:latin typeface="+mj-lt"/>
                <a:ea typeface="+mj-ea"/>
                <a:cs typeface="+mj-cs"/>
              </a:rPr>
              <a:t> punto de inserción del enlace</a:t>
            </a:r>
            <a:r>
              <a:rPr kumimoji="0" lang="es-CO" sz="2800" b="1" i="0" u="none" strike="noStrike" kern="1200" cap="none" spc="0" normalizeH="0" noProof="0" dirty="0" smtClean="0">
                <a:ln>
                  <a:noFill/>
                </a:ln>
                <a:solidFill>
                  <a:srgbClr val="005697"/>
                </a:solidFill>
                <a:effectLst/>
                <a:uLnTx/>
                <a:uFillTx/>
                <a:latin typeface="+mj-lt"/>
                <a:ea typeface="+mj-ea"/>
                <a:cs typeface="+mj-cs"/>
              </a:rPr>
              <a:t> </a:t>
            </a:r>
            <a:r>
              <a:rPr kumimoji="0" lang="es-CO" sz="2800" b="1" i="0" u="none" strike="noStrike" kern="1200" cap="none" spc="0" normalizeH="0" noProof="0" dirty="0" smtClean="0">
                <a:ln>
                  <a:noFill/>
                </a:ln>
                <a:solidFill>
                  <a:srgbClr val="005697"/>
                </a:solidFill>
                <a:effectLst/>
                <a:uLnTx/>
                <a:uFillTx/>
                <a:latin typeface="+mj-lt"/>
                <a:ea typeface="+mj-ea"/>
                <a:cs typeface="+mj-cs"/>
              </a:rPr>
              <a:t>al formulario de consulta en el portal</a:t>
            </a:r>
            <a:endParaRPr kumimoji="0" lang="es-CO" sz="3200" b="1" i="0" u="none" strike="noStrike" kern="1200" cap="none" spc="0" normalizeH="0" baseline="0" noProof="0" dirty="0">
              <a:ln>
                <a:noFill/>
              </a:ln>
              <a:solidFill>
                <a:srgbClr val="005697"/>
              </a:solidFill>
              <a:effectLst/>
              <a:uLnTx/>
              <a:uFillTx/>
              <a:latin typeface="+mj-lt"/>
              <a:ea typeface="+mj-ea"/>
              <a:cs typeface="+mj-cs"/>
            </a:endParaRPr>
          </a:p>
        </p:txBody>
      </p:sp>
      <p:grpSp>
        <p:nvGrpSpPr>
          <p:cNvPr id="12" name="11 Grupo"/>
          <p:cNvGrpSpPr/>
          <p:nvPr/>
        </p:nvGrpSpPr>
        <p:grpSpPr>
          <a:xfrm>
            <a:off x="234950" y="1765560"/>
            <a:ext cx="8674100" cy="4876800"/>
            <a:chOff x="234950" y="1765560"/>
            <a:chExt cx="8674100" cy="4876800"/>
          </a:xfrm>
        </p:grpSpPr>
        <p:pic>
          <p:nvPicPr>
            <p:cNvPr id="48130" name="Picture 2"/>
            <p:cNvPicPr>
              <a:picLocks noChangeAspect="1" noChangeArrowheads="1"/>
            </p:cNvPicPr>
            <p:nvPr/>
          </p:nvPicPr>
          <p:blipFill>
            <a:blip r:embed="rId2"/>
            <a:srcRect/>
            <a:stretch>
              <a:fillRect/>
            </a:stretch>
          </p:blipFill>
          <p:spPr bwMode="auto">
            <a:xfrm>
              <a:off x="234950" y="1765560"/>
              <a:ext cx="8674100" cy="4876800"/>
            </a:xfrm>
            <a:prstGeom prst="rect">
              <a:avLst/>
            </a:prstGeom>
            <a:noFill/>
            <a:ln w="9525">
              <a:noFill/>
              <a:miter lim="800000"/>
              <a:headEnd/>
              <a:tailEnd/>
            </a:ln>
          </p:spPr>
        </p:pic>
        <p:grpSp>
          <p:nvGrpSpPr>
            <p:cNvPr id="11" name="10 Grupo"/>
            <p:cNvGrpSpPr/>
            <p:nvPr/>
          </p:nvGrpSpPr>
          <p:grpSpPr>
            <a:xfrm>
              <a:off x="2232265" y="2648442"/>
              <a:ext cx="5250314" cy="1197025"/>
              <a:chOff x="2232265" y="2008362"/>
              <a:chExt cx="5250314" cy="1197025"/>
            </a:xfrm>
          </p:grpSpPr>
          <p:sp>
            <p:nvSpPr>
              <p:cNvPr id="8" name="7 CuadroTexto"/>
              <p:cNvSpPr txBox="1"/>
              <p:nvPr/>
            </p:nvSpPr>
            <p:spPr>
              <a:xfrm>
                <a:off x="6397698" y="2171295"/>
                <a:ext cx="1084881" cy="215444"/>
              </a:xfrm>
              <a:prstGeom prst="rect">
                <a:avLst/>
              </a:prstGeom>
              <a:noFill/>
            </p:spPr>
            <p:txBody>
              <a:bodyPr wrap="square" rtlCol="0">
                <a:spAutoFit/>
              </a:bodyPr>
              <a:lstStyle/>
              <a:p>
                <a:pPr>
                  <a:buFont typeface="Wingdings" pitchFamily="2" charset="2"/>
                  <a:buChar char="§"/>
                </a:pPr>
                <a:r>
                  <a:rPr lang="es-CO" sz="800" b="1" dirty="0" smtClean="0">
                    <a:solidFill>
                      <a:srgbClr val="FF0000"/>
                    </a:solidFill>
                  </a:rPr>
                  <a:t>  </a:t>
                </a:r>
                <a:r>
                  <a:rPr lang="es-CO" sz="800" b="1" u="sng" dirty="0" smtClean="0">
                    <a:solidFill>
                      <a:srgbClr val="FF0000"/>
                    </a:solidFill>
                  </a:rPr>
                  <a:t>Consultas LAFT</a:t>
                </a:r>
                <a:endParaRPr lang="es-CO" sz="800" b="1" u="sng" dirty="0">
                  <a:solidFill>
                    <a:srgbClr val="FF0000"/>
                  </a:solidFill>
                </a:endParaRPr>
              </a:p>
            </p:txBody>
          </p:sp>
          <p:sp>
            <p:nvSpPr>
              <p:cNvPr id="10" name="9 Flecha arriba"/>
              <p:cNvSpPr/>
              <p:nvPr/>
            </p:nvSpPr>
            <p:spPr>
              <a:xfrm rot="3603703">
                <a:off x="5300836" y="1968089"/>
                <a:ext cx="1197025" cy="1277572"/>
              </a:xfrm>
              <a:prstGeom prst="upArrow">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8 CuadroTexto"/>
              <p:cNvSpPr txBox="1"/>
              <p:nvPr/>
            </p:nvSpPr>
            <p:spPr>
              <a:xfrm>
                <a:off x="2232265" y="2528047"/>
                <a:ext cx="3262612" cy="646331"/>
              </a:xfrm>
              <a:prstGeom prst="rect">
                <a:avLst/>
              </a:prstGeom>
              <a:solidFill>
                <a:schemeClr val="accent1">
                  <a:lumMod val="60000"/>
                  <a:lumOff val="40000"/>
                </a:schemeClr>
              </a:solidFill>
            </p:spPr>
            <p:txBody>
              <a:bodyPr wrap="square" rtlCol="0">
                <a:spAutoFit/>
              </a:bodyPr>
              <a:lstStyle/>
              <a:p>
                <a:pPr algn="ctr"/>
                <a:r>
                  <a:rPr lang="es-CO" b="1" dirty="0" smtClean="0">
                    <a:solidFill>
                      <a:srgbClr val="FF0000"/>
                    </a:solidFill>
                  </a:rPr>
                  <a:t>Enlace de acceso al formulario de consultas </a:t>
                </a:r>
                <a:endParaRPr lang="es-CO" b="1" dirty="0">
                  <a:solidFill>
                    <a:srgbClr val="FF0000"/>
                  </a:solidFill>
                </a:endParaRPr>
              </a:p>
            </p:txBody>
          </p:sp>
        </p:gr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solidFill>
                  <a:srgbClr val="005697"/>
                </a:solidFill>
              </a:rPr>
              <a:t>Requisitos 2</a:t>
            </a:r>
            <a:r>
              <a:rPr lang="es-CO" dirty="0" smtClean="0">
                <a:solidFill>
                  <a:srgbClr val="005697"/>
                </a:solidFill>
              </a:rPr>
              <a:t>: </a:t>
            </a:r>
            <a:r>
              <a:rPr lang="es-CO" sz="3600" dirty="0" smtClean="0">
                <a:solidFill>
                  <a:srgbClr val="005697"/>
                </a:solidFill>
              </a:rPr>
              <a:t>Cont.</a:t>
            </a:r>
            <a:endParaRPr lang="es-CO" sz="3600" dirty="0"/>
          </a:p>
        </p:txBody>
      </p:sp>
      <p:pic>
        <p:nvPicPr>
          <p:cNvPr id="49154" name="Picture 2"/>
          <p:cNvPicPr>
            <a:picLocks noChangeAspect="1" noChangeArrowheads="1"/>
          </p:cNvPicPr>
          <p:nvPr/>
        </p:nvPicPr>
        <p:blipFill>
          <a:blip r:embed="rId2"/>
          <a:srcRect/>
          <a:stretch>
            <a:fillRect/>
          </a:stretch>
        </p:blipFill>
        <p:spPr bwMode="auto">
          <a:xfrm>
            <a:off x="612188" y="1200150"/>
            <a:ext cx="6152563" cy="2249149"/>
          </a:xfrm>
          <a:prstGeom prst="rect">
            <a:avLst/>
          </a:prstGeom>
          <a:noFill/>
          <a:ln w="9525">
            <a:noFill/>
            <a:miter lim="800000"/>
            <a:headEnd/>
            <a:tailEnd/>
          </a:ln>
        </p:spPr>
      </p:pic>
      <p:sp>
        <p:nvSpPr>
          <p:cNvPr id="5" name="4 Rectángulo"/>
          <p:cNvSpPr/>
          <p:nvPr/>
        </p:nvSpPr>
        <p:spPr>
          <a:xfrm>
            <a:off x="3824888" y="4587240"/>
            <a:ext cx="4861911" cy="1323439"/>
          </a:xfrm>
          <a:prstGeom prst="rect">
            <a:avLst/>
          </a:prstGeom>
        </p:spPr>
        <p:txBody>
          <a:bodyPr wrap="square">
            <a:spAutoFit/>
          </a:bodyPr>
          <a:lstStyle/>
          <a:p>
            <a:r>
              <a:rPr lang="es-CO" sz="1600" b="1" dirty="0" smtClean="0">
                <a:solidFill>
                  <a:schemeClr val="bg1">
                    <a:lumMod val="50000"/>
                  </a:schemeClr>
                </a:solidFill>
                <a:latin typeface="Tahoma" pitchFamily="34" charset="0"/>
                <a:ea typeface="Times New Roman" pitchFamily="18" charset="0"/>
                <a:cs typeface="Tahoma" pitchFamily="34" charset="0"/>
              </a:rPr>
              <a:t>Aparecerá una ventana emergente, en la cual se le solicitara enviar </a:t>
            </a:r>
            <a:r>
              <a:rPr lang="es-CO" sz="1600" b="1" dirty="0" err="1" smtClean="0">
                <a:solidFill>
                  <a:srgbClr val="FF0000"/>
                </a:solidFill>
                <a:latin typeface="Tahoma" pitchFamily="34" charset="0"/>
                <a:ea typeface="Times New Roman" pitchFamily="18" charset="0"/>
                <a:cs typeface="Tahoma" pitchFamily="34" charset="0"/>
              </a:rPr>
              <a:t>login</a:t>
            </a:r>
            <a:r>
              <a:rPr lang="es-CO" sz="1600" b="1" dirty="0" smtClean="0">
                <a:solidFill>
                  <a:schemeClr val="bg1">
                    <a:lumMod val="50000"/>
                  </a:schemeClr>
                </a:solidFill>
                <a:latin typeface="Tahoma" pitchFamily="34" charset="0"/>
                <a:ea typeface="Times New Roman" pitchFamily="18" charset="0"/>
                <a:cs typeface="Tahoma" pitchFamily="34" charset="0"/>
              </a:rPr>
              <a:t> y </a:t>
            </a:r>
            <a:r>
              <a:rPr lang="es-CO" sz="1600" b="1" dirty="0" err="1" smtClean="0">
                <a:solidFill>
                  <a:srgbClr val="FF0000"/>
                </a:solidFill>
                <a:latin typeface="Tahoma" pitchFamily="34" charset="0"/>
                <a:ea typeface="Times New Roman" pitchFamily="18" charset="0"/>
                <a:cs typeface="Tahoma" pitchFamily="34" charset="0"/>
              </a:rPr>
              <a:t>password</a:t>
            </a:r>
            <a:r>
              <a:rPr lang="es-CO" sz="1600" b="1" dirty="0" smtClean="0">
                <a:solidFill>
                  <a:schemeClr val="bg1">
                    <a:lumMod val="50000"/>
                  </a:schemeClr>
                </a:solidFill>
                <a:latin typeface="Tahoma" pitchFamily="34" charset="0"/>
                <a:ea typeface="Times New Roman" pitchFamily="18" charset="0"/>
                <a:cs typeface="Tahoma" pitchFamily="34" charset="0"/>
              </a:rPr>
              <a:t> de acceso al formulario de </a:t>
            </a:r>
            <a:r>
              <a:rPr lang="es-CO" sz="1600" b="1" dirty="0" smtClean="0">
                <a:solidFill>
                  <a:schemeClr val="bg1">
                    <a:lumMod val="50000"/>
                  </a:schemeClr>
                </a:solidFill>
                <a:latin typeface="Tahoma" pitchFamily="34" charset="0"/>
                <a:ea typeface="Times New Roman" pitchFamily="18" charset="0"/>
                <a:cs typeface="Tahoma" pitchFamily="34" charset="0"/>
              </a:rPr>
              <a:t>consultas, posteriormente una vez se valide en el sistema le llevara a la ventana siguiente.</a:t>
            </a:r>
            <a:endParaRPr lang="es-CO" sz="1600" dirty="0"/>
          </a:p>
        </p:txBody>
      </p:sp>
      <p:sp>
        <p:nvSpPr>
          <p:cNvPr id="6" name="5 CuadroTexto"/>
          <p:cNvSpPr txBox="1"/>
          <p:nvPr/>
        </p:nvSpPr>
        <p:spPr>
          <a:xfrm>
            <a:off x="4553032" y="2176273"/>
            <a:ext cx="1084881" cy="215444"/>
          </a:xfrm>
          <a:prstGeom prst="rect">
            <a:avLst/>
          </a:prstGeom>
          <a:noFill/>
        </p:spPr>
        <p:txBody>
          <a:bodyPr wrap="square" rtlCol="0">
            <a:spAutoFit/>
          </a:bodyPr>
          <a:lstStyle/>
          <a:p>
            <a:pPr>
              <a:buFont typeface="Wingdings" pitchFamily="2" charset="2"/>
              <a:buChar char="§"/>
            </a:pPr>
            <a:r>
              <a:rPr lang="es-CO" sz="800" b="1" dirty="0" smtClean="0">
                <a:solidFill>
                  <a:srgbClr val="FF0000"/>
                </a:solidFill>
              </a:rPr>
              <a:t>  </a:t>
            </a:r>
            <a:r>
              <a:rPr lang="es-CO" sz="800" b="1" u="sng" dirty="0" smtClean="0">
                <a:solidFill>
                  <a:srgbClr val="FF0000"/>
                </a:solidFill>
              </a:rPr>
              <a:t>Consultas LAFT</a:t>
            </a:r>
            <a:endParaRPr lang="es-CO" sz="800" b="1" u="sng" dirty="0">
              <a:solidFill>
                <a:srgbClr val="FF0000"/>
              </a:solidFill>
            </a:endParaRPr>
          </a:p>
        </p:txBody>
      </p:sp>
      <p:sp>
        <p:nvSpPr>
          <p:cNvPr id="7" name="6 Flecha arriba"/>
          <p:cNvSpPr/>
          <p:nvPr/>
        </p:nvSpPr>
        <p:spPr>
          <a:xfrm rot="3603703">
            <a:off x="3456170" y="1973067"/>
            <a:ext cx="1197025" cy="1277572"/>
          </a:xfrm>
          <a:prstGeom prst="upArrow">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7 CuadroTexto"/>
          <p:cNvSpPr txBox="1"/>
          <p:nvPr/>
        </p:nvSpPr>
        <p:spPr>
          <a:xfrm>
            <a:off x="387599" y="2533025"/>
            <a:ext cx="3262612" cy="646331"/>
          </a:xfrm>
          <a:prstGeom prst="rect">
            <a:avLst/>
          </a:prstGeom>
          <a:solidFill>
            <a:schemeClr val="accent1">
              <a:lumMod val="60000"/>
              <a:lumOff val="40000"/>
            </a:schemeClr>
          </a:solidFill>
        </p:spPr>
        <p:txBody>
          <a:bodyPr wrap="square" rtlCol="0">
            <a:spAutoFit/>
          </a:bodyPr>
          <a:lstStyle/>
          <a:p>
            <a:pPr algn="ctr"/>
            <a:r>
              <a:rPr lang="es-CO" b="1" dirty="0" smtClean="0">
                <a:solidFill>
                  <a:srgbClr val="FF0000"/>
                </a:solidFill>
              </a:rPr>
              <a:t>Enlace de acceso al formulario de consultas </a:t>
            </a:r>
            <a:endParaRPr lang="es-CO" b="1" dirty="0">
              <a:solidFill>
                <a:srgbClr val="FF0000"/>
              </a:solidFill>
            </a:endParaRPr>
          </a:p>
        </p:txBody>
      </p:sp>
      <p:cxnSp>
        <p:nvCxnSpPr>
          <p:cNvPr id="10" name="9 Conector recto de flecha"/>
          <p:cNvCxnSpPr/>
          <p:nvPr/>
        </p:nvCxnSpPr>
        <p:spPr>
          <a:xfrm flipH="1">
            <a:off x="3764280" y="2345997"/>
            <a:ext cx="1385953" cy="1936443"/>
          </a:xfrm>
          <a:prstGeom prst="straightConnector1">
            <a:avLst/>
          </a:prstGeom>
          <a:ln w="47625">
            <a:tailEnd type="arrow"/>
          </a:ln>
        </p:spPr>
        <p:style>
          <a:lnRef idx="2">
            <a:schemeClr val="accent1"/>
          </a:lnRef>
          <a:fillRef idx="0">
            <a:schemeClr val="accent1"/>
          </a:fillRef>
          <a:effectRef idx="1">
            <a:schemeClr val="accent1"/>
          </a:effectRef>
          <a:fontRef idx="minor">
            <a:schemeClr val="tx1"/>
          </a:fontRef>
        </p:style>
      </p:cxnSp>
      <p:grpSp>
        <p:nvGrpSpPr>
          <p:cNvPr id="14" name="13 Grupo"/>
          <p:cNvGrpSpPr/>
          <p:nvPr/>
        </p:nvGrpSpPr>
        <p:grpSpPr>
          <a:xfrm>
            <a:off x="768646" y="3647420"/>
            <a:ext cx="2881565" cy="2128540"/>
            <a:chOff x="768646" y="3647420"/>
            <a:chExt cx="2881565" cy="2128540"/>
          </a:xfrm>
        </p:grpSpPr>
        <p:sp>
          <p:nvSpPr>
            <p:cNvPr id="11" name="10 Rectángulo redondeado"/>
            <p:cNvSpPr/>
            <p:nvPr/>
          </p:nvSpPr>
          <p:spPr>
            <a:xfrm>
              <a:off x="768646" y="3647420"/>
              <a:ext cx="2881565" cy="2128540"/>
            </a:xfrm>
            <a:prstGeom prst="roundRect">
              <a:avLst/>
            </a:prstGeom>
            <a:gradFill>
              <a:gsLst>
                <a:gs pos="0">
                  <a:srgbClr val="8488C4"/>
                </a:gs>
                <a:gs pos="53000">
                  <a:srgbClr val="D4DEFF"/>
                </a:gs>
                <a:gs pos="83000">
                  <a:srgbClr val="D4DEFF"/>
                </a:gs>
                <a:gs pos="100000">
                  <a:srgbClr val="96AB94"/>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r>
                <a:rPr lang="es-CO" b="1" dirty="0" smtClean="0">
                  <a:solidFill>
                    <a:schemeClr val="tx1">
                      <a:lumMod val="75000"/>
                    </a:schemeClr>
                  </a:solidFill>
                </a:rPr>
                <a:t>Digite por favor los datos siguientes: </a:t>
              </a:r>
            </a:p>
            <a:p>
              <a:r>
                <a:rPr lang="es-CO" b="1" dirty="0" smtClean="0">
                  <a:solidFill>
                    <a:schemeClr val="tx1">
                      <a:lumMod val="75000"/>
                    </a:schemeClr>
                  </a:solidFill>
                </a:rPr>
                <a:t>LOGIN:</a:t>
              </a:r>
            </a:p>
            <a:p>
              <a:endParaRPr lang="es-CO" b="1" dirty="0" smtClean="0">
                <a:solidFill>
                  <a:schemeClr val="tx1">
                    <a:lumMod val="75000"/>
                  </a:schemeClr>
                </a:solidFill>
              </a:endParaRPr>
            </a:p>
            <a:p>
              <a:r>
                <a:rPr lang="es-CO" b="1" dirty="0" smtClean="0">
                  <a:solidFill>
                    <a:schemeClr val="tx1">
                      <a:lumMod val="75000"/>
                    </a:schemeClr>
                  </a:solidFill>
                </a:rPr>
                <a:t>CLAVE:  </a:t>
              </a:r>
              <a:endParaRPr lang="es-CO" b="1" dirty="0">
                <a:solidFill>
                  <a:schemeClr val="tx1">
                    <a:lumMod val="75000"/>
                  </a:schemeClr>
                </a:solidFill>
              </a:endParaRPr>
            </a:p>
          </p:txBody>
        </p:sp>
        <p:sp>
          <p:nvSpPr>
            <p:cNvPr id="12" name="11 Rectángulo"/>
            <p:cNvSpPr/>
            <p:nvPr/>
          </p:nvSpPr>
          <p:spPr>
            <a:xfrm>
              <a:off x="1722120" y="4587240"/>
              <a:ext cx="1691640" cy="3962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p:nvSpPr>
          <p:spPr>
            <a:xfrm>
              <a:off x="1722120" y="5135880"/>
              <a:ext cx="1691640" cy="3962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941053" y="191864"/>
            <a:ext cx="7090427" cy="666956"/>
          </a:xfrm>
        </p:spPr>
        <p:txBody>
          <a:bodyPr/>
          <a:lstStyle/>
          <a:p>
            <a:r>
              <a:rPr lang="es-CO" sz="3200" dirty="0" smtClean="0"/>
              <a:t>Formulario </a:t>
            </a:r>
            <a:r>
              <a:rPr lang="es-CO" sz="3200" dirty="0" smtClean="0"/>
              <a:t>de consultas manuales</a:t>
            </a:r>
            <a:endParaRPr lang="es-CO" sz="3200" dirty="0"/>
          </a:p>
        </p:txBody>
      </p:sp>
      <p:grpSp>
        <p:nvGrpSpPr>
          <p:cNvPr id="6" name="5 Grupo"/>
          <p:cNvGrpSpPr/>
          <p:nvPr/>
        </p:nvGrpSpPr>
        <p:grpSpPr>
          <a:xfrm>
            <a:off x="350520" y="1444406"/>
            <a:ext cx="7680960" cy="3481508"/>
            <a:chOff x="350520" y="2118360"/>
            <a:chExt cx="7680960" cy="3481508"/>
          </a:xfrm>
        </p:grpSpPr>
        <p:sp>
          <p:nvSpPr>
            <p:cNvPr id="7" name="6 Rectángulo redondeado"/>
            <p:cNvSpPr/>
            <p:nvPr/>
          </p:nvSpPr>
          <p:spPr>
            <a:xfrm>
              <a:off x="350520" y="2118360"/>
              <a:ext cx="7680960" cy="3481508"/>
            </a:xfrm>
            <a:prstGeom prst="roundRect">
              <a:avLst/>
            </a:prstGeom>
            <a:solidFill>
              <a:schemeClr val="accent5">
                <a:lumMod val="20000"/>
                <a:lumOff val="80000"/>
                <a:alpha val="0"/>
              </a:schemeClr>
            </a:solidFill>
            <a:ln>
              <a:solidFill>
                <a:schemeClr val="accent5">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Rectangle 1"/>
            <p:cNvSpPr>
              <a:spLocks noChangeArrowheads="1"/>
            </p:cNvSpPr>
            <p:nvPr/>
          </p:nvSpPr>
          <p:spPr bwMode="auto">
            <a:xfrm>
              <a:off x="1097280" y="3276600"/>
              <a:ext cx="6285295"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b="1" i="0" u="none" strike="noStrike" cap="none" normalizeH="0" baseline="0" dirty="0" smtClean="0">
                  <a:ln>
                    <a:noFill/>
                  </a:ln>
                  <a:solidFill>
                    <a:schemeClr val="bg1">
                      <a:lumMod val="50000"/>
                    </a:schemeClr>
                  </a:solidFill>
                  <a:effectLst/>
                  <a:latin typeface="Tahoma" pitchFamily="34" charset="0"/>
                  <a:ea typeface="Times New Roman" pitchFamily="18" charset="0"/>
                  <a:cs typeface="Tahoma" pitchFamily="34" charset="0"/>
                </a:rPr>
                <a:t>Ingrese los </a:t>
              </a:r>
              <a:r>
                <a:rPr kumimoji="0" lang="es-CO" b="1" i="0" u="none" strike="noStrike" cap="none" normalizeH="0" baseline="0" dirty="0" smtClean="0">
                  <a:ln>
                    <a:noFill/>
                  </a:ln>
                  <a:solidFill>
                    <a:schemeClr val="bg1">
                      <a:lumMod val="50000"/>
                    </a:schemeClr>
                  </a:solidFill>
                  <a:effectLst/>
                  <a:latin typeface="Tahoma" pitchFamily="34" charset="0"/>
                  <a:ea typeface="Times New Roman" pitchFamily="18" charset="0"/>
                  <a:cs typeface="Tahoma" pitchFamily="34" charset="0"/>
                </a:rPr>
                <a:t>datos a consultar </a:t>
              </a:r>
              <a:r>
                <a:rPr kumimoji="0" lang="es-CO" b="1" i="0" u="none" strike="noStrike" cap="none" normalizeH="0" baseline="0" dirty="0" smtClean="0">
                  <a:ln>
                    <a:noFill/>
                  </a:ln>
                  <a:solidFill>
                    <a:schemeClr val="bg1">
                      <a:lumMod val="50000"/>
                    </a:schemeClr>
                  </a:solidFill>
                  <a:effectLst/>
                  <a:latin typeface="Tahoma" pitchFamily="34" charset="0"/>
                  <a:ea typeface="Times New Roman" pitchFamily="18" charset="0"/>
                  <a:cs typeface="Tahoma" pitchFamily="34" charset="0"/>
                </a:rPr>
                <a:t>por favor:</a:t>
              </a:r>
              <a:endParaRPr kumimoji="0" lang="es-CO" b="1" i="0" u="none" strike="noStrike" cap="none" normalizeH="0" baseline="0" dirty="0" smtClean="0">
                <a:ln>
                  <a:noFill/>
                </a:ln>
                <a:solidFill>
                  <a:schemeClr val="tx1">
                    <a:lumMod val="75000"/>
                  </a:schemeClr>
                </a:solidFill>
                <a:effectLst/>
                <a:latin typeface="Tahoma" pitchFamily="34" charset="0"/>
                <a:ea typeface="Times New Roman" pitchFamily="18" charset="0"/>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400" b="0" i="0" u="none" strike="noStrike" cap="none" normalizeH="0" baseline="0" dirty="0" smtClean="0">
                <a:ln>
                  <a:noFill/>
                </a:ln>
                <a:solidFill>
                  <a:schemeClr val="bg1">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b="1" i="0" u="none" strike="noStrike" cap="none" normalizeH="0" baseline="0" dirty="0" smtClean="0">
                  <a:ln>
                    <a:noFill/>
                  </a:ln>
                  <a:solidFill>
                    <a:schemeClr val="bg1">
                      <a:lumMod val="50000"/>
                    </a:schemeClr>
                  </a:solidFill>
                  <a:effectLst/>
                  <a:latin typeface="Tahoma" pitchFamily="34" charset="0"/>
                  <a:ea typeface="Times New Roman" pitchFamily="18" charset="0"/>
                  <a:cs typeface="Tahoma" pitchFamily="34" charset="0"/>
                </a:rPr>
                <a:t>Nombre: </a:t>
              </a:r>
              <a:r>
                <a:rPr kumimoji="0" lang="es-CO" b="1" i="0" u="none" strike="noStrike" cap="none" normalizeH="0" baseline="0" dirty="0" smtClean="0">
                  <a:ln>
                    <a:noFill/>
                  </a:ln>
                  <a:solidFill>
                    <a:schemeClr val="tx1">
                      <a:lumMod val="75000"/>
                    </a:schemeClr>
                  </a:solidFill>
                  <a:effectLst/>
                  <a:latin typeface="Tahoma" pitchFamily="34" charset="0"/>
                  <a:ea typeface="Times New Roman" pitchFamily="18" charset="0"/>
                  <a:cs typeface="Tahoma" pitchFamily="34" charset="0"/>
                </a:rPr>
                <a:t>XXXX YYYYY</a:t>
              </a:r>
              <a:r>
                <a:rPr kumimoji="0" lang="es-CO" b="1" i="0" u="none" strike="noStrike" cap="none" normalizeH="0" dirty="0" smtClean="0">
                  <a:ln>
                    <a:noFill/>
                  </a:ln>
                  <a:solidFill>
                    <a:schemeClr val="tx1">
                      <a:lumMod val="75000"/>
                    </a:schemeClr>
                  </a:solidFill>
                  <a:effectLst/>
                  <a:latin typeface="Tahoma" pitchFamily="34" charset="0"/>
                  <a:ea typeface="Times New Roman" pitchFamily="18" charset="0"/>
                  <a:cs typeface="Tahoma" pitchFamily="34" charset="0"/>
                </a:rPr>
                <a:t> ZZZZZZ</a:t>
              </a:r>
              <a:endParaRPr kumimoji="0" lang="es-CO" sz="1400" b="0" i="0" u="none" strike="noStrike" cap="none" normalizeH="0" baseline="0" dirty="0" smtClean="0">
                <a:ln>
                  <a:noFill/>
                </a:ln>
                <a:solidFill>
                  <a:schemeClr val="tx1">
                    <a:lumMod val="7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b="1" i="0" u="none" strike="noStrike" cap="none" normalizeH="0" baseline="0" dirty="0" smtClean="0">
                <a:ln>
                  <a:noFill/>
                </a:ln>
                <a:solidFill>
                  <a:schemeClr val="bg1">
                    <a:lumMod val="50000"/>
                  </a:schemeClr>
                </a:solidFill>
                <a:effectLst/>
                <a:latin typeface="Tahoma" pitchFamily="34"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b="1" i="0" u="none" strike="noStrike" cap="none" normalizeH="0" baseline="0" dirty="0" smtClean="0">
                  <a:ln>
                    <a:noFill/>
                  </a:ln>
                  <a:solidFill>
                    <a:schemeClr val="bg1">
                      <a:lumMod val="50000"/>
                    </a:schemeClr>
                  </a:solidFill>
                  <a:effectLst/>
                  <a:latin typeface="Tahoma" pitchFamily="34" charset="0"/>
                  <a:ea typeface="Times New Roman" pitchFamily="18" charset="0"/>
                  <a:cs typeface="Tahoma" pitchFamily="34" charset="0"/>
                </a:rPr>
                <a:t>Documento: </a:t>
              </a:r>
              <a:r>
                <a:rPr kumimoji="0" lang="es-CO" b="1" i="0" u="none" strike="noStrike" cap="none" normalizeH="0" baseline="0" dirty="0" smtClean="0">
                  <a:ln>
                    <a:noFill/>
                  </a:ln>
                  <a:solidFill>
                    <a:schemeClr val="tx1">
                      <a:lumMod val="75000"/>
                    </a:schemeClr>
                  </a:solidFill>
                  <a:effectLst/>
                  <a:latin typeface="Tahoma" pitchFamily="34" charset="0"/>
                  <a:ea typeface="Times New Roman" pitchFamily="18" charset="0"/>
                  <a:cs typeface="Tahoma" pitchFamily="34" charset="0"/>
                </a:rPr>
                <a:t>12345678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sz="2000" b="1" i="0" u="sng" strike="noStrike" cap="none" normalizeH="0" baseline="0" dirty="0" smtClean="0">
                <a:ln>
                  <a:noFill/>
                </a:ln>
                <a:solidFill>
                  <a:schemeClr val="tx1">
                    <a:lumMod val="75000"/>
                  </a:schemeClr>
                </a:solidFill>
                <a:effectLst/>
                <a:latin typeface="Arial" pitchFamily="34" charset="0"/>
                <a:cs typeface="Arial"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r>
                <a:rPr lang="es-CO" sz="2000" b="1" u="sng" dirty="0" smtClean="0">
                  <a:solidFill>
                    <a:schemeClr val="tx1">
                      <a:lumMod val="75000"/>
                    </a:schemeClr>
                  </a:solidFill>
                  <a:latin typeface="Arial" pitchFamily="34" charset="0"/>
                  <a:cs typeface="Arial" pitchFamily="34" charset="0"/>
                </a:rPr>
                <a:t>Enviar</a:t>
              </a:r>
              <a:endParaRPr kumimoji="0" lang="es-CO" sz="1400" b="1" i="0" u="sng" strike="noStrike" cap="none" normalizeH="0" baseline="0" dirty="0" smtClean="0">
                <a:ln>
                  <a:noFill/>
                </a:ln>
                <a:solidFill>
                  <a:schemeClr val="tx1">
                    <a:lumMod val="75000"/>
                  </a:schemeClr>
                </a:solidFill>
                <a:effectLst/>
                <a:latin typeface="Arial" pitchFamily="34" charset="0"/>
                <a:cs typeface="Arial" pitchFamily="34" charset="0"/>
              </a:endParaRPr>
            </a:p>
          </p:txBody>
        </p:sp>
        <p:sp>
          <p:nvSpPr>
            <p:cNvPr id="9" name="8 Rectángulo"/>
            <p:cNvSpPr/>
            <p:nvPr/>
          </p:nvSpPr>
          <p:spPr>
            <a:xfrm>
              <a:off x="1417320" y="2320052"/>
              <a:ext cx="3924472" cy="523220"/>
            </a:xfrm>
            <a:prstGeom prst="rect">
              <a:avLst/>
            </a:prstGeom>
          </p:spPr>
          <p:txBody>
            <a:bodyPr wrap="none">
              <a:spAutoFit/>
            </a:bodyPr>
            <a:lstStyle/>
            <a:p>
              <a:pPr lvl="0" defTabSz="914400"/>
              <a:r>
                <a:rPr lang="es-CO" sz="2800" b="1" dirty="0" smtClean="0">
                  <a:solidFill>
                    <a:schemeClr val="bg1">
                      <a:lumMod val="50000"/>
                    </a:schemeClr>
                  </a:solidFill>
                  <a:latin typeface="Tahoma" pitchFamily="34" charset="0"/>
                  <a:ea typeface="Times New Roman" pitchFamily="18" charset="0"/>
                  <a:cs typeface="Tahoma" pitchFamily="34" charset="0"/>
                </a:rPr>
                <a:t>Modulo de Consultas</a:t>
              </a:r>
            </a:p>
          </p:txBody>
        </p:sp>
      </p:grpSp>
      <p:sp>
        <p:nvSpPr>
          <p:cNvPr id="10" name="9 Rectángulo"/>
          <p:cNvSpPr/>
          <p:nvPr/>
        </p:nvSpPr>
        <p:spPr>
          <a:xfrm>
            <a:off x="612188" y="5520005"/>
            <a:ext cx="7724092" cy="923330"/>
          </a:xfrm>
          <a:prstGeom prst="rect">
            <a:avLst/>
          </a:prstGeom>
        </p:spPr>
        <p:txBody>
          <a:bodyPr wrap="square">
            <a:spAutoFit/>
          </a:bodyPr>
          <a:lstStyle/>
          <a:p>
            <a:pPr lvl="0" defTabSz="914400"/>
            <a:r>
              <a:rPr lang="es-CO" b="1" dirty="0" smtClean="0">
                <a:solidFill>
                  <a:schemeClr val="bg1">
                    <a:lumMod val="50000"/>
                  </a:schemeClr>
                </a:solidFill>
                <a:latin typeface="Tahoma" pitchFamily="34" charset="0"/>
                <a:ea typeface="Times New Roman" pitchFamily="18" charset="0"/>
                <a:cs typeface="Tahoma" pitchFamily="34" charset="0"/>
              </a:rPr>
              <a:t>Nota: También existirá la opción de cargar archivos para ejecutar un máximo de 20 consultas de un mismo grupo de clientes o empresa Pymes.</a:t>
            </a:r>
            <a:endParaRPr lang="es-CO" sz="1400" dirty="0" smtClean="0">
              <a:solidFill>
                <a:schemeClr val="tx1">
                  <a:lumMod val="75000"/>
                </a:schemeClr>
              </a:solidFill>
              <a:latin typeface="Arial" pitchFamily="34" charset="0"/>
              <a:cs typeface="Arial" pitchFamily="34" charset="0"/>
            </a:endParaRPr>
          </a:p>
        </p:txBody>
      </p:sp>
      <p:sp>
        <p:nvSpPr>
          <p:cNvPr id="11" name="10 Rectángulo"/>
          <p:cNvSpPr/>
          <p:nvPr/>
        </p:nvSpPr>
        <p:spPr>
          <a:xfrm>
            <a:off x="860425" y="1158448"/>
            <a:ext cx="1495922" cy="400110"/>
          </a:xfrm>
          <a:prstGeom prst="rect">
            <a:avLst/>
          </a:prstGeom>
        </p:spPr>
        <p:txBody>
          <a:bodyPr wrap="none">
            <a:spAutoFit/>
          </a:bodyPr>
          <a:lstStyle/>
          <a:p>
            <a:r>
              <a:rPr lang="es-CO" sz="2000" b="1" dirty="0" smtClean="0">
                <a:solidFill>
                  <a:schemeClr val="accent3">
                    <a:lumMod val="75000"/>
                  </a:schemeClr>
                </a:solidFill>
                <a:latin typeface="Arial Black" pitchFamily="34" charset="0"/>
                <a:cs typeface="Aharoni" pitchFamily="2" charset="-79"/>
              </a:rPr>
              <a:t>SARLAFT</a:t>
            </a:r>
            <a:endParaRPr lang="es-CO" sz="2000" b="1" dirty="0">
              <a:latin typeface="Arial Black" pitchFamily="34" charset="0"/>
              <a:cs typeface="Aharoni" pitchFamily="2" charset="-79"/>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08428" y="191864"/>
            <a:ext cx="7090427" cy="666956"/>
          </a:xfrm>
        </p:spPr>
        <p:txBody>
          <a:bodyPr/>
          <a:lstStyle/>
          <a:p>
            <a:r>
              <a:rPr lang="es-CO" sz="3600" dirty="0" smtClean="0"/>
              <a:t>Página de resultado individual</a:t>
            </a:r>
            <a:endParaRPr lang="es-CO" sz="3600" dirty="0"/>
          </a:p>
        </p:txBody>
      </p:sp>
      <p:sp>
        <p:nvSpPr>
          <p:cNvPr id="4" name="3 Rectángulo redondeado"/>
          <p:cNvSpPr/>
          <p:nvPr/>
        </p:nvSpPr>
        <p:spPr>
          <a:xfrm>
            <a:off x="612188" y="1600200"/>
            <a:ext cx="7680960" cy="3611880"/>
          </a:xfrm>
          <a:prstGeom prst="roundRect">
            <a:avLst/>
          </a:prstGeom>
          <a:solidFill>
            <a:schemeClr val="accent5">
              <a:lumMod val="20000"/>
              <a:lumOff val="80000"/>
              <a:alpha val="0"/>
            </a:schemeClr>
          </a:solidFill>
          <a:ln>
            <a:solidFill>
              <a:schemeClr val="accent5">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63841" name="Rectangle 1"/>
          <p:cNvSpPr>
            <a:spLocks noChangeArrowheads="1"/>
          </p:cNvSpPr>
          <p:nvPr/>
        </p:nvSpPr>
        <p:spPr bwMode="auto">
          <a:xfrm>
            <a:off x="1417320" y="2581662"/>
            <a:ext cx="6285295" cy="25237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O" b="1" i="0" u="none" strike="noStrike" cap="none" normalizeH="0" baseline="0" dirty="0" smtClean="0">
                <a:ln>
                  <a:noFill/>
                </a:ln>
                <a:solidFill>
                  <a:schemeClr val="bg1">
                    <a:lumMod val="50000"/>
                  </a:schemeClr>
                </a:solidFill>
                <a:effectLst/>
                <a:latin typeface="Tahoma" pitchFamily="34" charset="0"/>
                <a:ea typeface="Times New Roman" pitchFamily="18" charset="0"/>
                <a:cs typeface="Tahoma" pitchFamily="34" charset="0"/>
              </a:rPr>
              <a:t>Fecha:  </a:t>
            </a:r>
            <a:r>
              <a:rPr kumimoji="0" lang="es-CO" b="1" i="0" u="none" strike="noStrike" cap="none" normalizeH="0" baseline="0" dirty="0" smtClean="0">
                <a:ln>
                  <a:noFill/>
                </a:ln>
                <a:solidFill>
                  <a:schemeClr val="tx1">
                    <a:lumMod val="75000"/>
                  </a:schemeClr>
                </a:solidFill>
                <a:effectLst/>
                <a:latin typeface="Tahoma" pitchFamily="34" charset="0"/>
                <a:ea typeface="Times New Roman" pitchFamily="18" charset="0"/>
                <a:cs typeface="Tahoma" pitchFamily="34" charset="0"/>
              </a:rPr>
              <a:t>MM/DD/AAAA :</a:t>
            </a:r>
            <a:r>
              <a:rPr kumimoji="0" lang="es-CO" b="1" i="0" u="none" strike="noStrike" cap="none" normalizeH="0" dirty="0" smtClean="0">
                <a:ln>
                  <a:noFill/>
                </a:ln>
                <a:solidFill>
                  <a:schemeClr val="tx1">
                    <a:lumMod val="75000"/>
                  </a:schemeClr>
                </a:solidFill>
                <a:effectLst/>
                <a:latin typeface="Tahoma" pitchFamily="34" charset="0"/>
                <a:ea typeface="Times New Roman" pitchFamily="18" charset="0"/>
                <a:cs typeface="Tahoma" pitchFamily="34" charset="0"/>
              </a:rPr>
              <a:t> HH:MM.SS</a:t>
            </a:r>
            <a:endParaRPr kumimoji="0" lang="es-CO" b="1" i="0" u="none" strike="noStrike" cap="none" normalizeH="0" baseline="0" dirty="0" smtClean="0">
              <a:ln>
                <a:noFill/>
              </a:ln>
              <a:solidFill>
                <a:schemeClr val="tx1">
                  <a:lumMod val="75000"/>
                </a:schemeClr>
              </a:solidFill>
              <a:effectLst/>
              <a:latin typeface="Tahoma" pitchFamily="34" charset="0"/>
              <a:ea typeface="Times New Roman" pitchFamily="18" charset="0"/>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s-CO" sz="1400" b="0" i="0" u="none" strike="noStrike" cap="none" normalizeH="0" baseline="0" dirty="0" smtClean="0">
              <a:ln>
                <a:noFill/>
              </a:ln>
              <a:solidFill>
                <a:schemeClr val="bg1">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b="1" i="0" u="none" strike="noStrike" cap="none" normalizeH="0" baseline="0" dirty="0" smtClean="0">
                <a:ln>
                  <a:noFill/>
                </a:ln>
                <a:solidFill>
                  <a:schemeClr val="bg1">
                    <a:lumMod val="50000"/>
                  </a:schemeClr>
                </a:solidFill>
                <a:effectLst/>
                <a:latin typeface="Tahoma" pitchFamily="34" charset="0"/>
                <a:ea typeface="Times New Roman" pitchFamily="18" charset="0"/>
                <a:cs typeface="Tahoma" pitchFamily="34" charset="0"/>
              </a:rPr>
              <a:t>Nombre: </a:t>
            </a:r>
            <a:r>
              <a:rPr kumimoji="0" lang="es-CO" b="1" i="0" u="none" strike="noStrike" cap="none" normalizeH="0" baseline="0" dirty="0" smtClean="0">
                <a:ln>
                  <a:noFill/>
                </a:ln>
                <a:solidFill>
                  <a:schemeClr val="tx1">
                    <a:lumMod val="75000"/>
                  </a:schemeClr>
                </a:solidFill>
                <a:effectLst/>
                <a:latin typeface="Tahoma" pitchFamily="34" charset="0"/>
                <a:ea typeface="Times New Roman" pitchFamily="18" charset="0"/>
                <a:cs typeface="Tahoma" pitchFamily="34" charset="0"/>
              </a:rPr>
              <a:t>XXXX YYYYY</a:t>
            </a:r>
            <a:r>
              <a:rPr kumimoji="0" lang="es-CO" b="1" i="0" u="none" strike="noStrike" cap="none" normalizeH="0" dirty="0" smtClean="0">
                <a:ln>
                  <a:noFill/>
                </a:ln>
                <a:solidFill>
                  <a:schemeClr val="tx1">
                    <a:lumMod val="75000"/>
                  </a:schemeClr>
                </a:solidFill>
                <a:effectLst/>
                <a:latin typeface="Tahoma" pitchFamily="34" charset="0"/>
                <a:ea typeface="Times New Roman" pitchFamily="18" charset="0"/>
                <a:cs typeface="Tahoma" pitchFamily="34" charset="0"/>
              </a:rPr>
              <a:t> ZZZZZZ</a:t>
            </a:r>
            <a:endParaRPr kumimoji="0" lang="es-CO" sz="1400" b="0" i="0" u="none" strike="noStrike" cap="none" normalizeH="0" baseline="0" dirty="0" smtClean="0">
              <a:ln>
                <a:noFill/>
              </a:ln>
              <a:solidFill>
                <a:schemeClr val="tx1">
                  <a:lumMod val="7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b="1" i="0" u="none" strike="noStrike" cap="none" normalizeH="0" baseline="0" dirty="0" smtClean="0">
              <a:ln>
                <a:noFill/>
              </a:ln>
              <a:solidFill>
                <a:schemeClr val="bg1">
                  <a:lumMod val="50000"/>
                </a:schemeClr>
              </a:solidFill>
              <a:effectLst/>
              <a:latin typeface="Tahoma" pitchFamily="34" charset="0"/>
              <a:ea typeface="Times New Roman" pitchFamily="18" charset="0"/>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b="1" i="0" u="none" strike="noStrike" cap="none" normalizeH="0" baseline="0" dirty="0" smtClean="0">
                <a:ln>
                  <a:noFill/>
                </a:ln>
                <a:solidFill>
                  <a:schemeClr val="bg1">
                    <a:lumMod val="50000"/>
                  </a:schemeClr>
                </a:solidFill>
                <a:effectLst/>
                <a:latin typeface="Tahoma" pitchFamily="34" charset="0"/>
                <a:ea typeface="Times New Roman" pitchFamily="18" charset="0"/>
                <a:cs typeface="Tahoma" pitchFamily="34" charset="0"/>
              </a:rPr>
              <a:t>Documento: </a:t>
            </a:r>
            <a:r>
              <a:rPr kumimoji="0" lang="es-CO" b="1" i="0" u="none" strike="noStrike" cap="none" normalizeH="0" baseline="0" dirty="0" smtClean="0">
                <a:ln>
                  <a:noFill/>
                </a:ln>
                <a:solidFill>
                  <a:schemeClr val="tx1">
                    <a:lumMod val="75000"/>
                  </a:schemeClr>
                </a:solidFill>
                <a:effectLst/>
                <a:latin typeface="Tahoma" pitchFamily="34" charset="0"/>
                <a:ea typeface="Times New Roman" pitchFamily="18" charset="0"/>
                <a:cs typeface="Tahoma" pitchFamily="34" charset="0"/>
              </a:rPr>
              <a:t>12345678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sz="1400" b="0" i="0" u="none" strike="noStrike" cap="none" normalizeH="0" baseline="0" dirty="0" smtClean="0">
              <a:ln>
                <a:noFill/>
              </a:ln>
              <a:solidFill>
                <a:schemeClr val="bg1">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b="1" i="0" u="none" strike="noStrike" cap="none" normalizeH="0" baseline="0" dirty="0" smtClean="0">
                <a:ln>
                  <a:noFill/>
                </a:ln>
                <a:solidFill>
                  <a:schemeClr val="bg1">
                    <a:lumMod val="50000"/>
                  </a:schemeClr>
                </a:solidFill>
                <a:effectLst/>
                <a:latin typeface="Tahoma" pitchFamily="34" charset="0"/>
                <a:ea typeface="Times New Roman" pitchFamily="18" charset="0"/>
                <a:cs typeface="Tahoma" pitchFamily="34" charset="0"/>
              </a:rPr>
              <a:t>Score: </a:t>
            </a:r>
            <a:r>
              <a:rPr kumimoji="0" lang="es-CO" b="1" i="0" u="none" strike="noStrike" cap="none" normalizeH="0" baseline="0" dirty="0" smtClean="0">
                <a:ln>
                  <a:noFill/>
                </a:ln>
                <a:solidFill>
                  <a:schemeClr val="tx1">
                    <a:lumMod val="75000"/>
                  </a:schemeClr>
                </a:solidFill>
                <a:effectLst/>
                <a:latin typeface="Tahoma" pitchFamily="34" charset="0"/>
                <a:ea typeface="Times New Roman" pitchFamily="18" charset="0"/>
                <a:cs typeface="Tahoma" pitchFamily="34" charset="0"/>
              </a:rPr>
              <a:t>Si</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b="1" i="0" u="none" strike="noStrike" cap="none" normalizeH="0" baseline="0" dirty="0" smtClean="0">
                <a:ln>
                  <a:noFill/>
                </a:ln>
                <a:solidFill>
                  <a:schemeClr val="bg1">
                    <a:lumMod val="50000"/>
                  </a:schemeClr>
                </a:solidFill>
                <a:effectLst/>
                <a:latin typeface="Tahoma" pitchFamily="34" charset="0"/>
                <a:ea typeface="Times New Roman" pitchFamily="18" charset="0"/>
                <a:cs typeface="Tahoma" pitchFamily="34" charset="0"/>
              </a:rPr>
              <a:t>Porcentaje: </a:t>
            </a:r>
            <a:r>
              <a:rPr lang="es-CO" b="1" dirty="0" smtClean="0">
                <a:solidFill>
                  <a:schemeClr val="tx1">
                    <a:lumMod val="75000"/>
                  </a:schemeClr>
                </a:solidFill>
                <a:latin typeface="Tahoma" pitchFamily="34" charset="0"/>
                <a:ea typeface="Times New Roman" pitchFamily="18" charset="0"/>
                <a:cs typeface="Tahoma" pitchFamily="34" charset="0"/>
              </a:rPr>
              <a:t>90</a:t>
            </a:r>
            <a:endParaRPr kumimoji="0" lang="es-CO" sz="4000" b="0" i="0" u="none" strike="noStrike" cap="none" normalizeH="0" baseline="0" dirty="0" smtClean="0">
              <a:ln>
                <a:noFill/>
              </a:ln>
              <a:solidFill>
                <a:schemeClr val="tx1">
                  <a:lumMod val="75000"/>
                </a:schemeClr>
              </a:solidFill>
              <a:effectLst/>
              <a:latin typeface="Arial" pitchFamily="34" charset="0"/>
              <a:cs typeface="Arial" pitchFamily="34" charset="0"/>
            </a:endParaRPr>
          </a:p>
        </p:txBody>
      </p:sp>
      <p:sp>
        <p:nvSpPr>
          <p:cNvPr id="6" name="5 Rectángulo"/>
          <p:cNvSpPr/>
          <p:nvPr/>
        </p:nvSpPr>
        <p:spPr>
          <a:xfrm>
            <a:off x="2087880" y="1875562"/>
            <a:ext cx="4823756" cy="523220"/>
          </a:xfrm>
          <a:prstGeom prst="rect">
            <a:avLst/>
          </a:prstGeom>
        </p:spPr>
        <p:txBody>
          <a:bodyPr wrap="none">
            <a:spAutoFit/>
          </a:bodyPr>
          <a:lstStyle/>
          <a:p>
            <a:pPr lvl="0" defTabSz="914400"/>
            <a:r>
              <a:rPr lang="es-CO" sz="2800" b="1" dirty="0" smtClean="0">
                <a:solidFill>
                  <a:schemeClr val="bg1">
                    <a:lumMod val="50000"/>
                  </a:schemeClr>
                </a:solidFill>
                <a:latin typeface="Tahoma" pitchFamily="34" charset="0"/>
                <a:ea typeface="Times New Roman" pitchFamily="18" charset="0"/>
                <a:cs typeface="Tahoma" pitchFamily="34" charset="0"/>
              </a:rPr>
              <a:t>Resultado de la búsqueda</a:t>
            </a:r>
          </a:p>
        </p:txBody>
      </p:sp>
      <p:sp>
        <p:nvSpPr>
          <p:cNvPr id="7" name="6 Rectángulo"/>
          <p:cNvSpPr/>
          <p:nvPr/>
        </p:nvSpPr>
        <p:spPr>
          <a:xfrm>
            <a:off x="612188" y="5471160"/>
            <a:ext cx="7680960" cy="923330"/>
          </a:xfrm>
          <a:prstGeom prst="rect">
            <a:avLst/>
          </a:prstGeom>
        </p:spPr>
        <p:txBody>
          <a:bodyPr wrap="square">
            <a:spAutoFit/>
          </a:bodyPr>
          <a:lstStyle/>
          <a:p>
            <a:r>
              <a:rPr lang="es-CO" b="1" dirty="0" smtClean="0">
                <a:solidFill>
                  <a:schemeClr val="bg1">
                    <a:lumMod val="50000"/>
                  </a:schemeClr>
                </a:solidFill>
                <a:latin typeface="Tahoma" pitchFamily="34" charset="0"/>
                <a:ea typeface="Times New Roman" pitchFamily="18" charset="0"/>
                <a:cs typeface="Tahoma" pitchFamily="34" charset="0"/>
              </a:rPr>
              <a:t>El resultado para las búsquedas de varios usuarios será retornado a la interface web, así mismo podrá ser descargado como un archivo para la siguiente gestión dentro del proceso.</a:t>
            </a:r>
            <a:endParaRPr lang="es-CO" dirty="0"/>
          </a:p>
        </p:txBody>
      </p:sp>
      <p:sp>
        <p:nvSpPr>
          <p:cNvPr id="8" name="7 Rectángulo"/>
          <p:cNvSpPr/>
          <p:nvPr/>
        </p:nvSpPr>
        <p:spPr>
          <a:xfrm>
            <a:off x="1073785" y="1328023"/>
            <a:ext cx="1495922" cy="400110"/>
          </a:xfrm>
          <a:prstGeom prst="rect">
            <a:avLst/>
          </a:prstGeom>
        </p:spPr>
        <p:txBody>
          <a:bodyPr wrap="none">
            <a:spAutoFit/>
          </a:bodyPr>
          <a:lstStyle/>
          <a:p>
            <a:r>
              <a:rPr lang="es-CO" sz="2000" b="1" dirty="0" smtClean="0">
                <a:solidFill>
                  <a:schemeClr val="accent3">
                    <a:lumMod val="75000"/>
                  </a:schemeClr>
                </a:solidFill>
                <a:latin typeface="Arial Black" pitchFamily="34" charset="0"/>
                <a:cs typeface="Aharoni" pitchFamily="2" charset="-79"/>
              </a:rPr>
              <a:t>SARLAFT</a:t>
            </a:r>
            <a:endParaRPr lang="es-CO" sz="2000" b="1" dirty="0">
              <a:latin typeface="Arial Black" pitchFamily="34" charset="0"/>
              <a:cs typeface="Aharoni" pitchFamily="2" charset="-79"/>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008427" y="191864"/>
            <a:ext cx="7090427" cy="666956"/>
          </a:xfrm>
        </p:spPr>
        <p:txBody>
          <a:bodyPr>
            <a:normAutofit fontScale="90000"/>
          </a:bodyPr>
          <a:lstStyle/>
          <a:p>
            <a:r>
              <a:rPr lang="es-CO" sz="3600" dirty="0" smtClean="0"/>
              <a:t>Página de resultado </a:t>
            </a:r>
            <a:r>
              <a:rPr lang="es-CO" sz="3600" dirty="0" smtClean="0"/>
              <a:t>de consulta por grupos</a:t>
            </a:r>
            <a:endParaRPr lang="es-CO" sz="3600" dirty="0"/>
          </a:p>
        </p:txBody>
      </p:sp>
      <p:sp>
        <p:nvSpPr>
          <p:cNvPr id="5" name="4 Rectángulo redondeado"/>
          <p:cNvSpPr/>
          <p:nvPr/>
        </p:nvSpPr>
        <p:spPr>
          <a:xfrm>
            <a:off x="612188" y="1600200"/>
            <a:ext cx="7680960" cy="3611880"/>
          </a:xfrm>
          <a:prstGeom prst="roundRect">
            <a:avLst/>
          </a:prstGeom>
          <a:solidFill>
            <a:schemeClr val="accent5">
              <a:lumMod val="20000"/>
              <a:lumOff val="80000"/>
              <a:alpha val="0"/>
            </a:schemeClr>
          </a:solidFill>
          <a:ln>
            <a:solidFill>
              <a:schemeClr val="accent5">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6" name="Rectangle 1"/>
          <p:cNvSpPr>
            <a:spLocks noChangeArrowheads="1"/>
          </p:cNvSpPr>
          <p:nvPr/>
        </p:nvSpPr>
        <p:spPr bwMode="auto">
          <a:xfrm>
            <a:off x="806481" y="2499360"/>
            <a:ext cx="7486667"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a:r>
              <a:rPr kumimoji="0" lang="es-CO" b="1" i="0" u="none" strike="noStrike" cap="none" normalizeH="0" baseline="0" dirty="0" smtClean="0">
                <a:ln>
                  <a:noFill/>
                </a:ln>
                <a:solidFill>
                  <a:schemeClr val="bg1">
                    <a:lumMod val="50000"/>
                  </a:schemeClr>
                </a:solidFill>
                <a:effectLst/>
                <a:latin typeface="Tahoma" pitchFamily="34" charset="0"/>
                <a:ea typeface="Times New Roman" pitchFamily="18" charset="0"/>
                <a:cs typeface="Tahoma" pitchFamily="34" charset="0"/>
              </a:rPr>
              <a:t>Fecha:        </a:t>
            </a:r>
            <a:r>
              <a:rPr lang="es-CO" b="1" dirty="0" smtClean="0">
                <a:solidFill>
                  <a:schemeClr val="bg1">
                    <a:lumMod val="50000"/>
                  </a:schemeClr>
                </a:solidFill>
                <a:latin typeface="Tahoma" pitchFamily="34" charset="0"/>
                <a:ea typeface="Times New Roman" pitchFamily="18" charset="0"/>
                <a:cs typeface="Tahoma" pitchFamily="34" charset="0"/>
              </a:rPr>
              <a:t>Nombre:     Documento:      Score:        Porcentaje:           </a:t>
            </a:r>
          </a:p>
        </p:txBody>
      </p:sp>
      <p:sp>
        <p:nvSpPr>
          <p:cNvPr id="7" name="6 Rectángulo"/>
          <p:cNvSpPr/>
          <p:nvPr/>
        </p:nvSpPr>
        <p:spPr>
          <a:xfrm>
            <a:off x="2087880" y="1722120"/>
            <a:ext cx="4823756" cy="523220"/>
          </a:xfrm>
          <a:prstGeom prst="rect">
            <a:avLst/>
          </a:prstGeom>
        </p:spPr>
        <p:txBody>
          <a:bodyPr wrap="none">
            <a:spAutoFit/>
          </a:bodyPr>
          <a:lstStyle/>
          <a:p>
            <a:pPr lvl="0" defTabSz="914400"/>
            <a:r>
              <a:rPr lang="es-CO" sz="2800" b="1" dirty="0" smtClean="0">
                <a:solidFill>
                  <a:schemeClr val="bg1">
                    <a:lumMod val="50000"/>
                  </a:schemeClr>
                </a:solidFill>
                <a:latin typeface="Tahoma" pitchFamily="34" charset="0"/>
                <a:ea typeface="Times New Roman" pitchFamily="18" charset="0"/>
                <a:cs typeface="Tahoma" pitchFamily="34" charset="0"/>
              </a:rPr>
              <a:t>Resultado de la búsqueda</a:t>
            </a:r>
          </a:p>
        </p:txBody>
      </p:sp>
      <p:sp>
        <p:nvSpPr>
          <p:cNvPr id="8" name="7 Rectángulo"/>
          <p:cNvSpPr/>
          <p:nvPr/>
        </p:nvSpPr>
        <p:spPr>
          <a:xfrm>
            <a:off x="612188" y="5471160"/>
            <a:ext cx="7680960" cy="923330"/>
          </a:xfrm>
          <a:prstGeom prst="rect">
            <a:avLst/>
          </a:prstGeom>
        </p:spPr>
        <p:txBody>
          <a:bodyPr wrap="square">
            <a:spAutoFit/>
          </a:bodyPr>
          <a:lstStyle/>
          <a:p>
            <a:r>
              <a:rPr lang="es-CO" b="1" dirty="0" smtClean="0">
                <a:solidFill>
                  <a:schemeClr val="bg1">
                    <a:lumMod val="50000"/>
                  </a:schemeClr>
                </a:solidFill>
                <a:latin typeface="Tahoma" pitchFamily="34" charset="0"/>
                <a:ea typeface="Times New Roman" pitchFamily="18" charset="0"/>
                <a:cs typeface="Tahoma" pitchFamily="34" charset="0"/>
              </a:rPr>
              <a:t>El resultado para las búsquedas de varios usuarios será retornado a la interface web, así mismo podrá ser descargado como un archivo para la siguiente gestión dentro del proceso.</a:t>
            </a:r>
            <a:endParaRPr lang="es-CO" dirty="0"/>
          </a:p>
        </p:txBody>
      </p:sp>
      <p:grpSp>
        <p:nvGrpSpPr>
          <p:cNvPr id="14" name="13 Grupo"/>
          <p:cNvGrpSpPr/>
          <p:nvPr/>
        </p:nvGrpSpPr>
        <p:grpSpPr>
          <a:xfrm>
            <a:off x="806481" y="2868692"/>
            <a:ext cx="7292373" cy="2069068"/>
            <a:chOff x="806481" y="2868692"/>
            <a:chExt cx="7292373" cy="2069068"/>
          </a:xfrm>
        </p:grpSpPr>
        <p:sp>
          <p:nvSpPr>
            <p:cNvPr id="9" name="8 Rectángulo"/>
            <p:cNvSpPr/>
            <p:nvPr/>
          </p:nvSpPr>
          <p:spPr>
            <a:xfrm>
              <a:off x="806481" y="2868692"/>
              <a:ext cx="1007079" cy="2069068"/>
            </a:xfrm>
            <a:prstGeom prst="rect">
              <a:avLst/>
            </a:prstGeom>
            <a:no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0" name="9 Rectángulo"/>
            <p:cNvSpPr/>
            <p:nvPr/>
          </p:nvSpPr>
          <p:spPr>
            <a:xfrm>
              <a:off x="1813560" y="2868692"/>
              <a:ext cx="1539240" cy="2069068"/>
            </a:xfrm>
            <a:prstGeom prst="rect">
              <a:avLst/>
            </a:prstGeom>
            <a:no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1" name="10 Rectángulo"/>
            <p:cNvSpPr/>
            <p:nvPr/>
          </p:nvSpPr>
          <p:spPr>
            <a:xfrm>
              <a:off x="3352800" y="2868692"/>
              <a:ext cx="1706880" cy="2069068"/>
            </a:xfrm>
            <a:prstGeom prst="rect">
              <a:avLst/>
            </a:prstGeom>
            <a:no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p:nvSpPr>
          <p:spPr>
            <a:xfrm>
              <a:off x="5059680" y="2868692"/>
              <a:ext cx="1310640" cy="2069068"/>
            </a:xfrm>
            <a:prstGeom prst="rect">
              <a:avLst/>
            </a:prstGeom>
            <a:no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p:nvSpPr>
          <p:spPr>
            <a:xfrm>
              <a:off x="6370319" y="2868692"/>
              <a:ext cx="1728535" cy="2069068"/>
            </a:xfrm>
            <a:prstGeom prst="rect">
              <a:avLst/>
            </a:prstGeom>
            <a:no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grpSp>
      <p:cxnSp>
        <p:nvCxnSpPr>
          <p:cNvPr id="16" name="15 Conector recto"/>
          <p:cNvCxnSpPr/>
          <p:nvPr/>
        </p:nvCxnSpPr>
        <p:spPr>
          <a:xfrm flipV="1">
            <a:off x="806481" y="3307080"/>
            <a:ext cx="7292374" cy="152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16 Conector recto"/>
          <p:cNvCxnSpPr/>
          <p:nvPr/>
        </p:nvCxnSpPr>
        <p:spPr>
          <a:xfrm flipV="1">
            <a:off x="821721" y="3749040"/>
            <a:ext cx="7292374" cy="152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17 Conector recto"/>
          <p:cNvCxnSpPr/>
          <p:nvPr/>
        </p:nvCxnSpPr>
        <p:spPr>
          <a:xfrm flipV="1">
            <a:off x="821721" y="4191000"/>
            <a:ext cx="7292374" cy="152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18 Conector recto"/>
          <p:cNvCxnSpPr/>
          <p:nvPr/>
        </p:nvCxnSpPr>
        <p:spPr>
          <a:xfrm flipV="1">
            <a:off x="806481" y="4632960"/>
            <a:ext cx="7292374" cy="15240"/>
          </a:xfrm>
          <a:prstGeom prst="line">
            <a:avLst/>
          </a:prstGeom>
        </p:spPr>
        <p:style>
          <a:lnRef idx="2">
            <a:schemeClr val="accent1"/>
          </a:lnRef>
          <a:fillRef idx="0">
            <a:schemeClr val="accent1"/>
          </a:fillRef>
          <a:effectRef idx="1">
            <a:schemeClr val="accent1"/>
          </a:effectRef>
          <a:fontRef idx="minor">
            <a:schemeClr val="tx1"/>
          </a:fontRef>
        </p:style>
      </p:cxnSp>
      <p:sp>
        <p:nvSpPr>
          <p:cNvPr id="20" name="19 Rectángulo"/>
          <p:cNvSpPr/>
          <p:nvPr/>
        </p:nvSpPr>
        <p:spPr>
          <a:xfrm>
            <a:off x="1134745" y="1328023"/>
            <a:ext cx="1495922" cy="400110"/>
          </a:xfrm>
          <a:prstGeom prst="rect">
            <a:avLst/>
          </a:prstGeom>
        </p:spPr>
        <p:txBody>
          <a:bodyPr wrap="none">
            <a:spAutoFit/>
          </a:bodyPr>
          <a:lstStyle/>
          <a:p>
            <a:r>
              <a:rPr lang="es-CO" sz="2000" b="1" dirty="0" smtClean="0">
                <a:solidFill>
                  <a:schemeClr val="accent3">
                    <a:lumMod val="75000"/>
                  </a:schemeClr>
                </a:solidFill>
                <a:latin typeface="Arial Black" pitchFamily="34" charset="0"/>
                <a:cs typeface="Aharoni" pitchFamily="2" charset="-79"/>
              </a:rPr>
              <a:t>SARLAFT</a:t>
            </a:r>
            <a:endParaRPr lang="es-CO" sz="2000" b="1" dirty="0">
              <a:latin typeface="Arial Black" pitchFamily="34" charset="0"/>
              <a:cs typeface="Aharoni" pitchFamily="2" charset="-79"/>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79828" y="191864"/>
            <a:ext cx="7090427" cy="666956"/>
          </a:xfrm>
        </p:spPr>
        <p:txBody>
          <a:bodyPr/>
          <a:lstStyle/>
          <a:p>
            <a:r>
              <a:rPr lang="es-CO" sz="3200" dirty="0" smtClean="0"/>
              <a:t>Portal de Administracion </a:t>
            </a:r>
            <a:r>
              <a:rPr lang="es-CO" sz="3200" dirty="0" err="1" smtClean="0"/>
              <a:t>Sarlaft</a:t>
            </a:r>
            <a:endParaRPr lang="es-CO" sz="3200" dirty="0"/>
          </a:p>
        </p:txBody>
      </p:sp>
      <p:sp>
        <p:nvSpPr>
          <p:cNvPr id="3" name="2 Marcador de contenido"/>
          <p:cNvSpPr>
            <a:spLocks noGrp="1"/>
          </p:cNvSpPr>
          <p:nvPr>
            <p:ph idx="1"/>
          </p:nvPr>
        </p:nvSpPr>
        <p:spPr>
          <a:xfrm>
            <a:off x="457200" y="1168400"/>
            <a:ext cx="8229600" cy="3078155"/>
          </a:xfrm>
        </p:spPr>
        <p:txBody>
          <a:bodyPr/>
          <a:lstStyle/>
          <a:p>
            <a:pPr marL="0" indent="0">
              <a:lnSpc>
                <a:spcPct val="80000"/>
              </a:lnSpc>
              <a:buNone/>
              <a:defRPr/>
            </a:pPr>
            <a:r>
              <a:rPr lang="es-CO" dirty="0" smtClean="0"/>
              <a:t>El portal de administración de SARLAFT</a:t>
            </a:r>
            <a:r>
              <a:rPr lang="es-CO" dirty="0" smtClean="0"/>
              <a:t>.</a:t>
            </a:r>
          </a:p>
          <a:p>
            <a:pPr marL="0" indent="0">
              <a:lnSpc>
                <a:spcPct val="80000"/>
              </a:lnSpc>
              <a:buNone/>
              <a:defRPr/>
            </a:pPr>
            <a:endParaRPr lang="es-CO" dirty="0" smtClean="0"/>
          </a:p>
          <a:p>
            <a:pPr marL="0" indent="0">
              <a:lnSpc>
                <a:spcPct val="80000"/>
              </a:lnSpc>
              <a:defRPr/>
            </a:pPr>
            <a:r>
              <a:rPr lang="es-CO" dirty="0" smtClean="0"/>
              <a:t>Permite la gestión de los </a:t>
            </a:r>
            <a:r>
              <a:rPr lang="es-CO" dirty="0" err="1" smtClean="0"/>
              <a:t>Logs</a:t>
            </a:r>
            <a:r>
              <a:rPr lang="es-CO" dirty="0" smtClean="0"/>
              <a:t>.</a:t>
            </a:r>
          </a:p>
          <a:p>
            <a:pPr marL="0" indent="0">
              <a:lnSpc>
                <a:spcPct val="80000"/>
              </a:lnSpc>
              <a:defRPr/>
            </a:pPr>
            <a:r>
              <a:rPr lang="es-CO" dirty="0" smtClean="0"/>
              <a:t>Gestión de </a:t>
            </a:r>
            <a:r>
              <a:rPr lang="es-CO" dirty="0" smtClean="0"/>
              <a:t>unos reportes básicos</a:t>
            </a:r>
            <a:endParaRPr lang="es-CO" dirty="0" smtClean="0"/>
          </a:p>
          <a:p>
            <a:pPr>
              <a:lnSpc>
                <a:spcPct val="80000"/>
              </a:lnSpc>
              <a:buNone/>
              <a:defRPr/>
            </a:pPr>
            <a:endParaRPr lang="es-CO"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4 Rectángulo"/>
          <p:cNvSpPr>
            <a:spLocks noChangeArrowheads="1"/>
          </p:cNvSpPr>
          <p:nvPr/>
        </p:nvSpPr>
        <p:spPr bwMode="auto">
          <a:xfrm>
            <a:off x="1093479" y="2453477"/>
            <a:ext cx="938077" cy="830997"/>
          </a:xfrm>
          <a:prstGeom prst="rect">
            <a:avLst/>
          </a:prstGeom>
          <a:noFill/>
          <a:ln w="9525">
            <a:noFill/>
            <a:miter lim="800000"/>
            <a:headEnd/>
            <a:tailEnd/>
          </a:ln>
        </p:spPr>
        <p:txBody>
          <a:bodyPr wrap="none">
            <a:spAutoFit/>
          </a:bodyPr>
          <a:lstStyle/>
          <a:p>
            <a:pPr algn="r"/>
            <a:r>
              <a:rPr lang="es-ES" sz="1200" b="1" dirty="0" smtClean="0"/>
              <a:t>TIGO</a:t>
            </a:r>
          </a:p>
          <a:p>
            <a:pPr algn="r"/>
            <a:r>
              <a:rPr lang="es-ES" sz="1200" b="1" dirty="0" smtClean="0"/>
              <a:t>EMTELCO</a:t>
            </a:r>
          </a:p>
          <a:p>
            <a:pPr algn="r"/>
            <a:r>
              <a:rPr lang="es-ES" sz="1200" b="1" dirty="0" smtClean="0"/>
              <a:t>EDATEL</a:t>
            </a:r>
          </a:p>
          <a:p>
            <a:pPr algn="r"/>
            <a:r>
              <a:rPr lang="es-ES" sz="1200" b="1" dirty="0" smtClean="0"/>
              <a:t>ORBITEL</a:t>
            </a:r>
            <a:endParaRPr lang="es-CO" sz="1200" b="1" dirty="0"/>
          </a:p>
        </p:txBody>
      </p:sp>
      <p:grpSp>
        <p:nvGrpSpPr>
          <p:cNvPr id="5" name="29 Grupo"/>
          <p:cNvGrpSpPr>
            <a:grpSpLocks/>
          </p:cNvGrpSpPr>
          <p:nvPr/>
        </p:nvGrpSpPr>
        <p:grpSpPr bwMode="auto">
          <a:xfrm>
            <a:off x="174797" y="2453471"/>
            <a:ext cx="781252" cy="761994"/>
            <a:chOff x="733764" y="716471"/>
            <a:chExt cx="1277599" cy="1260068"/>
          </a:xfrm>
        </p:grpSpPr>
        <p:pic>
          <p:nvPicPr>
            <p:cNvPr id="6" name="Picture 2" descr="People Icons: Boss Icon"/>
            <p:cNvPicPr>
              <a:picLocks noChangeAspect="1" noChangeArrowheads="1"/>
            </p:cNvPicPr>
            <p:nvPr/>
          </p:nvPicPr>
          <p:blipFill>
            <a:blip r:embed="rId2" cstate="print"/>
            <a:srcRect/>
            <a:stretch>
              <a:fillRect/>
            </a:stretch>
          </p:blipFill>
          <p:spPr bwMode="auto">
            <a:xfrm>
              <a:off x="733764" y="716471"/>
              <a:ext cx="785663" cy="723742"/>
            </a:xfrm>
            <a:prstGeom prst="rect">
              <a:avLst/>
            </a:prstGeom>
            <a:ln>
              <a:noFill/>
            </a:ln>
            <a:effectLst>
              <a:outerShdw blurRad="292100" dist="139700" dir="2700000" algn="tl" rotWithShape="0">
                <a:srgbClr val="333333">
                  <a:alpha val="65000"/>
                </a:srgbClr>
              </a:outerShdw>
            </a:effectLst>
          </p:spPr>
        </p:pic>
        <p:pic>
          <p:nvPicPr>
            <p:cNvPr id="7" name="Picture 4" descr="People Icons: User group Icon"/>
            <p:cNvPicPr>
              <a:picLocks noChangeAspect="1" noChangeArrowheads="1"/>
            </p:cNvPicPr>
            <p:nvPr/>
          </p:nvPicPr>
          <p:blipFill>
            <a:blip r:embed="rId3" cstate="print"/>
            <a:srcRect/>
            <a:stretch>
              <a:fillRect/>
            </a:stretch>
          </p:blipFill>
          <p:spPr bwMode="auto">
            <a:xfrm>
              <a:off x="1060924" y="820147"/>
              <a:ext cx="933723" cy="990909"/>
            </a:xfrm>
            <a:prstGeom prst="rect">
              <a:avLst/>
            </a:prstGeom>
            <a:noFill/>
            <a:ln w="9525">
              <a:noFill/>
              <a:miter lim="800000"/>
              <a:headEnd/>
              <a:tailEnd/>
            </a:ln>
            <a:effectLst>
              <a:outerShdw dist="139700" dir="2700000" algn="tl" rotWithShape="0">
                <a:srgbClr val="333333">
                  <a:alpha val="64999"/>
                </a:srgbClr>
              </a:outerShdw>
            </a:effectLst>
          </p:spPr>
        </p:pic>
        <p:pic>
          <p:nvPicPr>
            <p:cNvPr id="8" name="Picture 6" descr="People Icons: Engineer Icon"/>
            <p:cNvPicPr>
              <a:picLocks noChangeAspect="1" noChangeArrowheads="1"/>
            </p:cNvPicPr>
            <p:nvPr/>
          </p:nvPicPr>
          <p:blipFill>
            <a:blip r:embed="rId4" cstate="print"/>
            <a:srcRect/>
            <a:stretch>
              <a:fillRect/>
            </a:stretch>
          </p:blipFill>
          <p:spPr bwMode="auto">
            <a:xfrm>
              <a:off x="1519427" y="1440213"/>
              <a:ext cx="491936" cy="536326"/>
            </a:xfrm>
            <a:prstGeom prst="rect">
              <a:avLst/>
            </a:prstGeom>
            <a:ln>
              <a:noFill/>
            </a:ln>
            <a:effectLst>
              <a:outerShdw blurRad="292100" dist="139700" dir="2700000" algn="tl" rotWithShape="0">
                <a:srgbClr val="333333">
                  <a:alpha val="65000"/>
                </a:srgbClr>
              </a:outerShdw>
            </a:effectLst>
          </p:spPr>
        </p:pic>
      </p:grpSp>
      <p:cxnSp>
        <p:nvCxnSpPr>
          <p:cNvPr id="9" name="8 Conector recto"/>
          <p:cNvCxnSpPr/>
          <p:nvPr/>
        </p:nvCxnSpPr>
        <p:spPr>
          <a:xfrm>
            <a:off x="4837113" y="1233489"/>
            <a:ext cx="4762" cy="5589587"/>
          </a:xfrm>
          <a:prstGeom prst="line">
            <a:avLst/>
          </a:prstGeom>
          <a:ln>
            <a:solidFill>
              <a:srgbClr val="FF0000">
                <a:alpha val="46000"/>
              </a:srgbClr>
            </a:solidFill>
          </a:ln>
        </p:spPr>
        <p:style>
          <a:lnRef idx="2">
            <a:schemeClr val="accent1"/>
          </a:lnRef>
          <a:fillRef idx="0">
            <a:schemeClr val="accent1"/>
          </a:fillRef>
          <a:effectRef idx="1">
            <a:schemeClr val="accent1"/>
          </a:effectRef>
          <a:fontRef idx="minor">
            <a:schemeClr val="tx1"/>
          </a:fontRef>
        </p:style>
      </p:cxnSp>
      <p:sp>
        <p:nvSpPr>
          <p:cNvPr id="10" name="53 CuadroTexto"/>
          <p:cNvSpPr txBox="1">
            <a:spLocks noChangeArrowheads="1"/>
          </p:cNvSpPr>
          <p:nvPr/>
        </p:nvSpPr>
        <p:spPr bwMode="auto">
          <a:xfrm>
            <a:off x="4870454" y="4008446"/>
            <a:ext cx="3960813" cy="307975"/>
          </a:xfrm>
          <a:prstGeom prst="rect">
            <a:avLst/>
          </a:prstGeom>
          <a:solidFill>
            <a:srgbClr val="7030A0">
              <a:alpha val="18823"/>
            </a:srgbClr>
          </a:solidFill>
          <a:ln w="9525">
            <a:noFill/>
            <a:miter lim="800000"/>
            <a:headEnd/>
            <a:tailEnd/>
          </a:ln>
        </p:spPr>
        <p:txBody>
          <a:bodyPr>
            <a:spAutoFit/>
          </a:bodyPr>
          <a:lstStyle/>
          <a:p>
            <a:pPr algn="r"/>
            <a:r>
              <a:rPr lang="es-ES" sz="1400"/>
              <a:t>Med</a:t>
            </a:r>
            <a:endParaRPr lang="es-CO" sz="1400"/>
          </a:p>
        </p:txBody>
      </p:sp>
      <p:sp>
        <p:nvSpPr>
          <p:cNvPr id="11" name="135 CuadroTexto"/>
          <p:cNvSpPr txBox="1">
            <a:spLocks noChangeArrowheads="1"/>
          </p:cNvSpPr>
          <p:nvPr/>
        </p:nvSpPr>
        <p:spPr bwMode="auto">
          <a:xfrm>
            <a:off x="4869450" y="1306525"/>
            <a:ext cx="628698" cy="276999"/>
          </a:xfrm>
          <a:prstGeom prst="rect">
            <a:avLst/>
          </a:prstGeom>
          <a:solidFill>
            <a:srgbClr val="FFFF00"/>
          </a:solidFill>
          <a:ln w="9525">
            <a:noFill/>
            <a:miter lim="800000"/>
            <a:headEnd/>
            <a:tailEnd/>
          </a:ln>
        </p:spPr>
        <p:txBody>
          <a:bodyPr wrap="none">
            <a:spAutoFit/>
          </a:bodyPr>
          <a:lstStyle/>
          <a:p>
            <a:r>
              <a:rPr lang="es-ES" sz="1200" b="1" dirty="0">
                <a:solidFill>
                  <a:srgbClr val="002060"/>
                </a:solidFill>
              </a:rPr>
              <a:t>CORP</a:t>
            </a:r>
            <a:endParaRPr lang="es-CO" sz="1200" b="1" dirty="0">
              <a:solidFill>
                <a:srgbClr val="002060"/>
              </a:solidFill>
            </a:endParaRPr>
          </a:p>
        </p:txBody>
      </p:sp>
      <p:sp>
        <p:nvSpPr>
          <p:cNvPr id="12" name="53 CuadroTexto"/>
          <p:cNvSpPr txBox="1">
            <a:spLocks noChangeArrowheads="1"/>
          </p:cNvSpPr>
          <p:nvPr/>
        </p:nvSpPr>
        <p:spPr bwMode="auto">
          <a:xfrm>
            <a:off x="4832356" y="2303475"/>
            <a:ext cx="3997325" cy="307975"/>
          </a:xfrm>
          <a:prstGeom prst="rect">
            <a:avLst/>
          </a:prstGeom>
          <a:solidFill>
            <a:srgbClr val="FFC000">
              <a:alpha val="18823"/>
            </a:srgbClr>
          </a:solidFill>
          <a:ln w="9525">
            <a:noFill/>
            <a:miter lim="800000"/>
            <a:headEnd/>
            <a:tailEnd/>
          </a:ln>
        </p:spPr>
        <p:txBody>
          <a:bodyPr>
            <a:spAutoFit/>
          </a:bodyPr>
          <a:lstStyle/>
          <a:p>
            <a:pPr algn="r"/>
            <a:r>
              <a:rPr lang="es-ES" sz="1400" dirty="0" err="1"/>
              <a:t>App</a:t>
            </a:r>
            <a:endParaRPr lang="es-CO" sz="1400" dirty="0"/>
          </a:p>
        </p:txBody>
      </p:sp>
      <p:sp>
        <p:nvSpPr>
          <p:cNvPr id="13" name="54 CuadroTexto"/>
          <p:cNvSpPr txBox="1">
            <a:spLocks noChangeArrowheads="1"/>
          </p:cNvSpPr>
          <p:nvPr/>
        </p:nvSpPr>
        <p:spPr bwMode="auto">
          <a:xfrm>
            <a:off x="4845050" y="5253050"/>
            <a:ext cx="3984625" cy="307975"/>
          </a:xfrm>
          <a:prstGeom prst="rect">
            <a:avLst/>
          </a:prstGeom>
          <a:solidFill>
            <a:srgbClr val="92D050">
              <a:alpha val="34901"/>
            </a:srgbClr>
          </a:solidFill>
          <a:ln w="9525">
            <a:noFill/>
            <a:miter lim="800000"/>
            <a:headEnd/>
            <a:tailEnd/>
          </a:ln>
        </p:spPr>
        <p:txBody>
          <a:bodyPr>
            <a:spAutoFit/>
          </a:bodyPr>
          <a:lstStyle/>
          <a:p>
            <a:pPr algn="r"/>
            <a:r>
              <a:rPr lang="es-ES" sz="1400" dirty="0"/>
              <a:t>BD</a:t>
            </a:r>
            <a:endParaRPr lang="es-CO" sz="1400" dirty="0"/>
          </a:p>
        </p:txBody>
      </p:sp>
      <p:sp>
        <p:nvSpPr>
          <p:cNvPr id="14" name="57 Rectángulo"/>
          <p:cNvSpPr>
            <a:spLocks noChangeArrowheads="1"/>
          </p:cNvSpPr>
          <p:nvPr/>
        </p:nvSpPr>
        <p:spPr bwMode="auto">
          <a:xfrm>
            <a:off x="700024" y="94160"/>
            <a:ext cx="6334125" cy="369888"/>
          </a:xfrm>
          <a:prstGeom prst="rect">
            <a:avLst/>
          </a:prstGeom>
          <a:noFill/>
          <a:ln w="9525">
            <a:noFill/>
            <a:miter lim="800000"/>
            <a:headEnd/>
            <a:tailEnd/>
          </a:ln>
        </p:spPr>
        <p:txBody>
          <a:bodyPr>
            <a:spAutoFit/>
          </a:bodyPr>
          <a:lstStyle/>
          <a:p>
            <a:r>
              <a:rPr lang="es-ES" b="1" dirty="0">
                <a:solidFill>
                  <a:srgbClr val="FF0000"/>
                </a:solidFill>
                <a:latin typeface="Trebuchet MS" pitchFamily="34" charset="0"/>
              </a:rPr>
              <a:t>Arquitectura </a:t>
            </a:r>
            <a:r>
              <a:rPr lang="es-ES" b="1" dirty="0" smtClean="0">
                <a:solidFill>
                  <a:srgbClr val="FF0000"/>
                </a:solidFill>
                <a:latin typeface="Trebuchet MS" pitchFamily="34" charset="0"/>
              </a:rPr>
              <a:t>SARLAFT UNE (1) </a:t>
            </a:r>
            <a:endParaRPr lang="es-CO" dirty="0">
              <a:solidFill>
                <a:srgbClr val="FF0000"/>
              </a:solidFill>
            </a:endParaRPr>
          </a:p>
        </p:txBody>
      </p:sp>
      <p:sp>
        <p:nvSpPr>
          <p:cNvPr id="15" name="14 Nube"/>
          <p:cNvSpPr/>
          <p:nvPr/>
        </p:nvSpPr>
        <p:spPr>
          <a:xfrm>
            <a:off x="3579813" y="873125"/>
            <a:ext cx="1090612" cy="433388"/>
          </a:xfrm>
          <a:prstGeom prst="cloud">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s-ES" sz="800" b="1" dirty="0"/>
              <a:t>INTERNET</a:t>
            </a:r>
            <a:endParaRPr lang="es-CO" sz="800" b="1" dirty="0"/>
          </a:p>
        </p:txBody>
      </p:sp>
      <p:sp>
        <p:nvSpPr>
          <p:cNvPr id="16" name="54 CuadroTexto"/>
          <p:cNvSpPr txBox="1">
            <a:spLocks noChangeArrowheads="1"/>
          </p:cNvSpPr>
          <p:nvPr/>
        </p:nvSpPr>
        <p:spPr bwMode="auto">
          <a:xfrm>
            <a:off x="4837113" y="6335713"/>
            <a:ext cx="3965575" cy="246062"/>
          </a:xfrm>
          <a:prstGeom prst="rect">
            <a:avLst/>
          </a:prstGeom>
          <a:solidFill>
            <a:srgbClr val="7030A0">
              <a:alpha val="10196"/>
            </a:srgbClr>
          </a:solidFill>
          <a:ln w="9525">
            <a:noFill/>
            <a:miter lim="800000"/>
            <a:headEnd/>
            <a:tailEnd/>
          </a:ln>
        </p:spPr>
        <p:txBody>
          <a:bodyPr>
            <a:spAutoFit/>
          </a:bodyPr>
          <a:lstStyle/>
          <a:p>
            <a:pPr algn="r"/>
            <a:r>
              <a:rPr lang="es-ES" sz="1000" b="1"/>
              <a:t>Svs DC</a:t>
            </a:r>
            <a:endParaRPr lang="es-CO" sz="1000" b="1"/>
          </a:p>
        </p:txBody>
      </p:sp>
      <p:sp>
        <p:nvSpPr>
          <p:cNvPr id="17" name="16 Nube"/>
          <p:cNvSpPr/>
          <p:nvPr/>
        </p:nvSpPr>
        <p:spPr>
          <a:xfrm>
            <a:off x="5589588" y="1450975"/>
            <a:ext cx="1090612" cy="433388"/>
          </a:xfrm>
          <a:prstGeom prst="cloud">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s-ES" sz="800" b="1" dirty="0"/>
              <a:t>INTRANET</a:t>
            </a:r>
            <a:endParaRPr lang="es-CO" sz="800" b="1" dirty="0"/>
          </a:p>
        </p:txBody>
      </p:sp>
      <p:grpSp>
        <p:nvGrpSpPr>
          <p:cNvPr id="18" name="159 Grupo"/>
          <p:cNvGrpSpPr>
            <a:grpSpLocks/>
          </p:cNvGrpSpPr>
          <p:nvPr/>
        </p:nvGrpSpPr>
        <p:grpSpPr bwMode="auto">
          <a:xfrm>
            <a:off x="7821631" y="3778387"/>
            <a:ext cx="388248" cy="657000"/>
            <a:chOff x="6516216" y="3284984"/>
            <a:chExt cx="389617" cy="656261"/>
          </a:xfrm>
        </p:grpSpPr>
        <p:pic>
          <p:nvPicPr>
            <p:cNvPr id="19" name="Picture 53" descr="D:\Mis Documentos\Mis imágenes\sFW.png"/>
            <p:cNvPicPr>
              <a:picLocks noChangeAspect="1" noChangeArrowheads="1"/>
            </p:cNvPicPr>
            <p:nvPr/>
          </p:nvPicPr>
          <p:blipFill>
            <a:blip r:embed="rId5" cstate="print"/>
            <a:srcRect/>
            <a:stretch>
              <a:fillRect/>
            </a:stretch>
          </p:blipFill>
          <p:spPr bwMode="auto">
            <a:xfrm>
              <a:off x="6516216" y="3284984"/>
              <a:ext cx="360040" cy="504056"/>
            </a:xfrm>
            <a:prstGeom prst="rect">
              <a:avLst/>
            </a:prstGeom>
            <a:noFill/>
            <a:ln w="9525">
              <a:noFill/>
              <a:miter lim="800000"/>
              <a:headEnd/>
              <a:tailEnd/>
            </a:ln>
          </p:spPr>
        </p:pic>
        <p:sp>
          <p:nvSpPr>
            <p:cNvPr id="20" name="72 CuadroTexto"/>
            <p:cNvSpPr txBox="1">
              <a:spLocks noChangeArrowheads="1"/>
            </p:cNvSpPr>
            <p:nvPr/>
          </p:nvSpPr>
          <p:spPr bwMode="auto">
            <a:xfrm>
              <a:off x="6516216" y="3741415"/>
              <a:ext cx="389617" cy="199830"/>
            </a:xfrm>
            <a:prstGeom prst="rect">
              <a:avLst/>
            </a:prstGeom>
            <a:noFill/>
            <a:ln w="9525">
              <a:noFill/>
              <a:miter lim="800000"/>
              <a:headEnd/>
              <a:tailEnd/>
            </a:ln>
          </p:spPr>
          <p:txBody>
            <a:bodyPr wrap="none">
              <a:spAutoFit/>
            </a:bodyPr>
            <a:lstStyle/>
            <a:p>
              <a:r>
                <a:rPr lang="es-CO" sz="700" b="1" dirty="0" smtClean="0">
                  <a:solidFill>
                    <a:srgbClr val="C00000"/>
                  </a:solidFill>
                  <a:cs typeface="Arial" charset="0"/>
                </a:rPr>
                <a:t>PINT</a:t>
              </a:r>
              <a:endParaRPr lang="es-CO" sz="700" b="1" dirty="0">
                <a:solidFill>
                  <a:srgbClr val="C00000"/>
                </a:solidFill>
                <a:cs typeface="Arial" charset="0"/>
              </a:endParaRPr>
            </a:p>
          </p:txBody>
        </p:sp>
      </p:grpSp>
      <p:pic>
        <p:nvPicPr>
          <p:cNvPr id="21" name="Picture 137" descr="D:\Mis Documentos\Mis imágenes\cliente4.png"/>
          <p:cNvPicPr>
            <a:picLocks noChangeAspect="1" noChangeArrowheads="1"/>
          </p:cNvPicPr>
          <p:nvPr/>
        </p:nvPicPr>
        <p:blipFill>
          <a:blip r:embed="rId6" cstate="print"/>
          <a:srcRect/>
          <a:stretch>
            <a:fillRect/>
          </a:stretch>
        </p:blipFill>
        <p:spPr bwMode="auto">
          <a:xfrm>
            <a:off x="7821613" y="1306513"/>
            <a:ext cx="360362" cy="392112"/>
          </a:xfrm>
          <a:prstGeom prst="rect">
            <a:avLst/>
          </a:prstGeom>
          <a:noFill/>
          <a:ln w="9525">
            <a:noFill/>
            <a:miter lim="800000"/>
            <a:headEnd/>
            <a:tailEnd/>
          </a:ln>
        </p:spPr>
      </p:pic>
      <p:cxnSp>
        <p:nvCxnSpPr>
          <p:cNvPr id="22" name="137 Conector angular"/>
          <p:cNvCxnSpPr>
            <a:stCxn id="17" idx="0"/>
          </p:cNvCxnSpPr>
          <p:nvPr/>
        </p:nvCxnSpPr>
        <p:spPr>
          <a:xfrm flipV="1">
            <a:off x="6680200" y="1503363"/>
            <a:ext cx="1141413" cy="163512"/>
          </a:xfrm>
          <a:prstGeom prst="bentConnector3">
            <a:avLst>
              <a:gd name="adj1" fmla="val 50000"/>
            </a:avLst>
          </a:prstGeom>
          <a:ln>
            <a:solidFill>
              <a:srgbClr val="FF0000">
                <a:alpha val="81000"/>
              </a:srgb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3" name="137 Conector angular"/>
          <p:cNvCxnSpPr/>
          <p:nvPr/>
        </p:nvCxnSpPr>
        <p:spPr>
          <a:xfrm rot="16200000" flipH="1">
            <a:off x="6202366" y="2062169"/>
            <a:ext cx="2160586" cy="1512890"/>
          </a:xfrm>
          <a:prstGeom prst="bentConnector3">
            <a:avLst>
              <a:gd name="adj1" fmla="val 18964"/>
            </a:avLst>
          </a:prstGeom>
          <a:ln w="12700">
            <a:solidFill>
              <a:schemeClr val="accent1">
                <a:lumMod val="75000"/>
                <a:alpha val="55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24" name="202 Grupo"/>
          <p:cNvGrpSpPr>
            <a:grpSpLocks/>
          </p:cNvGrpSpPr>
          <p:nvPr/>
        </p:nvGrpSpPr>
        <p:grpSpPr bwMode="auto">
          <a:xfrm>
            <a:off x="4748192" y="3898902"/>
            <a:ext cx="447244" cy="657000"/>
            <a:chOff x="6516216" y="3284984"/>
            <a:chExt cx="446657" cy="656261"/>
          </a:xfrm>
        </p:grpSpPr>
        <p:pic>
          <p:nvPicPr>
            <p:cNvPr id="25" name="Picture 53" descr="D:\Mis Documentos\Mis imágenes\sFW.png"/>
            <p:cNvPicPr>
              <a:picLocks noChangeAspect="1" noChangeArrowheads="1"/>
            </p:cNvPicPr>
            <p:nvPr/>
          </p:nvPicPr>
          <p:blipFill>
            <a:blip r:embed="rId5" cstate="print"/>
            <a:srcRect/>
            <a:stretch>
              <a:fillRect/>
            </a:stretch>
          </p:blipFill>
          <p:spPr bwMode="auto">
            <a:xfrm>
              <a:off x="6516216" y="3284984"/>
              <a:ext cx="360040" cy="504056"/>
            </a:xfrm>
            <a:prstGeom prst="rect">
              <a:avLst/>
            </a:prstGeom>
            <a:noFill/>
            <a:ln w="9525">
              <a:noFill/>
              <a:miter lim="800000"/>
              <a:headEnd/>
              <a:tailEnd/>
            </a:ln>
          </p:spPr>
        </p:pic>
        <p:sp>
          <p:nvSpPr>
            <p:cNvPr id="26" name="72 CuadroTexto"/>
            <p:cNvSpPr txBox="1">
              <a:spLocks noChangeArrowheads="1"/>
            </p:cNvSpPr>
            <p:nvPr/>
          </p:nvSpPr>
          <p:spPr bwMode="auto">
            <a:xfrm>
              <a:off x="6639171" y="3741415"/>
              <a:ext cx="323702" cy="199830"/>
            </a:xfrm>
            <a:prstGeom prst="rect">
              <a:avLst/>
            </a:prstGeom>
            <a:noFill/>
            <a:ln w="9525">
              <a:noFill/>
              <a:miter lim="800000"/>
              <a:headEnd/>
              <a:tailEnd/>
            </a:ln>
          </p:spPr>
          <p:txBody>
            <a:bodyPr wrap="none">
              <a:spAutoFit/>
            </a:bodyPr>
            <a:lstStyle/>
            <a:p>
              <a:r>
                <a:rPr lang="es-ES" sz="700" b="1">
                  <a:solidFill>
                    <a:srgbClr val="C00000"/>
                  </a:solidFill>
                  <a:cs typeface="Arial" charset="0"/>
                </a:rPr>
                <a:t>FW</a:t>
              </a:r>
              <a:endParaRPr lang="es-CO" sz="700" b="1">
                <a:solidFill>
                  <a:srgbClr val="C00000"/>
                </a:solidFill>
                <a:cs typeface="Arial" charset="0"/>
              </a:endParaRPr>
            </a:p>
          </p:txBody>
        </p:sp>
      </p:grpSp>
      <p:sp>
        <p:nvSpPr>
          <p:cNvPr id="27" name="135 CuadroTexto"/>
          <p:cNvSpPr txBox="1">
            <a:spLocks noChangeArrowheads="1"/>
          </p:cNvSpPr>
          <p:nvPr/>
        </p:nvSpPr>
        <p:spPr bwMode="auto">
          <a:xfrm>
            <a:off x="4336728" y="1306525"/>
            <a:ext cx="433132" cy="276999"/>
          </a:xfrm>
          <a:prstGeom prst="rect">
            <a:avLst/>
          </a:prstGeom>
          <a:solidFill>
            <a:srgbClr val="92D050"/>
          </a:solidFill>
          <a:ln w="9525">
            <a:noFill/>
            <a:miter lim="800000"/>
            <a:headEnd/>
            <a:tailEnd/>
          </a:ln>
        </p:spPr>
        <p:txBody>
          <a:bodyPr wrap="none">
            <a:spAutoFit/>
          </a:bodyPr>
          <a:lstStyle/>
          <a:p>
            <a:r>
              <a:rPr lang="es-ES" sz="1200" b="1" dirty="0">
                <a:solidFill>
                  <a:schemeClr val="tx2">
                    <a:lumMod val="75000"/>
                  </a:schemeClr>
                </a:solidFill>
              </a:rPr>
              <a:t>ISP</a:t>
            </a:r>
            <a:endParaRPr lang="es-CO" sz="1200" b="1" dirty="0">
              <a:solidFill>
                <a:schemeClr val="tx2">
                  <a:lumMod val="75000"/>
                </a:schemeClr>
              </a:solidFill>
            </a:endParaRPr>
          </a:p>
        </p:txBody>
      </p:sp>
      <p:sp>
        <p:nvSpPr>
          <p:cNvPr id="28" name="53 CuadroTexto"/>
          <p:cNvSpPr txBox="1">
            <a:spLocks noChangeArrowheads="1"/>
          </p:cNvSpPr>
          <p:nvPr/>
        </p:nvSpPr>
        <p:spPr bwMode="auto">
          <a:xfrm>
            <a:off x="2166944" y="4008446"/>
            <a:ext cx="2665412" cy="307975"/>
          </a:xfrm>
          <a:prstGeom prst="rect">
            <a:avLst/>
          </a:prstGeom>
          <a:solidFill>
            <a:srgbClr val="7030A0">
              <a:alpha val="18823"/>
            </a:srgbClr>
          </a:solidFill>
          <a:ln w="9525">
            <a:noFill/>
            <a:miter lim="800000"/>
            <a:headEnd/>
            <a:tailEnd/>
          </a:ln>
        </p:spPr>
        <p:txBody>
          <a:bodyPr>
            <a:spAutoFit/>
          </a:bodyPr>
          <a:lstStyle/>
          <a:p>
            <a:r>
              <a:rPr lang="es-ES" sz="1400" dirty="0" err="1" smtClean="0"/>
              <a:t>Med</a:t>
            </a:r>
            <a:endParaRPr lang="es-CO" sz="1400" dirty="0"/>
          </a:p>
        </p:txBody>
      </p:sp>
      <p:sp>
        <p:nvSpPr>
          <p:cNvPr id="29" name="53 CuadroTexto"/>
          <p:cNvSpPr txBox="1">
            <a:spLocks noChangeArrowheads="1"/>
          </p:cNvSpPr>
          <p:nvPr/>
        </p:nvSpPr>
        <p:spPr bwMode="auto">
          <a:xfrm>
            <a:off x="2181228" y="2303475"/>
            <a:ext cx="2689225" cy="307975"/>
          </a:xfrm>
          <a:prstGeom prst="rect">
            <a:avLst/>
          </a:prstGeom>
          <a:solidFill>
            <a:srgbClr val="FFC000">
              <a:alpha val="18823"/>
            </a:srgbClr>
          </a:solidFill>
          <a:ln w="9525">
            <a:noFill/>
            <a:miter lim="800000"/>
            <a:headEnd/>
            <a:tailEnd/>
          </a:ln>
        </p:spPr>
        <p:txBody>
          <a:bodyPr>
            <a:spAutoFit/>
          </a:bodyPr>
          <a:lstStyle/>
          <a:p>
            <a:pPr algn="r"/>
            <a:endParaRPr lang="es-CO" sz="1400" dirty="0"/>
          </a:p>
        </p:txBody>
      </p:sp>
      <p:sp>
        <p:nvSpPr>
          <p:cNvPr id="30" name="54 CuadroTexto"/>
          <p:cNvSpPr txBox="1">
            <a:spLocks noChangeArrowheads="1"/>
          </p:cNvSpPr>
          <p:nvPr/>
        </p:nvSpPr>
        <p:spPr bwMode="auto">
          <a:xfrm>
            <a:off x="2193925" y="5253050"/>
            <a:ext cx="2681288" cy="307975"/>
          </a:xfrm>
          <a:prstGeom prst="rect">
            <a:avLst/>
          </a:prstGeom>
          <a:solidFill>
            <a:srgbClr val="92D050">
              <a:alpha val="34901"/>
            </a:srgbClr>
          </a:solidFill>
          <a:ln w="9525">
            <a:noFill/>
            <a:miter lim="800000"/>
            <a:headEnd/>
            <a:tailEnd/>
          </a:ln>
        </p:spPr>
        <p:txBody>
          <a:bodyPr>
            <a:spAutoFit/>
          </a:bodyPr>
          <a:lstStyle/>
          <a:p>
            <a:pPr algn="r"/>
            <a:r>
              <a:rPr lang="es-ES" sz="1400"/>
              <a:t>BD</a:t>
            </a:r>
            <a:endParaRPr lang="es-CO" sz="1400"/>
          </a:p>
        </p:txBody>
      </p:sp>
      <p:sp>
        <p:nvSpPr>
          <p:cNvPr id="31" name="54 CuadroTexto"/>
          <p:cNvSpPr txBox="1">
            <a:spLocks noChangeArrowheads="1"/>
          </p:cNvSpPr>
          <p:nvPr/>
        </p:nvSpPr>
        <p:spPr bwMode="auto">
          <a:xfrm>
            <a:off x="2187576" y="6350012"/>
            <a:ext cx="2668588" cy="246063"/>
          </a:xfrm>
          <a:prstGeom prst="rect">
            <a:avLst/>
          </a:prstGeom>
          <a:solidFill>
            <a:srgbClr val="7030A0">
              <a:alpha val="10196"/>
            </a:srgbClr>
          </a:solidFill>
          <a:ln w="9525">
            <a:noFill/>
            <a:miter lim="800000"/>
            <a:headEnd/>
            <a:tailEnd/>
          </a:ln>
        </p:spPr>
        <p:txBody>
          <a:bodyPr>
            <a:spAutoFit/>
          </a:bodyPr>
          <a:lstStyle/>
          <a:p>
            <a:pPr algn="r"/>
            <a:r>
              <a:rPr lang="es-ES" sz="1000" b="1"/>
              <a:t>Svs DC</a:t>
            </a:r>
            <a:endParaRPr lang="es-CO" sz="1000" b="1"/>
          </a:p>
        </p:txBody>
      </p:sp>
      <p:pic>
        <p:nvPicPr>
          <p:cNvPr id="32" name="Picture 137" descr="D:\Mis Documentos\Mis imágenes\cliente4.png"/>
          <p:cNvPicPr>
            <a:picLocks noChangeAspect="1" noChangeArrowheads="1"/>
          </p:cNvPicPr>
          <p:nvPr/>
        </p:nvPicPr>
        <p:blipFill>
          <a:blip r:embed="rId6" cstate="print"/>
          <a:srcRect/>
          <a:stretch>
            <a:fillRect/>
          </a:stretch>
        </p:blipFill>
        <p:spPr bwMode="auto">
          <a:xfrm>
            <a:off x="765643" y="2178875"/>
            <a:ext cx="360362" cy="392113"/>
          </a:xfrm>
          <a:prstGeom prst="rect">
            <a:avLst/>
          </a:prstGeom>
          <a:noFill/>
          <a:ln w="9525">
            <a:noFill/>
            <a:miter lim="800000"/>
            <a:headEnd/>
            <a:tailEnd/>
          </a:ln>
        </p:spPr>
      </p:pic>
      <p:cxnSp>
        <p:nvCxnSpPr>
          <p:cNvPr id="33" name="137 Conector angular"/>
          <p:cNvCxnSpPr/>
          <p:nvPr/>
        </p:nvCxnSpPr>
        <p:spPr>
          <a:xfrm rot="10800000" flipV="1">
            <a:off x="945827" y="1264757"/>
            <a:ext cx="2967557" cy="1068413"/>
          </a:xfrm>
          <a:prstGeom prst="bentConnector3">
            <a:avLst>
              <a:gd name="adj1" fmla="val 32026"/>
            </a:avLst>
          </a:prstGeom>
          <a:ln>
            <a:solidFill>
              <a:srgbClr val="FF0000">
                <a:alpha val="81000"/>
              </a:srgb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4" name="137 Conector angular"/>
          <p:cNvCxnSpPr>
            <a:endCxn id="19" idx="1"/>
          </p:cNvCxnSpPr>
          <p:nvPr/>
        </p:nvCxnSpPr>
        <p:spPr>
          <a:xfrm flipV="1">
            <a:off x="5108581" y="4030699"/>
            <a:ext cx="2713035" cy="120616"/>
          </a:xfrm>
          <a:prstGeom prst="bentConnector3">
            <a:avLst>
              <a:gd name="adj1" fmla="val 50000"/>
            </a:avLst>
          </a:prstGeom>
          <a:ln w="12700">
            <a:solidFill>
              <a:schemeClr val="accent1">
                <a:lumMod val="75000"/>
                <a:alpha val="5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5" name="Text Box 192"/>
          <p:cNvSpPr txBox="1">
            <a:spLocks noChangeArrowheads="1"/>
          </p:cNvSpPr>
          <p:nvPr/>
        </p:nvSpPr>
        <p:spPr bwMode="auto">
          <a:xfrm>
            <a:off x="3048196" y="3762377"/>
            <a:ext cx="865188" cy="246062"/>
          </a:xfrm>
          <a:prstGeom prst="rect">
            <a:avLst/>
          </a:prstGeom>
          <a:solidFill>
            <a:schemeClr val="accent3">
              <a:lumMod val="20000"/>
              <a:lumOff val="80000"/>
            </a:schemeClr>
          </a:solidFill>
          <a:ln w="9525">
            <a:solidFill>
              <a:schemeClr val="accent3">
                <a:lumMod val="20000"/>
                <a:lumOff val="80000"/>
              </a:schemeClr>
            </a:solidFill>
            <a:miter lim="800000"/>
            <a:headEnd/>
            <a:tailEnd/>
          </a:ln>
        </p:spPr>
        <p:txBody>
          <a:bodyPr>
            <a:spAutoFit/>
          </a:bodyPr>
          <a:lstStyle/>
          <a:p>
            <a:pPr>
              <a:defRPr/>
            </a:pPr>
            <a:r>
              <a:rPr lang="es-ES" sz="1000" b="1" dirty="0"/>
              <a:t>DELPHOS</a:t>
            </a:r>
          </a:p>
        </p:txBody>
      </p:sp>
      <p:pic>
        <p:nvPicPr>
          <p:cNvPr id="36" name="Picture 193" descr="cms"/>
          <p:cNvPicPr>
            <a:picLocks noChangeAspect="1" noChangeArrowheads="1"/>
          </p:cNvPicPr>
          <p:nvPr/>
        </p:nvPicPr>
        <p:blipFill>
          <a:blip r:embed="rId7" cstate="print">
            <a:clrChange>
              <a:clrFrom>
                <a:srgbClr val="08369A"/>
              </a:clrFrom>
              <a:clrTo>
                <a:srgbClr val="08369A">
                  <a:alpha val="0"/>
                </a:srgbClr>
              </a:clrTo>
            </a:clrChange>
          </a:blip>
          <a:srcRect/>
          <a:stretch>
            <a:fillRect/>
          </a:stretch>
        </p:blipFill>
        <p:spPr bwMode="auto">
          <a:xfrm>
            <a:off x="6135694" y="2144725"/>
            <a:ext cx="446087" cy="517525"/>
          </a:xfrm>
          <a:prstGeom prst="rect">
            <a:avLst/>
          </a:prstGeom>
          <a:noFill/>
          <a:ln w="9525" algn="ctr">
            <a:noFill/>
            <a:miter lim="800000"/>
            <a:headEnd/>
            <a:tailEnd/>
          </a:ln>
        </p:spPr>
      </p:pic>
      <p:pic>
        <p:nvPicPr>
          <p:cNvPr id="37" name="Picture 193" descr="cms"/>
          <p:cNvPicPr>
            <a:picLocks noChangeAspect="1" noChangeArrowheads="1"/>
          </p:cNvPicPr>
          <p:nvPr/>
        </p:nvPicPr>
        <p:blipFill>
          <a:blip r:embed="rId7" cstate="print">
            <a:clrChange>
              <a:clrFrom>
                <a:srgbClr val="08369A"/>
              </a:clrFrom>
              <a:clrTo>
                <a:srgbClr val="08369A">
                  <a:alpha val="0"/>
                </a:srgbClr>
              </a:clrTo>
            </a:clrChange>
          </a:blip>
          <a:srcRect/>
          <a:stretch>
            <a:fillRect/>
          </a:stretch>
        </p:blipFill>
        <p:spPr bwMode="auto">
          <a:xfrm>
            <a:off x="5912647" y="6091250"/>
            <a:ext cx="446088" cy="517525"/>
          </a:xfrm>
          <a:prstGeom prst="rect">
            <a:avLst/>
          </a:prstGeom>
          <a:noFill/>
          <a:ln w="9525" algn="ctr">
            <a:noFill/>
            <a:miter lim="800000"/>
            <a:headEnd/>
            <a:tailEnd/>
          </a:ln>
        </p:spPr>
      </p:pic>
      <p:sp>
        <p:nvSpPr>
          <p:cNvPr id="38" name="80 Rectángulo"/>
          <p:cNvSpPr>
            <a:spLocks noChangeArrowheads="1"/>
          </p:cNvSpPr>
          <p:nvPr/>
        </p:nvSpPr>
        <p:spPr bwMode="auto">
          <a:xfrm>
            <a:off x="5019011" y="6035631"/>
            <a:ext cx="877163" cy="600164"/>
          </a:xfrm>
          <a:prstGeom prst="rect">
            <a:avLst/>
          </a:prstGeom>
          <a:noFill/>
          <a:ln w="9525">
            <a:noFill/>
            <a:miter lim="800000"/>
            <a:headEnd/>
            <a:tailEnd/>
          </a:ln>
        </p:spPr>
        <p:txBody>
          <a:bodyPr wrap="none">
            <a:spAutoFit/>
          </a:bodyPr>
          <a:lstStyle/>
          <a:p>
            <a:r>
              <a:rPr lang="es-ES" sz="1100" b="1" dirty="0">
                <a:solidFill>
                  <a:srgbClr val="CC3300"/>
                </a:solidFill>
              </a:rPr>
              <a:t>NETDC-05</a:t>
            </a:r>
          </a:p>
          <a:p>
            <a:r>
              <a:rPr lang="es-ES" sz="1100" b="1" dirty="0">
                <a:solidFill>
                  <a:srgbClr val="CC3300"/>
                </a:solidFill>
              </a:rPr>
              <a:t>Active </a:t>
            </a:r>
          </a:p>
          <a:p>
            <a:r>
              <a:rPr lang="es-ES" sz="1100" b="1" dirty="0" err="1">
                <a:solidFill>
                  <a:srgbClr val="CC3300"/>
                </a:solidFill>
              </a:rPr>
              <a:t>Directory</a:t>
            </a:r>
            <a:endParaRPr lang="es-ES" sz="1100" b="1" dirty="0">
              <a:solidFill>
                <a:srgbClr val="CC3300"/>
              </a:solidFill>
            </a:endParaRPr>
          </a:p>
        </p:txBody>
      </p:sp>
      <p:cxnSp>
        <p:nvCxnSpPr>
          <p:cNvPr id="39" name="137 Conector angular"/>
          <p:cNvCxnSpPr/>
          <p:nvPr/>
        </p:nvCxnSpPr>
        <p:spPr>
          <a:xfrm>
            <a:off x="6461131" y="2557469"/>
            <a:ext cx="1539873" cy="1450970"/>
          </a:xfrm>
          <a:prstGeom prst="bentConnector3">
            <a:avLst>
              <a:gd name="adj1" fmla="val 50000"/>
            </a:avLst>
          </a:prstGeom>
          <a:ln w="12700">
            <a:solidFill>
              <a:schemeClr val="accent1">
                <a:lumMod val="75000"/>
                <a:alpha val="5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40" name="137 Conector angular"/>
          <p:cNvCxnSpPr/>
          <p:nvPr/>
        </p:nvCxnSpPr>
        <p:spPr>
          <a:xfrm rot="5400000" flipH="1" flipV="1">
            <a:off x="5826149" y="4340254"/>
            <a:ext cx="2305013" cy="1685919"/>
          </a:xfrm>
          <a:prstGeom prst="bentConnector3">
            <a:avLst>
              <a:gd name="adj1" fmla="val 21570"/>
            </a:avLst>
          </a:prstGeom>
          <a:ln w="12700">
            <a:solidFill>
              <a:schemeClr val="accent1">
                <a:lumMod val="75000"/>
                <a:alpha val="5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41" name="54 Rectángulo"/>
          <p:cNvSpPr>
            <a:spLocks noChangeArrowheads="1"/>
          </p:cNvSpPr>
          <p:nvPr/>
        </p:nvSpPr>
        <p:spPr bwMode="auto">
          <a:xfrm>
            <a:off x="8090538" y="1352691"/>
            <a:ext cx="841962" cy="646331"/>
          </a:xfrm>
          <a:prstGeom prst="rect">
            <a:avLst/>
          </a:prstGeom>
          <a:noFill/>
          <a:ln w="9525">
            <a:noFill/>
            <a:miter lim="800000"/>
            <a:headEnd/>
            <a:tailEnd/>
          </a:ln>
        </p:spPr>
        <p:txBody>
          <a:bodyPr wrap="none">
            <a:spAutoFit/>
          </a:bodyPr>
          <a:lstStyle/>
          <a:p>
            <a:pPr algn="r"/>
            <a:r>
              <a:rPr lang="es-ES" sz="1200" b="1" dirty="0" smtClean="0"/>
              <a:t>Usuarios</a:t>
            </a:r>
          </a:p>
          <a:p>
            <a:pPr algn="ctr"/>
            <a:r>
              <a:rPr lang="es-ES" sz="1200" b="1" dirty="0" smtClean="0"/>
              <a:t>UNE</a:t>
            </a:r>
            <a:endParaRPr lang="es-ES" sz="1200" b="1" dirty="0"/>
          </a:p>
          <a:p>
            <a:pPr algn="r"/>
            <a:endParaRPr lang="es-CO" sz="1200" b="1" dirty="0"/>
          </a:p>
        </p:txBody>
      </p:sp>
      <p:grpSp>
        <p:nvGrpSpPr>
          <p:cNvPr id="42" name="161 Grupo"/>
          <p:cNvGrpSpPr>
            <a:grpSpLocks/>
          </p:cNvGrpSpPr>
          <p:nvPr/>
        </p:nvGrpSpPr>
        <p:grpSpPr bwMode="auto">
          <a:xfrm>
            <a:off x="5351666" y="4873088"/>
            <a:ext cx="692590" cy="706466"/>
            <a:chOff x="6199610" y="5085184"/>
            <a:chExt cx="693148" cy="707041"/>
          </a:xfrm>
        </p:grpSpPr>
        <p:pic>
          <p:nvPicPr>
            <p:cNvPr id="43" name="Picture 136" descr="D:\Mis Documentos\Mis imágenes\sBD.png"/>
            <p:cNvPicPr>
              <a:picLocks noChangeAspect="1" noChangeArrowheads="1"/>
            </p:cNvPicPr>
            <p:nvPr/>
          </p:nvPicPr>
          <p:blipFill>
            <a:blip r:embed="rId8" cstate="print"/>
            <a:srcRect/>
            <a:stretch>
              <a:fillRect/>
            </a:stretch>
          </p:blipFill>
          <p:spPr bwMode="auto">
            <a:xfrm>
              <a:off x="6516216" y="5085184"/>
              <a:ext cx="376542" cy="488487"/>
            </a:xfrm>
            <a:prstGeom prst="rect">
              <a:avLst/>
            </a:prstGeom>
            <a:noFill/>
            <a:ln w="9525">
              <a:noFill/>
              <a:miter lim="800000"/>
              <a:headEnd/>
              <a:tailEnd/>
            </a:ln>
          </p:spPr>
        </p:pic>
        <p:sp>
          <p:nvSpPr>
            <p:cNvPr id="44" name="72 CuadroTexto"/>
            <p:cNvSpPr txBox="1">
              <a:spLocks noChangeArrowheads="1"/>
            </p:cNvSpPr>
            <p:nvPr/>
          </p:nvSpPr>
          <p:spPr bwMode="auto">
            <a:xfrm>
              <a:off x="6199610" y="5545803"/>
              <a:ext cx="184880" cy="246422"/>
            </a:xfrm>
            <a:prstGeom prst="rect">
              <a:avLst/>
            </a:prstGeom>
            <a:noFill/>
            <a:ln w="9525">
              <a:noFill/>
              <a:miter lim="800000"/>
              <a:headEnd/>
              <a:tailEnd/>
            </a:ln>
          </p:spPr>
          <p:txBody>
            <a:bodyPr wrap="none">
              <a:spAutoFit/>
            </a:bodyPr>
            <a:lstStyle/>
            <a:p>
              <a:endParaRPr lang="es-ES" sz="1000" b="1" dirty="0">
                <a:solidFill>
                  <a:srgbClr val="C00000"/>
                </a:solidFill>
                <a:cs typeface="Arial" charset="0"/>
              </a:endParaRPr>
            </a:p>
          </p:txBody>
        </p:sp>
      </p:grpSp>
      <p:cxnSp>
        <p:nvCxnSpPr>
          <p:cNvPr id="45" name="137 Conector angular"/>
          <p:cNvCxnSpPr>
            <a:endCxn id="65" idx="1"/>
          </p:cNvCxnSpPr>
          <p:nvPr/>
        </p:nvCxnSpPr>
        <p:spPr>
          <a:xfrm rot="16200000" flipH="1">
            <a:off x="4902615" y="4351727"/>
            <a:ext cx="881798" cy="649007"/>
          </a:xfrm>
          <a:prstGeom prst="bentConnector2">
            <a:avLst/>
          </a:prstGeom>
          <a:ln w="12700">
            <a:solidFill>
              <a:schemeClr val="accent1">
                <a:lumMod val="75000"/>
                <a:alpha val="5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46" name="45 Rectángulo"/>
          <p:cNvSpPr/>
          <p:nvPr/>
        </p:nvSpPr>
        <p:spPr>
          <a:xfrm>
            <a:off x="4522044" y="0"/>
            <a:ext cx="3044423" cy="400110"/>
          </a:xfrm>
          <a:prstGeom prst="rect">
            <a:avLst/>
          </a:prstGeom>
        </p:spPr>
        <p:txBody>
          <a:bodyPr wrap="none">
            <a:spAutoFit/>
          </a:bodyPr>
          <a:lstStyle/>
          <a:p>
            <a:r>
              <a:rPr lang="es-CO" sz="2000" b="1" dirty="0" err="1" smtClean="0"/>
              <a:t>Url</a:t>
            </a:r>
            <a:r>
              <a:rPr lang="es-CO" sz="2000" b="1" dirty="0" smtClean="0"/>
              <a:t>: </a:t>
            </a:r>
            <a:r>
              <a:rPr lang="es-CO" sz="2000" b="1" dirty="0" smtClean="0">
                <a:solidFill>
                  <a:srgbClr val="0070C0"/>
                </a:solidFill>
              </a:rPr>
              <a:t>sarlaft.une.com.co</a:t>
            </a:r>
            <a:endParaRPr lang="es-CO" sz="2000" b="1" dirty="0">
              <a:solidFill>
                <a:srgbClr val="0070C0"/>
              </a:solidFill>
            </a:endParaRPr>
          </a:p>
        </p:txBody>
      </p:sp>
      <p:cxnSp>
        <p:nvCxnSpPr>
          <p:cNvPr id="47" name="137 Conector angular"/>
          <p:cNvCxnSpPr>
            <a:stCxn id="15" idx="3"/>
          </p:cNvCxnSpPr>
          <p:nvPr/>
        </p:nvCxnSpPr>
        <p:spPr>
          <a:xfrm rot="16200000" flipV="1">
            <a:off x="2573650" y="-653566"/>
            <a:ext cx="24779" cy="3078163"/>
          </a:xfrm>
          <a:prstGeom prst="bentConnector4">
            <a:avLst>
              <a:gd name="adj1" fmla="val 922555"/>
              <a:gd name="adj2" fmla="val 58858"/>
            </a:avLst>
          </a:prstGeom>
          <a:ln>
            <a:solidFill>
              <a:srgbClr val="FF0000">
                <a:alpha val="81000"/>
              </a:srgbClr>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48" name="47 Rectángulo"/>
          <p:cNvSpPr/>
          <p:nvPr/>
        </p:nvSpPr>
        <p:spPr>
          <a:xfrm>
            <a:off x="396387" y="720487"/>
            <a:ext cx="697627" cy="369332"/>
          </a:xfrm>
          <a:prstGeom prst="rect">
            <a:avLst/>
          </a:prstGeom>
          <a:solidFill>
            <a:schemeClr val="accent6">
              <a:lumMod val="75000"/>
            </a:schemeClr>
          </a:solidFill>
        </p:spPr>
        <p:txBody>
          <a:bodyPr wrap="none">
            <a:spAutoFit/>
          </a:bodyPr>
          <a:lstStyle/>
          <a:p>
            <a:pPr algn="r"/>
            <a:r>
              <a:rPr lang="es-ES" b="1" dirty="0" smtClean="0">
                <a:solidFill>
                  <a:schemeClr val="bg1"/>
                </a:solidFill>
              </a:rPr>
              <a:t>ONU</a:t>
            </a:r>
            <a:endParaRPr lang="es-CO" b="1" dirty="0">
              <a:solidFill>
                <a:schemeClr val="bg1"/>
              </a:solidFill>
            </a:endParaRPr>
          </a:p>
        </p:txBody>
      </p:sp>
      <p:cxnSp>
        <p:nvCxnSpPr>
          <p:cNvPr id="49" name="137 Conector angular"/>
          <p:cNvCxnSpPr/>
          <p:nvPr/>
        </p:nvCxnSpPr>
        <p:spPr>
          <a:xfrm rot="10800000" flipV="1">
            <a:off x="1093479" y="1105059"/>
            <a:ext cx="2535441" cy="204310"/>
          </a:xfrm>
          <a:prstGeom prst="bentConnector3">
            <a:avLst>
              <a:gd name="adj1" fmla="val 50000"/>
            </a:avLst>
          </a:prstGeom>
          <a:ln>
            <a:solidFill>
              <a:srgbClr val="FF0000">
                <a:alpha val="81000"/>
              </a:srgbClr>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50" name="49 Rectángulo"/>
          <p:cNvSpPr/>
          <p:nvPr/>
        </p:nvSpPr>
        <p:spPr>
          <a:xfrm>
            <a:off x="268877" y="1141491"/>
            <a:ext cx="825932" cy="369332"/>
          </a:xfrm>
          <a:prstGeom prst="rect">
            <a:avLst/>
          </a:prstGeom>
          <a:solidFill>
            <a:schemeClr val="accent3">
              <a:lumMod val="75000"/>
            </a:schemeClr>
          </a:solidFill>
        </p:spPr>
        <p:txBody>
          <a:bodyPr wrap="none">
            <a:spAutoFit/>
          </a:bodyPr>
          <a:lstStyle/>
          <a:p>
            <a:pPr algn="r"/>
            <a:r>
              <a:rPr lang="es-ES" b="1" dirty="0" smtClean="0">
                <a:solidFill>
                  <a:schemeClr val="bg1"/>
                </a:solidFill>
              </a:rPr>
              <a:t>OFAC</a:t>
            </a:r>
            <a:endParaRPr lang="es-CO" b="1" dirty="0">
              <a:solidFill>
                <a:schemeClr val="bg1"/>
              </a:solidFill>
            </a:endParaRPr>
          </a:p>
        </p:txBody>
      </p:sp>
      <p:sp>
        <p:nvSpPr>
          <p:cNvPr id="51" name="50 Rectángulo"/>
          <p:cNvSpPr/>
          <p:nvPr/>
        </p:nvSpPr>
        <p:spPr>
          <a:xfrm>
            <a:off x="5896174" y="2557475"/>
            <a:ext cx="1449436" cy="461665"/>
          </a:xfrm>
          <a:prstGeom prst="rect">
            <a:avLst/>
          </a:prstGeom>
        </p:spPr>
        <p:txBody>
          <a:bodyPr wrap="none">
            <a:spAutoFit/>
          </a:bodyPr>
          <a:lstStyle/>
          <a:p>
            <a:r>
              <a:rPr lang="es-ES" sz="1200" b="1" dirty="0" err="1" smtClean="0">
                <a:solidFill>
                  <a:srgbClr val="C00000"/>
                </a:solidFill>
                <a:cs typeface="Arial" charset="0"/>
              </a:rPr>
              <a:t>Saralaft</a:t>
            </a:r>
            <a:r>
              <a:rPr lang="es-ES" sz="1200" b="1" dirty="0" smtClean="0">
                <a:solidFill>
                  <a:srgbClr val="C00000"/>
                </a:solidFill>
                <a:cs typeface="Arial" charset="0"/>
              </a:rPr>
              <a:t>: Modulo </a:t>
            </a:r>
          </a:p>
          <a:p>
            <a:r>
              <a:rPr lang="es-ES" sz="1200" b="1" dirty="0" smtClean="0">
                <a:solidFill>
                  <a:srgbClr val="C00000"/>
                </a:solidFill>
                <a:cs typeface="Arial" charset="0"/>
              </a:rPr>
              <a:t>Administrativo</a:t>
            </a:r>
          </a:p>
        </p:txBody>
      </p:sp>
      <p:grpSp>
        <p:nvGrpSpPr>
          <p:cNvPr id="52" name="161 Grupo"/>
          <p:cNvGrpSpPr>
            <a:grpSpLocks/>
          </p:cNvGrpSpPr>
          <p:nvPr/>
        </p:nvGrpSpPr>
        <p:grpSpPr bwMode="auto">
          <a:xfrm>
            <a:off x="2414802" y="5143350"/>
            <a:ext cx="992116" cy="526348"/>
            <a:chOff x="6516216" y="5085184"/>
            <a:chExt cx="992917" cy="526776"/>
          </a:xfrm>
        </p:grpSpPr>
        <p:pic>
          <p:nvPicPr>
            <p:cNvPr id="53" name="Picture 136" descr="D:\Mis Documentos\Mis imágenes\sBD.png"/>
            <p:cNvPicPr>
              <a:picLocks noChangeAspect="1" noChangeArrowheads="1"/>
            </p:cNvPicPr>
            <p:nvPr/>
          </p:nvPicPr>
          <p:blipFill>
            <a:blip r:embed="rId8" cstate="print"/>
            <a:srcRect/>
            <a:stretch>
              <a:fillRect/>
            </a:stretch>
          </p:blipFill>
          <p:spPr bwMode="auto">
            <a:xfrm>
              <a:off x="6516216" y="5085184"/>
              <a:ext cx="376542" cy="488487"/>
            </a:xfrm>
            <a:prstGeom prst="rect">
              <a:avLst/>
            </a:prstGeom>
            <a:noFill/>
            <a:ln w="9525">
              <a:noFill/>
              <a:miter lim="800000"/>
              <a:headEnd/>
              <a:tailEnd/>
            </a:ln>
          </p:spPr>
        </p:pic>
        <p:sp>
          <p:nvSpPr>
            <p:cNvPr id="54" name="72 CuadroTexto"/>
            <p:cNvSpPr txBox="1">
              <a:spLocks noChangeArrowheads="1"/>
            </p:cNvSpPr>
            <p:nvPr/>
          </p:nvSpPr>
          <p:spPr bwMode="auto">
            <a:xfrm>
              <a:off x="6892762" y="5273131"/>
              <a:ext cx="616371" cy="338829"/>
            </a:xfrm>
            <a:prstGeom prst="rect">
              <a:avLst/>
            </a:prstGeom>
            <a:noFill/>
            <a:ln w="9525">
              <a:noFill/>
              <a:miter lim="800000"/>
              <a:headEnd/>
              <a:tailEnd/>
            </a:ln>
          </p:spPr>
          <p:txBody>
            <a:bodyPr wrap="none">
              <a:spAutoFit/>
            </a:bodyPr>
            <a:lstStyle/>
            <a:p>
              <a:r>
                <a:rPr lang="es-ES" sz="1600" b="1" dirty="0" smtClean="0">
                  <a:solidFill>
                    <a:srgbClr val="C00000"/>
                  </a:solidFill>
                  <a:cs typeface="Arial" charset="0"/>
                </a:rPr>
                <a:t>NAS</a:t>
              </a:r>
              <a:endParaRPr lang="es-ES" sz="1600" b="1" dirty="0">
                <a:solidFill>
                  <a:srgbClr val="C00000"/>
                </a:solidFill>
                <a:cs typeface="Arial" charset="0"/>
              </a:endParaRPr>
            </a:p>
          </p:txBody>
        </p:sp>
      </p:grpSp>
      <p:sp>
        <p:nvSpPr>
          <p:cNvPr id="55" name="54 Rectángulo"/>
          <p:cNvSpPr/>
          <p:nvPr/>
        </p:nvSpPr>
        <p:spPr>
          <a:xfrm>
            <a:off x="1265469" y="2056174"/>
            <a:ext cx="928459" cy="276999"/>
          </a:xfrm>
          <a:prstGeom prst="rect">
            <a:avLst/>
          </a:prstGeom>
        </p:spPr>
        <p:txBody>
          <a:bodyPr wrap="none">
            <a:spAutoFit/>
          </a:bodyPr>
          <a:lstStyle/>
          <a:p>
            <a:r>
              <a:rPr lang="es-ES" sz="1200" b="1" dirty="0" smtClean="0">
                <a:solidFill>
                  <a:srgbClr val="C00000"/>
                </a:solidFill>
                <a:cs typeface="Arial" charset="0"/>
              </a:rPr>
              <a:t>Consultas</a:t>
            </a:r>
          </a:p>
        </p:txBody>
      </p:sp>
      <p:sp>
        <p:nvSpPr>
          <p:cNvPr id="56" name="55 Rectángulo"/>
          <p:cNvSpPr/>
          <p:nvPr/>
        </p:nvSpPr>
        <p:spPr>
          <a:xfrm>
            <a:off x="1548732" y="1047760"/>
            <a:ext cx="482824" cy="261610"/>
          </a:xfrm>
          <a:prstGeom prst="rect">
            <a:avLst/>
          </a:prstGeom>
        </p:spPr>
        <p:txBody>
          <a:bodyPr wrap="none">
            <a:spAutoFit/>
          </a:bodyPr>
          <a:lstStyle/>
          <a:p>
            <a:r>
              <a:rPr lang="es-ES" sz="1100" b="1" dirty="0" smtClean="0">
                <a:solidFill>
                  <a:srgbClr val="C00000"/>
                </a:solidFill>
                <a:cs typeface="Arial" charset="0"/>
              </a:rPr>
              <a:t>XML</a:t>
            </a:r>
          </a:p>
        </p:txBody>
      </p:sp>
      <p:sp>
        <p:nvSpPr>
          <p:cNvPr id="57" name="56 Rectángulo"/>
          <p:cNvSpPr/>
          <p:nvPr/>
        </p:nvSpPr>
        <p:spPr>
          <a:xfrm>
            <a:off x="1365852" y="589682"/>
            <a:ext cx="482824" cy="261610"/>
          </a:xfrm>
          <a:prstGeom prst="rect">
            <a:avLst/>
          </a:prstGeom>
        </p:spPr>
        <p:txBody>
          <a:bodyPr wrap="none">
            <a:spAutoFit/>
          </a:bodyPr>
          <a:lstStyle/>
          <a:p>
            <a:r>
              <a:rPr lang="es-ES" sz="1100" b="1" dirty="0" smtClean="0">
                <a:solidFill>
                  <a:srgbClr val="C00000"/>
                </a:solidFill>
                <a:cs typeface="Arial" charset="0"/>
              </a:rPr>
              <a:t>XML</a:t>
            </a:r>
          </a:p>
        </p:txBody>
      </p:sp>
      <p:sp>
        <p:nvSpPr>
          <p:cNvPr id="58" name="57 Rectángulo"/>
          <p:cNvSpPr/>
          <p:nvPr/>
        </p:nvSpPr>
        <p:spPr>
          <a:xfrm>
            <a:off x="6805583" y="3362888"/>
            <a:ext cx="498855" cy="261610"/>
          </a:xfrm>
          <a:prstGeom prst="rect">
            <a:avLst/>
          </a:prstGeom>
        </p:spPr>
        <p:txBody>
          <a:bodyPr wrap="none">
            <a:spAutoFit/>
          </a:bodyPr>
          <a:lstStyle/>
          <a:p>
            <a:r>
              <a:rPr lang="es-ES" sz="1100" b="1" dirty="0" smtClean="0">
                <a:solidFill>
                  <a:srgbClr val="C00000"/>
                </a:solidFill>
                <a:cs typeface="Arial" charset="0"/>
              </a:rPr>
              <a:t>3306</a:t>
            </a:r>
          </a:p>
        </p:txBody>
      </p:sp>
      <p:sp>
        <p:nvSpPr>
          <p:cNvPr id="59" name="58 Rectángulo"/>
          <p:cNvSpPr/>
          <p:nvPr/>
        </p:nvSpPr>
        <p:spPr>
          <a:xfrm>
            <a:off x="5545401" y="4611475"/>
            <a:ext cx="498855" cy="261610"/>
          </a:xfrm>
          <a:prstGeom prst="rect">
            <a:avLst/>
          </a:prstGeom>
        </p:spPr>
        <p:txBody>
          <a:bodyPr wrap="none">
            <a:spAutoFit/>
          </a:bodyPr>
          <a:lstStyle/>
          <a:p>
            <a:r>
              <a:rPr lang="es-ES" sz="1100" b="1" dirty="0" smtClean="0">
                <a:solidFill>
                  <a:srgbClr val="C00000"/>
                </a:solidFill>
                <a:cs typeface="Arial" charset="0"/>
              </a:rPr>
              <a:t>3306</a:t>
            </a:r>
          </a:p>
        </p:txBody>
      </p:sp>
      <p:sp>
        <p:nvSpPr>
          <p:cNvPr id="60" name="59 Rectángulo"/>
          <p:cNvSpPr/>
          <p:nvPr/>
        </p:nvSpPr>
        <p:spPr>
          <a:xfrm>
            <a:off x="6581781" y="6064430"/>
            <a:ext cx="452368" cy="261610"/>
          </a:xfrm>
          <a:prstGeom prst="rect">
            <a:avLst/>
          </a:prstGeom>
        </p:spPr>
        <p:txBody>
          <a:bodyPr wrap="none">
            <a:spAutoFit/>
          </a:bodyPr>
          <a:lstStyle/>
          <a:p>
            <a:r>
              <a:rPr lang="es-ES" sz="1100" b="1" dirty="0" smtClean="0">
                <a:solidFill>
                  <a:srgbClr val="C00000"/>
                </a:solidFill>
                <a:cs typeface="Arial" charset="0"/>
              </a:rPr>
              <a:t>FTP</a:t>
            </a:r>
          </a:p>
        </p:txBody>
      </p:sp>
      <p:cxnSp>
        <p:nvCxnSpPr>
          <p:cNvPr id="61" name="137 Conector angular"/>
          <p:cNvCxnSpPr>
            <a:stCxn id="53" idx="3"/>
          </p:cNvCxnSpPr>
          <p:nvPr/>
        </p:nvCxnSpPr>
        <p:spPr>
          <a:xfrm flipV="1">
            <a:off x="2791040" y="4235335"/>
            <a:ext cx="1879385" cy="1152060"/>
          </a:xfrm>
          <a:prstGeom prst="bentConnector3">
            <a:avLst>
              <a:gd name="adj1" fmla="val 50000"/>
            </a:avLst>
          </a:prstGeom>
          <a:ln w="12700">
            <a:solidFill>
              <a:schemeClr val="accent1">
                <a:lumMod val="75000"/>
                <a:alpha val="5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62" name="137 Conector angular"/>
          <p:cNvCxnSpPr>
            <a:endCxn id="36" idx="1"/>
          </p:cNvCxnSpPr>
          <p:nvPr/>
        </p:nvCxnSpPr>
        <p:spPr>
          <a:xfrm rot="16200000" flipH="1">
            <a:off x="5729604" y="1997398"/>
            <a:ext cx="589132" cy="223047"/>
          </a:xfrm>
          <a:prstGeom prst="bentConnector2">
            <a:avLst/>
          </a:prstGeom>
          <a:ln w="12700">
            <a:solidFill>
              <a:schemeClr val="accent1">
                <a:lumMod val="75000"/>
                <a:alpha val="5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63" name="137 Conector angular"/>
          <p:cNvCxnSpPr>
            <a:endCxn id="68" idx="0"/>
          </p:cNvCxnSpPr>
          <p:nvPr/>
        </p:nvCxnSpPr>
        <p:spPr>
          <a:xfrm rot="5400000">
            <a:off x="2120645" y="2099587"/>
            <a:ext cx="2582955" cy="1002525"/>
          </a:xfrm>
          <a:prstGeom prst="bentConnector3">
            <a:avLst>
              <a:gd name="adj1" fmla="val 50000"/>
            </a:avLst>
          </a:prstGeom>
          <a:ln w="12700">
            <a:solidFill>
              <a:schemeClr val="accent1">
                <a:lumMod val="75000"/>
                <a:alpha val="5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64" name="137 Conector angular"/>
          <p:cNvCxnSpPr/>
          <p:nvPr/>
        </p:nvCxnSpPr>
        <p:spPr>
          <a:xfrm rot="5400000" flipH="1" flipV="1">
            <a:off x="5826149" y="4340254"/>
            <a:ext cx="2305013" cy="1685919"/>
          </a:xfrm>
          <a:prstGeom prst="bentConnector3">
            <a:avLst>
              <a:gd name="adj1" fmla="val 21570"/>
            </a:avLst>
          </a:prstGeom>
          <a:ln w="12700">
            <a:solidFill>
              <a:schemeClr val="accent1">
                <a:lumMod val="75000"/>
                <a:alpha val="55000"/>
              </a:schemeClr>
            </a:solidFill>
            <a:tailEnd type="stealth"/>
          </a:ln>
        </p:spPr>
        <p:style>
          <a:lnRef idx="1">
            <a:schemeClr val="accent1"/>
          </a:lnRef>
          <a:fillRef idx="0">
            <a:schemeClr val="accent1"/>
          </a:fillRef>
          <a:effectRef idx="0">
            <a:schemeClr val="accent1"/>
          </a:effectRef>
          <a:fontRef idx="minor">
            <a:schemeClr val="tx1"/>
          </a:fontRef>
        </p:style>
      </p:cxnSp>
      <p:pic>
        <p:nvPicPr>
          <p:cNvPr id="65" name="Picture 136" descr="D:\Mis Documentos\Mis imágenes\sBD.png"/>
          <p:cNvPicPr>
            <a:picLocks noChangeAspect="1" noChangeArrowheads="1"/>
          </p:cNvPicPr>
          <p:nvPr/>
        </p:nvPicPr>
        <p:blipFill>
          <a:blip r:embed="rId8" cstate="print"/>
          <a:srcRect/>
          <a:stretch>
            <a:fillRect/>
          </a:stretch>
        </p:blipFill>
        <p:spPr bwMode="auto">
          <a:xfrm>
            <a:off x="5668018" y="4873085"/>
            <a:ext cx="376239" cy="488089"/>
          </a:xfrm>
          <a:prstGeom prst="rect">
            <a:avLst/>
          </a:prstGeom>
          <a:noFill/>
          <a:ln w="9525">
            <a:noFill/>
            <a:miter lim="800000"/>
            <a:headEnd/>
            <a:tailEnd/>
          </a:ln>
        </p:spPr>
      </p:pic>
      <p:cxnSp>
        <p:nvCxnSpPr>
          <p:cNvPr id="66" name="137 Conector angular"/>
          <p:cNvCxnSpPr/>
          <p:nvPr/>
        </p:nvCxnSpPr>
        <p:spPr>
          <a:xfrm rot="10800000" flipV="1">
            <a:off x="6044257" y="4335358"/>
            <a:ext cx="1777376" cy="563947"/>
          </a:xfrm>
          <a:prstGeom prst="bentConnector3">
            <a:avLst>
              <a:gd name="adj1" fmla="val 50000"/>
            </a:avLst>
          </a:prstGeom>
          <a:ln w="12700">
            <a:solidFill>
              <a:schemeClr val="accent1">
                <a:lumMod val="75000"/>
                <a:alpha val="55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67" name="Group 115"/>
          <p:cNvGrpSpPr>
            <a:grpSpLocks/>
          </p:cNvGrpSpPr>
          <p:nvPr/>
        </p:nvGrpSpPr>
        <p:grpSpPr bwMode="auto">
          <a:xfrm>
            <a:off x="2238375" y="3892329"/>
            <a:ext cx="1344965" cy="880574"/>
            <a:chOff x="3507" y="2568"/>
            <a:chExt cx="1145" cy="840"/>
          </a:xfrm>
        </p:grpSpPr>
        <p:pic>
          <p:nvPicPr>
            <p:cNvPr id="68" name="Picture 34" descr="webServiceserver"/>
            <p:cNvPicPr>
              <a:picLocks noChangeAspect="1" noChangeArrowheads="1"/>
            </p:cNvPicPr>
            <p:nvPr/>
          </p:nvPicPr>
          <p:blipFill>
            <a:blip r:embed="rId9">
              <a:clrChange>
                <a:clrFrom>
                  <a:srgbClr val="08369A"/>
                </a:clrFrom>
                <a:clrTo>
                  <a:srgbClr val="08369A">
                    <a:alpha val="0"/>
                  </a:srgbClr>
                </a:clrTo>
              </a:clrChange>
            </a:blip>
            <a:srcRect/>
            <a:stretch>
              <a:fillRect/>
            </a:stretch>
          </p:blipFill>
          <p:spPr bwMode="auto">
            <a:xfrm>
              <a:off x="3878" y="2568"/>
              <a:ext cx="403" cy="507"/>
            </a:xfrm>
            <a:prstGeom prst="rect">
              <a:avLst/>
            </a:prstGeom>
            <a:noFill/>
            <a:ln w="9525">
              <a:noFill/>
              <a:miter lim="800000"/>
              <a:headEnd/>
              <a:tailEnd/>
            </a:ln>
          </p:spPr>
        </p:pic>
        <p:sp>
          <p:nvSpPr>
            <p:cNvPr id="69" name="Text Box 35"/>
            <p:cNvSpPr txBox="1">
              <a:spLocks noChangeArrowheads="1"/>
            </p:cNvSpPr>
            <p:nvPr/>
          </p:nvSpPr>
          <p:spPr bwMode="auto">
            <a:xfrm>
              <a:off x="3507" y="3056"/>
              <a:ext cx="1145" cy="352"/>
            </a:xfrm>
            <a:prstGeom prst="rect">
              <a:avLst/>
            </a:prstGeom>
            <a:noFill/>
            <a:ln w="9525">
              <a:noFill/>
              <a:miter lim="800000"/>
              <a:headEnd/>
              <a:tailEnd/>
            </a:ln>
          </p:spPr>
          <p:txBody>
            <a:bodyPr wrap="none">
              <a:spAutoFit/>
            </a:bodyPr>
            <a:lstStyle/>
            <a:p>
              <a:r>
                <a:rPr lang="es-ES" sz="900" b="1" dirty="0" smtClean="0">
                  <a:solidFill>
                    <a:srgbClr val="CC3300"/>
                  </a:solidFill>
                </a:rPr>
                <a:t>UNEVM-PMAP[01-09]</a:t>
              </a:r>
            </a:p>
            <a:p>
              <a:r>
                <a:rPr lang="es-ES" sz="900" b="1" dirty="0" smtClean="0">
                  <a:solidFill>
                    <a:srgbClr val="CC3300"/>
                  </a:solidFill>
                </a:rPr>
                <a:t>UNEVM-PMAPCRON</a:t>
              </a:r>
              <a:endParaRPr lang="es-ES" sz="900" b="1" dirty="0">
                <a:solidFill>
                  <a:srgbClr val="CC3300"/>
                </a:solidFill>
              </a:endParaRPr>
            </a:p>
          </p:txBody>
        </p:sp>
      </p:grpSp>
      <p:cxnSp>
        <p:nvCxnSpPr>
          <p:cNvPr id="70" name="69 Conector recto de flecha"/>
          <p:cNvCxnSpPr>
            <a:stCxn id="68" idx="3"/>
          </p:cNvCxnSpPr>
          <p:nvPr/>
        </p:nvCxnSpPr>
        <p:spPr>
          <a:xfrm>
            <a:off x="3147549" y="4158074"/>
            <a:ext cx="1531024" cy="436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nvGrpSpPr>
          <p:cNvPr id="71" name="161 Grupo"/>
          <p:cNvGrpSpPr>
            <a:grpSpLocks/>
          </p:cNvGrpSpPr>
          <p:nvPr/>
        </p:nvGrpSpPr>
        <p:grpSpPr bwMode="auto">
          <a:xfrm>
            <a:off x="6749043" y="4899305"/>
            <a:ext cx="2145139" cy="868048"/>
            <a:chOff x="6199613" y="5085184"/>
            <a:chExt cx="2146867" cy="868755"/>
          </a:xfrm>
        </p:grpSpPr>
        <p:pic>
          <p:nvPicPr>
            <p:cNvPr id="72" name="Picture 136" descr="D:\Mis Documentos\Mis imágenes\sBD.png"/>
            <p:cNvPicPr>
              <a:picLocks noChangeAspect="1" noChangeArrowheads="1"/>
            </p:cNvPicPr>
            <p:nvPr/>
          </p:nvPicPr>
          <p:blipFill>
            <a:blip r:embed="rId8" cstate="print"/>
            <a:srcRect/>
            <a:stretch>
              <a:fillRect/>
            </a:stretch>
          </p:blipFill>
          <p:spPr bwMode="auto">
            <a:xfrm>
              <a:off x="6516216" y="5085184"/>
              <a:ext cx="376542" cy="488487"/>
            </a:xfrm>
            <a:prstGeom prst="rect">
              <a:avLst/>
            </a:prstGeom>
            <a:noFill/>
            <a:ln w="9525">
              <a:noFill/>
              <a:miter lim="800000"/>
              <a:headEnd/>
              <a:tailEnd/>
            </a:ln>
          </p:spPr>
        </p:pic>
        <p:sp>
          <p:nvSpPr>
            <p:cNvPr id="73" name="72 CuadroTexto"/>
            <p:cNvSpPr txBox="1">
              <a:spLocks noChangeArrowheads="1"/>
            </p:cNvSpPr>
            <p:nvPr/>
          </p:nvSpPr>
          <p:spPr bwMode="auto">
            <a:xfrm>
              <a:off x="6199613" y="5545803"/>
              <a:ext cx="2146867" cy="408136"/>
            </a:xfrm>
            <a:prstGeom prst="rect">
              <a:avLst/>
            </a:prstGeom>
            <a:noFill/>
            <a:ln w="9525">
              <a:noFill/>
              <a:miter lim="800000"/>
              <a:headEnd/>
              <a:tailEnd/>
            </a:ln>
          </p:spPr>
          <p:txBody>
            <a:bodyPr wrap="none">
              <a:spAutoFit/>
            </a:bodyPr>
            <a:lstStyle/>
            <a:p>
              <a:r>
                <a:rPr lang="es-ES" sz="1000" b="1" dirty="0" smtClean="0">
                  <a:solidFill>
                    <a:srgbClr val="C00000"/>
                  </a:solidFill>
                  <a:cs typeface="Arial" charset="0"/>
                </a:rPr>
                <a:t>DB:MS SQL </a:t>
              </a:r>
              <a:r>
                <a:rPr lang="es-ES" sz="1000" b="1" dirty="0" err="1" smtClean="0">
                  <a:solidFill>
                    <a:srgbClr val="C00000"/>
                  </a:solidFill>
                  <a:cs typeface="Arial" charset="0"/>
                </a:rPr>
                <a:t>Integration</a:t>
              </a:r>
              <a:r>
                <a:rPr lang="es-ES" sz="1000" b="1" dirty="0" smtClean="0">
                  <a:solidFill>
                    <a:srgbClr val="C00000"/>
                  </a:solidFill>
                  <a:cs typeface="Arial" charset="0"/>
                </a:rPr>
                <a:t> </a:t>
              </a:r>
              <a:r>
                <a:rPr lang="es-ES" sz="1000" b="1" dirty="0" err="1" smtClean="0">
                  <a:solidFill>
                    <a:srgbClr val="C00000"/>
                  </a:solidFill>
                  <a:cs typeface="Arial" charset="0"/>
                </a:rPr>
                <a:t>services</a:t>
              </a:r>
              <a:endParaRPr lang="es-ES" sz="1000" b="1" dirty="0" smtClean="0">
                <a:solidFill>
                  <a:srgbClr val="C00000"/>
                </a:solidFill>
                <a:cs typeface="Arial" charset="0"/>
              </a:endParaRPr>
            </a:p>
            <a:p>
              <a:r>
                <a:rPr lang="es-ES" sz="1050" b="1" dirty="0" smtClean="0">
                  <a:solidFill>
                    <a:srgbClr val="C00000"/>
                  </a:solidFill>
                  <a:cs typeface="Arial" charset="0"/>
                </a:rPr>
                <a:t>Nombre: </a:t>
              </a:r>
              <a:r>
                <a:rPr lang="es-ES" sz="1050" b="1" dirty="0" err="1" smtClean="0">
                  <a:solidFill>
                    <a:srgbClr val="C00000"/>
                  </a:solidFill>
                  <a:cs typeface="Arial" charset="0"/>
                </a:rPr>
                <a:t>dbSARLAFT</a:t>
              </a:r>
              <a:endParaRPr lang="es-ES" sz="1000" b="1" dirty="0">
                <a:solidFill>
                  <a:srgbClr val="C00000"/>
                </a:solidFill>
                <a:cs typeface="Arial" charset="0"/>
              </a:endParaRPr>
            </a:p>
          </p:txBody>
        </p:sp>
      </p:grpSp>
      <p:sp>
        <p:nvSpPr>
          <p:cNvPr id="74" name="73 Rectángulo"/>
          <p:cNvSpPr/>
          <p:nvPr/>
        </p:nvSpPr>
        <p:spPr>
          <a:xfrm>
            <a:off x="5086670" y="5278450"/>
            <a:ext cx="1787211" cy="538609"/>
          </a:xfrm>
          <a:prstGeom prst="rect">
            <a:avLst/>
          </a:prstGeom>
        </p:spPr>
        <p:txBody>
          <a:bodyPr wrap="square">
            <a:spAutoFit/>
          </a:bodyPr>
          <a:lstStyle/>
          <a:p>
            <a:r>
              <a:rPr lang="es-ES" sz="900" b="1" dirty="0" smtClean="0">
                <a:solidFill>
                  <a:srgbClr val="C00000"/>
                </a:solidFill>
                <a:cs typeface="Arial" charset="0"/>
              </a:rPr>
              <a:t>DB: </a:t>
            </a:r>
            <a:r>
              <a:rPr lang="es-ES" sz="900" b="1" dirty="0" err="1" smtClean="0">
                <a:solidFill>
                  <a:srgbClr val="C00000"/>
                </a:solidFill>
                <a:cs typeface="Arial" charset="0"/>
              </a:rPr>
              <a:t>MySQL</a:t>
            </a:r>
            <a:r>
              <a:rPr lang="es-ES" sz="900" b="1" dirty="0" smtClean="0">
                <a:solidFill>
                  <a:srgbClr val="C00000"/>
                </a:solidFill>
                <a:cs typeface="Arial" charset="0"/>
              </a:rPr>
              <a:t> </a:t>
            </a:r>
          </a:p>
          <a:p>
            <a:r>
              <a:rPr lang="es-ES" sz="1000" b="1" dirty="0" smtClean="0">
                <a:solidFill>
                  <a:srgbClr val="C00000"/>
                </a:solidFill>
                <a:cs typeface="Arial" charset="0"/>
              </a:rPr>
              <a:t>Nombre: </a:t>
            </a:r>
            <a:r>
              <a:rPr lang="es-ES" sz="1000" b="1" dirty="0" err="1" smtClean="0">
                <a:solidFill>
                  <a:srgbClr val="C00000"/>
                </a:solidFill>
                <a:cs typeface="Arial" charset="0"/>
              </a:rPr>
              <a:t>dbCons_SARLAFT</a:t>
            </a:r>
            <a:endParaRPr lang="es-ES" sz="900" b="1" dirty="0">
              <a:solidFill>
                <a:srgbClr val="C00000"/>
              </a:solidFill>
              <a:cs typeface="Arial" charset="0"/>
            </a:endParaRPr>
          </a:p>
        </p:txBody>
      </p:sp>
      <p:cxnSp>
        <p:nvCxnSpPr>
          <p:cNvPr id="75" name="74 Conector recto de flecha"/>
          <p:cNvCxnSpPr/>
          <p:nvPr/>
        </p:nvCxnSpPr>
        <p:spPr>
          <a:xfrm>
            <a:off x="6044257" y="5117130"/>
            <a:ext cx="1021134" cy="2622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76" name="75 Forma"/>
          <p:cNvCxnSpPr/>
          <p:nvPr/>
        </p:nvCxnSpPr>
        <p:spPr>
          <a:xfrm rot="10800000" flipV="1">
            <a:off x="7253512" y="4085271"/>
            <a:ext cx="533197" cy="814033"/>
          </a:xfrm>
          <a:prstGeom prst="bentConnector2">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77" name="76 Rectángulo"/>
          <p:cNvSpPr/>
          <p:nvPr/>
        </p:nvSpPr>
        <p:spPr>
          <a:xfrm>
            <a:off x="2325443" y="2696400"/>
            <a:ext cx="585417" cy="430887"/>
          </a:xfrm>
          <a:prstGeom prst="rect">
            <a:avLst/>
          </a:prstGeom>
        </p:spPr>
        <p:txBody>
          <a:bodyPr wrap="none">
            <a:spAutoFit/>
          </a:bodyPr>
          <a:lstStyle/>
          <a:p>
            <a:r>
              <a:rPr lang="es-ES" sz="1100" b="1" dirty="0" smtClean="0">
                <a:solidFill>
                  <a:srgbClr val="C00000"/>
                </a:solidFill>
                <a:cs typeface="Arial" charset="0"/>
              </a:rPr>
              <a:t>HTTP</a:t>
            </a:r>
          </a:p>
          <a:p>
            <a:r>
              <a:rPr lang="es-ES" sz="1100" b="1" dirty="0" smtClean="0">
                <a:solidFill>
                  <a:srgbClr val="C00000"/>
                </a:solidFill>
                <a:cs typeface="Arial" charset="0"/>
              </a:rPr>
              <a:t>SOAP</a:t>
            </a:r>
          </a:p>
        </p:txBody>
      </p:sp>
      <p:pic>
        <p:nvPicPr>
          <p:cNvPr id="78" name="Picture 193" descr="cms"/>
          <p:cNvPicPr>
            <a:picLocks noChangeAspect="1" noChangeArrowheads="1"/>
          </p:cNvPicPr>
          <p:nvPr/>
        </p:nvPicPr>
        <p:blipFill>
          <a:blip r:embed="rId7" cstate="print">
            <a:clrChange>
              <a:clrFrom>
                <a:srgbClr val="08369A"/>
              </a:clrFrom>
              <a:clrTo>
                <a:srgbClr val="08369A">
                  <a:alpha val="0"/>
                </a:srgbClr>
              </a:clrTo>
            </a:clrChange>
          </a:blip>
          <a:srcRect/>
          <a:stretch>
            <a:fillRect/>
          </a:stretch>
        </p:blipFill>
        <p:spPr bwMode="auto">
          <a:xfrm>
            <a:off x="3679034" y="2178875"/>
            <a:ext cx="446087" cy="517525"/>
          </a:xfrm>
          <a:prstGeom prst="rect">
            <a:avLst/>
          </a:prstGeom>
          <a:noFill/>
          <a:ln w="9525" algn="ctr">
            <a:noFill/>
            <a:miter lim="800000"/>
            <a:headEnd/>
            <a:tailEnd/>
          </a:ln>
        </p:spPr>
      </p:pic>
      <p:sp>
        <p:nvSpPr>
          <p:cNvPr id="79" name="78 Rectángulo"/>
          <p:cNvSpPr/>
          <p:nvPr/>
        </p:nvSpPr>
        <p:spPr>
          <a:xfrm>
            <a:off x="3404554" y="2602595"/>
            <a:ext cx="1194558" cy="415498"/>
          </a:xfrm>
          <a:prstGeom prst="rect">
            <a:avLst/>
          </a:prstGeom>
        </p:spPr>
        <p:txBody>
          <a:bodyPr wrap="none">
            <a:spAutoFit/>
          </a:bodyPr>
          <a:lstStyle/>
          <a:p>
            <a:r>
              <a:rPr lang="es-ES" sz="1050" b="1" dirty="0" smtClean="0">
                <a:solidFill>
                  <a:srgbClr val="C00000"/>
                </a:solidFill>
                <a:cs typeface="Arial" charset="0"/>
              </a:rPr>
              <a:t>Formulario </a:t>
            </a:r>
          </a:p>
          <a:p>
            <a:r>
              <a:rPr lang="es-ES" sz="1050" b="1" dirty="0" smtClean="0">
                <a:solidFill>
                  <a:srgbClr val="C00000"/>
                </a:solidFill>
                <a:cs typeface="Arial" charset="0"/>
              </a:rPr>
              <a:t>consulta </a:t>
            </a:r>
            <a:r>
              <a:rPr lang="es-ES" sz="1050" b="1" dirty="0" err="1" smtClean="0">
                <a:solidFill>
                  <a:srgbClr val="C00000"/>
                </a:solidFill>
                <a:cs typeface="Arial" charset="0"/>
              </a:rPr>
              <a:t>Sarlaft</a:t>
            </a:r>
            <a:endParaRPr lang="es-ES" sz="1050" b="1" dirty="0" smtClean="0">
              <a:solidFill>
                <a:srgbClr val="C00000"/>
              </a:solidFill>
              <a:cs typeface="Arial" charset="0"/>
            </a:endParaRPr>
          </a:p>
        </p:txBody>
      </p:sp>
      <p:sp>
        <p:nvSpPr>
          <p:cNvPr id="80" name="79 Rectángulo"/>
          <p:cNvSpPr/>
          <p:nvPr/>
        </p:nvSpPr>
        <p:spPr>
          <a:xfrm>
            <a:off x="7821633" y="4374946"/>
            <a:ext cx="1261884" cy="415498"/>
          </a:xfrm>
          <a:prstGeom prst="rect">
            <a:avLst/>
          </a:prstGeom>
        </p:spPr>
        <p:txBody>
          <a:bodyPr wrap="none">
            <a:spAutoFit/>
          </a:bodyPr>
          <a:lstStyle/>
          <a:p>
            <a:r>
              <a:rPr lang="es-ES" sz="1050" b="1" dirty="0" err="1" smtClean="0">
                <a:solidFill>
                  <a:srgbClr val="002060"/>
                </a:solidFill>
              </a:rPr>
              <a:t>Jboss</a:t>
            </a:r>
            <a:r>
              <a:rPr lang="es-ES" sz="1050" b="1" dirty="0" smtClean="0">
                <a:solidFill>
                  <a:srgbClr val="002060"/>
                </a:solidFill>
              </a:rPr>
              <a:t> </a:t>
            </a:r>
            <a:r>
              <a:rPr lang="es-ES" sz="1050" b="1" dirty="0" err="1" smtClean="0">
                <a:solidFill>
                  <a:srgbClr val="002060"/>
                </a:solidFill>
              </a:rPr>
              <a:t>Scheduler</a:t>
            </a:r>
            <a:endParaRPr lang="es-ES" sz="1050" b="1" dirty="0" smtClean="0">
              <a:solidFill>
                <a:srgbClr val="002060"/>
              </a:solidFill>
            </a:endParaRPr>
          </a:p>
          <a:p>
            <a:r>
              <a:rPr lang="es-ES" sz="1050" b="1" dirty="0" err="1" smtClean="0">
                <a:solidFill>
                  <a:srgbClr val="002060"/>
                </a:solidFill>
              </a:rPr>
              <a:t>App</a:t>
            </a:r>
            <a:r>
              <a:rPr lang="es-ES" sz="1050" b="1" dirty="0" smtClean="0">
                <a:solidFill>
                  <a:srgbClr val="002060"/>
                </a:solidFill>
              </a:rPr>
              <a:t>-Java</a:t>
            </a:r>
            <a:endParaRPr lang="es-CO" sz="1050" b="1" dirty="0">
              <a:solidFill>
                <a:srgbClr val="002060"/>
              </a:solidFill>
            </a:endParaRPr>
          </a:p>
        </p:txBody>
      </p:sp>
      <p:sp>
        <p:nvSpPr>
          <p:cNvPr id="81" name="80 Rectángulo"/>
          <p:cNvSpPr/>
          <p:nvPr/>
        </p:nvSpPr>
        <p:spPr>
          <a:xfrm>
            <a:off x="1898474" y="3624498"/>
            <a:ext cx="1032655" cy="307777"/>
          </a:xfrm>
          <a:prstGeom prst="rect">
            <a:avLst/>
          </a:prstGeom>
        </p:spPr>
        <p:txBody>
          <a:bodyPr wrap="none">
            <a:spAutoFit/>
          </a:bodyPr>
          <a:lstStyle/>
          <a:p>
            <a:r>
              <a:rPr lang="es-ES" sz="1400" b="1" dirty="0" smtClean="0">
                <a:solidFill>
                  <a:srgbClr val="002060"/>
                </a:solidFill>
              </a:rPr>
              <a:t>WS-Proxy</a:t>
            </a:r>
            <a:endParaRPr lang="es-CO" sz="1400" b="1" dirty="0">
              <a:solidFill>
                <a:srgbClr val="002060"/>
              </a:solidFill>
            </a:endParaRPr>
          </a:p>
        </p:txBody>
      </p:sp>
      <p:sp>
        <p:nvSpPr>
          <p:cNvPr id="82" name="81 Rectángulo"/>
          <p:cNvSpPr/>
          <p:nvPr/>
        </p:nvSpPr>
        <p:spPr>
          <a:xfrm>
            <a:off x="8031484" y="3624498"/>
            <a:ext cx="474810" cy="307777"/>
          </a:xfrm>
          <a:prstGeom prst="rect">
            <a:avLst/>
          </a:prstGeom>
        </p:spPr>
        <p:txBody>
          <a:bodyPr wrap="none">
            <a:spAutoFit/>
          </a:bodyPr>
          <a:lstStyle/>
          <a:p>
            <a:r>
              <a:rPr lang="es-ES" sz="1400" b="1" dirty="0" smtClean="0">
                <a:solidFill>
                  <a:srgbClr val="002060"/>
                </a:solidFill>
              </a:rPr>
              <a:t>WS</a:t>
            </a:r>
            <a:endParaRPr lang="es-CO" sz="1400" b="1" dirty="0">
              <a:solidFill>
                <a:srgbClr val="002060"/>
              </a:solidFill>
            </a:endParaRPr>
          </a:p>
        </p:txBody>
      </p:sp>
      <p:sp>
        <p:nvSpPr>
          <p:cNvPr id="83" name="82 Rectángulo"/>
          <p:cNvSpPr/>
          <p:nvPr/>
        </p:nvSpPr>
        <p:spPr>
          <a:xfrm>
            <a:off x="106573" y="5758632"/>
            <a:ext cx="3904015" cy="276999"/>
          </a:xfrm>
          <a:prstGeom prst="rect">
            <a:avLst/>
          </a:prstGeom>
        </p:spPr>
        <p:txBody>
          <a:bodyPr wrap="square">
            <a:spAutoFit/>
          </a:bodyPr>
          <a:lstStyle/>
          <a:p>
            <a:r>
              <a:rPr lang="es-ES" sz="1200" b="1" dirty="0" smtClean="0"/>
              <a:t>OFAC: </a:t>
            </a:r>
            <a:r>
              <a:rPr lang="es-ES" sz="1200" dirty="0" smtClean="0"/>
              <a:t>Oficina de Control de Activos Extranjeros</a:t>
            </a:r>
            <a:endParaRPr lang="es-CO" sz="1200" dirty="0"/>
          </a:p>
        </p:txBody>
      </p:sp>
      <p:sp>
        <p:nvSpPr>
          <p:cNvPr id="84" name="83 Rectángulo"/>
          <p:cNvSpPr/>
          <p:nvPr/>
        </p:nvSpPr>
        <p:spPr>
          <a:xfrm>
            <a:off x="106573" y="5989464"/>
            <a:ext cx="4572000" cy="276999"/>
          </a:xfrm>
          <a:prstGeom prst="rect">
            <a:avLst/>
          </a:prstGeom>
        </p:spPr>
        <p:txBody>
          <a:bodyPr>
            <a:spAutoFit/>
          </a:bodyPr>
          <a:lstStyle/>
          <a:p>
            <a:r>
              <a:rPr lang="es-ES" sz="1200" b="1" dirty="0" smtClean="0"/>
              <a:t>ONU: </a:t>
            </a:r>
            <a:r>
              <a:rPr lang="es-ES" sz="1200" dirty="0" smtClean="0"/>
              <a:t>Organización de las Naciones Unidas</a:t>
            </a:r>
            <a:endParaRPr lang="es-CO" sz="1200" dirty="0"/>
          </a:p>
        </p:txBody>
      </p:sp>
      <p:cxnSp>
        <p:nvCxnSpPr>
          <p:cNvPr id="85" name="137 Conector angular"/>
          <p:cNvCxnSpPr/>
          <p:nvPr/>
        </p:nvCxnSpPr>
        <p:spPr>
          <a:xfrm>
            <a:off x="4522044" y="1047760"/>
            <a:ext cx="1613652" cy="535764"/>
          </a:xfrm>
          <a:prstGeom prst="bentConnector3">
            <a:avLst>
              <a:gd name="adj1" fmla="val 100370"/>
            </a:avLst>
          </a:prstGeom>
          <a:ln w="12700">
            <a:solidFill>
              <a:schemeClr val="accent1">
                <a:lumMod val="75000"/>
                <a:alpha val="55000"/>
              </a:schemeClr>
            </a:solidFill>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sz="3600" dirty="0" smtClean="0"/>
              <a:t>Descripción</a:t>
            </a:r>
            <a:endParaRPr lang="es-CO" sz="3600" dirty="0"/>
          </a:p>
        </p:txBody>
      </p:sp>
      <p:sp>
        <p:nvSpPr>
          <p:cNvPr id="3" name="2 Marcador de contenido"/>
          <p:cNvSpPr>
            <a:spLocks noGrp="1"/>
          </p:cNvSpPr>
          <p:nvPr>
            <p:ph idx="1"/>
          </p:nvPr>
        </p:nvSpPr>
        <p:spPr>
          <a:xfrm>
            <a:off x="457200" y="1203960"/>
            <a:ext cx="8229600" cy="5257800"/>
          </a:xfrm>
        </p:spPr>
        <p:txBody>
          <a:bodyPr>
            <a:normAutofit lnSpcReduction="10000"/>
          </a:bodyPr>
          <a:lstStyle/>
          <a:p>
            <a:pPr marL="857250" lvl="1" indent="-457200" algn="just">
              <a:buNone/>
            </a:pPr>
            <a:r>
              <a:rPr lang="es-ES_tradnl" sz="2400" dirty="0" smtClean="0"/>
              <a:t>La Vicepresidencia de Auditoria requiere implementar una solución para soportar el </a:t>
            </a:r>
            <a:r>
              <a:rPr lang="es-ES" sz="2400" b="1" dirty="0" smtClean="0">
                <a:effectLst>
                  <a:outerShdw blurRad="50800" dist="38100" algn="tr" rotWithShape="0">
                    <a:prstClr val="black">
                      <a:alpha val="40000"/>
                    </a:prstClr>
                  </a:outerShdw>
                </a:effectLst>
              </a:rPr>
              <a:t>Sistema de administración de riesgos de Lavado de activos y Financiación del terrorismo (</a:t>
            </a:r>
            <a:r>
              <a:rPr lang="es-ES" sz="2400" dirty="0" smtClean="0"/>
              <a:t> </a:t>
            </a:r>
            <a:r>
              <a:rPr lang="es-ES" sz="2400" b="1" dirty="0" smtClean="0">
                <a:effectLst>
                  <a:outerShdw blurRad="50800" dist="38100" algn="tr" rotWithShape="0">
                    <a:prstClr val="black">
                      <a:alpha val="40000"/>
                    </a:prstClr>
                  </a:outerShdw>
                </a:effectLst>
              </a:rPr>
              <a:t>SARLAFT)  - </a:t>
            </a:r>
            <a:r>
              <a:rPr lang="es-ES_tradnl" sz="2400" dirty="0" smtClean="0"/>
              <a:t>con el fin de evitar que ingrese a nuestra compañía transacciones con </a:t>
            </a:r>
            <a:r>
              <a:rPr lang="es-ES" sz="2400" dirty="0" smtClean="0"/>
              <a:t>apariencia de legalidad o actividades que en realidad buscan vulnerarnos y usarnos para lavar dinero o financiar actividades terroristas.  </a:t>
            </a:r>
            <a:endParaRPr lang="es-CO" sz="2400" i="1" dirty="0" smtClean="0"/>
          </a:p>
          <a:p>
            <a:pPr marL="457200" indent="-457200" algn="just">
              <a:buNone/>
            </a:pPr>
            <a:endParaRPr lang="es-CO" sz="2400" dirty="0" smtClean="0"/>
          </a:p>
          <a:p>
            <a:pPr algn="just"/>
            <a:r>
              <a:rPr lang="es-CO" sz="2800" dirty="0" smtClean="0"/>
              <a:t>Solicitante: Vicepresidencia Auditoria</a:t>
            </a:r>
          </a:p>
          <a:p>
            <a:pPr algn="just"/>
            <a:r>
              <a:rPr lang="es-CO" sz="2400" dirty="0" smtClean="0"/>
              <a:t>Analista: Paula Andrea Suaza</a:t>
            </a:r>
          </a:p>
          <a:p>
            <a:pPr algn="just"/>
            <a:r>
              <a:rPr lang="es-CO" sz="2400" dirty="0" smtClean="0"/>
              <a:t>RT : Alberto Iral </a:t>
            </a:r>
          </a:p>
          <a:p>
            <a:pPr algn="just"/>
            <a:r>
              <a:rPr lang="es-CO" sz="2400" dirty="0" smtClean="0"/>
              <a:t>Desarrollador:  </a:t>
            </a:r>
            <a:r>
              <a:rPr lang="es-CO" sz="2400" dirty="0" err="1" smtClean="0"/>
              <a:t>Intergrupo</a:t>
            </a:r>
            <a:endParaRPr lang="en-US" sz="24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4 Rectángulo"/>
          <p:cNvSpPr>
            <a:spLocks noChangeArrowheads="1"/>
          </p:cNvSpPr>
          <p:nvPr/>
        </p:nvSpPr>
        <p:spPr bwMode="auto">
          <a:xfrm>
            <a:off x="1093414" y="2453477"/>
            <a:ext cx="938142" cy="1015663"/>
          </a:xfrm>
          <a:prstGeom prst="rect">
            <a:avLst/>
          </a:prstGeom>
          <a:noFill/>
          <a:ln w="9525">
            <a:noFill/>
            <a:miter lim="800000"/>
            <a:headEnd/>
            <a:tailEnd/>
          </a:ln>
        </p:spPr>
        <p:txBody>
          <a:bodyPr wrap="none">
            <a:spAutoFit/>
          </a:bodyPr>
          <a:lstStyle/>
          <a:p>
            <a:pPr algn="r"/>
            <a:r>
              <a:rPr lang="es-ES" sz="1200" b="1" dirty="0" smtClean="0"/>
              <a:t>ETP</a:t>
            </a:r>
          </a:p>
          <a:p>
            <a:pPr algn="r"/>
            <a:r>
              <a:rPr lang="es-ES" sz="1200" b="1" dirty="0" smtClean="0"/>
              <a:t>TIGO</a:t>
            </a:r>
          </a:p>
          <a:p>
            <a:pPr algn="r"/>
            <a:r>
              <a:rPr lang="es-ES" sz="1200" b="1" dirty="0" smtClean="0"/>
              <a:t>EMTELCO</a:t>
            </a:r>
          </a:p>
          <a:p>
            <a:pPr algn="r"/>
            <a:r>
              <a:rPr lang="es-ES" sz="1200" b="1" dirty="0" smtClean="0"/>
              <a:t>EDATEL</a:t>
            </a:r>
          </a:p>
          <a:p>
            <a:pPr algn="r"/>
            <a:r>
              <a:rPr lang="es-ES" sz="1200" b="1" dirty="0" smtClean="0"/>
              <a:t>ORBITEL</a:t>
            </a:r>
            <a:endParaRPr lang="es-CO" sz="1200" b="1" dirty="0"/>
          </a:p>
        </p:txBody>
      </p:sp>
      <p:grpSp>
        <p:nvGrpSpPr>
          <p:cNvPr id="5" name="29 Grupo"/>
          <p:cNvGrpSpPr>
            <a:grpSpLocks/>
          </p:cNvGrpSpPr>
          <p:nvPr/>
        </p:nvGrpSpPr>
        <p:grpSpPr bwMode="auto">
          <a:xfrm>
            <a:off x="174797" y="2453471"/>
            <a:ext cx="781252" cy="761994"/>
            <a:chOff x="733764" y="716471"/>
            <a:chExt cx="1277599" cy="1260068"/>
          </a:xfrm>
        </p:grpSpPr>
        <p:pic>
          <p:nvPicPr>
            <p:cNvPr id="6" name="Picture 2" descr="People Icons: Boss Icon"/>
            <p:cNvPicPr>
              <a:picLocks noChangeAspect="1" noChangeArrowheads="1"/>
            </p:cNvPicPr>
            <p:nvPr/>
          </p:nvPicPr>
          <p:blipFill>
            <a:blip r:embed="rId2" cstate="print"/>
            <a:srcRect/>
            <a:stretch>
              <a:fillRect/>
            </a:stretch>
          </p:blipFill>
          <p:spPr bwMode="auto">
            <a:xfrm>
              <a:off x="733764" y="716471"/>
              <a:ext cx="785663" cy="723742"/>
            </a:xfrm>
            <a:prstGeom prst="rect">
              <a:avLst/>
            </a:prstGeom>
            <a:ln>
              <a:noFill/>
            </a:ln>
            <a:effectLst>
              <a:outerShdw blurRad="292100" dist="139700" dir="2700000" algn="tl" rotWithShape="0">
                <a:srgbClr val="333333">
                  <a:alpha val="65000"/>
                </a:srgbClr>
              </a:outerShdw>
            </a:effectLst>
          </p:spPr>
        </p:pic>
        <p:pic>
          <p:nvPicPr>
            <p:cNvPr id="7" name="Picture 4" descr="People Icons: User group Icon"/>
            <p:cNvPicPr>
              <a:picLocks noChangeAspect="1" noChangeArrowheads="1"/>
            </p:cNvPicPr>
            <p:nvPr/>
          </p:nvPicPr>
          <p:blipFill>
            <a:blip r:embed="rId3" cstate="print"/>
            <a:srcRect/>
            <a:stretch>
              <a:fillRect/>
            </a:stretch>
          </p:blipFill>
          <p:spPr bwMode="auto">
            <a:xfrm>
              <a:off x="1060924" y="820147"/>
              <a:ext cx="933723" cy="990909"/>
            </a:xfrm>
            <a:prstGeom prst="rect">
              <a:avLst/>
            </a:prstGeom>
            <a:noFill/>
            <a:ln w="9525">
              <a:noFill/>
              <a:miter lim="800000"/>
              <a:headEnd/>
              <a:tailEnd/>
            </a:ln>
            <a:effectLst>
              <a:outerShdw dist="139700" dir="2700000" algn="tl" rotWithShape="0">
                <a:srgbClr val="333333">
                  <a:alpha val="64999"/>
                </a:srgbClr>
              </a:outerShdw>
            </a:effectLst>
          </p:spPr>
        </p:pic>
        <p:pic>
          <p:nvPicPr>
            <p:cNvPr id="8" name="Picture 6" descr="People Icons: Engineer Icon"/>
            <p:cNvPicPr>
              <a:picLocks noChangeAspect="1" noChangeArrowheads="1"/>
            </p:cNvPicPr>
            <p:nvPr/>
          </p:nvPicPr>
          <p:blipFill>
            <a:blip r:embed="rId4" cstate="print"/>
            <a:srcRect/>
            <a:stretch>
              <a:fillRect/>
            </a:stretch>
          </p:blipFill>
          <p:spPr bwMode="auto">
            <a:xfrm>
              <a:off x="1519427" y="1440213"/>
              <a:ext cx="491936" cy="536326"/>
            </a:xfrm>
            <a:prstGeom prst="rect">
              <a:avLst/>
            </a:prstGeom>
            <a:ln>
              <a:noFill/>
            </a:ln>
            <a:effectLst>
              <a:outerShdw blurRad="292100" dist="139700" dir="2700000" algn="tl" rotWithShape="0">
                <a:srgbClr val="333333">
                  <a:alpha val="65000"/>
                </a:srgbClr>
              </a:outerShdw>
            </a:effectLst>
          </p:spPr>
        </p:pic>
      </p:grpSp>
      <p:cxnSp>
        <p:nvCxnSpPr>
          <p:cNvPr id="9" name="8 Conector recto"/>
          <p:cNvCxnSpPr/>
          <p:nvPr/>
        </p:nvCxnSpPr>
        <p:spPr>
          <a:xfrm>
            <a:off x="4837113" y="1233489"/>
            <a:ext cx="4762" cy="5589587"/>
          </a:xfrm>
          <a:prstGeom prst="line">
            <a:avLst/>
          </a:prstGeom>
          <a:ln>
            <a:solidFill>
              <a:srgbClr val="FF0000">
                <a:alpha val="46000"/>
              </a:srgbClr>
            </a:solidFill>
          </a:ln>
        </p:spPr>
        <p:style>
          <a:lnRef idx="2">
            <a:schemeClr val="accent1"/>
          </a:lnRef>
          <a:fillRef idx="0">
            <a:schemeClr val="accent1"/>
          </a:fillRef>
          <a:effectRef idx="1">
            <a:schemeClr val="accent1"/>
          </a:effectRef>
          <a:fontRef idx="minor">
            <a:schemeClr val="tx1"/>
          </a:fontRef>
        </p:style>
      </p:cxnSp>
      <p:sp>
        <p:nvSpPr>
          <p:cNvPr id="10" name="53 CuadroTexto"/>
          <p:cNvSpPr txBox="1">
            <a:spLocks noChangeArrowheads="1"/>
          </p:cNvSpPr>
          <p:nvPr/>
        </p:nvSpPr>
        <p:spPr bwMode="auto">
          <a:xfrm>
            <a:off x="4870454" y="4008446"/>
            <a:ext cx="3960813" cy="307975"/>
          </a:xfrm>
          <a:prstGeom prst="rect">
            <a:avLst/>
          </a:prstGeom>
          <a:solidFill>
            <a:srgbClr val="7030A0">
              <a:alpha val="18823"/>
            </a:srgbClr>
          </a:solidFill>
          <a:ln w="9525">
            <a:noFill/>
            <a:miter lim="800000"/>
            <a:headEnd/>
            <a:tailEnd/>
          </a:ln>
        </p:spPr>
        <p:txBody>
          <a:bodyPr>
            <a:spAutoFit/>
          </a:bodyPr>
          <a:lstStyle/>
          <a:p>
            <a:pPr algn="r"/>
            <a:r>
              <a:rPr lang="es-ES" sz="1400"/>
              <a:t>Med</a:t>
            </a:r>
            <a:endParaRPr lang="es-CO" sz="1400"/>
          </a:p>
        </p:txBody>
      </p:sp>
      <p:sp>
        <p:nvSpPr>
          <p:cNvPr id="11" name="135 CuadroTexto"/>
          <p:cNvSpPr txBox="1">
            <a:spLocks noChangeArrowheads="1"/>
          </p:cNvSpPr>
          <p:nvPr/>
        </p:nvSpPr>
        <p:spPr bwMode="auto">
          <a:xfrm>
            <a:off x="4869450" y="1306525"/>
            <a:ext cx="628698" cy="276999"/>
          </a:xfrm>
          <a:prstGeom prst="rect">
            <a:avLst/>
          </a:prstGeom>
          <a:solidFill>
            <a:srgbClr val="FFFF00"/>
          </a:solidFill>
          <a:ln w="9525">
            <a:noFill/>
            <a:miter lim="800000"/>
            <a:headEnd/>
            <a:tailEnd/>
          </a:ln>
        </p:spPr>
        <p:txBody>
          <a:bodyPr wrap="none">
            <a:spAutoFit/>
          </a:bodyPr>
          <a:lstStyle/>
          <a:p>
            <a:r>
              <a:rPr lang="es-ES" sz="1200" b="1" dirty="0">
                <a:solidFill>
                  <a:srgbClr val="002060"/>
                </a:solidFill>
              </a:rPr>
              <a:t>CORP</a:t>
            </a:r>
            <a:endParaRPr lang="es-CO" sz="1200" b="1" dirty="0">
              <a:solidFill>
                <a:srgbClr val="002060"/>
              </a:solidFill>
            </a:endParaRPr>
          </a:p>
        </p:txBody>
      </p:sp>
      <p:sp>
        <p:nvSpPr>
          <p:cNvPr id="12" name="53 CuadroTexto"/>
          <p:cNvSpPr txBox="1">
            <a:spLocks noChangeArrowheads="1"/>
          </p:cNvSpPr>
          <p:nvPr/>
        </p:nvSpPr>
        <p:spPr bwMode="auto">
          <a:xfrm>
            <a:off x="4832356" y="2303475"/>
            <a:ext cx="3997325" cy="307975"/>
          </a:xfrm>
          <a:prstGeom prst="rect">
            <a:avLst/>
          </a:prstGeom>
          <a:solidFill>
            <a:srgbClr val="FFC000">
              <a:alpha val="18823"/>
            </a:srgbClr>
          </a:solidFill>
          <a:ln w="9525">
            <a:noFill/>
            <a:miter lim="800000"/>
            <a:headEnd/>
            <a:tailEnd/>
          </a:ln>
        </p:spPr>
        <p:txBody>
          <a:bodyPr>
            <a:spAutoFit/>
          </a:bodyPr>
          <a:lstStyle/>
          <a:p>
            <a:pPr algn="r"/>
            <a:r>
              <a:rPr lang="es-ES" sz="1400" dirty="0" err="1"/>
              <a:t>App</a:t>
            </a:r>
            <a:endParaRPr lang="es-CO" sz="1400" dirty="0"/>
          </a:p>
        </p:txBody>
      </p:sp>
      <p:sp>
        <p:nvSpPr>
          <p:cNvPr id="13" name="54 CuadroTexto"/>
          <p:cNvSpPr txBox="1">
            <a:spLocks noChangeArrowheads="1"/>
          </p:cNvSpPr>
          <p:nvPr/>
        </p:nvSpPr>
        <p:spPr bwMode="auto">
          <a:xfrm>
            <a:off x="4845050" y="5253050"/>
            <a:ext cx="3984625" cy="307975"/>
          </a:xfrm>
          <a:prstGeom prst="rect">
            <a:avLst/>
          </a:prstGeom>
          <a:solidFill>
            <a:srgbClr val="92D050">
              <a:alpha val="34901"/>
            </a:srgbClr>
          </a:solidFill>
          <a:ln w="9525">
            <a:noFill/>
            <a:miter lim="800000"/>
            <a:headEnd/>
            <a:tailEnd/>
          </a:ln>
        </p:spPr>
        <p:txBody>
          <a:bodyPr>
            <a:spAutoFit/>
          </a:bodyPr>
          <a:lstStyle/>
          <a:p>
            <a:pPr algn="r"/>
            <a:r>
              <a:rPr lang="es-ES" sz="1400" dirty="0"/>
              <a:t>BD</a:t>
            </a:r>
            <a:endParaRPr lang="es-CO" sz="1400" dirty="0"/>
          </a:p>
        </p:txBody>
      </p:sp>
      <p:sp>
        <p:nvSpPr>
          <p:cNvPr id="14" name="57 Rectángulo"/>
          <p:cNvSpPr>
            <a:spLocks noChangeArrowheads="1"/>
          </p:cNvSpPr>
          <p:nvPr/>
        </p:nvSpPr>
        <p:spPr bwMode="auto">
          <a:xfrm>
            <a:off x="783329" y="94160"/>
            <a:ext cx="4412107" cy="646331"/>
          </a:xfrm>
          <a:prstGeom prst="rect">
            <a:avLst/>
          </a:prstGeom>
          <a:noFill/>
          <a:ln w="9525">
            <a:noFill/>
            <a:miter lim="800000"/>
            <a:headEnd/>
            <a:tailEnd/>
          </a:ln>
        </p:spPr>
        <p:txBody>
          <a:bodyPr wrap="square">
            <a:spAutoFit/>
          </a:bodyPr>
          <a:lstStyle/>
          <a:p>
            <a:r>
              <a:rPr lang="es-ES" b="1" dirty="0">
                <a:solidFill>
                  <a:srgbClr val="FF0000"/>
                </a:solidFill>
                <a:latin typeface="Trebuchet MS" pitchFamily="34" charset="0"/>
              </a:rPr>
              <a:t>Arquitectura </a:t>
            </a:r>
            <a:r>
              <a:rPr lang="es-ES" b="1" dirty="0" smtClean="0">
                <a:solidFill>
                  <a:srgbClr val="FF0000"/>
                </a:solidFill>
                <a:latin typeface="Trebuchet MS" pitchFamily="34" charset="0"/>
              </a:rPr>
              <a:t>SARLAFT UNE (2)</a:t>
            </a:r>
          </a:p>
          <a:p>
            <a:r>
              <a:rPr lang="es-ES" b="1" dirty="0" smtClean="0">
                <a:solidFill>
                  <a:srgbClr val="FF0000"/>
                </a:solidFill>
                <a:latin typeface="Trebuchet MS" pitchFamily="34" charset="0"/>
              </a:rPr>
              <a:t>Carga de archivos desde las Filiales</a:t>
            </a:r>
            <a:endParaRPr lang="es-CO" dirty="0">
              <a:solidFill>
                <a:srgbClr val="FF0000"/>
              </a:solidFill>
            </a:endParaRPr>
          </a:p>
        </p:txBody>
      </p:sp>
      <p:sp>
        <p:nvSpPr>
          <p:cNvPr id="15" name="14 Nube"/>
          <p:cNvSpPr/>
          <p:nvPr/>
        </p:nvSpPr>
        <p:spPr>
          <a:xfrm>
            <a:off x="3579813" y="873125"/>
            <a:ext cx="1090612" cy="433388"/>
          </a:xfrm>
          <a:prstGeom prst="cloud">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s-ES" sz="800" b="1" dirty="0"/>
              <a:t>INTERNET</a:t>
            </a:r>
            <a:endParaRPr lang="es-CO" sz="800" b="1" dirty="0"/>
          </a:p>
        </p:txBody>
      </p:sp>
      <p:sp>
        <p:nvSpPr>
          <p:cNvPr id="16" name="54 CuadroTexto"/>
          <p:cNvSpPr txBox="1">
            <a:spLocks noChangeArrowheads="1"/>
          </p:cNvSpPr>
          <p:nvPr/>
        </p:nvSpPr>
        <p:spPr bwMode="auto">
          <a:xfrm>
            <a:off x="4837113" y="6335713"/>
            <a:ext cx="3965575" cy="246062"/>
          </a:xfrm>
          <a:prstGeom prst="rect">
            <a:avLst/>
          </a:prstGeom>
          <a:solidFill>
            <a:srgbClr val="7030A0">
              <a:alpha val="10196"/>
            </a:srgbClr>
          </a:solidFill>
          <a:ln w="9525">
            <a:noFill/>
            <a:miter lim="800000"/>
            <a:headEnd/>
            <a:tailEnd/>
          </a:ln>
        </p:spPr>
        <p:txBody>
          <a:bodyPr>
            <a:spAutoFit/>
          </a:bodyPr>
          <a:lstStyle/>
          <a:p>
            <a:pPr algn="r"/>
            <a:r>
              <a:rPr lang="es-ES" sz="1000" b="1" dirty="0" err="1"/>
              <a:t>Svs</a:t>
            </a:r>
            <a:r>
              <a:rPr lang="es-ES" sz="1000" b="1" dirty="0"/>
              <a:t> DC</a:t>
            </a:r>
            <a:endParaRPr lang="es-CO" sz="1000" b="1" dirty="0"/>
          </a:p>
        </p:txBody>
      </p:sp>
      <p:sp>
        <p:nvSpPr>
          <p:cNvPr id="17" name="16 Nube"/>
          <p:cNvSpPr/>
          <p:nvPr/>
        </p:nvSpPr>
        <p:spPr>
          <a:xfrm>
            <a:off x="5589588" y="1450975"/>
            <a:ext cx="1090612" cy="433388"/>
          </a:xfrm>
          <a:prstGeom prst="cloud">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s-ES" sz="800" b="1" dirty="0"/>
              <a:t>INTRANET</a:t>
            </a:r>
            <a:endParaRPr lang="es-CO" sz="800" b="1" dirty="0"/>
          </a:p>
        </p:txBody>
      </p:sp>
      <p:pic>
        <p:nvPicPr>
          <p:cNvPr id="18" name="Picture 137" descr="D:\Mis Documentos\Mis imágenes\cliente4.png"/>
          <p:cNvPicPr>
            <a:picLocks noChangeAspect="1" noChangeArrowheads="1"/>
          </p:cNvPicPr>
          <p:nvPr/>
        </p:nvPicPr>
        <p:blipFill>
          <a:blip r:embed="rId5" cstate="print"/>
          <a:srcRect/>
          <a:stretch>
            <a:fillRect/>
          </a:stretch>
        </p:blipFill>
        <p:spPr bwMode="auto">
          <a:xfrm>
            <a:off x="7821613" y="1306513"/>
            <a:ext cx="360362" cy="392112"/>
          </a:xfrm>
          <a:prstGeom prst="rect">
            <a:avLst/>
          </a:prstGeom>
          <a:noFill/>
          <a:ln w="9525">
            <a:noFill/>
            <a:miter lim="800000"/>
            <a:headEnd/>
            <a:tailEnd/>
          </a:ln>
        </p:spPr>
      </p:pic>
      <p:cxnSp>
        <p:nvCxnSpPr>
          <p:cNvPr id="19" name="137 Conector angular"/>
          <p:cNvCxnSpPr>
            <a:stCxn id="17" idx="0"/>
          </p:cNvCxnSpPr>
          <p:nvPr/>
        </p:nvCxnSpPr>
        <p:spPr>
          <a:xfrm flipV="1">
            <a:off x="6680200" y="1503363"/>
            <a:ext cx="1141413" cy="163512"/>
          </a:xfrm>
          <a:prstGeom prst="bentConnector3">
            <a:avLst>
              <a:gd name="adj1" fmla="val 50000"/>
            </a:avLst>
          </a:prstGeom>
          <a:ln>
            <a:solidFill>
              <a:srgbClr val="FF0000">
                <a:alpha val="81000"/>
              </a:srgb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0" name="137 Conector angular"/>
          <p:cNvCxnSpPr/>
          <p:nvPr/>
        </p:nvCxnSpPr>
        <p:spPr>
          <a:xfrm rot="16200000" flipH="1">
            <a:off x="6202366" y="2062169"/>
            <a:ext cx="2160586" cy="1512890"/>
          </a:xfrm>
          <a:prstGeom prst="bentConnector3">
            <a:avLst>
              <a:gd name="adj1" fmla="val 18964"/>
            </a:avLst>
          </a:prstGeom>
          <a:ln w="12700">
            <a:solidFill>
              <a:schemeClr val="accent1">
                <a:lumMod val="75000"/>
                <a:alpha val="55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21" name="202 Grupo"/>
          <p:cNvGrpSpPr>
            <a:grpSpLocks/>
          </p:cNvGrpSpPr>
          <p:nvPr/>
        </p:nvGrpSpPr>
        <p:grpSpPr bwMode="auto">
          <a:xfrm>
            <a:off x="4748192" y="3898902"/>
            <a:ext cx="447244" cy="657000"/>
            <a:chOff x="6516216" y="3284984"/>
            <a:chExt cx="446657" cy="656261"/>
          </a:xfrm>
        </p:grpSpPr>
        <p:pic>
          <p:nvPicPr>
            <p:cNvPr id="22" name="Picture 53" descr="D:\Mis Documentos\Mis imágenes\sFW.png"/>
            <p:cNvPicPr>
              <a:picLocks noChangeAspect="1" noChangeArrowheads="1"/>
            </p:cNvPicPr>
            <p:nvPr/>
          </p:nvPicPr>
          <p:blipFill>
            <a:blip r:embed="rId6" cstate="print"/>
            <a:srcRect/>
            <a:stretch>
              <a:fillRect/>
            </a:stretch>
          </p:blipFill>
          <p:spPr bwMode="auto">
            <a:xfrm>
              <a:off x="6516216" y="3284984"/>
              <a:ext cx="360040" cy="504056"/>
            </a:xfrm>
            <a:prstGeom prst="rect">
              <a:avLst/>
            </a:prstGeom>
            <a:noFill/>
            <a:ln w="9525">
              <a:noFill/>
              <a:miter lim="800000"/>
              <a:headEnd/>
              <a:tailEnd/>
            </a:ln>
          </p:spPr>
        </p:pic>
        <p:sp>
          <p:nvSpPr>
            <p:cNvPr id="23" name="72 CuadroTexto"/>
            <p:cNvSpPr txBox="1">
              <a:spLocks noChangeArrowheads="1"/>
            </p:cNvSpPr>
            <p:nvPr/>
          </p:nvSpPr>
          <p:spPr bwMode="auto">
            <a:xfrm>
              <a:off x="6639171" y="3741415"/>
              <a:ext cx="323702" cy="199830"/>
            </a:xfrm>
            <a:prstGeom prst="rect">
              <a:avLst/>
            </a:prstGeom>
            <a:noFill/>
            <a:ln w="9525">
              <a:noFill/>
              <a:miter lim="800000"/>
              <a:headEnd/>
              <a:tailEnd/>
            </a:ln>
          </p:spPr>
          <p:txBody>
            <a:bodyPr wrap="none">
              <a:spAutoFit/>
            </a:bodyPr>
            <a:lstStyle/>
            <a:p>
              <a:r>
                <a:rPr lang="es-ES" sz="700" b="1">
                  <a:solidFill>
                    <a:srgbClr val="C00000"/>
                  </a:solidFill>
                  <a:cs typeface="Arial" charset="0"/>
                </a:rPr>
                <a:t>FW</a:t>
              </a:r>
              <a:endParaRPr lang="es-CO" sz="700" b="1">
                <a:solidFill>
                  <a:srgbClr val="C00000"/>
                </a:solidFill>
                <a:cs typeface="Arial" charset="0"/>
              </a:endParaRPr>
            </a:p>
          </p:txBody>
        </p:sp>
      </p:grpSp>
      <p:sp>
        <p:nvSpPr>
          <p:cNvPr id="24" name="135 CuadroTexto"/>
          <p:cNvSpPr txBox="1">
            <a:spLocks noChangeArrowheads="1"/>
          </p:cNvSpPr>
          <p:nvPr/>
        </p:nvSpPr>
        <p:spPr bwMode="auto">
          <a:xfrm>
            <a:off x="4336728" y="1306525"/>
            <a:ext cx="433132" cy="276999"/>
          </a:xfrm>
          <a:prstGeom prst="rect">
            <a:avLst/>
          </a:prstGeom>
          <a:solidFill>
            <a:srgbClr val="92D050"/>
          </a:solidFill>
          <a:ln w="9525">
            <a:noFill/>
            <a:miter lim="800000"/>
            <a:headEnd/>
            <a:tailEnd/>
          </a:ln>
        </p:spPr>
        <p:txBody>
          <a:bodyPr wrap="none">
            <a:spAutoFit/>
          </a:bodyPr>
          <a:lstStyle/>
          <a:p>
            <a:r>
              <a:rPr lang="es-ES" sz="1200" b="1" dirty="0">
                <a:solidFill>
                  <a:schemeClr val="tx2">
                    <a:lumMod val="75000"/>
                  </a:schemeClr>
                </a:solidFill>
              </a:rPr>
              <a:t>ISP</a:t>
            </a:r>
            <a:endParaRPr lang="es-CO" sz="1200" b="1" dirty="0">
              <a:solidFill>
                <a:schemeClr val="tx2">
                  <a:lumMod val="75000"/>
                </a:schemeClr>
              </a:solidFill>
            </a:endParaRPr>
          </a:p>
        </p:txBody>
      </p:sp>
      <p:sp>
        <p:nvSpPr>
          <p:cNvPr id="25" name="53 CuadroTexto"/>
          <p:cNvSpPr txBox="1">
            <a:spLocks noChangeArrowheads="1"/>
          </p:cNvSpPr>
          <p:nvPr/>
        </p:nvSpPr>
        <p:spPr bwMode="auto">
          <a:xfrm>
            <a:off x="2166944" y="4008446"/>
            <a:ext cx="2665412" cy="307975"/>
          </a:xfrm>
          <a:prstGeom prst="rect">
            <a:avLst/>
          </a:prstGeom>
          <a:solidFill>
            <a:srgbClr val="7030A0">
              <a:alpha val="18823"/>
            </a:srgbClr>
          </a:solidFill>
          <a:ln w="9525">
            <a:noFill/>
            <a:miter lim="800000"/>
            <a:headEnd/>
            <a:tailEnd/>
          </a:ln>
        </p:spPr>
        <p:txBody>
          <a:bodyPr>
            <a:spAutoFit/>
          </a:bodyPr>
          <a:lstStyle/>
          <a:p>
            <a:pPr algn="r"/>
            <a:endParaRPr lang="es-CO" sz="1400" dirty="0"/>
          </a:p>
        </p:txBody>
      </p:sp>
      <p:sp>
        <p:nvSpPr>
          <p:cNvPr id="26" name="53 CuadroTexto"/>
          <p:cNvSpPr txBox="1">
            <a:spLocks noChangeArrowheads="1"/>
          </p:cNvSpPr>
          <p:nvPr/>
        </p:nvSpPr>
        <p:spPr bwMode="auto">
          <a:xfrm>
            <a:off x="2181228" y="2303475"/>
            <a:ext cx="2689225" cy="307975"/>
          </a:xfrm>
          <a:prstGeom prst="rect">
            <a:avLst/>
          </a:prstGeom>
          <a:solidFill>
            <a:srgbClr val="FFC000">
              <a:alpha val="18823"/>
            </a:srgbClr>
          </a:solidFill>
          <a:ln w="9525">
            <a:noFill/>
            <a:miter lim="800000"/>
            <a:headEnd/>
            <a:tailEnd/>
          </a:ln>
        </p:spPr>
        <p:txBody>
          <a:bodyPr>
            <a:spAutoFit/>
          </a:bodyPr>
          <a:lstStyle/>
          <a:p>
            <a:pPr algn="r"/>
            <a:endParaRPr lang="es-CO" sz="1400" dirty="0"/>
          </a:p>
        </p:txBody>
      </p:sp>
      <p:sp>
        <p:nvSpPr>
          <p:cNvPr id="27" name="54 CuadroTexto"/>
          <p:cNvSpPr txBox="1">
            <a:spLocks noChangeArrowheads="1"/>
          </p:cNvSpPr>
          <p:nvPr/>
        </p:nvSpPr>
        <p:spPr bwMode="auto">
          <a:xfrm>
            <a:off x="2193925" y="5253050"/>
            <a:ext cx="2681288" cy="307975"/>
          </a:xfrm>
          <a:prstGeom prst="rect">
            <a:avLst/>
          </a:prstGeom>
          <a:solidFill>
            <a:srgbClr val="92D050">
              <a:alpha val="34901"/>
            </a:srgbClr>
          </a:solidFill>
          <a:ln w="9525">
            <a:noFill/>
            <a:miter lim="800000"/>
            <a:headEnd/>
            <a:tailEnd/>
          </a:ln>
        </p:spPr>
        <p:txBody>
          <a:bodyPr>
            <a:spAutoFit/>
          </a:bodyPr>
          <a:lstStyle/>
          <a:p>
            <a:pPr algn="r"/>
            <a:r>
              <a:rPr lang="es-ES" sz="1400"/>
              <a:t>BD</a:t>
            </a:r>
            <a:endParaRPr lang="es-CO" sz="1400"/>
          </a:p>
        </p:txBody>
      </p:sp>
      <p:sp>
        <p:nvSpPr>
          <p:cNvPr id="28" name="54 CuadroTexto"/>
          <p:cNvSpPr txBox="1">
            <a:spLocks noChangeArrowheads="1"/>
          </p:cNvSpPr>
          <p:nvPr/>
        </p:nvSpPr>
        <p:spPr bwMode="auto">
          <a:xfrm>
            <a:off x="2187576" y="6350012"/>
            <a:ext cx="2668588" cy="246063"/>
          </a:xfrm>
          <a:prstGeom prst="rect">
            <a:avLst/>
          </a:prstGeom>
          <a:solidFill>
            <a:srgbClr val="7030A0">
              <a:alpha val="10196"/>
            </a:srgbClr>
          </a:solidFill>
          <a:ln w="9525">
            <a:noFill/>
            <a:miter lim="800000"/>
            <a:headEnd/>
            <a:tailEnd/>
          </a:ln>
        </p:spPr>
        <p:txBody>
          <a:bodyPr>
            <a:spAutoFit/>
          </a:bodyPr>
          <a:lstStyle/>
          <a:p>
            <a:pPr algn="r"/>
            <a:r>
              <a:rPr lang="es-ES" sz="1000" b="1"/>
              <a:t>Svs DC</a:t>
            </a:r>
            <a:endParaRPr lang="es-CO" sz="1000" b="1"/>
          </a:p>
        </p:txBody>
      </p:sp>
      <p:pic>
        <p:nvPicPr>
          <p:cNvPr id="29" name="Picture 137" descr="D:\Mis Documentos\Mis imágenes\cliente4.png"/>
          <p:cNvPicPr>
            <a:picLocks noChangeAspect="1" noChangeArrowheads="1"/>
          </p:cNvPicPr>
          <p:nvPr/>
        </p:nvPicPr>
        <p:blipFill>
          <a:blip r:embed="rId5" cstate="print"/>
          <a:srcRect/>
          <a:stretch>
            <a:fillRect/>
          </a:stretch>
        </p:blipFill>
        <p:spPr bwMode="auto">
          <a:xfrm>
            <a:off x="765643" y="2178875"/>
            <a:ext cx="360362" cy="392113"/>
          </a:xfrm>
          <a:prstGeom prst="rect">
            <a:avLst/>
          </a:prstGeom>
          <a:noFill/>
          <a:ln w="9525">
            <a:noFill/>
            <a:miter lim="800000"/>
            <a:headEnd/>
            <a:tailEnd/>
          </a:ln>
        </p:spPr>
      </p:pic>
      <p:cxnSp>
        <p:nvCxnSpPr>
          <p:cNvPr id="30" name="137 Conector angular"/>
          <p:cNvCxnSpPr/>
          <p:nvPr/>
        </p:nvCxnSpPr>
        <p:spPr>
          <a:xfrm rot="10800000" flipV="1">
            <a:off x="945827" y="1264757"/>
            <a:ext cx="2967557" cy="1068413"/>
          </a:xfrm>
          <a:prstGeom prst="bentConnector3">
            <a:avLst>
              <a:gd name="adj1" fmla="val 32026"/>
            </a:avLst>
          </a:prstGeom>
          <a:ln>
            <a:solidFill>
              <a:srgbClr val="FF0000">
                <a:alpha val="81000"/>
              </a:srgb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1" name="137 Conector angular"/>
          <p:cNvCxnSpPr>
            <a:stCxn id="15" idx="1"/>
            <a:endCxn id="55" idx="0"/>
          </p:cNvCxnSpPr>
          <p:nvPr/>
        </p:nvCxnSpPr>
        <p:spPr>
          <a:xfrm rot="5400000">
            <a:off x="2224850" y="1992057"/>
            <a:ext cx="2586275" cy="1214264"/>
          </a:xfrm>
          <a:prstGeom prst="bentConnector3">
            <a:avLst>
              <a:gd name="adj1" fmla="val 50000"/>
            </a:avLst>
          </a:prstGeom>
          <a:ln w="12700">
            <a:solidFill>
              <a:schemeClr val="accent1">
                <a:lumMod val="75000"/>
                <a:alpha val="5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32" name="137 Conector angular"/>
          <p:cNvCxnSpPr/>
          <p:nvPr/>
        </p:nvCxnSpPr>
        <p:spPr>
          <a:xfrm flipV="1">
            <a:off x="5108581" y="4030699"/>
            <a:ext cx="2713035" cy="120616"/>
          </a:xfrm>
          <a:prstGeom prst="bentConnector3">
            <a:avLst>
              <a:gd name="adj1" fmla="val 50000"/>
            </a:avLst>
          </a:prstGeom>
          <a:ln w="12700">
            <a:solidFill>
              <a:schemeClr val="accent1">
                <a:lumMod val="75000"/>
                <a:alpha val="5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3" name="Text Box 192"/>
          <p:cNvSpPr txBox="1">
            <a:spLocks noChangeArrowheads="1"/>
          </p:cNvSpPr>
          <p:nvPr/>
        </p:nvSpPr>
        <p:spPr bwMode="auto">
          <a:xfrm>
            <a:off x="3091193" y="3696496"/>
            <a:ext cx="865188" cy="246062"/>
          </a:xfrm>
          <a:prstGeom prst="rect">
            <a:avLst/>
          </a:prstGeom>
          <a:solidFill>
            <a:schemeClr val="accent3">
              <a:lumMod val="20000"/>
              <a:lumOff val="80000"/>
            </a:schemeClr>
          </a:solidFill>
          <a:ln w="9525">
            <a:solidFill>
              <a:schemeClr val="accent3">
                <a:lumMod val="20000"/>
                <a:lumOff val="80000"/>
              </a:schemeClr>
            </a:solidFill>
            <a:miter lim="800000"/>
            <a:headEnd/>
            <a:tailEnd/>
          </a:ln>
        </p:spPr>
        <p:txBody>
          <a:bodyPr>
            <a:spAutoFit/>
          </a:bodyPr>
          <a:lstStyle/>
          <a:p>
            <a:pPr>
              <a:defRPr/>
            </a:pPr>
            <a:r>
              <a:rPr lang="es-ES" sz="1000" b="1" dirty="0"/>
              <a:t>DELPHOS</a:t>
            </a:r>
          </a:p>
        </p:txBody>
      </p:sp>
      <p:pic>
        <p:nvPicPr>
          <p:cNvPr id="34" name="Picture 193" descr="cms"/>
          <p:cNvPicPr>
            <a:picLocks noChangeAspect="1" noChangeArrowheads="1"/>
          </p:cNvPicPr>
          <p:nvPr/>
        </p:nvPicPr>
        <p:blipFill>
          <a:blip r:embed="rId7" cstate="print">
            <a:clrChange>
              <a:clrFrom>
                <a:srgbClr val="08369A"/>
              </a:clrFrom>
              <a:clrTo>
                <a:srgbClr val="08369A">
                  <a:alpha val="0"/>
                </a:srgbClr>
              </a:clrTo>
            </a:clrChange>
          </a:blip>
          <a:srcRect/>
          <a:stretch>
            <a:fillRect/>
          </a:stretch>
        </p:blipFill>
        <p:spPr bwMode="auto">
          <a:xfrm>
            <a:off x="6135694" y="2144725"/>
            <a:ext cx="446087" cy="517525"/>
          </a:xfrm>
          <a:prstGeom prst="rect">
            <a:avLst/>
          </a:prstGeom>
          <a:noFill/>
          <a:ln w="9525" algn="ctr">
            <a:noFill/>
            <a:miter lim="800000"/>
            <a:headEnd/>
            <a:tailEnd/>
          </a:ln>
        </p:spPr>
      </p:pic>
      <p:pic>
        <p:nvPicPr>
          <p:cNvPr id="35" name="Picture 193" descr="cms"/>
          <p:cNvPicPr>
            <a:picLocks noChangeAspect="1" noChangeArrowheads="1"/>
          </p:cNvPicPr>
          <p:nvPr/>
        </p:nvPicPr>
        <p:blipFill>
          <a:blip r:embed="rId7" cstate="print">
            <a:clrChange>
              <a:clrFrom>
                <a:srgbClr val="08369A"/>
              </a:clrFrom>
              <a:clrTo>
                <a:srgbClr val="08369A">
                  <a:alpha val="0"/>
                </a:srgbClr>
              </a:clrTo>
            </a:clrChange>
          </a:blip>
          <a:srcRect/>
          <a:stretch>
            <a:fillRect/>
          </a:stretch>
        </p:blipFill>
        <p:spPr bwMode="auto">
          <a:xfrm>
            <a:off x="5912647" y="6091250"/>
            <a:ext cx="446088" cy="517525"/>
          </a:xfrm>
          <a:prstGeom prst="rect">
            <a:avLst/>
          </a:prstGeom>
          <a:noFill/>
          <a:ln w="9525" algn="ctr">
            <a:noFill/>
            <a:miter lim="800000"/>
            <a:headEnd/>
            <a:tailEnd/>
          </a:ln>
        </p:spPr>
      </p:pic>
      <p:sp>
        <p:nvSpPr>
          <p:cNvPr id="36" name="80 Rectángulo"/>
          <p:cNvSpPr>
            <a:spLocks noChangeArrowheads="1"/>
          </p:cNvSpPr>
          <p:nvPr/>
        </p:nvSpPr>
        <p:spPr bwMode="auto">
          <a:xfrm>
            <a:off x="5019011" y="6035631"/>
            <a:ext cx="877163" cy="600164"/>
          </a:xfrm>
          <a:prstGeom prst="rect">
            <a:avLst/>
          </a:prstGeom>
          <a:noFill/>
          <a:ln w="9525">
            <a:noFill/>
            <a:miter lim="800000"/>
            <a:headEnd/>
            <a:tailEnd/>
          </a:ln>
        </p:spPr>
        <p:txBody>
          <a:bodyPr wrap="none">
            <a:spAutoFit/>
          </a:bodyPr>
          <a:lstStyle/>
          <a:p>
            <a:r>
              <a:rPr lang="es-ES" sz="1100" b="1" dirty="0">
                <a:solidFill>
                  <a:srgbClr val="CC3300"/>
                </a:solidFill>
              </a:rPr>
              <a:t>NETDC-05</a:t>
            </a:r>
          </a:p>
          <a:p>
            <a:r>
              <a:rPr lang="es-ES" sz="1100" b="1" dirty="0">
                <a:solidFill>
                  <a:srgbClr val="CC3300"/>
                </a:solidFill>
              </a:rPr>
              <a:t>Active </a:t>
            </a:r>
          </a:p>
          <a:p>
            <a:r>
              <a:rPr lang="es-ES" sz="1100" b="1" dirty="0" err="1">
                <a:solidFill>
                  <a:srgbClr val="CC3300"/>
                </a:solidFill>
              </a:rPr>
              <a:t>Directory</a:t>
            </a:r>
            <a:endParaRPr lang="es-ES" sz="1100" b="1" dirty="0">
              <a:solidFill>
                <a:srgbClr val="CC3300"/>
              </a:solidFill>
            </a:endParaRPr>
          </a:p>
        </p:txBody>
      </p:sp>
      <p:cxnSp>
        <p:nvCxnSpPr>
          <p:cNvPr id="37" name="137 Conector angular"/>
          <p:cNvCxnSpPr/>
          <p:nvPr/>
        </p:nvCxnSpPr>
        <p:spPr>
          <a:xfrm>
            <a:off x="6461131" y="2557469"/>
            <a:ext cx="1539873" cy="1450970"/>
          </a:xfrm>
          <a:prstGeom prst="bentConnector3">
            <a:avLst>
              <a:gd name="adj1" fmla="val 50000"/>
            </a:avLst>
          </a:prstGeom>
          <a:ln w="12700">
            <a:solidFill>
              <a:schemeClr val="accent1">
                <a:lumMod val="75000"/>
                <a:alpha val="5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38" name="137 Conector angular"/>
          <p:cNvCxnSpPr/>
          <p:nvPr/>
        </p:nvCxnSpPr>
        <p:spPr>
          <a:xfrm rot="5400000" flipH="1" flipV="1">
            <a:off x="5826149" y="4340254"/>
            <a:ext cx="2305013" cy="1685919"/>
          </a:xfrm>
          <a:prstGeom prst="bentConnector3">
            <a:avLst>
              <a:gd name="adj1" fmla="val 21570"/>
            </a:avLst>
          </a:prstGeom>
          <a:ln w="12700">
            <a:solidFill>
              <a:schemeClr val="accent1">
                <a:lumMod val="75000"/>
                <a:alpha val="5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39" name="54 Rectángulo"/>
          <p:cNvSpPr>
            <a:spLocks noChangeArrowheads="1"/>
          </p:cNvSpPr>
          <p:nvPr/>
        </p:nvSpPr>
        <p:spPr bwMode="auto">
          <a:xfrm>
            <a:off x="8090538" y="1352691"/>
            <a:ext cx="841962" cy="646331"/>
          </a:xfrm>
          <a:prstGeom prst="rect">
            <a:avLst/>
          </a:prstGeom>
          <a:noFill/>
          <a:ln w="9525">
            <a:noFill/>
            <a:miter lim="800000"/>
            <a:headEnd/>
            <a:tailEnd/>
          </a:ln>
        </p:spPr>
        <p:txBody>
          <a:bodyPr wrap="none">
            <a:spAutoFit/>
          </a:bodyPr>
          <a:lstStyle/>
          <a:p>
            <a:pPr algn="r"/>
            <a:r>
              <a:rPr lang="es-ES" sz="1200" b="1" dirty="0" smtClean="0"/>
              <a:t>Usuarios</a:t>
            </a:r>
          </a:p>
          <a:p>
            <a:pPr algn="ctr"/>
            <a:r>
              <a:rPr lang="es-ES" sz="1200" b="1" dirty="0" smtClean="0"/>
              <a:t>UNE</a:t>
            </a:r>
            <a:endParaRPr lang="es-ES" sz="1200" b="1" dirty="0"/>
          </a:p>
          <a:p>
            <a:pPr algn="r"/>
            <a:endParaRPr lang="es-CO" sz="1200" b="1" dirty="0"/>
          </a:p>
        </p:txBody>
      </p:sp>
      <p:grpSp>
        <p:nvGrpSpPr>
          <p:cNvPr id="40" name="161 Grupo"/>
          <p:cNvGrpSpPr>
            <a:grpSpLocks/>
          </p:cNvGrpSpPr>
          <p:nvPr/>
        </p:nvGrpSpPr>
        <p:grpSpPr bwMode="auto">
          <a:xfrm>
            <a:off x="5108581" y="4873086"/>
            <a:ext cx="1568058" cy="857286"/>
            <a:chOff x="5956328" y="5085184"/>
            <a:chExt cx="1569321" cy="857984"/>
          </a:xfrm>
        </p:grpSpPr>
        <p:pic>
          <p:nvPicPr>
            <p:cNvPr id="41" name="Picture 136" descr="D:\Mis Documentos\Mis imágenes\sBD.png"/>
            <p:cNvPicPr>
              <a:picLocks noChangeAspect="1" noChangeArrowheads="1"/>
            </p:cNvPicPr>
            <p:nvPr/>
          </p:nvPicPr>
          <p:blipFill>
            <a:blip r:embed="rId8" cstate="print"/>
            <a:srcRect/>
            <a:stretch>
              <a:fillRect/>
            </a:stretch>
          </p:blipFill>
          <p:spPr bwMode="auto">
            <a:xfrm>
              <a:off x="6516216" y="5085184"/>
              <a:ext cx="376542" cy="488487"/>
            </a:xfrm>
            <a:prstGeom prst="rect">
              <a:avLst/>
            </a:prstGeom>
            <a:noFill/>
            <a:ln w="9525">
              <a:noFill/>
              <a:miter lim="800000"/>
              <a:headEnd/>
              <a:tailEnd/>
            </a:ln>
          </p:spPr>
        </p:pic>
        <p:sp>
          <p:nvSpPr>
            <p:cNvPr id="42" name="72 CuadroTexto"/>
            <p:cNvSpPr txBox="1">
              <a:spLocks noChangeArrowheads="1"/>
            </p:cNvSpPr>
            <p:nvPr/>
          </p:nvSpPr>
          <p:spPr bwMode="auto">
            <a:xfrm>
              <a:off x="5956328" y="5535032"/>
              <a:ext cx="1569321" cy="408136"/>
            </a:xfrm>
            <a:prstGeom prst="rect">
              <a:avLst/>
            </a:prstGeom>
            <a:noFill/>
            <a:ln w="9525">
              <a:noFill/>
              <a:miter lim="800000"/>
              <a:headEnd/>
              <a:tailEnd/>
            </a:ln>
          </p:spPr>
          <p:txBody>
            <a:bodyPr wrap="none">
              <a:spAutoFit/>
            </a:bodyPr>
            <a:lstStyle/>
            <a:p>
              <a:r>
                <a:rPr lang="es-ES" sz="1000" b="1" dirty="0" smtClean="0">
                  <a:solidFill>
                    <a:srgbClr val="C00000"/>
                  </a:solidFill>
                  <a:cs typeface="Arial" charset="0"/>
                </a:rPr>
                <a:t>DB: </a:t>
              </a:r>
              <a:r>
                <a:rPr lang="es-ES" sz="1000" b="1" dirty="0" err="1" smtClean="0">
                  <a:solidFill>
                    <a:srgbClr val="C00000"/>
                  </a:solidFill>
                  <a:cs typeface="Arial" charset="0"/>
                </a:rPr>
                <a:t>MySQL</a:t>
              </a:r>
              <a:endParaRPr lang="es-ES" sz="1000" b="1" dirty="0" smtClean="0">
                <a:solidFill>
                  <a:srgbClr val="C00000"/>
                </a:solidFill>
                <a:cs typeface="Arial" charset="0"/>
              </a:endParaRPr>
            </a:p>
            <a:p>
              <a:r>
                <a:rPr lang="es-ES" sz="1050" b="1" dirty="0" smtClean="0">
                  <a:solidFill>
                    <a:srgbClr val="C00000"/>
                  </a:solidFill>
                  <a:cs typeface="Arial" charset="0"/>
                </a:rPr>
                <a:t>Nombre: </a:t>
              </a:r>
              <a:r>
                <a:rPr lang="es-ES" sz="1050" b="1" dirty="0" err="1" smtClean="0">
                  <a:solidFill>
                    <a:srgbClr val="C00000"/>
                  </a:solidFill>
                  <a:cs typeface="Arial" charset="0"/>
                </a:rPr>
                <a:t>dbSARLAFT</a:t>
              </a:r>
              <a:endParaRPr lang="es-ES" sz="1000" b="1" dirty="0">
                <a:solidFill>
                  <a:srgbClr val="C00000"/>
                </a:solidFill>
                <a:cs typeface="Arial" charset="0"/>
              </a:endParaRPr>
            </a:p>
          </p:txBody>
        </p:sp>
      </p:grpSp>
      <p:cxnSp>
        <p:nvCxnSpPr>
          <p:cNvPr id="43" name="137 Conector angular"/>
          <p:cNvCxnSpPr/>
          <p:nvPr/>
        </p:nvCxnSpPr>
        <p:spPr>
          <a:xfrm rot="10800000" flipV="1">
            <a:off x="6044257" y="4335359"/>
            <a:ext cx="1777375" cy="563946"/>
          </a:xfrm>
          <a:prstGeom prst="bentConnector3">
            <a:avLst>
              <a:gd name="adj1" fmla="val 50000"/>
            </a:avLst>
          </a:prstGeom>
          <a:ln w="12700">
            <a:solidFill>
              <a:schemeClr val="accent1">
                <a:lumMod val="75000"/>
                <a:alpha val="5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44" name="43 Rectángulo"/>
          <p:cNvSpPr/>
          <p:nvPr/>
        </p:nvSpPr>
        <p:spPr>
          <a:xfrm>
            <a:off x="4712128" y="0"/>
            <a:ext cx="2959465" cy="400110"/>
          </a:xfrm>
          <a:prstGeom prst="rect">
            <a:avLst/>
          </a:prstGeom>
        </p:spPr>
        <p:txBody>
          <a:bodyPr wrap="none">
            <a:spAutoFit/>
          </a:bodyPr>
          <a:lstStyle/>
          <a:p>
            <a:r>
              <a:rPr lang="es-CO" sz="2000" b="1" dirty="0" err="1" smtClean="0"/>
              <a:t>Url</a:t>
            </a:r>
            <a:r>
              <a:rPr lang="es-CO" sz="2000" b="1" dirty="0" smtClean="0"/>
              <a:t>: </a:t>
            </a:r>
            <a:r>
              <a:rPr lang="es-CO" sz="2000" b="1" dirty="0" smtClean="0">
                <a:solidFill>
                  <a:srgbClr val="0070C0"/>
                </a:solidFill>
              </a:rPr>
              <a:t>sarlaft.une.com.co</a:t>
            </a:r>
            <a:endParaRPr lang="es-CO" sz="2000" b="1" dirty="0">
              <a:solidFill>
                <a:srgbClr val="0070C0"/>
              </a:solidFill>
            </a:endParaRPr>
          </a:p>
        </p:txBody>
      </p:sp>
      <p:grpSp>
        <p:nvGrpSpPr>
          <p:cNvPr id="45" name="161 Grupo"/>
          <p:cNvGrpSpPr>
            <a:grpSpLocks/>
          </p:cNvGrpSpPr>
          <p:nvPr/>
        </p:nvGrpSpPr>
        <p:grpSpPr bwMode="auto">
          <a:xfrm>
            <a:off x="3147545" y="5098002"/>
            <a:ext cx="992116" cy="526348"/>
            <a:chOff x="6516216" y="5085184"/>
            <a:chExt cx="992917" cy="526776"/>
          </a:xfrm>
        </p:grpSpPr>
        <p:pic>
          <p:nvPicPr>
            <p:cNvPr id="46" name="Picture 136" descr="D:\Mis Documentos\Mis imágenes\sBD.png"/>
            <p:cNvPicPr>
              <a:picLocks noChangeAspect="1" noChangeArrowheads="1"/>
            </p:cNvPicPr>
            <p:nvPr/>
          </p:nvPicPr>
          <p:blipFill>
            <a:blip r:embed="rId8" cstate="print"/>
            <a:srcRect/>
            <a:stretch>
              <a:fillRect/>
            </a:stretch>
          </p:blipFill>
          <p:spPr bwMode="auto">
            <a:xfrm>
              <a:off x="6516216" y="5085184"/>
              <a:ext cx="376542" cy="488487"/>
            </a:xfrm>
            <a:prstGeom prst="rect">
              <a:avLst/>
            </a:prstGeom>
            <a:noFill/>
            <a:ln w="9525">
              <a:noFill/>
              <a:miter lim="800000"/>
              <a:headEnd/>
              <a:tailEnd/>
            </a:ln>
          </p:spPr>
        </p:pic>
        <p:sp>
          <p:nvSpPr>
            <p:cNvPr id="47" name="72 CuadroTexto"/>
            <p:cNvSpPr txBox="1">
              <a:spLocks noChangeArrowheads="1"/>
            </p:cNvSpPr>
            <p:nvPr/>
          </p:nvSpPr>
          <p:spPr bwMode="auto">
            <a:xfrm>
              <a:off x="6892762" y="5273131"/>
              <a:ext cx="616371" cy="338829"/>
            </a:xfrm>
            <a:prstGeom prst="rect">
              <a:avLst/>
            </a:prstGeom>
            <a:noFill/>
            <a:ln w="9525">
              <a:noFill/>
              <a:miter lim="800000"/>
              <a:headEnd/>
              <a:tailEnd/>
            </a:ln>
          </p:spPr>
          <p:txBody>
            <a:bodyPr wrap="none">
              <a:spAutoFit/>
            </a:bodyPr>
            <a:lstStyle/>
            <a:p>
              <a:r>
                <a:rPr lang="es-ES" sz="1600" b="1" dirty="0" smtClean="0">
                  <a:cs typeface="Arial" charset="0"/>
                </a:rPr>
                <a:t>NAS</a:t>
              </a:r>
              <a:endParaRPr lang="es-ES" sz="1600" b="1" dirty="0">
                <a:cs typeface="Arial" charset="0"/>
              </a:endParaRPr>
            </a:p>
          </p:txBody>
        </p:sp>
      </p:grpSp>
      <p:sp>
        <p:nvSpPr>
          <p:cNvPr id="48" name="47 Rectángulo"/>
          <p:cNvSpPr/>
          <p:nvPr/>
        </p:nvSpPr>
        <p:spPr>
          <a:xfrm>
            <a:off x="1265469" y="2056174"/>
            <a:ext cx="1277914" cy="276999"/>
          </a:xfrm>
          <a:prstGeom prst="rect">
            <a:avLst/>
          </a:prstGeom>
        </p:spPr>
        <p:txBody>
          <a:bodyPr wrap="none">
            <a:spAutoFit/>
          </a:bodyPr>
          <a:lstStyle/>
          <a:p>
            <a:r>
              <a:rPr lang="es-ES" sz="1200" b="1" dirty="0" smtClean="0">
                <a:solidFill>
                  <a:srgbClr val="C00000"/>
                </a:solidFill>
                <a:cs typeface="Arial" charset="0"/>
              </a:rPr>
              <a:t>Cuenta </a:t>
            </a:r>
            <a:r>
              <a:rPr lang="es-ES" sz="1200" b="1" dirty="0" err="1" smtClean="0">
                <a:solidFill>
                  <a:srgbClr val="C00000"/>
                </a:solidFill>
                <a:cs typeface="Arial" charset="0"/>
              </a:rPr>
              <a:t>tecnica</a:t>
            </a:r>
            <a:endParaRPr lang="es-ES" sz="1200" b="1" dirty="0" smtClean="0">
              <a:solidFill>
                <a:srgbClr val="C00000"/>
              </a:solidFill>
              <a:cs typeface="Arial" charset="0"/>
            </a:endParaRPr>
          </a:p>
        </p:txBody>
      </p:sp>
      <p:sp>
        <p:nvSpPr>
          <p:cNvPr id="49" name="48 Rectángulo"/>
          <p:cNvSpPr/>
          <p:nvPr/>
        </p:nvSpPr>
        <p:spPr>
          <a:xfrm>
            <a:off x="6765929" y="3153669"/>
            <a:ext cx="498855" cy="261610"/>
          </a:xfrm>
          <a:prstGeom prst="rect">
            <a:avLst/>
          </a:prstGeom>
        </p:spPr>
        <p:txBody>
          <a:bodyPr wrap="none">
            <a:spAutoFit/>
          </a:bodyPr>
          <a:lstStyle/>
          <a:p>
            <a:r>
              <a:rPr lang="es-ES" sz="1100" b="1" dirty="0" smtClean="0">
                <a:solidFill>
                  <a:srgbClr val="C00000"/>
                </a:solidFill>
                <a:cs typeface="Arial" charset="0"/>
              </a:rPr>
              <a:t>3306</a:t>
            </a:r>
          </a:p>
        </p:txBody>
      </p:sp>
      <p:sp>
        <p:nvSpPr>
          <p:cNvPr id="50" name="49 Rectángulo"/>
          <p:cNvSpPr/>
          <p:nvPr/>
        </p:nvSpPr>
        <p:spPr>
          <a:xfrm>
            <a:off x="5545401" y="4611475"/>
            <a:ext cx="498855" cy="261610"/>
          </a:xfrm>
          <a:prstGeom prst="rect">
            <a:avLst/>
          </a:prstGeom>
        </p:spPr>
        <p:txBody>
          <a:bodyPr wrap="none">
            <a:spAutoFit/>
          </a:bodyPr>
          <a:lstStyle/>
          <a:p>
            <a:r>
              <a:rPr lang="es-ES" sz="1100" b="1" dirty="0" smtClean="0">
                <a:solidFill>
                  <a:srgbClr val="C00000"/>
                </a:solidFill>
                <a:cs typeface="Arial" charset="0"/>
              </a:rPr>
              <a:t>3306</a:t>
            </a:r>
          </a:p>
        </p:txBody>
      </p:sp>
      <p:sp>
        <p:nvSpPr>
          <p:cNvPr id="51" name="50 Rectángulo"/>
          <p:cNvSpPr/>
          <p:nvPr/>
        </p:nvSpPr>
        <p:spPr>
          <a:xfrm>
            <a:off x="3071419" y="4899306"/>
            <a:ext cx="978153" cy="261610"/>
          </a:xfrm>
          <a:prstGeom prst="rect">
            <a:avLst/>
          </a:prstGeom>
        </p:spPr>
        <p:txBody>
          <a:bodyPr wrap="none">
            <a:spAutoFit/>
          </a:bodyPr>
          <a:lstStyle/>
          <a:p>
            <a:r>
              <a:rPr lang="es-ES" sz="1100" b="1" dirty="0" smtClean="0">
                <a:solidFill>
                  <a:srgbClr val="C00000"/>
                </a:solidFill>
                <a:cs typeface="Arial" charset="0"/>
              </a:rPr>
              <a:t>FTP Seguro</a:t>
            </a:r>
          </a:p>
        </p:txBody>
      </p:sp>
      <p:cxnSp>
        <p:nvCxnSpPr>
          <p:cNvPr id="52" name="137 Conector angular"/>
          <p:cNvCxnSpPr/>
          <p:nvPr/>
        </p:nvCxnSpPr>
        <p:spPr>
          <a:xfrm flipV="1">
            <a:off x="3523783" y="4282878"/>
            <a:ext cx="1224409" cy="990878"/>
          </a:xfrm>
          <a:prstGeom prst="bentConnector3">
            <a:avLst>
              <a:gd name="adj1" fmla="val 50000"/>
            </a:avLst>
          </a:prstGeom>
          <a:ln w="12700">
            <a:solidFill>
              <a:schemeClr val="accent1">
                <a:lumMod val="75000"/>
                <a:alpha val="5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53" name="137 Conector angular"/>
          <p:cNvCxnSpPr>
            <a:endCxn id="34" idx="1"/>
          </p:cNvCxnSpPr>
          <p:nvPr/>
        </p:nvCxnSpPr>
        <p:spPr>
          <a:xfrm rot="16200000" flipH="1">
            <a:off x="5729604" y="1997398"/>
            <a:ext cx="589132" cy="223047"/>
          </a:xfrm>
          <a:prstGeom prst="bentConnector2">
            <a:avLst/>
          </a:prstGeom>
          <a:ln w="12700">
            <a:solidFill>
              <a:schemeClr val="accent1">
                <a:lumMod val="75000"/>
                <a:alpha val="55000"/>
              </a:schemeClr>
            </a:solidFill>
            <a:tailEnd type="stealth"/>
          </a:ln>
        </p:spPr>
        <p:style>
          <a:lnRef idx="1">
            <a:schemeClr val="accent1"/>
          </a:lnRef>
          <a:fillRef idx="0">
            <a:schemeClr val="accent1"/>
          </a:fillRef>
          <a:effectRef idx="0">
            <a:schemeClr val="accent1"/>
          </a:effectRef>
          <a:fontRef idx="minor">
            <a:schemeClr val="tx1"/>
          </a:fontRef>
        </p:style>
      </p:cxnSp>
      <p:grpSp>
        <p:nvGrpSpPr>
          <p:cNvPr id="54" name="Group 115"/>
          <p:cNvGrpSpPr>
            <a:grpSpLocks/>
          </p:cNvGrpSpPr>
          <p:nvPr/>
        </p:nvGrpSpPr>
        <p:grpSpPr bwMode="auto">
          <a:xfrm>
            <a:off x="2559057" y="3892327"/>
            <a:ext cx="1216930" cy="801951"/>
            <a:chOff x="3780" y="2568"/>
            <a:chExt cx="1036" cy="765"/>
          </a:xfrm>
        </p:grpSpPr>
        <p:pic>
          <p:nvPicPr>
            <p:cNvPr id="55" name="Picture 34" descr="webServiceserver"/>
            <p:cNvPicPr>
              <a:picLocks noChangeAspect="1" noChangeArrowheads="1"/>
            </p:cNvPicPr>
            <p:nvPr/>
          </p:nvPicPr>
          <p:blipFill>
            <a:blip r:embed="rId9">
              <a:clrChange>
                <a:clrFrom>
                  <a:srgbClr val="08369A"/>
                </a:clrFrom>
                <a:clrTo>
                  <a:srgbClr val="08369A">
                    <a:alpha val="0"/>
                  </a:srgbClr>
                </a:clrTo>
              </a:clrChange>
            </a:blip>
            <a:srcRect/>
            <a:stretch>
              <a:fillRect/>
            </a:stretch>
          </p:blipFill>
          <p:spPr bwMode="auto">
            <a:xfrm>
              <a:off x="3878" y="2568"/>
              <a:ext cx="403" cy="507"/>
            </a:xfrm>
            <a:prstGeom prst="rect">
              <a:avLst/>
            </a:prstGeom>
            <a:noFill/>
            <a:ln w="9525">
              <a:noFill/>
              <a:miter lim="800000"/>
              <a:headEnd/>
              <a:tailEnd/>
            </a:ln>
          </p:spPr>
        </p:pic>
        <p:sp>
          <p:nvSpPr>
            <p:cNvPr id="56" name="Text Box 35"/>
            <p:cNvSpPr txBox="1">
              <a:spLocks noChangeArrowheads="1"/>
            </p:cNvSpPr>
            <p:nvPr/>
          </p:nvSpPr>
          <p:spPr bwMode="auto">
            <a:xfrm>
              <a:off x="3780" y="3010"/>
              <a:ext cx="1036" cy="323"/>
            </a:xfrm>
            <a:prstGeom prst="rect">
              <a:avLst/>
            </a:prstGeom>
            <a:noFill/>
            <a:ln w="9525">
              <a:noFill/>
              <a:miter lim="800000"/>
              <a:headEnd/>
              <a:tailEnd/>
            </a:ln>
          </p:spPr>
          <p:txBody>
            <a:bodyPr wrap="none">
              <a:spAutoFit/>
            </a:bodyPr>
            <a:lstStyle/>
            <a:p>
              <a:r>
                <a:rPr lang="es-ES" sz="800" b="1" dirty="0" smtClean="0">
                  <a:solidFill>
                    <a:srgbClr val="CC3300"/>
                  </a:solidFill>
                </a:rPr>
                <a:t>UNEVM-PMAP[01-09]</a:t>
              </a:r>
            </a:p>
            <a:p>
              <a:r>
                <a:rPr lang="es-ES" sz="800" b="1" dirty="0" smtClean="0">
                  <a:solidFill>
                    <a:srgbClr val="CC3300"/>
                  </a:solidFill>
                </a:rPr>
                <a:t>UNEVM-PMAPCRON</a:t>
              </a:r>
            </a:p>
          </p:txBody>
        </p:sp>
      </p:grpSp>
      <p:grpSp>
        <p:nvGrpSpPr>
          <p:cNvPr id="57" name="Group 115"/>
          <p:cNvGrpSpPr>
            <a:grpSpLocks/>
          </p:cNvGrpSpPr>
          <p:nvPr/>
        </p:nvGrpSpPr>
        <p:grpSpPr bwMode="auto">
          <a:xfrm>
            <a:off x="7671593" y="3819527"/>
            <a:ext cx="1020763" cy="663575"/>
            <a:chOff x="3780" y="2568"/>
            <a:chExt cx="869" cy="633"/>
          </a:xfrm>
        </p:grpSpPr>
        <p:pic>
          <p:nvPicPr>
            <p:cNvPr id="58" name="Picture 34" descr="webServiceserver"/>
            <p:cNvPicPr>
              <a:picLocks noChangeAspect="1" noChangeArrowheads="1"/>
            </p:cNvPicPr>
            <p:nvPr/>
          </p:nvPicPr>
          <p:blipFill>
            <a:blip r:embed="rId9">
              <a:clrChange>
                <a:clrFrom>
                  <a:srgbClr val="08369A"/>
                </a:clrFrom>
                <a:clrTo>
                  <a:srgbClr val="08369A">
                    <a:alpha val="0"/>
                  </a:srgbClr>
                </a:clrTo>
              </a:clrChange>
            </a:blip>
            <a:srcRect/>
            <a:stretch>
              <a:fillRect/>
            </a:stretch>
          </p:blipFill>
          <p:spPr bwMode="auto">
            <a:xfrm>
              <a:off x="3878" y="2568"/>
              <a:ext cx="403" cy="507"/>
            </a:xfrm>
            <a:prstGeom prst="rect">
              <a:avLst/>
            </a:prstGeom>
            <a:noFill/>
            <a:ln w="9525">
              <a:noFill/>
              <a:miter lim="800000"/>
              <a:headEnd/>
              <a:tailEnd/>
            </a:ln>
          </p:spPr>
        </p:pic>
        <p:sp>
          <p:nvSpPr>
            <p:cNvPr id="59" name="Text Box 35"/>
            <p:cNvSpPr txBox="1">
              <a:spLocks noChangeArrowheads="1"/>
            </p:cNvSpPr>
            <p:nvPr/>
          </p:nvSpPr>
          <p:spPr bwMode="auto">
            <a:xfrm>
              <a:off x="3780" y="3010"/>
              <a:ext cx="869" cy="191"/>
            </a:xfrm>
            <a:prstGeom prst="rect">
              <a:avLst/>
            </a:prstGeom>
            <a:noFill/>
            <a:ln w="9525">
              <a:noFill/>
              <a:miter lim="800000"/>
              <a:headEnd/>
              <a:tailEnd/>
            </a:ln>
          </p:spPr>
          <p:txBody>
            <a:bodyPr wrap="none">
              <a:spAutoFit/>
            </a:bodyPr>
            <a:lstStyle/>
            <a:p>
              <a:r>
                <a:rPr lang="es-ES" sz="700" b="1">
                  <a:solidFill>
                    <a:srgbClr val="CC3300"/>
                  </a:solidFill>
                </a:rPr>
                <a:t>NETVM-PINT[01-03]</a:t>
              </a:r>
            </a:p>
          </p:txBody>
        </p:sp>
      </p:grpSp>
      <p:cxnSp>
        <p:nvCxnSpPr>
          <p:cNvPr id="60" name="59 Conector recto de flecha"/>
          <p:cNvCxnSpPr>
            <a:stCxn id="55" idx="3"/>
            <a:endCxn id="25" idx="3"/>
          </p:cNvCxnSpPr>
          <p:nvPr/>
        </p:nvCxnSpPr>
        <p:spPr>
          <a:xfrm>
            <a:off x="3147545" y="4158072"/>
            <a:ext cx="1684811" cy="4362"/>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nvGrpSpPr>
          <p:cNvPr id="61" name="161 Grupo"/>
          <p:cNvGrpSpPr>
            <a:grpSpLocks/>
          </p:cNvGrpSpPr>
          <p:nvPr/>
        </p:nvGrpSpPr>
        <p:grpSpPr bwMode="auto">
          <a:xfrm>
            <a:off x="6749043" y="4899305"/>
            <a:ext cx="2145139" cy="868048"/>
            <a:chOff x="6199613" y="5085184"/>
            <a:chExt cx="2146867" cy="868755"/>
          </a:xfrm>
        </p:grpSpPr>
        <p:pic>
          <p:nvPicPr>
            <p:cNvPr id="62" name="Picture 136" descr="D:\Mis Documentos\Mis imágenes\sBD.png"/>
            <p:cNvPicPr>
              <a:picLocks noChangeAspect="1" noChangeArrowheads="1"/>
            </p:cNvPicPr>
            <p:nvPr/>
          </p:nvPicPr>
          <p:blipFill>
            <a:blip r:embed="rId8" cstate="print"/>
            <a:srcRect/>
            <a:stretch>
              <a:fillRect/>
            </a:stretch>
          </p:blipFill>
          <p:spPr bwMode="auto">
            <a:xfrm>
              <a:off x="6516216" y="5085184"/>
              <a:ext cx="376542" cy="488487"/>
            </a:xfrm>
            <a:prstGeom prst="rect">
              <a:avLst/>
            </a:prstGeom>
            <a:noFill/>
            <a:ln w="9525">
              <a:noFill/>
              <a:miter lim="800000"/>
              <a:headEnd/>
              <a:tailEnd/>
            </a:ln>
          </p:spPr>
        </p:pic>
        <p:sp>
          <p:nvSpPr>
            <p:cNvPr id="63" name="72 CuadroTexto"/>
            <p:cNvSpPr txBox="1">
              <a:spLocks noChangeArrowheads="1"/>
            </p:cNvSpPr>
            <p:nvPr/>
          </p:nvSpPr>
          <p:spPr bwMode="auto">
            <a:xfrm>
              <a:off x="6199613" y="5545803"/>
              <a:ext cx="2146867" cy="408136"/>
            </a:xfrm>
            <a:prstGeom prst="rect">
              <a:avLst/>
            </a:prstGeom>
            <a:noFill/>
            <a:ln w="9525">
              <a:noFill/>
              <a:miter lim="800000"/>
              <a:headEnd/>
              <a:tailEnd/>
            </a:ln>
          </p:spPr>
          <p:txBody>
            <a:bodyPr wrap="none">
              <a:spAutoFit/>
            </a:bodyPr>
            <a:lstStyle/>
            <a:p>
              <a:r>
                <a:rPr lang="es-ES" sz="1000" b="1" dirty="0" smtClean="0">
                  <a:solidFill>
                    <a:srgbClr val="C00000"/>
                  </a:solidFill>
                  <a:cs typeface="Arial" charset="0"/>
                </a:rPr>
                <a:t>DB:MS SQL </a:t>
              </a:r>
              <a:r>
                <a:rPr lang="es-ES" sz="1000" b="1" dirty="0" err="1" smtClean="0">
                  <a:solidFill>
                    <a:srgbClr val="C00000"/>
                  </a:solidFill>
                  <a:cs typeface="Arial" charset="0"/>
                </a:rPr>
                <a:t>Integration</a:t>
              </a:r>
              <a:r>
                <a:rPr lang="es-ES" sz="1000" b="1" dirty="0" smtClean="0">
                  <a:solidFill>
                    <a:srgbClr val="C00000"/>
                  </a:solidFill>
                  <a:cs typeface="Arial" charset="0"/>
                </a:rPr>
                <a:t> </a:t>
              </a:r>
              <a:r>
                <a:rPr lang="es-ES" sz="1000" b="1" dirty="0" err="1" smtClean="0">
                  <a:solidFill>
                    <a:srgbClr val="C00000"/>
                  </a:solidFill>
                  <a:cs typeface="Arial" charset="0"/>
                </a:rPr>
                <a:t>services</a:t>
              </a:r>
              <a:endParaRPr lang="es-ES" sz="1000" b="1" dirty="0" smtClean="0">
                <a:solidFill>
                  <a:srgbClr val="C00000"/>
                </a:solidFill>
                <a:cs typeface="Arial" charset="0"/>
              </a:endParaRPr>
            </a:p>
            <a:p>
              <a:r>
                <a:rPr lang="es-ES" sz="1050" b="1" dirty="0" smtClean="0">
                  <a:solidFill>
                    <a:srgbClr val="C00000"/>
                  </a:solidFill>
                  <a:cs typeface="Arial" charset="0"/>
                </a:rPr>
                <a:t>Nombre: </a:t>
              </a:r>
              <a:r>
                <a:rPr lang="es-ES" sz="1050" b="1" dirty="0" err="1" smtClean="0">
                  <a:solidFill>
                    <a:srgbClr val="C00000"/>
                  </a:solidFill>
                  <a:cs typeface="Arial" charset="0"/>
                </a:rPr>
                <a:t>dbCons_SARLAFT</a:t>
              </a:r>
              <a:endParaRPr lang="es-ES" sz="1000" b="1" dirty="0">
                <a:solidFill>
                  <a:srgbClr val="C00000"/>
                </a:solidFill>
                <a:cs typeface="Arial" charset="0"/>
              </a:endParaRPr>
            </a:p>
          </p:txBody>
        </p:sp>
      </p:grpSp>
      <p:cxnSp>
        <p:nvCxnSpPr>
          <p:cNvPr id="64" name="63 Conector recto de flecha"/>
          <p:cNvCxnSpPr>
            <a:stCxn id="41" idx="3"/>
            <a:endCxn id="62" idx="1"/>
          </p:cNvCxnSpPr>
          <p:nvPr/>
        </p:nvCxnSpPr>
        <p:spPr>
          <a:xfrm>
            <a:off x="6044257" y="5117130"/>
            <a:ext cx="1021134" cy="2622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65" name="64 Forma"/>
          <p:cNvCxnSpPr>
            <a:stCxn id="58" idx="1"/>
            <a:endCxn id="62" idx="0"/>
          </p:cNvCxnSpPr>
          <p:nvPr/>
        </p:nvCxnSpPr>
        <p:spPr>
          <a:xfrm rot="10800000" flipV="1">
            <a:off x="7253512" y="4085271"/>
            <a:ext cx="533197" cy="814033"/>
          </a:xfrm>
          <a:prstGeom prst="bentConnector2">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nvGrpSpPr>
          <p:cNvPr id="66" name="65 Grupo"/>
          <p:cNvGrpSpPr/>
          <p:nvPr/>
        </p:nvGrpSpPr>
        <p:grpSpPr>
          <a:xfrm>
            <a:off x="92975" y="4622306"/>
            <a:ext cx="2587568" cy="1881996"/>
            <a:chOff x="267769" y="4254545"/>
            <a:chExt cx="2587568" cy="1881996"/>
          </a:xfrm>
        </p:grpSpPr>
        <p:sp>
          <p:nvSpPr>
            <p:cNvPr id="67" name="66 Rectángulo"/>
            <p:cNvSpPr/>
            <p:nvPr/>
          </p:nvSpPr>
          <p:spPr>
            <a:xfrm>
              <a:off x="267769" y="4505325"/>
              <a:ext cx="2587568" cy="1631216"/>
            </a:xfrm>
            <a:prstGeom prst="rect">
              <a:avLst/>
            </a:prstGeom>
            <a:solidFill>
              <a:srgbClr val="FFFF00"/>
            </a:solidFill>
          </p:spPr>
          <p:txBody>
            <a:bodyPr wrap="none">
              <a:spAutoFit/>
            </a:bodyPr>
            <a:lstStyle/>
            <a:p>
              <a:r>
                <a:rPr lang="es-ES" sz="1000" b="1" dirty="0" smtClean="0">
                  <a:solidFill>
                    <a:srgbClr val="FF0000"/>
                  </a:solidFill>
                  <a:latin typeface="Trebuchet MS" pitchFamily="34" charset="0"/>
                </a:rPr>
                <a:t>Net-</a:t>
              </a:r>
              <a:r>
                <a:rPr lang="es-ES" sz="1000" b="1" dirty="0" err="1" smtClean="0">
                  <a:solidFill>
                    <a:srgbClr val="FF0000"/>
                  </a:solidFill>
                  <a:latin typeface="Trebuchet MS" pitchFamily="34" charset="0"/>
                </a:rPr>
                <a:t>file</a:t>
              </a:r>
              <a:r>
                <a:rPr lang="es-ES" sz="1000" b="1" dirty="0" smtClean="0">
                  <a:solidFill>
                    <a:srgbClr val="FF0000"/>
                  </a:solidFill>
                  <a:latin typeface="Trebuchet MS" pitchFamily="34" charset="0"/>
                </a:rPr>
                <a:t>/SARLAFT/TIGO</a:t>
              </a:r>
            </a:p>
            <a:p>
              <a:r>
                <a:rPr lang="es-ES" sz="1000" b="1" dirty="0" smtClean="0">
                  <a:solidFill>
                    <a:srgbClr val="FF0000"/>
                  </a:solidFill>
                  <a:latin typeface="Trebuchet MS" pitchFamily="34" charset="0"/>
                </a:rPr>
                <a:t>Net-</a:t>
              </a:r>
              <a:r>
                <a:rPr lang="es-ES" sz="1000" b="1" dirty="0" err="1" smtClean="0">
                  <a:solidFill>
                    <a:srgbClr val="FF0000"/>
                  </a:solidFill>
                  <a:latin typeface="Trebuchet MS" pitchFamily="34" charset="0"/>
                </a:rPr>
                <a:t>file</a:t>
              </a:r>
              <a:r>
                <a:rPr lang="es-ES" sz="1000" b="1" dirty="0" smtClean="0">
                  <a:solidFill>
                    <a:srgbClr val="FF0000"/>
                  </a:solidFill>
                  <a:latin typeface="Trebuchet MS" pitchFamily="34" charset="0"/>
                </a:rPr>
                <a:t>/SARLAFT/TIGO/PROCESADOS</a:t>
              </a:r>
            </a:p>
            <a:p>
              <a:r>
                <a:rPr lang="es-ES" sz="1000" b="1" dirty="0" smtClean="0">
                  <a:solidFill>
                    <a:srgbClr val="FF0000"/>
                  </a:solidFill>
                  <a:latin typeface="Trebuchet MS" pitchFamily="34" charset="0"/>
                </a:rPr>
                <a:t>Net-</a:t>
              </a:r>
              <a:r>
                <a:rPr lang="es-ES" sz="1000" b="1" dirty="0" err="1" smtClean="0">
                  <a:solidFill>
                    <a:srgbClr val="FF0000"/>
                  </a:solidFill>
                  <a:latin typeface="Trebuchet MS" pitchFamily="34" charset="0"/>
                </a:rPr>
                <a:t>file</a:t>
              </a:r>
              <a:r>
                <a:rPr lang="es-ES" sz="1000" b="1" dirty="0" smtClean="0">
                  <a:solidFill>
                    <a:srgbClr val="FF0000"/>
                  </a:solidFill>
                  <a:latin typeface="Trebuchet MS" pitchFamily="34" charset="0"/>
                </a:rPr>
                <a:t>/SARLAFT/</a:t>
              </a:r>
              <a:r>
                <a:rPr lang="es-ES" sz="1000" b="1" dirty="0" err="1" smtClean="0">
                  <a:solidFill>
                    <a:srgbClr val="FF0000"/>
                  </a:solidFill>
                  <a:latin typeface="Trebuchet MS" pitchFamily="34" charset="0"/>
                </a:rPr>
                <a:t>Emtelco</a:t>
              </a:r>
              <a:endParaRPr lang="es-ES" sz="1000" b="1" dirty="0" smtClean="0">
                <a:solidFill>
                  <a:srgbClr val="FF0000"/>
                </a:solidFill>
                <a:latin typeface="Trebuchet MS" pitchFamily="34" charset="0"/>
              </a:endParaRPr>
            </a:p>
            <a:p>
              <a:r>
                <a:rPr lang="es-ES" sz="1000" b="1" dirty="0" smtClean="0">
                  <a:solidFill>
                    <a:srgbClr val="FF0000"/>
                  </a:solidFill>
                  <a:latin typeface="Trebuchet MS" pitchFamily="34" charset="0"/>
                </a:rPr>
                <a:t>Net-</a:t>
              </a:r>
              <a:r>
                <a:rPr lang="es-ES" sz="1000" b="1" dirty="0" err="1" smtClean="0">
                  <a:solidFill>
                    <a:srgbClr val="FF0000"/>
                  </a:solidFill>
                  <a:latin typeface="Trebuchet MS" pitchFamily="34" charset="0"/>
                </a:rPr>
                <a:t>file</a:t>
              </a:r>
              <a:r>
                <a:rPr lang="es-ES" sz="1000" b="1" dirty="0" smtClean="0">
                  <a:solidFill>
                    <a:srgbClr val="FF0000"/>
                  </a:solidFill>
                  <a:latin typeface="Trebuchet MS" pitchFamily="34" charset="0"/>
                </a:rPr>
                <a:t>/SARLAFT/</a:t>
              </a:r>
              <a:r>
                <a:rPr lang="es-ES" sz="1000" b="1" dirty="0" err="1" smtClean="0">
                  <a:solidFill>
                    <a:srgbClr val="FF0000"/>
                  </a:solidFill>
                  <a:latin typeface="Trebuchet MS" pitchFamily="34" charset="0"/>
                </a:rPr>
                <a:t>Emtelco</a:t>
              </a:r>
              <a:r>
                <a:rPr lang="es-ES" sz="1000" b="1" dirty="0" smtClean="0">
                  <a:solidFill>
                    <a:srgbClr val="FF0000"/>
                  </a:solidFill>
                  <a:latin typeface="Trebuchet MS" pitchFamily="34" charset="0"/>
                </a:rPr>
                <a:t>/PROCESADOS</a:t>
              </a:r>
            </a:p>
            <a:p>
              <a:r>
                <a:rPr lang="es-ES" sz="1000" b="1" dirty="0" smtClean="0">
                  <a:solidFill>
                    <a:srgbClr val="FF0000"/>
                  </a:solidFill>
                  <a:latin typeface="Trebuchet MS" pitchFamily="34" charset="0"/>
                </a:rPr>
                <a:t>Net-</a:t>
              </a:r>
              <a:r>
                <a:rPr lang="es-ES" sz="1000" b="1" dirty="0" err="1" smtClean="0">
                  <a:solidFill>
                    <a:srgbClr val="FF0000"/>
                  </a:solidFill>
                  <a:latin typeface="Trebuchet MS" pitchFamily="34" charset="0"/>
                </a:rPr>
                <a:t>file</a:t>
              </a:r>
              <a:r>
                <a:rPr lang="es-ES" sz="1000" b="1" dirty="0" smtClean="0">
                  <a:solidFill>
                    <a:srgbClr val="FF0000"/>
                  </a:solidFill>
                  <a:latin typeface="Trebuchet MS" pitchFamily="34" charset="0"/>
                </a:rPr>
                <a:t>/SARLAFT/</a:t>
              </a:r>
              <a:r>
                <a:rPr lang="es-ES" sz="1000" b="1" dirty="0" err="1" smtClean="0">
                  <a:solidFill>
                    <a:srgbClr val="FF0000"/>
                  </a:solidFill>
                  <a:latin typeface="Trebuchet MS" pitchFamily="34" charset="0"/>
                </a:rPr>
                <a:t>Edatel</a:t>
              </a:r>
              <a:endParaRPr lang="es-ES" sz="1000" b="1" dirty="0" smtClean="0">
                <a:solidFill>
                  <a:srgbClr val="FF0000"/>
                </a:solidFill>
                <a:latin typeface="Trebuchet MS" pitchFamily="34" charset="0"/>
              </a:endParaRPr>
            </a:p>
            <a:p>
              <a:r>
                <a:rPr lang="es-ES" sz="1000" b="1" dirty="0" smtClean="0">
                  <a:solidFill>
                    <a:srgbClr val="FF0000"/>
                  </a:solidFill>
                  <a:latin typeface="Trebuchet MS" pitchFamily="34" charset="0"/>
                </a:rPr>
                <a:t>Net-</a:t>
              </a:r>
              <a:r>
                <a:rPr lang="es-ES" sz="1000" b="1" dirty="0" err="1" smtClean="0">
                  <a:solidFill>
                    <a:srgbClr val="FF0000"/>
                  </a:solidFill>
                  <a:latin typeface="Trebuchet MS" pitchFamily="34" charset="0"/>
                </a:rPr>
                <a:t>file</a:t>
              </a:r>
              <a:r>
                <a:rPr lang="es-ES" sz="1000" b="1" dirty="0" smtClean="0">
                  <a:solidFill>
                    <a:srgbClr val="FF0000"/>
                  </a:solidFill>
                  <a:latin typeface="Trebuchet MS" pitchFamily="34" charset="0"/>
                </a:rPr>
                <a:t>/SARLAFT/</a:t>
              </a:r>
              <a:r>
                <a:rPr lang="es-ES" sz="1000" b="1" dirty="0" err="1" smtClean="0">
                  <a:solidFill>
                    <a:srgbClr val="FF0000"/>
                  </a:solidFill>
                  <a:latin typeface="Trebuchet MS" pitchFamily="34" charset="0"/>
                </a:rPr>
                <a:t>Edatel</a:t>
              </a:r>
              <a:r>
                <a:rPr lang="es-ES" sz="1000" b="1" dirty="0" smtClean="0">
                  <a:solidFill>
                    <a:srgbClr val="FF0000"/>
                  </a:solidFill>
                  <a:latin typeface="Trebuchet MS" pitchFamily="34" charset="0"/>
                </a:rPr>
                <a:t>/PROCESADOS</a:t>
              </a:r>
            </a:p>
            <a:p>
              <a:r>
                <a:rPr lang="es-ES" sz="1000" b="1" dirty="0" smtClean="0">
                  <a:solidFill>
                    <a:srgbClr val="FF0000"/>
                  </a:solidFill>
                  <a:latin typeface="Trebuchet MS" pitchFamily="34" charset="0"/>
                </a:rPr>
                <a:t>Net-</a:t>
              </a:r>
              <a:r>
                <a:rPr lang="es-ES" sz="1000" b="1" dirty="0" err="1" smtClean="0">
                  <a:solidFill>
                    <a:srgbClr val="FF0000"/>
                  </a:solidFill>
                  <a:latin typeface="Trebuchet MS" pitchFamily="34" charset="0"/>
                </a:rPr>
                <a:t>file</a:t>
              </a:r>
              <a:r>
                <a:rPr lang="es-ES" sz="1000" b="1" dirty="0" smtClean="0">
                  <a:solidFill>
                    <a:srgbClr val="FF0000"/>
                  </a:solidFill>
                  <a:latin typeface="Trebuchet MS" pitchFamily="34" charset="0"/>
                </a:rPr>
                <a:t>/SARLAFT/</a:t>
              </a:r>
              <a:r>
                <a:rPr lang="es-ES" sz="1000" b="1" dirty="0" err="1" smtClean="0">
                  <a:solidFill>
                    <a:srgbClr val="FF0000"/>
                  </a:solidFill>
                  <a:latin typeface="Trebuchet MS" pitchFamily="34" charset="0"/>
                </a:rPr>
                <a:t>Orbitel</a:t>
              </a:r>
              <a:r>
                <a:rPr lang="es-ES" sz="1000" b="1" dirty="0" smtClean="0">
                  <a:solidFill>
                    <a:srgbClr val="FF0000"/>
                  </a:solidFill>
                  <a:latin typeface="Trebuchet MS" pitchFamily="34" charset="0"/>
                </a:rPr>
                <a:t> </a:t>
              </a:r>
            </a:p>
            <a:p>
              <a:r>
                <a:rPr lang="es-ES" sz="1000" b="1" dirty="0" smtClean="0">
                  <a:solidFill>
                    <a:srgbClr val="FF0000"/>
                  </a:solidFill>
                  <a:latin typeface="Trebuchet MS" pitchFamily="34" charset="0"/>
                </a:rPr>
                <a:t>Net-</a:t>
              </a:r>
              <a:r>
                <a:rPr lang="es-ES" sz="1000" b="1" dirty="0" err="1" smtClean="0">
                  <a:solidFill>
                    <a:srgbClr val="FF0000"/>
                  </a:solidFill>
                  <a:latin typeface="Trebuchet MS" pitchFamily="34" charset="0"/>
                </a:rPr>
                <a:t>file</a:t>
              </a:r>
              <a:r>
                <a:rPr lang="es-ES" sz="1000" b="1" dirty="0" smtClean="0">
                  <a:solidFill>
                    <a:srgbClr val="FF0000"/>
                  </a:solidFill>
                  <a:latin typeface="Trebuchet MS" pitchFamily="34" charset="0"/>
                </a:rPr>
                <a:t>/SARLAFT/</a:t>
              </a:r>
              <a:r>
                <a:rPr lang="es-ES" sz="1000" b="1" dirty="0" err="1" smtClean="0">
                  <a:solidFill>
                    <a:srgbClr val="FF0000"/>
                  </a:solidFill>
                  <a:latin typeface="Trebuchet MS" pitchFamily="34" charset="0"/>
                </a:rPr>
                <a:t>Orbitel</a:t>
              </a:r>
              <a:r>
                <a:rPr lang="es-ES" sz="1000" b="1" dirty="0" smtClean="0">
                  <a:solidFill>
                    <a:srgbClr val="FF0000"/>
                  </a:solidFill>
                  <a:latin typeface="Trebuchet MS" pitchFamily="34" charset="0"/>
                </a:rPr>
                <a:t> /PROCESADOS</a:t>
              </a:r>
            </a:p>
            <a:p>
              <a:r>
                <a:rPr lang="es-ES" sz="1000" b="1" dirty="0" smtClean="0">
                  <a:solidFill>
                    <a:srgbClr val="FF0000"/>
                  </a:solidFill>
                  <a:latin typeface="Trebuchet MS" pitchFamily="34" charset="0"/>
                </a:rPr>
                <a:t>Net-</a:t>
              </a:r>
              <a:r>
                <a:rPr lang="es-ES" sz="1000" b="1" dirty="0" err="1" smtClean="0">
                  <a:solidFill>
                    <a:srgbClr val="FF0000"/>
                  </a:solidFill>
                  <a:latin typeface="Trebuchet MS" pitchFamily="34" charset="0"/>
                </a:rPr>
                <a:t>file</a:t>
              </a:r>
              <a:r>
                <a:rPr lang="es-ES" sz="1000" b="1" dirty="0" smtClean="0">
                  <a:solidFill>
                    <a:srgbClr val="FF0000"/>
                  </a:solidFill>
                  <a:latin typeface="Trebuchet MS" pitchFamily="34" charset="0"/>
                </a:rPr>
                <a:t>/SARLAFT/UNE</a:t>
              </a:r>
            </a:p>
            <a:p>
              <a:r>
                <a:rPr lang="es-ES" sz="1000" b="1" dirty="0" smtClean="0">
                  <a:solidFill>
                    <a:srgbClr val="FF0000"/>
                  </a:solidFill>
                  <a:latin typeface="Trebuchet MS" pitchFamily="34" charset="0"/>
                </a:rPr>
                <a:t>Net-</a:t>
              </a:r>
              <a:r>
                <a:rPr lang="es-ES" sz="1000" b="1" dirty="0" err="1" smtClean="0">
                  <a:solidFill>
                    <a:srgbClr val="FF0000"/>
                  </a:solidFill>
                  <a:latin typeface="Trebuchet MS" pitchFamily="34" charset="0"/>
                </a:rPr>
                <a:t>file</a:t>
              </a:r>
              <a:r>
                <a:rPr lang="es-ES" sz="1000" b="1" dirty="0" smtClean="0">
                  <a:solidFill>
                    <a:srgbClr val="FF0000"/>
                  </a:solidFill>
                  <a:latin typeface="Trebuchet MS" pitchFamily="34" charset="0"/>
                </a:rPr>
                <a:t>/SARLAFT/UNE/PROCESADOS</a:t>
              </a:r>
              <a:endParaRPr lang="es-CO" sz="1000" dirty="0"/>
            </a:p>
          </p:txBody>
        </p:sp>
        <p:sp>
          <p:nvSpPr>
            <p:cNvPr id="68" name="67 Rectángulo"/>
            <p:cNvSpPr/>
            <p:nvPr/>
          </p:nvSpPr>
          <p:spPr>
            <a:xfrm>
              <a:off x="277054" y="4254545"/>
              <a:ext cx="1192955" cy="276999"/>
            </a:xfrm>
            <a:prstGeom prst="rect">
              <a:avLst/>
            </a:prstGeom>
          </p:spPr>
          <p:txBody>
            <a:bodyPr wrap="none">
              <a:spAutoFit/>
            </a:bodyPr>
            <a:lstStyle/>
            <a:p>
              <a:r>
                <a:rPr lang="es-ES" sz="1200" b="1" dirty="0" smtClean="0">
                  <a:latin typeface="Trebuchet MS" pitchFamily="34" charset="0"/>
                </a:rPr>
                <a:t>Recursos NAS </a:t>
              </a:r>
              <a:endParaRPr lang="es-CO" sz="1200" dirty="0"/>
            </a:p>
          </p:txBody>
        </p:sp>
      </p:grpSp>
      <p:cxnSp>
        <p:nvCxnSpPr>
          <p:cNvPr id="69" name="68 Conector recto de flecha"/>
          <p:cNvCxnSpPr/>
          <p:nvPr/>
        </p:nvCxnSpPr>
        <p:spPr>
          <a:xfrm flipV="1">
            <a:off x="2559053" y="5561025"/>
            <a:ext cx="588496" cy="474606"/>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0" name="69 Rectángulo"/>
          <p:cNvSpPr/>
          <p:nvPr/>
        </p:nvSpPr>
        <p:spPr>
          <a:xfrm>
            <a:off x="2266348" y="2662250"/>
            <a:ext cx="585417" cy="430887"/>
          </a:xfrm>
          <a:prstGeom prst="rect">
            <a:avLst/>
          </a:prstGeom>
        </p:spPr>
        <p:txBody>
          <a:bodyPr wrap="none">
            <a:spAutoFit/>
          </a:bodyPr>
          <a:lstStyle/>
          <a:p>
            <a:r>
              <a:rPr lang="es-ES" sz="1100" b="1" dirty="0" smtClean="0">
                <a:solidFill>
                  <a:srgbClr val="C00000"/>
                </a:solidFill>
                <a:cs typeface="Arial" charset="0"/>
              </a:rPr>
              <a:t>HTTP</a:t>
            </a:r>
          </a:p>
          <a:p>
            <a:r>
              <a:rPr lang="es-ES" sz="1100" b="1" dirty="0" smtClean="0">
                <a:solidFill>
                  <a:srgbClr val="C00000"/>
                </a:solidFill>
                <a:cs typeface="Arial" charset="0"/>
              </a:rPr>
              <a:t>SOAP</a:t>
            </a:r>
          </a:p>
        </p:txBody>
      </p:sp>
      <p:pic>
        <p:nvPicPr>
          <p:cNvPr id="71" name="Picture 193" descr="cms"/>
          <p:cNvPicPr>
            <a:picLocks noChangeAspect="1" noChangeArrowheads="1"/>
          </p:cNvPicPr>
          <p:nvPr/>
        </p:nvPicPr>
        <p:blipFill>
          <a:blip r:embed="rId7" cstate="print">
            <a:clrChange>
              <a:clrFrom>
                <a:srgbClr val="08369A"/>
              </a:clrFrom>
              <a:clrTo>
                <a:srgbClr val="08369A">
                  <a:alpha val="0"/>
                </a:srgbClr>
              </a:clrTo>
            </a:clrChange>
          </a:blip>
          <a:srcRect/>
          <a:stretch>
            <a:fillRect/>
          </a:stretch>
        </p:blipFill>
        <p:spPr bwMode="auto">
          <a:xfrm>
            <a:off x="3890641" y="2144725"/>
            <a:ext cx="446087" cy="517525"/>
          </a:xfrm>
          <a:prstGeom prst="rect">
            <a:avLst/>
          </a:prstGeom>
          <a:noFill/>
          <a:ln w="9525" algn="ctr">
            <a:noFill/>
            <a:miter lim="800000"/>
            <a:headEnd/>
            <a:tailEnd/>
          </a:ln>
        </p:spPr>
      </p:pic>
      <p:sp>
        <p:nvSpPr>
          <p:cNvPr id="72" name="71 Rectángulo"/>
          <p:cNvSpPr/>
          <p:nvPr/>
        </p:nvSpPr>
        <p:spPr>
          <a:xfrm>
            <a:off x="3579813" y="2662250"/>
            <a:ext cx="1285929" cy="400110"/>
          </a:xfrm>
          <a:prstGeom prst="rect">
            <a:avLst/>
          </a:prstGeom>
        </p:spPr>
        <p:txBody>
          <a:bodyPr wrap="none">
            <a:spAutoFit/>
          </a:bodyPr>
          <a:lstStyle/>
          <a:p>
            <a:r>
              <a:rPr lang="es-ES" sz="1000" b="1" dirty="0" smtClean="0">
                <a:solidFill>
                  <a:srgbClr val="C00000"/>
                </a:solidFill>
                <a:cs typeface="Arial" charset="0"/>
              </a:rPr>
              <a:t>Formulario </a:t>
            </a:r>
            <a:r>
              <a:rPr lang="es-ES" sz="1000" b="1" dirty="0" smtClean="0">
                <a:solidFill>
                  <a:srgbClr val="C00000"/>
                </a:solidFill>
                <a:cs typeface="Arial" charset="0"/>
              </a:rPr>
              <a:t>ROI</a:t>
            </a:r>
            <a:endParaRPr lang="es-ES" sz="1000" b="1" dirty="0" smtClean="0">
              <a:solidFill>
                <a:srgbClr val="C00000"/>
              </a:solidFill>
              <a:cs typeface="Arial" charset="0"/>
            </a:endParaRPr>
          </a:p>
          <a:p>
            <a:r>
              <a:rPr lang="es-ES" sz="1000" b="1" dirty="0" smtClean="0">
                <a:solidFill>
                  <a:srgbClr val="C00000"/>
                </a:solidFill>
                <a:cs typeface="Arial" charset="0"/>
              </a:rPr>
              <a:t>Formulario </a:t>
            </a:r>
            <a:r>
              <a:rPr lang="es-ES" sz="1000" b="1" dirty="0" err="1" smtClean="0">
                <a:solidFill>
                  <a:srgbClr val="C00000"/>
                </a:solidFill>
                <a:cs typeface="Arial" charset="0"/>
              </a:rPr>
              <a:t>Sarlaft</a:t>
            </a:r>
            <a:endParaRPr lang="es-ES" sz="1000" b="1" dirty="0" smtClean="0">
              <a:solidFill>
                <a:srgbClr val="C00000"/>
              </a:solidFill>
              <a:cs typeface="Arial" charset="0"/>
            </a:endParaRPr>
          </a:p>
        </p:txBody>
      </p:sp>
      <p:sp>
        <p:nvSpPr>
          <p:cNvPr id="73" name="72 Rectángulo"/>
          <p:cNvSpPr/>
          <p:nvPr/>
        </p:nvSpPr>
        <p:spPr>
          <a:xfrm>
            <a:off x="5668018" y="2570988"/>
            <a:ext cx="1449436" cy="461665"/>
          </a:xfrm>
          <a:prstGeom prst="rect">
            <a:avLst/>
          </a:prstGeom>
        </p:spPr>
        <p:txBody>
          <a:bodyPr wrap="none">
            <a:spAutoFit/>
          </a:bodyPr>
          <a:lstStyle/>
          <a:p>
            <a:r>
              <a:rPr lang="es-ES" sz="1200" b="1" dirty="0" err="1" smtClean="0">
                <a:solidFill>
                  <a:srgbClr val="C00000"/>
                </a:solidFill>
                <a:cs typeface="Arial" charset="0"/>
              </a:rPr>
              <a:t>Saralaft</a:t>
            </a:r>
            <a:r>
              <a:rPr lang="es-ES" sz="1200" b="1" dirty="0" smtClean="0">
                <a:solidFill>
                  <a:srgbClr val="C00000"/>
                </a:solidFill>
                <a:cs typeface="Arial" charset="0"/>
              </a:rPr>
              <a:t>: Modulo </a:t>
            </a:r>
          </a:p>
          <a:p>
            <a:r>
              <a:rPr lang="es-ES" sz="1200" b="1" dirty="0" smtClean="0">
                <a:solidFill>
                  <a:srgbClr val="C00000"/>
                </a:solidFill>
                <a:cs typeface="Arial" charset="0"/>
              </a:rPr>
              <a:t>Administrativo</a:t>
            </a:r>
          </a:p>
        </p:txBody>
      </p:sp>
      <p:cxnSp>
        <p:nvCxnSpPr>
          <p:cNvPr id="74" name="137 Conector angular"/>
          <p:cNvCxnSpPr/>
          <p:nvPr/>
        </p:nvCxnSpPr>
        <p:spPr>
          <a:xfrm>
            <a:off x="4569186" y="1028700"/>
            <a:ext cx="1789549" cy="474663"/>
          </a:xfrm>
          <a:prstGeom prst="bentConnector3">
            <a:avLst>
              <a:gd name="adj1" fmla="val 100387"/>
            </a:avLst>
          </a:prstGeom>
          <a:ln w="12700">
            <a:solidFill>
              <a:schemeClr val="accent1">
                <a:lumMod val="75000"/>
                <a:alpha val="5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78" name="77 Rectángulo"/>
          <p:cNvSpPr/>
          <p:nvPr/>
        </p:nvSpPr>
        <p:spPr>
          <a:xfrm>
            <a:off x="1898474" y="3624498"/>
            <a:ext cx="1032655" cy="307777"/>
          </a:xfrm>
          <a:prstGeom prst="rect">
            <a:avLst/>
          </a:prstGeom>
        </p:spPr>
        <p:txBody>
          <a:bodyPr wrap="none">
            <a:spAutoFit/>
          </a:bodyPr>
          <a:lstStyle/>
          <a:p>
            <a:r>
              <a:rPr lang="es-ES" sz="1400" b="1" dirty="0" smtClean="0">
                <a:solidFill>
                  <a:srgbClr val="002060"/>
                </a:solidFill>
              </a:rPr>
              <a:t>WS-Proxy</a:t>
            </a:r>
            <a:endParaRPr lang="es-CO" sz="1400" b="1" dirty="0">
              <a:solidFill>
                <a:srgbClr val="00206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749348" y="191864"/>
            <a:ext cx="7090427" cy="666956"/>
          </a:xfrm>
        </p:spPr>
        <p:txBody>
          <a:bodyPr/>
          <a:lstStyle/>
          <a:p>
            <a:r>
              <a:rPr lang="es-CO" sz="3200" dirty="0" smtClean="0"/>
              <a:t>SARLAFT: Bases de datos</a:t>
            </a:r>
            <a:endParaRPr lang="es-CO" sz="3200" dirty="0"/>
          </a:p>
        </p:txBody>
      </p:sp>
      <p:sp>
        <p:nvSpPr>
          <p:cNvPr id="5" name="4 Rectángulo"/>
          <p:cNvSpPr/>
          <p:nvPr/>
        </p:nvSpPr>
        <p:spPr>
          <a:xfrm>
            <a:off x="422031" y="1117600"/>
            <a:ext cx="7304649" cy="3108543"/>
          </a:xfrm>
          <a:prstGeom prst="rect">
            <a:avLst/>
          </a:prstGeom>
        </p:spPr>
        <p:txBody>
          <a:bodyPr wrap="square">
            <a:spAutoFit/>
          </a:bodyPr>
          <a:lstStyle/>
          <a:p>
            <a:r>
              <a:rPr lang="es-ES" sz="2800" b="1" u="sng" dirty="0" err="1" smtClean="0">
                <a:solidFill>
                  <a:srgbClr val="C00000"/>
                </a:solidFill>
                <a:cs typeface="Arial" charset="0"/>
              </a:rPr>
              <a:t>dbSARLAFT</a:t>
            </a:r>
            <a:r>
              <a:rPr lang="es-ES" sz="2800" b="1" u="sng" dirty="0" smtClean="0">
                <a:solidFill>
                  <a:srgbClr val="C00000"/>
                </a:solidFill>
                <a:cs typeface="Arial" charset="0"/>
              </a:rPr>
              <a:t> – Motor </a:t>
            </a:r>
            <a:r>
              <a:rPr lang="es-ES" sz="2800" b="1" u="sng" dirty="0" err="1" smtClean="0">
                <a:solidFill>
                  <a:srgbClr val="C00000"/>
                </a:solidFill>
                <a:cs typeface="Arial" charset="0"/>
              </a:rPr>
              <a:t>MySQL</a:t>
            </a:r>
            <a:endParaRPr lang="es-ES" sz="2800" b="1" u="sng" dirty="0" smtClean="0">
              <a:solidFill>
                <a:srgbClr val="C00000"/>
              </a:solidFill>
              <a:cs typeface="Arial" charset="0"/>
            </a:endParaRPr>
          </a:p>
          <a:p>
            <a:pPr marL="457200" indent="-457200">
              <a:buFont typeface="+mj-lt"/>
              <a:buAutoNum type="arabicPeriod"/>
            </a:pPr>
            <a:r>
              <a:rPr lang="es-ES" sz="2400" b="1" dirty="0" smtClean="0">
                <a:solidFill>
                  <a:srgbClr val="C00000"/>
                </a:solidFill>
                <a:cs typeface="Arial" charset="0"/>
              </a:rPr>
              <a:t>En esta base de datos quedaran guardados los LOGS. </a:t>
            </a:r>
          </a:p>
          <a:p>
            <a:pPr marL="457200" indent="-457200">
              <a:buFont typeface="+mj-lt"/>
              <a:buAutoNum type="arabicPeriod"/>
            </a:pPr>
            <a:r>
              <a:rPr lang="es-ES" sz="2400" b="1" dirty="0" smtClean="0">
                <a:solidFill>
                  <a:srgbClr val="C00000"/>
                </a:solidFill>
                <a:cs typeface="Arial" charset="0"/>
              </a:rPr>
              <a:t>La tabla de resultados con reporte positivo(</a:t>
            </a:r>
            <a:r>
              <a:rPr lang="es-ES" sz="2400" b="1" dirty="0" err="1" smtClean="0">
                <a:solidFill>
                  <a:srgbClr val="C00000"/>
                </a:solidFill>
                <a:cs typeface="Arial" charset="0"/>
              </a:rPr>
              <a:t>TBL_Reportados</a:t>
            </a:r>
            <a:r>
              <a:rPr lang="es-ES" sz="2400" b="1" dirty="0" smtClean="0">
                <a:solidFill>
                  <a:srgbClr val="C00000"/>
                </a:solidFill>
                <a:cs typeface="Arial" charset="0"/>
              </a:rPr>
              <a:t>). </a:t>
            </a:r>
            <a:endParaRPr lang="es-ES" sz="2400" b="1" dirty="0" smtClean="0">
              <a:solidFill>
                <a:srgbClr val="C00000"/>
              </a:solidFill>
              <a:cs typeface="Arial" charset="0"/>
            </a:endParaRPr>
          </a:p>
          <a:p>
            <a:pPr marL="457200" indent="-457200">
              <a:buFont typeface="+mj-lt"/>
              <a:buAutoNum type="arabicPeriod"/>
            </a:pPr>
            <a:r>
              <a:rPr lang="es-ES" sz="2400" b="1" dirty="0" smtClean="0">
                <a:solidFill>
                  <a:srgbClr val="C00000"/>
                </a:solidFill>
                <a:cs typeface="Arial" charset="0"/>
              </a:rPr>
              <a:t>En esta base de datos quedaran guardados los resultados</a:t>
            </a:r>
          </a:p>
          <a:p>
            <a:pPr marL="457200" indent="-457200">
              <a:buFont typeface="+mj-lt"/>
              <a:buAutoNum type="arabicPeriod"/>
            </a:pPr>
            <a:endParaRPr lang="es-ES" sz="2400" b="1" dirty="0">
              <a:solidFill>
                <a:srgbClr val="C00000"/>
              </a:solidFill>
              <a:cs typeface="Arial" charset="0"/>
            </a:endParaRPr>
          </a:p>
        </p:txBody>
      </p:sp>
      <p:sp>
        <p:nvSpPr>
          <p:cNvPr id="6" name="5 Rectángulo"/>
          <p:cNvSpPr/>
          <p:nvPr/>
        </p:nvSpPr>
        <p:spPr>
          <a:xfrm>
            <a:off x="535126" y="3911600"/>
            <a:ext cx="7304649" cy="1815882"/>
          </a:xfrm>
          <a:prstGeom prst="rect">
            <a:avLst/>
          </a:prstGeom>
        </p:spPr>
        <p:txBody>
          <a:bodyPr wrap="square">
            <a:spAutoFit/>
          </a:bodyPr>
          <a:lstStyle/>
          <a:p>
            <a:r>
              <a:rPr lang="es-ES" sz="2800" b="1" dirty="0" smtClean="0">
                <a:solidFill>
                  <a:srgbClr val="C00000"/>
                </a:solidFill>
                <a:cs typeface="Arial" charset="0"/>
              </a:rPr>
              <a:t>Carpeta de LOGS: Se guardaran los archivos con el resultado de las consultas realizadas a las listas ONU y OFAC – Formato </a:t>
            </a:r>
            <a:r>
              <a:rPr lang="es-ES" sz="2800" b="1" dirty="0" err="1" smtClean="0">
                <a:solidFill>
                  <a:srgbClr val="C00000"/>
                </a:solidFill>
                <a:cs typeface="Arial" charset="0"/>
              </a:rPr>
              <a:t>Txt.</a:t>
            </a:r>
            <a:endParaRPr lang="es-ES" sz="2800" b="1" dirty="0" smtClean="0">
              <a:solidFill>
                <a:srgbClr val="C00000"/>
              </a:solidFill>
              <a:cs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4" descr="slides-04.png"/>
          <p:cNvPicPr>
            <a:picLocks noChangeAspect="1"/>
          </p:cNvPicPr>
          <p:nvPr/>
        </p:nvPicPr>
        <p:blipFill>
          <a:blip r:embed="rId2">
            <a:extLst>
              <a:ext uri="{28A0092B-C50C-407E-A947-70E740481C1C}">
                <a14:useLocalDpi xmlns="" xmlns:a14="http://schemas.microsoft.com/office/drawing/2010/main"/>
              </a:ext>
            </a:extLst>
          </a:blip>
          <a:srcRect/>
          <a:stretch>
            <a:fillRect/>
          </a:stretch>
        </p:blipFill>
        <p:spPr bwMode="auto">
          <a:xfrm>
            <a:off x="3573463" y="5260975"/>
            <a:ext cx="1944687" cy="1068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 name="Imagen 4" descr="slides-04.png"/>
          <p:cNvPicPr>
            <a:picLocks noChangeAspect="1"/>
          </p:cNvPicPr>
          <p:nvPr/>
        </p:nvPicPr>
        <p:blipFill>
          <a:blip r:embed="rId3" cstate="screen">
            <a:extLst>
              <a:ext uri="{28A0092B-C50C-407E-A947-70E740481C1C}">
                <a14:useLocalDpi xmlns="" xmlns:a14="http://schemas.microsoft.com/office/drawing/2010/main"/>
              </a:ext>
            </a:extLst>
          </a:blip>
          <a:srcRect t="30396" b="37421"/>
          <a:stretch>
            <a:fillRect/>
          </a:stretch>
        </p:blipFill>
        <p:spPr bwMode="auto">
          <a:xfrm>
            <a:off x="0" y="1960563"/>
            <a:ext cx="9142413" cy="2208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sz="3600" dirty="0" smtClean="0"/>
              <a:t>El Requerimiento</a:t>
            </a:r>
            <a:endParaRPr lang="es-CO" sz="3600" dirty="0"/>
          </a:p>
        </p:txBody>
      </p:sp>
      <p:sp>
        <p:nvSpPr>
          <p:cNvPr id="4" name="2 Marcador de contenido"/>
          <p:cNvSpPr>
            <a:spLocks noGrp="1"/>
          </p:cNvSpPr>
          <p:nvPr>
            <p:ph idx="1"/>
          </p:nvPr>
        </p:nvSpPr>
        <p:spPr>
          <a:xfrm>
            <a:off x="457200" y="1203960"/>
            <a:ext cx="8229600" cy="5257800"/>
          </a:xfrm>
        </p:spPr>
        <p:txBody>
          <a:bodyPr>
            <a:noAutofit/>
          </a:bodyPr>
          <a:lstStyle/>
          <a:p>
            <a:pPr marL="457200" indent="-457200">
              <a:buFont typeface="+mj-lt"/>
              <a:buAutoNum type="arabicPeriod"/>
            </a:pPr>
            <a:r>
              <a:rPr lang="es-ES" sz="1800" b="1" dirty="0" smtClean="0"/>
              <a:t>Se requiere la implementación automática de consultas a listas ONU y  OFAC</a:t>
            </a:r>
            <a:r>
              <a:rPr lang="es-ES" sz="1600" b="1" dirty="0" smtClean="0"/>
              <a:t>. </a:t>
            </a:r>
            <a:r>
              <a:rPr lang="es-ES" sz="1600" dirty="0" smtClean="0"/>
              <a:t>Para ser ejecutadas por </a:t>
            </a:r>
            <a:r>
              <a:rPr lang="es-ES" sz="1600" dirty="0" err="1" smtClean="0"/>
              <a:t>Tigo</a:t>
            </a:r>
            <a:r>
              <a:rPr lang="es-ES" sz="1600" dirty="0" smtClean="0"/>
              <a:t>-Une y las Filiales. </a:t>
            </a:r>
            <a:endParaRPr lang="es-CO" sz="1600" dirty="0" smtClean="0"/>
          </a:p>
          <a:p>
            <a:pPr marL="457200" indent="-457200">
              <a:buFont typeface="+mj-lt"/>
              <a:buAutoNum type="arabicPeriod"/>
            </a:pPr>
            <a:r>
              <a:rPr lang="es-ES" sz="1800" b="1" dirty="0" smtClean="0"/>
              <a:t>Se requiere implementar un servicio de Consultas en línea en un formulario del portal</a:t>
            </a:r>
            <a:r>
              <a:rPr lang="es-ES" sz="1600" b="1" dirty="0" smtClean="0"/>
              <a:t>:</a:t>
            </a:r>
            <a:r>
              <a:rPr lang="es-ES" sz="1600" dirty="0" smtClean="0"/>
              <a:t> que permita consultar las listas ONU y OFAC, usando los campos siguientes: nombre,  identificación y tipo de documento(opcional).</a:t>
            </a:r>
          </a:p>
          <a:p>
            <a:pPr marL="457200" lvl="0" indent="-457200">
              <a:buFont typeface="+mj-lt"/>
              <a:buAutoNum type="arabicPeriod"/>
            </a:pPr>
            <a:r>
              <a:rPr lang="es-ES" sz="1800" b="1" dirty="0" smtClean="0"/>
              <a:t>Se requiere implementar un servicio de Consultas diarias en </a:t>
            </a:r>
            <a:r>
              <a:rPr lang="es-ES" sz="1800" b="1" dirty="0" err="1" smtClean="0"/>
              <a:t>Batch</a:t>
            </a:r>
            <a:r>
              <a:rPr lang="es-ES" sz="1800" b="1" dirty="0" smtClean="0"/>
              <a:t>: </a:t>
            </a:r>
            <a:r>
              <a:rPr lang="es-ES" sz="1600" dirty="0" smtClean="0"/>
              <a:t>se solicita que este servicio se  ejecute</a:t>
            </a:r>
            <a:r>
              <a:rPr lang="es-CO" sz="1600" dirty="0" smtClean="0"/>
              <a:t> todas las noches a todo el set de datos coleccionados entre TIGO-UNE y las filiales subido diariamente por cada usuario a una carpeta en UNE con el archivo que contiene los registros de las ventas ingresadas cada </a:t>
            </a:r>
            <a:r>
              <a:rPr lang="es-CO" sz="1600" dirty="0" err="1" smtClean="0"/>
              <a:t>dia</a:t>
            </a:r>
            <a:r>
              <a:rPr lang="es-CO" sz="1600" dirty="0" smtClean="0"/>
              <a:t>, información que será consultada en línea.  Ejemplo: todas los noches se toma foto de lo ingresado independiente del estado 3am, y al </a:t>
            </a:r>
            <a:r>
              <a:rPr lang="es-CO" sz="1600" dirty="0" err="1" smtClean="0"/>
              <a:t>dia</a:t>
            </a:r>
            <a:r>
              <a:rPr lang="es-CO" sz="1600" dirty="0" smtClean="0"/>
              <a:t> siguiente lo mismo. el resultado de la coincidencia seria dejado en un reporte de coincidencias con los campos que requerimos.</a:t>
            </a:r>
          </a:p>
          <a:p>
            <a:pPr marL="457200" lvl="0" indent="-457200">
              <a:buFont typeface="+mj-lt"/>
              <a:buAutoNum type="arabicPeriod"/>
            </a:pPr>
            <a:r>
              <a:rPr lang="es-CO" sz="1800" b="1" dirty="0" smtClean="0"/>
              <a:t>Se requiere poder hacer consultas en </a:t>
            </a:r>
            <a:r>
              <a:rPr lang="es-CO" sz="1800" b="1" dirty="0" err="1" smtClean="0"/>
              <a:t>Batch</a:t>
            </a:r>
            <a:r>
              <a:rPr lang="es-CO" sz="1800" dirty="0" smtClean="0"/>
              <a:t>: </a:t>
            </a:r>
            <a:r>
              <a:rPr lang="es-CO" sz="1600" dirty="0" smtClean="0"/>
              <a:t>esta se realizara </a:t>
            </a:r>
            <a:r>
              <a:rPr lang="es-CO" sz="1600" b="1" dirty="0" smtClean="0"/>
              <a:t>cada 3 meses</a:t>
            </a:r>
            <a:r>
              <a:rPr lang="es-CO" sz="1600" dirty="0" smtClean="0"/>
              <a:t>, a todo el set de datos coleccionados entre TIGO-UNE y las filiales, durante este proceso se genera la lista de resultados, esta lista será consultada en línea por los diferentes usuarios del sistema. </a:t>
            </a:r>
            <a:endParaRPr lang="es-ES" sz="1600" dirty="0" smtClean="0"/>
          </a:p>
          <a:p>
            <a:pPr marL="457200" indent="-457200">
              <a:buFont typeface="+mj-lt"/>
              <a:buAutoNum type="arabicPeriod"/>
            </a:pPr>
            <a:r>
              <a:rPr lang="es-ES" sz="1800" b="1" dirty="0" smtClean="0"/>
              <a:t>Se requiere la generación de </a:t>
            </a:r>
            <a:r>
              <a:rPr lang="es-ES" sz="1800" b="1" dirty="0" err="1" smtClean="0"/>
              <a:t>Logs</a:t>
            </a:r>
            <a:r>
              <a:rPr lang="es-ES" sz="1800" dirty="0" smtClean="0"/>
              <a:t>: </a:t>
            </a:r>
            <a:r>
              <a:rPr lang="es-ES" sz="1600" dirty="0" smtClean="0"/>
              <a:t>Cada que se genere una consulta a las listas expuestas en el portal se debe generar un log de trazabilidad con los datos siguientes.</a:t>
            </a:r>
          </a:p>
          <a:p>
            <a:pPr marL="457200" indent="-457200">
              <a:buNone/>
            </a:pPr>
            <a:r>
              <a:rPr lang="es-CO" sz="1600" b="1" dirty="0" err="1" smtClean="0"/>
              <a:t>Fecha|hora|filial|listaConsulta</a:t>
            </a:r>
            <a:r>
              <a:rPr lang="es-CO" sz="1600" b="1" dirty="0" smtClean="0"/>
              <a:t>(OFAC:ONU)|</a:t>
            </a:r>
            <a:r>
              <a:rPr lang="es-CO" sz="1600" b="1" dirty="0" err="1" smtClean="0"/>
              <a:t>coincidencia|score|documento|nombre|ciudad|direccion|Porcentaje</a:t>
            </a:r>
            <a:r>
              <a:rPr lang="es-CO" sz="1600" b="1" dirty="0" smtClean="0"/>
              <a:t>|</a:t>
            </a:r>
            <a:endParaRPr lang="es-ES" sz="16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sz="3600" dirty="0" smtClean="0"/>
              <a:t>El Requerimiento</a:t>
            </a:r>
            <a:endParaRPr lang="es-CO" sz="3600" dirty="0"/>
          </a:p>
        </p:txBody>
      </p:sp>
      <p:sp>
        <p:nvSpPr>
          <p:cNvPr id="4" name="2 Marcador de contenido"/>
          <p:cNvSpPr>
            <a:spLocks noGrp="1"/>
          </p:cNvSpPr>
          <p:nvPr>
            <p:ph idx="1"/>
          </p:nvPr>
        </p:nvSpPr>
        <p:spPr>
          <a:xfrm>
            <a:off x="426720" y="1203960"/>
            <a:ext cx="8229600" cy="1793240"/>
          </a:xfrm>
        </p:spPr>
        <p:txBody>
          <a:bodyPr>
            <a:noAutofit/>
          </a:bodyPr>
          <a:lstStyle/>
          <a:p>
            <a:r>
              <a:rPr lang="es-CO" sz="2000" dirty="0" smtClean="0"/>
              <a:t>3) </a:t>
            </a:r>
            <a:r>
              <a:rPr lang="es-CO" sz="2000" dirty="0" smtClean="0"/>
              <a:t>Reportes: como solución a este requerimiento, se implementaran unos “reportes básicos” usando un modulo de reportes gratuitos denominado CGRID VIEW de </a:t>
            </a:r>
            <a:r>
              <a:rPr lang="es-CO" sz="2000" dirty="0" err="1" smtClean="0"/>
              <a:t>Yii</a:t>
            </a:r>
            <a:r>
              <a:rPr lang="es-CO" sz="2000" dirty="0" smtClean="0"/>
              <a:t>.</a:t>
            </a:r>
            <a:endParaRPr lang="es-CO" sz="2000" dirty="0" smtClean="0"/>
          </a:p>
          <a:p>
            <a:endParaRPr lang="es-CO" sz="1600" dirty="0" smtClean="0"/>
          </a:p>
          <a:p>
            <a:r>
              <a:rPr lang="es-CO" sz="2000" dirty="0" smtClean="0"/>
              <a:t>Para los reportes nos solicitan elaborar el formato siguiente</a:t>
            </a:r>
            <a:r>
              <a:rPr lang="es-CO" sz="2000" dirty="0" smtClean="0"/>
              <a:t>:</a:t>
            </a:r>
          </a:p>
          <a:p>
            <a:endParaRPr lang="es-CO" sz="2000" dirty="0" smtClean="0"/>
          </a:p>
        </p:txBody>
      </p:sp>
      <p:graphicFrame>
        <p:nvGraphicFramePr>
          <p:cNvPr id="5" name="4 Tabla"/>
          <p:cNvGraphicFramePr>
            <a:graphicFrameLocks noGrp="1"/>
          </p:cNvGraphicFramePr>
          <p:nvPr/>
        </p:nvGraphicFramePr>
        <p:xfrm>
          <a:off x="612188" y="2997200"/>
          <a:ext cx="7325313" cy="3225800"/>
        </p:xfrm>
        <a:graphic>
          <a:graphicData uri="http://schemas.openxmlformats.org/drawingml/2006/table">
            <a:tbl>
              <a:tblPr/>
              <a:tblGrid>
                <a:gridCol w="472824"/>
                <a:gridCol w="973297"/>
                <a:gridCol w="881360"/>
                <a:gridCol w="980211"/>
                <a:gridCol w="1763413"/>
                <a:gridCol w="2254208"/>
              </a:tblGrid>
              <a:tr h="430107">
                <a:tc>
                  <a:txBody>
                    <a:bodyPr/>
                    <a:lstStyle/>
                    <a:p>
                      <a:pPr algn="ctr">
                        <a:lnSpc>
                          <a:spcPct val="115000"/>
                        </a:lnSpc>
                        <a:spcAft>
                          <a:spcPts val="0"/>
                        </a:spcAft>
                      </a:pPr>
                      <a:r>
                        <a:rPr lang="es-CO" sz="1100">
                          <a:solidFill>
                            <a:srgbClr val="000000"/>
                          </a:solidFill>
                          <a:latin typeface="Calibri"/>
                          <a:ea typeface="Calibri"/>
                          <a:cs typeface="Times New Roman"/>
                        </a:rPr>
                        <a:t>Query</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s-CO" sz="1100">
                          <a:solidFill>
                            <a:srgbClr val="000000"/>
                          </a:solidFill>
                          <a:latin typeface="Calibri"/>
                          <a:ea typeface="Calibri"/>
                          <a:cs typeface="Times New Roman"/>
                        </a:rPr>
                        <a:t>Campo 1</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s-CO" sz="1100">
                          <a:solidFill>
                            <a:srgbClr val="000000"/>
                          </a:solidFill>
                          <a:latin typeface="Calibri"/>
                          <a:ea typeface="Calibri"/>
                          <a:cs typeface="Times New Roman"/>
                        </a:rPr>
                        <a:t>Campo 2</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s-CO" sz="1100">
                          <a:solidFill>
                            <a:srgbClr val="000000"/>
                          </a:solidFill>
                          <a:latin typeface="Calibri"/>
                          <a:ea typeface="Calibri"/>
                          <a:cs typeface="Times New Roman"/>
                        </a:rPr>
                        <a:t>Campo 3</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s-CO" sz="1100">
                          <a:solidFill>
                            <a:srgbClr val="000000"/>
                          </a:solidFill>
                          <a:latin typeface="Calibri"/>
                          <a:ea typeface="Calibri"/>
                          <a:cs typeface="Times New Roman"/>
                        </a:rPr>
                        <a:t>Campo 4</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lnSpc>
                          <a:spcPct val="115000"/>
                        </a:lnSpc>
                        <a:spcAft>
                          <a:spcPts val="0"/>
                        </a:spcAft>
                      </a:pPr>
                      <a:r>
                        <a:rPr lang="es-CO" sz="1100">
                          <a:solidFill>
                            <a:srgbClr val="000000"/>
                          </a:solidFill>
                          <a:latin typeface="Calibri"/>
                          <a:ea typeface="Calibri"/>
                          <a:cs typeface="Times New Roman"/>
                        </a:rPr>
                        <a:t>Campo 5</a:t>
                      </a:r>
                      <a:endParaRPr lang="es-CO" sz="11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645160">
                <a:tc>
                  <a:txBody>
                    <a:bodyPr/>
                    <a:lstStyle/>
                    <a:p>
                      <a:pPr algn="ctr">
                        <a:lnSpc>
                          <a:spcPct val="115000"/>
                        </a:lnSpc>
                        <a:spcAft>
                          <a:spcPts val="0"/>
                        </a:spcAft>
                      </a:pPr>
                      <a:r>
                        <a:rPr lang="es-CO" sz="1100">
                          <a:solidFill>
                            <a:srgbClr val="000000"/>
                          </a:solidFill>
                          <a:latin typeface="Calibri"/>
                          <a:ea typeface="Calibri"/>
                          <a:cs typeface="Times New Roman"/>
                        </a:rPr>
                        <a:t>1</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100">
                          <a:solidFill>
                            <a:srgbClr val="000000"/>
                          </a:solidFill>
                          <a:latin typeface="Calibri"/>
                          <a:ea typeface="Calibri"/>
                          <a:cs typeface="Times New Roman"/>
                        </a:rPr>
                        <a:t>Fecha</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100">
                          <a:solidFill>
                            <a:srgbClr val="000000"/>
                          </a:solidFill>
                          <a:latin typeface="Calibri"/>
                          <a:ea typeface="Calibri"/>
                          <a:cs typeface="Times New Roman"/>
                        </a:rPr>
                        <a:t>Ciudad</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100">
                          <a:solidFill>
                            <a:srgbClr val="000000"/>
                          </a:solidFill>
                          <a:latin typeface="Calibri"/>
                          <a:ea typeface="Calibri"/>
                          <a:cs typeface="Times New Roman"/>
                        </a:rPr>
                        <a:t>Oficina</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100">
                          <a:solidFill>
                            <a:srgbClr val="000000"/>
                          </a:solidFill>
                          <a:latin typeface="Calibri"/>
                          <a:ea typeface="Calibri"/>
                          <a:cs typeface="Times New Roman"/>
                        </a:rPr>
                        <a:t>Empresa</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100">
                          <a:solidFill>
                            <a:srgbClr val="000000"/>
                          </a:solidFill>
                          <a:latin typeface="Calibri"/>
                          <a:ea typeface="Calibri"/>
                          <a:cs typeface="Times New Roman"/>
                        </a:rPr>
                        <a:t>Información de Consulta o coincidencia</a:t>
                      </a:r>
                      <a:endParaRPr lang="es-CO" sz="11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60213">
                <a:tc>
                  <a:txBody>
                    <a:bodyPr/>
                    <a:lstStyle/>
                    <a:p>
                      <a:pPr algn="ctr">
                        <a:lnSpc>
                          <a:spcPct val="115000"/>
                        </a:lnSpc>
                        <a:spcAft>
                          <a:spcPts val="0"/>
                        </a:spcAft>
                      </a:pPr>
                      <a:r>
                        <a:rPr lang="es-CO" sz="1100">
                          <a:solidFill>
                            <a:srgbClr val="000000"/>
                          </a:solidFill>
                          <a:latin typeface="Calibri"/>
                          <a:ea typeface="Calibri"/>
                          <a:cs typeface="Times New Roman"/>
                        </a:rPr>
                        <a:t>2</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100">
                          <a:solidFill>
                            <a:srgbClr val="000000"/>
                          </a:solidFill>
                          <a:latin typeface="Calibri"/>
                          <a:ea typeface="Calibri"/>
                          <a:cs typeface="Times New Roman"/>
                        </a:rPr>
                        <a:t>Fecha </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100">
                          <a:solidFill>
                            <a:srgbClr val="000000"/>
                          </a:solidFill>
                          <a:latin typeface="Calibri"/>
                          <a:ea typeface="Calibri"/>
                          <a:cs typeface="Times New Roman"/>
                        </a:rPr>
                        <a:t>Ciudad</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100">
                          <a:solidFill>
                            <a:srgbClr val="000000"/>
                          </a:solidFill>
                          <a:latin typeface="Calibri"/>
                          <a:ea typeface="Calibri"/>
                          <a:cs typeface="Times New Roman"/>
                        </a:rPr>
                        <a:t>Empresa</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100">
                          <a:solidFill>
                            <a:srgbClr val="000000"/>
                          </a:solidFill>
                          <a:latin typeface="Calibri"/>
                          <a:ea typeface="Calibri"/>
                          <a:cs typeface="Times New Roman"/>
                        </a:rPr>
                        <a:t>Segmento relacionado (Grupo de interés)</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100">
                          <a:solidFill>
                            <a:srgbClr val="000000"/>
                          </a:solidFill>
                          <a:latin typeface="Calibri"/>
                          <a:ea typeface="Calibri"/>
                          <a:cs typeface="Times New Roman"/>
                        </a:rPr>
                        <a:t>Información de Consulta o coincidencia</a:t>
                      </a:r>
                      <a:endParaRPr lang="es-CO" sz="11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5160">
                <a:tc>
                  <a:txBody>
                    <a:bodyPr/>
                    <a:lstStyle/>
                    <a:p>
                      <a:pPr algn="ctr">
                        <a:lnSpc>
                          <a:spcPct val="115000"/>
                        </a:lnSpc>
                        <a:spcAft>
                          <a:spcPts val="0"/>
                        </a:spcAft>
                      </a:pPr>
                      <a:r>
                        <a:rPr lang="es-CO" sz="1100">
                          <a:solidFill>
                            <a:srgbClr val="000000"/>
                          </a:solidFill>
                          <a:latin typeface="Calibri"/>
                          <a:ea typeface="Calibri"/>
                          <a:cs typeface="Times New Roman"/>
                        </a:rPr>
                        <a:t>3</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100">
                          <a:solidFill>
                            <a:srgbClr val="000000"/>
                          </a:solidFill>
                          <a:latin typeface="Calibri"/>
                          <a:ea typeface="Calibri"/>
                          <a:cs typeface="Times New Roman"/>
                        </a:rPr>
                        <a:t>Fecha </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100">
                          <a:solidFill>
                            <a:srgbClr val="000000"/>
                          </a:solidFill>
                          <a:latin typeface="Calibri"/>
                          <a:ea typeface="Calibri"/>
                          <a:cs typeface="Times New Roman"/>
                        </a:rPr>
                        <a:t>Ciudad</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100">
                          <a:solidFill>
                            <a:srgbClr val="000000"/>
                          </a:solidFill>
                          <a:latin typeface="Calibri"/>
                          <a:ea typeface="Calibri"/>
                          <a:cs typeface="Times New Roman"/>
                        </a:rPr>
                        <a:t>Empresa</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100">
                          <a:solidFill>
                            <a:srgbClr val="000000"/>
                          </a:solidFill>
                          <a:latin typeface="Calibri"/>
                          <a:ea typeface="Calibri"/>
                          <a:cs typeface="Times New Roman"/>
                        </a:rPr>
                        <a:t>Información de Consulta o coincidencia</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100">
                          <a:solidFill>
                            <a:srgbClr val="000000"/>
                          </a:solidFill>
                          <a:latin typeface="Calibri"/>
                          <a:ea typeface="Calibri"/>
                          <a:cs typeface="Times New Roman"/>
                        </a:rPr>
                        <a:t>Productos Relacionados</a:t>
                      </a:r>
                      <a:endParaRPr lang="es-CO" sz="110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5160">
                <a:tc>
                  <a:txBody>
                    <a:bodyPr/>
                    <a:lstStyle/>
                    <a:p>
                      <a:pPr algn="ctr">
                        <a:lnSpc>
                          <a:spcPct val="115000"/>
                        </a:lnSpc>
                        <a:spcAft>
                          <a:spcPts val="0"/>
                        </a:spcAft>
                      </a:pPr>
                      <a:r>
                        <a:rPr lang="es-CO" sz="1100">
                          <a:solidFill>
                            <a:srgbClr val="000000"/>
                          </a:solidFill>
                          <a:latin typeface="Calibri"/>
                          <a:ea typeface="Calibri"/>
                          <a:cs typeface="Times New Roman"/>
                        </a:rPr>
                        <a:t>4</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100">
                          <a:solidFill>
                            <a:srgbClr val="000000"/>
                          </a:solidFill>
                          <a:latin typeface="Calibri"/>
                          <a:ea typeface="Calibri"/>
                          <a:cs typeface="Times New Roman"/>
                        </a:rPr>
                        <a:t>Fecha</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100">
                          <a:solidFill>
                            <a:srgbClr val="000000"/>
                          </a:solidFill>
                          <a:latin typeface="Calibri"/>
                          <a:ea typeface="Calibri"/>
                          <a:cs typeface="Times New Roman"/>
                        </a:rPr>
                        <a:t>Ciudad</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100">
                          <a:solidFill>
                            <a:srgbClr val="000000"/>
                          </a:solidFill>
                          <a:latin typeface="Calibri"/>
                          <a:ea typeface="Calibri"/>
                          <a:cs typeface="Times New Roman"/>
                        </a:rPr>
                        <a:t>Empresa</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100">
                          <a:solidFill>
                            <a:srgbClr val="000000"/>
                          </a:solidFill>
                          <a:latin typeface="Calibri"/>
                          <a:ea typeface="Calibri"/>
                          <a:cs typeface="Times New Roman"/>
                        </a:rPr>
                        <a:t>Nombre asesor o empleado</a:t>
                      </a:r>
                      <a:endParaRPr lang="es-CO" sz="1100">
                        <a:latin typeface="Calibri"/>
                        <a:ea typeface="Calibri"/>
                        <a:cs typeface="Times New Roman"/>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s-CO" sz="1100" dirty="0">
                          <a:solidFill>
                            <a:srgbClr val="000000"/>
                          </a:solidFill>
                          <a:latin typeface="Calibri"/>
                          <a:ea typeface="Calibri"/>
                          <a:cs typeface="Times New Roman"/>
                        </a:rPr>
                        <a:t>Información de Consulta o coincidencia</a:t>
                      </a:r>
                      <a:endParaRPr lang="es-CO" sz="1100" dirty="0">
                        <a:latin typeface="Calibri"/>
                        <a:ea typeface="Calibri"/>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595511" y="283920"/>
            <a:ext cx="6466449" cy="831600"/>
          </a:xfrm>
        </p:spPr>
        <p:txBody>
          <a:bodyPr>
            <a:normAutofit/>
          </a:bodyPr>
          <a:lstStyle/>
          <a:p>
            <a:r>
              <a:rPr lang="es-CO" sz="3600" dirty="0" smtClean="0"/>
              <a:t>El Requerimiento(detalle, </a:t>
            </a:r>
            <a:r>
              <a:rPr lang="es-CO" sz="3600" dirty="0" err="1" smtClean="0"/>
              <a:t>cont</a:t>
            </a:r>
            <a:r>
              <a:rPr lang="es-CO" sz="3600" dirty="0" smtClean="0"/>
              <a:t>)</a:t>
            </a:r>
            <a:endParaRPr lang="es-CO" sz="3600" dirty="0"/>
          </a:p>
        </p:txBody>
      </p:sp>
      <p:sp>
        <p:nvSpPr>
          <p:cNvPr id="5" name="4 Rectángulo"/>
          <p:cNvSpPr/>
          <p:nvPr/>
        </p:nvSpPr>
        <p:spPr>
          <a:xfrm>
            <a:off x="259080" y="1115520"/>
            <a:ext cx="8884920" cy="5016758"/>
          </a:xfrm>
          <a:prstGeom prst="rect">
            <a:avLst/>
          </a:prstGeom>
        </p:spPr>
        <p:txBody>
          <a:bodyPr wrap="square">
            <a:spAutoFit/>
          </a:bodyPr>
          <a:lstStyle/>
          <a:p>
            <a:pPr marL="342900" indent="-342900">
              <a:buAutoNum type="arabicParenR"/>
            </a:pPr>
            <a:r>
              <a:rPr lang="es-CO" sz="1600" b="1" dirty="0" smtClean="0"/>
              <a:t>Implementación automática de consultas a listas ONU y OFAC </a:t>
            </a:r>
          </a:p>
          <a:p>
            <a:endParaRPr lang="es-CO" sz="1600" dirty="0" smtClean="0"/>
          </a:p>
          <a:p>
            <a:r>
              <a:rPr lang="es-CO" sz="1600" dirty="0" smtClean="0"/>
              <a:t>Para dar inicio al proceso de validación de SARLAFT, se requiere descargar la listas de la OFAC y ONU, las cuales contiene datos de personas naturales y jurídicas relacionadas con el Lavado de Activos y Financiación del Terrorismos.</a:t>
            </a:r>
          </a:p>
          <a:p>
            <a:endParaRPr lang="es-CO" sz="1600" dirty="0" smtClean="0"/>
          </a:p>
          <a:p>
            <a:r>
              <a:rPr lang="es-CO" sz="1600" b="1" dirty="0" smtClean="0"/>
              <a:t>2) Servicio de Consulta.</a:t>
            </a:r>
          </a:p>
          <a:p>
            <a:r>
              <a:rPr lang="es-CO" sz="1600" dirty="0" smtClean="0"/>
              <a:t>Se debe exponer y validar como sería el servicio de consulta a listas ONU y OFAC.</a:t>
            </a:r>
          </a:p>
          <a:p>
            <a:r>
              <a:rPr lang="es-CO" sz="1600" dirty="0" smtClean="0"/>
              <a:t>Implementar </a:t>
            </a:r>
            <a:r>
              <a:rPr lang="es-CO" sz="1600" dirty="0" err="1" smtClean="0"/>
              <a:t>Logs</a:t>
            </a:r>
            <a:r>
              <a:rPr lang="es-CO" sz="1600" dirty="0" smtClean="0"/>
              <a:t> en base de datos.</a:t>
            </a:r>
          </a:p>
          <a:p>
            <a:endParaRPr lang="es-CO" sz="1600" dirty="0" smtClean="0"/>
          </a:p>
          <a:p>
            <a:r>
              <a:rPr lang="es-CO" sz="1600" dirty="0" smtClean="0"/>
              <a:t>Se requiere integrar la consulta de SARLAF a los procesos de:</a:t>
            </a:r>
          </a:p>
          <a:p>
            <a:r>
              <a:rPr lang="es-CO" sz="1600" dirty="0" smtClean="0"/>
              <a:t>•	</a:t>
            </a:r>
            <a:r>
              <a:rPr lang="es-CO" sz="1600" b="1" dirty="0" smtClean="0"/>
              <a:t>Ventas</a:t>
            </a:r>
            <a:r>
              <a:rPr lang="es-CO" sz="1600" dirty="0" smtClean="0"/>
              <a:t>: se </a:t>
            </a:r>
            <a:r>
              <a:rPr lang="es-CO" sz="1600" dirty="0" err="1" smtClean="0"/>
              <a:t>hara</a:t>
            </a:r>
            <a:r>
              <a:rPr lang="es-CO" sz="1600" dirty="0" smtClean="0"/>
              <a:t> cada </a:t>
            </a:r>
            <a:r>
              <a:rPr lang="es-CO" sz="1600" dirty="0" err="1" smtClean="0"/>
              <a:t>dia</a:t>
            </a:r>
            <a:r>
              <a:rPr lang="es-CO" sz="1600" dirty="0" smtClean="0"/>
              <a:t>,. </a:t>
            </a:r>
          </a:p>
          <a:p>
            <a:r>
              <a:rPr lang="es-CO" sz="1600" dirty="0" smtClean="0"/>
              <a:t>•	</a:t>
            </a:r>
            <a:r>
              <a:rPr lang="es-CO" sz="1600" b="1" dirty="0" smtClean="0"/>
              <a:t>Cadena de Abastecimiento</a:t>
            </a:r>
            <a:r>
              <a:rPr lang="es-CO" sz="1600" dirty="0" smtClean="0"/>
              <a:t>: Incluir las validaciones en SAP para la licitación de Proveedores,  y en todo el proceso de contratación.</a:t>
            </a:r>
          </a:p>
          <a:p>
            <a:r>
              <a:rPr lang="es-CO" sz="1600" dirty="0" smtClean="0"/>
              <a:t>•	</a:t>
            </a:r>
            <a:r>
              <a:rPr lang="es-CO" sz="1600" b="1" dirty="0" smtClean="0"/>
              <a:t>Vinculación Empleados</a:t>
            </a:r>
            <a:r>
              <a:rPr lang="es-CO" sz="1600" dirty="0" smtClean="0"/>
              <a:t>: Se debe consultar la base de datos de SARLAF cada que UNE realice la vinculación de los empleados.</a:t>
            </a:r>
          </a:p>
          <a:p>
            <a:r>
              <a:rPr lang="es-CO" sz="1600" dirty="0" smtClean="0"/>
              <a:t>•	</a:t>
            </a:r>
            <a:r>
              <a:rPr lang="es-CO" sz="1600" b="1" dirty="0" err="1" smtClean="0"/>
              <a:t>Compliance</a:t>
            </a:r>
            <a:r>
              <a:rPr lang="es-CO" sz="1600" b="1" dirty="0" smtClean="0"/>
              <a:t>: </a:t>
            </a:r>
            <a:r>
              <a:rPr lang="es-CO" sz="1600" dirty="0" smtClean="0"/>
              <a:t>Incluir las validaciones de clientes, proveedores y empleados dentro de un sistema de gestión para su control.</a:t>
            </a:r>
          </a:p>
          <a:p>
            <a:endParaRPr lang="es-CO" sz="1600" dirty="0" smtClean="0"/>
          </a:p>
          <a:p>
            <a:r>
              <a:rPr lang="es-CO" sz="1600" dirty="0" smtClean="0"/>
              <a:t>Nota: este debe aplicar transversal para </a:t>
            </a:r>
            <a:r>
              <a:rPr lang="es-CO" sz="1600" dirty="0" err="1" smtClean="0"/>
              <a:t>TigoUne</a:t>
            </a:r>
            <a:r>
              <a:rPr lang="es-CO" sz="1600" dirty="0" smtClean="0"/>
              <a:t>, ETP, </a:t>
            </a:r>
            <a:r>
              <a:rPr lang="es-CO" sz="1600" dirty="0" err="1" smtClean="0"/>
              <a:t>Orbitel</a:t>
            </a:r>
            <a:r>
              <a:rPr lang="es-CO" sz="1600" dirty="0" smtClean="0"/>
              <a:t>, </a:t>
            </a:r>
            <a:r>
              <a:rPr lang="es-CO" sz="1600" dirty="0" err="1" smtClean="0"/>
              <a:t>Edatel</a:t>
            </a:r>
            <a:r>
              <a:rPr lang="es-CO" sz="1600" dirty="0" smtClean="0"/>
              <a:t> y </a:t>
            </a:r>
            <a:r>
              <a:rPr lang="es-CO" sz="1600" dirty="0" err="1" smtClean="0"/>
              <a:t>Emtelco</a:t>
            </a:r>
            <a:r>
              <a:rPr lang="es-CO" sz="1600"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701040" y="1234440"/>
            <a:ext cx="7985760" cy="2862322"/>
          </a:xfrm>
          <a:prstGeom prst="rect">
            <a:avLst/>
          </a:prstGeom>
        </p:spPr>
        <p:txBody>
          <a:bodyPr wrap="square">
            <a:spAutoFit/>
          </a:bodyPr>
          <a:lstStyle/>
          <a:p>
            <a:r>
              <a:rPr lang="es-CO" sz="2000" dirty="0" smtClean="0"/>
              <a:t>3) Reportes / Consultas Masivas.  </a:t>
            </a:r>
          </a:p>
          <a:p>
            <a:endParaRPr lang="es-CO" sz="2000" dirty="0" smtClean="0"/>
          </a:p>
          <a:p>
            <a:r>
              <a:rPr lang="es-CO" sz="2000" dirty="0" smtClean="0"/>
              <a:t>Se debe realizar verificaciones diarias de los clientes que no fueron estudiados en las listas LAFT, con el fin de hacerle una validación. esta validaciones se pueden realizar en horario de poco flujo transaccional.</a:t>
            </a:r>
          </a:p>
          <a:p>
            <a:endParaRPr lang="es-CO" sz="2000" dirty="0" smtClean="0"/>
          </a:p>
          <a:p>
            <a:r>
              <a:rPr lang="es-CO" sz="2000" dirty="0" smtClean="0"/>
              <a:t>Se realizara consulta general al total de los clientes cuando algunas de las listas han sido actualizadas.</a:t>
            </a:r>
            <a:endParaRPr lang="es-CO" sz="2000" dirty="0"/>
          </a:p>
        </p:txBody>
      </p:sp>
      <p:sp>
        <p:nvSpPr>
          <p:cNvPr id="5" name="1 Título"/>
          <p:cNvSpPr>
            <a:spLocks noGrp="1"/>
          </p:cNvSpPr>
          <p:nvPr>
            <p:ph type="title"/>
          </p:nvPr>
        </p:nvSpPr>
        <p:spPr>
          <a:xfrm>
            <a:off x="1595511" y="283920"/>
            <a:ext cx="6466449" cy="831600"/>
          </a:xfrm>
        </p:spPr>
        <p:txBody>
          <a:bodyPr>
            <a:normAutofit/>
          </a:bodyPr>
          <a:lstStyle/>
          <a:p>
            <a:r>
              <a:rPr lang="es-CO" sz="3600" dirty="0" smtClean="0"/>
              <a:t>El Requerimiento(detalle cont.)</a:t>
            </a:r>
            <a:endParaRPr lang="es-CO" sz="3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1036320" y="283920"/>
            <a:ext cx="6466449" cy="831600"/>
          </a:xfrm>
        </p:spPr>
        <p:txBody>
          <a:bodyPr>
            <a:normAutofit/>
          </a:bodyPr>
          <a:lstStyle/>
          <a:p>
            <a:r>
              <a:rPr lang="es-CO" sz="3600" dirty="0" smtClean="0"/>
              <a:t>La propuesta general</a:t>
            </a:r>
            <a:endParaRPr lang="es-CO" sz="3600" dirty="0"/>
          </a:p>
        </p:txBody>
      </p:sp>
      <p:sp>
        <p:nvSpPr>
          <p:cNvPr id="5" name="4 Rectángulo"/>
          <p:cNvSpPr/>
          <p:nvPr/>
        </p:nvSpPr>
        <p:spPr>
          <a:xfrm>
            <a:off x="411480" y="1085552"/>
            <a:ext cx="8458200" cy="5663089"/>
          </a:xfrm>
          <a:prstGeom prst="rect">
            <a:avLst/>
          </a:prstGeom>
        </p:spPr>
        <p:txBody>
          <a:bodyPr wrap="square">
            <a:spAutoFit/>
          </a:bodyPr>
          <a:lstStyle/>
          <a:p>
            <a:r>
              <a:rPr lang="es-CO" b="1" dirty="0" smtClean="0">
                <a:solidFill>
                  <a:srgbClr val="FF0000"/>
                </a:solidFill>
              </a:rPr>
              <a:t>Se propone realizar una solución la cual es un desarrollo web light a la  medida que le permita a la vicepresidencia de Auditoria suplir su necesidad en el lapso corto de tiempo, y paralelamente solicitar la factibilidad técnica de implementación por ROC. </a:t>
            </a:r>
          </a:p>
          <a:p>
            <a:endParaRPr lang="es-CO" b="1" dirty="0" smtClean="0">
              <a:solidFill>
                <a:srgbClr val="FF0000"/>
              </a:solidFill>
            </a:endParaRPr>
          </a:p>
          <a:p>
            <a:r>
              <a:rPr lang="es-CO" b="1" dirty="0" smtClean="0">
                <a:solidFill>
                  <a:srgbClr val="FF0000"/>
                </a:solidFill>
              </a:rPr>
              <a:t>En que consiste el desarrollo.</a:t>
            </a:r>
          </a:p>
          <a:p>
            <a:pPr>
              <a:buFont typeface="Arial" pitchFamily="34" charset="0"/>
              <a:buChar char="•"/>
            </a:pPr>
            <a:r>
              <a:rPr lang="es-ES" b="1" dirty="0" smtClean="0">
                <a:solidFill>
                  <a:srgbClr val="FF0000"/>
                </a:solidFill>
              </a:rPr>
              <a:t> Desarrollar un formulario de consulta web.</a:t>
            </a:r>
          </a:p>
          <a:p>
            <a:pPr>
              <a:buFont typeface="Arial" pitchFamily="34" charset="0"/>
              <a:buChar char="•"/>
            </a:pPr>
            <a:r>
              <a:rPr lang="es-ES" b="1" dirty="0" smtClean="0">
                <a:solidFill>
                  <a:srgbClr val="FF0000"/>
                </a:solidFill>
              </a:rPr>
              <a:t>Desarrollar 2 </a:t>
            </a:r>
            <a:r>
              <a:rPr lang="es-ES" b="1" dirty="0" err="1" smtClean="0">
                <a:solidFill>
                  <a:srgbClr val="FF0000"/>
                </a:solidFill>
              </a:rPr>
              <a:t>crontabs</a:t>
            </a:r>
            <a:r>
              <a:rPr lang="es-ES" b="1" dirty="0" smtClean="0">
                <a:solidFill>
                  <a:srgbClr val="FF0000"/>
                </a:solidFill>
              </a:rPr>
              <a:t>: </a:t>
            </a:r>
          </a:p>
          <a:p>
            <a:pPr lvl="1">
              <a:buFont typeface="Arial" pitchFamily="34" charset="0"/>
              <a:buChar char="•"/>
            </a:pPr>
            <a:r>
              <a:rPr lang="es-ES" b="1" dirty="0" smtClean="0">
                <a:solidFill>
                  <a:srgbClr val="FF0000"/>
                </a:solidFill>
              </a:rPr>
              <a:t> Desarrollo e implementación de un </a:t>
            </a:r>
            <a:r>
              <a:rPr lang="es-ES" b="1" dirty="0" err="1" smtClean="0">
                <a:solidFill>
                  <a:srgbClr val="FF0000"/>
                </a:solidFill>
              </a:rPr>
              <a:t>crontab</a:t>
            </a:r>
            <a:r>
              <a:rPr lang="es-ES" b="1" dirty="0" smtClean="0">
                <a:solidFill>
                  <a:srgbClr val="FF0000"/>
                </a:solidFill>
              </a:rPr>
              <a:t> para la colección de los datos de las fuentes externas.</a:t>
            </a:r>
          </a:p>
          <a:p>
            <a:pPr lvl="1">
              <a:buFont typeface="Arial" pitchFamily="34" charset="0"/>
              <a:buChar char="•"/>
            </a:pPr>
            <a:r>
              <a:rPr lang="es-ES" b="1" dirty="0" smtClean="0">
                <a:solidFill>
                  <a:srgbClr val="FF0000"/>
                </a:solidFill>
              </a:rPr>
              <a:t> Desarrollo e implementación de un </a:t>
            </a:r>
            <a:r>
              <a:rPr lang="es-ES" b="1" dirty="0" err="1" smtClean="0">
                <a:solidFill>
                  <a:srgbClr val="FF0000"/>
                </a:solidFill>
              </a:rPr>
              <a:t>crontab</a:t>
            </a:r>
            <a:r>
              <a:rPr lang="es-ES" b="1" dirty="0" smtClean="0">
                <a:solidFill>
                  <a:srgbClr val="FF0000"/>
                </a:solidFill>
              </a:rPr>
              <a:t> para la consulta masiva periódica(cada 3 meses.)</a:t>
            </a:r>
          </a:p>
          <a:p>
            <a:r>
              <a:rPr lang="es-ES" b="1" dirty="0" smtClean="0">
                <a:solidFill>
                  <a:srgbClr val="FF0000"/>
                </a:solidFill>
              </a:rPr>
              <a:t>Para implementar el módulo de consultas masivas a la base de datos, se usará MS SQL </a:t>
            </a:r>
            <a:r>
              <a:rPr lang="es-ES" b="1" dirty="0" err="1" smtClean="0">
                <a:solidFill>
                  <a:srgbClr val="FF0000"/>
                </a:solidFill>
              </a:rPr>
              <a:t>Integration</a:t>
            </a:r>
            <a:r>
              <a:rPr lang="es-ES" b="1" dirty="0" smtClean="0">
                <a:solidFill>
                  <a:srgbClr val="FF0000"/>
                </a:solidFill>
              </a:rPr>
              <a:t> </a:t>
            </a:r>
            <a:r>
              <a:rPr lang="es-ES" b="1" dirty="0" err="1" smtClean="0">
                <a:solidFill>
                  <a:srgbClr val="FF0000"/>
                </a:solidFill>
              </a:rPr>
              <a:t>Services</a:t>
            </a:r>
            <a:r>
              <a:rPr lang="es-ES" b="1" dirty="0" smtClean="0">
                <a:solidFill>
                  <a:srgbClr val="FF0000"/>
                </a:solidFill>
              </a:rPr>
              <a:t> (MSISS) de Microsoft, además se usará el módulo nativo de consulta “</a:t>
            </a:r>
            <a:r>
              <a:rPr lang="es-ES" b="1" dirty="0" err="1" smtClean="0">
                <a:solidFill>
                  <a:srgbClr val="FF0000"/>
                </a:solidFill>
              </a:rPr>
              <a:t>Fuzzy</a:t>
            </a:r>
            <a:r>
              <a:rPr lang="es-ES" b="1" dirty="0" smtClean="0">
                <a:solidFill>
                  <a:srgbClr val="FF0000"/>
                </a:solidFill>
              </a:rPr>
              <a:t> </a:t>
            </a:r>
            <a:r>
              <a:rPr lang="es-ES" b="1" dirty="0" err="1" smtClean="0">
                <a:solidFill>
                  <a:srgbClr val="FF0000"/>
                </a:solidFill>
              </a:rPr>
              <a:t>Lookup</a:t>
            </a:r>
            <a:r>
              <a:rPr lang="es-ES" b="1" dirty="0" smtClean="0">
                <a:solidFill>
                  <a:srgbClr val="FF0000"/>
                </a:solidFill>
              </a:rPr>
              <a:t>”.</a:t>
            </a:r>
          </a:p>
          <a:p>
            <a:endParaRPr lang="es-ES" b="1" dirty="0" smtClean="0">
              <a:solidFill>
                <a:srgbClr val="FF0000"/>
              </a:solidFill>
            </a:endParaRPr>
          </a:p>
          <a:p>
            <a:pPr>
              <a:buFont typeface="Arial" pitchFamily="34" charset="0"/>
              <a:buChar char="•"/>
            </a:pPr>
            <a:r>
              <a:rPr lang="es-ES" b="1" dirty="0" smtClean="0">
                <a:solidFill>
                  <a:srgbClr val="FF0000"/>
                </a:solidFill>
              </a:rPr>
              <a:t>Implementar un modelo de base de datos en el motor </a:t>
            </a:r>
            <a:r>
              <a:rPr lang="es-ES" b="1" dirty="0" err="1" smtClean="0">
                <a:solidFill>
                  <a:srgbClr val="FF0000"/>
                </a:solidFill>
              </a:rPr>
              <a:t>MySQL</a:t>
            </a:r>
            <a:r>
              <a:rPr lang="es-ES" b="1" dirty="0" smtClean="0">
                <a:solidFill>
                  <a:srgbClr val="FF0000"/>
                </a:solidFill>
              </a:rPr>
              <a:t>.</a:t>
            </a:r>
          </a:p>
          <a:p>
            <a:pPr>
              <a:buFont typeface="Arial" pitchFamily="34" charset="0"/>
              <a:buChar char="•"/>
            </a:pPr>
            <a:r>
              <a:rPr lang="es-ES" b="1" dirty="0" smtClean="0">
                <a:solidFill>
                  <a:srgbClr val="FF0000"/>
                </a:solidFill>
              </a:rPr>
              <a:t>Almacenar los </a:t>
            </a:r>
            <a:r>
              <a:rPr lang="es-ES" b="1" dirty="0" err="1" smtClean="0">
                <a:solidFill>
                  <a:srgbClr val="FF0000"/>
                </a:solidFill>
              </a:rPr>
              <a:t>Logs</a:t>
            </a:r>
            <a:r>
              <a:rPr lang="es-ES" b="1" dirty="0" smtClean="0">
                <a:solidFill>
                  <a:srgbClr val="FF0000"/>
                </a:solidFill>
              </a:rPr>
              <a:t> de transacciones para ser consultados posteriormente por los dueños del requerimiento.</a:t>
            </a:r>
            <a:endParaRPr lang="es-CO" b="1" dirty="0" smtClean="0">
              <a:solidFill>
                <a:srgbClr val="FF0000"/>
              </a:solidFill>
            </a:endParaRPr>
          </a:p>
          <a:p>
            <a:endParaRPr lang="es-CO" sz="2000" b="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redondeado"/>
          <p:cNvSpPr/>
          <p:nvPr/>
        </p:nvSpPr>
        <p:spPr>
          <a:xfrm>
            <a:off x="596700" y="3711935"/>
            <a:ext cx="4699456" cy="2433971"/>
          </a:xfrm>
          <a:prstGeom prst="roundRect">
            <a:avLst/>
          </a:prstGeom>
          <a:solidFill>
            <a:schemeClr val="tx2">
              <a:lumMod val="20000"/>
              <a:lumOff val="80000"/>
              <a:alpha val="41000"/>
            </a:schemeClr>
          </a:solidFill>
          <a:ln w="9525">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buClr>
                <a:schemeClr val="accent4"/>
              </a:buClr>
            </a:pPr>
            <a:endParaRPr lang="es-CO" sz="1400" dirty="0" err="1" smtClean="0">
              <a:solidFill>
                <a:schemeClr val="tx1"/>
              </a:solidFill>
              <a:cs typeface="Arial" pitchFamily="34" charset="0"/>
            </a:endParaRPr>
          </a:p>
        </p:txBody>
      </p:sp>
      <p:sp>
        <p:nvSpPr>
          <p:cNvPr id="7" name="6 Rectángulo redondeado"/>
          <p:cNvSpPr/>
          <p:nvPr/>
        </p:nvSpPr>
        <p:spPr>
          <a:xfrm>
            <a:off x="7022577" y="3345511"/>
            <a:ext cx="1630605" cy="1406313"/>
          </a:xfrm>
          <a:prstGeom prst="roundRect">
            <a:avLst/>
          </a:prstGeom>
          <a:solidFill>
            <a:schemeClr val="accent3">
              <a:alpha val="41000"/>
            </a:schemeClr>
          </a:solidFill>
          <a:ln w="9525">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buClr>
                <a:schemeClr val="accent4"/>
              </a:buClr>
            </a:pPr>
            <a:endParaRPr lang="es-CO" sz="1400" dirty="0" err="1" smtClean="0">
              <a:solidFill>
                <a:schemeClr val="tx1"/>
              </a:solidFill>
              <a:cs typeface="Arial" pitchFamily="34" charset="0"/>
            </a:endParaRPr>
          </a:p>
        </p:txBody>
      </p:sp>
      <p:sp>
        <p:nvSpPr>
          <p:cNvPr id="8" name="7 Rectángulo redondeado"/>
          <p:cNvSpPr/>
          <p:nvPr/>
        </p:nvSpPr>
        <p:spPr>
          <a:xfrm>
            <a:off x="1817370" y="2017413"/>
            <a:ext cx="4526279" cy="1457307"/>
          </a:xfrm>
          <a:prstGeom prst="roundRect">
            <a:avLst/>
          </a:prstGeom>
          <a:solidFill>
            <a:schemeClr val="accent6">
              <a:lumMod val="60000"/>
              <a:lumOff val="40000"/>
            </a:schemeClr>
          </a:solidFill>
          <a:ln w="9525">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buClr>
                <a:schemeClr val="accent4"/>
              </a:buClr>
            </a:pPr>
            <a:endParaRPr lang="es-CO" sz="1400" dirty="0" err="1" smtClean="0">
              <a:solidFill>
                <a:schemeClr val="tx1"/>
              </a:solidFill>
              <a:cs typeface="Arial" pitchFamily="34" charset="0"/>
            </a:endParaRPr>
          </a:p>
        </p:txBody>
      </p:sp>
      <p:sp>
        <p:nvSpPr>
          <p:cNvPr id="9" name="8 Disco magnético"/>
          <p:cNvSpPr/>
          <p:nvPr/>
        </p:nvSpPr>
        <p:spPr>
          <a:xfrm>
            <a:off x="872490" y="2880360"/>
            <a:ext cx="487680" cy="594360"/>
          </a:xfrm>
          <a:prstGeom prst="flowChartMagneticDisk">
            <a:avLst/>
          </a:prstGeom>
          <a:solidFill>
            <a:schemeClr val="accent3"/>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buClr>
                <a:schemeClr val="accent4"/>
              </a:buClr>
            </a:pPr>
            <a:endParaRPr lang="es-CO" sz="1400" dirty="0" err="1" smtClean="0">
              <a:solidFill>
                <a:schemeClr val="tx1"/>
              </a:solidFill>
              <a:cs typeface="Arial" pitchFamily="34" charset="0"/>
            </a:endParaRPr>
          </a:p>
        </p:txBody>
      </p:sp>
      <p:sp>
        <p:nvSpPr>
          <p:cNvPr id="10" name="9 Disco magnético"/>
          <p:cNvSpPr/>
          <p:nvPr/>
        </p:nvSpPr>
        <p:spPr>
          <a:xfrm>
            <a:off x="872490" y="2171700"/>
            <a:ext cx="487680" cy="594360"/>
          </a:xfrm>
          <a:prstGeom prst="flowChartMagneticDisk">
            <a:avLst/>
          </a:prstGeom>
          <a:solidFill>
            <a:schemeClr val="accent3"/>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buClr>
                <a:schemeClr val="accent4"/>
              </a:buClr>
            </a:pPr>
            <a:endParaRPr lang="es-CO" sz="1400" dirty="0" err="1" smtClean="0">
              <a:solidFill>
                <a:schemeClr val="tx1"/>
              </a:solidFill>
              <a:cs typeface="Arial" pitchFamily="34" charset="0"/>
            </a:endParaRPr>
          </a:p>
        </p:txBody>
      </p:sp>
      <p:sp>
        <p:nvSpPr>
          <p:cNvPr id="11" name="10 Proceso predefinido"/>
          <p:cNvSpPr/>
          <p:nvPr/>
        </p:nvSpPr>
        <p:spPr>
          <a:xfrm>
            <a:off x="2183131" y="2460367"/>
            <a:ext cx="1310640" cy="602873"/>
          </a:xfrm>
          <a:prstGeom prst="flowChartPredefinedProcess">
            <a:avLst/>
          </a:prstGeom>
          <a:solidFill>
            <a:schemeClr val="accent3"/>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buClr>
                <a:schemeClr val="accent4"/>
              </a:buClr>
            </a:pPr>
            <a:r>
              <a:rPr lang="es-CO" sz="1000" b="1" dirty="0" smtClean="0">
                <a:solidFill>
                  <a:schemeClr val="tx1"/>
                </a:solidFill>
                <a:cs typeface="Arial" pitchFamily="34" charset="0"/>
              </a:rPr>
              <a:t>JBOSS </a:t>
            </a:r>
            <a:r>
              <a:rPr lang="es-CO" sz="1000" b="1" dirty="0" err="1" smtClean="0">
                <a:solidFill>
                  <a:schemeClr val="tx1"/>
                </a:solidFill>
                <a:cs typeface="Arial" pitchFamily="34" charset="0"/>
              </a:rPr>
              <a:t>Scheduler</a:t>
            </a:r>
            <a:endParaRPr lang="es-CO" sz="1000" b="1" dirty="0" smtClean="0">
              <a:solidFill>
                <a:schemeClr val="tx1"/>
              </a:solidFill>
              <a:cs typeface="Arial" pitchFamily="34" charset="0"/>
            </a:endParaRPr>
          </a:p>
          <a:p>
            <a:pPr algn="ctr">
              <a:buClr>
                <a:schemeClr val="accent4"/>
              </a:buClr>
            </a:pPr>
            <a:r>
              <a:rPr lang="es-CO" sz="1000" b="1" dirty="0" err="1" smtClean="0">
                <a:solidFill>
                  <a:schemeClr val="tx1"/>
                </a:solidFill>
                <a:cs typeface="Arial" pitchFamily="34" charset="0"/>
              </a:rPr>
              <a:t>App</a:t>
            </a:r>
            <a:r>
              <a:rPr lang="es-CO" sz="1000" b="1" dirty="0" smtClean="0">
                <a:solidFill>
                  <a:schemeClr val="tx1"/>
                </a:solidFill>
                <a:cs typeface="Arial" pitchFamily="34" charset="0"/>
              </a:rPr>
              <a:t>. </a:t>
            </a:r>
            <a:r>
              <a:rPr lang="es-CO" sz="1000" b="1" dirty="0" smtClean="0">
                <a:solidFill>
                  <a:schemeClr val="tx1"/>
                </a:solidFill>
                <a:cs typeface="Arial" pitchFamily="34" charset="0"/>
              </a:rPr>
              <a:t>Java</a:t>
            </a:r>
            <a:endParaRPr lang="es-CO" sz="1000" b="1" dirty="0" smtClean="0">
              <a:solidFill>
                <a:schemeClr val="tx1"/>
              </a:solidFill>
              <a:cs typeface="Arial" pitchFamily="34" charset="0"/>
            </a:endParaRPr>
          </a:p>
        </p:txBody>
      </p:sp>
      <p:sp>
        <p:nvSpPr>
          <p:cNvPr id="12" name="11 Documento"/>
          <p:cNvSpPr/>
          <p:nvPr/>
        </p:nvSpPr>
        <p:spPr>
          <a:xfrm>
            <a:off x="4080510" y="2682240"/>
            <a:ext cx="624840" cy="716278"/>
          </a:xfrm>
          <a:prstGeom prst="flowChartDocument">
            <a:avLst/>
          </a:prstGeom>
          <a:solidFill>
            <a:schemeClr val="accent3"/>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buClr>
                <a:schemeClr val="accent4"/>
              </a:buClr>
            </a:pPr>
            <a:endParaRPr lang="es-CO" sz="1400" dirty="0" err="1" smtClean="0">
              <a:solidFill>
                <a:schemeClr val="tx1"/>
              </a:solidFill>
              <a:cs typeface="Arial" pitchFamily="34" charset="0"/>
            </a:endParaRPr>
          </a:p>
        </p:txBody>
      </p:sp>
      <p:sp>
        <p:nvSpPr>
          <p:cNvPr id="13" name="12 CuadroTexto"/>
          <p:cNvSpPr txBox="1"/>
          <p:nvPr/>
        </p:nvSpPr>
        <p:spPr>
          <a:xfrm>
            <a:off x="3737610" y="2032092"/>
            <a:ext cx="1371600" cy="735756"/>
          </a:xfrm>
          <a:prstGeom prst="rect">
            <a:avLst/>
          </a:prstGeom>
          <a:noFill/>
        </p:spPr>
        <p:txBody>
          <a:bodyPr wrap="square" tIns="90000" bIns="90000" rtlCol="0" anchor="t">
            <a:spAutoFit/>
          </a:bodyPr>
          <a:lstStyle/>
          <a:p>
            <a:pPr algn="ctr">
              <a:buClr>
                <a:schemeClr val="accent4"/>
              </a:buClr>
              <a:buSzPct val="100000"/>
            </a:pPr>
            <a:r>
              <a:rPr lang="es-CO" sz="1200" b="1" dirty="0" smtClean="0">
                <a:cs typeface="Arial" pitchFamily="34" charset="0"/>
              </a:rPr>
              <a:t>Listas descargadas </a:t>
            </a:r>
            <a:r>
              <a:rPr lang="es-CO" sz="1200" b="1" dirty="0" smtClean="0">
                <a:cs typeface="Arial" pitchFamily="34" charset="0"/>
              </a:rPr>
              <a:t>consolidadas</a:t>
            </a:r>
            <a:endParaRPr lang="es-CO" sz="1200" b="1" dirty="0" smtClean="0">
              <a:cs typeface="Arial" pitchFamily="34" charset="0"/>
            </a:endParaRPr>
          </a:p>
        </p:txBody>
      </p:sp>
      <p:sp>
        <p:nvSpPr>
          <p:cNvPr id="14" name="13 Disco magnético"/>
          <p:cNvSpPr/>
          <p:nvPr/>
        </p:nvSpPr>
        <p:spPr>
          <a:xfrm>
            <a:off x="5368290" y="2468880"/>
            <a:ext cx="487680" cy="594360"/>
          </a:xfrm>
          <a:prstGeom prst="flowChartMagneticDisk">
            <a:avLst/>
          </a:prstGeom>
          <a:solidFill>
            <a:schemeClr val="accent1">
              <a:lumMod val="60000"/>
              <a:lumOff val="4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buClr>
                <a:schemeClr val="accent4"/>
              </a:buClr>
            </a:pPr>
            <a:endParaRPr lang="es-CO" sz="1400" dirty="0" err="1" smtClean="0">
              <a:solidFill>
                <a:schemeClr val="tx1"/>
              </a:solidFill>
              <a:cs typeface="Arial" pitchFamily="34" charset="0"/>
            </a:endParaRPr>
          </a:p>
        </p:txBody>
      </p:sp>
      <p:cxnSp>
        <p:nvCxnSpPr>
          <p:cNvPr id="15" name="14 Conector recto de flecha"/>
          <p:cNvCxnSpPr/>
          <p:nvPr/>
        </p:nvCxnSpPr>
        <p:spPr>
          <a:xfrm>
            <a:off x="1466850" y="2567942"/>
            <a:ext cx="609601" cy="198118"/>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flipV="1">
            <a:off x="1466850" y="2880360"/>
            <a:ext cx="609601" cy="182880"/>
          </a:xfrm>
          <a:prstGeom prst="straightConnector1">
            <a:avLst/>
          </a:prstGeom>
          <a:ln w="317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7" name="16 CuadroTexto"/>
          <p:cNvSpPr txBox="1"/>
          <p:nvPr/>
        </p:nvSpPr>
        <p:spPr>
          <a:xfrm>
            <a:off x="140971" y="2216758"/>
            <a:ext cx="731519" cy="366424"/>
          </a:xfrm>
          <a:prstGeom prst="rect">
            <a:avLst/>
          </a:prstGeom>
          <a:noFill/>
        </p:spPr>
        <p:txBody>
          <a:bodyPr wrap="square" tIns="90000" bIns="90000" rtlCol="0" anchor="t">
            <a:spAutoFit/>
          </a:bodyPr>
          <a:lstStyle/>
          <a:p>
            <a:pPr algn="ctr">
              <a:buClr>
                <a:schemeClr val="accent4"/>
              </a:buClr>
              <a:buSzPct val="100000"/>
            </a:pPr>
            <a:r>
              <a:rPr lang="es-CO" sz="1200" b="1" dirty="0" smtClean="0">
                <a:cs typeface="Arial" pitchFamily="34" charset="0"/>
              </a:rPr>
              <a:t>ONU</a:t>
            </a:r>
          </a:p>
        </p:txBody>
      </p:sp>
      <p:sp>
        <p:nvSpPr>
          <p:cNvPr id="18" name="17 CuadroTexto"/>
          <p:cNvSpPr txBox="1"/>
          <p:nvPr/>
        </p:nvSpPr>
        <p:spPr>
          <a:xfrm>
            <a:off x="201931" y="2979087"/>
            <a:ext cx="731519" cy="366424"/>
          </a:xfrm>
          <a:prstGeom prst="rect">
            <a:avLst/>
          </a:prstGeom>
          <a:noFill/>
        </p:spPr>
        <p:txBody>
          <a:bodyPr wrap="square" tIns="90000" bIns="90000" rtlCol="0" anchor="t">
            <a:spAutoFit/>
          </a:bodyPr>
          <a:lstStyle/>
          <a:p>
            <a:pPr algn="ctr">
              <a:buClr>
                <a:schemeClr val="accent4"/>
              </a:buClr>
              <a:buSzPct val="100000"/>
            </a:pPr>
            <a:r>
              <a:rPr lang="es-CO" sz="1200" b="1" dirty="0" smtClean="0">
                <a:cs typeface="Arial" pitchFamily="34" charset="0"/>
              </a:rPr>
              <a:t>OFAC</a:t>
            </a:r>
          </a:p>
        </p:txBody>
      </p:sp>
      <p:cxnSp>
        <p:nvCxnSpPr>
          <p:cNvPr id="19" name="18 Conector recto de flecha"/>
          <p:cNvCxnSpPr/>
          <p:nvPr/>
        </p:nvCxnSpPr>
        <p:spPr>
          <a:xfrm>
            <a:off x="3653789" y="2766060"/>
            <a:ext cx="426721" cy="0"/>
          </a:xfrm>
          <a:prstGeom prst="straightConnector1">
            <a:avLst/>
          </a:prstGeom>
          <a:ln w="317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p:nvPr/>
        </p:nvCxnSpPr>
        <p:spPr>
          <a:xfrm>
            <a:off x="4834889" y="2766060"/>
            <a:ext cx="426721" cy="0"/>
          </a:xfrm>
          <a:prstGeom prst="straightConnector1">
            <a:avLst/>
          </a:prstGeom>
          <a:ln w="3175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20 CuadroTexto"/>
          <p:cNvSpPr txBox="1"/>
          <p:nvPr/>
        </p:nvSpPr>
        <p:spPr>
          <a:xfrm>
            <a:off x="4972049" y="2017413"/>
            <a:ext cx="1371600" cy="551090"/>
          </a:xfrm>
          <a:prstGeom prst="rect">
            <a:avLst/>
          </a:prstGeom>
          <a:noFill/>
        </p:spPr>
        <p:txBody>
          <a:bodyPr wrap="square" tIns="90000" bIns="90000" rtlCol="0" anchor="t">
            <a:spAutoFit/>
          </a:bodyPr>
          <a:lstStyle/>
          <a:p>
            <a:pPr algn="ctr">
              <a:buClr>
                <a:schemeClr val="accent4"/>
              </a:buClr>
              <a:buSzPct val="100000"/>
            </a:pPr>
            <a:r>
              <a:rPr lang="es-CO" sz="1200" b="1" dirty="0" smtClean="0">
                <a:cs typeface="Arial" pitchFamily="34" charset="0"/>
              </a:rPr>
              <a:t>DB SARLAFT UNE</a:t>
            </a:r>
          </a:p>
        </p:txBody>
      </p:sp>
      <p:sp>
        <p:nvSpPr>
          <p:cNvPr id="22" name="21 CuadroTexto"/>
          <p:cNvSpPr txBox="1"/>
          <p:nvPr/>
        </p:nvSpPr>
        <p:spPr>
          <a:xfrm>
            <a:off x="445770" y="1834201"/>
            <a:ext cx="1371600" cy="366424"/>
          </a:xfrm>
          <a:prstGeom prst="rect">
            <a:avLst/>
          </a:prstGeom>
          <a:noFill/>
        </p:spPr>
        <p:txBody>
          <a:bodyPr wrap="square" tIns="90000" bIns="90000" rtlCol="0" anchor="t">
            <a:spAutoFit/>
          </a:bodyPr>
          <a:lstStyle/>
          <a:p>
            <a:pPr algn="ctr">
              <a:buClr>
                <a:schemeClr val="accent4"/>
              </a:buClr>
              <a:buSzPct val="100000"/>
            </a:pPr>
            <a:r>
              <a:rPr lang="es-CO" sz="1200" b="1" dirty="0" smtClean="0">
                <a:cs typeface="Arial" pitchFamily="34" charset="0"/>
              </a:rPr>
              <a:t>Listas Externas</a:t>
            </a:r>
          </a:p>
        </p:txBody>
      </p:sp>
      <p:sp>
        <p:nvSpPr>
          <p:cNvPr id="23" name="22 CuadroTexto"/>
          <p:cNvSpPr txBox="1"/>
          <p:nvPr/>
        </p:nvSpPr>
        <p:spPr>
          <a:xfrm>
            <a:off x="1558299" y="1650989"/>
            <a:ext cx="4952999" cy="366424"/>
          </a:xfrm>
          <a:prstGeom prst="rect">
            <a:avLst/>
          </a:prstGeom>
          <a:noFill/>
        </p:spPr>
        <p:txBody>
          <a:bodyPr wrap="square" tIns="90000" bIns="90000" rtlCol="0" anchor="t">
            <a:spAutoFit/>
          </a:bodyPr>
          <a:lstStyle/>
          <a:p>
            <a:pPr algn="ctr">
              <a:buClr>
                <a:schemeClr val="accent4"/>
              </a:buClr>
              <a:buSzPct val="100000"/>
            </a:pPr>
            <a:r>
              <a:rPr lang="es-CO" sz="1200" b="1" dirty="0" smtClean="0">
                <a:cs typeface="Arial" pitchFamily="34" charset="0"/>
              </a:rPr>
              <a:t>Proceso  diario de colección y transformación en TIGO-UNE</a:t>
            </a:r>
          </a:p>
        </p:txBody>
      </p:sp>
      <p:pic>
        <p:nvPicPr>
          <p:cNvPr id="24" name="Picture 2" descr="https://encrypted-tbn3.gstatic.com/images?q=tbn:ANd9GcQQ73DRoSly2F3XnciP4KN5k7IYGE5sow7_N_cRU9ZZS88xQrsq"/>
          <p:cNvPicPr>
            <a:picLocks noChangeAspect="1" noChangeArrowheads="1"/>
          </p:cNvPicPr>
          <p:nvPr/>
        </p:nvPicPr>
        <p:blipFill>
          <a:blip r:embed="rId2"/>
          <a:srcRect/>
          <a:stretch>
            <a:fillRect/>
          </a:stretch>
        </p:blipFill>
        <p:spPr bwMode="auto">
          <a:xfrm>
            <a:off x="2609164" y="4054275"/>
            <a:ext cx="670559" cy="670559"/>
          </a:xfrm>
          <a:prstGeom prst="rect">
            <a:avLst/>
          </a:prstGeom>
          <a:noFill/>
        </p:spPr>
      </p:pic>
      <p:sp>
        <p:nvSpPr>
          <p:cNvPr id="26" name="25 CuadroTexto"/>
          <p:cNvSpPr txBox="1"/>
          <p:nvPr/>
        </p:nvSpPr>
        <p:spPr>
          <a:xfrm>
            <a:off x="2593923" y="3687851"/>
            <a:ext cx="1371600" cy="366424"/>
          </a:xfrm>
          <a:prstGeom prst="rect">
            <a:avLst/>
          </a:prstGeom>
          <a:noFill/>
        </p:spPr>
        <p:txBody>
          <a:bodyPr wrap="square" tIns="90000" bIns="90000" rtlCol="0" anchor="t">
            <a:spAutoFit/>
          </a:bodyPr>
          <a:lstStyle/>
          <a:p>
            <a:pPr algn="ctr">
              <a:buClr>
                <a:schemeClr val="accent4"/>
              </a:buClr>
              <a:buSzPct val="100000"/>
            </a:pPr>
            <a:r>
              <a:rPr lang="es-CO" sz="1200" b="1" dirty="0" smtClean="0">
                <a:cs typeface="Arial" pitchFamily="34" charset="0"/>
              </a:rPr>
              <a:t>FUZZY LOOKUP</a:t>
            </a:r>
          </a:p>
        </p:txBody>
      </p:sp>
      <p:grpSp>
        <p:nvGrpSpPr>
          <p:cNvPr id="27" name="26 Grupo"/>
          <p:cNvGrpSpPr/>
          <p:nvPr/>
        </p:nvGrpSpPr>
        <p:grpSpPr>
          <a:xfrm>
            <a:off x="3432124" y="4363945"/>
            <a:ext cx="1371600" cy="1204704"/>
            <a:chOff x="1036320" y="4050188"/>
            <a:chExt cx="1371600" cy="1204704"/>
          </a:xfrm>
        </p:grpSpPr>
        <p:sp>
          <p:nvSpPr>
            <p:cNvPr id="28" name="27 CuadroTexto"/>
            <p:cNvSpPr txBox="1"/>
            <p:nvPr/>
          </p:nvSpPr>
          <p:spPr>
            <a:xfrm>
              <a:off x="1036320" y="4050188"/>
              <a:ext cx="1371600" cy="551090"/>
            </a:xfrm>
            <a:prstGeom prst="rect">
              <a:avLst/>
            </a:prstGeom>
            <a:noFill/>
          </p:spPr>
          <p:txBody>
            <a:bodyPr wrap="square" tIns="90000" bIns="90000" rtlCol="0" anchor="t">
              <a:spAutoFit/>
            </a:bodyPr>
            <a:lstStyle/>
            <a:p>
              <a:pPr algn="ctr">
                <a:buClr>
                  <a:schemeClr val="accent4"/>
                </a:buClr>
                <a:buSzPct val="100000"/>
              </a:pPr>
              <a:r>
                <a:rPr lang="es-CO" sz="1200" b="1" dirty="0" smtClean="0">
                  <a:solidFill>
                    <a:srgbClr val="FF0000"/>
                  </a:solidFill>
                  <a:cs typeface="Arial" pitchFamily="34" charset="0"/>
                </a:rPr>
                <a:t>LOGS con resultados</a:t>
              </a:r>
            </a:p>
          </p:txBody>
        </p:sp>
        <p:grpSp>
          <p:nvGrpSpPr>
            <p:cNvPr id="29" name="44 Grupo"/>
            <p:cNvGrpSpPr/>
            <p:nvPr/>
          </p:nvGrpSpPr>
          <p:grpSpPr>
            <a:xfrm>
              <a:off x="1371600" y="4538614"/>
              <a:ext cx="624840" cy="716278"/>
              <a:chOff x="1371600" y="4538614"/>
              <a:chExt cx="624840" cy="716278"/>
            </a:xfrm>
          </p:grpSpPr>
          <p:sp>
            <p:nvSpPr>
              <p:cNvPr id="30" name="29 Documento"/>
              <p:cNvSpPr/>
              <p:nvPr/>
            </p:nvSpPr>
            <p:spPr>
              <a:xfrm>
                <a:off x="1371600" y="4538614"/>
                <a:ext cx="624840" cy="716278"/>
              </a:xfrm>
              <a:prstGeom prst="flowChartDocument">
                <a:avLst/>
              </a:prstGeom>
              <a:solidFill>
                <a:srgbClr val="FFC000"/>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buClr>
                    <a:schemeClr val="accent4"/>
                  </a:buClr>
                </a:pPr>
                <a:endParaRPr lang="es-CO" sz="1400" dirty="0" err="1" smtClean="0">
                  <a:solidFill>
                    <a:schemeClr val="tx1"/>
                  </a:solidFill>
                  <a:cs typeface="Arial" pitchFamily="34" charset="0"/>
                </a:endParaRPr>
              </a:p>
            </p:txBody>
          </p:sp>
          <p:cxnSp>
            <p:nvCxnSpPr>
              <p:cNvPr id="31" name="30 Conector recto"/>
              <p:cNvCxnSpPr/>
              <p:nvPr/>
            </p:nvCxnSpPr>
            <p:spPr>
              <a:xfrm>
                <a:off x="1438275" y="4638666"/>
                <a:ext cx="2838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31 Conector recto"/>
              <p:cNvCxnSpPr/>
              <p:nvPr/>
            </p:nvCxnSpPr>
            <p:spPr>
              <a:xfrm>
                <a:off x="1432789" y="4711418"/>
                <a:ext cx="2838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1438259" y="4781540"/>
                <a:ext cx="2838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1432773" y="4854292"/>
                <a:ext cx="2838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1433496" y="4929193"/>
                <a:ext cx="2838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35 Conector recto"/>
              <p:cNvCxnSpPr/>
              <p:nvPr/>
            </p:nvCxnSpPr>
            <p:spPr>
              <a:xfrm>
                <a:off x="1428010" y="5001945"/>
                <a:ext cx="2838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cxnSp>
        <p:nvCxnSpPr>
          <p:cNvPr id="37" name="36 Conector recto de flecha"/>
          <p:cNvCxnSpPr/>
          <p:nvPr/>
        </p:nvCxnSpPr>
        <p:spPr>
          <a:xfrm flipV="1">
            <a:off x="4539718" y="3063240"/>
            <a:ext cx="828572" cy="624612"/>
          </a:xfrm>
          <a:prstGeom prst="straightConnector1">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37 Conector recto de flecha"/>
          <p:cNvCxnSpPr/>
          <p:nvPr/>
        </p:nvCxnSpPr>
        <p:spPr>
          <a:xfrm>
            <a:off x="3279723" y="4952423"/>
            <a:ext cx="487681" cy="0"/>
          </a:xfrm>
          <a:prstGeom prst="straightConnector1">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 name="38 Intercalar"/>
          <p:cNvSpPr/>
          <p:nvPr/>
        </p:nvSpPr>
        <p:spPr>
          <a:xfrm>
            <a:off x="3737610" y="2519766"/>
            <a:ext cx="165924" cy="543474"/>
          </a:xfrm>
          <a:prstGeom prst="flowChartCollate">
            <a:avLst/>
          </a:prstGeom>
          <a:solidFill>
            <a:schemeClr val="bg1">
              <a:lumMod val="65000"/>
            </a:schemeClr>
          </a:solidFill>
          <a:ln w="9525">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buClr>
                <a:schemeClr val="accent4"/>
              </a:buClr>
            </a:pPr>
            <a:endParaRPr lang="es-CO" sz="1400" dirty="0" err="1" smtClean="0">
              <a:solidFill>
                <a:schemeClr val="tx1"/>
              </a:solidFill>
              <a:cs typeface="Arial" pitchFamily="34" charset="0"/>
            </a:endParaRPr>
          </a:p>
        </p:txBody>
      </p:sp>
      <p:grpSp>
        <p:nvGrpSpPr>
          <p:cNvPr id="40" name="39 Grupo"/>
          <p:cNvGrpSpPr/>
          <p:nvPr/>
        </p:nvGrpSpPr>
        <p:grpSpPr>
          <a:xfrm>
            <a:off x="1100406" y="4751824"/>
            <a:ext cx="1371600" cy="1204704"/>
            <a:chOff x="1036320" y="4050188"/>
            <a:chExt cx="1371600" cy="1204704"/>
          </a:xfrm>
        </p:grpSpPr>
        <p:sp>
          <p:nvSpPr>
            <p:cNvPr id="41" name="40 CuadroTexto"/>
            <p:cNvSpPr txBox="1"/>
            <p:nvPr/>
          </p:nvSpPr>
          <p:spPr>
            <a:xfrm>
              <a:off x="1036320" y="4050188"/>
              <a:ext cx="1371600" cy="366424"/>
            </a:xfrm>
            <a:prstGeom prst="rect">
              <a:avLst/>
            </a:prstGeom>
            <a:noFill/>
          </p:spPr>
          <p:txBody>
            <a:bodyPr wrap="square" tIns="90000" bIns="90000" rtlCol="0" anchor="t">
              <a:spAutoFit/>
            </a:bodyPr>
            <a:lstStyle/>
            <a:p>
              <a:pPr algn="ctr">
                <a:buClr>
                  <a:schemeClr val="accent4"/>
                </a:buClr>
                <a:buSzPct val="100000"/>
              </a:pPr>
              <a:r>
                <a:rPr lang="es-CO" sz="1200" b="1" dirty="0" err="1" smtClean="0">
                  <a:solidFill>
                    <a:srgbClr val="FF0000"/>
                  </a:solidFill>
                  <a:cs typeface="Arial" pitchFamily="34" charset="0"/>
                </a:rPr>
                <a:t>Tbl_Reportados</a:t>
              </a:r>
              <a:endParaRPr lang="es-CO" sz="1200" b="1" dirty="0" smtClean="0">
                <a:solidFill>
                  <a:srgbClr val="FF0000"/>
                </a:solidFill>
                <a:cs typeface="Arial" pitchFamily="34" charset="0"/>
              </a:endParaRPr>
            </a:p>
          </p:txBody>
        </p:sp>
        <p:grpSp>
          <p:nvGrpSpPr>
            <p:cNvPr id="42" name="44 Grupo"/>
            <p:cNvGrpSpPr/>
            <p:nvPr/>
          </p:nvGrpSpPr>
          <p:grpSpPr>
            <a:xfrm>
              <a:off x="1371600" y="4538614"/>
              <a:ext cx="624840" cy="716278"/>
              <a:chOff x="1371600" y="4538614"/>
              <a:chExt cx="624840" cy="716278"/>
            </a:xfrm>
          </p:grpSpPr>
          <p:sp>
            <p:nvSpPr>
              <p:cNvPr id="43" name="42 Documento"/>
              <p:cNvSpPr/>
              <p:nvPr/>
            </p:nvSpPr>
            <p:spPr>
              <a:xfrm>
                <a:off x="1371600" y="4538614"/>
                <a:ext cx="624840" cy="716278"/>
              </a:xfrm>
              <a:prstGeom prst="flowChartDocument">
                <a:avLst/>
              </a:prstGeom>
              <a:solidFill>
                <a:srgbClr val="FF0000">
                  <a:alpha val="74000"/>
                </a:srgbClr>
              </a:solidFill>
              <a:ln w="95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algn="ctr">
                  <a:buClr>
                    <a:schemeClr val="accent4"/>
                  </a:buClr>
                </a:pPr>
                <a:endParaRPr lang="es-CO" sz="1400" dirty="0" err="1" smtClean="0">
                  <a:solidFill>
                    <a:schemeClr val="tx1"/>
                  </a:solidFill>
                  <a:cs typeface="Arial" pitchFamily="34" charset="0"/>
                </a:endParaRPr>
              </a:p>
            </p:txBody>
          </p:sp>
          <p:cxnSp>
            <p:nvCxnSpPr>
              <p:cNvPr id="44" name="43 Conector recto"/>
              <p:cNvCxnSpPr/>
              <p:nvPr/>
            </p:nvCxnSpPr>
            <p:spPr>
              <a:xfrm>
                <a:off x="1438275" y="4638666"/>
                <a:ext cx="2838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44 Conector recto"/>
              <p:cNvCxnSpPr/>
              <p:nvPr/>
            </p:nvCxnSpPr>
            <p:spPr>
              <a:xfrm>
                <a:off x="1432789" y="4711418"/>
                <a:ext cx="2838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45 Conector recto"/>
              <p:cNvCxnSpPr/>
              <p:nvPr/>
            </p:nvCxnSpPr>
            <p:spPr>
              <a:xfrm>
                <a:off x="1438259" y="4781540"/>
                <a:ext cx="2838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46 Conector recto"/>
              <p:cNvCxnSpPr/>
              <p:nvPr/>
            </p:nvCxnSpPr>
            <p:spPr>
              <a:xfrm>
                <a:off x="1432773" y="4854292"/>
                <a:ext cx="2838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47 Conector recto"/>
              <p:cNvCxnSpPr/>
              <p:nvPr/>
            </p:nvCxnSpPr>
            <p:spPr>
              <a:xfrm>
                <a:off x="1433496" y="4929193"/>
                <a:ext cx="2838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48 Conector recto"/>
              <p:cNvCxnSpPr/>
              <p:nvPr/>
            </p:nvCxnSpPr>
            <p:spPr>
              <a:xfrm>
                <a:off x="1428010" y="5001945"/>
                <a:ext cx="2838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cxnSp>
        <p:nvCxnSpPr>
          <p:cNvPr id="50" name="49 Conector recto de flecha"/>
          <p:cNvCxnSpPr/>
          <p:nvPr/>
        </p:nvCxnSpPr>
        <p:spPr>
          <a:xfrm flipH="1">
            <a:off x="2273885" y="4948479"/>
            <a:ext cx="843881" cy="534697"/>
          </a:xfrm>
          <a:prstGeom prst="straightConnector1">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50 CuadroTexto"/>
          <p:cNvSpPr txBox="1"/>
          <p:nvPr/>
        </p:nvSpPr>
        <p:spPr>
          <a:xfrm>
            <a:off x="7022578" y="3558468"/>
            <a:ext cx="1036320" cy="1105088"/>
          </a:xfrm>
          <a:prstGeom prst="rect">
            <a:avLst/>
          </a:prstGeom>
          <a:noFill/>
        </p:spPr>
        <p:txBody>
          <a:bodyPr wrap="square" tIns="90000" bIns="90000" rtlCol="0" anchor="t">
            <a:spAutoFit/>
          </a:bodyPr>
          <a:lstStyle/>
          <a:p>
            <a:pPr algn="ctr">
              <a:buClr>
                <a:schemeClr val="accent4"/>
              </a:buClr>
              <a:buSzPct val="100000"/>
            </a:pPr>
            <a:r>
              <a:rPr lang="es-CO" sz="1200" b="1" dirty="0" smtClean="0">
                <a:solidFill>
                  <a:srgbClr val="C00000"/>
                </a:solidFill>
                <a:cs typeface="Arial" pitchFamily="34" charset="0"/>
              </a:rPr>
              <a:t>FILIALES</a:t>
            </a:r>
          </a:p>
          <a:p>
            <a:pPr algn="ctr">
              <a:buClr>
                <a:schemeClr val="accent4"/>
              </a:buClr>
              <a:buSzPct val="100000"/>
            </a:pPr>
            <a:r>
              <a:rPr lang="es-CO" sz="1200" b="1" dirty="0" err="1" smtClean="0">
                <a:cs typeface="Arial" pitchFamily="34" charset="0"/>
              </a:rPr>
              <a:t>Emtelco</a:t>
            </a:r>
            <a:endParaRPr lang="es-CO" sz="1200" b="1" dirty="0" smtClean="0">
              <a:cs typeface="Arial" pitchFamily="34" charset="0"/>
            </a:endParaRPr>
          </a:p>
          <a:p>
            <a:pPr algn="ctr">
              <a:buClr>
                <a:schemeClr val="accent4"/>
              </a:buClr>
              <a:buSzPct val="100000"/>
            </a:pPr>
            <a:r>
              <a:rPr lang="es-CO" sz="1200" b="1" dirty="0" err="1" smtClean="0">
                <a:cs typeface="Arial" pitchFamily="34" charset="0"/>
              </a:rPr>
              <a:t>Orbitel</a:t>
            </a:r>
            <a:endParaRPr lang="es-CO" sz="1200" b="1" dirty="0" smtClean="0">
              <a:cs typeface="Arial" pitchFamily="34" charset="0"/>
            </a:endParaRPr>
          </a:p>
          <a:p>
            <a:pPr algn="ctr">
              <a:buClr>
                <a:schemeClr val="accent4"/>
              </a:buClr>
              <a:buSzPct val="100000"/>
            </a:pPr>
            <a:r>
              <a:rPr lang="es-CO" sz="1200" b="1" dirty="0" err="1" smtClean="0">
                <a:cs typeface="Arial" pitchFamily="34" charset="0"/>
              </a:rPr>
              <a:t>Edatel</a:t>
            </a:r>
            <a:endParaRPr lang="es-CO" sz="1200" b="1" dirty="0" smtClean="0">
              <a:cs typeface="Arial" pitchFamily="34" charset="0"/>
            </a:endParaRPr>
          </a:p>
          <a:p>
            <a:pPr algn="ctr">
              <a:buClr>
                <a:schemeClr val="accent4"/>
              </a:buClr>
              <a:buSzPct val="100000"/>
            </a:pPr>
            <a:r>
              <a:rPr lang="es-CO" sz="1200" b="1" dirty="0" err="1" smtClean="0">
                <a:cs typeface="Arial" pitchFamily="34" charset="0"/>
              </a:rPr>
              <a:t>Tigo</a:t>
            </a:r>
            <a:endParaRPr lang="es-CO" sz="1200" b="1" dirty="0" smtClean="0">
              <a:cs typeface="Arial" pitchFamily="34" charset="0"/>
            </a:endParaRPr>
          </a:p>
        </p:txBody>
      </p:sp>
      <p:cxnSp>
        <p:nvCxnSpPr>
          <p:cNvPr id="52" name="51 Conector recto de flecha"/>
          <p:cNvCxnSpPr/>
          <p:nvPr/>
        </p:nvCxnSpPr>
        <p:spPr>
          <a:xfrm>
            <a:off x="3279723" y="4263204"/>
            <a:ext cx="3911786" cy="1"/>
          </a:xfrm>
          <a:prstGeom prst="straightConnector1">
            <a:avLst/>
          </a:prstGeom>
          <a:ln w="57150">
            <a:solidFill>
              <a:srgbClr val="00206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3" name="52 CuadroTexto"/>
          <p:cNvSpPr txBox="1"/>
          <p:nvPr/>
        </p:nvSpPr>
        <p:spPr>
          <a:xfrm>
            <a:off x="5657849" y="3503185"/>
            <a:ext cx="1371600" cy="551090"/>
          </a:xfrm>
          <a:prstGeom prst="rect">
            <a:avLst/>
          </a:prstGeom>
          <a:noFill/>
        </p:spPr>
        <p:txBody>
          <a:bodyPr wrap="square" tIns="90000" bIns="90000" rtlCol="0" anchor="t">
            <a:spAutoFit/>
          </a:bodyPr>
          <a:lstStyle/>
          <a:p>
            <a:pPr algn="ctr">
              <a:buClr>
                <a:schemeClr val="accent4"/>
              </a:buClr>
              <a:buSzPct val="100000"/>
            </a:pPr>
            <a:r>
              <a:rPr lang="es-CO" sz="1200" b="1" dirty="0" smtClean="0">
                <a:cs typeface="Arial" pitchFamily="34" charset="0"/>
              </a:rPr>
              <a:t>Formulario de Consulta</a:t>
            </a:r>
          </a:p>
        </p:txBody>
      </p:sp>
      <p:sp>
        <p:nvSpPr>
          <p:cNvPr id="54" name="53 CuadroTexto"/>
          <p:cNvSpPr txBox="1"/>
          <p:nvPr/>
        </p:nvSpPr>
        <p:spPr>
          <a:xfrm>
            <a:off x="529470" y="3922579"/>
            <a:ext cx="1854342" cy="366424"/>
          </a:xfrm>
          <a:prstGeom prst="rect">
            <a:avLst/>
          </a:prstGeom>
          <a:noFill/>
        </p:spPr>
        <p:txBody>
          <a:bodyPr wrap="square" tIns="90000" bIns="90000" rtlCol="0" anchor="t">
            <a:spAutoFit/>
          </a:bodyPr>
          <a:lstStyle/>
          <a:p>
            <a:pPr algn="ctr">
              <a:buClr>
                <a:schemeClr val="accent4"/>
              </a:buClr>
              <a:buSzPct val="100000"/>
            </a:pPr>
            <a:r>
              <a:rPr lang="es-CO" sz="1200" b="1" dirty="0" smtClean="0">
                <a:cs typeface="Arial" pitchFamily="34" charset="0"/>
              </a:rPr>
              <a:t>Proceso de Consultas</a:t>
            </a:r>
          </a:p>
        </p:txBody>
      </p:sp>
      <p:pic>
        <p:nvPicPr>
          <p:cNvPr id="55" name="Picture 69" descr="j0424388"/>
          <p:cNvPicPr>
            <a:picLocks noChangeAspect="1" noChangeArrowheads="1"/>
          </p:cNvPicPr>
          <p:nvPr/>
        </p:nvPicPr>
        <p:blipFill>
          <a:blip r:embed="rId3"/>
          <a:srcRect/>
          <a:stretch>
            <a:fillRect/>
          </a:stretch>
        </p:blipFill>
        <p:spPr bwMode="auto">
          <a:xfrm>
            <a:off x="5846201" y="3983737"/>
            <a:ext cx="893689" cy="558933"/>
          </a:xfrm>
          <a:prstGeom prst="rect">
            <a:avLst/>
          </a:prstGeom>
          <a:noFill/>
        </p:spPr>
      </p:pic>
      <p:sp>
        <p:nvSpPr>
          <p:cNvPr id="56" name="55 CuadroTexto"/>
          <p:cNvSpPr txBox="1"/>
          <p:nvPr/>
        </p:nvSpPr>
        <p:spPr>
          <a:xfrm>
            <a:off x="4940315" y="5870361"/>
            <a:ext cx="2443559" cy="551090"/>
          </a:xfrm>
          <a:prstGeom prst="rect">
            <a:avLst/>
          </a:prstGeom>
          <a:noFill/>
        </p:spPr>
        <p:txBody>
          <a:bodyPr wrap="square" tIns="90000" bIns="90000" rtlCol="0" anchor="t">
            <a:spAutoFit/>
          </a:bodyPr>
          <a:lstStyle/>
          <a:p>
            <a:pPr algn="ctr">
              <a:buClr>
                <a:schemeClr val="accent4"/>
              </a:buClr>
              <a:buSzPct val="100000"/>
            </a:pPr>
            <a:r>
              <a:rPr lang="es-CO" sz="1200" b="1" dirty="0" smtClean="0">
                <a:cs typeface="Arial" pitchFamily="34" charset="0"/>
              </a:rPr>
              <a:t>Modulo  Interno Consulta  </a:t>
            </a:r>
            <a:r>
              <a:rPr lang="es-CO" sz="1200" b="1" dirty="0" err="1" smtClean="0">
                <a:cs typeface="Arial" pitchFamily="34" charset="0"/>
              </a:rPr>
              <a:t>diariaTIGO</a:t>
            </a:r>
            <a:r>
              <a:rPr lang="es-CO" sz="1200" b="1" dirty="0" smtClean="0">
                <a:cs typeface="Arial" pitchFamily="34" charset="0"/>
              </a:rPr>
              <a:t>-UNE</a:t>
            </a:r>
          </a:p>
        </p:txBody>
      </p:sp>
      <p:cxnSp>
        <p:nvCxnSpPr>
          <p:cNvPr id="57" name="56 Conector recto de flecha"/>
          <p:cNvCxnSpPr/>
          <p:nvPr/>
        </p:nvCxnSpPr>
        <p:spPr>
          <a:xfrm>
            <a:off x="4392244" y="5555928"/>
            <a:ext cx="716966" cy="402242"/>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58" name="Picture 4" descr="People Icons: User group Icon"/>
          <p:cNvPicPr>
            <a:picLocks noChangeAspect="1" noChangeArrowheads="1"/>
          </p:cNvPicPr>
          <p:nvPr/>
        </p:nvPicPr>
        <p:blipFill>
          <a:blip r:embed="rId4" cstate="print"/>
          <a:srcRect/>
          <a:stretch>
            <a:fillRect/>
          </a:stretch>
        </p:blipFill>
        <p:spPr bwMode="auto">
          <a:xfrm flipH="1">
            <a:off x="7029449" y="5694405"/>
            <a:ext cx="739854" cy="860527"/>
          </a:xfrm>
          <a:prstGeom prst="rect">
            <a:avLst/>
          </a:prstGeom>
          <a:noFill/>
          <a:ln w="9525">
            <a:noFill/>
            <a:miter lim="800000"/>
            <a:headEnd/>
            <a:tailEnd/>
          </a:ln>
          <a:effectLst>
            <a:outerShdw dist="139700" dir="2700000" algn="tl" rotWithShape="0">
              <a:srgbClr val="333333">
                <a:alpha val="64999"/>
              </a:srgbClr>
            </a:outerShdw>
          </a:effectLst>
        </p:spPr>
      </p:pic>
      <p:cxnSp>
        <p:nvCxnSpPr>
          <p:cNvPr id="59" name="58 Conector recto de flecha"/>
          <p:cNvCxnSpPr/>
          <p:nvPr/>
        </p:nvCxnSpPr>
        <p:spPr>
          <a:xfrm>
            <a:off x="2183131" y="5703581"/>
            <a:ext cx="2926079" cy="442325"/>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0" name="1 Título"/>
          <p:cNvSpPr txBox="1">
            <a:spLocks/>
          </p:cNvSpPr>
          <p:nvPr/>
        </p:nvSpPr>
        <p:spPr>
          <a:xfrm>
            <a:off x="641377" y="0"/>
            <a:ext cx="8127945" cy="831600"/>
          </a:xfrm>
          <a:prstGeom prst="rect">
            <a:avLst/>
          </a:prstGeom>
        </p:spPr>
        <p:txBody>
          <a:bodyPr vert="horz" lIns="91440" tIns="45720" rIns="91440" bIns="45720" rtlCol="0" anchor="ctr">
            <a:normAutofit fontScale="90000" lnSpcReduction="10000"/>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s-CO" sz="2800" b="1" dirty="0" smtClean="0">
                <a:solidFill>
                  <a:schemeClr val="accent1"/>
                </a:solidFill>
                <a:latin typeface="+mj-lt"/>
                <a:ea typeface="ＭＳ Ｐゴシック" charset="0"/>
                <a:cs typeface="ＭＳ Ｐゴシック" charset="0"/>
              </a:rPr>
              <a:t>Requerimiento 1</a:t>
            </a:r>
            <a:r>
              <a:rPr kumimoji="0" lang="es-CO" sz="2800" b="1" i="0" u="none" strike="noStrike" kern="1200" cap="none" spc="0" normalizeH="0" baseline="0" noProof="0" dirty="0" smtClean="0">
                <a:ln>
                  <a:noFill/>
                </a:ln>
                <a:solidFill>
                  <a:schemeClr val="accent1"/>
                </a:solidFill>
                <a:effectLst/>
                <a:uLnTx/>
                <a:uFillTx/>
                <a:latin typeface="+mj-lt"/>
                <a:ea typeface="ＭＳ Ｐゴシック" charset="0"/>
                <a:cs typeface="ＭＳ Ｐゴシック" charset="0"/>
              </a:rPr>
              <a:t>: Proceso de descarga de listas  y consolidación de Consultas</a:t>
            </a:r>
            <a:endParaRPr kumimoji="0" lang="es-CO" sz="2800" b="1" i="0" u="none" strike="noStrike" kern="1200" cap="none" spc="0" normalizeH="0" baseline="0" noProof="0" dirty="0">
              <a:ln>
                <a:noFill/>
              </a:ln>
              <a:solidFill>
                <a:schemeClr val="accent1"/>
              </a:solidFill>
              <a:effectLst/>
              <a:uLnTx/>
              <a:uFillTx/>
              <a:latin typeface="+mj-lt"/>
              <a:ea typeface="ＭＳ Ｐゴシック" charset="0"/>
              <a:cs typeface="ＭＳ Ｐゴシック" charset="0"/>
            </a:endParaRPr>
          </a:p>
        </p:txBody>
      </p:sp>
      <p:pic>
        <p:nvPicPr>
          <p:cNvPr id="61" name="Picture 67" descr="j0433943"/>
          <p:cNvPicPr>
            <a:picLocks noChangeAspect="1" noChangeArrowheads="1"/>
          </p:cNvPicPr>
          <p:nvPr/>
        </p:nvPicPr>
        <p:blipFill>
          <a:blip r:embed="rId5"/>
          <a:srcRect/>
          <a:stretch>
            <a:fillRect/>
          </a:stretch>
        </p:blipFill>
        <p:spPr bwMode="auto">
          <a:xfrm>
            <a:off x="8058898" y="3540173"/>
            <a:ext cx="1002497" cy="1002497"/>
          </a:xfrm>
          <a:prstGeom prst="rect">
            <a:avLst/>
          </a:prstGeom>
          <a:noFill/>
        </p:spPr>
      </p:pic>
      <p:sp>
        <p:nvSpPr>
          <p:cNvPr id="62" name="61 Rectángulo"/>
          <p:cNvSpPr/>
          <p:nvPr/>
        </p:nvSpPr>
        <p:spPr>
          <a:xfrm>
            <a:off x="962128" y="727659"/>
            <a:ext cx="7155179" cy="923330"/>
          </a:xfrm>
          <a:prstGeom prst="rect">
            <a:avLst/>
          </a:prstGeom>
          <a:solidFill>
            <a:schemeClr val="bg2">
              <a:lumMod val="90000"/>
            </a:schemeClr>
          </a:solidFill>
        </p:spPr>
        <p:txBody>
          <a:bodyPr wrap="square">
            <a:spAutoFit/>
          </a:bodyPr>
          <a:lstStyle/>
          <a:p>
            <a:pPr marL="457200" indent="-457200">
              <a:buFont typeface="+mj-lt"/>
              <a:buAutoNum type="arabicPeriod"/>
            </a:pPr>
            <a:r>
              <a:rPr lang="es-ES" b="1" dirty="0" smtClean="0"/>
              <a:t>Implementación automática de consultas a listas ONU y  OFAC(Servicio de Consulta en </a:t>
            </a:r>
            <a:r>
              <a:rPr lang="es-ES" b="1" dirty="0" err="1" smtClean="0"/>
              <a:t>linea</a:t>
            </a:r>
            <a:r>
              <a:rPr lang="es-ES" b="1" dirty="0" smtClean="0"/>
              <a:t>): P</a:t>
            </a:r>
            <a:r>
              <a:rPr lang="es-ES" dirty="0" smtClean="0"/>
              <a:t>ermite validar el servicio de consulta a listas ONU y OFAC.</a:t>
            </a:r>
          </a:p>
        </p:txBody>
      </p:sp>
      <p:cxnSp>
        <p:nvCxnSpPr>
          <p:cNvPr id="64" name="63 Conector recto de flecha"/>
          <p:cNvCxnSpPr/>
          <p:nvPr/>
        </p:nvCxnSpPr>
        <p:spPr>
          <a:xfrm flipH="1">
            <a:off x="4705350" y="3150871"/>
            <a:ext cx="822959" cy="647698"/>
          </a:xfrm>
          <a:prstGeom prst="straightConnector1">
            <a:avLst/>
          </a:prstGeom>
          <a:ln w="349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smtClean="0"/>
              <a:t>Requerimiento </a:t>
            </a:r>
            <a:r>
              <a:rPr lang="es-CO" dirty="0" smtClean="0"/>
              <a:t>2 y 3</a:t>
            </a:r>
            <a:endParaRPr lang="es-CO" dirty="0"/>
          </a:p>
        </p:txBody>
      </p:sp>
      <p:sp>
        <p:nvSpPr>
          <p:cNvPr id="3" name="2 Marcador de contenido"/>
          <p:cNvSpPr>
            <a:spLocks noGrp="1"/>
          </p:cNvSpPr>
          <p:nvPr>
            <p:ph idx="1"/>
          </p:nvPr>
        </p:nvSpPr>
        <p:spPr>
          <a:xfrm>
            <a:off x="612188" y="1173480"/>
            <a:ext cx="8074611" cy="5112024"/>
          </a:xfrm>
        </p:spPr>
        <p:txBody>
          <a:bodyPr>
            <a:normAutofit fontScale="70000" lnSpcReduction="20000"/>
          </a:bodyPr>
          <a:lstStyle/>
          <a:p>
            <a:pPr>
              <a:buNone/>
            </a:pPr>
            <a:r>
              <a:rPr lang="es-CO" b="1" dirty="0" smtClean="0"/>
              <a:t>La alternativa planteada</a:t>
            </a:r>
          </a:p>
          <a:p>
            <a:r>
              <a:rPr lang="es-CO" b="1" dirty="0" smtClean="0"/>
              <a:t>Implementar un Formulario de consultas</a:t>
            </a:r>
            <a:r>
              <a:rPr lang="es-CO" dirty="0" smtClean="0"/>
              <a:t>: Será </a:t>
            </a:r>
            <a:r>
              <a:rPr lang="es-ES" dirty="0" smtClean="0"/>
              <a:t>un formulario insertado en el sitio WEB de SARLAFT, con un sistema de consulta manual, para gestionar, realizar seguimiento y control de información con los datos de las listas de Lavado de Activos y Financiación del Terrorismo, el cual  será consultado diariamente, por personas encargadas de procesos internos de los diferentes sistemas de información de la compañía, tales como: Los </a:t>
            </a:r>
            <a:r>
              <a:rPr lang="es-ES" dirty="0" err="1" smtClean="0"/>
              <a:t>CRMs</a:t>
            </a:r>
            <a:r>
              <a:rPr lang="es-ES" dirty="0" smtClean="0"/>
              <a:t>, SAP y Conexión Humana, tanto de TIGO-UNE como de las Filiales (ETP, </a:t>
            </a:r>
            <a:r>
              <a:rPr lang="es-ES" dirty="0" err="1" smtClean="0"/>
              <a:t>Orbitel</a:t>
            </a:r>
            <a:r>
              <a:rPr lang="es-ES" dirty="0" smtClean="0"/>
              <a:t>, </a:t>
            </a:r>
            <a:r>
              <a:rPr lang="es-ES" dirty="0" err="1" smtClean="0"/>
              <a:t>Edatel</a:t>
            </a:r>
            <a:r>
              <a:rPr lang="es-ES" dirty="0" smtClean="0"/>
              <a:t>, </a:t>
            </a:r>
            <a:r>
              <a:rPr lang="es-ES" dirty="0" err="1" smtClean="0"/>
              <a:t>Emtelco</a:t>
            </a:r>
            <a:r>
              <a:rPr lang="es-ES" dirty="0" smtClean="0"/>
              <a:t>).</a:t>
            </a:r>
          </a:p>
          <a:p>
            <a:r>
              <a:rPr lang="es-ES" b="1" dirty="0" smtClean="0"/>
              <a:t>Proceso de consulta diaria en </a:t>
            </a:r>
            <a:r>
              <a:rPr lang="es-ES" b="1" dirty="0" err="1" smtClean="0"/>
              <a:t>Batch</a:t>
            </a:r>
            <a:r>
              <a:rPr lang="es-ES" dirty="0" smtClean="0"/>
              <a:t>: Las filiales cargaran al Net-</a:t>
            </a:r>
            <a:r>
              <a:rPr lang="es-ES" dirty="0" err="1" smtClean="0"/>
              <a:t>File</a:t>
            </a:r>
            <a:r>
              <a:rPr lang="es-ES" dirty="0" smtClean="0"/>
              <a:t> de UNE, un archivo diario con las ventas realizadas, a estos archivos se les ejecutara un proceso diario de consulta contra las listas de OFAC y ONU, el resultado se guarda en la base de datos de </a:t>
            </a:r>
            <a:r>
              <a:rPr lang="es-ES" dirty="0" err="1" smtClean="0"/>
              <a:t>Sarlaft</a:t>
            </a:r>
            <a:r>
              <a:rPr lang="es-ES" dirty="0" smtClean="0"/>
              <a:t>, el cual podrá ser consultado desde un formulario por los grupos interesados. </a:t>
            </a:r>
            <a:endParaRPr lang="es-CO" dirty="0" smtClean="0"/>
          </a:p>
          <a:p>
            <a:endParaRPr lang="es-CO"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UNE">
      <a:dk1>
        <a:srgbClr val="3A3A3A"/>
      </a:dk1>
      <a:lt1>
        <a:sysClr val="window" lastClr="FFFFFF"/>
      </a:lt1>
      <a:dk2>
        <a:srgbClr val="97000C"/>
      </a:dk2>
      <a:lt2>
        <a:srgbClr val="FFFCF2"/>
      </a:lt2>
      <a:accent1>
        <a:srgbClr val="740089"/>
      </a:accent1>
      <a:accent2>
        <a:srgbClr val="FF000F"/>
      </a:accent2>
      <a:accent3>
        <a:srgbClr val="FFBF10"/>
      </a:accent3>
      <a:accent4>
        <a:srgbClr val="FF6600"/>
      </a:accent4>
      <a:accent5>
        <a:srgbClr val="A10100"/>
      </a:accent5>
      <a:accent6>
        <a:srgbClr val="514C51"/>
      </a:accent6>
      <a:hlink>
        <a:srgbClr val="FF0000"/>
      </a:hlink>
      <a:folHlink>
        <a:srgbClr val="800080"/>
      </a:folHlink>
    </a:clrScheme>
    <a:fontScheme name="E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2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4_Diseño personalizado">
  <a:themeElements>
    <a:clrScheme name="UNE TIGO">
      <a:dk1>
        <a:srgbClr val="393939"/>
      </a:dk1>
      <a:lt1>
        <a:sysClr val="window" lastClr="FFFFFF"/>
      </a:lt1>
      <a:dk2>
        <a:srgbClr val="002D54"/>
      </a:dk2>
      <a:lt2>
        <a:srgbClr val="EAEAEA"/>
      </a:lt2>
      <a:accent1>
        <a:srgbClr val="005092"/>
      </a:accent1>
      <a:accent2>
        <a:srgbClr val="DC0814"/>
      </a:accent2>
      <a:accent3>
        <a:srgbClr val="589BDE"/>
      </a:accent3>
      <a:accent4>
        <a:srgbClr val="81000D"/>
      </a:accent4>
      <a:accent5>
        <a:srgbClr val="AFAFAF"/>
      </a:accent5>
      <a:accent6>
        <a:srgbClr val="FD963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5_Diseño personalizado">
  <a:themeElements>
    <a:clrScheme name="TigoUNE">
      <a:dk1>
        <a:sysClr val="windowText" lastClr="000000"/>
      </a:dk1>
      <a:lt1>
        <a:sysClr val="window" lastClr="FFFFFF"/>
      </a:lt1>
      <a:dk2>
        <a:srgbClr val="003D75"/>
      </a:dk2>
      <a:lt2>
        <a:srgbClr val="CA1925"/>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6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7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5.xml><?xml version="1.0" encoding="utf-8"?>
<a:theme xmlns:a="http://schemas.openxmlformats.org/drawingml/2006/main" name="8_Diseño personalizado">
  <a:themeElements>
    <a:clrScheme name="UNE TIGO">
      <a:dk1>
        <a:srgbClr val="393939"/>
      </a:dk1>
      <a:lt1>
        <a:sysClr val="window" lastClr="FFFFFF"/>
      </a:lt1>
      <a:dk2>
        <a:srgbClr val="002D54"/>
      </a:dk2>
      <a:lt2>
        <a:srgbClr val="EAEAEA"/>
      </a:lt2>
      <a:accent1>
        <a:srgbClr val="005092"/>
      </a:accent1>
      <a:accent2>
        <a:srgbClr val="DC0814"/>
      </a:accent2>
      <a:accent3>
        <a:srgbClr val="589BDE"/>
      </a:accent3>
      <a:accent4>
        <a:srgbClr val="81000D"/>
      </a:accent4>
      <a:accent5>
        <a:srgbClr val="AFAFAF"/>
      </a:accent5>
      <a:accent6>
        <a:srgbClr val="FD963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6.xml><?xml version="1.0" encoding="utf-8"?>
<a:theme xmlns:a="http://schemas.openxmlformats.org/drawingml/2006/main" name="9_Diseño personalizado">
  <a:themeElements>
    <a:clrScheme name="TigoUNE">
      <a:dk1>
        <a:sysClr val="windowText" lastClr="000000"/>
      </a:dk1>
      <a:lt1>
        <a:sysClr val="window" lastClr="FFFFFF"/>
      </a:lt1>
      <a:dk2>
        <a:srgbClr val="003D75"/>
      </a:dk2>
      <a:lt2>
        <a:srgbClr val="CA1925"/>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7.xml><?xml version="1.0" encoding="utf-8"?>
<a:theme xmlns:a="http://schemas.openxmlformats.org/drawingml/2006/main" name="10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8.xml><?xml version="1.0" encoding="utf-8"?>
<a:theme xmlns:a="http://schemas.openxmlformats.org/drawingml/2006/main" name="11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9.xml><?xml version="1.0" encoding="utf-8"?>
<a:theme xmlns:a="http://schemas.openxmlformats.org/drawingml/2006/main" name="12_Diseño personalizado">
  <a:themeElements>
    <a:clrScheme name="UNE TIGO">
      <a:dk1>
        <a:srgbClr val="393939"/>
      </a:dk1>
      <a:lt1>
        <a:sysClr val="window" lastClr="FFFFFF"/>
      </a:lt1>
      <a:dk2>
        <a:srgbClr val="002D54"/>
      </a:dk2>
      <a:lt2>
        <a:srgbClr val="EAEAEA"/>
      </a:lt2>
      <a:accent1>
        <a:srgbClr val="005092"/>
      </a:accent1>
      <a:accent2>
        <a:srgbClr val="DC0814"/>
      </a:accent2>
      <a:accent3>
        <a:srgbClr val="589BDE"/>
      </a:accent3>
      <a:accent4>
        <a:srgbClr val="81000D"/>
      </a:accent4>
      <a:accent5>
        <a:srgbClr val="AFAFAF"/>
      </a:accent5>
      <a:accent6>
        <a:srgbClr val="FD963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Tema de Office">
  <a:themeElements>
    <a:clrScheme name="UNE">
      <a:dk1>
        <a:srgbClr val="3A3A3A"/>
      </a:dk1>
      <a:lt1>
        <a:sysClr val="window" lastClr="FFFFFF"/>
      </a:lt1>
      <a:dk2>
        <a:srgbClr val="97000C"/>
      </a:dk2>
      <a:lt2>
        <a:srgbClr val="FFFCF2"/>
      </a:lt2>
      <a:accent1>
        <a:srgbClr val="740089"/>
      </a:accent1>
      <a:accent2>
        <a:srgbClr val="FF000F"/>
      </a:accent2>
      <a:accent3>
        <a:srgbClr val="FFBF10"/>
      </a:accent3>
      <a:accent4>
        <a:srgbClr val="FF6600"/>
      </a:accent4>
      <a:accent5>
        <a:srgbClr val="A10100"/>
      </a:accent5>
      <a:accent6>
        <a:srgbClr val="514C51"/>
      </a:accent6>
      <a:hlink>
        <a:srgbClr val="FF0000"/>
      </a:hlink>
      <a:folHlink>
        <a:srgbClr val="800080"/>
      </a:folHlink>
    </a:clrScheme>
    <a:fontScheme name="Esenc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0.xml><?xml version="1.0" encoding="utf-8"?>
<a:theme xmlns:a="http://schemas.openxmlformats.org/drawingml/2006/main" name="13_Diseño personalizado">
  <a:themeElements>
    <a:clrScheme name="TigoUNE">
      <a:dk1>
        <a:sysClr val="windowText" lastClr="000000"/>
      </a:dk1>
      <a:lt1>
        <a:sysClr val="window" lastClr="FFFFFF"/>
      </a:lt1>
      <a:dk2>
        <a:srgbClr val="003D75"/>
      </a:dk2>
      <a:lt2>
        <a:srgbClr val="CA1925"/>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1.xml><?xml version="1.0" encoding="utf-8"?>
<a:theme xmlns:a="http://schemas.openxmlformats.org/drawingml/2006/main" name="14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2.xml><?xml version="1.0" encoding="utf-8"?>
<a:theme xmlns:a="http://schemas.openxmlformats.org/drawingml/2006/main" name="15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3.xml><?xml version="1.0" encoding="utf-8"?>
<a:theme xmlns:a="http://schemas.openxmlformats.org/drawingml/2006/main" name="16_Diseño personalizado">
  <a:themeElements>
    <a:clrScheme name="UNE TIGO">
      <a:dk1>
        <a:srgbClr val="393939"/>
      </a:dk1>
      <a:lt1>
        <a:sysClr val="window" lastClr="FFFFFF"/>
      </a:lt1>
      <a:dk2>
        <a:srgbClr val="002D54"/>
      </a:dk2>
      <a:lt2>
        <a:srgbClr val="EAEAEA"/>
      </a:lt2>
      <a:accent1>
        <a:srgbClr val="005092"/>
      </a:accent1>
      <a:accent2>
        <a:srgbClr val="DC0814"/>
      </a:accent2>
      <a:accent3>
        <a:srgbClr val="589BDE"/>
      </a:accent3>
      <a:accent4>
        <a:srgbClr val="81000D"/>
      </a:accent4>
      <a:accent5>
        <a:srgbClr val="AFAFAF"/>
      </a:accent5>
      <a:accent6>
        <a:srgbClr val="FD963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4.xml><?xml version="1.0" encoding="utf-8"?>
<a:theme xmlns:a="http://schemas.openxmlformats.org/drawingml/2006/main" name="17_Diseño personalizado">
  <a:themeElements>
    <a:clrScheme name="TigoUNE">
      <a:dk1>
        <a:sysClr val="windowText" lastClr="000000"/>
      </a:dk1>
      <a:lt1>
        <a:sysClr val="window" lastClr="FFFFFF"/>
      </a:lt1>
      <a:dk2>
        <a:srgbClr val="003D75"/>
      </a:dk2>
      <a:lt2>
        <a:srgbClr val="CA1925"/>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5.xml><?xml version="1.0" encoding="utf-8"?>
<a:theme xmlns:a="http://schemas.openxmlformats.org/drawingml/2006/main" name="18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6.xml><?xml version="1.0" encoding="utf-8"?>
<a:theme xmlns:a="http://schemas.openxmlformats.org/drawingml/2006/main" name="19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7.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ank">
  <a:themeElements>
    <a:clrScheme name="Tigo-une">
      <a:dk1>
        <a:srgbClr val="000000"/>
      </a:dk1>
      <a:lt1>
        <a:srgbClr val="FFFFFF"/>
      </a:lt1>
      <a:dk2>
        <a:srgbClr val="005697"/>
      </a:dk2>
      <a:lt2>
        <a:srgbClr val="8AA7D6"/>
      </a:lt2>
      <a:accent1>
        <a:srgbClr val="005697"/>
      </a:accent1>
      <a:accent2>
        <a:srgbClr val="3C66AA"/>
      </a:accent2>
      <a:accent3>
        <a:srgbClr val="8AA7D6"/>
      </a:accent3>
      <a:accent4>
        <a:srgbClr val="E41A22"/>
      </a:accent4>
      <a:accent5>
        <a:srgbClr val="E9434B"/>
      </a:accent5>
      <a:accent6>
        <a:srgbClr val="EE6C72"/>
      </a:accent6>
      <a:hlink>
        <a:srgbClr val="005697"/>
      </a:hlink>
      <a:folHlink>
        <a:srgbClr val="E41A22"/>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9525">
          <a:solidFill>
            <a:schemeClr val="accent3"/>
          </a:solidFill>
        </a:ln>
        <a:effectLst/>
      </a:spPr>
      <a:bodyPr tIns="90000" bIns="90000" rtlCol="0" anchor="ctr" anchorCtr="0"/>
      <a:lstStyle>
        <a:defPPr algn="ctr">
          <a:buClr>
            <a:schemeClr val="accent4"/>
          </a:buClr>
          <a:defRPr sz="1400" dirty="0" err="1" smtClean="0">
            <a:solidFill>
              <a:schemeClr val="tx1"/>
            </a:solidFill>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buClr>
            <a:schemeClr val="accent4"/>
          </a:buClr>
          <a:buSzPct val="100000"/>
          <a:defRPr sz="1400" b="1" dirty="0" err="1" smtClean="0">
            <a:cs typeface="Arial" pitchFamily="34" charset="0"/>
          </a:defRPr>
        </a:defPPr>
      </a:lstStyle>
    </a:txDef>
  </a:objectDefaults>
  <a:extraClrSchemeLst/>
</a:theme>
</file>

<file path=ppt/theme/theme4.xml><?xml version="1.0" encoding="utf-8"?>
<a:theme xmlns:a="http://schemas.openxmlformats.org/drawingml/2006/main" name="1_blank">
  <a:themeElements>
    <a:clrScheme name="Tigo-une">
      <a:dk1>
        <a:srgbClr val="000000"/>
      </a:dk1>
      <a:lt1>
        <a:srgbClr val="FFFFFF"/>
      </a:lt1>
      <a:dk2>
        <a:srgbClr val="005697"/>
      </a:dk2>
      <a:lt2>
        <a:srgbClr val="8AA7D6"/>
      </a:lt2>
      <a:accent1>
        <a:srgbClr val="005697"/>
      </a:accent1>
      <a:accent2>
        <a:srgbClr val="3C66AA"/>
      </a:accent2>
      <a:accent3>
        <a:srgbClr val="8AA7D6"/>
      </a:accent3>
      <a:accent4>
        <a:srgbClr val="E41A22"/>
      </a:accent4>
      <a:accent5>
        <a:srgbClr val="E9434B"/>
      </a:accent5>
      <a:accent6>
        <a:srgbClr val="EE6C72"/>
      </a:accent6>
      <a:hlink>
        <a:srgbClr val="005697"/>
      </a:hlink>
      <a:folHlink>
        <a:srgbClr val="E41A22"/>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9525">
          <a:solidFill>
            <a:schemeClr val="accent3"/>
          </a:solidFill>
        </a:ln>
        <a:effectLst/>
      </a:spPr>
      <a:bodyPr tIns="90000" bIns="90000" rtlCol="0" anchor="ctr" anchorCtr="0"/>
      <a:lstStyle>
        <a:defPPr algn="ctr">
          <a:buClr>
            <a:schemeClr val="accent4"/>
          </a:buClr>
          <a:defRPr sz="1400" dirty="0" err="1" smtClean="0">
            <a:solidFill>
              <a:schemeClr val="tx1"/>
            </a:solidFill>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buClr>
            <a:schemeClr val="accent4"/>
          </a:buClr>
          <a:buSzPct val="100000"/>
          <a:defRPr sz="1400" b="1" dirty="0" err="1" smtClean="0">
            <a:cs typeface="Arial" pitchFamily="34" charset="0"/>
          </a:defRPr>
        </a:defPPr>
      </a:lstStyle>
    </a:txDef>
  </a:objectDefaults>
  <a:extraClrSchemeLst/>
</a:theme>
</file>

<file path=ppt/theme/theme5.xml><?xml version="1.0" encoding="utf-8"?>
<a:theme xmlns:a="http://schemas.openxmlformats.org/drawingml/2006/main" name="2_blank">
  <a:themeElements>
    <a:clrScheme name="Tigo-une">
      <a:dk1>
        <a:srgbClr val="000000"/>
      </a:dk1>
      <a:lt1>
        <a:srgbClr val="FFFFFF"/>
      </a:lt1>
      <a:dk2>
        <a:srgbClr val="005697"/>
      </a:dk2>
      <a:lt2>
        <a:srgbClr val="8AA7D6"/>
      </a:lt2>
      <a:accent1>
        <a:srgbClr val="005697"/>
      </a:accent1>
      <a:accent2>
        <a:srgbClr val="3C66AA"/>
      </a:accent2>
      <a:accent3>
        <a:srgbClr val="8AA7D6"/>
      </a:accent3>
      <a:accent4>
        <a:srgbClr val="E41A22"/>
      </a:accent4>
      <a:accent5>
        <a:srgbClr val="E9434B"/>
      </a:accent5>
      <a:accent6>
        <a:srgbClr val="EE6C72"/>
      </a:accent6>
      <a:hlink>
        <a:srgbClr val="005697"/>
      </a:hlink>
      <a:folHlink>
        <a:srgbClr val="E41A22"/>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9525">
          <a:solidFill>
            <a:schemeClr val="accent3"/>
          </a:solidFill>
        </a:ln>
        <a:effectLst/>
      </a:spPr>
      <a:bodyPr tIns="90000" bIns="90000" rtlCol="0" anchor="ctr" anchorCtr="0"/>
      <a:lstStyle>
        <a:defPPr algn="ctr">
          <a:buClr>
            <a:schemeClr val="accent4"/>
          </a:buClr>
          <a:defRPr sz="1400" dirty="0" err="1" smtClean="0">
            <a:solidFill>
              <a:schemeClr val="tx1"/>
            </a:solidFill>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buClr>
            <a:schemeClr val="accent4"/>
          </a:buClr>
          <a:buSzPct val="100000"/>
          <a:defRPr sz="1400" b="1" dirty="0" err="1" smtClean="0">
            <a:cs typeface="Arial" pitchFamily="34" charset="0"/>
          </a:defRPr>
        </a:defPPr>
      </a:lstStyle>
    </a:txDef>
  </a:objectDefaults>
  <a:extraClrSchemeLst/>
</a:theme>
</file>

<file path=ppt/theme/theme6.xml><?xml version="1.0" encoding="utf-8"?>
<a:theme xmlns:a="http://schemas.openxmlformats.org/drawingml/2006/main" name="3_blank">
  <a:themeElements>
    <a:clrScheme name="Tigo-une">
      <a:dk1>
        <a:srgbClr val="000000"/>
      </a:dk1>
      <a:lt1>
        <a:srgbClr val="FFFFFF"/>
      </a:lt1>
      <a:dk2>
        <a:srgbClr val="005697"/>
      </a:dk2>
      <a:lt2>
        <a:srgbClr val="8AA7D6"/>
      </a:lt2>
      <a:accent1>
        <a:srgbClr val="005697"/>
      </a:accent1>
      <a:accent2>
        <a:srgbClr val="3C66AA"/>
      </a:accent2>
      <a:accent3>
        <a:srgbClr val="8AA7D6"/>
      </a:accent3>
      <a:accent4>
        <a:srgbClr val="E41A22"/>
      </a:accent4>
      <a:accent5>
        <a:srgbClr val="E9434B"/>
      </a:accent5>
      <a:accent6>
        <a:srgbClr val="EE6C72"/>
      </a:accent6>
      <a:hlink>
        <a:srgbClr val="005697"/>
      </a:hlink>
      <a:folHlink>
        <a:srgbClr val="E41A22"/>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9525">
          <a:solidFill>
            <a:schemeClr val="accent3"/>
          </a:solidFill>
        </a:ln>
        <a:effectLst/>
      </a:spPr>
      <a:bodyPr tIns="90000" bIns="90000" rtlCol="0" anchor="ctr" anchorCtr="0"/>
      <a:lstStyle>
        <a:defPPr algn="ctr">
          <a:buClr>
            <a:schemeClr val="accent4"/>
          </a:buClr>
          <a:defRPr sz="1400" dirty="0" err="1" smtClean="0">
            <a:solidFill>
              <a:schemeClr val="tx1"/>
            </a:solidFill>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tIns="90000" bIns="90000" rtlCol="0" anchor="t">
        <a:spAutoFit/>
      </a:bodyPr>
      <a:lstStyle>
        <a:defPPr>
          <a:buClr>
            <a:schemeClr val="accent4"/>
          </a:buClr>
          <a:buSzPct val="100000"/>
          <a:defRPr sz="1400" b="1" dirty="0" err="1" smtClean="0">
            <a:cs typeface="Arial" pitchFamily="34" charset="0"/>
          </a:defRPr>
        </a:defPPr>
      </a:lstStyle>
    </a:txDef>
  </a:objectDefaults>
  <a:extraClrSchemeLst/>
</a:theme>
</file>

<file path=ppt/theme/theme7.xml><?xml version="1.0" encoding="utf-8"?>
<a:theme xmlns:a="http://schemas.openxmlformats.org/drawingml/2006/main" name="Diseño personalizado">
  <a:themeElements>
    <a:clrScheme name="UNE TIGO">
      <a:dk1>
        <a:srgbClr val="393939"/>
      </a:dk1>
      <a:lt1>
        <a:sysClr val="window" lastClr="FFFFFF"/>
      </a:lt1>
      <a:dk2>
        <a:srgbClr val="002D54"/>
      </a:dk2>
      <a:lt2>
        <a:srgbClr val="EAEAEA"/>
      </a:lt2>
      <a:accent1>
        <a:srgbClr val="005092"/>
      </a:accent1>
      <a:accent2>
        <a:srgbClr val="DC0814"/>
      </a:accent2>
      <a:accent3>
        <a:srgbClr val="589BDE"/>
      </a:accent3>
      <a:accent4>
        <a:srgbClr val="81000D"/>
      </a:accent4>
      <a:accent5>
        <a:srgbClr val="AFAFAF"/>
      </a:accent5>
      <a:accent6>
        <a:srgbClr val="FD963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3_Diseño personalizado">
  <a:themeElements>
    <a:clrScheme name="TigoUNE">
      <a:dk1>
        <a:sysClr val="windowText" lastClr="000000"/>
      </a:dk1>
      <a:lt1>
        <a:sysClr val="window" lastClr="FFFFFF"/>
      </a:lt1>
      <a:dk2>
        <a:srgbClr val="003D75"/>
      </a:dk2>
      <a:lt2>
        <a:srgbClr val="CA1925"/>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1_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72390</TotalTime>
  <Words>1597</Words>
  <Application>Microsoft Office PowerPoint</Application>
  <PresentationFormat>Presentación en pantalla (4:3)</PresentationFormat>
  <Paragraphs>300</Paragraphs>
  <Slides>22</Slides>
  <Notes>0</Notes>
  <HiddenSlides>0</HiddenSlides>
  <MMClips>0</MMClips>
  <ScaleCrop>false</ScaleCrop>
  <HeadingPairs>
    <vt:vector size="6" baseType="variant">
      <vt:variant>
        <vt:lpstr>Tema</vt:lpstr>
      </vt:variant>
      <vt:variant>
        <vt:i4>26</vt:i4>
      </vt:variant>
      <vt:variant>
        <vt:lpstr>Servidores OLE incrustados</vt:lpstr>
      </vt:variant>
      <vt:variant>
        <vt:i4>1</vt:i4>
      </vt:variant>
      <vt:variant>
        <vt:lpstr>Títulos de diapositiva</vt:lpstr>
      </vt:variant>
      <vt:variant>
        <vt:i4>22</vt:i4>
      </vt:variant>
    </vt:vector>
  </HeadingPairs>
  <TitlesOfParts>
    <vt:vector size="49" baseType="lpstr">
      <vt:lpstr>1_Tema de Office</vt:lpstr>
      <vt:lpstr>2_Tema de Office</vt:lpstr>
      <vt:lpstr>blank</vt:lpstr>
      <vt:lpstr>1_blank</vt:lpstr>
      <vt:lpstr>2_blank</vt:lpstr>
      <vt:lpstr>3_blank</vt:lpstr>
      <vt:lpstr>Diseño personalizado</vt:lpstr>
      <vt:lpstr>3_Diseño personalizado</vt:lpstr>
      <vt:lpstr>1_Diseño personalizado</vt:lpstr>
      <vt:lpstr>2_Diseño personalizado</vt:lpstr>
      <vt:lpstr>4_Diseño personalizado</vt:lpstr>
      <vt:lpstr>5_Diseño personalizado</vt:lpstr>
      <vt:lpstr>6_Diseño personalizado</vt:lpstr>
      <vt:lpstr>7_Diseño personalizado</vt:lpstr>
      <vt:lpstr>8_Diseño personalizado</vt:lpstr>
      <vt:lpstr>9_Diseño personalizado</vt:lpstr>
      <vt:lpstr>10_Diseño personalizado</vt:lpstr>
      <vt:lpstr>11_Diseño personalizado</vt:lpstr>
      <vt:lpstr>12_Diseño personalizado</vt:lpstr>
      <vt:lpstr>13_Diseño personalizado</vt:lpstr>
      <vt:lpstr>14_Diseño personalizado</vt:lpstr>
      <vt:lpstr>15_Diseño personalizado</vt:lpstr>
      <vt:lpstr>16_Diseño personalizado</vt:lpstr>
      <vt:lpstr>17_Diseño personalizado</vt:lpstr>
      <vt:lpstr>18_Diseño personalizado</vt:lpstr>
      <vt:lpstr>19_Diseño personalizado</vt:lpstr>
      <vt:lpstr>think-cell Slide</vt:lpstr>
      <vt:lpstr> SARLAFT - Sistema de administración de riesgos de Lavado de activos y Financiación del terrorismo  ITPAM 95467</vt:lpstr>
      <vt:lpstr>Descripción</vt:lpstr>
      <vt:lpstr>El Requerimiento</vt:lpstr>
      <vt:lpstr>El Requerimiento</vt:lpstr>
      <vt:lpstr>El Requerimiento(detalle, cont)</vt:lpstr>
      <vt:lpstr>El Requerimiento(detalle cont.)</vt:lpstr>
      <vt:lpstr>La propuesta general</vt:lpstr>
      <vt:lpstr>Diapositiva 8</vt:lpstr>
      <vt:lpstr>Requerimiento 2 y 3</vt:lpstr>
      <vt:lpstr>Requerimiento 4</vt:lpstr>
      <vt:lpstr>Arquitectura y/o topología  de la solución</vt:lpstr>
      <vt:lpstr>SARLAFT: Proceso de descarga de listas  y consolidación de Consultas</vt:lpstr>
      <vt:lpstr>Diapositiva 13</vt:lpstr>
      <vt:lpstr>Requisitos 2: Cont.</vt:lpstr>
      <vt:lpstr>Formulario de consultas manuales</vt:lpstr>
      <vt:lpstr>Página de resultado individual</vt:lpstr>
      <vt:lpstr>Página de resultado de consulta por grupos</vt:lpstr>
      <vt:lpstr>Portal de Administracion Sarlaft</vt:lpstr>
      <vt:lpstr>Diapositiva 19</vt:lpstr>
      <vt:lpstr>Diapositiva 20</vt:lpstr>
      <vt:lpstr>SARLAFT: Bases de datos</vt:lpstr>
      <vt:lpstr>Diapositiva 22</vt:lpstr>
    </vt:vector>
  </TitlesOfParts>
  <Company>UNE EPM Telecomunicaciones S.A.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Mariano Gonzalez Atehortua</dc:creator>
  <cp:lastModifiedBy>airal</cp:lastModifiedBy>
  <cp:revision>379</cp:revision>
  <dcterms:created xsi:type="dcterms:W3CDTF">2013-05-27T19:35:34Z</dcterms:created>
  <dcterms:modified xsi:type="dcterms:W3CDTF">2015-06-02T20:19:41Z</dcterms:modified>
</cp:coreProperties>
</file>