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BE82D-A1F5-A440-B76E-DC5A59D03E18}" v="123" dt="2023-09-16T21:58:00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Gruhn" userId="3bc36f80-60ee-4ed5-a605-94c4c23e9e3d" providerId="ADAL" clId="{DB5BE82D-A1F5-A440-B76E-DC5A59D03E18}"/>
    <pc:docChg chg="undo redo custSel modSld">
      <pc:chgData name="Carl Gruhn" userId="3bc36f80-60ee-4ed5-a605-94c4c23e9e3d" providerId="ADAL" clId="{DB5BE82D-A1F5-A440-B76E-DC5A59D03E18}" dt="2023-09-17T22:20:51.626" v="1190" actId="20577"/>
      <pc:docMkLst>
        <pc:docMk/>
      </pc:docMkLst>
      <pc:sldChg chg="modSp">
        <pc:chgData name="Carl Gruhn" userId="3bc36f80-60ee-4ed5-a605-94c4c23e9e3d" providerId="ADAL" clId="{DB5BE82D-A1F5-A440-B76E-DC5A59D03E18}" dt="2023-09-17T21:34:33.969" v="680" actId="20577"/>
        <pc:sldMkLst>
          <pc:docMk/>
          <pc:sldMk cId="2225635634" sldId="256"/>
        </pc:sldMkLst>
        <pc:spChg chg="mod">
          <ac:chgData name="Carl Gruhn" userId="3bc36f80-60ee-4ed5-a605-94c4c23e9e3d" providerId="ADAL" clId="{DB5BE82D-A1F5-A440-B76E-DC5A59D03E18}" dt="2023-09-17T21:34:33.969" v="680" actId="20577"/>
          <ac:spMkLst>
            <pc:docMk/>
            <pc:sldMk cId="2225635634" sldId="256"/>
            <ac:spMk id="2" creationId="{71F33CA5-3EAF-9484-79F8-DCD86BDF9B5C}"/>
          </ac:spMkLst>
        </pc:spChg>
        <pc:spChg chg="mod">
          <ac:chgData name="Carl Gruhn" userId="3bc36f80-60ee-4ed5-a605-94c4c23e9e3d" providerId="ADAL" clId="{DB5BE82D-A1F5-A440-B76E-DC5A59D03E18}" dt="2023-09-17T21:33:59.026" v="649" actId="20577"/>
          <ac:spMkLst>
            <pc:docMk/>
            <pc:sldMk cId="2225635634" sldId="256"/>
            <ac:spMk id="3" creationId="{26C540EC-34E4-D202-BA53-36C2CD6307E5}"/>
          </ac:spMkLst>
        </pc:spChg>
      </pc:sldChg>
      <pc:sldChg chg="addSp delSp modSp">
        <pc:chgData name="Carl Gruhn" userId="3bc36f80-60ee-4ed5-a605-94c4c23e9e3d" providerId="ADAL" clId="{DB5BE82D-A1F5-A440-B76E-DC5A59D03E18}" dt="2023-09-17T21:41:26.207" v="804" actId="20577"/>
        <pc:sldMkLst>
          <pc:docMk/>
          <pc:sldMk cId="3164352374" sldId="257"/>
        </pc:sldMkLst>
        <pc:spChg chg="mod">
          <ac:chgData name="Carl Gruhn" userId="3bc36f80-60ee-4ed5-a605-94c4c23e9e3d" providerId="ADAL" clId="{DB5BE82D-A1F5-A440-B76E-DC5A59D03E18}" dt="2023-09-17T21:41:26.207" v="804" actId="20577"/>
          <ac:spMkLst>
            <pc:docMk/>
            <pc:sldMk cId="3164352374" sldId="257"/>
            <ac:spMk id="3" creationId="{6510C036-5CA0-F9F0-6BF9-2E1BD2A7E53F}"/>
          </ac:spMkLst>
        </pc:spChg>
        <pc:inkChg chg="add del">
          <ac:chgData name="Carl Gruhn" userId="3bc36f80-60ee-4ed5-a605-94c4c23e9e3d" providerId="ADAL" clId="{DB5BE82D-A1F5-A440-B76E-DC5A59D03E18}" dt="2023-09-16T21:19:22.712" v="7"/>
          <ac:inkMkLst>
            <pc:docMk/>
            <pc:sldMk cId="3164352374" sldId="257"/>
            <ac:inkMk id="4" creationId="{98426F89-A1D1-4BF2-CB99-7FDDB8BEFB3C}"/>
          </ac:inkMkLst>
        </pc:inkChg>
        <pc:inkChg chg="add del">
          <ac:chgData name="Carl Gruhn" userId="3bc36f80-60ee-4ed5-a605-94c4c23e9e3d" providerId="ADAL" clId="{DB5BE82D-A1F5-A440-B76E-DC5A59D03E18}" dt="2023-09-16T21:19:22.184" v="6"/>
          <ac:inkMkLst>
            <pc:docMk/>
            <pc:sldMk cId="3164352374" sldId="257"/>
            <ac:inkMk id="5" creationId="{26795A22-1E1C-D0C3-0881-0FB47E764509}"/>
          </ac:inkMkLst>
        </pc:inkChg>
        <pc:inkChg chg="add del">
          <ac:chgData name="Carl Gruhn" userId="3bc36f80-60ee-4ed5-a605-94c4c23e9e3d" providerId="ADAL" clId="{DB5BE82D-A1F5-A440-B76E-DC5A59D03E18}" dt="2023-09-16T21:19:21.586" v="5"/>
          <ac:inkMkLst>
            <pc:docMk/>
            <pc:sldMk cId="3164352374" sldId="257"/>
            <ac:inkMk id="6" creationId="{F74B61D6-361F-043A-7E97-DB3E4B222A4F}"/>
          </ac:inkMkLst>
        </pc:inkChg>
        <pc:inkChg chg="add del reco">
          <ac:chgData name="Carl Gruhn" userId="3bc36f80-60ee-4ed5-a605-94c4c23e9e3d" providerId="ADAL" clId="{DB5BE82D-A1F5-A440-B76E-DC5A59D03E18}" dt="2023-09-16T21:19:21.586" v="5"/>
          <ac:inkMkLst>
            <pc:docMk/>
            <pc:sldMk cId="3164352374" sldId="257"/>
            <ac:inkMk id="7" creationId="{C0178321-DF24-8FED-4765-96E691BBDFC0}"/>
          </ac:inkMkLst>
        </pc:inkChg>
      </pc:sldChg>
      <pc:sldChg chg="addSp delSp modSp mod modClrScheme chgLayout">
        <pc:chgData name="Carl Gruhn" userId="3bc36f80-60ee-4ed5-a605-94c4c23e9e3d" providerId="ADAL" clId="{DB5BE82D-A1F5-A440-B76E-DC5A59D03E18}" dt="2023-09-17T21:31:19.020" v="572" actId="478"/>
        <pc:sldMkLst>
          <pc:docMk/>
          <pc:sldMk cId="511068068" sldId="258"/>
        </pc:sldMkLst>
        <pc:spChg chg="mod ord">
          <ac:chgData name="Carl Gruhn" userId="3bc36f80-60ee-4ed5-a605-94c4c23e9e3d" providerId="ADAL" clId="{DB5BE82D-A1F5-A440-B76E-DC5A59D03E18}" dt="2023-09-17T21:31:11.350" v="570" actId="700"/>
          <ac:spMkLst>
            <pc:docMk/>
            <pc:sldMk cId="511068068" sldId="258"/>
            <ac:spMk id="2" creationId="{9E4FACA2-22B5-E38A-394E-256B6F1DA067}"/>
          </ac:spMkLst>
        </pc:spChg>
        <pc:spChg chg="del mod ord">
          <ac:chgData name="Carl Gruhn" userId="3bc36f80-60ee-4ed5-a605-94c4c23e9e3d" providerId="ADAL" clId="{DB5BE82D-A1F5-A440-B76E-DC5A59D03E18}" dt="2023-09-17T21:19:16.878" v="174"/>
          <ac:spMkLst>
            <pc:docMk/>
            <pc:sldMk cId="511068068" sldId="258"/>
            <ac:spMk id="3" creationId="{88E0A0D1-12E2-FB7B-8369-86DA972118FC}"/>
          </ac:spMkLst>
        </pc:spChg>
        <pc:spChg chg="add del mod ord">
          <ac:chgData name="Carl Gruhn" userId="3bc36f80-60ee-4ed5-a605-94c4c23e9e3d" providerId="ADAL" clId="{DB5BE82D-A1F5-A440-B76E-DC5A59D03E18}" dt="2023-09-17T21:31:19.020" v="572" actId="478"/>
          <ac:spMkLst>
            <pc:docMk/>
            <pc:sldMk cId="511068068" sldId="258"/>
            <ac:spMk id="4" creationId="{23AFE6D7-6F14-F88C-196B-0B9BFF0BC226}"/>
          </ac:spMkLst>
        </pc:spChg>
        <pc:spChg chg="add del mod ord">
          <ac:chgData name="Carl Gruhn" userId="3bc36f80-60ee-4ed5-a605-94c4c23e9e3d" providerId="ADAL" clId="{DB5BE82D-A1F5-A440-B76E-DC5A59D03E18}" dt="2023-09-17T21:31:14.944" v="571" actId="478"/>
          <ac:spMkLst>
            <pc:docMk/>
            <pc:sldMk cId="511068068" sldId="258"/>
            <ac:spMk id="5" creationId="{E40F1BC2-52B7-983B-EDCC-4202DD1FEE10}"/>
          </ac:spMkLst>
        </pc:spChg>
        <pc:spChg chg="add del mod ord">
          <ac:chgData name="Carl Gruhn" userId="3bc36f80-60ee-4ed5-a605-94c4c23e9e3d" providerId="ADAL" clId="{DB5BE82D-A1F5-A440-B76E-DC5A59D03E18}" dt="2023-09-17T21:31:11.350" v="570" actId="700"/>
          <ac:spMkLst>
            <pc:docMk/>
            <pc:sldMk cId="511068068" sldId="258"/>
            <ac:spMk id="6" creationId="{EC4B3AB3-B164-2E60-5370-74A97D4095D0}"/>
          </ac:spMkLst>
        </pc:spChg>
        <pc:graphicFrameChg chg="add del mod ord modGraphic">
          <ac:chgData name="Carl Gruhn" userId="3bc36f80-60ee-4ed5-a605-94c4c23e9e3d" providerId="ADAL" clId="{DB5BE82D-A1F5-A440-B76E-DC5A59D03E18}" dt="2023-09-17T21:15:25.834" v="140"/>
          <ac:graphicFrameMkLst>
            <pc:docMk/>
            <pc:sldMk cId="511068068" sldId="258"/>
            <ac:graphicFrameMk id="7" creationId="{EDBC7ACB-FFA6-A7DE-B7ED-0820A450E83A}"/>
          </ac:graphicFrameMkLst>
        </pc:graphicFrameChg>
        <pc:graphicFrameChg chg="add del mod ord modGraphic">
          <ac:chgData name="Carl Gruhn" userId="3bc36f80-60ee-4ed5-a605-94c4c23e9e3d" providerId="ADAL" clId="{DB5BE82D-A1F5-A440-B76E-DC5A59D03E18}" dt="2023-09-17T21:16:14.669" v="146"/>
          <ac:graphicFrameMkLst>
            <pc:docMk/>
            <pc:sldMk cId="511068068" sldId="258"/>
            <ac:graphicFrameMk id="10" creationId="{4CE1D91B-05B3-7117-CF17-FB2019ED2B15}"/>
          </ac:graphicFrameMkLst>
        </pc:graphicFrameChg>
        <pc:graphicFrameChg chg="add mod ord modGraphic">
          <ac:chgData name="Carl Gruhn" userId="3bc36f80-60ee-4ed5-a605-94c4c23e9e3d" providerId="ADAL" clId="{DB5BE82D-A1F5-A440-B76E-DC5A59D03E18}" dt="2023-09-17T21:31:11.350" v="570" actId="700"/>
          <ac:graphicFrameMkLst>
            <pc:docMk/>
            <pc:sldMk cId="511068068" sldId="258"/>
            <ac:graphicFrameMk id="11" creationId="{70DAFCC1-271D-6C2E-6013-7DA386DEAE0A}"/>
          </ac:graphicFrameMkLst>
        </pc:graphicFrameChg>
        <pc:inkChg chg="add del">
          <ac:chgData name="Carl Gruhn" userId="3bc36f80-60ee-4ed5-a605-94c4c23e9e3d" providerId="ADAL" clId="{DB5BE82D-A1F5-A440-B76E-DC5A59D03E18}" dt="2023-09-17T21:15:33.330" v="144"/>
          <ac:inkMkLst>
            <pc:docMk/>
            <pc:sldMk cId="511068068" sldId="258"/>
            <ac:inkMk id="8" creationId="{60944102-CC13-4807-ECF0-39D089077168}"/>
          </ac:inkMkLst>
        </pc:inkChg>
        <pc:inkChg chg="add del">
          <ac:chgData name="Carl Gruhn" userId="3bc36f80-60ee-4ed5-a605-94c4c23e9e3d" providerId="ADAL" clId="{DB5BE82D-A1F5-A440-B76E-DC5A59D03E18}" dt="2023-09-17T21:15:32.977" v="143"/>
          <ac:inkMkLst>
            <pc:docMk/>
            <pc:sldMk cId="511068068" sldId="258"/>
            <ac:inkMk id="9" creationId="{58B435D8-333F-392E-DC51-2994B9A4B826}"/>
          </ac:inkMkLst>
        </pc:inkChg>
        <pc:cxnChg chg="add del mod">
          <ac:chgData name="Carl Gruhn" userId="3bc36f80-60ee-4ed5-a605-94c4c23e9e3d" providerId="ADAL" clId="{DB5BE82D-A1F5-A440-B76E-DC5A59D03E18}" dt="2023-09-17T21:24:00.495" v="236" actId="478"/>
          <ac:cxnSpMkLst>
            <pc:docMk/>
            <pc:sldMk cId="511068068" sldId="258"/>
            <ac:cxnSpMk id="12" creationId="{96FD7D90-E227-A77F-C6D2-A9B618C1D5F8}"/>
          </ac:cxnSpMkLst>
        </pc:cxnChg>
      </pc:sldChg>
      <pc:sldChg chg="modSp">
        <pc:chgData name="Carl Gruhn" userId="3bc36f80-60ee-4ed5-a605-94c4c23e9e3d" providerId="ADAL" clId="{DB5BE82D-A1F5-A440-B76E-DC5A59D03E18}" dt="2023-09-17T22:20:51.626" v="1190" actId="20577"/>
        <pc:sldMkLst>
          <pc:docMk/>
          <pc:sldMk cId="3942605585" sldId="261"/>
        </pc:sldMkLst>
        <pc:spChg chg="mod">
          <ac:chgData name="Carl Gruhn" userId="3bc36f80-60ee-4ed5-a605-94c4c23e9e3d" providerId="ADAL" clId="{DB5BE82D-A1F5-A440-B76E-DC5A59D03E18}" dt="2023-09-17T22:20:51.626" v="1190" actId="20577"/>
          <ac:spMkLst>
            <pc:docMk/>
            <pc:sldMk cId="3942605585" sldId="261"/>
            <ac:spMk id="3" creationId="{B2FA5F9B-D172-8017-1DF1-D16E0711A976}"/>
          </ac:spMkLst>
        </pc:spChg>
      </pc:sldChg>
      <pc:sldChg chg="addSp modSp mod modClrScheme chgLayout">
        <pc:chgData name="Carl Gruhn" userId="3bc36f80-60ee-4ed5-a605-94c4c23e9e3d" providerId="ADAL" clId="{DB5BE82D-A1F5-A440-B76E-DC5A59D03E18}" dt="2023-09-17T22:15:53.792" v="1015" actId="20577"/>
        <pc:sldMkLst>
          <pc:docMk/>
          <pc:sldMk cId="1948514249" sldId="263"/>
        </pc:sldMkLst>
        <pc:spChg chg="mod ord">
          <ac:chgData name="Carl Gruhn" userId="3bc36f80-60ee-4ed5-a605-94c4c23e9e3d" providerId="ADAL" clId="{DB5BE82D-A1F5-A440-B76E-DC5A59D03E18}" dt="2023-09-17T22:06:28.010" v="806" actId="700"/>
          <ac:spMkLst>
            <pc:docMk/>
            <pc:sldMk cId="1948514249" sldId="263"/>
            <ac:spMk id="2" creationId="{5A176830-FE80-11D5-BB93-88FB12715141}"/>
          </ac:spMkLst>
        </pc:spChg>
        <pc:spChg chg="mod ord">
          <ac:chgData name="Carl Gruhn" userId="3bc36f80-60ee-4ed5-a605-94c4c23e9e3d" providerId="ADAL" clId="{DB5BE82D-A1F5-A440-B76E-DC5A59D03E18}" dt="2023-09-17T22:15:53.792" v="1015" actId="20577"/>
          <ac:spMkLst>
            <pc:docMk/>
            <pc:sldMk cId="1948514249" sldId="263"/>
            <ac:spMk id="3" creationId="{C86591A2-48DA-DA60-217E-7435CA77C7DC}"/>
          </ac:spMkLst>
        </pc:spChg>
        <pc:spChg chg="add mod ord">
          <ac:chgData name="Carl Gruhn" userId="3bc36f80-60ee-4ed5-a605-94c4c23e9e3d" providerId="ADAL" clId="{DB5BE82D-A1F5-A440-B76E-DC5A59D03E18}" dt="2023-09-17T22:14:29.973" v="995" actId="20577"/>
          <ac:spMkLst>
            <pc:docMk/>
            <pc:sldMk cId="1948514249" sldId="263"/>
            <ac:spMk id="4" creationId="{A2F1B144-C118-C96B-6ADE-91D5780F7FA1}"/>
          </ac:spMkLst>
        </pc:spChg>
        <pc:spChg chg="add mod ord">
          <ac:chgData name="Carl Gruhn" userId="3bc36f80-60ee-4ed5-a605-94c4c23e9e3d" providerId="ADAL" clId="{DB5BE82D-A1F5-A440-B76E-DC5A59D03E18}" dt="2023-09-17T22:13:37.995" v="959" actId="113"/>
          <ac:spMkLst>
            <pc:docMk/>
            <pc:sldMk cId="1948514249" sldId="263"/>
            <ac:spMk id="5" creationId="{11EACF58-4AC3-8186-0DCD-E06CE852A227}"/>
          </ac:spMkLst>
        </pc:spChg>
        <pc:spChg chg="add mod ord">
          <ac:chgData name="Carl Gruhn" userId="3bc36f80-60ee-4ed5-a605-94c4c23e9e3d" providerId="ADAL" clId="{DB5BE82D-A1F5-A440-B76E-DC5A59D03E18}" dt="2023-09-17T22:14:12.703" v="966" actId="255"/>
          <ac:spMkLst>
            <pc:docMk/>
            <pc:sldMk cId="1948514249" sldId="263"/>
            <ac:spMk id="6" creationId="{CBD27BB6-B22F-E4C0-C412-16186CC536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3BF1B-BA19-2945-B861-CFF35C811E74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2B4BA4A-D83B-8241-BF3F-ED8F4A934D25}">
      <dgm:prSet phldrT="[Text]" phldr="0"/>
      <dgm:spPr/>
      <dgm:t>
        <a:bodyPr/>
        <a:lstStyle/>
        <a:p>
          <a:r>
            <a:rPr lang="en-US" dirty="0"/>
            <a:t>Baltimore, MD</a:t>
          </a:r>
        </a:p>
      </dgm:t>
    </dgm:pt>
    <dgm:pt modelId="{50786B5A-1EF8-ED4F-875D-166B65184CBB}" type="parTrans" cxnId="{20B7209C-77A7-2D48-8D63-DE2ECD4CE8C3}">
      <dgm:prSet/>
      <dgm:spPr/>
      <dgm:t>
        <a:bodyPr/>
        <a:lstStyle/>
        <a:p>
          <a:endParaRPr lang="en-US"/>
        </a:p>
      </dgm:t>
    </dgm:pt>
    <dgm:pt modelId="{C1AE8080-4D71-9D4C-9E42-993D3F1DAB3D}" type="sibTrans" cxnId="{20B7209C-77A7-2D48-8D63-DE2ECD4CE8C3}">
      <dgm:prSet/>
      <dgm:spPr/>
      <dgm:t>
        <a:bodyPr/>
        <a:lstStyle/>
        <a:p>
          <a:endParaRPr lang="en-US"/>
        </a:p>
      </dgm:t>
    </dgm:pt>
    <dgm:pt modelId="{249F755A-958B-E74D-9DA5-55C679E3E013}">
      <dgm:prSet phldrT="[Text]" phldr="0"/>
      <dgm:spPr/>
      <dgm:t>
        <a:bodyPr/>
        <a:lstStyle/>
        <a:p>
          <a:r>
            <a:rPr lang="en-US" dirty="0"/>
            <a:t>Toledo, OH</a:t>
          </a:r>
        </a:p>
      </dgm:t>
    </dgm:pt>
    <dgm:pt modelId="{A7EEBF88-DB11-C048-9E71-D64E0955EF03}" type="parTrans" cxnId="{9F3A6D28-2B93-3B40-89FB-C855368061C9}">
      <dgm:prSet/>
      <dgm:spPr/>
      <dgm:t>
        <a:bodyPr/>
        <a:lstStyle/>
        <a:p>
          <a:endParaRPr lang="en-US"/>
        </a:p>
      </dgm:t>
    </dgm:pt>
    <dgm:pt modelId="{EF706E70-BF2A-3A4B-9332-81062AB8B6A0}" type="sibTrans" cxnId="{9F3A6D28-2B93-3B40-89FB-C855368061C9}">
      <dgm:prSet/>
      <dgm:spPr/>
      <dgm:t>
        <a:bodyPr/>
        <a:lstStyle/>
        <a:p>
          <a:endParaRPr lang="en-US"/>
        </a:p>
      </dgm:t>
    </dgm:pt>
    <dgm:pt modelId="{5BA88785-2B97-1F47-81D6-74AAA8BF3867}">
      <dgm:prSet phldrT="[Text]" phldr="0"/>
      <dgm:spPr/>
      <dgm:t>
        <a:bodyPr/>
        <a:lstStyle/>
        <a:p>
          <a:r>
            <a:rPr lang="en-US" dirty="0"/>
            <a:t>Pittsburgh, PA</a:t>
          </a:r>
        </a:p>
      </dgm:t>
    </dgm:pt>
    <dgm:pt modelId="{25CA60B4-4973-184F-B623-C29D44D6774C}" type="parTrans" cxnId="{B8D6104F-B55F-B84E-A125-8FB477347613}">
      <dgm:prSet/>
      <dgm:spPr/>
      <dgm:t>
        <a:bodyPr/>
        <a:lstStyle/>
        <a:p>
          <a:endParaRPr lang="en-US"/>
        </a:p>
      </dgm:t>
    </dgm:pt>
    <dgm:pt modelId="{34252B01-C07B-FF43-80A0-00F9DABC07CB}" type="sibTrans" cxnId="{B8D6104F-B55F-B84E-A125-8FB477347613}">
      <dgm:prSet/>
      <dgm:spPr/>
      <dgm:t>
        <a:bodyPr/>
        <a:lstStyle/>
        <a:p>
          <a:endParaRPr lang="en-US"/>
        </a:p>
      </dgm:t>
    </dgm:pt>
    <dgm:pt modelId="{AC05DF88-56F2-A94E-8A0F-27D14F24C350}">
      <dgm:prSet phldrT="[Text]" phldr="0"/>
      <dgm:spPr/>
      <dgm:t>
        <a:bodyPr/>
        <a:lstStyle/>
        <a:p>
          <a:r>
            <a:rPr lang="en-US"/>
            <a:t>Mechanical Engineering B.S.</a:t>
          </a:r>
          <a:endParaRPr lang="en-US" dirty="0"/>
        </a:p>
      </dgm:t>
    </dgm:pt>
    <dgm:pt modelId="{7E42407C-A105-0A46-B0B6-CBD70496174F}" type="parTrans" cxnId="{2268E6D3-116B-984E-A7DD-06EABEE8592F}">
      <dgm:prSet/>
      <dgm:spPr/>
    </dgm:pt>
    <dgm:pt modelId="{00EFECDF-BD89-2948-BE61-1FE3F8A442F9}" type="sibTrans" cxnId="{2268E6D3-116B-984E-A7DD-06EABEE8592F}">
      <dgm:prSet/>
      <dgm:spPr/>
    </dgm:pt>
    <dgm:pt modelId="{DFF06CDB-120B-1341-84F6-D4F39788F8FA}">
      <dgm:prSet phldrT="[Text]" phldr="0"/>
      <dgm:spPr/>
      <dgm:t>
        <a:bodyPr/>
        <a:lstStyle/>
        <a:p>
          <a:r>
            <a:rPr lang="en-US"/>
            <a:t>Computer Science B.S.</a:t>
          </a:r>
          <a:endParaRPr lang="en-US" dirty="0"/>
        </a:p>
      </dgm:t>
    </dgm:pt>
    <dgm:pt modelId="{D14C719C-7B4F-2442-B3E4-74CB24E46996}" type="parTrans" cxnId="{A43BC05B-FC96-2E4A-B369-87387A59A138}">
      <dgm:prSet/>
      <dgm:spPr/>
    </dgm:pt>
    <dgm:pt modelId="{9F217985-4A34-E949-ADAF-C9DC7C0AF7A2}" type="sibTrans" cxnId="{A43BC05B-FC96-2E4A-B369-87387A59A138}">
      <dgm:prSet/>
      <dgm:spPr/>
    </dgm:pt>
    <dgm:pt modelId="{2E428C7B-F649-7547-B261-B26257251E12}">
      <dgm:prSet phldrT="[Text]" phldr="0"/>
      <dgm:spPr/>
      <dgm:t>
        <a:bodyPr/>
        <a:lstStyle/>
        <a:p>
          <a:r>
            <a:rPr lang="en-US"/>
            <a:t>Software Engineering MSE</a:t>
          </a:r>
          <a:endParaRPr lang="en-US" dirty="0"/>
        </a:p>
      </dgm:t>
    </dgm:pt>
    <dgm:pt modelId="{B7F8F16F-8D60-844C-B737-1E3BB306DCC3}" type="parTrans" cxnId="{30A0DD0A-880A-B741-863B-1AC8AC2E390F}">
      <dgm:prSet/>
      <dgm:spPr/>
    </dgm:pt>
    <dgm:pt modelId="{FC8A52FA-EDB5-2344-B7A0-EAE4946ADF48}" type="sibTrans" cxnId="{30A0DD0A-880A-B741-863B-1AC8AC2E390F}">
      <dgm:prSet/>
      <dgm:spPr/>
    </dgm:pt>
    <dgm:pt modelId="{217D8B80-5320-5049-87CD-04AC5B93B88D}" type="pres">
      <dgm:prSet presAssocID="{1B63BF1B-BA19-2945-B861-CFF35C811E74}" presName="rootnode" presStyleCnt="0">
        <dgm:presLayoutVars>
          <dgm:chMax/>
          <dgm:chPref/>
          <dgm:dir/>
          <dgm:animLvl val="lvl"/>
        </dgm:presLayoutVars>
      </dgm:prSet>
      <dgm:spPr/>
    </dgm:pt>
    <dgm:pt modelId="{08CAAF73-62A7-7B49-95B2-3B1F30CB51CC}" type="pres">
      <dgm:prSet presAssocID="{C2B4BA4A-D83B-8241-BF3F-ED8F4A934D25}" presName="composite" presStyleCnt="0"/>
      <dgm:spPr/>
    </dgm:pt>
    <dgm:pt modelId="{A68A9253-D4E1-DF47-8419-E7E2ECD79D71}" type="pres">
      <dgm:prSet presAssocID="{C2B4BA4A-D83B-8241-BF3F-ED8F4A934D25}" presName="bentUpArrow1" presStyleLbl="alignImgPlace1" presStyleIdx="0" presStyleCnt="2"/>
      <dgm:spPr/>
    </dgm:pt>
    <dgm:pt modelId="{1D30F44B-D05E-C74F-B3AD-9C368FD2F6F1}" type="pres">
      <dgm:prSet presAssocID="{C2B4BA4A-D83B-8241-BF3F-ED8F4A934D2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0C98374-CD4F-B043-A1E8-F5A2D66AD377}" type="pres">
      <dgm:prSet presAssocID="{C2B4BA4A-D83B-8241-BF3F-ED8F4A934D2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A8184A0-1E3C-024A-A0EE-A9C1EC7F3F95}" type="pres">
      <dgm:prSet presAssocID="{C1AE8080-4D71-9D4C-9E42-993D3F1DAB3D}" presName="sibTrans" presStyleCnt="0"/>
      <dgm:spPr/>
    </dgm:pt>
    <dgm:pt modelId="{58271EFA-D648-2B44-B02B-024DB26954A8}" type="pres">
      <dgm:prSet presAssocID="{249F755A-958B-E74D-9DA5-55C679E3E013}" presName="composite" presStyleCnt="0"/>
      <dgm:spPr/>
    </dgm:pt>
    <dgm:pt modelId="{34BCB8D7-2730-CC49-B96B-A40CAC967DEC}" type="pres">
      <dgm:prSet presAssocID="{249F755A-958B-E74D-9DA5-55C679E3E013}" presName="bentUpArrow1" presStyleLbl="alignImgPlace1" presStyleIdx="1" presStyleCnt="2"/>
      <dgm:spPr/>
    </dgm:pt>
    <dgm:pt modelId="{D402BF4A-439C-AF44-A331-8F5002C16A7A}" type="pres">
      <dgm:prSet presAssocID="{249F755A-958B-E74D-9DA5-55C679E3E01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26DA81C-3668-ED4B-AF39-AE8BD6F1DD61}" type="pres">
      <dgm:prSet presAssocID="{249F755A-958B-E74D-9DA5-55C679E3E01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D62681C-3D1C-8B44-B5EF-95CBB4F19269}" type="pres">
      <dgm:prSet presAssocID="{EF706E70-BF2A-3A4B-9332-81062AB8B6A0}" presName="sibTrans" presStyleCnt="0"/>
      <dgm:spPr/>
    </dgm:pt>
    <dgm:pt modelId="{5E890E42-18BA-2F4C-A5A6-2015E0DD196B}" type="pres">
      <dgm:prSet presAssocID="{5BA88785-2B97-1F47-81D6-74AAA8BF3867}" presName="composite" presStyleCnt="0"/>
      <dgm:spPr/>
    </dgm:pt>
    <dgm:pt modelId="{DEAADEED-CC26-2B46-9C63-063B97669F32}" type="pres">
      <dgm:prSet presAssocID="{5BA88785-2B97-1F47-81D6-74AAA8BF386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B11E1A5-BDB6-D94E-9EA5-3C18BCAD3616}" type="pres">
      <dgm:prSet presAssocID="{5BA88785-2B97-1F47-81D6-74AAA8BF386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A857903-64B4-784F-A4F0-38053719892C}" type="presOf" srcId="{1B63BF1B-BA19-2945-B861-CFF35C811E74}" destId="{217D8B80-5320-5049-87CD-04AC5B93B88D}" srcOrd="0" destOrd="0" presId="urn:microsoft.com/office/officeart/2005/8/layout/StepDownProcess"/>
    <dgm:cxn modelId="{30A0DD0A-880A-B741-863B-1AC8AC2E390F}" srcId="{5BA88785-2B97-1F47-81D6-74AAA8BF3867}" destId="{2E428C7B-F649-7547-B261-B26257251E12}" srcOrd="0" destOrd="0" parTransId="{B7F8F16F-8D60-844C-B737-1E3BB306DCC3}" sibTransId="{FC8A52FA-EDB5-2344-B7A0-EAE4946ADF48}"/>
    <dgm:cxn modelId="{6E87320F-463C-3A46-8BA7-D0DF5BC2AD0B}" type="presOf" srcId="{DFF06CDB-120B-1341-84F6-D4F39788F8FA}" destId="{B26DA81C-3668-ED4B-AF39-AE8BD6F1DD61}" srcOrd="0" destOrd="0" presId="urn:microsoft.com/office/officeart/2005/8/layout/StepDownProcess"/>
    <dgm:cxn modelId="{9F3A6D28-2B93-3B40-89FB-C855368061C9}" srcId="{1B63BF1B-BA19-2945-B861-CFF35C811E74}" destId="{249F755A-958B-E74D-9DA5-55C679E3E013}" srcOrd="1" destOrd="0" parTransId="{A7EEBF88-DB11-C048-9E71-D64E0955EF03}" sibTransId="{EF706E70-BF2A-3A4B-9332-81062AB8B6A0}"/>
    <dgm:cxn modelId="{9F7ED743-C93E-D647-80F5-F38E1083BB90}" type="presOf" srcId="{C2B4BA4A-D83B-8241-BF3F-ED8F4A934D25}" destId="{1D30F44B-D05E-C74F-B3AD-9C368FD2F6F1}" srcOrd="0" destOrd="0" presId="urn:microsoft.com/office/officeart/2005/8/layout/StepDownProcess"/>
    <dgm:cxn modelId="{06470C4A-C482-DC43-9B13-477B19482E4A}" type="presOf" srcId="{5BA88785-2B97-1F47-81D6-74AAA8BF3867}" destId="{DEAADEED-CC26-2B46-9C63-063B97669F32}" srcOrd="0" destOrd="0" presId="urn:microsoft.com/office/officeart/2005/8/layout/StepDownProcess"/>
    <dgm:cxn modelId="{B8D6104F-B55F-B84E-A125-8FB477347613}" srcId="{1B63BF1B-BA19-2945-B861-CFF35C811E74}" destId="{5BA88785-2B97-1F47-81D6-74AAA8BF3867}" srcOrd="2" destOrd="0" parTransId="{25CA60B4-4973-184F-B623-C29D44D6774C}" sibTransId="{34252B01-C07B-FF43-80A0-00F9DABC07CB}"/>
    <dgm:cxn modelId="{A43BC05B-FC96-2E4A-B369-87387A59A138}" srcId="{249F755A-958B-E74D-9DA5-55C679E3E013}" destId="{DFF06CDB-120B-1341-84F6-D4F39788F8FA}" srcOrd="0" destOrd="0" parTransId="{D14C719C-7B4F-2442-B3E4-74CB24E46996}" sibTransId="{9F217985-4A34-E949-ADAF-C9DC7C0AF7A2}"/>
    <dgm:cxn modelId="{20B7209C-77A7-2D48-8D63-DE2ECD4CE8C3}" srcId="{1B63BF1B-BA19-2945-B861-CFF35C811E74}" destId="{C2B4BA4A-D83B-8241-BF3F-ED8F4A934D25}" srcOrd="0" destOrd="0" parTransId="{50786B5A-1EF8-ED4F-875D-166B65184CBB}" sibTransId="{C1AE8080-4D71-9D4C-9E42-993D3F1DAB3D}"/>
    <dgm:cxn modelId="{F779329E-07D8-6A47-BA86-84F2DF36242B}" type="presOf" srcId="{2E428C7B-F649-7547-B261-B26257251E12}" destId="{4B11E1A5-BDB6-D94E-9EA5-3C18BCAD3616}" srcOrd="0" destOrd="0" presId="urn:microsoft.com/office/officeart/2005/8/layout/StepDownProcess"/>
    <dgm:cxn modelId="{F84499C4-93AC-5149-90DB-E1E09E68B15C}" type="presOf" srcId="{249F755A-958B-E74D-9DA5-55C679E3E013}" destId="{D402BF4A-439C-AF44-A331-8F5002C16A7A}" srcOrd="0" destOrd="0" presId="urn:microsoft.com/office/officeart/2005/8/layout/StepDownProcess"/>
    <dgm:cxn modelId="{2268E6D3-116B-984E-A7DD-06EABEE8592F}" srcId="{C2B4BA4A-D83B-8241-BF3F-ED8F4A934D25}" destId="{AC05DF88-56F2-A94E-8A0F-27D14F24C350}" srcOrd="0" destOrd="0" parTransId="{7E42407C-A105-0A46-B0B6-CBD70496174F}" sibTransId="{00EFECDF-BD89-2948-BE61-1FE3F8A442F9}"/>
    <dgm:cxn modelId="{4805CBE8-8B27-CF49-989C-365270FD4EBC}" type="presOf" srcId="{AC05DF88-56F2-A94E-8A0F-27D14F24C350}" destId="{50C98374-CD4F-B043-A1E8-F5A2D66AD377}" srcOrd="0" destOrd="0" presId="urn:microsoft.com/office/officeart/2005/8/layout/StepDownProcess"/>
    <dgm:cxn modelId="{CC82075E-D2D0-754E-8D76-D78B63DFC70C}" type="presParOf" srcId="{217D8B80-5320-5049-87CD-04AC5B93B88D}" destId="{08CAAF73-62A7-7B49-95B2-3B1F30CB51CC}" srcOrd="0" destOrd="0" presId="urn:microsoft.com/office/officeart/2005/8/layout/StepDownProcess"/>
    <dgm:cxn modelId="{9967F5B5-9D7C-BC47-844B-79874740D6BE}" type="presParOf" srcId="{08CAAF73-62A7-7B49-95B2-3B1F30CB51CC}" destId="{A68A9253-D4E1-DF47-8419-E7E2ECD79D71}" srcOrd="0" destOrd="0" presId="urn:microsoft.com/office/officeart/2005/8/layout/StepDownProcess"/>
    <dgm:cxn modelId="{94E2C92A-0FBD-B546-9411-26444D45DFCF}" type="presParOf" srcId="{08CAAF73-62A7-7B49-95B2-3B1F30CB51CC}" destId="{1D30F44B-D05E-C74F-B3AD-9C368FD2F6F1}" srcOrd="1" destOrd="0" presId="urn:microsoft.com/office/officeart/2005/8/layout/StepDownProcess"/>
    <dgm:cxn modelId="{DA7F4CFB-2026-EE46-80BE-1940EF802569}" type="presParOf" srcId="{08CAAF73-62A7-7B49-95B2-3B1F30CB51CC}" destId="{50C98374-CD4F-B043-A1E8-F5A2D66AD377}" srcOrd="2" destOrd="0" presId="urn:microsoft.com/office/officeart/2005/8/layout/StepDownProcess"/>
    <dgm:cxn modelId="{DB61EF46-8175-304F-AC14-AFA526C3DDEF}" type="presParOf" srcId="{217D8B80-5320-5049-87CD-04AC5B93B88D}" destId="{AA8184A0-1E3C-024A-A0EE-A9C1EC7F3F95}" srcOrd="1" destOrd="0" presId="urn:microsoft.com/office/officeart/2005/8/layout/StepDownProcess"/>
    <dgm:cxn modelId="{5F100E88-7675-2648-8195-F6FA861DC540}" type="presParOf" srcId="{217D8B80-5320-5049-87CD-04AC5B93B88D}" destId="{58271EFA-D648-2B44-B02B-024DB26954A8}" srcOrd="2" destOrd="0" presId="urn:microsoft.com/office/officeart/2005/8/layout/StepDownProcess"/>
    <dgm:cxn modelId="{AB58B5B7-E87A-604F-96FB-84256D0CA7D3}" type="presParOf" srcId="{58271EFA-D648-2B44-B02B-024DB26954A8}" destId="{34BCB8D7-2730-CC49-B96B-A40CAC967DEC}" srcOrd="0" destOrd="0" presId="urn:microsoft.com/office/officeart/2005/8/layout/StepDownProcess"/>
    <dgm:cxn modelId="{1732F3CA-02C2-4A40-9D36-5287307D46CE}" type="presParOf" srcId="{58271EFA-D648-2B44-B02B-024DB26954A8}" destId="{D402BF4A-439C-AF44-A331-8F5002C16A7A}" srcOrd="1" destOrd="0" presId="urn:microsoft.com/office/officeart/2005/8/layout/StepDownProcess"/>
    <dgm:cxn modelId="{EAE08B71-6638-E445-BFE5-A148088B7D77}" type="presParOf" srcId="{58271EFA-D648-2B44-B02B-024DB26954A8}" destId="{B26DA81C-3668-ED4B-AF39-AE8BD6F1DD61}" srcOrd="2" destOrd="0" presId="urn:microsoft.com/office/officeart/2005/8/layout/StepDownProcess"/>
    <dgm:cxn modelId="{0985B82A-1FD1-A84E-A552-47C9090EAC0B}" type="presParOf" srcId="{217D8B80-5320-5049-87CD-04AC5B93B88D}" destId="{ED62681C-3D1C-8B44-B5EF-95CBB4F19269}" srcOrd="3" destOrd="0" presId="urn:microsoft.com/office/officeart/2005/8/layout/StepDownProcess"/>
    <dgm:cxn modelId="{E37D3F75-CD44-3E4F-B2E5-8119AD048979}" type="presParOf" srcId="{217D8B80-5320-5049-87CD-04AC5B93B88D}" destId="{5E890E42-18BA-2F4C-A5A6-2015E0DD196B}" srcOrd="4" destOrd="0" presId="urn:microsoft.com/office/officeart/2005/8/layout/StepDownProcess"/>
    <dgm:cxn modelId="{CCB45ECC-5EAE-EC4C-A8E1-38B86A166341}" type="presParOf" srcId="{5E890E42-18BA-2F4C-A5A6-2015E0DD196B}" destId="{DEAADEED-CC26-2B46-9C63-063B97669F32}" srcOrd="0" destOrd="0" presId="urn:microsoft.com/office/officeart/2005/8/layout/StepDownProcess"/>
    <dgm:cxn modelId="{846236A5-BFE0-B646-B4C8-882C9CB514AE}" type="presParOf" srcId="{5E890E42-18BA-2F4C-A5A6-2015E0DD196B}" destId="{4B11E1A5-BDB6-D94E-9EA5-3C18BCAD361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A9253-D4E1-DF47-8419-E7E2ECD79D71}">
      <dsp:nvSpPr>
        <dsp:cNvPr id="0" name=""/>
        <dsp:cNvSpPr/>
      </dsp:nvSpPr>
      <dsp:spPr>
        <a:xfrm rot="5400000">
          <a:off x="2351651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30F44B-D05E-C74F-B3AD-9C368FD2F6F1}">
      <dsp:nvSpPr>
        <dsp:cNvPr id="0" name=""/>
        <dsp:cNvSpPr/>
      </dsp:nvSpPr>
      <dsp:spPr>
        <a:xfrm>
          <a:off x="2053759" y="24930"/>
          <a:ext cx="1892792" cy="132489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Baltimore, MD</a:t>
          </a:r>
        </a:p>
      </dsp:txBody>
      <dsp:txXfrm>
        <a:off x="2118447" y="89618"/>
        <a:ext cx="1763416" cy="1195517"/>
      </dsp:txXfrm>
    </dsp:sp>
    <dsp:sp modelId="{50C98374-CD4F-B043-A1E8-F5A2D66AD377}">
      <dsp:nvSpPr>
        <dsp:cNvPr id="0" name=""/>
        <dsp:cNvSpPr/>
      </dsp:nvSpPr>
      <dsp:spPr>
        <a:xfrm>
          <a:off x="3946551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Mechanical Engineering B.S.</a:t>
          </a:r>
          <a:endParaRPr lang="en-US" sz="1600" kern="1200" dirty="0"/>
        </a:p>
      </dsp:txBody>
      <dsp:txXfrm>
        <a:off x="3946551" y="151288"/>
        <a:ext cx="1376636" cy="1070837"/>
      </dsp:txXfrm>
    </dsp:sp>
    <dsp:sp modelId="{34BCB8D7-2730-CC49-B96B-A40CAC967DEC}">
      <dsp:nvSpPr>
        <dsp:cNvPr id="0" name=""/>
        <dsp:cNvSpPr/>
      </dsp:nvSpPr>
      <dsp:spPr>
        <a:xfrm rot="5400000">
          <a:off x="392097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02BF4A-439C-AF44-A331-8F5002C16A7A}">
      <dsp:nvSpPr>
        <dsp:cNvPr id="0" name=""/>
        <dsp:cNvSpPr/>
      </dsp:nvSpPr>
      <dsp:spPr>
        <a:xfrm>
          <a:off x="3623085" y="1513222"/>
          <a:ext cx="1892792" cy="132489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Toledo, OH</a:t>
          </a:r>
        </a:p>
      </dsp:txBody>
      <dsp:txXfrm>
        <a:off x="3687773" y="1577910"/>
        <a:ext cx="1763416" cy="1195517"/>
      </dsp:txXfrm>
    </dsp:sp>
    <dsp:sp modelId="{B26DA81C-3668-ED4B-AF39-AE8BD6F1DD61}">
      <dsp:nvSpPr>
        <dsp:cNvPr id="0" name=""/>
        <dsp:cNvSpPr/>
      </dsp:nvSpPr>
      <dsp:spPr>
        <a:xfrm>
          <a:off x="5515877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Computer Science B.S.</a:t>
          </a:r>
          <a:endParaRPr lang="en-US" sz="1600" kern="1200" dirty="0"/>
        </a:p>
      </dsp:txBody>
      <dsp:txXfrm>
        <a:off x="5515877" y="1639581"/>
        <a:ext cx="1376636" cy="1070837"/>
      </dsp:txXfrm>
    </dsp:sp>
    <dsp:sp modelId="{DEAADEED-CC26-2B46-9C63-063B97669F32}">
      <dsp:nvSpPr>
        <dsp:cNvPr id="0" name=""/>
        <dsp:cNvSpPr/>
      </dsp:nvSpPr>
      <dsp:spPr>
        <a:xfrm>
          <a:off x="5192411" y="3001514"/>
          <a:ext cx="1892792" cy="132489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Pittsburgh, PA</a:t>
          </a:r>
        </a:p>
      </dsp:txBody>
      <dsp:txXfrm>
        <a:off x="5257099" y="3066202"/>
        <a:ext cx="1763416" cy="1195517"/>
      </dsp:txXfrm>
    </dsp:sp>
    <dsp:sp modelId="{4B11E1A5-BDB6-D94E-9EA5-3C18BCAD3616}">
      <dsp:nvSpPr>
        <dsp:cNvPr id="0" name=""/>
        <dsp:cNvSpPr/>
      </dsp:nvSpPr>
      <dsp:spPr>
        <a:xfrm>
          <a:off x="7085203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Software Engineering MSE</a:t>
          </a:r>
          <a:endParaRPr lang="en-US" sz="1600" kern="1200" dirty="0"/>
        </a:p>
      </dsp:txBody>
      <dsp:txXfrm>
        <a:off x="7085203" y="3127873"/>
        <a:ext cx="1376636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C4A2-C733-0C7B-F2FC-98560612F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0E66A-A719-C208-FEAD-19E4B39C9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5F13A-29C1-D80E-D3F7-0FCBF434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214C-8CB3-92AE-2720-1728F320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AD104-50A3-14D3-4B6E-CA437A78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4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DB4A-C296-A0EE-F14F-30ED7D0D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9B6AB-4329-FFD5-6AC6-68BC37FC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73A2-925E-9557-9446-298C6F6C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A347-CEA7-48DF-06CB-CD9B4B75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C014-0A45-98CA-D669-4A962656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C366F-9280-0AC9-9486-88BE507B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39611-F555-118D-8B3B-72A3CDC0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5FEB-79F6-9E8E-C26F-FE84B794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B74C-B6B2-51EA-72C7-666D132E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4DF9-4DDA-F808-8FEE-DA1AA442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2448-A16C-B23A-F978-289F5EF3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9166-9CAC-22C1-3BE1-E6A94ABC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7F28-A4B0-669F-5C82-64D77B9A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6745-70DA-5B90-7B7D-99204DE4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DF91-7EB7-A78E-2C01-5AD5D4CC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F18-0542-8D7F-93C4-125A23BD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4B015-F4FE-C7E0-3CAF-BA1E6DB3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2D45-9BC5-8E98-3A9A-893312C0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73CA7-D26D-E4D9-BE48-9E3F5CF1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0260-8D40-F52B-10EE-32F095AA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4223-CFF0-969B-8D75-3F7A52B2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5159-2FE6-F9F6-10AE-BE519BB75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D06B2-0B3C-09D8-86B6-7EEBED0B0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67C31-C2E9-8E0D-4A90-EA9AD97D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51CF-8CD6-1C1B-A166-53B33710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E78BD-624A-C4DA-0AF0-EBF3D701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4775-821B-4C83-7EA4-CA0D86F9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F6A67-582C-C380-660D-B1F54F437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D9C22-60B3-FFE4-509E-98CE8A16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239DA-0F65-86AB-98BF-C7CE44130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F36AA-4639-1858-E340-8F92FC31C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27CA8-A5C8-1C40-C92E-44BD28B7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7FC20-0993-62B6-F494-BAF3C319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3DAF4-B489-2CA9-4584-477CA378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3E74-08E7-1BA5-B309-05D5B280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E1C84-4E4A-C445-F4F5-CB4057A4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F8F8F-CF2C-9140-3ECB-4F82EEBB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23C96-8C43-5122-AC1A-E348EFA0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7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16EDD-3488-A0E9-F0B7-00A3DB1E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86C81-265A-4102-A0FF-DB71119A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40D32-3F20-64C8-7B06-D9B85A51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15E1-9965-D459-9B51-611512A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B251-BDB0-CD2C-9A1C-E57FB865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64EF-9B3D-4181-4511-56C33B34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D0C46-7210-7C91-3420-C377E230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05FE0-7A85-AEE4-A1DE-F0FF5A86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BB2E6-A09D-4397-3D72-7C465119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C6B-59E6-2CF9-9E0F-BE108F4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E23F9-B63E-CDFD-0300-10FD06F6F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0C06D-38F2-F4B7-2174-CEF917A1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B15D-A33D-1BB0-123D-E59D107C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483C-F77D-464F-9616-9CB2E68317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43CE3-4C5A-2C4B-4996-5EB818B4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2E5F9-3CDD-7A0C-4FDB-FFC89DCC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0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83AC0-A6F2-729F-C7D5-097FA544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5238-1C86-4FDD-4E90-FC67B401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1806-BA37-7A85-EB56-95D1FE955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483C-F77D-464F-9616-9CB2E68317D8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4255-735C-EE49-FCF4-D6C1690B3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38E8-7007-1E99-1DF9-2E565C546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B70C-184A-544A-9266-87271B3BC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3CA5-3EAF-9484-79F8-DCD86BDF9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40EC-34E4-D202-BA53-36C2CD630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Carl Gruhn</a:t>
            </a:r>
          </a:p>
          <a:p>
            <a:r>
              <a:rPr lang="en-US" dirty="0"/>
              <a:t>Communication for Software Leaders</a:t>
            </a:r>
          </a:p>
          <a:p>
            <a:r>
              <a:rPr lang="en-US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222563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B09F-DC6B-063B-3FD4-B7D86514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C036-5CA0-F9F0-6BF9-2E1BD2A7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I’m going to talk about in the next slides:</a:t>
            </a:r>
          </a:p>
          <a:p>
            <a:pPr lvl="1"/>
            <a:r>
              <a:rPr lang="en-US" dirty="0"/>
              <a:t>Where I’m from</a:t>
            </a:r>
          </a:p>
          <a:p>
            <a:pPr lvl="1"/>
            <a:r>
              <a:rPr lang="en-US" dirty="0"/>
              <a:t>Educational Background</a:t>
            </a:r>
          </a:p>
          <a:p>
            <a:pPr lvl="1"/>
            <a:r>
              <a:rPr lang="en-US" dirty="0"/>
              <a:t>Accomplishments</a:t>
            </a:r>
          </a:p>
          <a:p>
            <a:pPr lvl="1"/>
            <a:r>
              <a:rPr lang="en-US" dirty="0"/>
              <a:t>Interests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5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ACA2-22B5-E38A-394E-256B6F1D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0DAFCC1-271D-6C2E-6013-7DA386DEA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819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B3AB3-B164-2E60-5370-74A97D4095D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08813" y="2505075"/>
            <a:ext cx="5183187" cy="3684588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6830-FE80-11D5-BB93-88FB1271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additional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ACF58-4AC3-8186-0DCD-E06CE852A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latin typeface="+mj-lt"/>
              </a:rPr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91A2-48DA-DA60-217E-7435CA77C7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Taught myself to code</a:t>
            </a:r>
          </a:p>
          <a:p>
            <a:r>
              <a:rPr lang="en-US" dirty="0"/>
              <a:t>Workplace Nomination</a:t>
            </a:r>
          </a:p>
          <a:p>
            <a:r>
              <a:rPr lang="en-US" dirty="0"/>
              <a:t>Got sister into D&amp;D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D27BB6-B22F-E4C0-C412-16186CC53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latin typeface="+mj-lt"/>
              </a:rPr>
              <a:t>Interests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1B144-C118-C96B-6ADE-91D5780F7F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TTRPGs</a:t>
            </a:r>
          </a:p>
          <a:p>
            <a:r>
              <a:rPr lang="en-US" dirty="0"/>
              <a:t>Boardgames</a:t>
            </a:r>
          </a:p>
        </p:txBody>
      </p:sp>
    </p:spTree>
    <p:extLst>
      <p:ext uri="{BB962C8B-B14F-4D97-AF65-F5344CB8AC3E}">
        <p14:creationId xmlns:p14="http://schemas.microsoft.com/office/powerpoint/2010/main" val="194851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9009-0663-6267-3468-8DEB41AA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5F9B-D172-8017-1DF1-D16E0711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Lived some places</a:t>
            </a:r>
          </a:p>
          <a:p>
            <a:r>
              <a:rPr lang="en-US" dirty="0"/>
              <a:t>Earned a few degrees</a:t>
            </a:r>
          </a:p>
          <a:p>
            <a:r>
              <a:rPr lang="en-US" dirty="0"/>
              <a:t>Accomplished things</a:t>
            </a:r>
          </a:p>
          <a:p>
            <a:r>
              <a:rPr lang="en-US" dirty="0"/>
              <a:t>Like some stuff</a:t>
            </a:r>
          </a:p>
        </p:txBody>
      </p:sp>
    </p:spTree>
    <p:extLst>
      <p:ext uri="{BB962C8B-B14F-4D97-AF65-F5344CB8AC3E}">
        <p14:creationId xmlns:p14="http://schemas.microsoft.com/office/powerpoint/2010/main" val="394260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38CA-E6B1-77EC-5F48-34E6B83D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1900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45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About Me</vt:lpstr>
      <vt:lpstr>Overview</vt:lpstr>
      <vt:lpstr>Background</vt:lpstr>
      <vt:lpstr>Maybe additional Information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Gruhn</dc:creator>
  <cp:lastModifiedBy>Carl Gruhn</cp:lastModifiedBy>
  <cp:revision>4</cp:revision>
  <dcterms:created xsi:type="dcterms:W3CDTF">2023-09-14T00:03:41Z</dcterms:created>
  <dcterms:modified xsi:type="dcterms:W3CDTF">2023-09-17T22:20:52Z</dcterms:modified>
</cp:coreProperties>
</file>