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4A2-C733-0C7B-F2FC-98560612F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E66A-A719-C208-FEAD-19E4B39C9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F13A-29C1-D80E-D3F7-0FCBF43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214C-8CB3-92AE-2720-1728F320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D104-50A3-14D3-4B6E-CA437A78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B4A-C296-A0EE-F14F-30ED7D0D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9B6AB-4329-FFD5-6AC6-68BC37FC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3A2-925E-9557-9446-298C6F6C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A347-CEA7-48DF-06CB-CD9B4B75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C014-0A45-98CA-D669-4A962656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C366F-9280-0AC9-9486-88BE507B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39611-F555-118D-8B3B-72A3CDC0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5FEB-79F6-9E8E-C26F-FE84B794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B74C-B6B2-51EA-72C7-666D132E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4DF9-4DDA-F808-8FEE-DA1AA442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448-A16C-B23A-F978-289F5EF3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9166-9CAC-22C1-3BE1-E6A94ABC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7F28-A4B0-669F-5C82-64D77B9A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6745-70DA-5B90-7B7D-99204DE4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DF91-7EB7-A78E-2C01-5AD5D4CC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F18-0542-8D7F-93C4-125A23BD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4B015-F4FE-C7E0-3CAF-BA1E6DB3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2D45-9BC5-8E98-3A9A-893312C0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73CA7-D26D-E4D9-BE48-9E3F5CF1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0260-8D40-F52B-10EE-32F095AA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4223-CFF0-969B-8D75-3F7A52B2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5159-2FE6-F9F6-10AE-BE519BB75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D06B2-0B3C-09D8-86B6-7EEBED0B0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67C31-C2E9-8E0D-4A90-EA9AD97D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51CF-8CD6-1C1B-A166-53B33710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78BD-624A-C4DA-0AF0-EBF3D701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4775-821B-4C83-7EA4-CA0D86F9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6A67-582C-C380-660D-B1F54F437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D9C22-60B3-FFE4-509E-98CE8A16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239DA-0F65-86AB-98BF-C7CE44130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F36AA-4639-1858-E340-8F92FC31C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27CA8-A5C8-1C40-C92E-44BD28B7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7FC20-0993-62B6-F494-BAF3C319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3DAF4-B489-2CA9-4584-477CA378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3E74-08E7-1BA5-B309-05D5B280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1C84-4E4A-C445-F4F5-CB4057A4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F8F8F-CF2C-9140-3ECB-4F82EEB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23C96-8C43-5122-AC1A-E348EFA0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16EDD-3488-A0E9-F0B7-00A3DB1E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86C81-265A-4102-A0FF-DB71119A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40D32-3F20-64C8-7B06-D9B85A51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15E1-9965-D459-9B51-611512A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B251-BDB0-CD2C-9A1C-E57FB865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64EF-9B3D-4181-4511-56C33B34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D0C46-7210-7C91-3420-C377E230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05FE0-7A85-AEE4-A1DE-F0FF5A86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BB2E6-A09D-4397-3D72-7C465119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C6B-59E6-2CF9-9E0F-BE108F4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E23F9-B63E-CDFD-0300-10FD06F6F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C06D-38F2-F4B7-2174-CEF917A1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B15D-A33D-1BB0-123D-E59D107C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3CE3-4C5A-2C4B-4996-5EB818B4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E5F9-3CDD-7A0C-4FDB-FFC89DCC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0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83AC0-A6F2-729F-C7D5-097FA544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5238-1C86-4FDD-4E90-FC67B401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1806-BA37-7A85-EB56-95D1FE955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483C-F77D-464F-9616-9CB2E68317D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4255-735C-EE49-FCF4-D6C1690B3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8E8-7007-1E99-1DF9-2E565C546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3CA5-3EAF-9484-79F8-DCD86BDF9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40EC-34E4-D202-BA53-36C2CD630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 Gruhn</a:t>
            </a:r>
          </a:p>
          <a:p>
            <a:r>
              <a:rPr lang="en-US" dirty="0"/>
              <a:t>Class #</a:t>
            </a:r>
          </a:p>
          <a:p>
            <a:r>
              <a:rPr lang="en-US" dirty="0"/>
              <a:t>Date I guess</a:t>
            </a:r>
          </a:p>
        </p:txBody>
      </p:sp>
    </p:spTree>
    <p:extLst>
      <p:ext uri="{BB962C8B-B14F-4D97-AF65-F5344CB8AC3E}">
        <p14:creationId xmlns:p14="http://schemas.microsoft.com/office/powerpoint/2010/main" val="222563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B09F-DC6B-063B-3FD4-B7D8651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C036-5CA0-F9F0-6BF9-2E1BD2A7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I’m going to talk about in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316435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ACA2-22B5-E38A-394E-256B6F1D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A0D1-12E2-FB7B-8369-86DA9721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6830-FE80-11D5-BB93-88FB1271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91A2-48DA-DA60-217E-7435CA77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graph or something</a:t>
            </a:r>
          </a:p>
        </p:txBody>
      </p:sp>
    </p:spTree>
    <p:extLst>
      <p:ext uri="{BB962C8B-B14F-4D97-AF65-F5344CB8AC3E}">
        <p14:creationId xmlns:p14="http://schemas.microsoft.com/office/powerpoint/2010/main" val="194851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9009-0663-6267-3468-8DEB41AA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5F9B-D172-8017-1DF1-D16E0711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what has been said</a:t>
            </a:r>
          </a:p>
        </p:txBody>
      </p:sp>
    </p:spTree>
    <p:extLst>
      <p:ext uri="{BB962C8B-B14F-4D97-AF65-F5344CB8AC3E}">
        <p14:creationId xmlns:p14="http://schemas.microsoft.com/office/powerpoint/2010/main" val="39426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38CA-E6B1-77EC-5F48-34E6B83D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1900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45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3 Title</vt:lpstr>
      <vt:lpstr>Overview</vt:lpstr>
      <vt:lpstr>Points</vt:lpstr>
      <vt:lpstr>Maybe additional Information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Gruhn</dc:creator>
  <cp:lastModifiedBy>Carl Gruhn</cp:lastModifiedBy>
  <cp:revision>3</cp:revision>
  <dcterms:created xsi:type="dcterms:W3CDTF">2023-09-14T00:03:41Z</dcterms:created>
  <dcterms:modified xsi:type="dcterms:W3CDTF">2023-09-16T13:01:15Z</dcterms:modified>
</cp:coreProperties>
</file>