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emf" ContentType="image/x-e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  <p:sldId id="261" r:id="rId7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slide" Target="slides/slide6.xml"/><Relationship Id="rId7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491DE3F-ED52-4A45-BA99-67C8B02E48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9A13DE9-56E0-4464-8FF6-0E126B4DD0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ACA07AF-F8C3-4E73-A9C4-AE5927779D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77FE269-8151-449F-9A67-AD87FBDB34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AB9A354-F37C-451E-9848-A4B2760B82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643C68F-2F5E-4D46-A643-2B7BB78019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F787B48-1176-4351-9D0A-C1E31060FD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F39E0B96-E0C5-4520-86F7-3C7FCC09A6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96988885-FF08-4E89-A5D3-6C90BD7684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18367A-3BF1-49CC-987A-FF9CA7BCAE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225332C-FD75-4AA1-9C7E-5F9A34BA6F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9F812863-34E0-4CAE-AD1A-7B6EA4EA99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92EF5E57-86B8-4971-A174-4E1563C640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968A7BD1-1B40-4EEC-88D9-DB92FD1239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43451F39-CBB5-4195-8266-3BA3A6D511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2B201CA8-73E1-42FD-9B95-BCD24231D4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4FA09CAE-FDCA-4AEC-99A8-78098CDFB4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1BED58CB-9429-4B30-A838-C71E23370B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A0EE64A8-8C91-46F5-BF97-9BBF3CD548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3C4D8F-4F4F-47A8-9CE6-B277E15184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DDB48258-5EF9-4886-8665-5C787E61FE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F9F4A6F7-C04F-4DCA-A03B-04886D7F6F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D8261F64-FC28-407F-A55F-34B5E8E7DA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1972AD4B-8945-42D3-A7C4-064006D811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6D448608-874D-4AFC-8E57-0FDB875C35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D580573C-9F57-4696-9B59-1615E645CD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3553D03B-70B1-49FD-831E-61B4429C76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4F79CAF0-ACA3-49E9-8B52-D6E7922129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5C006507-BC94-481F-95B1-64069751D2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E93B15-0115-45AF-AA7F-212CC1C7FD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E2789D17-E205-4110-9EB6-A1AF8BD0B3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402EDC12-268E-4960-BCFB-782C78A3C9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0BD3992B-BFF3-446F-B6C6-8BFE3385C9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4FD81CD-CA38-41EE-A0EC-C996FE5F4C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92722C5D-02F6-41AF-B25F-BC9ED67A45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F39C4772-6068-4502-905B-507D3DA338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B6C9616E-F09B-4A5D-AF5E-06A9C0D8E8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0E74E05B-18B7-45F0-9AB8-480297DA07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079A6DEC-9669-479E-9B55-F7AF728FC5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9031D395-4CDF-4277-B97D-7B80ECF102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72EF8FF-5E99-41CD-867F-6703DD537F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F317966C-2797-4F9D-8F41-0AF602BDEC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C668111E-6B7F-4140-8652-D994E50410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28ACC4C6-8F56-43AE-95AD-75B008E914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2ACAFFDF-529A-40EF-939C-8EB00DE2DA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B25C7BE-8C8C-406D-AD3E-DC3271CB06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F6B4765-F28A-459F-88C8-2F16747539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E64E533-2374-46A3-968E-DBFB7DE2B7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583E98B-9523-4763-8379-96356366A98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BAA2ECE-3A35-4E73-9821-89E4C41D71D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76F194A-4BC1-4351-88DF-FB22CA4E55D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221E7AE-69BA-4BED-B085-2171694390D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AF86646-4188-4101-8335-DD0DA29AB53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AD2E630-EF5B-4B9A-9FE9-50BE524C6AA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60DBC22-BCE9-4ECB-842E-A879FB091BC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265DDB2-6828-4DF8-8267-AF7E5B1210B7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AD6FBB8-0FB8-4EA6-AC55-63A1980ABAB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8B8D257-F527-4F4B-A2EE-6F3E6D6D5DE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2227E80-3686-44C1-B7A3-005DA919478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501514C-1E70-43BA-B9C6-8B3877D5587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04CCB8B-4845-46E4-987C-8AAFC8C56659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EB589B0-AC17-4E4C-8053-B6037B1E47E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DF1401C-1AD9-4C0F-A778-0B3EEDEF0E2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DF19069-AE4E-46D9-9CA7-136434F2B3E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5AFFBCE-E48B-4740-9693-122B8B350C2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04529A8-5A53-4ADB-9C7C-C98C5C9474F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2A52A44-6FCE-44FB-A7B6-E279F278E34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955E6F8-302B-4E31-82DE-E1178E6B3B1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44CC4BB-79E4-4EFC-AAE4-08504BEFADE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9F53DD5-38C3-4B9B-BE83-E5AFA583177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8F3ADFD-131F-4FD7-9919-26F8D31F713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4DB0176-5C04-4E27-998D-3199712EE31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8D109D2-4EDC-443E-B3E0-4071AAD3534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CD780DB-3317-410A-9F84-6C78C7237AA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1839396-DC68-4145-BCDD-93DF68D38AC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20401E6-C3F8-4BFC-A056-F7CB321AC24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E59AFB8-5289-4137-B417-C74FD4CFB7E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73E5498-EDD6-4058-873A-D4144844AE3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581E6A0-A8C7-4D4D-B83D-5797F5260E4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5D0ED2A-45B8-4DFF-A5EE-697ED70CA7D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E341617-4A97-45BB-A4AC-66CFE665F37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5840" cy="1271520"/>
            <a:chOff x="330120" y="327960"/>
            <a:chExt cx="11535840" cy="127152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4760" cy="1271520"/>
            </a:xfrm>
            <a:custGeom>
              <a:avLst/>
              <a:gdLst>
                <a:gd name="textAreaLeft" fmla="*/ 0 w 824760"/>
                <a:gd name="textAreaRight" fmla="*/ 825480 w 8247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2000" cy="1271520"/>
            </a:xfrm>
            <a:custGeom>
              <a:avLst/>
              <a:gdLst>
                <a:gd name="textAreaLeft" fmla="*/ 0 w 1152000"/>
                <a:gd name="textAreaRight" fmla="*/ 1152720 w 11520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8560" cy="1271520"/>
            </a:xfrm>
            <a:custGeom>
              <a:avLst/>
              <a:gdLst>
                <a:gd name="textAreaLeft" fmla="*/ 0 w 988560"/>
                <a:gd name="textAreaRight" fmla="*/ 989280 w 9885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4040" cy="1271520"/>
            </a:xfrm>
            <a:custGeom>
              <a:avLst/>
              <a:gdLst>
                <a:gd name="textAreaLeft" fmla="*/ 0 w 824040"/>
                <a:gd name="textAreaRight" fmla="*/ 824760 w 82404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1880" cy="1271520"/>
            </a:xfrm>
            <a:custGeom>
              <a:avLst/>
              <a:gdLst>
                <a:gd name="textAreaLeft" fmla="*/ 0 w 911880"/>
                <a:gd name="textAreaRight" fmla="*/ 912600 w 91188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90960" cy="1271520"/>
            </a:xfrm>
            <a:custGeom>
              <a:avLst/>
              <a:gdLst>
                <a:gd name="textAreaLeft" fmla="*/ 0 w 1290960"/>
                <a:gd name="textAreaRight" fmla="*/ 1291680 w 129096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5200" cy="1271520"/>
            </a:xfrm>
            <a:custGeom>
              <a:avLst/>
              <a:gdLst>
                <a:gd name="textAreaLeft" fmla="*/ 0 w 835200"/>
                <a:gd name="textAreaRight" fmla="*/ 835920 w 835200"/>
                <a:gd name="textAreaTop" fmla="*/ 0 h 1271520"/>
                <a:gd name="textAreaBottom" fmla="*/ 1272240 h 12715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B64A94C-667E-44B0-AF2E-E4BCBC9CCD2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AE97E08-5DED-433D-9712-CBF4E4E41A5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4FB9E95-F209-401D-9023-5535613D831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0FFEE96-171F-4F24-9D8C-3C1C8F1DDAE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2A0AE84-9742-430B-A898-01E412B750F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0FF6C75-9A58-4450-9F55-4D6A923B5E9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DC81623-4A15-4BE0-A33F-6185AB3DB44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88E105E-6AB0-45CE-BBAE-5FE7F84384D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1FF53DA-9E8F-41BA-982A-CFD52471D8A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2463CBF-B4B5-4C2E-AE3A-81DA2561BBD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2486DD6-F175-4C49-891C-1F6401DBDC2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ADBDCBE-961B-43AE-87F5-5052F8E4F195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2240" cy="437400"/>
            <a:chOff x="330120" y="327960"/>
            <a:chExt cx="3972240" cy="43740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3680" cy="437400"/>
            </a:xfrm>
            <a:custGeom>
              <a:avLst/>
              <a:gdLst>
                <a:gd name="textAreaLeft" fmla="*/ 0 w 283680"/>
                <a:gd name="textAreaRight" fmla="*/ 284400 w 2836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6360" cy="437400"/>
            </a:xfrm>
            <a:custGeom>
              <a:avLst/>
              <a:gdLst>
                <a:gd name="textAreaLeft" fmla="*/ 0 w 396360"/>
                <a:gd name="textAreaRight" fmla="*/ 397080 w 3963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9840" cy="437400"/>
            </a:xfrm>
            <a:custGeom>
              <a:avLst/>
              <a:gdLst>
                <a:gd name="textAreaLeft" fmla="*/ 0 w 339840"/>
                <a:gd name="textAreaRight" fmla="*/ 340560 w 3398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3320" cy="437400"/>
            </a:xfrm>
            <a:custGeom>
              <a:avLst/>
              <a:gdLst>
                <a:gd name="textAreaLeft" fmla="*/ 0 w 283320"/>
                <a:gd name="textAreaRight" fmla="*/ 284040 w 28332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3560" cy="437400"/>
            </a:xfrm>
            <a:custGeom>
              <a:avLst/>
              <a:gdLst>
                <a:gd name="textAreaLeft" fmla="*/ 0 w 313560"/>
                <a:gd name="textAreaRight" fmla="*/ 314280 w 31356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4240" cy="437400"/>
            </a:xfrm>
            <a:custGeom>
              <a:avLst/>
              <a:gdLst>
                <a:gd name="textAreaLeft" fmla="*/ 0 w 444240"/>
                <a:gd name="textAreaRight" fmla="*/ 444960 w 44424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7280" cy="437400"/>
            </a:xfrm>
            <a:custGeom>
              <a:avLst/>
              <a:gdLst>
                <a:gd name="textAreaLeft" fmla="*/ 0 w 287280"/>
                <a:gd name="textAreaRight" fmla="*/ 288000 w 287280"/>
                <a:gd name="textAreaTop" fmla="*/ 0 h 437400"/>
                <a:gd name="textAreaBottom" fmla="*/ 438120 h 43740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FB86468-6487-4B92-B8B2-83CB41AADF2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8820D0E-228D-4067-AF1A-5E77068ABDA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69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2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788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7D6E525-4ABB-48AE-850D-CA1EF84E8F9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3000" cy="1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3280" cy="18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uFillTx/>
                <a:latin typeface="Imperial Sans Text Semibold"/>
              </a:rPr>
              <a:t>Learning Green’s Functions – M2R Project</a:t>
            </a:r>
            <a:endParaRPr b="0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9640" cy="7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Polynomial Interpolation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Least Squares Regression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Vandermonde Matrices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Kronecker Product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and convergence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Very similar to the above method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occur in different locations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PlaceHolder 3"/>
          <p:cNvSpPr txBox="1"/>
          <p:nvPr/>
        </p:nvSpPr>
        <p:spPr>
          <a:xfrm>
            <a:off x="180360" y="6408000"/>
            <a:ext cx="143964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itle 5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Text Placeholder 12"/>
          <p:cNvSpPr/>
          <p:nvPr/>
        </p:nvSpPr>
        <p:spPr>
          <a:xfrm>
            <a:off x="180000" y="2340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Finite Differences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Text Placeholder 28"/>
          <p:cNvSpPr/>
          <p:nvPr/>
        </p:nvSpPr>
        <p:spPr>
          <a:xfrm>
            <a:off x="684000" y="270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Numerical solution to differential equations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Addition of a potential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Text Placeholder 3"/>
          <p:cNvSpPr/>
          <p:nvPr/>
        </p:nvSpPr>
        <p:spPr>
          <a:xfrm>
            <a:off x="180000" y="3780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Heat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Text Placeholder 4"/>
          <p:cNvSpPr/>
          <p:nvPr/>
        </p:nvSpPr>
        <p:spPr>
          <a:xfrm>
            <a:off x="684000" y="414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Unforced heat equation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using Julia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4"/>
          <p:cNvSpPr txBox="1"/>
          <p:nvPr/>
        </p:nvSpPr>
        <p:spPr>
          <a:xfrm>
            <a:off x="180720" y="6408360"/>
            <a:ext cx="143964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3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 Placeholder 15"/>
          <p:cNvSpPr/>
          <p:nvPr/>
        </p:nvSpPr>
        <p:spPr>
          <a:xfrm>
            <a:off x="180000" y="2340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Definition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 Placeholder 16"/>
          <p:cNvSpPr/>
          <p:nvPr/>
        </p:nvSpPr>
        <p:spPr>
          <a:xfrm>
            <a:off x="180000" y="3816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Text Placeholder 19"/>
          <p:cNvSpPr/>
          <p:nvPr/>
        </p:nvSpPr>
        <p:spPr>
          <a:xfrm>
            <a:off x="684000" y="270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Text Placeholder 8"/>
          <p:cNvSpPr/>
          <p:nvPr/>
        </p:nvSpPr>
        <p:spPr>
          <a:xfrm>
            <a:off x="684000" y="414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Integration of Dirac-delta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 of step functions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properties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Rarely able to solve analytically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Text Placeholder 9"/>
          <p:cNvSpPr/>
          <p:nvPr/>
        </p:nvSpPr>
        <p:spPr>
          <a:xfrm>
            <a:off x="180000" y="5256000"/>
            <a:ext cx="59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Use in Quadrature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Text Placeholder 10"/>
          <p:cNvSpPr/>
          <p:nvPr/>
        </p:nvSpPr>
        <p:spPr>
          <a:xfrm>
            <a:off x="684000" y="558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Used to recover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Convolution of the Green’s function and the right hand         side over the domain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5"/>
          <p:cNvSpPr txBox="1"/>
          <p:nvPr/>
        </p:nvSpPr>
        <p:spPr>
          <a:xfrm>
            <a:off x="180720" y="6408360"/>
            <a:ext cx="143964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4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Poisson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Text Placeholder 11"/>
          <p:cNvSpPr/>
          <p:nvPr/>
        </p:nvSpPr>
        <p:spPr>
          <a:xfrm>
            <a:off x="180000" y="2340000"/>
            <a:ext cx="77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 of the Green’s Function for the Poisson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Text Placeholder 14"/>
          <p:cNvSpPr/>
          <p:nvPr/>
        </p:nvSpPr>
        <p:spPr>
          <a:xfrm>
            <a:off x="684000" y="2700000"/>
            <a:ext cx="3995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PlaceHolder 6"/>
          <p:cNvSpPr txBox="1"/>
          <p:nvPr/>
        </p:nvSpPr>
        <p:spPr>
          <a:xfrm>
            <a:off x="180720" y="6408360"/>
            <a:ext cx="143964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itle 6"/>
          <p:cNvSpPr/>
          <p:nvPr/>
        </p:nvSpPr>
        <p:spPr>
          <a:xfrm>
            <a:off x="195840" y="1552320"/>
            <a:ext cx="956916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Visualisations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Text Placeholder 13"/>
          <p:cNvSpPr/>
          <p:nvPr/>
        </p:nvSpPr>
        <p:spPr>
          <a:xfrm>
            <a:off x="180000" y="2340000"/>
            <a:ext cx="77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Several Images of Green’s Functions will go here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90" name=""/>
              <p:cNvSpPr txBox="1"/>
              <p:nvPr/>
            </p:nvSpPr>
            <p:spPr>
              <a:xfrm>
                <a:off x="5504400" y="2736720"/>
                <a:ext cx="1269720" cy="1692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>
          <p:sp>
            <p:nvSpPr>
              <p:cNvPr id="390" name=""/>
              <p:cNvSpPr txBox="1"/>
              <p:nvPr/>
            </p:nvSpPr>
            <p:spPr>
              <a:xfrm>
                <a:off x="5504400" y="2736720"/>
                <a:ext cx="1269720" cy="169200"/>
              </a:xfrm>
              <a:prstGeom prst="rect">
                <a:avLst/>
              </a:prstGeom>
              <a:blipFill>
                <a:blip r:embed="rId1"/>
                <a:stretch>
                  <a:fillRect/>
                </a:stretch>
              </a:blipFill>
            </p:spPr>
          </p:sp>
        </mc:Fallback>
      </mc:AlternateContent>
      <p:sp>
        <p:nvSpPr>
          <p:cNvPr id="391" name="PlaceHolder 7"/>
          <p:cNvSpPr txBox="1"/>
          <p:nvPr/>
        </p:nvSpPr>
        <p:spPr>
          <a:xfrm>
            <a:off x="180720" y="6408360"/>
            <a:ext cx="1439640" cy="40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735</TotalTime>
  <Application>LibreOffice/24.8.6.2$Windows_X86_64 LibreOffice_project/6d98ba145e9a8a39fc57bcc76981d1fb1316c60c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2025-06-13T15:52:25Z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