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26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7.xml" ContentType="application/vnd.openxmlformats-officedocument.presentationml.slideMaster+xml"/>
  <Override PartName="/ppt/slideMasters/slideMaster28.xml" ContentType="application/vnd.openxmlformats-officedocument.presentationml.slideMaster+xml"/>
  <Override PartName="/ppt/slideMasters/slideMaster29.xml" ContentType="application/vnd.openxmlformats-officedocument.presentationml.slideMaster+xml"/>
  <Override PartName="/ppt/slideMasters/slideMaster30.xml" ContentType="application/vnd.openxmlformats-officedocument.presentationml.slideMaster+xml"/>
  <Override PartName="/ppt/slideMasters/slideMaster31.xml" ContentType="application/vnd.openxmlformats-officedocument.presentationml.slideMaster+xml"/>
  <Override PartName="/ppt/slideMasters/slideMaster32.xml" ContentType="application/vnd.openxmlformats-officedocument.presentationml.slideMaster+xml"/>
  <Override PartName="/ppt/slideMasters/slideMaster33.xml" ContentType="application/vnd.openxmlformats-officedocument.presentationml.slideMaster+xml"/>
  <Override PartName="/ppt/slideMasters/slideMaster34.xml" ContentType="application/vnd.openxmlformats-officedocument.presentationml.slideMaster+xml"/>
  <Override PartName="/ppt/slideMasters/slideMaster35.xml" ContentType="application/vnd.openxmlformats-officedocument.presentationml.slideMaster+xml"/>
  <Override PartName="/ppt/slideMasters/slideMaster36.xml" ContentType="application/vnd.openxmlformats-officedocument.presentationml.slideMaster+xml"/>
  <Override PartName="/ppt/slideMasters/slideMaster37.xml" ContentType="application/vnd.openxmlformats-officedocument.presentationml.slideMaster+xml"/>
  <Override PartName="/ppt/slideMasters/slideMaster38.xml" ContentType="application/vnd.openxmlformats-officedocument.presentationml.slideMaster+xml"/>
  <Override PartName="/ppt/slideMasters/slideMaster39.xml" ContentType="application/vnd.openxmlformats-officedocument.presentationml.slideMaster+xml"/>
  <Override PartName="/ppt/slideMasters/slideMaster40.xml" ContentType="application/vnd.openxmlformats-officedocument.presentationml.slideMaster+xml"/>
  <Override PartName="/ppt/slideMasters/slideMaster41.xml" ContentType="application/vnd.openxmlformats-officedocument.presentationml.slideMaster+xml"/>
  <Override PartName="/ppt/slideMasters/slideMaster42.xml" ContentType="application/vnd.openxmlformats-officedocument.presentationml.slideMaster+xml"/>
  <Override PartName="/ppt/slideMasters/slideMaster43.xml" ContentType="application/vnd.openxmlformats-officedocument.presentationml.slideMaster+xml"/>
  <Override PartName="/ppt/slideMasters/slideMaster44.xml" ContentType="application/vnd.openxmlformats-officedocument.presentationml.slideMaster+xml"/>
  <Override PartName="/ppt/slideMasters/slideMaster45.xml" ContentType="application/vnd.openxmlformats-officedocument.presentationml.slideMaster+xml"/>
  <Override PartName="/ppt/slideMasters/slideMaster46.xml" ContentType="application/vnd.openxmlformats-officedocument.presentationml.slideMaster+xml"/>
  <Override PartName="/ppt/slideMasters/slideMaster47.xml" ContentType="application/vnd.openxmlformats-officedocument.presentationml.slideMaster+xml"/>
  <Override PartName="/ppt/slideMasters/slideMaster48.xml" ContentType="application/vnd.openxmlformats-officedocument.presentationml.slideMaster+xml"/>
  <Override PartName="/ppt/slideMasters/_rels/slideMaster40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22.xml.rels" ContentType="application/vnd.openxmlformats-package.relationships+xml"/>
  <Override PartName="/ppt/slideMasters/_rels/slideMaster4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20.xml.rels" ContentType="application/vnd.openxmlformats-package.relationships+xml"/>
  <Override PartName="/ppt/slideMasters/_rels/slideMaster4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1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43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44.xml.rels" ContentType="application/vnd.openxmlformats-package.relationships+xml"/>
  <Override PartName="/ppt/slideMasters/_rels/slideMaster23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45.xml.rels" ContentType="application/vnd.openxmlformats-package.relationships+xml"/>
  <Override PartName="/ppt/slideMasters/_rels/slideMaster24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46.xml.rels" ContentType="application/vnd.openxmlformats-package.relationships+xml"/>
  <Override PartName="/ppt/slideMasters/_rels/slideMaster25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47.xml.rels" ContentType="application/vnd.openxmlformats-package.relationships+xml"/>
  <Override PartName="/ppt/slideMasters/_rels/slideMaster26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48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13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15.xml.rels" ContentType="application/vnd.openxmlformats-package.relationships+xml"/>
  <Override PartName="/ppt/slideMasters/_rels/slideMaster16.xml.rels" ContentType="application/vnd.openxmlformats-package.relationships+xml"/>
  <Override PartName="/ppt/slideMasters/_rels/slideMaster17.xml.rels" ContentType="application/vnd.openxmlformats-package.relationships+xml"/>
  <Override PartName="/ppt/slideMasters/_rels/slideMaster18.xml.rels" ContentType="application/vnd.openxmlformats-package.relationships+xml"/>
  <Override PartName="/ppt/slideMasters/_rels/slideMaster19.xml.rels" ContentType="application/vnd.openxmlformats-package.relationships+xml"/>
  <Override PartName="/ppt/slideMasters/_rels/slideMaster27.xml.rels" ContentType="application/vnd.openxmlformats-package.relationships+xml"/>
  <Override PartName="/ppt/slideMasters/_rels/slideMaster28.xml.rels" ContentType="application/vnd.openxmlformats-package.relationships+xml"/>
  <Override PartName="/ppt/slideMasters/_rels/slideMaster29.xml.rels" ContentType="application/vnd.openxmlformats-package.relationships+xml"/>
  <Override PartName="/ppt/slideMasters/_rels/slideMaster30.xml.rels" ContentType="application/vnd.openxmlformats-package.relationships+xml"/>
  <Override PartName="/ppt/slideMasters/_rels/slideMaster31.xml.rels" ContentType="application/vnd.openxmlformats-package.relationships+xml"/>
  <Override PartName="/ppt/slideMasters/_rels/slideMaster32.xml.rels" ContentType="application/vnd.openxmlformats-package.relationships+xml"/>
  <Override PartName="/ppt/slideMasters/_rels/slideMaster33.xml.rels" ContentType="application/vnd.openxmlformats-package.relationships+xml"/>
  <Override PartName="/ppt/slideMasters/_rels/slideMaster34.xml.rels" ContentType="application/vnd.openxmlformats-package.relationships+xml"/>
  <Override PartName="/ppt/slideMasters/_rels/slideMaster35.xml.rels" ContentType="application/vnd.openxmlformats-package.relationships+xml"/>
  <Override PartName="/ppt/slideMasters/_rels/slideMaster36.xml.rels" ContentType="application/vnd.openxmlformats-package.relationships+xml"/>
  <Override PartName="/ppt/slideMasters/_rels/slideMaster37.xml.rels" ContentType="application/vnd.openxmlformats-package.relationships+xml"/>
  <Override PartName="/ppt/slideMasters/_rels/slideMaster38.xml.rels" ContentType="application/vnd.openxmlformats-package.relationships+xml"/>
  <Override PartName="/ppt/slideMasters/_rels/slideMaster39.xml.rels" ContentType="application/vnd.openxmlformats-package.relationships+xml"/>
  <Override PartName="/ppt/slideMasters/_rels/slideMaster49.xml.rels" ContentType="application/vnd.openxmlformats-package.relationships+xml"/>
  <Override PartName="/ppt/slideMasters/_rels/slideMaster50.xml.rels" ContentType="application/vnd.openxmlformats-package.relationships+xml"/>
  <Override PartName="/ppt/slideMasters/_rels/slideMaster51.xml.rels" ContentType="application/vnd.openxmlformats-package.relationships+xml"/>
  <Override PartName="/ppt/slideMasters/_rels/slideMaster52.xml.rels" ContentType="application/vnd.openxmlformats-package.relationships+xml"/>
  <Override PartName="/ppt/slideMasters/_rels/slideMaster53.xml.rels" ContentType="application/vnd.openxmlformats-package.relationships+xml"/>
  <Override PartName="/ppt/slideMasters/_rels/slideMaster54.xml.rels" ContentType="application/vnd.openxmlformats-package.relationships+xml"/>
  <Override PartName="/ppt/slideMasters/_rels/slideMaster55.xml.rels" ContentType="application/vnd.openxmlformats-package.relationships+xml"/>
  <Override PartName="/ppt/slideMasters/_rels/slideMaster56.xml.rels" ContentType="application/vnd.openxmlformats-package.relationships+xml"/>
  <Override PartName="/ppt/slideMasters/_rels/slideMaster57.xml.rels" ContentType="application/vnd.openxmlformats-package.relationships+xml"/>
  <Override PartName="/ppt/slideMasters/_rels/slideMaster58.xml.rels" ContentType="application/vnd.openxmlformats-package.relationships+xml"/>
  <Override PartName="/ppt/slideMasters/_rels/slideMaster59.xml.rels" ContentType="application/vnd.openxmlformats-package.relationships+xml"/>
  <Override PartName="/ppt/slideMasters/_rels/slideMaster60.xml.rels" ContentType="application/vnd.openxmlformats-package.relationships+xml"/>
  <Override PartName="/ppt/slideMasters/_rels/slideMaster61.xml.rels" ContentType="application/vnd.openxmlformats-package.relationships+xml"/>
  <Override PartName="/ppt/slideMasters/_rels/slideMaster62.xml.rels" ContentType="application/vnd.openxmlformats-package.relationships+xml"/>
  <Override PartName="/ppt/slideMasters/_rels/slideMaster63.xml.rels" ContentType="application/vnd.openxmlformats-package.relationships+xml"/>
  <Override PartName="/ppt/slideMasters/_rels/slideMaster64.xml.rels" ContentType="application/vnd.openxmlformats-package.relationships+xml"/>
  <Override PartName="/ppt/slideMasters/_rels/slideMaster65.xml.rels" ContentType="application/vnd.openxmlformats-package.relationships+xml"/>
  <Override PartName="/ppt/slideMasters/slideMaster49.xml" ContentType="application/vnd.openxmlformats-officedocument.presentationml.slideMaster+xml"/>
  <Override PartName="/ppt/slideMasters/slideMaster50.xml" ContentType="application/vnd.openxmlformats-officedocument.presentationml.slideMaster+xml"/>
  <Override PartName="/ppt/slideMasters/slideMaster51.xml" ContentType="application/vnd.openxmlformats-officedocument.presentationml.slideMaster+xml"/>
  <Override PartName="/ppt/slideMasters/slideMaster52.xml" ContentType="application/vnd.openxmlformats-officedocument.presentationml.slideMaster+xml"/>
  <Override PartName="/ppt/slideMasters/slideMaster53.xml" ContentType="application/vnd.openxmlformats-officedocument.presentationml.slideMaster+xml"/>
  <Override PartName="/ppt/slideMasters/slideMaster54.xml" ContentType="application/vnd.openxmlformats-officedocument.presentationml.slideMaster+xml"/>
  <Override PartName="/ppt/slideMasters/slideMaster55.xml" ContentType="application/vnd.openxmlformats-officedocument.presentationml.slideMaster+xml"/>
  <Override PartName="/ppt/slideMasters/slideMaster56.xml" ContentType="application/vnd.openxmlformats-officedocument.presentationml.slideMaster+xml"/>
  <Override PartName="/ppt/slideMasters/slideMaster57.xml" ContentType="application/vnd.openxmlformats-officedocument.presentationml.slideMaster+xml"/>
  <Override PartName="/ppt/slideMasters/slideMaster58.xml" ContentType="application/vnd.openxmlformats-officedocument.presentationml.slideMaster+xml"/>
  <Override PartName="/ppt/slideMasters/slideMaster59.xml" ContentType="application/vnd.openxmlformats-officedocument.presentationml.slideMaster+xml"/>
  <Override PartName="/ppt/slideMasters/slideMaster60.xml" ContentType="application/vnd.openxmlformats-officedocument.presentationml.slideMaster+xml"/>
  <Override PartName="/ppt/slideMasters/slideMaster61.xml" ContentType="application/vnd.openxmlformats-officedocument.presentationml.slideMaster+xml"/>
  <Override PartName="/ppt/slideMasters/slideMaster62.xml" ContentType="application/vnd.openxmlformats-officedocument.presentationml.slideMaster+xml"/>
  <Override PartName="/ppt/slideMasters/slideMaster63.xml" ContentType="application/vnd.openxmlformats-officedocument.presentationml.slideMaster+xml"/>
  <Override PartName="/ppt/slideMasters/slideMaster64.xml" ContentType="application/vnd.openxmlformats-officedocument.presentationml.slideMaster+xml"/>
  <Override PartName="/ppt/slideMasters/slideMaster65.xml" ContentType="application/vnd.openxmlformats-officedocument.presentationml.slideMaster+xml"/>
  <Override PartName="/ppt/theme/theme26.xml" ContentType="application/vnd.openxmlformats-officedocument.theme+xml"/>
  <Override PartName="/ppt/theme/theme1.xml" ContentType="application/vnd.openxmlformats-officedocument.theme+xml"/>
  <Override PartName="/ppt/theme/theme27.xml" ContentType="application/vnd.openxmlformats-officedocument.theme+xml"/>
  <Override PartName="/ppt/theme/theme2.xml" ContentType="application/vnd.openxmlformats-officedocument.theme+xml"/>
  <Override PartName="/ppt/theme/theme28.xml" ContentType="application/vnd.openxmlformats-officedocument.theme+xml"/>
  <Override PartName="/ppt/theme/theme3.xml" ContentType="application/vnd.openxmlformats-officedocument.theme+xml"/>
  <Override PartName="/ppt/theme/theme29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40.xml" ContentType="application/vnd.openxmlformats-officedocument.theme+xml"/>
  <Override PartName="/ppt/theme/theme6.xml" ContentType="application/vnd.openxmlformats-officedocument.theme+xml"/>
  <Override PartName="/ppt/theme/theme41.xml" ContentType="application/vnd.openxmlformats-officedocument.theme+xml"/>
  <Override PartName="/ppt/theme/theme7.xml" ContentType="application/vnd.openxmlformats-officedocument.theme+xml"/>
  <Override PartName="/ppt/theme/theme42.xml" ContentType="application/vnd.openxmlformats-officedocument.theme+xml"/>
  <Override PartName="/ppt/theme/theme8.xml" ContentType="application/vnd.openxmlformats-officedocument.theme+xml"/>
  <Override PartName="/ppt/theme/theme43.xml" ContentType="application/vnd.openxmlformats-officedocument.theme+xml"/>
  <Override PartName="/ppt/theme/theme9.xml" ContentType="application/vnd.openxmlformats-officedocument.theme+xml"/>
  <Override PartName="/ppt/theme/theme44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14.xml" ContentType="application/vnd.openxmlformats-officedocument.theme+xml"/>
  <Override PartName="/ppt/theme/theme15.xml" ContentType="application/vnd.openxmlformats-officedocument.theme+xml"/>
  <Override PartName="/ppt/theme/theme16.xml" ContentType="application/vnd.openxmlformats-officedocument.theme+xml"/>
  <Override PartName="/ppt/theme/theme17.xml" ContentType="application/vnd.openxmlformats-officedocument.theme+xml"/>
  <Override PartName="/ppt/theme/theme18.xml" ContentType="application/vnd.openxmlformats-officedocument.theme+xml"/>
  <Override PartName="/ppt/theme/theme19.xml" ContentType="application/vnd.openxmlformats-officedocument.theme+xml"/>
  <Override PartName="/ppt/theme/theme20.xml" ContentType="application/vnd.openxmlformats-officedocument.theme+xml"/>
  <Override PartName="/ppt/theme/theme21.xml" ContentType="application/vnd.openxmlformats-officedocument.theme+xml"/>
  <Override PartName="/ppt/theme/theme22.xml" ContentType="application/vnd.openxmlformats-officedocument.theme+xml"/>
  <Override PartName="/ppt/theme/theme23.xml" ContentType="application/vnd.openxmlformats-officedocument.theme+xml"/>
  <Override PartName="/ppt/theme/theme24.xml" ContentType="application/vnd.openxmlformats-officedocument.theme+xml"/>
  <Override PartName="/ppt/theme/theme25.xml" ContentType="application/vnd.openxmlformats-officedocument.theme+xml"/>
  <Override PartName="/ppt/theme/theme30.xml" ContentType="application/vnd.openxmlformats-officedocument.theme+xml"/>
  <Override PartName="/ppt/theme/theme31.xml" ContentType="application/vnd.openxmlformats-officedocument.theme+xml"/>
  <Override PartName="/ppt/theme/theme32.xml" ContentType="application/vnd.openxmlformats-officedocument.theme+xml"/>
  <Override PartName="/ppt/theme/theme33.xml" ContentType="application/vnd.openxmlformats-officedocument.theme+xml"/>
  <Override PartName="/ppt/theme/theme34.xml" ContentType="application/vnd.openxmlformats-officedocument.theme+xml"/>
  <Override PartName="/ppt/theme/theme35.xml" ContentType="application/vnd.openxmlformats-officedocument.theme+xml"/>
  <Override PartName="/ppt/theme/theme36.xml" ContentType="application/vnd.openxmlformats-officedocument.theme+xml"/>
  <Override PartName="/ppt/theme/theme37.xml" ContentType="application/vnd.openxmlformats-officedocument.theme+xml"/>
  <Override PartName="/ppt/theme/theme38.xml" ContentType="application/vnd.openxmlformats-officedocument.theme+xml"/>
  <Override PartName="/ppt/theme/theme39.xml" ContentType="application/vnd.openxmlformats-officedocument.theme+xml"/>
  <Override PartName="/ppt/theme/theme45.xml" ContentType="application/vnd.openxmlformats-officedocument.theme+xml"/>
  <Override PartName="/ppt/theme/theme46.xml" ContentType="application/vnd.openxmlformats-officedocument.theme+xml"/>
  <Override PartName="/ppt/theme/theme47.xml" ContentType="application/vnd.openxmlformats-officedocument.theme+xml"/>
  <Override PartName="/ppt/theme/theme48.xml" ContentType="application/vnd.openxmlformats-officedocument.theme+xml"/>
  <Override PartName="/ppt/theme/theme49.xml" ContentType="application/vnd.openxmlformats-officedocument.theme+xml"/>
  <Override PartName="/ppt/theme/theme50.xml" ContentType="application/vnd.openxmlformats-officedocument.theme+xml"/>
  <Override PartName="/ppt/theme/theme51.xml" ContentType="application/vnd.openxmlformats-officedocument.theme+xml"/>
  <Override PartName="/ppt/theme/theme52.xml" ContentType="application/vnd.openxmlformats-officedocument.theme+xml"/>
  <Override PartName="/ppt/theme/theme53.xml" ContentType="application/vnd.openxmlformats-officedocument.theme+xml"/>
  <Override PartName="/ppt/theme/theme54.xml" ContentType="application/vnd.openxmlformats-officedocument.theme+xml"/>
  <Override PartName="/ppt/theme/theme55.xml" ContentType="application/vnd.openxmlformats-officedocument.theme+xml"/>
  <Override PartName="/ppt/theme/theme56.xml" ContentType="application/vnd.openxmlformats-officedocument.theme+xml"/>
  <Override PartName="/ppt/theme/theme57.xml" ContentType="application/vnd.openxmlformats-officedocument.theme+xml"/>
  <Override PartName="/ppt/theme/theme58.xml" ContentType="application/vnd.openxmlformats-officedocument.theme+xml"/>
  <Override PartName="/ppt/theme/theme59.xml" ContentType="application/vnd.openxmlformats-officedocument.theme+xml"/>
  <Override PartName="/ppt/theme/theme60.xml" ContentType="application/vnd.openxmlformats-officedocument.theme+xml"/>
  <Override PartName="/ppt/theme/theme61.xml" ContentType="application/vnd.openxmlformats-officedocument.theme+xml"/>
  <Override PartName="/ppt/theme/theme62.xml" ContentType="application/vnd.openxmlformats-officedocument.theme+xml"/>
  <Override PartName="/ppt/theme/theme63.xml" ContentType="application/vnd.openxmlformats-officedocument.theme+xml"/>
  <Override PartName="/ppt/theme/theme64.xml" ContentType="application/vnd.openxmlformats-officedocument.theme+xml"/>
  <Override PartName="/ppt/theme/theme65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_rels/slideLayout31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65.xml.rels" ContentType="application/vnd.openxmlformats-package.relationships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png" ContentType="image/png"/>
  <Override PartName="/ppt/media/image11.png" ContentType="image/png"/>
  <Override PartName="/ppt/media/image12.gif" ContentType="image/gif"/>
  <Override PartName="/ppt/media/image13.png" ContentType="image/png"/>
  <Override PartName="/ppt/media/image14.png" ContentType="image/png"/>
  <Override PartName="/ppt/media/image15.emf" ContentType="image/x-emf"/>
  <Override PartName="/ppt/media/image16.emf" ContentType="image/x-emf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  <p:sldMasterId id="2147483672" r:id="rId14"/>
    <p:sldMasterId id="2147483674" r:id="rId15"/>
    <p:sldMasterId id="2147483676" r:id="rId16"/>
    <p:sldMasterId id="2147483678" r:id="rId17"/>
    <p:sldMasterId id="2147483680" r:id="rId18"/>
    <p:sldMasterId id="2147483682" r:id="rId19"/>
    <p:sldMasterId id="2147483684" r:id="rId20"/>
    <p:sldMasterId id="2147483686" r:id="rId21"/>
    <p:sldMasterId id="2147483688" r:id="rId22"/>
    <p:sldMasterId id="2147483690" r:id="rId23"/>
    <p:sldMasterId id="2147483692" r:id="rId24"/>
    <p:sldMasterId id="2147483694" r:id="rId25"/>
    <p:sldMasterId id="2147483696" r:id="rId26"/>
    <p:sldMasterId id="2147483698" r:id="rId27"/>
    <p:sldMasterId id="2147483700" r:id="rId28"/>
    <p:sldMasterId id="2147483702" r:id="rId29"/>
    <p:sldMasterId id="2147483704" r:id="rId30"/>
    <p:sldMasterId id="2147483706" r:id="rId31"/>
    <p:sldMasterId id="2147483708" r:id="rId32"/>
    <p:sldMasterId id="2147483710" r:id="rId33"/>
    <p:sldMasterId id="2147483712" r:id="rId34"/>
    <p:sldMasterId id="2147483714" r:id="rId35"/>
    <p:sldMasterId id="2147483716" r:id="rId36"/>
    <p:sldMasterId id="2147483718" r:id="rId37"/>
    <p:sldMasterId id="2147483720" r:id="rId38"/>
    <p:sldMasterId id="2147483722" r:id="rId39"/>
    <p:sldMasterId id="2147483724" r:id="rId40"/>
    <p:sldMasterId id="2147483726" r:id="rId41"/>
    <p:sldMasterId id="2147483728" r:id="rId42"/>
    <p:sldMasterId id="2147483730" r:id="rId43"/>
    <p:sldMasterId id="2147483732" r:id="rId44"/>
    <p:sldMasterId id="2147483734" r:id="rId45"/>
    <p:sldMasterId id="2147483736" r:id="rId46"/>
    <p:sldMasterId id="2147483738" r:id="rId47"/>
    <p:sldMasterId id="2147483740" r:id="rId48"/>
    <p:sldMasterId id="2147483742" r:id="rId49"/>
    <p:sldMasterId id="2147483744" r:id="rId50"/>
    <p:sldMasterId id="2147483746" r:id="rId51"/>
    <p:sldMasterId id="2147483748" r:id="rId52"/>
    <p:sldMasterId id="2147483750" r:id="rId53"/>
    <p:sldMasterId id="2147483752" r:id="rId54"/>
    <p:sldMasterId id="2147483754" r:id="rId55"/>
    <p:sldMasterId id="2147483756" r:id="rId56"/>
    <p:sldMasterId id="2147483758" r:id="rId57"/>
    <p:sldMasterId id="2147483760" r:id="rId58"/>
    <p:sldMasterId id="2147483762" r:id="rId59"/>
    <p:sldMasterId id="2147483764" r:id="rId60"/>
    <p:sldMasterId id="2147483766" r:id="rId61"/>
    <p:sldMasterId id="2147483768" r:id="rId62"/>
    <p:sldMasterId id="2147483770" r:id="rId63"/>
    <p:sldMasterId id="2147483772" r:id="rId64"/>
    <p:sldMasterId id="2147483774" r:id="rId65"/>
    <p:sldMasterId id="2147483776" r:id="rId66"/>
  </p:sldMasterIdLst>
  <p:sldIdLst>
    <p:sldId id="256" r:id="rId67"/>
    <p:sldId id="257" r:id="rId68"/>
    <p:sldId id="258" r:id="rId69"/>
    <p:sldId id="259" r:id="rId70"/>
    <p:sldId id="260" r:id="rId71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Master" Target="slideMasters/slideMaster15.xml"/><Relationship Id="rId17" Type="http://schemas.openxmlformats.org/officeDocument/2006/relationships/slideMaster" Target="slideMasters/slideMaster16.xml"/><Relationship Id="rId18" Type="http://schemas.openxmlformats.org/officeDocument/2006/relationships/slideMaster" Target="slideMasters/slideMaster17.xml"/><Relationship Id="rId19" Type="http://schemas.openxmlformats.org/officeDocument/2006/relationships/slideMaster" Target="slideMasters/slideMaster18.xml"/><Relationship Id="rId20" Type="http://schemas.openxmlformats.org/officeDocument/2006/relationships/slideMaster" Target="slideMasters/slideMaster19.xml"/><Relationship Id="rId21" Type="http://schemas.openxmlformats.org/officeDocument/2006/relationships/slideMaster" Target="slideMasters/slideMaster20.xml"/><Relationship Id="rId22" Type="http://schemas.openxmlformats.org/officeDocument/2006/relationships/slideMaster" Target="slideMasters/slideMaster21.xml"/><Relationship Id="rId23" Type="http://schemas.openxmlformats.org/officeDocument/2006/relationships/slideMaster" Target="slideMasters/slideMaster22.xml"/><Relationship Id="rId24" Type="http://schemas.openxmlformats.org/officeDocument/2006/relationships/slideMaster" Target="slideMasters/slideMaster23.xml"/><Relationship Id="rId25" Type="http://schemas.openxmlformats.org/officeDocument/2006/relationships/slideMaster" Target="slideMasters/slideMaster24.xml"/><Relationship Id="rId26" Type="http://schemas.openxmlformats.org/officeDocument/2006/relationships/slideMaster" Target="slideMasters/slideMaster25.xml"/><Relationship Id="rId27" Type="http://schemas.openxmlformats.org/officeDocument/2006/relationships/slideMaster" Target="slideMasters/slideMaster26.xml"/><Relationship Id="rId28" Type="http://schemas.openxmlformats.org/officeDocument/2006/relationships/slideMaster" Target="slideMasters/slideMaster27.xml"/><Relationship Id="rId29" Type="http://schemas.openxmlformats.org/officeDocument/2006/relationships/slideMaster" Target="slideMasters/slideMaster28.xml"/><Relationship Id="rId30" Type="http://schemas.openxmlformats.org/officeDocument/2006/relationships/slideMaster" Target="slideMasters/slideMaster29.xml"/><Relationship Id="rId31" Type="http://schemas.openxmlformats.org/officeDocument/2006/relationships/slideMaster" Target="slideMasters/slideMaster30.xml"/><Relationship Id="rId32" Type="http://schemas.openxmlformats.org/officeDocument/2006/relationships/slideMaster" Target="slideMasters/slideMaster31.xml"/><Relationship Id="rId33" Type="http://schemas.openxmlformats.org/officeDocument/2006/relationships/slideMaster" Target="slideMasters/slideMaster32.xml"/><Relationship Id="rId34" Type="http://schemas.openxmlformats.org/officeDocument/2006/relationships/slideMaster" Target="slideMasters/slideMaster33.xml"/><Relationship Id="rId35" Type="http://schemas.openxmlformats.org/officeDocument/2006/relationships/slideMaster" Target="slideMasters/slideMaster34.xml"/><Relationship Id="rId36" Type="http://schemas.openxmlformats.org/officeDocument/2006/relationships/slideMaster" Target="slideMasters/slideMaster35.xml"/><Relationship Id="rId37" Type="http://schemas.openxmlformats.org/officeDocument/2006/relationships/slideMaster" Target="slideMasters/slideMaster36.xml"/><Relationship Id="rId38" Type="http://schemas.openxmlformats.org/officeDocument/2006/relationships/slideMaster" Target="slideMasters/slideMaster37.xml"/><Relationship Id="rId39" Type="http://schemas.openxmlformats.org/officeDocument/2006/relationships/slideMaster" Target="slideMasters/slideMaster38.xml"/><Relationship Id="rId40" Type="http://schemas.openxmlformats.org/officeDocument/2006/relationships/slideMaster" Target="slideMasters/slideMaster39.xml"/><Relationship Id="rId41" Type="http://schemas.openxmlformats.org/officeDocument/2006/relationships/slideMaster" Target="slideMasters/slideMaster40.xml"/><Relationship Id="rId42" Type="http://schemas.openxmlformats.org/officeDocument/2006/relationships/slideMaster" Target="slideMasters/slideMaster41.xml"/><Relationship Id="rId43" Type="http://schemas.openxmlformats.org/officeDocument/2006/relationships/slideMaster" Target="slideMasters/slideMaster42.xml"/><Relationship Id="rId44" Type="http://schemas.openxmlformats.org/officeDocument/2006/relationships/slideMaster" Target="slideMasters/slideMaster43.xml"/><Relationship Id="rId45" Type="http://schemas.openxmlformats.org/officeDocument/2006/relationships/slideMaster" Target="slideMasters/slideMaster44.xml"/><Relationship Id="rId46" Type="http://schemas.openxmlformats.org/officeDocument/2006/relationships/slideMaster" Target="slideMasters/slideMaster45.xml"/><Relationship Id="rId47" Type="http://schemas.openxmlformats.org/officeDocument/2006/relationships/slideMaster" Target="slideMasters/slideMaster46.xml"/><Relationship Id="rId48" Type="http://schemas.openxmlformats.org/officeDocument/2006/relationships/slideMaster" Target="slideMasters/slideMaster47.xml"/><Relationship Id="rId49" Type="http://schemas.openxmlformats.org/officeDocument/2006/relationships/slideMaster" Target="slideMasters/slideMaster48.xml"/><Relationship Id="rId50" Type="http://schemas.openxmlformats.org/officeDocument/2006/relationships/slideMaster" Target="slideMasters/slideMaster49.xml"/><Relationship Id="rId51" Type="http://schemas.openxmlformats.org/officeDocument/2006/relationships/slideMaster" Target="slideMasters/slideMaster50.xml"/><Relationship Id="rId52" Type="http://schemas.openxmlformats.org/officeDocument/2006/relationships/slideMaster" Target="slideMasters/slideMaster51.xml"/><Relationship Id="rId53" Type="http://schemas.openxmlformats.org/officeDocument/2006/relationships/slideMaster" Target="slideMasters/slideMaster52.xml"/><Relationship Id="rId54" Type="http://schemas.openxmlformats.org/officeDocument/2006/relationships/slideMaster" Target="slideMasters/slideMaster53.xml"/><Relationship Id="rId55" Type="http://schemas.openxmlformats.org/officeDocument/2006/relationships/slideMaster" Target="slideMasters/slideMaster54.xml"/><Relationship Id="rId56" Type="http://schemas.openxmlformats.org/officeDocument/2006/relationships/slideMaster" Target="slideMasters/slideMaster55.xml"/><Relationship Id="rId57" Type="http://schemas.openxmlformats.org/officeDocument/2006/relationships/slideMaster" Target="slideMasters/slideMaster56.xml"/><Relationship Id="rId58" Type="http://schemas.openxmlformats.org/officeDocument/2006/relationships/slideMaster" Target="slideMasters/slideMaster57.xml"/><Relationship Id="rId59" Type="http://schemas.openxmlformats.org/officeDocument/2006/relationships/slideMaster" Target="slideMasters/slideMaster58.xml"/><Relationship Id="rId60" Type="http://schemas.openxmlformats.org/officeDocument/2006/relationships/slideMaster" Target="slideMasters/slideMaster59.xml"/><Relationship Id="rId61" Type="http://schemas.openxmlformats.org/officeDocument/2006/relationships/slideMaster" Target="slideMasters/slideMaster60.xml"/><Relationship Id="rId62" Type="http://schemas.openxmlformats.org/officeDocument/2006/relationships/slideMaster" Target="slideMasters/slideMaster61.xml"/><Relationship Id="rId63" Type="http://schemas.openxmlformats.org/officeDocument/2006/relationships/slideMaster" Target="slideMasters/slideMaster62.xml"/><Relationship Id="rId64" Type="http://schemas.openxmlformats.org/officeDocument/2006/relationships/slideMaster" Target="slideMasters/slideMaster63.xml"/><Relationship Id="rId65" Type="http://schemas.openxmlformats.org/officeDocument/2006/relationships/slideMaster" Target="slideMasters/slideMaster64.xml"/><Relationship Id="rId66" Type="http://schemas.openxmlformats.org/officeDocument/2006/relationships/slideMaster" Target="slideMasters/slideMaster65.xml"/><Relationship Id="rId67" Type="http://schemas.openxmlformats.org/officeDocument/2006/relationships/slide" Target="slides/slide1.xml"/><Relationship Id="rId68" Type="http://schemas.openxmlformats.org/officeDocument/2006/relationships/slide" Target="slides/slide2.xml"/><Relationship Id="rId69" Type="http://schemas.openxmlformats.org/officeDocument/2006/relationships/slide" Target="slides/slide3.xml"/><Relationship Id="rId70" Type="http://schemas.openxmlformats.org/officeDocument/2006/relationships/slide" Target="slides/slide4.xml"/><Relationship Id="rId71" Type="http://schemas.openxmlformats.org/officeDocument/2006/relationships/slide" Target="slides/slide5.xml"/><Relationship Id="rId72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6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7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8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9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0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1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2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4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5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6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7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8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9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0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1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2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3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5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6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7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8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9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0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1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2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3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4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6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7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8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9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0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1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2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3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4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hree Content Khak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E077C45F-2B6D-44D5-ABB5-A9079EF5C91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hree Images and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9"/>
          </p:nvPr>
        </p:nvSpPr>
        <p:spPr/>
        <p:txBody>
          <a:bodyPr/>
          <a:p>
            <a:fld id="{0321602E-AE66-4CA3-A748-8665109CC0C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 Slide Smok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hree Images and Captions Smok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2"/>
          </p:nvPr>
        </p:nvSpPr>
        <p:spPr/>
        <p:txBody>
          <a:bodyPr/>
          <a:p>
            <a:fld id="{E5402726-D661-427A-AB34-F4C12DC53F6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hree Images and Captions Khak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5"/>
          </p:nvPr>
        </p:nvSpPr>
        <p:spPr/>
        <p:txBody>
          <a:bodyPr/>
          <a:p>
            <a:fld id="{0B91179F-3F48-4A83-983C-E7D99D2BF4B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Larg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8"/>
          </p:nvPr>
        </p:nvSpPr>
        <p:spPr/>
        <p:txBody>
          <a:bodyPr/>
          <a:p>
            <a:fld id="{AB1A545B-1264-4E87-9790-35C985D8A25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Large Text Smok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41"/>
          </p:nvPr>
        </p:nvSpPr>
        <p:spPr/>
        <p:txBody>
          <a:bodyPr/>
          <a:p>
            <a:fld id="{E637CFA2-44FA-4706-91BC-AE7A27C69D0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Large Text Khak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44"/>
          </p:nvPr>
        </p:nvSpPr>
        <p:spPr/>
        <p:txBody>
          <a:bodyPr/>
          <a:p>
            <a:fld id="{0AB64AF1-6B11-4FEB-988C-51EFCAAAA73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Large Tex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47"/>
          </p:nvPr>
        </p:nvSpPr>
        <p:spPr/>
        <p:txBody>
          <a:bodyPr/>
          <a:p>
            <a:fld id="{8EAF4474-0825-4F98-89B7-966A415AD90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0"/>
          </p:nvPr>
        </p:nvSpPr>
        <p:spPr/>
        <p:txBody>
          <a:bodyPr/>
          <a:p>
            <a:fld id="{E9C68FF7-AF48-4178-8370-8BA784BE1C5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5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929D46F-4991-4AEE-A782-E3680555CE0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 Header Smok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3"/>
          </p:nvPr>
        </p:nvSpPr>
        <p:spPr/>
        <p:txBody>
          <a:bodyPr/>
          <a:p>
            <a:fld id="{0C5B607E-4E90-409B-83B3-10E62F3D8C3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5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 Header Khak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6"/>
          </p:nvPr>
        </p:nvSpPr>
        <p:spPr/>
        <p:txBody>
          <a:bodyPr/>
          <a:p>
            <a:fld id="{73209397-5F25-4D95-A233-3208508206B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5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 Header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9"/>
          </p:nvPr>
        </p:nvSpPr>
        <p:spPr/>
        <p:txBody>
          <a:bodyPr/>
          <a:p>
            <a:fld id="{DC566042-BB2B-40EF-9C24-A674D251BE1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 Slide Khak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Tex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6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2"/>
          </p:nvPr>
        </p:nvSpPr>
        <p:spPr/>
        <p:txBody>
          <a:bodyPr/>
          <a:p>
            <a:fld id="{67E2D5AE-E3C8-4353-AA40-15B0263C5AC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Text and Content Smok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6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5"/>
          </p:nvPr>
        </p:nvSpPr>
        <p:spPr/>
        <p:txBody>
          <a:bodyPr/>
          <a:p>
            <a:fld id="{08AF3FE9-AFB3-40FD-B46D-8795C2B8D68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Text and Content Khak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6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8"/>
          </p:nvPr>
        </p:nvSpPr>
        <p:spPr/>
        <p:txBody>
          <a:bodyPr/>
          <a:p>
            <a:fld id="{F4E4242E-BE46-4E6F-8807-C0B5AF9D977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Content and Four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71"/>
          </p:nvPr>
        </p:nvSpPr>
        <p:spPr/>
        <p:txBody>
          <a:bodyPr/>
          <a:p>
            <a:fld id="{CB443D6B-8209-4B59-8628-BCF262CE7F8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Content and Four Images Smok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74"/>
          </p:nvPr>
        </p:nvSpPr>
        <p:spPr/>
        <p:txBody>
          <a:bodyPr/>
          <a:p>
            <a:fld id="{D8D1C6B3-C36C-49EC-9F73-BAF855EE3AA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Content and Four Images Khak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77"/>
          </p:nvPr>
        </p:nvSpPr>
        <p:spPr/>
        <p:txBody>
          <a:bodyPr/>
          <a:p>
            <a:fld id="{B9212B27-F715-4504-ABAA-F81773647D1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 and Content Smok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77E493A-40BB-4480-9A93-09163025EE8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Content and Nin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0"/>
          </p:nvPr>
        </p:nvSpPr>
        <p:spPr/>
        <p:txBody>
          <a:bodyPr/>
          <a:p>
            <a:fld id="{4A3D00A2-3A17-4468-8B9E-F9C7669903B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8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Content and Nine Images Smok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3"/>
          </p:nvPr>
        </p:nvSpPr>
        <p:spPr/>
        <p:txBody>
          <a:bodyPr/>
          <a:p>
            <a:fld id="{20ECF6EF-237D-45D8-A5E7-B8E3249CC34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8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Content and Nine Images Khak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6"/>
          </p:nvPr>
        </p:nvSpPr>
        <p:spPr/>
        <p:txBody>
          <a:bodyPr/>
          <a:p>
            <a:fld id="{6DA03C13-90DA-40A1-93A1-E164CEDC58B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8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ex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9"/>
          </p:nvPr>
        </p:nvSpPr>
        <p:spPr/>
        <p:txBody>
          <a:bodyPr/>
          <a:p>
            <a:fld id="{ECAE4CEE-3235-49CC-BE73-4AADA84CB6B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 Slide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ext and Content Smok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9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2"/>
          </p:nvPr>
        </p:nvSpPr>
        <p:spPr/>
        <p:txBody>
          <a:bodyPr/>
          <a:p>
            <a:fld id="{6F97DF3F-A84A-48FD-BFD6-820735038DC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ext and Content Khak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9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5"/>
          </p:nvPr>
        </p:nvSpPr>
        <p:spPr/>
        <p:txBody>
          <a:bodyPr/>
          <a:p>
            <a:fld id="{86E225AA-D4C4-42C9-A11B-A905E0DCF8E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9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8"/>
          </p:nvPr>
        </p:nvSpPr>
        <p:spPr/>
        <p:txBody>
          <a:bodyPr/>
          <a:p>
            <a:fld id="{683DB3B6-D276-4CF1-973D-71686CF0EA6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 and Text Smok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01"/>
          </p:nvPr>
        </p:nvSpPr>
        <p:spPr/>
        <p:txBody>
          <a:bodyPr/>
          <a:p>
            <a:fld id="{C093023E-FE40-49D7-A40C-D760F26F147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0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 and Text Khak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04"/>
          </p:nvPr>
        </p:nvSpPr>
        <p:spPr/>
        <p:txBody>
          <a:bodyPr/>
          <a:p>
            <a:fld id="{8FC50FFA-F071-4B27-A4FF-DE33C972533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0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 and Content Khak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6A68477-0AED-452B-B9E0-9BE59E42C3A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07"/>
          </p:nvPr>
        </p:nvSpPr>
        <p:spPr/>
        <p:txBody>
          <a:bodyPr/>
          <a:p>
            <a:fld id="{7AF299FB-B4EE-4965-AEAA-37B5BF49C88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0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Large Image Smok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10"/>
          </p:nvPr>
        </p:nvSpPr>
        <p:spPr/>
        <p:txBody>
          <a:bodyPr/>
          <a:p>
            <a:fld id="{F478FF2C-173A-4111-9679-EF2EB670A6C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1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Large Image Khak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1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13"/>
          </p:nvPr>
        </p:nvSpPr>
        <p:spPr/>
        <p:txBody>
          <a:bodyPr/>
          <a:p>
            <a:fld id="{432A2C65-6C46-4558-B742-7C9F2354E01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1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Full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 Sli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End Slide Smok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End Slide Khak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End Slide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End Sli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04F42330-F43E-4E07-9E4A-0D55D811BEC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losing Slide Smok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losing Slide Khak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losing Slide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1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16"/>
          </p:nvPr>
        </p:nvSpPr>
        <p:spPr/>
        <p:txBody>
          <a:bodyPr/>
          <a:p>
            <a:fld id="{D96A62DC-81A9-486C-942B-6D0C7826168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1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 Only Smok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1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19"/>
          </p:nvPr>
        </p:nvSpPr>
        <p:spPr/>
        <p:txBody>
          <a:bodyPr/>
          <a:p>
            <a:fld id="{08853CF1-E088-4443-BB99-73F2DF176C6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2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2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22"/>
          </p:nvPr>
        </p:nvSpPr>
        <p:spPr/>
        <p:txBody>
          <a:bodyPr/>
          <a:p>
            <a:fld id="{7255F117-15D1-49DF-9C7C-5C57A621CE7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2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 Only Khak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2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25"/>
          </p:nvPr>
        </p:nvSpPr>
        <p:spPr/>
        <p:txBody>
          <a:bodyPr/>
          <a:p>
            <a:fld id="{567E508F-3727-4D0F-B696-83DDFC520E9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2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2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28"/>
          </p:nvPr>
        </p:nvSpPr>
        <p:spPr/>
        <p:txBody>
          <a:bodyPr/>
          <a:p>
            <a:fld id="{737B64C3-00B1-4FAB-8ECC-E7F364612CA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2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mok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3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31"/>
          </p:nvPr>
        </p:nvSpPr>
        <p:spPr/>
        <p:txBody>
          <a:bodyPr/>
          <a:p>
            <a:fld id="{08D431C9-6343-43E4-9887-61649F6BBF4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3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wo Content Smok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416EA2AD-33A8-481F-9DFA-4E8C76E03FA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Khak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3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34"/>
          </p:nvPr>
        </p:nvSpPr>
        <p:spPr/>
        <p:txBody>
          <a:bodyPr/>
          <a:p>
            <a:fld id="{A7D13971-0519-428A-A807-FE048908ED4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3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Agenda Smok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3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37"/>
          </p:nvPr>
        </p:nvSpPr>
        <p:spPr/>
        <p:txBody>
          <a:bodyPr/>
          <a:p>
            <a:fld id="{FE1E3EBD-1DF0-4D83-BC0F-FAF57416D3A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3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Agenda Khak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3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40"/>
          </p:nvPr>
        </p:nvSpPr>
        <p:spPr/>
        <p:txBody>
          <a:bodyPr/>
          <a:p>
            <a:fld id="{D74DD24D-C75A-4421-A613-31AAA0FB045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4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Agenda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4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43"/>
          </p:nvPr>
        </p:nvSpPr>
        <p:spPr/>
        <p:txBody>
          <a:bodyPr/>
          <a:p>
            <a:fld id="{E2E983EE-2D8E-4458-AFB5-948B6CA7C6E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4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 Slide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 Slide_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wo Content Khak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944F9090-1582-405B-85A0-C6CB72BEBE0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8EC17DB2-CA7F-47BC-B7DD-F472BA0198C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hree Content Smok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5DE091DD-C743-454D-A053-D2FB9D62910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slideLayout" Target="../slideLayouts/slideLayout12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slideLayout" Target="../slideLayouts/slideLayout13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slideLayout" Target="../slideLayouts/slideLayout14.xml"/>
</Relationships>
</file>

<file path=ppt/slideMasters/_rels/slideMaster15.xml.rels><?xml version="1.0" encoding="UTF-8"?>
<Relationships xmlns="http://schemas.openxmlformats.org/package/2006/relationships"><Relationship Id="rId1" Type="http://schemas.openxmlformats.org/officeDocument/2006/relationships/theme" Target="../theme/theme15.xml"/><Relationship Id="rId2" Type="http://schemas.openxmlformats.org/officeDocument/2006/relationships/slideLayout" Target="../slideLayouts/slideLayout15.xml"/>
</Relationships>
</file>

<file path=ppt/slideMasters/_rels/slideMaster16.xml.rels><?xml version="1.0" encoding="UTF-8"?>
<Relationships xmlns="http://schemas.openxmlformats.org/package/2006/relationships"><Relationship Id="rId1" Type="http://schemas.openxmlformats.org/officeDocument/2006/relationships/theme" Target="../theme/theme16.xml"/><Relationship Id="rId2" Type="http://schemas.openxmlformats.org/officeDocument/2006/relationships/slideLayout" Target="../slideLayouts/slideLayout16.xml"/>
</Relationships>
</file>

<file path=ppt/slideMasters/_rels/slideMaster17.xml.rels><?xml version="1.0" encoding="UTF-8"?>
<Relationships xmlns="http://schemas.openxmlformats.org/package/2006/relationships"><Relationship Id="rId1" Type="http://schemas.openxmlformats.org/officeDocument/2006/relationships/theme" Target="../theme/theme17.xml"/><Relationship Id="rId2" Type="http://schemas.openxmlformats.org/officeDocument/2006/relationships/slideLayout" Target="../slideLayouts/slideLayout17.xml"/>
</Relationships>
</file>

<file path=ppt/slideMasters/_rels/slideMaster18.xml.rels><?xml version="1.0" encoding="UTF-8"?>
<Relationships xmlns="http://schemas.openxmlformats.org/package/2006/relationships"><Relationship Id="rId1" Type="http://schemas.openxmlformats.org/officeDocument/2006/relationships/theme" Target="../theme/theme18.xml"/><Relationship Id="rId2" Type="http://schemas.openxmlformats.org/officeDocument/2006/relationships/slideLayout" Target="../slideLayouts/slideLayout18.xml"/>
</Relationships>
</file>

<file path=ppt/slideMasters/_rels/slideMaster19.xml.rels><?xml version="1.0" encoding="UTF-8"?>
<Relationships xmlns="http://schemas.openxmlformats.org/package/2006/relationships"><Relationship Id="rId1" Type="http://schemas.openxmlformats.org/officeDocument/2006/relationships/theme" Target="../theme/theme19.xml"/><Relationship Id="rId2" Type="http://schemas.openxmlformats.org/officeDocument/2006/relationships/slideLayout" Target="../slideLayouts/slideLayout19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20.xml.rels><?xml version="1.0" encoding="UTF-8"?>
<Relationships xmlns="http://schemas.openxmlformats.org/package/2006/relationships"><Relationship Id="rId1" Type="http://schemas.openxmlformats.org/officeDocument/2006/relationships/theme" Target="../theme/theme20.xml"/><Relationship Id="rId2" Type="http://schemas.openxmlformats.org/officeDocument/2006/relationships/slideLayout" Target="../slideLayouts/slideLayout20.xml"/>
</Relationships>
</file>

<file path=ppt/slideMasters/_rels/slideMaster21.xml.rels><?xml version="1.0" encoding="UTF-8"?>
<Relationships xmlns="http://schemas.openxmlformats.org/package/2006/relationships"><Relationship Id="rId1" Type="http://schemas.openxmlformats.org/officeDocument/2006/relationships/theme" Target="../theme/theme21.xml"/><Relationship Id="rId2" Type="http://schemas.openxmlformats.org/officeDocument/2006/relationships/slideLayout" Target="../slideLayouts/slideLayout21.xml"/>
</Relationships>
</file>

<file path=ppt/slideMasters/_rels/slideMaster22.xml.rels><?xml version="1.0" encoding="UTF-8"?>
<Relationships xmlns="http://schemas.openxmlformats.org/package/2006/relationships"><Relationship Id="rId1" Type="http://schemas.openxmlformats.org/officeDocument/2006/relationships/theme" Target="../theme/theme22.xml"/><Relationship Id="rId2" Type="http://schemas.openxmlformats.org/officeDocument/2006/relationships/slideLayout" Target="../slideLayouts/slideLayout22.xml"/>
</Relationships>
</file>

<file path=ppt/slideMasters/_rels/slideMaster23.xml.rels><?xml version="1.0" encoding="UTF-8"?>
<Relationships xmlns="http://schemas.openxmlformats.org/package/2006/relationships"><Relationship Id="rId1" Type="http://schemas.openxmlformats.org/officeDocument/2006/relationships/theme" Target="../theme/theme23.xml"/><Relationship Id="rId2" Type="http://schemas.openxmlformats.org/officeDocument/2006/relationships/slideLayout" Target="../slideLayouts/slideLayout23.xml"/>
</Relationships>
</file>

<file path=ppt/slideMasters/_rels/slideMaster24.xml.rels><?xml version="1.0" encoding="UTF-8"?>
<Relationships xmlns="http://schemas.openxmlformats.org/package/2006/relationships"><Relationship Id="rId1" Type="http://schemas.openxmlformats.org/officeDocument/2006/relationships/theme" Target="../theme/theme24.xml"/><Relationship Id="rId2" Type="http://schemas.openxmlformats.org/officeDocument/2006/relationships/slideLayout" Target="../slideLayouts/slideLayout24.xml"/>
</Relationships>
</file>

<file path=ppt/slideMasters/_rels/slideMaster25.xml.rels><?xml version="1.0" encoding="UTF-8"?>
<Relationships xmlns="http://schemas.openxmlformats.org/package/2006/relationships"><Relationship Id="rId1" Type="http://schemas.openxmlformats.org/officeDocument/2006/relationships/theme" Target="../theme/theme25.xml"/><Relationship Id="rId2" Type="http://schemas.openxmlformats.org/officeDocument/2006/relationships/slideLayout" Target="../slideLayouts/slideLayout25.xml"/>
</Relationships>
</file>

<file path=ppt/slideMasters/_rels/slideMaster26.xml.rels><?xml version="1.0" encoding="UTF-8"?>
<Relationships xmlns="http://schemas.openxmlformats.org/package/2006/relationships"><Relationship Id="rId1" Type="http://schemas.openxmlformats.org/officeDocument/2006/relationships/theme" Target="../theme/theme26.xml"/><Relationship Id="rId2" Type="http://schemas.openxmlformats.org/officeDocument/2006/relationships/slideLayout" Target="../slideLayouts/slideLayout26.xml"/>
</Relationships>
</file>

<file path=ppt/slideMasters/_rels/slideMaster27.xml.rels><?xml version="1.0" encoding="UTF-8"?>
<Relationships xmlns="http://schemas.openxmlformats.org/package/2006/relationships"><Relationship Id="rId1" Type="http://schemas.openxmlformats.org/officeDocument/2006/relationships/theme" Target="../theme/theme27.xml"/><Relationship Id="rId2" Type="http://schemas.openxmlformats.org/officeDocument/2006/relationships/slideLayout" Target="../slideLayouts/slideLayout27.xml"/>
</Relationships>
</file>

<file path=ppt/slideMasters/_rels/slideMaster28.xml.rels><?xml version="1.0" encoding="UTF-8"?>
<Relationships xmlns="http://schemas.openxmlformats.org/package/2006/relationships"><Relationship Id="rId1" Type="http://schemas.openxmlformats.org/officeDocument/2006/relationships/theme" Target="../theme/theme28.xml"/><Relationship Id="rId2" Type="http://schemas.openxmlformats.org/officeDocument/2006/relationships/slideLayout" Target="../slideLayouts/slideLayout28.xml"/>
</Relationships>
</file>

<file path=ppt/slideMasters/_rels/slideMaster29.xml.rels><?xml version="1.0" encoding="UTF-8"?>
<Relationships xmlns="http://schemas.openxmlformats.org/package/2006/relationships"><Relationship Id="rId1" Type="http://schemas.openxmlformats.org/officeDocument/2006/relationships/theme" Target="../theme/theme29.xml"/><Relationship Id="rId2" Type="http://schemas.openxmlformats.org/officeDocument/2006/relationships/slideLayout" Target="../slideLayouts/slideLayout29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30.xml.rels><?xml version="1.0" encoding="UTF-8"?>
<Relationships xmlns="http://schemas.openxmlformats.org/package/2006/relationships"><Relationship Id="rId1" Type="http://schemas.openxmlformats.org/officeDocument/2006/relationships/theme" Target="../theme/theme30.xml"/><Relationship Id="rId2" Type="http://schemas.openxmlformats.org/officeDocument/2006/relationships/slideLayout" Target="../slideLayouts/slideLayout30.xml"/>
</Relationships>
</file>

<file path=ppt/slideMasters/_rels/slideMaster31.xml.rels><?xml version="1.0" encoding="UTF-8"?>
<Relationships xmlns="http://schemas.openxmlformats.org/package/2006/relationships"><Relationship Id="rId1" Type="http://schemas.openxmlformats.org/officeDocument/2006/relationships/theme" Target="../theme/theme31.xml"/><Relationship Id="rId2" Type="http://schemas.openxmlformats.org/officeDocument/2006/relationships/slideLayout" Target="../slideLayouts/slideLayout31.xml"/>
</Relationships>
</file>

<file path=ppt/slideMasters/_rels/slideMaster32.xml.rels><?xml version="1.0" encoding="UTF-8"?>
<Relationships xmlns="http://schemas.openxmlformats.org/package/2006/relationships"><Relationship Id="rId1" Type="http://schemas.openxmlformats.org/officeDocument/2006/relationships/theme" Target="../theme/theme32.xml"/><Relationship Id="rId2" Type="http://schemas.openxmlformats.org/officeDocument/2006/relationships/slideLayout" Target="../slideLayouts/slideLayout32.xml"/>
</Relationships>
</file>

<file path=ppt/slideMasters/_rels/slideMaster33.xml.rels><?xml version="1.0" encoding="UTF-8"?>
<Relationships xmlns="http://schemas.openxmlformats.org/package/2006/relationships"><Relationship Id="rId1" Type="http://schemas.openxmlformats.org/officeDocument/2006/relationships/theme" Target="../theme/theme33.xml"/><Relationship Id="rId2" Type="http://schemas.openxmlformats.org/officeDocument/2006/relationships/slideLayout" Target="../slideLayouts/slideLayout33.xml"/>
</Relationships>
</file>

<file path=ppt/slideMasters/_rels/slideMaster34.xml.rels><?xml version="1.0" encoding="UTF-8"?>
<Relationships xmlns="http://schemas.openxmlformats.org/package/2006/relationships"><Relationship Id="rId1" Type="http://schemas.openxmlformats.org/officeDocument/2006/relationships/theme" Target="../theme/theme34.xml"/><Relationship Id="rId2" Type="http://schemas.openxmlformats.org/officeDocument/2006/relationships/slideLayout" Target="../slideLayouts/slideLayout34.xml"/>
</Relationships>
</file>

<file path=ppt/slideMasters/_rels/slideMaster35.xml.rels><?xml version="1.0" encoding="UTF-8"?>
<Relationships xmlns="http://schemas.openxmlformats.org/package/2006/relationships"><Relationship Id="rId1" Type="http://schemas.openxmlformats.org/officeDocument/2006/relationships/theme" Target="../theme/theme35.xml"/><Relationship Id="rId2" Type="http://schemas.openxmlformats.org/officeDocument/2006/relationships/slideLayout" Target="../slideLayouts/slideLayout35.xml"/>
</Relationships>
</file>

<file path=ppt/slideMasters/_rels/slideMaster36.xml.rels><?xml version="1.0" encoding="UTF-8"?>
<Relationships xmlns="http://schemas.openxmlformats.org/package/2006/relationships"><Relationship Id="rId1" Type="http://schemas.openxmlformats.org/officeDocument/2006/relationships/theme" Target="../theme/theme36.xml"/><Relationship Id="rId2" Type="http://schemas.openxmlformats.org/officeDocument/2006/relationships/slideLayout" Target="../slideLayouts/slideLayout36.xml"/>
</Relationships>
</file>

<file path=ppt/slideMasters/_rels/slideMaster37.xml.rels><?xml version="1.0" encoding="UTF-8"?>
<Relationships xmlns="http://schemas.openxmlformats.org/package/2006/relationships"><Relationship Id="rId1" Type="http://schemas.openxmlformats.org/officeDocument/2006/relationships/theme" Target="../theme/theme37.xml"/><Relationship Id="rId2" Type="http://schemas.openxmlformats.org/officeDocument/2006/relationships/slideLayout" Target="../slideLayouts/slideLayout37.xml"/>
</Relationships>
</file>

<file path=ppt/slideMasters/_rels/slideMaster38.xml.rels><?xml version="1.0" encoding="UTF-8"?>
<Relationships xmlns="http://schemas.openxmlformats.org/package/2006/relationships"><Relationship Id="rId1" Type="http://schemas.openxmlformats.org/officeDocument/2006/relationships/theme" Target="../theme/theme38.xml"/><Relationship Id="rId2" Type="http://schemas.openxmlformats.org/officeDocument/2006/relationships/slideLayout" Target="../slideLayouts/slideLayout38.xml"/>
</Relationships>
</file>

<file path=ppt/slideMasters/_rels/slideMaster39.xml.rels><?xml version="1.0" encoding="UTF-8"?>
<Relationships xmlns="http://schemas.openxmlformats.org/package/2006/relationships"><Relationship Id="rId1" Type="http://schemas.openxmlformats.org/officeDocument/2006/relationships/theme" Target="../theme/theme39.xml"/><Relationship Id="rId2" Type="http://schemas.openxmlformats.org/officeDocument/2006/relationships/slideLayout" Target="../slideLayouts/slideLayout39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40.xml.rels><?xml version="1.0" encoding="UTF-8"?>
<Relationships xmlns="http://schemas.openxmlformats.org/package/2006/relationships"><Relationship Id="rId1" Type="http://schemas.openxmlformats.org/officeDocument/2006/relationships/theme" Target="../theme/theme40.xml"/><Relationship Id="rId2" Type="http://schemas.openxmlformats.org/officeDocument/2006/relationships/slideLayout" Target="../slideLayouts/slideLayout40.xml"/>
</Relationships>
</file>

<file path=ppt/slideMasters/_rels/slideMaster41.xml.rels><?xml version="1.0" encoding="UTF-8"?>
<Relationships xmlns="http://schemas.openxmlformats.org/package/2006/relationships"><Relationship Id="rId1" Type="http://schemas.openxmlformats.org/officeDocument/2006/relationships/theme" Target="../theme/theme41.xml"/><Relationship Id="rId2" Type="http://schemas.openxmlformats.org/officeDocument/2006/relationships/slideLayout" Target="../slideLayouts/slideLayout41.xml"/>
</Relationships>
</file>

<file path=ppt/slideMasters/_rels/slideMaster42.xml.rels><?xml version="1.0" encoding="UTF-8"?>
<Relationships xmlns="http://schemas.openxmlformats.org/package/2006/relationships"><Relationship Id="rId1" Type="http://schemas.openxmlformats.org/officeDocument/2006/relationships/theme" Target="../theme/theme42.xml"/><Relationship Id="rId2" Type="http://schemas.openxmlformats.org/officeDocument/2006/relationships/slideLayout" Target="../slideLayouts/slideLayout42.xml"/>
</Relationships>
</file>

<file path=ppt/slideMasters/_rels/slideMaster43.xml.rels><?xml version="1.0" encoding="UTF-8"?>
<Relationships xmlns="http://schemas.openxmlformats.org/package/2006/relationships"><Relationship Id="rId1" Type="http://schemas.openxmlformats.org/officeDocument/2006/relationships/theme" Target="../theme/theme43.xml"/><Relationship Id="rId2" Type="http://schemas.openxmlformats.org/officeDocument/2006/relationships/slideLayout" Target="../slideLayouts/slideLayout43.xml"/>
</Relationships>
</file>

<file path=ppt/slideMasters/_rels/slideMaster44.xml.rels><?xml version="1.0" encoding="UTF-8"?>
<Relationships xmlns="http://schemas.openxmlformats.org/package/2006/relationships"><Relationship Id="rId1" Type="http://schemas.openxmlformats.org/officeDocument/2006/relationships/theme" Target="../theme/theme44.xml"/><Relationship Id="rId2" Type="http://schemas.openxmlformats.org/officeDocument/2006/relationships/slideLayout" Target="../slideLayouts/slideLayout44.xml"/>
</Relationships>
</file>

<file path=ppt/slideMasters/_rels/slideMaster45.xml.rels><?xml version="1.0" encoding="UTF-8"?>
<Relationships xmlns="http://schemas.openxmlformats.org/package/2006/relationships"><Relationship Id="rId1" Type="http://schemas.openxmlformats.org/officeDocument/2006/relationships/theme" Target="../theme/theme45.xml"/><Relationship Id="rId2" Type="http://schemas.openxmlformats.org/officeDocument/2006/relationships/slideLayout" Target="../slideLayouts/slideLayout45.xml"/>
</Relationships>
</file>

<file path=ppt/slideMasters/_rels/slideMaster46.xml.rels><?xml version="1.0" encoding="UTF-8"?>
<Relationships xmlns="http://schemas.openxmlformats.org/package/2006/relationships"><Relationship Id="rId1" Type="http://schemas.openxmlformats.org/officeDocument/2006/relationships/theme" Target="../theme/theme46.xml"/><Relationship Id="rId2" Type="http://schemas.openxmlformats.org/officeDocument/2006/relationships/slideLayout" Target="../slideLayouts/slideLayout46.xml"/>
</Relationships>
</file>

<file path=ppt/slideMasters/_rels/slideMaster47.xml.rels><?xml version="1.0" encoding="UTF-8"?>
<Relationships xmlns="http://schemas.openxmlformats.org/package/2006/relationships"><Relationship Id="rId1" Type="http://schemas.openxmlformats.org/officeDocument/2006/relationships/theme" Target="../theme/theme47.xml"/><Relationship Id="rId2" Type="http://schemas.openxmlformats.org/officeDocument/2006/relationships/slideLayout" Target="../slideLayouts/slideLayout47.xml"/>
</Relationships>
</file>

<file path=ppt/slideMasters/_rels/slideMaster48.xml.rels><?xml version="1.0" encoding="UTF-8"?>
<Relationships xmlns="http://schemas.openxmlformats.org/package/2006/relationships"><Relationship Id="rId1" Type="http://schemas.openxmlformats.org/officeDocument/2006/relationships/theme" Target="../theme/theme48.xml"/><Relationship Id="rId2" Type="http://schemas.openxmlformats.org/officeDocument/2006/relationships/slideLayout" Target="../slideLayouts/slideLayout48.xml"/>
</Relationships>
</file>

<file path=ppt/slideMasters/_rels/slideMaster49.xml.rels><?xml version="1.0" encoding="UTF-8"?>
<Relationships xmlns="http://schemas.openxmlformats.org/package/2006/relationships"><Relationship Id="rId1" Type="http://schemas.openxmlformats.org/officeDocument/2006/relationships/theme" Target="../theme/theme49.xml"/><Relationship Id="rId2" Type="http://schemas.openxmlformats.org/officeDocument/2006/relationships/slideLayout" Target="../slideLayouts/slideLayout49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50.xml.rels><?xml version="1.0" encoding="UTF-8"?>
<Relationships xmlns="http://schemas.openxmlformats.org/package/2006/relationships"><Relationship Id="rId1" Type="http://schemas.openxmlformats.org/officeDocument/2006/relationships/theme" Target="../theme/theme50.xml"/><Relationship Id="rId2" Type="http://schemas.openxmlformats.org/officeDocument/2006/relationships/slideLayout" Target="../slideLayouts/slideLayout50.xml"/>
</Relationships>
</file>

<file path=ppt/slideMasters/_rels/slideMaster51.xml.rels><?xml version="1.0" encoding="UTF-8"?>
<Relationships xmlns="http://schemas.openxmlformats.org/package/2006/relationships"><Relationship Id="rId1" Type="http://schemas.openxmlformats.org/officeDocument/2006/relationships/theme" Target="../theme/theme51.xml"/><Relationship Id="rId2" Type="http://schemas.openxmlformats.org/officeDocument/2006/relationships/slideLayout" Target="../slideLayouts/slideLayout51.xml"/>
</Relationships>
</file>

<file path=ppt/slideMasters/_rels/slideMaster52.xml.rels><?xml version="1.0" encoding="UTF-8"?>
<Relationships xmlns="http://schemas.openxmlformats.org/package/2006/relationships"><Relationship Id="rId1" Type="http://schemas.openxmlformats.org/officeDocument/2006/relationships/theme" Target="../theme/theme52.xml"/><Relationship Id="rId2" Type="http://schemas.openxmlformats.org/officeDocument/2006/relationships/slideLayout" Target="../slideLayouts/slideLayout52.xml"/>
</Relationships>
</file>

<file path=ppt/slideMasters/_rels/slideMaster53.xml.rels><?xml version="1.0" encoding="UTF-8"?>
<Relationships xmlns="http://schemas.openxmlformats.org/package/2006/relationships"><Relationship Id="rId1" Type="http://schemas.openxmlformats.org/officeDocument/2006/relationships/theme" Target="../theme/theme53.xml"/><Relationship Id="rId2" Type="http://schemas.openxmlformats.org/officeDocument/2006/relationships/slideLayout" Target="../slideLayouts/slideLayout53.xml"/>
</Relationships>
</file>

<file path=ppt/slideMasters/_rels/slideMaster54.xml.rels><?xml version="1.0" encoding="UTF-8"?>
<Relationships xmlns="http://schemas.openxmlformats.org/package/2006/relationships"><Relationship Id="rId1" Type="http://schemas.openxmlformats.org/officeDocument/2006/relationships/theme" Target="../theme/theme54.xml"/><Relationship Id="rId2" Type="http://schemas.openxmlformats.org/officeDocument/2006/relationships/slideLayout" Target="../slideLayouts/slideLayout54.xml"/>
</Relationships>
</file>

<file path=ppt/slideMasters/_rels/slideMaster55.xml.rels><?xml version="1.0" encoding="UTF-8"?>
<Relationships xmlns="http://schemas.openxmlformats.org/package/2006/relationships"><Relationship Id="rId1" Type="http://schemas.openxmlformats.org/officeDocument/2006/relationships/theme" Target="../theme/theme55.xml"/><Relationship Id="rId2" Type="http://schemas.openxmlformats.org/officeDocument/2006/relationships/slideLayout" Target="../slideLayouts/slideLayout55.xml"/>
</Relationships>
</file>

<file path=ppt/slideMasters/_rels/slideMaster56.xml.rels><?xml version="1.0" encoding="UTF-8"?>
<Relationships xmlns="http://schemas.openxmlformats.org/package/2006/relationships"><Relationship Id="rId1" Type="http://schemas.openxmlformats.org/officeDocument/2006/relationships/theme" Target="../theme/theme56.xml"/><Relationship Id="rId2" Type="http://schemas.openxmlformats.org/officeDocument/2006/relationships/slideLayout" Target="../slideLayouts/slideLayout56.xml"/>
</Relationships>
</file>

<file path=ppt/slideMasters/_rels/slideMaster57.xml.rels><?xml version="1.0" encoding="UTF-8"?>
<Relationships xmlns="http://schemas.openxmlformats.org/package/2006/relationships"><Relationship Id="rId1" Type="http://schemas.openxmlformats.org/officeDocument/2006/relationships/theme" Target="../theme/theme57.xml"/><Relationship Id="rId2" Type="http://schemas.openxmlformats.org/officeDocument/2006/relationships/slideLayout" Target="../slideLayouts/slideLayout57.xml"/>
</Relationships>
</file>

<file path=ppt/slideMasters/_rels/slideMaster58.xml.rels><?xml version="1.0" encoding="UTF-8"?>
<Relationships xmlns="http://schemas.openxmlformats.org/package/2006/relationships"><Relationship Id="rId1" Type="http://schemas.openxmlformats.org/officeDocument/2006/relationships/theme" Target="../theme/theme58.xml"/><Relationship Id="rId2" Type="http://schemas.openxmlformats.org/officeDocument/2006/relationships/slideLayout" Target="../slideLayouts/slideLayout58.xml"/>
</Relationships>
</file>

<file path=ppt/slideMasters/_rels/slideMaster59.xml.rels><?xml version="1.0" encoding="UTF-8"?>
<Relationships xmlns="http://schemas.openxmlformats.org/package/2006/relationships"><Relationship Id="rId1" Type="http://schemas.openxmlformats.org/officeDocument/2006/relationships/theme" Target="../theme/theme59.xml"/><Relationship Id="rId2" Type="http://schemas.openxmlformats.org/officeDocument/2006/relationships/slideLayout" Target="../slideLayouts/slideLayout59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60.xml.rels><?xml version="1.0" encoding="UTF-8"?>
<Relationships xmlns="http://schemas.openxmlformats.org/package/2006/relationships"><Relationship Id="rId1" Type="http://schemas.openxmlformats.org/officeDocument/2006/relationships/theme" Target="../theme/theme60.xml"/><Relationship Id="rId2" Type="http://schemas.openxmlformats.org/officeDocument/2006/relationships/slideLayout" Target="../slideLayouts/slideLayout60.xml"/>
</Relationships>
</file>

<file path=ppt/slideMasters/_rels/slideMaster61.xml.rels><?xml version="1.0" encoding="UTF-8"?>
<Relationships xmlns="http://schemas.openxmlformats.org/package/2006/relationships"><Relationship Id="rId1" Type="http://schemas.openxmlformats.org/officeDocument/2006/relationships/theme" Target="../theme/theme61.xml"/><Relationship Id="rId2" Type="http://schemas.openxmlformats.org/officeDocument/2006/relationships/slideLayout" Target="../slideLayouts/slideLayout61.xml"/>
</Relationships>
</file>

<file path=ppt/slideMasters/_rels/slideMaster62.xml.rels><?xml version="1.0" encoding="UTF-8"?>
<Relationships xmlns="http://schemas.openxmlformats.org/package/2006/relationships"><Relationship Id="rId1" Type="http://schemas.openxmlformats.org/officeDocument/2006/relationships/theme" Target="../theme/theme62.xml"/><Relationship Id="rId2" Type="http://schemas.openxmlformats.org/officeDocument/2006/relationships/slideLayout" Target="../slideLayouts/slideLayout62.xml"/>
</Relationships>
</file>

<file path=ppt/slideMasters/_rels/slideMaster63.xml.rels><?xml version="1.0" encoding="UTF-8"?>
<Relationships xmlns="http://schemas.openxmlformats.org/package/2006/relationships"><Relationship Id="rId1" Type="http://schemas.openxmlformats.org/officeDocument/2006/relationships/theme" Target="../theme/theme63.xml"/><Relationship Id="rId2" Type="http://schemas.openxmlformats.org/officeDocument/2006/relationships/slideLayout" Target="../slideLayouts/slideLayout63.xml"/>
</Relationships>
</file>

<file path=ppt/slideMasters/_rels/slideMaster64.xml.rels><?xml version="1.0" encoding="UTF-8"?>
<Relationships xmlns="http://schemas.openxmlformats.org/package/2006/relationships"><Relationship Id="rId1" Type="http://schemas.openxmlformats.org/officeDocument/2006/relationships/theme" Target="../theme/theme64.xml"/><Relationship Id="rId2" Type="http://schemas.openxmlformats.org/officeDocument/2006/relationships/slideLayout" Target="../slideLayouts/slideLayout64.xml"/>
</Relationships>
</file>

<file path=ppt/slideMasters/_rels/slideMaster65.xml.rels><?xml version="1.0" encoding="UTF-8"?>
<Relationships xmlns="http://schemas.openxmlformats.org/package/2006/relationships"><Relationship Id="rId1" Type="http://schemas.openxmlformats.org/officeDocument/2006/relationships/theme" Target="../theme/theme65.xml"/><Relationship Id="rId2" Type="http://schemas.openxmlformats.org/officeDocument/2006/relationships/slideLayout" Target="../slideLayouts/slideLayout65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TextBox 6" hidden="1"/>
          <p:cNvSpPr/>
          <p:nvPr/>
        </p:nvSpPr>
        <p:spPr>
          <a:xfrm>
            <a:off x="326160" y="6393600"/>
            <a:ext cx="1416240" cy="13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effectLst/>
                <a:uFillTx/>
                <a:latin typeface="Imperial Sans Text Semibold"/>
              </a:rPr>
              <a:t>Imperial College London</a:t>
            </a:r>
            <a:endParaRPr b="0" lang="en-US" sz="8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1" name="Group 4"/>
          <p:cNvGrpSpPr/>
          <p:nvPr/>
        </p:nvGrpSpPr>
        <p:grpSpPr>
          <a:xfrm>
            <a:off x="330120" y="327960"/>
            <a:ext cx="3971520" cy="436680"/>
            <a:chOff x="330120" y="327960"/>
            <a:chExt cx="3971520" cy="436680"/>
          </a:xfrm>
        </p:grpSpPr>
        <p:sp>
          <p:nvSpPr>
            <p:cNvPr id="2" name="Freeform 5"/>
            <p:cNvSpPr/>
            <p:nvPr/>
          </p:nvSpPr>
          <p:spPr>
            <a:xfrm>
              <a:off x="4018680" y="327960"/>
              <a:ext cx="282960" cy="436680"/>
            </a:xfrm>
            <a:custGeom>
              <a:avLst/>
              <a:gdLst>
                <a:gd name="textAreaLeft" fmla="*/ 0 w 282960"/>
                <a:gd name="textAreaRight" fmla="*/ 284400 w 282960"/>
                <a:gd name="textAreaTop" fmla="*/ 0 h 436680"/>
                <a:gd name="textAreaBottom" fmla="*/ 438120 h 436680"/>
              </a:gdLst>
              <a:ahLst/>
              <a:cxnLst/>
              <a:rect l="textAreaLeft" t="textAreaTop" r="textAreaRight" b="textAreaBottom"/>
              <a:pathLst>
                <a:path w="1099" h="1694">
                  <a:moveTo>
                    <a:pt x="0" y="0"/>
                  </a:moveTo>
                  <a:lnTo>
                    <a:pt x="0" y="1694"/>
                  </a:lnTo>
                  <a:lnTo>
                    <a:pt x="1099" y="1694"/>
                  </a:lnTo>
                  <a:lnTo>
                    <a:pt x="1099" y="1397"/>
                  </a:lnTo>
                  <a:lnTo>
                    <a:pt x="319" y="1397"/>
                  </a:lnTo>
                  <a:lnTo>
                    <a:pt x="31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effectLst/>
                <a:uFillTx/>
                <a:latin typeface="Imperial Sans Text"/>
              </a:endParaRPr>
            </a:p>
          </p:txBody>
        </p:sp>
        <p:sp>
          <p:nvSpPr>
            <p:cNvPr id="3" name="Freeform 6"/>
            <p:cNvSpPr/>
            <p:nvPr/>
          </p:nvSpPr>
          <p:spPr>
            <a:xfrm>
              <a:off x="3434400" y="327960"/>
              <a:ext cx="395640" cy="436680"/>
            </a:xfrm>
            <a:custGeom>
              <a:avLst/>
              <a:gdLst>
                <a:gd name="textAreaLeft" fmla="*/ 0 w 395640"/>
                <a:gd name="textAreaRight" fmla="*/ 397080 w 395640"/>
                <a:gd name="textAreaTop" fmla="*/ 0 h 436680"/>
                <a:gd name="textAreaBottom" fmla="*/ 438120 h 436680"/>
              </a:gdLst>
              <a:ahLst/>
              <a:cxnLst/>
              <a:rect l="textAreaLeft" t="textAreaTop" r="textAreaRight" b="textAreaBottom"/>
              <a:pathLst>
                <a:path w="1535" h="1694">
                  <a:moveTo>
                    <a:pt x="556" y="0"/>
                  </a:moveTo>
                  <a:lnTo>
                    <a:pt x="0" y="1694"/>
                  </a:lnTo>
                  <a:lnTo>
                    <a:pt x="337" y="1694"/>
                  </a:lnTo>
                  <a:lnTo>
                    <a:pt x="453" y="1321"/>
                  </a:lnTo>
                  <a:lnTo>
                    <a:pt x="1083" y="1321"/>
                  </a:lnTo>
                  <a:lnTo>
                    <a:pt x="1197" y="1694"/>
                  </a:lnTo>
                  <a:lnTo>
                    <a:pt x="1535" y="1694"/>
                  </a:lnTo>
                  <a:lnTo>
                    <a:pt x="978" y="0"/>
                  </a:lnTo>
                  <a:lnTo>
                    <a:pt x="556" y="0"/>
                  </a:lnTo>
                  <a:close/>
                  <a:moveTo>
                    <a:pt x="768" y="301"/>
                  </a:moveTo>
                  <a:lnTo>
                    <a:pt x="998" y="1048"/>
                  </a:lnTo>
                  <a:lnTo>
                    <a:pt x="536" y="1048"/>
                  </a:lnTo>
                  <a:lnTo>
                    <a:pt x="768" y="30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effectLst/>
                <a:uFillTx/>
                <a:latin typeface="Imperial Sans Text"/>
              </a:endParaRPr>
            </a:p>
          </p:txBody>
        </p:sp>
        <p:sp>
          <p:nvSpPr>
            <p:cNvPr id="4" name="Freeform 7"/>
            <p:cNvSpPr/>
            <p:nvPr/>
          </p:nvSpPr>
          <p:spPr>
            <a:xfrm>
              <a:off x="2981160" y="327960"/>
              <a:ext cx="286560" cy="436680"/>
            </a:xfrm>
            <a:custGeom>
              <a:avLst/>
              <a:gdLst>
                <a:gd name="textAreaLeft" fmla="*/ 0 w 286560"/>
                <a:gd name="textAreaRight" fmla="*/ 288000 w 286560"/>
                <a:gd name="textAreaTop" fmla="*/ 0 h 436680"/>
                <a:gd name="textAreaBottom" fmla="*/ 438120 h 436680"/>
              </a:gdLst>
              <a:ahLst/>
              <a:cxnLst/>
              <a:rect l="textAreaLeft" t="textAreaTop" r="textAreaRight" b="textAreaBottom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6" y="297"/>
                  </a:lnTo>
                  <a:lnTo>
                    <a:pt x="396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6" y="1397"/>
                  </a:lnTo>
                  <a:lnTo>
                    <a:pt x="716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effectLst/>
                <a:uFillTx/>
                <a:latin typeface="Imperial Sans Text"/>
              </a:endParaRPr>
            </a:p>
          </p:txBody>
        </p:sp>
        <p:sp>
          <p:nvSpPr>
            <p:cNvPr id="5" name="Freeform 8"/>
            <p:cNvSpPr/>
            <p:nvPr/>
          </p:nvSpPr>
          <p:spPr>
            <a:xfrm>
              <a:off x="2467440" y="327960"/>
              <a:ext cx="339120" cy="436680"/>
            </a:xfrm>
            <a:custGeom>
              <a:avLst/>
              <a:gdLst>
                <a:gd name="textAreaLeft" fmla="*/ 0 w 339120"/>
                <a:gd name="textAreaRight" fmla="*/ 340560 w 339120"/>
                <a:gd name="textAreaTop" fmla="*/ 0 h 436680"/>
                <a:gd name="textAreaBottom" fmla="*/ 438120 h 436680"/>
              </a:gdLst>
              <a:ahLst/>
              <a:cxnLst/>
              <a:rect l="textAreaLeft" t="textAreaTop" r="textAreaRight" b="textAreaBottom"/>
              <a:pathLst>
                <a:path w="932" h="1199">
                  <a:moveTo>
                    <a:pt x="884" y="372"/>
                  </a:moveTo>
                  <a:cubicBezTo>
                    <a:pt x="884" y="92"/>
                    <a:pt x="693" y="0"/>
                    <a:pt x="4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227" y="755"/>
                    <a:pt x="227" y="755"/>
                    <a:pt x="227" y="755"/>
                  </a:cubicBezTo>
                  <a:cubicBezTo>
                    <a:pt x="418" y="755"/>
                    <a:pt x="418" y="755"/>
                    <a:pt x="418" y="755"/>
                  </a:cubicBezTo>
                  <a:cubicBezTo>
                    <a:pt x="429" y="755"/>
                    <a:pt x="439" y="755"/>
                    <a:pt x="450" y="755"/>
                  </a:cubicBezTo>
                  <a:cubicBezTo>
                    <a:pt x="681" y="1199"/>
                    <a:pt x="681" y="1199"/>
                    <a:pt x="681" y="1199"/>
                  </a:cubicBezTo>
                  <a:cubicBezTo>
                    <a:pt x="932" y="1199"/>
                    <a:pt x="932" y="1199"/>
                    <a:pt x="932" y="1199"/>
                  </a:cubicBezTo>
                  <a:cubicBezTo>
                    <a:pt x="676" y="707"/>
                    <a:pt x="676" y="707"/>
                    <a:pt x="676" y="707"/>
                  </a:cubicBezTo>
                  <a:cubicBezTo>
                    <a:pt x="801" y="652"/>
                    <a:pt x="884" y="545"/>
                    <a:pt x="884" y="372"/>
                  </a:cubicBezTo>
                  <a:moveTo>
                    <a:pt x="645" y="372"/>
                  </a:moveTo>
                  <a:cubicBezTo>
                    <a:pt x="645" y="516"/>
                    <a:pt x="562" y="562"/>
                    <a:pt x="418" y="562"/>
                  </a:cubicBezTo>
                  <a:cubicBezTo>
                    <a:pt x="227" y="562"/>
                    <a:pt x="227" y="562"/>
                    <a:pt x="227" y="562"/>
                  </a:cubicBezTo>
                  <a:cubicBezTo>
                    <a:pt x="227" y="194"/>
                    <a:pt x="227" y="194"/>
                    <a:pt x="227" y="194"/>
                  </a:cubicBezTo>
                  <a:cubicBezTo>
                    <a:pt x="418" y="194"/>
                    <a:pt x="418" y="194"/>
                    <a:pt x="418" y="194"/>
                  </a:cubicBezTo>
                  <a:cubicBezTo>
                    <a:pt x="574" y="194"/>
                    <a:pt x="645" y="252"/>
                    <a:pt x="645" y="372"/>
                  </a:cubicBezTo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effectLst/>
                <a:uFillTx/>
                <a:latin typeface="Imperial Sans Text"/>
              </a:endParaRPr>
            </a:p>
          </p:txBody>
        </p:sp>
        <p:sp>
          <p:nvSpPr>
            <p:cNvPr id="6" name="Freeform 9"/>
            <p:cNvSpPr/>
            <p:nvPr/>
          </p:nvSpPr>
          <p:spPr>
            <a:xfrm>
              <a:off x="1977480" y="327960"/>
              <a:ext cx="282600" cy="436680"/>
            </a:xfrm>
            <a:custGeom>
              <a:avLst/>
              <a:gdLst>
                <a:gd name="textAreaLeft" fmla="*/ 0 w 282600"/>
                <a:gd name="textAreaRight" fmla="*/ 284040 w 282600"/>
                <a:gd name="textAreaTop" fmla="*/ 0 h 436680"/>
                <a:gd name="textAreaBottom" fmla="*/ 438120 h 436680"/>
              </a:gdLst>
              <a:ahLst/>
              <a:cxnLst/>
              <a:rect l="textAreaLeft" t="textAreaTop" r="textAreaRight" b="textAreaBottom"/>
              <a:pathLst>
                <a:path w="1098" h="1694">
                  <a:moveTo>
                    <a:pt x="0" y="0"/>
                  </a:moveTo>
                  <a:lnTo>
                    <a:pt x="0" y="1694"/>
                  </a:lnTo>
                  <a:lnTo>
                    <a:pt x="1098" y="1694"/>
                  </a:lnTo>
                  <a:lnTo>
                    <a:pt x="1098" y="1397"/>
                  </a:lnTo>
                  <a:lnTo>
                    <a:pt x="321" y="1397"/>
                  </a:lnTo>
                  <a:lnTo>
                    <a:pt x="321" y="973"/>
                  </a:lnTo>
                  <a:lnTo>
                    <a:pt x="1030" y="973"/>
                  </a:lnTo>
                  <a:lnTo>
                    <a:pt x="1030" y="687"/>
                  </a:lnTo>
                  <a:lnTo>
                    <a:pt x="321" y="687"/>
                  </a:lnTo>
                  <a:lnTo>
                    <a:pt x="321" y="297"/>
                  </a:lnTo>
                  <a:lnTo>
                    <a:pt x="1098" y="297"/>
                  </a:lnTo>
                  <a:lnTo>
                    <a:pt x="109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effectLst/>
                <a:uFillTx/>
                <a:latin typeface="Imperial Sans Text"/>
              </a:endParaRPr>
            </a:p>
          </p:txBody>
        </p:sp>
        <p:sp>
          <p:nvSpPr>
            <p:cNvPr id="7" name="Freeform 10"/>
            <p:cNvSpPr/>
            <p:nvPr/>
          </p:nvSpPr>
          <p:spPr>
            <a:xfrm>
              <a:off x="1489320" y="327960"/>
              <a:ext cx="312840" cy="436680"/>
            </a:xfrm>
            <a:custGeom>
              <a:avLst/>
              <a:gdLst>
                <a:gd name="textAreaLeft" fmla="*/ 0 w 312840"/>
                <a:gd name="textAreaRight" fmla="*/ 314280 w 312840"/>
                <a:gd name="textAreaTop" fmla="*/ 0 h 436680"/>
                <a:gd name="textAreaBottom" fmla="*/ 438120 h 436680"/>
              </a:gdLst>
              <a:ahLst/>
              <a:cxnLst/>
              <a:rect l="textAreaLeft" t="textAreaTop" r="textAreaRight" b="textAreaBottom"/>
              <a:pathLst>
                <a:path w="860" h="1199">
                  <a:moveTo>
                    <a:pt x="406" y="791"/>
                  </a:moveTo>
                  <a:cubicBezTo>
                    <a:pt x="227" y="791"/>
                    <a:pt x="227" y="791"/>
                    <a:pt x="227" y="791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06" y="0"/>
                    <a:pt x="406" y="0"/>
                    <a:pt x="406" y="0"/>
                  </a:cubicBezTo>
                  <a:cubicBezTo>
                    <a:pt x="661" y="0"/>
                    <a:pt x="860" y="116"/>
                    <a:pt x="860" y="396"/>
                  </a:cubicBezTo>
                  <a:cubicBezTo>
                    <a:pt x="860" y="671"/>
                    <a:pt x="659" y="791"/>
                    <a:pt x="406" y="791"/>
                  </a:cubicBezTo>
                  <a:moveTo>
                    <a:pt x="394" y="194"/>
                  </a:moveTo>
                  <a:cubicBezTo>
                    <a:pt x="227" y="194"/>
                    <a:pt x="227" y="194"/>
                    <a:pt x="227" y="194"/>
                  </a:cubicBezTo>
                  <a:cubicBezTo>
                    <a:pt x="227" y="598"/>
                    <a:pt x="227" y="598"/>
                    <a:pt x="227" y="598"/>
                  </a:cubicBezTo>
                  <a:cubicBezTo>
                    <a:pt x="394" y="598"/>
                    <a:pt x="394" y="598"/>
                    <a:pt x="394" y="598"/>
                  </a:cubicBezTo>
                  <a:cubicBezTo>
                    <a:pt x="525" y="598"/>
                    <a:pt x="621" y="534"/>
                    <a:pt x="621" y="396"/>
                  </a:cubicBezTo>
                  <a:cubicBezTo>
                    <a:pt x="621" y="252"/>
                    <a:pt x="525" y="194"/>
                    <a:pt x="394" y="194"/>
                  </a:cubicBezTo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effectLst/>
                <a:uFillTx/>
                <a:latin typeface="Imperial Sans Text"/>
              </a:endParaRPr>
            </a:p>
          </p:txBody>
        </p:sp>
        <p:sp>
          <p:nvSpPr>
            <p:cNvPr id="8" name="Freeform 11"/>
            <p:cNvSpPr/>
            <p:nvPr/>
          </p:nvSpPr>
          <p:spPr>
            <a:xfrm>
              <a:off x="833400" y="327960"/>
              <a:ext cx="443520" cy="436680"/>
            </a:xfrm>
            <a:custGeom>
              <a:avLst/>
              <a:gdLst>
                <a:gd name="textAreaLeft" fmla="*/ 0 w 443520"/>
                <a:gd name="textAreaRight" fmla="*/ 444960 w 443520"/>
                <a:gd name="textAreaTop" fmla="*/ 0 h 436680"/>
                <a:gd name="textAreaBottom" fmla="*/ 438120 h 436680"/>
              </a:gdLst>
              <a:ahLst/>
              <a:cxnLst/>
              <a:rect l="textAreaLeft" t="textAreaTop" r="textAreaRight" b="textAreaBottom"/>
              <a:pathLst>
                <a:path w="1720" h="1694">
                  <a:moveTo>
                    <a:pt x="1265" y="0"/>
                  </a:moveTo>
                  <a:lnTo>
                    <a:pt x="860" y="996"/>
                  </a:lnTo>
                  <a:lnTo>
                    <a:pt x="456" y="0"/>
                  </a:lnTo>
                  <a:lnTo>
                    <a:pt x="0" y="0"/>
                  </a:lnTo>
                  <a:lnTo>
                    <a:pt x="0" y="1694"/>
                  </a:lnTo>
                  <a:lnTo>
                    <a:pt x="303" y="1694"/>
                  </a:lnTo>
                  <a:lnTo>
                    <a:pt x="303" y="428"/>
                  </a:lnTo>
                  <a:lnTo>
                    <a:pt x="692" y="1321"/>
                  </a:lnTo>
                  <a:lnTo>
                    <a:pt x="709" y="1321"/>
                  </a:lnTo>
                  <a:lnTo>
                    <a:pt x="1012" y="1321"/>
                  </a:lnTo>
                  <a:lnTo>
                    <a:pt x="1029" y="1321"/>
                  </a:lnTo>
                  <a:lnTo>
                    <a:pt x="1416" y="428"/>
                  </a:lnTo>
                  <a:lnTo>
                    <a:pt x="1416" y="1694"/>
                  </a:lnTo>
                  <a:lnTo>
                    <a:pt x="1720" y="1694"/>
                  </a:lnTo>
                  <a:lnTo>
                    <a:pt x="1720" y="0"/>
                  </a:lnTo>
                  <a:lnTo>
                    <a:pt x="1265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effectLst/>
                <a:uFillTx/>
                <a:latin typeface="Imperial Sans Text"/>
              </a:endParaRPr>
            </a:p>
          </p:txBody>
        </p:sp>
        <p:sp>
          <p:nvSpPr>
            <p:cNvPr id="9" name="Freeform 12"/>
            <p:cNvSpPr/>
            <p:nvPr/>
          </p:nvSpPr>
          <p:spPr>
            <a:xfrm>
              <a:off x="330120" y="327960"/>
              <a:ext cx="286560" cy="436680"/>
            </a:xfrm>
            <a:custGeom>
              <a:avLst/>
              <a:gdLst>
                <a:gd name="textAreaLeft" fmla="*/ 0 w 286560"/>
                <a:gd name="textAreaRight" fmla="*/ 288000 w 286560"/>
                <a:gd name="textAreaTop" fmla="*/ 0 h 436680"/>
                <a:gd name="textAreaBottom" fmla="*/ 438120 h 436680"/>
              </a:gdLst>
              <a:ahLst/>
              <a:cxnLst/>
              <a:rect l="textAreaLeft" t="textAreaTop" r="textAreaRight" b="textAreaBottom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7" y="297"/>
                  </a:lnTo>
                  <a:lnTo>
                    <a:pt x="397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7" y="1397"/>
                  </a:lnTo>
                  <a:lnTo>
                    <a:pt x="717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effectLst/>
                <a:uFillTx/>
                <a:latin typeface="Imperial Sans Text"/>
              </a:endParaRPr>
            </a:p>
          </p:txBody>
        </p:sp>
      </p:grpSp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bf7d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6"/>
          <p:cNvSpPr/>
          <p:nvPr/>
        </p:nvSpPr>
        <p:spPr>
          <a:xfrm>
            <a:off x="326160" y="6393600"/>
            <a:ext cx="1416240" cy="13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effectLst/>
                <a:uFillTx/>
                <a:latin typeface="Imperial Sans Text Semibold"/>
              </a:rPr>
              <a:t>Imperial College London</a:t>
            </a:r>
            <a:endParaRPr b="0" lang="en-US" sz="8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5" name="PlaceHolder 1"/>
          <p:cNvSpPr>
            <a:spLocks noGrp="1"/>
          </p:cNvSpPr>
          <p:nvPr>
            <p:ph type="ftr" idx="25"/>
          </p:nvPr>
        </p:nvSpPr>
        <p:spPr>
          <a:xfrm>
            <a:off x="1965240" y="6393600"/>
            <a:ext cx="3422160" cy="13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rPr>
              <a:t> </a:t>
            </a:r>
            <a:endParaRPr b="0" lang="en-US" sz="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ldNum" idx="26"/>
          </p:nvPr>
        </p:nvSpPr>
        <p:spPr>
          <a:xfrm>
            <a:off x="5936760" y="6393600"/>
            <a:ext cx="317160" cy="13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1DB784D0-72F5-4DD6-9F87-97365470A5B6}" type="slidenum">
              <a:rPr b="1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rPr>
              <a:t>1</a:t>
            </a:fld>
            <a:endParaRPr b="0" lang="en-US" sz="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dt" idx="27"/>
          </p:nvPr>
        </p:nvSpPr>
        <p:spPr>
          <a:xfrm>
            <a:off x="10641240" y="6393600"/>
            <a:ext cx="1232280" cy="13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6"/>
          <p:cNvSpPr/>
          <p:nvPr/>
        </p:nvSpPr>
        <p:spPr>
          <a:xfrm>
            <a:off x="326160" y="6393600"/>
            <a:ext cx="1416240" cy="13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effectLst/>
                <a:uFillTx/>
                <a:latin typeface="Imperial Sans Text Semibold"/>
              </a:rPr>
              <a:t>Imperial College London</a:t>
            </a:r>
            <a:endParaRPr b="0" lang="en-US" sz="8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9" name="PlaceHolder 1"/>
          <p:cNvSpPr>
            <a:spLocks noGrp="1"/>
          </p:cNvSpPr>
          <p:nvPr>
            <p:ph type="ftr" idx="28"/>
          </p:nvPr>
        </p:nvSpPr>
        <p:spPr>
          <a:xfrm>
            <a:off x="1965240" y="6393600"/>
            <a:ext cx="3422160" cy="13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rPr>
              <a:t> </a:t>
            </a:r>
            <a:endParaRPr b="0" lang="en-US" sz="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ldNum" idx="29"/>
          </p:nvPr>
        </p:nvSpPr>
        <p:spPr>
          <a:xfrm>
            <a:off x="5936760" y="6393600"/>
            <a:ext cx="317160" cy="13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21450196-4456-4820-AEEB-B03D8B6A99D4}" type="slidenum">
              <a:rPr b="1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rPr>
              <a:t>1</a:t>
            </a:fld>
            <a:endParaRPr b="0" lang="en-US" sz="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dt" idx="30"/>
          </p:nvPr>
        </p:nvSpPr>
        <p:spPr>
          <a:xfrm>
            <a:off x="10641240" y="6393600"/>
            <a:ext cx="1232280" cy="13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Box 6" hidden="1"/>
          <p:cNvSpPr/>
          <p:nvPr/>
        </p:nvSpPr>
        <p:spPr>
          <a:xfrm>
            <a:off x="326160" y="6393600"/>
            <a:ext cx="1416240" cy="13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effectLst/>
                <a:uFillTx/>
                <a:latin typeface="Imperial Sans Text Semibold"/>
              </a:rPr>
              <a:t>Imperial College London</a:t>
            </a:r>
            <a:endParaRPr b="0" lang="en-US" sz="8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53" name="Group 4"/>
          <p:cNvGrpSpPr/>
          <p:nvPr/>
        </p:nvGrpSpPr>
        <p:grpSpPr>
          <a:xfrm>
            <a:off x="330120" y="327960"/>
            <a:ext cx="3971520" cy="436680"/>
            <a:chOff x="330120" y="327960"/>
            <a:chExt cx="3971520" cy="436680"/>
          </a:xfrm>
        </p:grpSpPr>
        <p:sp>
          <p:nvSpPr>
            <p:cNvPr id="54" name="Freeform 5"/>
            <p:cNvSpPr/>
            <p:nvPr/>
          </p:nvSpPr>
          <p:spPr>
            <a:xfrm>
              <a:off x="4018680" y="327960"/>
              <a:ext cx="282960" cy="436680"/>
            </a:xfrm>
            <a:custGeom>
              <a:avLst/>
              <a:gdLst>
                <a:gd name="textAreaLeft" fmla="*/ 0 w 282960"/>
                <a:gd name="textAreaRight" fmla="*/ 284400 w 282960"/>
                <a:gd name="textAreaTop" fmla="*/ 0 h 436680"/>
                <a:gd name="textAreaBottom" fmla="*/ 438120 h 436680"/>
              </a:gdLst>
              <a:ahLst/>
              <a:cxnLst/>
              <a:rect l="textAreaLeft" t="textAreaTop" r="textAreaRight" b="textAreaBottom"/>
              <a:pathLst>
                <a:path w="1099" h="1694">
                  <a:moveTo>
                    <a:pt x="0" y="0"/>
                  </a:moveTo>
                  <a:lnTo>
                    <a:pt x="0" y="1694"/>
                  </a:lnTo>
                  <a:lnTo>
                    <a:pt x="1099" y="1694"/>
                  </a:lnTo>
                  <a:lnTo>
                    <a:pt x="1099" y="1397"/>
                  </a:lnTo>
                  <a:lnTo>
                    <a:pt x="319" y="1397"/>
                  </a:lnTo>
                  <a:lnTo>
                    <a:pt x="31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effectLst/>
                <a:uFillTx/>
                <a:latin typeface="Imperial Sans Text"/>
              </a:endParaRPr>
            </a:p>
          </p:txBody>
        </p:sp>
        <p:sp>
          <p:nvSpPr>
            <p:cNvPr id="55" name="Freeform 6"/>
            <p:cNvSpPr/>
            <p:nvPr/>
          </p:nvSpPr>
          <p:spPr>
            <a:xfrm>
              <a:off x="3434400" y="327960"/>
              <a:ext cx="395640" cy="436680"/>
            </a:xfrm>
            <a:custGeom>
              <a:avLst/>
              <a:gdLst>
                <a:gd name="textAreaLeft" fmla="*/ 0 w 395640"/>
                <a:gd name="textAreaRight" fmla="*/ 397080 w 395640"/>
                <a:gd name="textAreaTop" fmla="*/ 0 h 436680"/>
                <a:gd name="textAreaBottom" fmla="*/ 438120 h 436680"/>
              </a:gdLst>
              <a:ahLst/>
              <a:cxnLst/>
              <a:rect l="textAreaLeft" t="textAreaTop" r="textAreaRight" b="textAreaBottom"/>
              <a:pathLst>
                <a:path w="1535" h="1694">
                  <a:moveTo>
                    <a:pt x="556" y="0"/>
                  </a:moveTo>
                  <a:lnTo>
                    <a:pt x="0" y="1694"/>
                  </a:lnTo>
                  <a:lnTo>
                    <a:pt x="337" y="1694"/>
                  </a:lnTo>
                  <a:lnTo>
                    <a:pt x="453" y="1321"/>
                  </a:lnTo>
                  <a:lnTo>
                    <a:pt x="1083" y="1321"/>
                  </a:lnTo>
                  <a:lnTo>
                    <a:pt x="1197" y="1694"/>
                  </a:lnTo>
                  <a:lnTo>
                    <a:pt x="1535" y="1694"/>
                  </a:lnTo>
                  <a:lnTo>
                    <a:pt x="978" y="0"/>
                  </a:lnTo>
                  <a:lnTo>
                    <a:pt x="556" y="0"/>
                  </a:lnTo>
                  <a:close/>
                  <a:moveTo>
                    <a:pt x="768" y="301"/>
                  </a:moveTo>
                  <a:lnTo>
                    <a:pt x="998" y="1048"/>
                  </a:lnTo>
                  <a:lnTo>
                    <a:pt x="536" y="1048"/>
                  </a:lnTo>
                  <a:lnTo>
                    <a:pt x="768" y="30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effectLst/>
                <a:uFillTx/>
                <a:latin typeface="Imperial Sans Text"/>
              </a:endParaRPr>
            </a:p>
          </p:txBody>
        </p:sp>
        <p:sp>
          <p:nvSpPr>
            <p:cNvPr id="56" name="Freeform 7"/>
            <p:cNvSpPr/>
            <p:nvPr/>
          </p:nvSpPr>
          <p:spPr>
            <a:xfrm>
              <a:off x="2981160" y="327960"/>
              <a:ext cx="286560" cy="436680"/>
            </a:xfrm>
            <a:custGeom>
              <a:avLst/>
              <a:gdLst>
                <a:gd name="textAreaLeft" fmla="*/ 0 w 286560"/>
                <a:gd name="textAreaRight" fmla="*/ 288000 w 286560"/>
                <a:gd name="textAreaTop" fmla="*/ 0 h 436680"/>
                <a:gd name="textAreaBottom" fmla="*/ 438120 h 436680"/>
              </a:gdLst>
              <a:ahLst/>
              <a:cxnLst/>
              <a:rect l="textAreaLeft" t="textAreaTop" r="textAreaRight" b="textAreaBottom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6" y="297"/>
                  </a:lnTo>
                  <a:lnTo>
                    <a:pt x="396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6" y="1397"/>
                  </a:lnTo>
                  <a:lnTo>
                    <a:pt x="716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effectLst/>
                <a:uFillTx/>
                <a:latin typeface="Imperial Sans Text"/>
              </a:endParaRPr>
            </a:p>
          </p:txBody>
        </p:sp>
        <p:sp>
          <p:nvSpPr>
            <p:cNvPr id="57" name="Freeform 8"/>
            <p:cNvSpPr/>
            <p:nvPr/>
          </p:nvSpPr>
          <p:spPr>
            <a:xfrm>
              <a:off x="2467440" y="327960"/>
              <a:ext cx="339120" cy="436680"/>
            </a:xfrm>
            <a:custGeom>
              <a:avLst/>
              <a:gdLst>
                <a:gd name="textAreaLeft" fmla="*/ 0 w 339120"/>
                <a:gd name="textAreaRight" fmla="*/ 340560 w 339120"/>
                <a:gd name="textAreaTop" fmla="*/ 0 h 436680"/>
                <a:gd name="textAreaBottom" fmla="*/ 438120 h 436680"/>
              </a:gdLst>
              <a:ahLst/>
              <a:cxnLst/>
              <a:rect l="textAreaLeft" t="textAreaTop" r="textAreaRight" b="textAreaBottom"/>
              <a:pathLst>
                <a:path w="932" h="1199">
                  <a:moveTo>
                    <a:pt x="884" y="372"/>
                  </a:moveTo>
                  <a:cubicBezTo>
                    <a:pt x="884" y="92"/>
                    <a:pt x="693" y="0"/>
                    <a:pt x="4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227" y="755"/>
                    <a:pt x="227" y="755"/>
                    <a:pt x="227" y="755"/>
                  </a:cubicBezTo>
                  <a:cubicBezTo>
                    <a:pt x="418" y="755"/>
                    <a:pt x="418" y="755"/>
                    <a:pt x="418" y="755"/>
                  </a:cubicBezTo>
                  <a:cubicBezTo>
                    <a:pt x="429" y="755"/>
                    <a:pt x="439" y="755"/>
                    <a:pt x="450" y="755"/>
                  </a:cubicBezTo>
                  <a:cubicBezTo>
                    <a:pt x="681" y="1199"/>
                    <a:pt x="681" y="1199"/>
                    <a:pt x="681" y="1199"/>
                  </a:cubicBezTo>
                  <a:cubicBezTo>
                    <a:pt x="932" y="1199"/>
                    <a:pt x="932" y="1199"/>
                    <a:pt x="932" y="1199"/>
                  </a:cubicBezTo>
                  <a:cubicBezTo>
                    <a:pt x="676" y="707"/>
                    <a:pt x="676" y="707"/>
                    <a:pt x="676" y="707"/>
                  </a:cubicBezTo>
                  <a:cubicBezTo>
                    <a:pt x="801" y="652"/>
                    <a:pt x="884" y="545"/>
                    <a:pt x="884" y="372"/>
                  </a:cubicBezTo>
                  <a:moveTo>
                    <a:pt x="645" y="372"/>
                  </a:moveTo>
                  <a:cubicBezTo>
                    <a:pt x="645" y="516"/>
                    <a:pt x="562" y="562"/>
                    <a:pt x="418" y="562"/>
                  </a:cubicBezTo>
                  <a:cubicBezTo>
                    <a:pt x="227" y="562"/>
                    <a:pt x="227" y="562"/>
                    <a:pt x="227" y="562"/>
                  </a:cubicBezTo>
                  <a:cubicBezTo>
                    <a:pt x="227" y="194"/>
                    <a:pt x="227" y="194"/>
                    <a:pt x="227" y="194"/>
                  </a:cubicBezTo>
                  <a:cubicBezTo>
                    <a:pt x="418" y="194"/>
                    <a:pt x="418" y="194"/>
                    <a:pt x="418" y="194"/>
                  </a:cubicBezTo>
                  <a:cubicBezTo>
                    <a:pt x="574" y="194"/>
                    <a:pt x="645" y="252"/>
                    <a:pt x="645" y="372"/>
                  </a:cubicBezTo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effectLst/>
                <a:uFillTx/>
                <a:latin typeface="Imperial Sans Text"/>
              </a:endParaRPr>
            </a:p>
          </p:txBody>
        </p:sp>
        <p:sp>
          <p:nvSpPr>
            <p:cNvPr id="58" name="Freeform 9"/>
            <p:cNvSpPr/>
            <p:nvPr/>
          </p:nvSpPr>
          <p:spPr>
            <a:xfrm>
              <a:off x="1977480" y="327960"/>
              <a:ext cx="282600" cy="436680"/>
            </a:xfrm>
            <a:custGeom>
              <a:avLst/>
              <a:gdLst>
                <a:gd name="textAreaLeft" fmla="*/ 0 w 282600"/>
                <a:gd name="textAreaRight" fmla="*/ 284040 w 282600"/>
                <a:gd name="textAreaTop" fmla="*/ 0 h 436680"/>
                <a:gd name="textAreaBottom" fmla="*/ 438120 h 436680"/>
              </a:gdLst>
              <a:ahLst/>
              <a:cxnLst/>
              <a:rect l="textAreaLeft" t="textAreaTop" r="textAreaRight" b="textAreaBottom"/>
              <a:pathLst>
                <a:path w="1098" h="1694">
                  <a:moveTo>
                    <a:pt x="0" y="0"/>
                  </a:moveTo>
                  <a:lnTo>
                    <a:pt x="0" y="1694"/>
                  </a:lnTo>
                  <a:lnTo>
                    <a:pt x="1098" y="1694"/>
                  </a:lnTo>
                  <a:lnTo>
                    <a:pt x="1098" y="1397"/>
                  </a:lnTo>
                  <a:lnTo>
                    <a:pt x="321" y="1397"/>
                  </a:lnTo>
                  <a:lnTo>
                    <a:pt x="321" y="973"/>
                  </a:lnTo>
                  <a:lnTo>
                    <a:pt x="1030" y="973"/>
                  </a:lnTo>
                  <a:lnTo>
                    <a:pt x="1030" y="687"/>
                  </a:lnTo>
                  <a:lnTo>
                    <a:pt x="321" y="687"/>
                  </a:lnTo>
                  <a:lnTo>
                    <a:pt x="321" y="297"/>
                  </a:lnTo>
                  <a:lnTo>
                    <a:pt x="1098" y="297"/>
                  </a:lnTo>
                  <a:lnTo>
                    <a:pt x="109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effectLst/>
                <a:uFillTx/>
                <a:latin typeface="Imperial Sans Text"/>
              </a:endParaRPr>
            </a:p>
          </p:txBody>
        </p:sp>
        <p:sp>
          <p:nvSpPr>
            <p:cNvPr id="59" name="Freeform 10"/>
            <p:cNvSpPr/>
            <p:nvPr/>
          </p:nvSpPr>
          <p:spPr>
            <a:xfrm>
              <a:off x="1489320" y="327960"/>
              <a:ext cx="312840" cy="436680"/>
            </a:xfrm>
            <a:custGeom>
              <a:avLst/>
              <a:gdLst>
                <a:gd name="textAreaLeft" fmla="*/ 0 w 312840"/>
                <a:gd name="textAreaRight" fmla="*/ 314280 w 312840"/>
                <a:gd name="textAreaTop" fmla="*/ 0 h 436680"/>
                <a:gd name="textAreaBottom" fmla="*/ 438120 h 436680"/>
              </a:gdLst>
              <a:ahLst/>
              <a:cxnLst/>
              <a:rect l="textAreaLeft" t="textAreaTop" r="textAreaRight" b="textAreaBottom"/>
              <a:pathLst>
                <a:path w="860" h="1199">
                  <a:moveTo>
                    <a:pt x="406" y="791"/>
                  </a:moveTo>
                  <a:cubicBezTo>
                    <a:pt x="227" y="791"/>
                    <a:pt x="227" y="791"/>
                    <a:pt x="227" y="791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06" y="0"/>
                    <a:pt x="406" y="0"/>
                    <a:pt x="406" y="0"/>
                  </a:cubicBezTo>
                  <a:cubicBezTo>
                    <a:pt x="661" y="0"/>
                    <a:pt x="860" y="116"/>
                    <a:pt x="860" y="396"/>
                  </a:cubicBezTo>
                  <a:cubicBezTo>
                    <a:pt x="860" y="671"/>
                    <a:pt x="659" y="791"/>
                    <a:pt x="406" y="791"/>
                  </a:cubicBezTo>
                  <a:moveTo>
                    <a:pt x="394" y="194"/>
                  </a:moveTo>
                  <a:cubicBezTo>
                    <a:pt x="227" y="194"/>
                    <a:pt x="227" y="194"/>
                    <a:pt x="227" y="194"/>
                  </a:cubicBezTo>
                  <a:cubicBezTo>
                    <a:pt x="227" y="598"/>
                    <a:pt x="227" y="598"/>
                    <a:pt x="227" y="598"/>
                  </a:cubicBezTo>
                  <a:cubicBezTo>
                    <a:pt x="394" y="598"/>
                    <a:pt x="394" y="598"/>
                    <a:pt x="394" y="598"/>
                  </a:cubicBezTo>
                  <a:cubicBezTo>
                    <a:pt x="525" y="598"/>
                    <a:pt x="621" y="534"/>
                    <a:pt x="621" y="396"/>
                  </a:cubicBezTo>
                  <a:cubicBezTo>
                    <a:pt x="621" y="252"/>
                    <a:pt x="525" y="194"/>
                    <a:pt x="394" y="194"/>
                  </a:cubicBezTo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effectLst/>
                <a:uFillTx/>
                <a:latin typeface="Imperial Sans Text"/>
              </a:endParaRPr>
            </a:p>
          </p:txBody>
        </p:sp>
        <p:sp>
          <p:nvSpPr>
            <p:cNvPr id="60" name="Freeform 11"/>
            <p:cNvSpPr/>
            <p:nvPr/>
          </p:nvSpPr>
          <p:spPr>
            <a:xfrm>
              <a:off x="833400" y="327960"/>
              <a:ext cx="443520" cy="436680"/>
            </a:xfrm>
            <a:custGeom>
              <a:avLst/>
              <a:gdLst>
                <a:gd name="textAreaLeft" fmla="*/ 0 w 443520"/>
                <a:gd name="textAreaRight" fmla="*/ 444960 w 443520"/>
                <a:gd name="textAreaTop" fmla="*/ 0 h 436680"/>
                <a:gd name="textAreaBottom" fmla="*/ 438120 h 436680"/>
              </a:gdLst>
              <a:ahLst/>
              <a:cxnLst/>
              <a:rect l="textAreaLeft" t="textAreaTop" r="textAreaRight" b="textAreaBottom"/>
              <a:pathLst>
                <a:path w="1720" h="1694">
                  <a:moveTo>
                    <a:pt x="1265" y="0"/>
                  </a:moveTo>
                  <a:lnTo>
                    <a:pt x="860" y="996"/>
                  </a:lnTo>
                  <a:lnTo>
                    <a:pt x="456" y="0"/>
                  </a:lnTo>
                  <a:lnTo>
                    <a:pt x="0" y="0"/>
                  </a:lnTo>
                  <a:lnTo>
                    <a:pt x="0" y="1694"/>
                  </a:lnTo>
                  <a:lnTo>
                    <a:pt x="303" y="1694"/>
                  </a:lnTo>
                  <a:lnTo>
                    <a:pt x="303" y="428"/>
                  </a:lnTo>
                  <a:lnTo>
                    <a:pt x="692" y="1321"/>
                  </a:lnTo>
                  <a:lnTo>
                    <a:pt x="709" y="1321"/>
                  </a:lnTo>
                  <a:lnTo>
                    <a:pt x="1012" y="1321"/>
                  </a:lnTo>
                  <a:lnTo>
                    <a:pt x="1029" y="1321"/>
                  </a:lnTo>
                  <a:lnTo>
                    <a:pt x="1416" y="428"/>
                  </a:lnTo>
                  <a:lnTo>
                    <a:pt x="1416" y="1694"/>
                  </a:lnTo>
                  <a:lnTo>
                    <a:pt x="1720" y="1694"/>
                  </a:lnTo>
                  <a:lnTo>
                    <a:pt x="1720" y="0"/>
                  </a:lnTo>
                  <a:lnTo>
                    <a:pt x="1265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effectLst/>
                <a:uFillTx/>
                <a:latin typeface="Imperial Sans Text"/>
              </a:endParaRPr>
            </a:p>
          </p:txBody>
        </p:sp>
        <p:sp>
          <p:nvSpPr>
            <p:cNvPr id="61" name="Freeform 12"/>
            <p:cNvSpPr/>
            <p:nvPr/>
          </p:nvSpPr>
          <p:spPr>
            <a:xfrm>
              <a:off x="330120" y="327960"/>
              <a:ext cx="286560" cy="436680"/>
            </a:xfrm>
            <a:custGeom>
              <a:avLst/>
              <a:gdLst>
                <a:gd name="textAreaLeft" fmla="*/ 0 w 286560"/>
                <a:gd name="textAreaRight" fmla="*/ 288000 w 286560"/>
                <a:gd name="textAreaTop" fmla="*/ 0 h 436680"/>
                <a:gd name="textAreaBottom" fmla="*/ 438120 h 436680"/>
              </a:gdLst>
              <a:ahLst/>
              <a:cxnLst/>
              <a:rect l="textAreaLeft" t="textAreaTop" r="textAreaRight" b="textAreaBottom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7" y="297"/>
                  </a:lnTo>
                  <a:lnTo>
                    <a:pt x="397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7" y="1397"/>
                  </a:lnTo>
                  <a:lnTo>
                    <a:pt x="717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effectLst/>
                <a:uFillTx/>
                <a:latin typeface="Imperial Sans Text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2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"/>
          <p:cNvSpPr/>
          <p:nvPr/>
        </p:nvSpPr>
        <p:spPr>
          <a:xfrm>
            <a:off x="326160" y="6393600"/>
            <a:ext cx="1416240" cy="13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effectLst/>
                <a:uFillTx/>
                <a:latin typeface="Imperial Sans Text Semibold"/>
              </a:rPr>
              <a:t>Imperial College London</a:t>
            </a:r>
            <a:endParaRPr b="0" lang="en-US" sz="8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3" name="PlaceHolder 1"/>
          <p:cNvSpPr>
            <a:spLocks noGrp="1"/>
          </p:cNvSpPr>
          <p:nvPr>
            <p:ph type="ftr" idx="31"/>
          </p:nvPr>
        </p:nvSpPr>
        <p:spPr>
          <a:xfrm>
            <a:off x="1965240" y="6393600"/>
            <a:ext cx="3422160" cy="13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rPr>
              <a:t> </a:t>
            </a:r>
            <a:endParaRPr b="0" lang="en-US" sz="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sldNum" idx="32"/>
          </p:nvPr>
        </p:nvSpPr>
        <p:spPr>
          <a:xfrm>
            <a:off x="5936760" y="6393600"/>
            <a:ext cx="317160" cy="13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CF227C14-00B5-49E3-BFD5-ED6CC71B361D}" type="slidenum">
              <a:rPr b="1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rPr>
              <a:t>1</a:t>
            </a:fld>
            <a:endParaRPr b="0" lang="en-US" sz="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dt" idx="33"/>
          </p:nvPr>
        </p:nvSpPr>
        <p:spPr>
          <a:xfrm>
            <a:off x="10641240" y="6393600"/>
            <a:ext cx="1232280" cy="13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2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bf7d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6"/>
          <p:cNvSpPr/>
          <p:nvPr/>
        </p:nvSpPr>
        <p:spPr>
          <a:xfrm>
            <a:off x="326160" y="6393600"/>
            <a:ext cx="1416240" cy="13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effectLst/>
                <a:uFillTx/>
                <a:latin typeface="Imperial Sans Text Semibold"/>
              </a:rPr>
              <a:t>Imperial College London</a:t>
            </a:r>
            <a:endParaRPr b="0" lang="en-US" sz="8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7" name="PlaceHolder 1"/>
          <p:cNvSpPr>
            <a:spLocks noGrp="1"/>
          </p:cNvSpPr>
          <p:nvPr>
            <p:ph type="ftr" idx="34"/>
          </p:nvPr>
        </p:nvSpPr>
        <p:spPr>
          <a:xfrm>
            <a:off x="1965240" y="6393600"/>
            <a:ext cx="3422160" cy="13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rPr>
              <a:t> </a:t>
            </a:r>
            <a:endParaRPr b="0" lang="en-US" sz="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sldNum" idx="35"/>
          </p:nvPr>
        </p:nvSpPr>
        <p:spPr>
          <a:xfrm>
            <a:off x="5936760" y="6393600"/>
            <a:ext cx="317160" cy="13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2C313805-098C-4759-AA2B-213203D05F82}" type="slidenum">
              <a:rPr b="1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rPr>
              <a:t>1</a:t>
            </a:fld>
            <a:endParaRPr b="0" lang="en-US" sz="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dt" idx="36"/>
          </p:nvPr>
        </p:nvSpPr>
        <p:spPr>
          <a:xfrm>
            <a:off x="10641240" y="6393600"/>
            <a:ext cx="1232280" cy="13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2"/>
  </p:sldLayoutIdLst>
</p:sldMaster>
</file>

<file path=ppt/slideMasters/slideMaster1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Box 6"/>
          <p:cNvSpPr/>
          <p:nvPr/>
        </p:nvSpPr>
        <p:spPr>
          <a:xfrm>
            <a:off x="326160" y="6393600"/>
            <a:ext cx="1416240" cy="13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effectLst/>
                <a:uFillTx/>
                <a:latin typeface="Imperial Sans Text Semibold"/>
              </a:rPr>
              <a:t>Imperial College London</a:t>
            </a:r>
            <a:endParaRPr b="0" lang="en-US" sz="8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1" name="PlaceHolder 1"/>
          <p:cNvSpPr>
            <a:spLocks noGrp="1"/>
          </p:cNvSpPr>
          <p:nvPr>
            <p:ph type="ftr" idx="37"/>
          </p:nvPr>
        </p:nvSpPr>
        <p:spPr>
          <a:xfrm>
            <a:off x="1965240" y="6393600"/>
            <a:ext cx="3422160" cy="13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rPr>
              <a:t> </a:t>
            </a:r>
            <a:endParaRPr b="0" lang="en-US" sz="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sldNum" idx="38"/>
          </p:nvPr>
        </p:nvSpPr>
        <p:spPr>
          <a:xfrm>
            <a:off x="5936760" y="6393600"/>
            <a:ext cx="317160" cy="13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070C4457-D871-413B-AAB0-7138BC28D4AF}" type="slidenum">
              <a:rPr b="1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rPr>
              <a:t>1</a:t>
            </a:fld>
            <a:endParaRPr b="0" lang="en-US" sz="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dt" idx="39"/>
          </p:nvPr>
        </p:nvSpPr>
        <p:spPr>
          <a:xfrm>
            <a:off x="10641240" y="6393600"/>
            <a:ext cx="1232280" cy="13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2"/>
  </p:sldLayoutIdLst>
</p:sldMaster>
</file>

<file path=ppt/slideMasters/slideMaster1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Box 6"/>
          <p:cNvSpPr/>
          <p:nvPr/>
        </p:nvSpPr>
        <p:spPr>
          <a:xfrm>
            <a:off x="326160" y="6393600"/>
            <a:ext cx="1416240" cy="13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effectLst/>
                <a:uFillTx/>
                <a:latin typeface="Imperial Sans Text Semibold"/>
              </a:rPr>
              <a:t>Imperial College London</a:t>
            </a:r>
            <a:endParaRPr b="0" lang="en-US" sz="8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5" name="PlaceHolder 1"/>
          <p:cNvSpPr>
            <a:spLocks noGrp="1"/>
          </p:cNvSpPr>
          <p:nvPr>
            <p:ph type="ftr" idx="40"/>
          </p:nvPr>
        </p:nvSpPr>
        <p:spPr>
          <a:xfrm>
            <a:off x="1965240" y="6393600"/>
            <a:ext cx="3422160" cy="13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rPr>
              <a:t> </a:t>
            </a:r>
            <a:endParaRPr b="0" lang="en-US" sz="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sldNum" idx="41"/>
          </p:nvPr>
        </p:nvSpPr>
        <p:spPr>
          <a:xfrm>
            <a:off x="5936760" y="6393600"/>
            <a:ext cx="317160" cy="13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76C9FE46-9EC1-4193-BE12-5AFEDDD0670E}" type="slidenum">
              <a:rPr b="1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rPr>
              <a:t>1</a:t>
            </a:fld>
            <a:endParaRPr b="0" lang="en-US" sz="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dt" idx="42"/>
          </p:nvPr>
        </p:nvSpPr>
        <p:spPr>
          <a:xfrm>
            <a:off x="10641240" y="6393600"/>
            <a:ext cx="1232280" cy="13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2"/>
  </p:sldLayoutIdLst>
</p:sldMaster>
</file>

<file path=ppt/slideMasters/slideMaster1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bf7d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Box 6"/>
          <p:cNvSpPr/>
          <p:nvPr/>
        </p:nvSpPr>
        <p:spPr>
          <a:xfrm>
            <a:off x="326160" y="6393600"/>
            <a:ext cx="1416240" cy="13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effectLst/>
                <a:uFillTx/>
                <a:latin typeface="Imperial Sans Text Semibold"/>
              </a:rPr>
              <a:t>Imperial College London</a:t>
            </a:r>
            <a:endParaRPr b="0" lang="en-US" sz="8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9" name="PlaceHolder 1"/>
          <p:cNvSpPr>
            <a:spLocks noGrp="1"/>
          </p:cNvSpPr>
          <p:nvPr>
            <p:ph type="ftr" idx="43"/>
          </p:nvPr>
        </p:nvSpPr>
        <p:spPr>
          <a:xfrm>
            <a:off x="1965240" y="6393600"/>
            <a:ext cx="3422160" cy="13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rPr>
              <a:t> </a:t>
            </a:r>
            <a:endParaRPr b="0" lang="en-US" sz="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sldNum" idx="44"/>
          </p:nvPr>
        </p:nvSpPr>
        <p:spPr>
          <a:xfrm>
            <a:off x="5936760" y="6393600"/>
            <a:ext cx="317160" cy="13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76852BB1-3615-47E1-B938-54134E02474A}" type="slidenum">
              <a:rPr b="1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rPr>
              <a:t>1</a:t>
            </a:fld>
            <a:endParaRPr b="0" lang="en-US" sz="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dt" idx="45"/>
          </p:nvPr>
        </p:nvSpPr>
        <p:spPr>
          <a:xfrm>
            <a:off x="10641240" y="6393600"/>
            <a:ext cx="1232280" cy="13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2"/>
  </p:sldLayoutIdLst>
</p:sldMaster>
</file>

<file path=ppt/slideMasters/slideMaster1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Box 6"/>
          <p:cNvSpPr/>
          <p:nvPr/>
        </p:nvSpPr>
        <p:spPr>
          <a:xfrm>
            <a:off x="326160" y="6393600"/>
            <a:ext cx="1416240" cy="13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effectLst/>
                <a:uFillTx/>
                <a:latin typeface="Imperial Sans Text Semibold"/>
              </a:rPr>
              <a:t>Imperial College London</a:t>
            </a:r>
            <a:endParaRPr b="0" lang="en-US" sz="85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83" name="TextBox 7"/>
          <p:cNvSpPr/>
          <p:nvPr/>
        </p:nvSpPr>
        <p:spPr>
          <a:xfrm>
            <a:off x="326160" y="6393600"/>
            <a:ext cx="1416240" cy="13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lt1"/>
                </a:solidFill>
                <a:effectLst/>
                <a:uFillTx/>
                <a:latin typeface="Imperial Sans Text Semibold"/>
              </a:rPr>
              <a:t>Imperial College London</a:t>
            </a:r>
            <a:endParaRPr b="0" lang="en-US" sz="85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84" name="PlaceHolder 1"/>
          <p:cNvSpPr>
            <a:spLocks noGrp="1"/>
          </p:cNvSpPr>
          <p:nvPr>
            <p:ph type="ftr" idx="46"/>
          </p:nvPr>
        </p:nvSpPr>
        <p:spPr>
          <a:xfrm>
            <a:off x="1965240" y="6393600"/>
            <a:ext cx="3422160" cy="13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850" strike="noStrike" u="none">
                <a:solidFill>
                  <a:schemeClr val="lt1"/>
                </a:solidFill>
                <a:effectLst/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50" strike="noStrike" u="none">
                <a:solidFill>
                  <a:schemeClr val="lt1"/>
                </a:solidFill>
                <a:effectLst/>
                <a:uFillTx/>
                <a:latin typeface="Imperial Sans Text"/>
              </a:rPr>
              <a:t> </a:t>
            </a:r>
            <a:endParaRPr b="0" lang="en-US" sz="85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sldNum" idx="47"/>
          </p:nvPr>
        </p:nvSpPr>
        <p:spPr>
          <a:xfrm>
            <a:off x="5936760" y="6393600"/>
            <a:ext cx="317160" cy="13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GB" sz="850" strike="noStrike" u="none">
                <a:solidFill>
                  <a:schemeClr val="lt1"/>
                </a:solidFill>
                <a:effectLst/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93810190-D090-439C-A958-50FFB709BA77}" type="slidenum">
              <a:rPr b="1" lang="en-GB" sz="850" strike="noStrike" u="none">
                <a:solidFill>
                  <a:schemeClr val="lt1"/>
                </a:solidFill>
                <a:effectLst/>
                <a:uFillTx/>
                <a:latin typeface="Imperial Sans Text"/>
              </a:rPr>
              <a:t>1</a:t>
            </a:fld>
            <a:endParaRPr b="0" lang="en-US" sz="85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dt" idx="48"/>
          </p:nvPr>
        </p:nvSpPr>
        <p:spPr>
          <a:xfrm>
            <a:off x="10641240" y="6393600"/>
            <a:ext cx="1232280" cy="13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ffffff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ffffff"/>
                </a:solidFill>
                <a:effectLst/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2"/>
  </p:sldLayoutIdLst>
</p:sldMaster>
</file>

<file path=ppt/slideMasters/slideMaster1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Box 6"/>
          <p:cNvSpPr/>
          <p:nvPr/>
        </p:nvSpPr>
        <p:spPr>
          <a:xfrm>
            <a:off x="326160" y="6393600"/>
            <a:ext cx="1416240" cy="13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effectLst/>
                <a:uFillTx/>
                <a:latin typeface="Imperial Sans Text Semibold"/>
              </a:rPr>
              <a:t>Imperial College London</a:t>
            </a:r>
            <a:endParaRPr b="0" lang="en-US" sz="8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8" name="PlaceHolder 1"/>
          <p:cNvSpPr>
            <a:spLocks noGrp="1"/>
          </p:cNvSpPr>
          <p:nvPr>
            <p:ph type="ftr" idx="49"/>
          </p:nvPr>
        </p:nvSpPr>
        <p:spPr>
          <a:xfrm>
            <a:off x="1965240" y="6393600"/>
            <a:ext cx="3422160" cy="13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rPr>
              <a:t> </a:t>
            </a:r>
            <a:endParaRPr b="0" lang="en-US" sz="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ldNum" idx="50"/>
          </p:nvPr>
        </p:nvSpPr>
        <p:spPr>
          <a:xfrm>
            <a:off x="5936760" y="6393600"/>
            <a:ext cx="317160" cy="13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50CA144F-5630-4085-B029-19CA2267BCE3}" type="slidenum">
              <a:rPr b="1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rPr>
              <a:t>1</a:t>
            </a:fld>
            <a:endParaRPr b="0" lang="en-US" sz="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dt" idx="51"/>
          </p:nvPr>
        </p:nvSpPr>
        <p:spPr>
          <a:xfrm>
            <a:off x="10641240" y="6393600"/>
            <a:ext cx="1232280" cy="13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6"/>
          <p:cNvSpPr/>
          <p:nvPr/>
        </p:nvSpPr>
        <p:spPr>
          <a:xfrm>
            <a:off x="326160" y="6393600"/>
            <a:ext cx="1416240" cy="13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effectLst/>
                <a:uFillTx/>
                <a:latin typeface="Imperial Sans Text Semibold"/>
              </a:rPr>
              <a:t>Imperial College London</a:t>
            </a:r>
            <a:endParaRPr b="0" lang="en-US" sz="8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" name="PlaceHolder 1"/>
          <p:cNvSpPr>
            <a:spLocks noGrp="1"/>
          </p:cNvSpPr>
          <p:nvPr>
            <p:ph type="ftr" idx="1"/>
          </p:nvPr>
        </p:nvSpPr>
        <p:spPr>
          <a:xfrm>
            <a:off x="1965240" y="6393600"/>
            <a:ext cx="3422160" cy="13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rPr>
              <a:t> </a:t>
            </a:r>
            <a:endParaRPr b="0" lang="en-US" sz="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sldNum" idx="2"/>
          </p:nvPr>
        </p:nvSpPr>
        <p:spPr>
          <a:xfrm>
            <a:off x="5936760" y="6393600"/>
            <a:ext cx="317160" cy="13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1F167EC5-0740-4377-8A24-0AF0CE006ADB}" type="slidenum">
              <a:rPr b="1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rPr>
              <a:t>1</a:t>
            </a:fld>
            <a:endParaRPr b="0" lang="en-US" sz="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dt" idx="3"/>
          </p:nvPr>
        </p:nvSpPr>
        <p:spPr>
          <a:xfrm>
            <a:off x="10641240" y="6393600"/>
            <a:ext cx="1232280" cy="13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2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Box 6"/>
          <p:cNvSpPr/>
          <p:nvPr/>
        </p:nvSpPr>
        <p:spPr>
          <a:xfrm>
            <a:off x="326160" y="6393600"/>
            <a:ext cx="1416240" cy="13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effectLst/>
                <a:uFillTx/>
                <a:latin typeface="Imperial Sans Text Semibold"/>
              </a:rPr>
              <a:t>Imperial College London</a:t>
            </a:r>
            <a:endParaRPr b="0" lang="en-US" sz="8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2" name="PlaceHolder 1"/>
          <p:cNvSpPr>
            <a:spLocks noGrp="1"/>
          </p:cNvSpPr>
          <p:nvPr>
            <p:ph type="ftr" idx="52"/>
          </p:nvPr>
        </p:nvSpPr>
        <p:spPr>
          <a:xfrm>
            <a:off x="1965240" y="6393600"/>
            <a:ext cx="3422160" cy="13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rPr>
              <a:t> </a:t>
            </a:r>
            <a:endParaRPr b="0" lang="en-US" sz="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sldNum" idx="53"/>
          </p:nvPr>
        </p:nvSpPr>
        <p:spPr>
          <a:xfrm>
            <a:off x="5936760" y="6393600"/>
            <a:ext cx="317160" cy="13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996B0922-698E-4D67-8D1C-640538D6DFD7}" type="slidenum">
              <a:rPr b="1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rPr>
              <a:t>1</a:t>
            </a:fld>
            <a:endParaRPr b="0" lang="en-US" sz="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dt" idx="54"/>
          </p:nvPr>
        </p:nvSpPr>
        <p:spPr>
          <a:xfrm>
            <a:off x="10641240" y="6393600"/>
            <a:ext cx="1232280" cy="13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2"/>
  </p:sldLayoutIdLst>
</p:sldMaster>
</file>

<file path=ppt/slideMasters/slideMaster2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bf7d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Box 6"/>
          <p:cNvSpPr/>
          <p:nvPr/>
        </p:nvSpPr>
        <p:spPr>
          <a:xfrm>
            <a:off x="326160" y="6393600"/>
            <a:ext cx="1416240" cy="13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effectLst/>
                <a:uFillTx/>
                <a:latin typeface="Imperial Sans Text Semibold"/>
              </a:rPr>
              <a:t>Imperial College London</a:t>
            </a:r>
            <a:endParaRPr b="0" lang="en-US" sz="8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6" name="PlaceHolder 1"/>
          <p:cNvSpPr>
            <a:spLocks noGrp="1"/>
          </p:cNvSpPr>
          <p:nvPr>
            <p:ph type="ftr" idx="55"/>
          </p:nvPr>
        </p:nvSpPr>
        <p:spPr>
          <a:xfrm>
            <a:off x="1965240" y="6393600"/>
            <a:ext cx="3422160" cy="13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rPr>
              <a:t> </a:t>
            </a:r>
            <a:endParaRPr b="0" lang="en-US" sz="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sldNum" idx="56"/>
          </p:nvPr>
        </p:nvSpPr>
        <p:spPr>
          <a:xfrm>
            <a:off x="5936760" y="6393600"/>
            <a:ext cx="317160" cy="13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40C61B7F-FAE0-46AB-9ADD-870665B64FF4}" type="slidenum">
              <a:rPr b="1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rPr>
              <a:t>1</a:t>
            </a:fld>
            <a:endParaRPr b="0" lang="en-US" sz="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dt" idx="57"/>
          </p:nvPr>
        </p:nvSpPr>
        <p:spPr>
          <a:xfrm>
            <a:off x="10641240" y="6393600"/>
            <a:ext cx="1232280" cy="13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2"/>
  </p:sldLayoutIdLst>
</p:sldMaster>
</file>

<file path=ppt/slideMasters/slideMaster2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Box 6" hidden="1"/>
          <p:cNvSpPr/>
          <p:nvPr/>
        </p:nvSpPr>
        <p:spPr>
          <a:xfrm>
            <a:off x="326160" y="6393600"/>
            <a:ext cx="1416240" cy="13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effectLst/>
                <a:uFillTx/>
                <a:latin typeface="Imperial Sans Text Semibold"/>
              </a:rPr>
              <a:t>Imperial College London</a:t>
            </a:r>
            <a:endParaRPr b="0" lang="en-US" sz="85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00" name="TextBox 6"/>
          <p:cNvSpPr/>
          <p:nvPr/>
        </p:nvSpPr>
        <p:spPr>
          <a:xfrm>
            <a:off x="326160" y="6393600"/>
            <a:ext cx="1416240" cy="13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lt1"/>
                </a:solidFill>
                <a:effectLst/>
                <a:uFillTx/>
                <a:latin typeface="Imperial Sans Text Semibold"/>
              </a:rPr>
              <a:t>Imperial College London</a:t>
            </a:r>
            <a:endParaRPr b="0" lang="en-US" sz="85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01" name="PlaceHolder 1"/>
          <p:cNvSpPr>
            <a:spLocks noGrp="1"/>
          </p:cNvSpPr>
          <p:nvPr>
            <p:ph type="ftr" idx="58"/>
          </p:nvPr>
        </p:nvSpPr>
        <p:spPr>
          <a:xfrm>
            <a:off x="1965240" y="6393600"/>
            <a:ext cx="3422160" cy="13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850" strike="noStrike" u="none">
                <a:solidFill>
                  <a:schemeClr val="lt1"/>
                </a:solidFill>
                <a:effectLst/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50" strike="noStrike" u="none">
                <a:solidFill>
                  <a:schemeClr val="lt1"/>
                </a:solidFill>
                <a:effectLst/>
                <a:uFillTx/>
                <a:latin typeface="Imperial Sans Text"/>
              </a:rPr>
              <a:t> </a:t>
            </a:r>
            <a:endParaRPr b="0" lang="en-US" sz="85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sldNum" idx="59"/>
          </p:nvPr>
        </p:nvSpPr>
        <p:spPr>
          <a:xfrm>
            <a:off x="5936760" y="6393600"/>
            <a:ext cx="317160" cy="13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GB" sz="850" strike="noStrike" u="none">
                <a:solidFill>
                  <a:schemeClr val="lt1"/>
                </a:solidFill>
                <a:effectLst/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14C80D00-3E54-4385-ACA2-BC21B8F8B65B}" type="slidenum">
              <a:rPr b="1" lang="en-GB" sz="850" strike="noStrike" u="none">
                <a:solidFill>
                  <a:schemeClr val="lt1"/>
                </a:solidFill>
                <a:effectLst/>
                <a:uFillTx/>
                <a:latin typeface="Imperial Sans Text"/>
              </a:rPr>
              <a:t>1</a:t>
            </a:fld>
            <a:endParaRPr b="0" lang="en-US" sz="85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dt" idx="60"/>
          </p:nvPr>
        </p:nvSpPr>
        <p:spPr>
          <a:xfrm>
            <a:off x="10641240" y="6393600"/>
            <a:ext cx="1232280" cy="13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ffffff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ffffff"/>
                </a:solidFill>
                <a:effectLst/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2"/>
  </p:sldLayoutIdLst>
</p:sldMaster>
</file>

<file path=ppt/slideMasters/slideMaster2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bf7d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Box 6" hidden="1"/>
          <p:cNvSpPr/>
          <p:nvPr/>
        </p:nvSpPr>
        <p:spPr>
          <a:xfrm>
            <a:off x="326160" y="6393600"/>
            <a:ext cx="1416240" cy="13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effectLst/>
                <a:uFillTx/>
                <a:latin typeface="Imperial Sans Text Semibold"/>
              </a:rPr>
              <a:t>Imperial College London</a:t>
            </a:r>
            <a:endParaRPr b="0" lang="en-US" sz="8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105" name="Group 4"/>
          <p:cNvGrpSpPr/>
          <p:nvPr/>
        </p:nvGrpSpPr>
        <p:grpSpPr>
          <a:xfrm>
            <a:off x="330120" y="327960"/>
            <a:ext cx="3971520" cy="436680"/>
            <a:chOff x="330120" y="327960"/>
            <a:chExt cx="3971520" cy="436680"/>
          </a:xfrm>
        </p:grpSpPr>
        <p:sp>
          <p:nvSpPr>
            <p:cNvPr id="106" name="Freeform 5"/>
            <p:cNvSpPr/>
            <p:nvPr/>
          </p:nvSpPr>
          <p:spPr>
            <a:xfrm>
              <a:off x="4018680" y="327960"/>
              <a:ext cx="282960" cy="436680"/>
            </a:xfrm>
            <a:custGeom>
              <a:avLst/>
              <a:gdLst>
                <a:gd name="textAreaLeft" fmla="*/ 0 w 282960"/>
                <a:gd name="textAreaRight" fmla="*/ 284400 w 282960"/>
                <a:gd name="textAreaTop" fmla="*/ 0 h 436680"/>
                <a:gd name="textAreaBottom" fmla="*/ 438120 h 436680"/>
              </a:gdLst>
              <a:ahLst/>
              <a:cxnLst/>
              <a:rect l="textAreaLeft" t="textAreaTop" r="textAreaRight" b="textAreaBottom"/>
              <a:pathLst>
                <a:path w="1099" h="1694">
                  <a:moveTo>
                    <a:pt x="0" y="0"/>
                  </a:moveTo>
                  <a:lnTo>
                    <a:pt x="0" y="1694"/>
                  </a:lnTo>
                  <a:lnTo>
                    <a:pt x="1099" y="1694"/>
                  </a:lnTo>
                  <a:lnTo>
                    <a:pt x="1099" y="1397"/>
                  </a:lnTo>
                  <a:lnTo>
                    <a:pt x="319" y="1397"/>
                  </a:lnTo>
                  <a:lnTo>
                    <a:pt x="31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effectLst/>
                <a:uFillTx/>
                <a:latin typeface="Imperial Sans Text"/>
              </a:endParaRPr>
            </a:p>
          </p:txBody>
        </p:sp>
        <p:sp>
          <p:nvSpPr>
            <p:cNvPr id="107" name="Freeform 6"/>
            <p:cNvSpPr/>
            <p:nvPr/>
          </p:nvSpPr>
          <p:spPr>
            <a:xfrm>
              <a:off x="3434400" y="327960"/>
              <a:ext cx="395640" cy="436680"/>
            </a:xfrm>
            <a:custGeom>
              <a:avLst/>
              <a:gdLst>
                <a:gd name="textAreaLeft" fmla="*/ 0 w 395640"/>
                <a:gd name="textAreaRight" fmla="*/ 397080 w 395640"/>
                <a:gd name="textAreaTop" fmla="*/ 0 h 436680"/>
                <a:gd name="textAreaBottom" fmla="*/ 438120 h 436680"/>
              </a:gdLst>
              <a:ahLst/>
              <a:cxnLst/>
              <a:rect l="textAreaLeft" t="textAreaTop" r="textAreaRight" b="textAreaBottom"/>
              <a:pathLst>
                <a:path w="1535" h="1694">
                  <a:moveTo>
                    <a:pt x="556" y="0"/>
                  </a:moveTo>
                  <a:lnTo>
                    <a:pt x="0" y="1694"/>
                  </a:lnTo>
                  <a:lnTo>
                    <a:pt x="337" y="1694"/>
                  </a:lnTo>
                  <a:lnTo>
                    <a:pt x="453" y="1321"/>
                  </a:lnTo>
                  <a:lnTo>
                    <a:pt x="1083" y="1321"/>
                  </a:lnTo>
                  <a:lnTo>
                    <a:pt x="1197" y="1694"/>
                  </a:lnTo>
                  <a:lnTo>
                    <a:pt x="1535" y="1694"/>
                  </a:lnTo>
                  <a:lnTo>
                    <a:pt x="978" y="0"/>
                  </a:lnTo>
                  <a:lnTo>
                    <a:pt x="556" y="0"/>
                  </a:lnTo>
                  <a:close/>
                  <a:moveTo>
                    <a:pt x="768" y="301"/>
                  </a:moveTo>
                  <a:lnTo>
                    <a:pt x="998" y="1048"/>
                  </a:lnTo>
                  <a:lnTo>
                    <a:pt x="536" y="1048"/>
                  </a:lnTo>
                  <a:lnTo>
                    <a:pt x="768" y="30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effectLst/>
                <a:uFillTx/>
                <a:latin typeface="Imperial Sans Text"/>
              </a:endParaRPr>
            </a:p>
          </p:txBody>
        </p:sp>
        <p:sp>
          <p:nvSpPr>
            <p:cNvPr id="108" name="Freeform 7"/>
            <p:cNvSpPr/>
            <p:nvPr/>
          </p:nvSpPr>
          <p:spPr>
            <a:xfrm>
              <a:off x="2981160" y="327960"/>
              <a:ext cx="286560" cy="436680"/>
            </a:xfrm>
            <a:custGeom>
              <a:avLst/>
              <a:gdLst>
                <a:gd name="textAreaLeft" fmla="*/ 0 w 286560"/>
                <a:gd name="textAreaRight" fmla="*/ 288000 w 286560"/>
                <a:gd name="textAreaTop" fmla="*/ 0 h 436680"/>
                <a:gd name="textAreaBottom" fmla="*/ 438120 h 436680"/>
              </a:gdLst>
              <a:ahLst/>
              <a:cxnLst/>
              <a:rect l="textAreaLeft" t="textAreaTop" r="textAreaRight" b="textAreaBottom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6" y="297"/>
                  </a:lnTo>
                  <a:lnTo>
                    <a:pt x="396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6" y="1397"/>
                  </a:lnTo>
                  <a:lnTo>
                    <a:pt x="716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effectLst/>
                <a:uFillTx/>
                <a:latin typeface="Imperial Sans Text"/>
              </a:endParaRPr>
            </a:p>
          </p:txBody>
        </p:sp>
        <p:sp>
          <p:nvSpPr>
            <p:cNvPr id="109" name="Freeform 8"/>
            <p:cNvSpPr/>
            <p:nvPr/>
          </p:nvSpPr>
          <p:spPr>
            <a:xfrm>
              <a:off x="2467440" y="327960"/>
              <a:ext cx="339120" cy="436680"/>
            </a:xfrm>
            <a:custGeom>
              <a:avLst/>
              <a:gdLst>
                <a:gd name="textAreaLeft" fmla="*/ 0 w 339120"/>
                <a:gd name="textAreaRight" fmla="*/ 340560 w 339120"/>
                <a:gd name="textAreaTop" fmla="*/ 0 h 436680"/>
                <a:gd name="textAreaBottom" fmla="*/ 438120 h 436680"/>
              </a:gdLst>
              <a:ahLst/>
              <a:cxnLst/>
              <a:rect l="textAreaLeft" t="textAreaTop" r="textAreaRight" b="textAreaBottom"/>
              <a:pathLst>
                <a:path w="932" h="1199">
                  <a:moveTo>
                    <a:pt x="884" y="372"/>
                  </a:moveTo>
                  <a:cubicBezTo>
                    <a:pt x="884" y="92"/>
                    <a:pt x="693" y="0"/>
                    <a:pt x="4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227" y="755"/>
                    <a:pt x="227" y="755"/>
                    <a:pt x="227" y="755"/>
                  </a:cubicBezTo>
                  <a:cubicBezTo>
                    <a:pt x="418" y="755"/>
                    <a:pt x="418" y="755"/>
                    <a:pt x="418" y="755"/>
                  </a:cubicBezTo>
                  <a:cubicBezTo>
                    <a:pt x="429" y="755"/>
                    <a:pt x="439" y="755"/>
                    <a:pt x="450" y="755"/>
                  </a:cubicBezTo>
                  <a:cubicBezTo>
                    <a:pt x="681" y="1199"/>
                    <a:pt x="681" y="1199"/>
                    <a:pt x="681" y="1199"/>
                  </a:cubicBezTo>
                  <a:cubicBezTo>
                    <a:pt x="932" y="1199"/>
                    <a:pt x="932" y="1199"/>
                    <a:pt x="932" y="1199"/>
                  </a:cubicBezTo>
                  <a:cubicBezTo>
                    <a:pt x="676" y="707"/>
                    <a:pt x="676" y="707"/>
                    <a:pt x="676" y="707"/>
                  </a:cubicBezTo>
                  <a:cubicBezTo>
                    <a:pt x="801" y="652"/>
                    <a:pt x="884" y="545"/>
                    <a:pt x="884" y="372"/>
                  </a:cubicBezTo>
                  <a:moveTo>
                    <a:pt x="645" y="372"/>
                  </a:moveTo>
                  <a:cubicBezTo>
                    <a:pt x="645" y="516"/>
                    <a:pt x="562" y="562"/>
                    <a:pt x="418" y="562"/>
                  </a:cubicBezTo>
                  <a:cubicBezTo>
                    <a:pt x="227" y="562"/>
                    <a:pt x="227" y="562"/>
                    <a:pt x="227" y="562"/>
                  </a:cubicBezTo>
                  <a:cubicBezTo>
                    <a:pt x="227" y="194"/>
                    <a:pt x="227" y="194"/>
                    <a:pt x="227" y="194"/>
                  </a:cubicBezTo>
                  <a:cubicBezTo>
                    <a:pt x="418" y="194"/>
                    <a:pt x="418" y="194"/>
                    <a:pt x="418" y="194"/>
                  </a:cubicBezTo>
                  <a:cubicBezTo>
                    <a:pt x="574" y="194"/>
                    <a:pt x="645" y="252"/>
                    <a:pt x="645" y="372"/>
                  </a:cubicBezTo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effectLst/>
                <a:uFillTx/>
                <a:latin typeface="Imperial Sans Text"/>
              </a:endParaRPr>
            </a:p>
          </p:txBody>
        </p:sp>
        <p:sp>
          <p:nvSpPr>
            <p:cNvPr id="110" name="Freeform 9"/>
            <p:cNvSpPr/>
            <p:nvPr/>
          </p:nvSpPr>
          <p:spPr>
            <a:xfrm>
              <a:off x="1977480" y="327960"/>
              <a:ext cx="282600" cy="436680"/>
            </a:xfrm>
            <a:custGeom>
              <a:avLst/>
              <a:gdLst>
                <a:gd name="textAreaLeft" fmla="*/ 0 w 282600"/>
                <a:gd name="textAreaRight" fmla="*/ 284040 w 282600"/>
                <a:gd name="textAreaTop" fmla="*/ 0 h 436680"/>
                <a:gd name="textAreaBottom" fmla="*/ 438120 h 436680"/>
              </a:gdLst>
              <a:ahLst/>
              <a:cxnLst/>
              <a:rect l="textAreaLeft" t="textAreaTop" r="textAreaRight" b="textAreaBottom"/>
              <a:pathLst>
                <a:path w="1098" h="1694">
                  <a:moveTo>
                    <a:pt x="0" y="0"/>
                  </a:moveTo>
                  <a:lnTo>
                    <a:pt x="0" y="1694"/>
                  </a:lnTo>
                  <a:lnTo>
                    <a:pt x="1098" y="1694"/>
                  </a:lnTo>
                  <a:lnTo>
                    <a:pt x="1098" y="1397"/>
                  </a:lnTo>
                  <a:lnTo>
                    <a:pt x="321" y="1397"/>
                  </a:lnTo>
                  <a:lnTo>
                    <a:pt x="321" y="973"/>
                  </a:lnTo>
                  <a:lnTo>
                    <a:pt x="1030" y="973"/>
                  </a:lnTo>
                  <a:lnTo>
                    <a:pt x="1030" y="687"/>
                  </a:lnTo>
                  <a:lnTo>
                    <a:pt x="321" y="687"/>
                  </a:lnTo>
                  <a:lnTo>
                    <a:pt x="321" y="297"/>
                  </a:lnTo>
                  <a:lnTo>
                    <a:pt x="1098" y="297"/>
                  </a:lnTo>
                  <a:lnTo>
                    <a:pt x="109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effectLst/>
                <a:uFillTx/>
                <a:latin typeface="Imperial Sans Text"/>
              </a:endParaRPr>
            </a:p>
          </p:txBody>
        </p:sp>
        <p:sp>
          <p:nvSpPr>
            <p:cNvPr id="111" name="Freeform 10"/>
            <p:cNvSpPr/>
            <p:nvPr/>
          </p:nvSpPr>
          <p:spPr>
            <a:xfrm>
              <a:off x="1489320" y="327960"/>
              <a:ext cx="312840" cy="436680"/>
            </a:xfrm>
            <a:custGeom>
              <a:avLst/>
              <a:gdLst>
                <a:gd name="textAreaLeft" fmla="*/ 0 w 312840"/>
                <a:gd name="textAreaRight" fmla="*/ 314280 w 312840"/>
                <a:gd name="textAreaTop" fmla="*/ 0 h 436680"/>
                <a:gd name="textAreaBottom" fmla="*/ 438120 h 436680"/>
              </a:gdLst>
              <a:ahLst/>
              <a:cxnLst/>
              <a:rect l="textAreaLeft" t="textAreaTop" r="textAreaRight" b="textAreaBottom"/>
              <a:pathLst>
                <a:path w="860" h="1199">
                  <a:moveTo>
                    <a:pt x="406" y="791"/>
                  </a:moveTo>
                  <a:cubicBezTo>
                    <a:pt x="227" y="791"/>
                    <a:pt x="227" y="791"/>
                    <a:pt x="227" y="791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06" y="0"/>
                    <a:pt x="406" y="0"/>
                    <a:pt x="406" y="0"/>
                  </a:cubicBezTo>
                  <a:cubicBezTo>
                    <a:pt x="661" y="0"/>
                    <a:pt x="860" y="116"/>
                    <a:pt x="860" y="396"/>
                  </a:cubicBezTo>
                  <a:cubicBezTo>
                    <a:pt x="860" y="671"/>
                    <a:pt x="659" y="791"/>
                    <a:pt x="406" y="791"/>
                  </a:cubicBezTo>
                  <a:moveTo>
                    <a:pt x="394" y="194"/>
                  </a:moveTo>
                  <a:cubicBezTo>
                    <a:pt x="227" y="194"/>
                    <a:pt x="227" y="194"/>
                    <a:pt x="227" y="194"/>
                  </a:cubicBezTo>
                  <a:cubicBezTo>
                    <a:pt x="227" y="598"/>
                    <a:pt x="227" y="598"/>
                    <a:pt x="227" y="598"/>
                  </a:cubicBezTo>
                  <a:cubicBezTo>
                    <a:pt x="394" y="598"/>
                    <a:pt x="394" y="598"/>
                    <a:pt x="394" y="598"/>
                  </a:cubicBezTo>
                  <a:cubicBezTo>
                    <a:pt x="525" y="598"/>
                    <a:pt x="621" y="534"/>
                    <a:pt x="621" y="396"/>
                  </a:cubicBezTo>
                  <a:cubicBezTo>
                    <a:pt x="621" y="252"/>
                    <a:pt x="525" y="194"/>
                    <a:pt x="394" y="194"/>
                  </a:cubicBezTo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effectLst/>
                <a:uFillTx/>
                <a:latin typeface="Imperial Sans Text"/>
              </a:endParaRPr>
            </a:p>
          </p:txBody>
        </p:sp>
        <p:sp>
          <p:nvSpPr>
            <p:cNvPr id="112" name="Freeform 11"/>
            <p:cNvSpPr/>
            <p:nvPr/>
          </p:nvSpPr>
          <p:spPr>
            <a:xfrm>
              <a:off x="833400" y="327960"/>
              <a:ext cx="443520" cy="436680"/>
            </a:xfrm>
            <a:custGeom>
              <a:avLst/>
              <a:gdLst>
                <a:gd name="textAreaLeft" fmla="*/ 0 w 443520"/>
                <a:gd name="textAreaRight" fmla="*/ 444960 w 443520"/>
                <a:gd name="textAreaTop" fmla="*/ 0 h 436680"/>
                <a:gd name="textAreaBottom" fmla="*/ 438120 h 436680"/>
              </a:gdLst>
              <a:ahLst/>
              <a:cxnLst/>
              <a:rect l="textAreaLeft" t="textAreaTop" r="textAreaRight" b="textAreaBottom"/>
              <a:pathLst>
                <a:path w="1720" h="1694">
                  <a:moveTo>
                    <a:pt x="1265" y="0"/>
                  </a:moveTo>
                  <a:lnTo>
                    <a:pt x="860" y="996"/>
                  </a:lnTo>
                  <a:lnTo>
                    <a:pt x="456" y="0"/>
                  </a:lnTo>
                  <a:lnTo>
                    <a:pt x="0" y="0"/>
                  </a:lnTo>
                  <a:lnTo>
                    <a:pt x="0" y="1694"/>
                  </a:lnTo>
                  <a:lnTo>
                    <a:pt x="303" y="1694"/>
                  </a:lnTo>
                  <a:lnTo>
                    <a:pt x="303" y="428"/>
                  </a:lnTo>
                  <a:lnTo>
                    <a:pt x="692" y="1321"/>
                  </a:lnTo>
                  <a:lnTo>
                    <a:pt x="709" y="1321"/>
                  </a:lnTo>
                  <a:lnTo>
                    <a:pt x="1012" y="1321"/>
                  </a:lnTo>
                  <a:lnTo>
                    <a:pt x="1029" y="1321"/>
                  </a:lnTo>
                  <a:lnTo>
                    <a:pt x="1416" y="428"/>
                  </a:lnTo>
                  <a:lnTo>
                    <a:pt x="1416" y="1694"/>
                  </a:lnTo>
                  <a:lnTo>
                    <a:pt x="1720" y="1694"/>
                  </a:lnTo>
                  <a:lnTo>
                    <a:pt x="1720" y="0"/>
                  </a:lnTo>
                  <a:lnTo>
                    <a:pt x="1265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effectLst/>
                <a:uFillTx/>
                <a:latin typeface="Imperial Sans Text"/>
              </a:endParaRPr>
            </a:p>
          </p:txBody>
        </p:sp>
        <p:sp>
          <p:nvSpPr>
            <p:cNvPr id="113" name="Freeform 12"/>
            <p:cNvSpPr/>
            <p:nvPr/>
          </p:nvSpPr>
          <p:spPr>
            <a:xfrm>
              <a:off x="330120" y="327960"/>
              <a:ext cx="286560" cy="436680"/>
            </a:xfrm>
            <a:custGeom>
              <a:avLst/>
              <a:gdLst>
                <a:gd name="textAreaLeft" fmla="*/ 0 w 286560"/>
                <a:gd name="textAreaRight" fmla="*/ 288000 w 286560"/>
                <a:gd name="textAreaTop" fmla="*/ 0 h 436680"/>
                <a:gd name="textAreaBottom" fmla="*/ 438120 h 436680"/>
              </a:gdLst>
              <a:ahLst/>
              <a:cxnLst/>
              <a:rect l="textAreaLeft" t="textAreaTop" r="textAreaRight" b="textAreaBottom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7" y="297"/>
                  </a:lnTo>
                  <a:lnTo>
                    <a:pt x="397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7" y="1397"/>
                  </a:lnTo>
                  <a:lnTo>
                    <a:pt x="717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effectLst/>
                <a:uFillTx/>
                <a:latin typeface="Imperial Sans Text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2"/>
  </p:sldLayoutIdLst>
</p:sldMaster>
</file>

<file path=ppt/slideMasters/slideMaster2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Box 6"/>
          <p:cNvSpPr/>
          <p:nvPr/>
        </p:nvSpPr>
        <p:spPr>
          <a:xfrm>
            <a:off x="326160" y="6393600"/>
            <a:ext cx="1416240" cy="13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effectLst/>
                <a:uFillTx/>
                <a:latin typeface="Imperial Sans Text Semibold"/>
              </a:rPr>
              <a:t>Imperial College London</a:t>
            </a:r>
            <a:endParaRPr b="0" lang="en-US" sz="8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5" name="PlaceHolder 1"/>
          <p:cNvSpPr>
            <a:spLocks noGrp="1"/>
          </p:cNvSpPr>
          <p:nvPr>
            <p:ph type="ftr" idx="61"/>
          </p:nvPr>
        </p:nvSpPr>
        <p:spPr>
          <a:xfrm>
            <a:off x="1965240" y="6393600"/>
            <a:ext cx="3422160" cy="13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rPr>
              <a:t> </a:t>
            </a:r>
            <a:endParaRPr b="0" lang="en-US" sz="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sldNum" idx="62"/>
          </p:nvPr>
        </p:nvSpPr>
        <p:spPr>
          <a:xfrm>
            <a:off x="5936760" y="6393600"/>
            <a:ext cx="317160" cy="13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629DCB54-4744-477F-9517-E964FB5AB528}" type="slidenum">
              <a:rPr b="1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rPr>
              <a:t>1</a:t>
            </a:fld>
            <a:endParaRPr b="0" lang="en-US" sz="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dt" idx="63"/>
          </p:nvPr>
        </p:nvSpPr>
        <p:spPr>
          <a:xfrm>
            <a:off x="10641240" y="6393600"/>
            <a:ext cx="1232280" cy="13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2"/>
  </p:sldLayoutIdLst>
</p:sldMaster>
</file>

<file path=ppt/slideMasters/slideMaster2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Box 6"/>
          <p:cNvSpPr/>
          <p:nvPr/>
        </p:nvSpPr>
        <p:spPr>
          <a:xfrm>
            <a:off x="326160" y="6393600"/>
            <a:ext cx="1416240" cy="13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effectLst/>
                <a:uFillTx/>
                <a:latin typeface="Imperial Sans Text Semibold"/>
              </a:rPr>
              <a:t>Imperial College London</a:t>
            </a:r>
            <a:endParaRPr b="0" lang="en-US" sz="8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9" name="PlaceHolder 1"/>
          <p:cNvSpPr>
            <a:spLocks noGrp="1"/>
          </p:cNvSpPr>
          <p:nvPr>
            <p:ph type="ftr" idx="64"/>
          </p:nvPr>
        </p:nvSpPr>
        <p:spPr>
          <a:xfrm>
            <a:off x="1965240" y="6393600"/>
            <a:ext cx="3422160" cy="13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rPr>
              <a:t> </a:t>
            </a:r>
            <a:endParaRPr b="0" lang="en-US" sz="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sldNum" idx="65"/>
          </p:nvPr>
        </p:nvSpPr>
        <p:spPr>
          <a:xfrm>
            <a:off x="5936760" y="6393600"/>
            <a:ext cx="317160" cy="13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B18F82F9-885C-440F-B798-8AD844C60200}" type="slidenum">
              <a:rPr b="1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rPr>
              <a:t>1</a:t>
            </a:fld>
            <a:endParaRPr b="0" lang="en-US" sz="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dt" idx="66"/>
          </p:nvPr>
        </p:nvSpPr>
        <p:spPr>
          <a:xfrm>
            <a:off x="10641240" y="6393600"/>
            <a:ext cx="1232280" cy="13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2"/>
  </p:sldLayoutIdLst>
</p:sldMaster>
</file>

<file path=ppt/slideMasters/slideMaster2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bf7d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Box 6"/>
          <p:cNvSpPr/>
          <p:nvPr/>
        </p:nvSpPr>
        <p:spPr>
          <a:xfrm>
            <a:off x="326160" y="6393600"/>
            <a:ext cx="1416240" cy="13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effectLst/>
                <a:uFillTx/>
                <a:latin typeface="Imperial Sans Text Semibold"/>
              </a:rPr>
              <a:t>Imperial College London</a:t>
            </a:r>
            <a:endParaRPr b="0" lang="en-US" sz="8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3" name="PlaceHolder 1"/>
          <p:cNvSpPr>
            <a:spLocks noGrp="1"/>
          </p:cNvSpPr>
          <p:nvPr>
            <p:ph type="ftr" idx="67"/>
          </p:nvPr>
        </p:nvSpPr>
        <p:spPr>
          <a:xfrm>
            <a:off x="1965240" y="6393600"/>
            <a:ext cx="3422160" cy="13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rPr>
              <a:t> </a:t>
            </a:r>
            <a:endParaRPr b="0" lang="en-US" sz="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sldNum" idx="68"/>
          </p:nvPr>
        </p:nvSpPr>
        <p:spPr>
          <a:xfrm>
            <a:off x="5936760" y="6393600"/>
            <a:ext cx="317160" cy="13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1D3274CE-3B11-4C49-B6C3-3C603F58C219}" type="slidenum">
              <a:rPr b="1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rPr>
              <a:t>1</a:t>
            </a:fld>
            <a:endParaRPr b="0" lang="en-US" sz="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dt" idx="69"/>
          </p:nvPr>
        </p:nvSpPr>
        <p:spPr>
          <a:xfrm>
            <a:off x="10641240" y="6393600"/>
            <a:ext cx="1232280" cy="13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2"/>
  </p:sldLayoutIdLst>
</p:sldMaster>
</file>

<file path=ppt/slideMasters/slideMaster2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Box 6"/>
          <p:cNvSpPr/>
          <p:nvPr/>
        </p:nvSpPr>
        <p:spPr>
          <a:xfrm>
            <a:off x="326160" y="6393600"/>
            <a:ext cx="1416240" cy="13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effectLst/>
                <a:uFillTx/>
                <a:latin typeface="Imperial Sans Text Semibold"/>
              </a:rPr>
              <a:t>Imperial College London</a:t>
            </a:r>
            <a:endParaRPr b="0" lang="en-US" sz="8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7" name="PlaceHolder 1"/>
          <p:cNvSpPr>
            <a:spLocks noGrp="1"/>
          </p:cNvSpPr>
          <p:nvPr>
            <p:ph type="ftr" idx="70"/>
          </p:nvPr>
        </p:nvSpPr>
        <p:spPr>
          <a:xfrm>
            <a:off x="1965240" y="6393600"/>
            <a:ext cx="3422160" cy="13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rPr>
              <a:t> </a:t>
            </a:r>
            <a:endParaRPr b="0" lang="en-US" sz="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sldNum" idx="71"/>
          </p:nvPr>
        </p:nvSpPr>
        <p:spPr>
          <a:xfrm>
            <a:off x="5936760" y="6393600"/>
            <a:ext cx="317160" cy="13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1B6F11E6-0C4E-4803-A9A4-15CA699A8CD2}" type="slidenum">
              <a:rPr b="1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rPr>
              <a:t>1</a:t>
            </a:fld>
            <a:endParaRPr b="0" lang="en-US" sz="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dt" idx="72"/>
          </p:nvPr>
        </p:nvSpPr>
        <p:spPr>
          <a:xfrm>
            <a:off x="10641240" y="6393600"/>
            <a:ext cx="1232280" cy="13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2"/>
  </p:sldLayoutIdLst>
</p:sldMaster>
</file>

<file path=ppt/slideMasters/slideMaster2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Box 6"/>
          <p:cNvSpPr/>
          <p:nvPr/>
        </p:nvSpPr>
        <p:spPr>
          <a:xfrm>
            <a:off x="326160" y="6393600"/>
            <a:ext cx="1416240" cy="13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effectLst/>
                <a:uFillTx/>
                <a:latin typeface="Imperial Sans Text Semibold"/>
              </a:rPr>
              <a:t>Imperial College London</a:t>
            </a:r>
            <a:endParaRPr b="0" lang="en-US" sz="8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1" name="PlaceHolder 1"/>
          <p:cNvSpPr>
            <a:spLocks noGrp="1"/>
          </p:cNvSpPr>
          <p:nvPr>
            <p:ph type="ftr" idx="73"/>
          </p:nvPr>
        </p:nvSpPr>
        <p:spPr>
          <a:xfrm>
            <a:off x="1965240" y="6393600"/>
            <a:ext cx="3422160" cy="13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rPr>
              <a:t> </a:t>
            </a:r>
            <a:endParaRPr b="0" lang="en-US" sz="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sldNum" idx="74"/>
          </p:nvPr>
        </p:nvSpPr>
        <p:spPr>
          <a:xfrm>
            <a:off x="5936760" y="6393600"/>
            <a:ext cx="317160" cy="13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8F73A146-EDF4-4287-9CDC-D75ADDB989D0}" type="slidenum">
              <a:rPr b="1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rPr>
              <a:t>1</a:t>
            </a:fld>
            <a:endParaRPr b="0" lang="en-US" sz="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dt" idx="75"/>
          </p:nvPr>
        </p:nvSpPr>
        <p:spPr>
          <a:xfrm>
            <a:off x="10641240" y="6393600"/>
            <a:ext cx="1232280" cy="13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2"/>
  </p:sldLayoutIdLst>
</p:sldMaster>
</file>

<file path=ppt/slideMasters/slideMaster2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bf7d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Box 6"/>
          <p:cNvSpPr/>
          <p:nvPr/>
        </p:nvSpPr>
        <p:spPr>
          <a:xfrm>
            <a:off x="326160" y="6393600"/>
            <a:ext cx="1416240" cy="13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effectLst/>
                <a:uFillTx/>
                <a:latin typeface="Imperial Sans Text Semibold"/>
              </a:rPr>
              <a:t>Imperial College London</a:t>
            </a:r>
            <a:endParaRPr b="0" lang="en-US" sz="8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5" name="PlaceHolder 1"/>
          <p:cNvSpPr>
            <a:spLocks noGrp="1"/>
          </p:cNvSpPr>
          <p:nvPr>
            <p:ph type="ftr" idx="76"/>
          </p:nvPr>
        </p:nvSpPr>
        <p:spPr>
          <a:xfrm>
            <a:off x="1965240" y="6393600"/>
            <a:ext cx="3422160" cy="13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rPr>
              <a:t> </a:t>
            </a:r>
            <a:endParaRPr b="0" lang="en-US" sz="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sldNum" idx="77"/>
          </p:nvPr>
        </p:nvSpPr>
        <p:spPr>
          <a:xfrm>
            <a:off x="5936760" y="6393600"/>
            <a:ext cx="317160" cy="13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D4A0389D-5C87-422F-9F9A-6C6FCC9BA31D}" type="slidenum">
              <a:rPr b="1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rPr>
              <a:t>1</a:t>
            </a:fld>
            <a:endParaRPr b="0" lang="en-US" sz="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dt" idx="78"/>
          </p:nvPr>
        </p:nvSpPr>
        <p:spPr>
          <a:xfrm>
            <a:off x="10641240" y="6393600"/>
            <a:ext cx="1232280" cy="13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5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6"/>
          <p:cNvSpPr/>
          <p:nvPr/>
        </p:nvSpPr>
        <p:spPr>
          <a:xfrm>
            <a:off x="326160" y="6393600"/>
            <a:ext cx="1416240" cy="13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effectLst/>
                <a:uFillTx/>
                <a:latin typeface="Imperial Sans Text Semibold"/>
              </a:rPr>
              <a:t>Imperial College London</a:t>
            </a:r>
            <a:endParaRPr b="0" lang="en-US" sz="8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7" name="PlaceHolder 1"/>
          <p:cNvSpPr>
            <a:spLocks noGrp="1"/>
          </p:cNvSpPr>
          <p:nvPr>
            <p:ph type="ftr" idx="4"/>
          </p:nvPr>
        </p:nvSpPr>
        <p:spPr>
          <a:xfrm>
            <a:off x="1965240" y="6393600"/>
            <a:ext cx="3422160" cy="13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rPr>
              <a:t> </a:t>
            </a:r>
            <a:endParaRPr b="0" lang="en-US" sz="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sldNum" idx="5"/>
          </p:nvPr>
        </p:nvSpPr>
        <p:spPr>
          <a:xfrm>
            <a:off x="5936760" y="6393600"/>
            <a:ext cx="317160" cy="13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F546E35A-E7F9-46D3-86CC-8F567E23ECD6}" type="slidenum">
              <a:rPr b="1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rPr>
              <a:t>1</a:t>
            </a:fld>
            <a:endParaRPr b="0" lang="en-US" sz="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dt" idx="6"/>
          </p:nvPr>
        </p:nvSpPr>
        <p:spPr>
          <a:xfrm>
            <a:off x="10641240" y="6393600"/>
            <a:ext cx="1232280" cy="13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3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Box 6"/>
          <p:cNvSpPr/>
          <p:nvPr/>
        </p:nvSpPr>
        <p:spPr>
          <a:xfrm>
            <a:off x="326160" y="6393600"/>
            <a:ext cx="1416240" cy="13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effectLst/>
                <a:uFillTx/>
                <a:latin typeface="Imperial Sans Text Semibold"/>
              </a:rPr>
              <a:t>Imperial College London</a:t>
            </a:r>
            <a:endParaRPr b="0" lang="en-US" sz="8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9" name="PlaceHolder 1"/>
          <p:cNvSpPr>
            <a:spLocks noGrp="1"/>
          </p:cNvSpPr>
          <p:nvPr>
            <p:ph type="ftr" idx="79"/>
          </p:nvPr>
        </p:nvSpPr>
        <p:spPr>
          <a:xfrm>
            <a:off x="1965240" y="6393600"/>
            <a:ext cx="3422160" cy="13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rPr>
              <a:t> </a:t>
            </a:r>
            <a:endParaRPr b="0" lang="en-US" sz="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sldNum" idx="80"/>
          </p:nvPr>
        </p:nvSpPr>
        <p:spPr>
          <a:xfrm>
            <a:off x="5936760" y="6393600"/>
            <a:ext cx="317160" cy="13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2761CF20-D99B-4F25-B97D-080322C4FD56}" type="slidenum">
              <a:rPr b="1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rPr>
              <a:t>1</a:t>
            </a:fld>
            <a:endParaRPr b="0" lang="en-US" sz="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dt" idx="81"/>
          </p:nvPr>
        </p:nvSpPr>
        <p:spPr>
          <a:xfrm>
            <a:off x="10641240" y="6393600"/>
            <a:ext cx="1232280" cy="13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2"/>
  </p:sldLayoutIdLst>
</p:sldMaster>
</file>

<file path=ppt/slideMasters/slideMaster3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Box 6"/>
          <p:cNvSpPr/>
          <p:nvPr/>
        </p:nvSpPr>
        <p:spPr>
          <a:xfrm>
            <a:off x="326160" y="6393600"/>
            <a:ext cx="1416240" cy="13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effectLst/>
                <a:uFillTx/>
                <a:latin typeface="Imperial Sans Text Semibold"/>
              </a:rPr>
              <a:t>Imperial College London</a:t>
            </a:r>
            <a:endParaRPr b="0" lang="en-US" sz="8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3" name="PlaceHolder 1"/>
          <p:cNvSpPr>
            <a:spLocks noGrp="1"/>
          </p:cNvSpPr>
          <p:nvPr>
            <p:ph type="ftr" idx="82"/>
          </p:nvPr>
        </p:nvSpPr>
        <p:spPr>
          <a:xfrm>
            <a:off x="1965240" y="6393600"/>
            <a:ext cx="3422160" cy="13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rPr>
              <a:t> </a:t>
            </a:r>
            <a:endParaRPr b="0" lang="en-US" sz="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sldNum" idx="83"/>
          </p:nvPr>
        </p:nvSpPr>
        <p:spPr>
          <a:xfrm>
            <a:off x="5936760" y="6393600"/>
            <a:ext cx="317160" cy="13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0DF0ECF8-3A85-418E-8318-07397811BFA2}" type="slidenum">
              <a:rPr b="1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rPr>
              <a:t>1</a:t>
            </a:fld>
            <a:endParaRPr b="0" lang="en-US" sz="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dt" idx="84"/>
          </p:nvPr>
        </p:nvSpPr>
        <p:spPr>
          <a:xfrm>
            <a:off x="10641240" y="6393600"/>
            <a:ext cx="1232280" cy="13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2"/>
  </p:sldLayoutIdLst>
</p:sldMaster>
</file>

<file path=ppt/slideMasters/slideMaster3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bf7d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Box 6"/>
          <p:cNvSpPr/>
          <p:nvPr/>
        </p:nvSpPr>
        <p:spPr>
          <a:xfrm>
            <a:off x="326160" y="6393600"/>
            <a:ext cx="1416240" cy="13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effectLst/>
                <a:uFillTx/>
                <a:latin typeface="Imperial Sans Text Semibold"/>
              </a:rPr>
              <a:t>Imperial College London</a:t>
            </a:r>
            <a:endParaRPr b="0" lang="en-US" sz="8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7" name="PlaceHolder 1"/>
          <p:cNvSpPr>
            <a:spLocks noGrp="1"/>
          </p:cNvSpPr>
          <p:nvPr>
            <p:ph type="ftr" idx="85"/>
          </p:nvPr>
        </p:nvSpPr>
        <p:spPr>
          <a:xfrm>
            <a:off x="1965240" y="6393600"/>
            <a:ext cx="3422160" cy="13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rPr>
              <a:t> </a:t>
            </a:r>
            <a:endParaRPr b="0" lang="en-US" sz="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sldNum" idx="86"/>
          </p:nvPr>
        </p:nvSpPr>
        <p:spPr>
          <a:xfrm>
            <a:off x="5936760" y="6393600"/>
            <a:ext cx="317160" cy="13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6B727247-7B6D-491B-A990-604A6DB64230}" type="slidenum">
              <a:rPr b="1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rPr>
              <a:t>1</a:t>
            </a:fld>
            <a:endParaRPr b="0" lang="en-US" sz="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dt" idx="87"/>
          </p:nvPr>
        </p:nvSpPr>
        <p:spPr>
          <a:xfrm>
            <a:off x="10641240" y="6393600"/>
            <a:ext cx="1232280" cy="13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1" r:id="rId2"/>
  </p:sldLayoutIdLst>
</p:sldMaster>
</file>

<file path=ppt/slideMasters/slideMaster3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Box 6"/>
          <p:cNvSpPr/>
          <p:nvPr/>
        </p:nvSpPr>
        <p:spPr>
          <a:xfrm>
            <a:off x="326160" y="6393600"/>
            <a:ext cx="1416240" cy="13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effectLst/>
                <a:uFillTx/>
                <a:latin typeface="Imperial Sans Text Semibold"/>
              </a:rPr>
              <a:t>Imperial College London</a:t>
            </a:r>
            <a:endParaRPr b="0" lang="en-US" sz="8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51" name="PlaceHolder 1"/>
          <p:cNvSpPr>
            <a:spLocks noGrp="1"/>
          </p:cNvSpPr>
          <p:nvPr>
            <p:ph type="ftr" idx="88"/>
          </p:nvPr>
        </p:nvSpPr>
        <p:spPr>
          <a:xfrm>
            <a:off x="1965240" y="6393600"/>
            <a:ext cx="3422160" cy="13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rPr>
              <a:t> </a:t>
            </a:r>
            <a:endParaRPr b="0" lang="en-US" sz="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sldNum" idx="89"/>
          </p:nvPr>
        </p:nvSpPr>
        <p:spPr>
          <a:xfrm>
            <a:off x="5936760" y="6393600"/>
            <a:ext cx="317160" cy="13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D0906BC8-C7E9-4DA3-8681-8442F2533662}" type="slidenum">
              <a:rPr b="1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rPr>
              <a:t>1</a:t>
            </a:fld>
            <a:endParaRPr b="0" lang="en-US" sz="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dt" idx="90"/>
          </p:nvPr>
        </p:nvSpPr>
        <p:spPr>
          <a:xfrm>
            <a:off x="10641240" y="6393600"/>
            <a:ext cx="1232280" cy="13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3" r:id="rId2"/>
  </p:sldLayoutIdLst>
</p:sldMaster>
</file>

<file path=ppt/slideMasters/slideMaster3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Box 6" hidden="1"/>
          <p:cNvSpPr/>
          <p:nvPr/>
        </p:nvSpPr>
        <p:spPr>
          <a:xfrm>
            <a:off x="326160" y="6393600"/>
            <a:ext cx="1416240" cy="13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effectLst/>
                <a:uFillTx/>
                <a:latin typeface="Imperial Sans Text Semibold"/>
              </a:rPr>
              <a:t>Imperial College London</a:t>
            </a:r>
            <a:endParaRPr b="0" lang="en-US" sz="85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grpSp>
        <p:nvGrpSpPr>
          <p:cNvPr id="155" name="Group 4"/>
          <p:cNvGrpSpPr/>
          <p:nvPr/>
        </p:nvGrpSpPr>
        <p:grpSpPr>
          <a:xfrm>
            <a:off x="330120" y="327960"/>
            <a:ext cx="3971520" cy="436680"/>
            <a:chOff x="330120" y="327960"/>
            <a:chExt cx="3971520" cy="436680"/>
          </a:xfrm>
        </p:grpSpPr>
        <p:sp>
          <p:nvSpPr>
            <p:cNvPr id="156" name="Freeform 5"/>
            <p:cNvSpPr/>
            <p:nvPr/>
          </p:nvSpPr>
          <p:spPr>
            <a:xfrm>
              <a:off x="4018680" y="327960"/>
              <a:ext cx="282960" cy="436680"/>
            </a:xfrm>
            <a:custGeom>
              <a:avLst/>
              <a:gdLst>
                <a:gd name="textAreaLeft" fmla="*/ 0 w 282960"/>
                <a:gd name="textAreaRight" fmla="*/ 284400 w 282960"/>
                <a:gd name="textAreaTop" fmla="*/ 0 h 436680"/>
                <a:gd name="textAreaBottom" fmla="*/ 438120 h 436680"/>
              </a:gdLst>
              <a:ahLst/>
              <a:cxnLst/>
              <a:rect l="textAreaLeft" t="textAreaTop" r="textAreaRight" b="textAreaBottom"/>
              <a:pathLst>
                <a:path w="1099" h="1694">
                  <a:moveTo>
                    <a:pt x="0" y="0"/>
                  </a:moveTo>
                  <a:lnTo>
                    <a:pt x="0" y="1694"/>
                  </a:lnTo>
                  <a:lnTo>
                    <a:pt x="1099" y="1694"/>
                  </a:lnTo>
                  <a:lnTo>
                    <a:pt x="1099" y="1397"/>
                  </a:lnTo>
                  <a:lnTo>
                    <a:pt x="319" y="1397"/>
                  </a:lnTo>
                  <a:lnTo>
                    <a:pt x="31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effectLst/>
                <a:uFillTx/>
                <a:latin typeface="Imperial Sans Text"/>
              </a:endParaRPr>
            </a:p>
          </p:txBody>
        </p:sp>
        <p:sp>
          <p:nvSpPr>
            <p:cNvPr id="157" name="Freeform 6"/>
            <p:cNvSpPr/>
            <p:nvPr/>
          </p:nvSpPr>
          <p:spPr>
            <a:xfrm>
              <a:off x="3434400" y="327960"/>
              <a:ext cx="395640" cy="436680"/>
            </a:xfrm>
            <a:custGeom>
              <a:avLst/>
              <a:gdLst>
                <a:gd name="textAreaLeft" fmla="*/ 0 w 395640"/>
                <a:gd name="textAreaRight" fmla="*/ 397080 w 395640"/>
                <a:gd name="textAreaTop" fmla="*/ 0 h 436680"/>
                <a:gd name="textAreaBottom" fmla="*/ 438120 h 436680"/>
              </a:gdLst>
              <a:ahLst/>
              <a:cxnLst/>
              <a:rect l="textAreaLeft" t="textAreaTop" r="textAreaRight" b="textAreaBottom"/>
              <a:pathLst>
                <a:path w="1535" h="1694">
                  <a:moveTo>
                    <a:pt x="556" y="0"/>
                  </a:moveTo>
                  <a:lnTo>
                    <a:pt x="0" y="1694"/>
                  </a:lnTo>
                  <a:lnTo>
                    <a:pt x="337" y="1694"/>
                  </a:lnTo>
                  <a:lnTo>
                    <a:pt x="453" y="1321"/>
                  </a:lnTo>
                  <a:lnTo>
                    <a:pt x="1083" y="1321"/>
                  </a:lnTo>
                  <a:lnTo>
                    <a:pt x="1197" y="1694"/>
                  </a:lnTo>
                  <a:lnTo>
                    <a:pt x="1535" y="1694"/>
                  </a:lnTo>
                  <a:lnTo>
                    <a:pt x="978" y="0"/>
                  </a:lnTo>
                  <a:lnTo>
                    <a:pt x="556" y="0"/>
                  </a:lnTo>
                  <a:close/>
                  <a:moveTo>
                    <a:pt x="768" y="301"/>
                  </a:moveTo>
                  <a:lnTo>
                    <a:pt x="998" y="1048"/>
                  </a:lnTo>
                  <a:lnTo>
                    <a:pt x="536" y="1048"/>
                  </a:lnTo>
                  <a:lnTo>
                    <a:pt x="768" y="30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effectLst/>
                <a:uFillTx/>
                <a:latin typeface="Imperial Sans Text"/>
              </a:endParaRPr>
            </a:p>
          </p:txBody>
        </p:sp>
        <p:sp>
          <p:nvSpPr>
            <p:cNvPr id="158" name="Freeform 7"/>
            <p:cNvSpPr/>
            <p:nvPr/>
          </p:nvSpPr>
          <p:spPr>
            <a:xfrm>
              <a:off x="2981160" y="327960"/>
              <a:ext cx="286560" cy="436680"/>
            </a:xfrm>
            <a:custGeom>
              <a:avLst/>
              <a:gdLst>
                <a:gd name="textAreaLeft" fmla="*/ 0 w 286560"/>
                <a:gd name="textAreaRight" fmla="*/ 288000 w 286560"/>
                <a:gd name="textAreaTop" fmla="*/ 0 h 436680"/>
                <a:gd name="textAreaBottom" fmla="*/ 438120 h 436680"/>
              </a:gdLst>
              <a:ahLst/>
              <a:cxnLst/>
              <a:rect l="textAreaLeft" t="textAreaTop" r="textAreaRight" b="textAreaBottom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6" y="297"/>
                  </a:lnTo>
                  <a:lnTo>
                    <a:pt x="396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6" y="1397"/>
                  </a:lnTo>
                  <a:lnTo>
                    <a:pt x="716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effectLst/>
                <a:uFillTx/>
                <a:latin typeface="Imperial Sans Text"/>
              </a:endParaRPr>
            </a:p>
          </p:txBody>
        </p:sp>
        <p:sp>
          <p:nvSpPr>
            <p:cNvPr id="159" name="Freeform 8"/>
            <p:cNvSpPr/>
            <p:nvPr/>
          </p:nvSpPr>
          <p:spPr>
            <a:xfrm>
              <a:off x="2467440" y="327960"/>
              <a:ext cx="339120" cy="436680"/>
            </a:xfrm>
            <a:custGeom>
              <a:avLst/>
              <a:gdLst>
                <a:gd name="textAreaLeft" fmla="*/ 0 w 339120"/>
                <a:gd name="textAreaRight" fmla="*/ 340560 w 339120"/>
                <a:gd name="textAreaTop" fmla="*/ 0 h 436680"/>
                <a:gd name="textAreaBottom" fmla="*/ 438120 h 436680"/>
              </a:gdLst>
              <a:ahLst/>
              <a:cxnLst/>
              <a:rect l="textAreaLeft" t="textAreaTop" r="textAreaRight" b="textAreaBottom"/>
              <a:pathLst>
                <a:path w="932" h="1199">
                  <a:moveTo>
                    <a:pt x="884" y="372"/>
                  </a:moveTo>
                  <a:cubicBezTo>
                    <a:pt x="884" y="92"/>
                    <a:pt x="693" y="0"/>
                    <a:pt x="4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227" y="755"/>
                    <a:pt x="227" y="755"/>
                    <a:pt x="227" y="755"/>
                  </a:cubicBezTo>
                  <a:cubicBezTo>
                    <a:pt x="418" y="755"/>
                    <a:pt x="418" y="755"/>
                    <a:pt x="418" y="755"/>
                  </a:cubicBezTo>
                  <a:cubicBezTo>
                    <a:pt x="429" y="755"/>
                    <a:pt x="439" y="755"/>
                    <a:pt x="450" y="755"/>
                  </a:cubicBezTo>
                  <a:cubicBezTo>
                    <a:pt x="681" y="1199"/>
                    <a:pt x="681" y="1199"/>
                    <a:pt x="681" y="1199"/>
                  </a:cubicBezTo>
                  <a:cubicBezTo>
                    <a:pt x="932" y="1199"/>
                    <a:pt x="932" y="1199"/>
                    <a:pt x="932" y="1199"/>
                  </a:cubicBezTo>
                  <a:cubicBezTo>
                    <a:pt x="676" y="707"/>
                    <a:pt x="676" y="707"/>
                    <a:pt x="676" y="707"/>
                  </a:cubicBezTo>
                  <a:cubicBezTo>
                    <a:pt x="801" y="652"/>
                    <a:pt x="884" y="545"/>
                    <a:pt x="884" y="372"/>
                  </a:cubicBezTo>
                  <a:moveTo>
                    <a:pt x="645" y="372"/>
                  </a:moveTo>
                  <a:cubicBezTo>
                    <a:pt x="645" y="516"/>
                    <a:pt x="562" y="562"/>
                    <a:pt x="418" y="562"/>
                  </a:cubicBezTo>
                  <a:cubicBezTo>
                    <a:pt x="227" y="562"/>
                    <a:pt x="227" y="562"/>
                    <a:pt x="227" y="562"/>
                  </a:cubicBezTo>
                  <a:cubicBezTo>
                    <a:pt x="227" y="194"/>
                    <a:pt x="227" y="194"/>
                    <a:pt x="227" y="194"/>
                  </a:cubicBezTo>
                  <a:cubicBezTo>
                    <a:pt x="418" y="194"/>
                    <a:pt x="418" y="194"/>
                    <a:pt x="418" y="194"/>
                  </a:cubicBezTo>
                  <a:cubicBezTo>
                    <a:pt x="574" y="194"/>
                    <a:pt x="645" y="252"/>
                    <a:pt x="645" y="372"/>
                  </a:cubicBezTo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effectLst/>
                <a:uFillTx/>
                <a:latin typeface="Imperial Sans Text"/>
              </a:endParaRPr>
            </a:p>
          </p:txBody>
        </p:sp>
        <p:sp>
          <p:nvSpPr>
            <p:cNvPr id="160" name="Freeform 9"/>
            <p:cNvSpPr/>
            <p:nvPr/>
          </p:nvSpPr>
          <p:spPr>
            <a:xfrm>
              <a:off x="1977480" y="327960"/>
              <a:ext cx="282600" cy="436680"/>
            </a:xfrm>
            <a:custGeom>
              <a:avLst/>
              <a:gdLst>
                <a:gd name="textAreaLeft" fmla="*/ 0 w 282600"/>
                <a:gd name="textAreaRight" fmla="*/ 284040 w 282600"/>
                <a:gd name="textAreaTop" fmla="*/ 0 h 436680"/>
                <a:gd name="textAreaBottom" fmla="*/ 438120 h 436680"/>
              </a:gdLst>
              <a:ahLst/>
              <a:cxnLst/>
              <a:rect l="textAreaLeft" t="textAreaTop" r="textAreaRight" b="textAreaBottom"/>
              <a:pathLst>
                <a:path w="1098" h="1694">
                  <a:moveTo>
                    <a:pt x="0" y="0"/>
                  </a:moveTo>
                  <a:lnTo>
                    <a:pt x="0" y="1694"/>
                  </a:lnTo>
                  <a:lnTo>
                    <a:pt x="1098" y="1694"/>
                  </a:lnTo>
                  <a:lnTo>
                    <a:pt x="1098" y="1397"/>
                  </a:lnTo>
                  <a:lnTo>
                    <a:pt x="321" y="1397"/>
                  </a:lnTo>
                  <a:lnTo>
                    <a:pt x="321" y="973"/>
                  </a:lnTo>
                  <a:lnTo>
                    <a:pt x="1030" y="973"/>
                  </a:lnTo>
                  <a:lnTo>
                    <a:pt x="1030" y="687"/>
                  </a:lnTo>
                  <a:lnTo>
                    <a:pt x="321" y="687"/>
                  </a:lnTo>
                  <a:lnTo>
                    <a:pt x="321" y="297"/>
                  </a:lnTo>
                  <a:lnTo>
                    <a:pt x="1098" y="297"/>
                  </a:lnTo>
                  <a:lnTo>
                    <a:pt x="109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effectLst/>
                <a:uFillTx/>
                <a:latin typeface="Imperial Sans Text"/>
              </a:endParaRPr>
            </a:p>
          </p:txBody>
        </p:sp>
        <p:sp>
          <p:nvSpPr>
            <p:cNvPr id="161" name="Freeform 10"/>
            <p:cNvSpPr/>
            <p:nvPr/>
          </p:nvSpPr>
          <p:spPr>
            <a:xfrm>
              <a:off x="1489320" y="327960"/>
              <a:ext cx="312840" cy="436680"/>
            </a:xfrm>
            <a:custGeom>
              <a:avLst/>
              <a:gdLst>
                <a:gd name="textAreaLeft" fmla="*/ 0 w 312840"/>
                <a:gd name="textAreaRight" fmla="*/ 314280 w 312840"/>
                <a:gd name="textAreaTop" fmla="*/ 0 h 436680"/>
                <a:gd name="textAreaBottom" fmla="*/ 438120 h 436680"/>
              </a:gdLst>
              <a:ahLst/>
              <a:cxnLst/>
              <a:rect l="textAreaLeft" t="textAreaTop" r="textAreaRight" b="textAreaBottom"/>
              <a:pathLst>
                <a:path w="860" h="1199">
                  <a:moveTo>
                    <a:pt x="406" y="791"/>
                  </a:moveTo>
                  <a:cubicBezTo>
                    <a:pt x="227" y="791"/>
                    <a:pt x="227" y="791"/>
                    <a:pt x="227" y="791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06" y="0"/>
                    <a:pt x="406" y="0"/>
                    <a:pt x="406" y="0"/>
                  </a:cubicBezTo>
                  <a:cubicBezTo>
                    <a:pt x="661" y="0"/>
                    <a:pt x="860" y="116"/>
                    <a:pt x="860" y="396"/>
                  </a:cubicBezTo>
                  <a:cubicBezTo>
                    <a:pt x="860" y="671"/>
                    <a:pt x="659" y="791"/>
                    <a:pt x="406" y="791"/>
                  </a:cubicBezTo>
                  <a:moveTo>
                    <a:pt x="394" y="194"/>
                  </a:moveTo>
                  <a:cubicBezTo>
                    <a:pt x="227" y="194"/>
                    <a:pt x="227" y="194"/>
                    <a:pt x="227" y="194"/>
                  </a:cubicBezTo>
                  <a:cubicBezTo>
                    <a:pt x="227" y="598"/>
                    <a:pt x="227" y="598"/>
                    <a:pt x="227" y="598"/>
                  </a:cubicBezTo>
                  <a:cubicBezTo>
                    <a:pt x="394" y="598"/>
                    <a:pt x="394" y="598"/>
                    <a:pt x="394" y="598"/>
                  </a:cubicBezTo>
                  <a:cubicBezTo>
                    <a:pt x="525" y="598"/>
                    <a:pt x="621" y="534"/>
                    <a:pt x="621" y="396"/>
                  </a:cubicBezTo>
                  <a:cubicBezTo>
                    <a:pt x="621" y="252"/>
                    <a:pt x="525" y="194"/>
                    <a:pt x="394" y="194"/>
                  </a:cubicBezTo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effectLst/>
                <a:uFillTx/>
                <a:latin typeface="Imperial Sans Text"/>
              </a:endParaRPr>
            </a:p>
          </p:txBody>
        </p:sp>
        <p:sp>
          <p:nvSpPr>
            <p:cNvPr id="162" name="Freeform 11"/>
            <p:cNvSpPr/>
            <p:nvPr/>
          </p:nvSpPr>
          <p:spPr>
            <a:xfrm>
              <a:off x="833400" y="327960"/>
              <a:ext cx="443520" cy="436680"/>
            </a:xfrm>
            <a:custGeom>
              <a:avLst/>
              <a:gdLst>
                <a:gd name="textAreaLeft" fmla="*/ 0 w 443520"/>
                <a:gd name="textAreaRight" fmla="*/ 444960 w 443520"/>
                <a:gd name="textAreaTop" fmla="*/ 0 h 436680"/>
                <a:gd name="textAreaBottom" fmla="*/ 438120 h 436680"/>
              </a:gdLst>
              <a:ahLst/>
              <a:cxnLst/>
              <a:rect l="textAreaLeft" t="textAreaTop" r="textAreaRight" b="textAreaBottom"/>
              <a:pathLst>
                <a:path w="1720" h="1694">
                  <a:moveTo>
                    <a:pt x="1265" y="0"/>
                  </a:moveTo>
                  <a:lnTo>
                    <a:pt x="860" y="996"/>
                  </a:lnTo>
                  <a:lnTo>
                    <a:pt x="456" y="0"/>
                  </a:lnTo>
                  <a:lnTo>
                    <a:pt x="0" y="0"/>
                  </a:lnTo>
                  <a:lnTo>
                    <a:pt x="0" y="1694"/>
                  </a:lnTo>
                  <a:lnTo>
                    <a:pt x="303" y="1694"/>
                  </a:lnTo>
                  <a:lnTo>
                    <a:pt x="303" y="428"/>
                  </a:lnTo>
                  <a:lnTo>
                    <a:pt x="692" y="1321"/>
                  </a:lnTo>
                  <a:lnTo>
                    <a:pt x="709" y="1321"/>
                  </a:lnTo>
                  <a:lnTo>
                    <a:pt x="1012" y="1321"/>
                  </a:lnTo>
                  <a:lnTo>
                    <a:pt x="1029" y="1321"/>
                  </a:lnTo>
                  <a:lnTo>
                    <a:pt x="1416" y="428"/>
                  </a:lnTo>
                  <a:lnTo>
                    <a:pt x="1416" y="1694"/>
                  </a:lnTo>
                  <a:lnTo>
                    <a:pt x="1720" y="1694"/>
                  </a:lnTo>
                  <a:lnTo>
                    <a:pt x="1720" y="0"/>
                  </a:lnTo>
                  <a:lnTo>
                    <a:pt x="126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effectLst/>
                <a:uFillTx/>
                <a:latin typeface="Imperial Sans Text"/>
              </a:endParaRPr>
            </a:p>
          </p:txBody>
        </p:sp>
        <p:sp>
          <p:nvSpPr>
            <p:cNvPr id="163" name="Freeform 12"/>
            <p:cNvSpPr/>
            <p:nvPr/>
          </p:nvSpPr>
          <p:spPr>
            <a:xfrm>
              <a:off x="330120" y="327960"/>
              <a:ext cx="286560" cy="436680"/>
            </a:xfrm>
            <a:custGeom>
              <a:avLst/>
              <a:gdLst>
                <a:gd name="textAreaLeft" fmla="*/ 0 w 286560"/>
                <a:gd name="textAreaRight" fmla="*/ 288000 w 286560"/>
                <a:gd name="textAreaTop" fmla="*/ 0 h 436680"/>
                <a:gd name="textAreaBottom" fmla="*/ 438120 h 436680"/>
              </a:gdLst>
              <a:ahLst/>
              <a:cxnLst/>
              <a:rect l="textAreaLeft" t="textAreaTop" r="textAreaRight" b="textAreaBottom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7" y="297"/>
                  </a:lnTo>
                  <a:lnTo>
                    <a:pt x="397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7" y="1397"/>
                  </a:lnTo>
                  <a:lnTo>
                    <a:pt x="717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effectLst/>
                <a:uFillTx/>
                <a:latin typeface="Imperial Sans Text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2"/>
  </p:sldLayoutIdLst>
</p:sldMaster>
</file>

<file path=ppt/slideMasters/slideMaster3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extBox 6"/>
          <p:cNvSpPr/>
          <p:nvPr/>
        </p:nvSpPr>
        <p:spPr>
          <a:xfrm>
            <a:off x="326160" y="6393600"/>
            <a:ext cx="1416240" cy="13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effectLst/>
                <a:uFillTx/>
                <a:latin typeface="Imperial Sans Text Semibold"/>
              </a:rPr>
              <a:t>Imperial College London</a:t>
            </a:r>
            <a:endParaRPr b="0" lang="en-US" sz="8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65" name="PlaceHolder 1"/>
          <p:cNvSpPr>
            <a:spLocks noGrp="1"/>
          </p:cNvSpPr>
          <p:nvPr>
            <p:ph type="ftr" idx="91"/>
          </p:nvPr>
        </p:nvSpPr>
        <p:spPr>
          <a:xfrm>
            <a:off x="1965240" y="6393600"/>
            <a:ext cx="3422160" cy="13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rPr>
              <a:t> </a:t>
            </a:r>
            <a:endParaRPr b="0" lang="en-US" sz="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sldNum" idx="92"/>
          </p:nvPr>
        </p:nvSpPr>
        <p:spPr>
          <a:xfrm>
            <a:off x="5936760" y="6393600"/>
            <a:ext cx="317160" cy="13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2B860BE7-2653-401F-AF24-56E6DE66178F}" type="slidenum">
              <a:rPr b="1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rPr>
              <a:t>1</a:t>
            </a:fld>
            <a:endParaRPr b="0" lang="en-US" sz="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 type="dt" idx="93"/>
          </p:nvPr>
        </p:nvSpPr>
        <p:spPr>
          <a:xfrm>
            <a:off x="10641240" y="6393600"/>
            <a:ext cx="1232280" cy="13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7" r:id="rId2"/>
  </p:sldLayoutIdLst>
</p:sldMaster>
</file>

<file path=ppt/slideMasters/slideMaster3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bf7d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Box 6"/>
          <p:cNvSpPr/>
          <p:nvPr/>
        </p:nvSpPr>
        <p:spPr>
          <a:xfrm>
            <a:off x="326160" y="6393600"/>
            <a:ext cx="1416240" cy="13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effectLst/>
                <a:uFillTx/>
                <a:latin typeface="Imperial Sans Text Semibold"/>
              </a:rPr>
              <a:t>Imperial College London</a:t>
            </a:r>
            <a:endParaRPr b="0" lang="en-US" sz="8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69" name="PlaceHolder 1"/>
          <p:cNvSpPr>
            <a:spLocks noGrp="1"/>
          </p:cNvSpPr>
          <p:nvPr>
            <p:ph type="ftr" idx="94"/>
          </p:nvPr>
        </p:nvSpPr>
        <p:spPr>
          <a:xfrm>
            <a:off x="1965240" y="6393600"/>
            <a:ext cx="3422160" cy="13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rPr>
              <a:t> </a:t>
            </a:r>
            <a:endParaRPr b="0" lang="en-US" sz="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sldNum" idx="95"/>
          </p:nvPr>
        </p:nvSpPr>
        <p:spPr>
          <a:xfrm>
            <a:off x="5936760" y="6393600"/>
            <a:ext cx="317160" cy="13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8F7A87C3-E0DB-4CA6-91FF-9E42982C086E}" type="slidenum">
              <a:rPr b="1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rPr>
              <a:t>1</a:t>
            </a:fld>
            <a:endParaRPr b="0" lang="en-US" sz="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 type="dt" idx="96"/>
          </p:nvPr>
        </p:nvSpPr>
        <p:spPr>
          <a:xfrm>
            <a:off x="10641240" y="6393600"/>
            <a:ext cx="1232280" cy="13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2"/>
  </p:sldLayoutIdLst>
</p:sldMaster>
</file>

<file path=ppt/slideMasters/slideMaster3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extBox 6"/>
          <p:cNvSpPr/>
          <p:nvPr/>
        </p:nvSpPr>
        <p:spPr>
          <a:xfrm>
            <a:off x="326160" y="6393600"/>
            <a:ext cx="1416240" cy="13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effectLst/>
                <a:uFillTx/>
                <a:latin typeface="Imperial Sans Text Semibold"/>
              </a:rPr>
              <a:t>Imperial College London</a:t>
            </a:r>
            <a:endParaRPr b="0" lang="en-US" sz="8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73" name="PlaceHolder 1"/>
          <p:cNvSpPr>
            <a:spLocks noGrp="1"/>
          </p:cNvSpPr>
          <p:nvPr>
            <p:ph type="ftr" idx="97"/>
          </p:nvPr>
        </p:nvSpPr>
        <p:spPr>
          <a:xfrm>
            <a:off x="1965240" y="6393600"/>
            <a:ext cx="3422160" cy="13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rPr>
              <a:t> </a:t>
            </a:r>
            <a:endParaRPr b="0" lang="en-US" sz="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 type="sldNum" idx="98"/>
          </p:nvPr>
        </p:nvSpPr>
        <p:spPr>
          <a:xfrm>
            <a:off x="5936760" y="6393600"/>
            <a:ext cx="317160" cy="13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24B041E6-F69A-459A-B67F-EF709589A8A0}" type="slidenum">
              <a:rPr b="1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rPr>
              <a:t>1</a:t>
            </a:fld>
            <a:endParaRPr b="0" lang="en-US" sz="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 type="dt" idx="99"/>
          </p:nvPr>
        </p:nvSpPr>
        <p:spPr>
          <a:xfrm>
            <a:off x="10641240" y="6393600"/>
            <a:ext cx="1232280" cy="13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2"/>
  </p:sldLayoutIdLst>
</p:sldMaster>
</file>

<file path=ppt/slideMasters/slideMaster3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TextBox 6"/>
          <p:cNvSpPr/>
          <p:nvPr/>
        </p:nvSpPr>
        <p:spPr>
          <a:xfrm>
            <a:off x="326160" y="6393600"/>
            <a:ext cx="1416240" cy="13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effectLst/>
                <a:uFillTx/>
                <a:latin typeface="Imperial Sans Text Semibold"/>
              </a:rPr>
              <a:t>Imperial College London</a:t>
            </a:r>
            <a:endParaRPr b="0" lang="en-US" sz="8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77" name="PlaceHolder 1"/>
          <p:cNvSpPr>
            <a:spLocks noGrp="1"/>
          </p:cNvSpPr>
          <p:nvPr>
            <p:ph type="ftr" idx="100"/>
          </p:nvPr>
        </p:nvSpPr>
        <p:spPr>
          <a:xfrm>
            <a:off x="1965240" y="6393600"/>
            <a:ext cx="3422160" cy="13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rPr>
              <a:t> </a:t>
            </a:r>
            <a:endParaRPr b="0" lang="en-US" sz="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sldNum" idx="101"/>
          </p:nvPr>
        </p:nvSpPr>
        <p:spPr>
          <a:xfrm>
            <a:off x="5936760" y="6393600"/>
            <a:ext cx="317160" cy="13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45132928-5612-40CD-A9D1-3F86D7660C21}" type="slidenum">
              <a:rPr b="1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rPr>
              <a:t>1</a:t>
            </a:fld>
            <a:endParaRPr b="0" lang="en-US" sz="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 type="dt" idx="102"/>
          </p:nvPr>
        </p:nvSpPr>
        <p:spPr>
          <a:xfrm>
            <a:off x="10641240" y="6393600"/>
            <a:ext cx="1232280" cy="13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3" r:id="rId2"/>
  </p:sldLayoutIdLst>
</p:sldMaster>
</file>

<file path=ppt/slideMasters/slideMaster3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bf7d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Box 6"/>
          <p:cNvSpPr/>
          <p:nvPr/>
        </p:nvSpPr>
        <p:spPr>
          <a:xfrm>
            <a:off x="326160" y="6393600"/>
            <a:ext cx="1416240" cy="13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effectLst/>
                <a:uFillTx/>
                <a:latin typeface="Imperial Sans Text Semibold"/>
              </a:rPr>
              <a:t>Imperial College London</a:t>
            </a:r>
            <a:endParaRPr b="0" lang="en-US" sz="8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81" name="PlaceHolder 1"/>
          <p:cNvSpPr>
            <a:spLocks noGrp="1"/>
          </p:cNvSpPr>
          <p:nvPr>
            <p:ph type="ftr" idx="103"/>
          </p:nvPr>
        </p:nvSpPr>
        <p:spPr>
          <a:xfrm>
            <a:off x="1965240" y="6393600"/>
            <a:ext cx="3422160" cy="13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rPr>
              <a:t> </a:t>
            </a:r>
            <a:endParaRPr b="0" lang="en-US" sz="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 type="sldNum" idx="104"/>
          </p:nvPr>
        </p:nvSpPr>
        <p:spPr>
          <a:xfrm>
            <a:off x="5936760" y="6393600"/>
            <a:ext cx="317160" cy="13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533CCF87-14DE-4E4C-AE68-39BC84727508}" type="slidenum">
              <a:rPr b="1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rPr>
              <a:t>1</a:t>
            </a:fld>
            <a:endParaRPr b="0" lang="en-US" sz="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 type="dt" idx="105"/>
          </p:nvPr>
        </p:nvSpPr>
        <p:spPr>
          <a:xfrm>
            <a:off x="10641240" y="6393600"/>
            <a:ext cx="1232280" cy="13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5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bf7d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6"/>
          <p:cNvSpPr/>
          <p:nvPr/>
        </p:nvSpPr>
        <p:spPr>
          <a:xfrm>
            <a:off x="326160" y="6393600"/>
            <a:ext cx="1416240" cy="13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effectLst/>
                <a:uFillTx/>
                <a:latin typeface="Imperial Sans Text Semibold"/>
              </a:rPr>
              <a:t>Imperial College London</a:t>
            </a:r>
            <a:endParaRPr b="0" lang="en-US" sz="8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1" name="PlaceHolder 1"/>
          <p:cNvSpPr>
            <a:spLocks noGrp="1"/>
          </p:cNvSpPr>
          <p:nvPr>
            <p:ph type="ftr" idx="7"/>
          </p:nvPr>
        </p:nvSpPr>
        <p:spPr>
          <a:xfrm>
            <a:off x="1965240" y="6393600"/>
            <a:ext cx="3422160" cy="13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rPr>
              <a:t> </a:t>
            </a:r>
            <a:endParaRPr b="0" lang="en-US" sz="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sldNum" idx="8"/>
          </p:nvPr>
        </p:nvSpPr>
        <p:spPr>
          <a:xfrm>
            <a:off x="5936760" y="6393600"/>
            <a:ext cx="317160" cy="13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ED158EFD-861C-494C-B7B8-D1E2C5C858E0}" type="slidenum">
              <a:rPr b="1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rPr>
              <a:t>1</a:t>
            </a:fld>
            <a:endParaRPr b="0" lang="en-US" sz="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dt" idx="9"/>
          </p:nvPr>
        </p:nvSpPr>
        <p:spPr>
          <a:xfrm>
            <a:off x="10641240" y="6393600"/>
            <a:ext cx="1232280" cy="13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4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TextBox 6"/>
          <p:cNvSpPr/>
          <p:nvPr/>
        </p:nvSpPr>
        <p:spPr>
          <a:xfrm>
            <a:off x="326160" y="6393600"/>
            <a:ext cx="1416240" cy="13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effectLst/>
                <a:uFillTx/>
                <a:latin typeface="Imperial Sans Text Semibold"/>
              </a:rPr>
              <a:t>Imperial College London</a:t>
            </a:r>
            <a:endParaRPr b="0" lang="en-US" sz="8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85" name="PlaceHolder 1"/>
          <p:cNvSpPr>
            <a:spLocks noGrp="1"/>
          </p:cNvSpPr>
          <p:nvPr>
            <p:ph type="ftr" idx="106"/>
          </p:nvPr>
        </p:nvSpPr>
        <p:spPr>
          <a:xfrm>
            <a:off x="1965240" y="6393600"/>
            <a:ext cx="3422160" cy="13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rPr>
              <a:t> </a:t>
            </a:r>
            <a:endParaRPr b="0" lang="en-US" sz="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 type="sldNum" idx="107"/>
          </p:nvPr>
        </p:nvSpPr>
        <p:spPr>
          <a:xfrm>
            <a:off x="5936760" y="6393600"/>
            <a:ext cx="317160" cy="13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6B0954CC-CA49-41B0-852E-5E027AFED7F8}" type="slidenum">
              <a:rPr b="1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rPr>
              <a:t>1</a:t>
            </a:fld>
            <a:endParaRPr b="0" lang="en-US" sz="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 type="dt" idx="108"/>
          </p:nvPr>
        </p:nvSpPr>
        <p:spPr>
          <a:xfrm>
            <a:off x="10641240" y="6393600"/>
            <a:ext cx="1232280" cy="13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2"/>
  </p:sldLayoutIdLst>
</p:sldMaster>
</file>

<file path=ppt/slideMasters/slideMaster4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TextBox 6"/>
          <p:cNvSpPr/>
          <p:nvPr/>
        </p:nvSpPr>
        <p:spPr>
          <a:xfrm>
            <a:off x="326160" y="6393600"/>
            <a:ext cx="1416240" cy="13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effectLst/>
                <a:uFillTx/>
                <a:latin typeface="Imperial Sans Text Semibold"/>
              </a:rPr>
              <a:t>Imperial College London</a:t>
            </a:r>
            <a:endParaRPr b="0" lang="en-US" sz="8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89" name="PlaceHolder 1"/>
          <p:cNvSpPr>
            <a:spLocks noGrp="1"/>
          </p:cNvSpPr>
          <p:nvPr>
            <p:ph type="ftr" idx="109"/>
          </p:nvPr>
        </p:nvSpPr>
        <p:spPr>
          <a:xfrm>
            <a:off x="1965240" y="6393600"/>
            <a:ext cx="3422160" cy="13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rPr>
              <a:t> </a:t>
            </a:r>
            <a:endParaRPr b="0" lang="en-US" sz="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sldNum" idx="110"/>
          </p:nvPr>
        </p:nvSpPr>
        <p:spPr>
          <a:xfrm>
            <a:off x="5936760" y="6393600"/>
            <a:ext cx="317160" cy="13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94A96CEC-D7CC-4F4B-A1CF-EAD4245DEB9F}" type="slidenum">
              <a:rPr b="1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rPr>
              <a:t>1</a:t>
            </a:fld>
            <a:endParaRPr b="0" lang="en-US" sz="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 type="dt" idx="111"/>
          </p:nvPr>
        </p:nvSpPr>
        <p:spPr>
          <a:xfrm>
            <a:off x="10641240" y="6393600"/>
            <a:ext cx="1232280" cy="13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9" r:id="rId2"/>
  </p:sldLayoutIdLst>
</p:sldMaster>
</file>

<file path=ppt/slideMasters/slideMaster4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bf7d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extBox 6"/>
          <p:cNvSpPr/>
          <p:nvPr/>
        </p:nvSpPr>
        <p:spPr>
          <a:xfrm>
            <a:off x="326160" y="6393600"/>
            <a:ext cx="1416240" cy="13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effectLst/>
                <a:uFillTx/>
                <a:latin typeface="Imperial Sans Text Semibold"/>
              </a:rPr>
              <a:t>Imperial College London</a:t>
            </a:r>
            <a:endParaRPr b="0" lang="en-US" sz="8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93" name="PlaceHolder 1"/>
          <p:cNvSpPr>
            <a:spLocks noGrp="1"/>
          </p:cNvSpPr>
          <p:nvPr>
            <p:ph type="ftr" idx="112"/>
          </p:nvPr>
        </p:nvSpPr>
        <p:spPr>
          <a:xfrm>
            <a:off x="1965240" y="6393600"/>
            <a:ext cx="3422160" cy="13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rPr>
              <a:t> </a:t>
            </a:r>
            <a:endParaRPr b="0" lang="en-US" sz="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 type="sldNum" idx="113"/>
          </p:nvPr>
        </p:nvSpPr>
        <p:spPr>
          <a:xfrm>
            <a:off x="5936760" y="6393600"/>
            <a:ext cx="317160" cy="13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14D3F4BE-86CB-4F68-86D2-6D539BADFFB6}" type="slidenum">
              <a:rPr b="1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rPr>
              <a:t>1</a:t>
            </a:fld>
            <a:endParaRPr b="0" lang="en-US" sz="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dt" idx="114"/>
          </p:nvPr>
        </p:nvSpPr>
        <p:spPr>
          <a:xfrm>
            <a:off x="10641240" y="6393600"/>
            <a:ext cx="1232280" cy="13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1" r:id="rId2"/>
  </p:sldLayoutIdLst>
</p:sldMaster>
</file>

<file path=ppt/slideMasters/slideMaster4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TextBox 6"/>
          <p:cNvSpPr/>
          <p:nvPr/>
        </p:nvSpPr>
        <p:spPr>
          <a:xfrm>
            <a:off x="326160" y="6393600"/>
            <a:ext cx="1416240" cy="13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effectLst/>
                <a:uFillTx/>
                <a:latin typeface="Imperial Sans Text Semibold"/>
              </a:rPr>
              <a:t>Imperial College London</a:t>
            </a:r>
            <a:endParaRPr b="0" lang="en-US" sz="8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2"/>
  </p:sldLayoutIdLst>
</p:sldMaster>
</file>

<file path=ppt/slideMasters/slideMaster4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TextBox 6" hidden="1"/>
          <p:cNvSpPr/>
          <p:nvPr/>
        </p:nvSpPr>
        <p:spPr>
          <a:xfrm>
            <a:off x="326160" y="6393600"/>
            <a:ext cx="1416240" cy="13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effectLst/>
                <a:uFillTx/>
                <a:latin typeface="Imperial Sans Text Semibold"/>
              </a:rPr>
              <a:t>Imperial College London</a:t>
            </a:r>
            <a:endParaRPr b="0" lang="en-US" sz="8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198" name="Group 4"/>
          <p:cNvGrpSpPr/>
          <p:nvPr/>
        </p:nvGrpSpPr>
        <p:grpSpPr>
          <a:xfrm>
            <a:off x="330120" y="327960"/>
            <a:ext cx="11535120" cy="1270800"/>
            <a:chOff x="330120" y="327960"/>
            <a:chExt cx="11535120" cy="1270800"/>
          </a:xfrm>
        </p:grpSpPr>
        <p:sp>
          <p:nvSpPr>
            <p:cNvPr id="199" name="Freeform 5"/>
            <p:cNvSpPr/>
            <p:nvPr/>
          </p:nvSpPr>
          <p:spPr>
            <a:xfrm>
              <a:off x="11041200" y="327960"/>
              <a:ext cx="824040" cy="1270800"/>
            </a:xfrm>
            <a:custGeom>
              <a:avLst/>
              <a:gdLst>
                <a:gd name="textAreaLeft" fmla="*/ 0 w 824040"/>
                <a:gd name="textAreaRight" fmla="*/ 825480 w 824040"/>
                <a:gd name="textAreaTop" fmla="*/ 0 h 1270800"/>
                <a:gd name="textAreaBottom" fmla="*/ 1272240 h 1270800"/>
              </a:gdLst>
              <a:ahLst/>
              <a:cxnLst/>
              <a:rect l="textAreaLeft" t="textAreaTop" r="textAreaRight" b="textAreaBottom"/>
              <a:pathLst>
                <a:path w="1099" h="1694">
                  <a:moveTo>
                    <a:pt x="0" y="0"/>
                  </a:moveTo>
                  <a:lnTo>
                    <a:pt x="0" y="1694"/>
                  </a:lnTo>
                  <a:lnTo>
                    <a:pt x="1099" y="1694"/>
                  </a:lnTo>
                  <a:lnTo>
                    <a:pt x="1099" y="1397"/>
                  </a:lnTo>
                  <a:lnTo>
                    <a:pt x="319" y="1397"/>
                  </a:lnTo>
                  <a:lnTo>
                    <a:pt x="31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effectLst/>
                <a:uFillTx/>
                <a:latin typeface="Imperial Sans Text"/>
              </a:endParaRPr>
            </a:p>
          </p:txBody>
        </p:sp>
        <p:sp>
          <p:nvSpPr>
            <p:cNvPr id="200" name="Freeform 6"/>
            <p:cNvSpPr/>
            <p:nvPr/>
          </p:nvSpPr>
          <p:spPr>
            <a:xfrm>
              <a:off x="9344520" y="327960"/>
              <a:ext cx="1151280" cy="1270800"/>
            </a:xfrm>
            <a:custGeom>
              <a:avLst/>
              <a:gdLst>
                <a:gd name="textAreaLeft" fmla="*/ 0 w 1151280"/>
                <a:gd name="textAreaRight" fmla="*/ 1152720 w 1151280"/>
                <a:gd name="textAreaTop" fmla="*/ 0 h 1270800"/>
                <a:gd name="textAreaBottom" fmla="*/ 1272240 h 1270800"/>
              </a:gdLst>
              <a:ahLst/>
              <a:cxnLst/>
              <a:rect l="textAreaLeft" t="textAreaTop" r="textAreaRight" b="textAreaBottom"/>
              <a:pathLst>
                <a:path w="1535" h="1694">
                  <a:moveTo>
                    <a:pt x="556" y="0"/>
                  </a:moveTo>
                  <a:lnTo>
                    <a:pt x="0" y="1694"/>
                  </a:lnTo>
                  <a:lnTo>
                    <a:pt x="337" y="1694"/>
                  </a:lnTo>
                  <a:lnTo>
                    <a:pt x="453" y="1321"/>
                  </a:lnTo>
                  <a:lnTo>
                    <a:pt x="1083" y="1321"/>
                  </a:lnTo>
                  <a:lnTo>
                    <a:pt x="1197" y="1694"/>
                  </a:lnTo>
                  <a:lnTo>
                    <a:pt x="1535" y="1694"/>
                  </a:lnTo>
                  <a:lnTo>
                    <a:pt x="978" y="0"/>
                  </a:lnTo>
                  <a:lnTo>
                    <a:pt x="556" y="0"/>
                  </a:lnTo>
                  <a:close/>
                  <a:moveTo>
                    <a:pt x="768" y="301"/>
                  </a:moveTo>
                  <a:lnTo>
                    <a:pt x="998" y="1048"/>
                  </a:lnTo>
                  <a:lnTo>
                    <a:pt x="536" y="1048"/>
                  </a:lnTo>
                  <a:lnTo>
                    <a:pt x="768" y="30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effectLst/>
                <a:uFillTx/>
                <a:latin typeface="Imperial Sans Text"/>
              </a:endParaRPr>
            </a:p>
          </p:txBody>
        </p:sp>
        <p:sp>
          <p:nvSpPr>
            <p:cNvPr id="201" name="Freeform 7"/>
            <p:cNvSpPr/>
            <p:nvPr/>
          </p:nvSpPr>
          <p:spPr>
            <a:xfrm>
              <a:off x="8028720" y="327960"/>
              <a:ext cx="834480" cy="1270800"/>
            </a:xfrm>
            <a:custGeom>
              <a:avLst/>
              <a:gdLst>
                <a:gd name="textAreaLeft" fmla="*/ 0 w 834480"/>
                <a:gd name="textAreaRight" fmla="*/ 835920 w 834480"/>
                <a:gd name="textAreaTop" fmla="*/ 0 h 1270800"/>
                <a:gd name="textAreaBottom" fmla="*/ 1272240 h 1270800"/>
              </a:gdLst>
              <a:ahLst/>
              <a:cxnLst/>
              <a:rect l="textAreaLeft" t="textAreaTop" r="textAreaRight" b="textAreaBottom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6" y="297"/>
                  </a:lnTo>
                  <a:lnTo>
                    <a:pt x="396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6" y="1397"/>
                  </a:lnTo>
                  <a:lnTo>
                    <a:pt x="716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effectLst/>
                <a:uFillTx/>
                <a:latin typeface="Imperial Sans Text"/>
              </a:endParaRPr>
            </a:p>
          </p:txBody>
        </p:sp>
        <p:sp>
          <p:nvSpPr>
            <p:cNvPr id="202" name="Freeform 8"/>
            <p:cNvSpPr/>
            <p:nvPr/>
          </p:nvSpPr>
          <p:spPr>
            <a:xfrm>
              <a:off x="6536160" y="327960"/>
              <a:ext cx="987840" cy="1270800"/>
            </a:xfrm>
            <a:custGeom>
              <a:avLst/>
              <a:gdLst>
                <a:gd name="textAreaLeft" fmla="*/ 0 w 987840"/>
                <a:gd name="textAreaRight" fmla="*/ 989280 w 987840"/>
                <a:gd name="textAreaTop" fmla="*/ 0 h 1270800"/>
                <a:gd name="textAreaBottom" fmla="*/ 1272240 h 1270800"/>
              </a:gdLst>
              <a:ahLst/>
              <a:cxnLst/>
              <a:rect l="textAreaLeft" t="textAreaTop" r="textAreaRight" b="textAreaBottom"/>
              <a:pathLst>
                <a:path w="932" h="1199">
                  <a:moveTo>
                    <a:pt x="884" y="372"/>
                  </a:moveTo>
                  <a:cubicBezTo>
                    <a:pt x="884" y="92"/>
                    <a:pt x="693" y="0"/>
                    <a:pt x="4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227" y="755"/>
                    <a:pt x="227" y="755"/>
                    <a:pt x="227" y="755"/>
                  </a:cubicBezTo>
                  <a:cubicBezTo>
                    <a:pt x="418" y="755"/>
                    <a:pt x="418" y="755"/>
                    <a:pt x="418" y="755"/>
                  </a:cubicBezTo>
                  <a:cubicBezTo>
                    <a:pt x="429" y="755"/>
                    <a:pt x="439" y="755"/>
                    <a:pt x="450" y="755"/>
                  </a:cubicBezTo>
                  <a:cubicBezTo>
                    <a:pt x="681" y="1199"/>
                    <a:pt x="681" y="1199"/>
                    <a:pt x="681" y="1199"/>
                  </a:cubicBezTo>
                  <a:cubicBezTo>
                    <a:pt x="932" y="1199"/>
                    <a:pt x="932" y="1199"/>
                    <a:pt x="932" y="1199"/>
                  </a:cubicBezTo>
                  <a:cubicBezTo>
                    <a:pt x="676" y="707"/>
                    <a:pt x="676" y="707"/>
                    <a:pt x="676" y="707"/>
                  </a:cubicBezTo>
                  <a:cubicBezTo>
                    <a:pt x="801" y="652"/>
                    <a:pt x="884" y="545"/>
                    <a:pt x="884" y="372"/>
                  </a:cubicBezTo>
                  <a:moveTo>
                    <a:pt x="645" y="372"/>
                  </a:moveTo>
                  <a:cubicBezTo>
                    <a:pt x="645" y="516"/>
                    <a:pt x="562" y="562"/>
                    <a:pt x="418" y="562"/>
                  </a:cubicBezTo>
                  <a:cubicBezTo>
                    <a:pt x="227" y="562"/>
                    <a:pt x="227" y="562"/>
                    <a:pt x="227" y="562"/>
                  </a:cubicBezTo>
                  <a:cubicBezTo>
                    <a:pt x="227" y="194"/>
                    <a:pt x="227" y="194"/>
                    <a:pt x="227" y="194"/>
                  </a:cubicBezTo>
                  <a:cubicBezTo>
                    <a:pt x="418" y="194"/>
                    <a:pt x="418" y="194"/>
                    <a:pt x="418" y="194"/>
                  </a:cubicBezTo>
                  <a:cubicBezTo>
                    <a:pt x="574" y="194"/>
                    <a:pt x="645" y="252"/>
                    <a:pt x="645" y="372"/>
                  </a:cubicBezTo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effectLst/>
                <a:uFillTx/>
                <a:latin typeface="Imperial Sans Text"/>
              </a:endParaRPr>
            </a:p>
          </p:txBody>
        </p:sp>
        <p:sp>
          <p:nvSpPr>
            <p:cNvPr id="203" name="Freeform 9"/>
            <p:cNvSpPr/>
            <p:nvPr/>
          </p:nvSpPr>
          <p:spPr>
            <a:xfrm>
              <a:off x="5113800" y="327960"/>
              <a:ext cx="823320" cy="1270800"/>
            </a:xfrm>
            <a:custGeom>
              <a:avLst/>
              <a:gdLst>
                <a:gd name="textAreaLeft" fmla="*/ 0 w 823320"/>
                <a:gd name="textAreaRight" fmla="*/ 824760 w 823320"/>
                <a:gd name="textAreaTop" fmla="*/ 0 h 1270800"/>
                <a:gd name="textAreaBottom" fmla="*/ 1272240 h 1270800"/>
              </a:gdLst>
              <a:ahLst/>
              <a:cxnLst/>
              <a:rect l="textAreaLeft" t="textAreaTop" r="textAreaRight" b="textAreaBottom"/>
              <a:pathLst>
                <a:path w="1098" h="1694">
                  <a:moveTo>
                    <a:pt x="0" y="0"/>
                  </a:moveTo>
                  <a:lnTo>
                    <a:pt x="0" y="1694"/>
                  </a:lnTo>
                  <a:lnTo>
                    <a:pt x="1098" y="1694"/>
                  </a:lnTo>
                  <a:lnTo>
                    <a:pt x="1098" y="1397"/>
                  </a:lnTo>
                  <a:lnTo>
                    <a:pt x="321" y="1397"/>
                  </a:lnTo>
                  <a:lnTo>
                    <a:pt x="321" y="973"/>
                  </a:lnTo>
                  <a:lnTo>
                    <a:pt x="1030" y="973"/>
                  </a:lnTo>
                  <a:lnTo>
                    <a:pt x="1030" y="687"/>
                  </a:lnTo>
                  <a:lnTo>
                    <a:pt x="321" y="687"/>
                  </a:lnTo>
                  <a:lnTo>
                    <a:pt x="321" y="297"/>
                  </a:lnTo>
                  <a:lnTo>
                    <a:pt x="1098" y="297"/>
                  </a:lnTo>
                  <a:lnTo>
                    <a:pt x="109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effectLst/>
                <a:uFillTx/>
                <a:latin typeface="Imperial Sans Text"/>
              </a:endParaRPr>
            </a:p>
          </p:txBody>
        </p:sp>
        <p:sp>
          <p:nvSpPr>
            <p:cNvPr id="204" name="Freeform 10"/>
            <p:cNvSpPr/>
            <p:nvPr/>
          </p:nvSpPr>
          <p:spPr>
            <a:xfrm>
              <a:off x="3695760" y="327960"/>
              <a:ext cx="911160" cy="1270800"/>
            </a:xfrm>
            <a:custGeom>
              <a:avLst/>
              <a:gdLst>
                <a:gd name="textAreaLeft" fmla="*/ 0 w 911160"/>
                <a:gd name="textAreaRight" fmla="*/ 912600 w 911160"/>
                <a:gd name="textAreaTop" fmla="*/ 0 h 1270800"/>
                <a:gd name="textAreaBottom" fmla="*/ 1272240 h 1270800"/>
              </a:gdLst>
              <a:ahLst/>
              <a:cxnLst/>
              <a:rect l="textAreaLeft" t="textAreaTop" r="textAreaRight" b="textAreaBottom"/>
              <a:pathLst>
                <a:path w="860" h="1199">
                  <a:moveTo>
                    <a:pt x="406" y="791"/>
                  </a:moveTo>
                  <a:cubicBezTo>
                    <a:pt x="227" y="791"/>
                    <a:pt x="227" y="791"/>
                    <a:pt x="227" y="791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06" y="0"/>
                    <a:pt x="406" y="0"/>
                    <a:pt x="406" y="0"/>
                  </a:cubicBezTo>
                  <a:cubicBezTo>
                    <a:pt x="661" y="0"/>
                    <a:pt x="860" y="116"/>
                    <a:pt x="860" y="396"/>
                  </a:cubicBezTo>
                  <a:cubicBezTo>
                    <a:pt x="860" y="671"/>
                    <a:pt x="659" y="791"/>
                    <a:pt x="406" y="791"/>
                  </a:cubicBezTo>
                  <a:moveTo>
                    <a:pt x="394" y="194"/>
                  </a:moveTo>
                  <a:cubicBezTo>
                    <a:pt x="227" y="194"/>
                    <a:pt x="227" y="194"/>
                    <a:pt x="227" y="194"/>
                  </a:cubicBezTo>
                  <a:cubicBezTo>
                    <a:pt x="227" y="598"/>
                    <a:pt x="227" y="598"/>
                    <a:pt x="227" y="598"/>
                  </a:cubicBezTo>
                  <a:cubicBezTo>
                    <a:pt x="394" y="598"/>
                    <a:pt x="394" y="598"/>
                    <a:pt x="394" y="598"/>
                  </a:cubicBezTo>
                  <a:cubicBezTo>
                    <a:pt x="525" y="598"/>
                    <a:pt x="621" y="534"/>
                    <a:pt x="621" y="396"/>
                  </a:cubicBezTo>
                  <a:cubicBezTo>
                    <a:pt x="621" y="252"/>
                    <a:pt x="525" y="194"/>
                    <a:pt x="394" y="194"/>
                  </a:cubicBezTo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effectLst/>
                <a:uFillTx/>
                <a:latin typeface="Imperial Sans Text"/>
              </a:endParaRPr>
            </a:p>
          </p:txBody>
        </p:sp>
        <p:sp>
          <p:nvSpPr>
            <p:cNvPr id="205" name="Freeform 11"/>
            <p:cNvSpPr/>
            <p:nvPr/>
          </p:nvSpPr>
          <p:spPr>
            <a:xfrm>
              <a:off x="1791000" y="327960"/>
              <a:ext cx="1290240" cy="1270800"/>
            </a:xfrm>
            <a:custGeom>
              <a:avLst/>
              <a:gdLst>
                <a:gd name="textAreaLeft" fmla="*/ 0 w 1290240"/>
                <a:gd name="textAreaRight" fmla="*/ 1291680 w 1290240"/>
                <a:gd name="textAreaTop" fmla="*/ 0 h 1270800"/>
                <a:gd name="textAreaBottom" fmla="*/ 1272240 h 1270800"/>
              </a:gdLst>
              <a:ahLst/>
              <a:cxnLst/>
              <a:rect l="textAreaLeft" t="textAreaTop" r="textAreaRight" b="textAreaBottom"/>
              <a:pathLst>
                <a:path w="1720" h="1694">
                  <a:moveTo>
                    <a:pt x="1265" y="0"/>
                  </a:moveTo>
                  <a:lnTo>
                    <a:pt x="860" y="996"/>
                  </a:lnTo>
                  <a:lnTo>
                    <a:pt x="456" y="0"/>
                  </a:lnTo>
                  <a:lnTo>
                    <a:pt x="0" y="0"/>
                  </a:lnTo>
                  <a:lnTo>
                    <a:pt x="0" y="1694"/>
                  </a:lnTo>
                  <a:lnTo>
                    <a:pt x="303" y="1694"/>
                  </a:lnTo>
                  <a:lnTo>
                    <a:pt x="303" y="428"/>
                  </a:lnTo>
                  <a:lnTo>
                    <a:pt x="692" y="1321"/>
                  </a:lnTo>
                  <a:lnTo>
                    <a:pt x="709" y="1321"/>
                  </a:lnTo>
                  <a:lnTo>
                    <a:pt x="1012" y="1321"/>
                  </a:lnTo>
                  <a:lnTo>
                    <a:pt x="1029" y="1321"/>
                  </a:lnTo>
                  <a:lnTo>
                    <a:pt x="1416" y="428"/>
                  </a:lnTo>
                  <a:lnTo>
                    <a:pt x="1416" y="1694"/>
                  </a:lnTo>
                  <a:lnTo>
                    <a:pt x="1720" y="1694"/>
                  </a:lnTo>
                  <a:lnTo>
                    <a:pt x="1720" y="0"/>
                  </a:lnTo>
                  <a:lnTo>
                    <a:pt x="1265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effectLst/>
                <a:uFillTx/>
                <a:latin typeface="Imperial Sans Text"/>
              </a:endParaRPr>
            </a:p>
          </p:txBody>
        </p:sp>
        <p:sp>
          <p:nvSpPr>
            <p:cNvPr id="206" name="Freeform 12"/>
            <p:cNvSpPr/>
            <p:nvPr/>
          </p:nvSpPr>
          <p:spPr>
            <a:xfrm>
              <a:off x="330120" y="327960"/>
              <a:ext cx="834480" cy="1270800"/>
            </a:xfrm>
            <a:custGeom>
              <a:avLst/>
              <a:gdLst>
                <a:gd name="textAreaLeft" fmla="*/ 0 w 834480"/>
                <a:gd name="textAreaRight" fmla="*/ 835920 w 834480"/>
                <a:gd name="textAreaTop" fmla="*/ 0 h 1270800"/>
                <a:gd name="textAreaBottom" fmla="*/ 1272240 h 1270800"/>
              </a:gdLst>
              <a:ahLst/>
              <a:cxnLst/>
              <a:rect l="textAreaLeft" t="textAreaTop" r="textAreaRight" b="textAreaBottom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7" y="297"/>
                  </a:lnTo>
                  <a:lnTo>
                    <a:pt x="397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7" y="1397"/>
                  </a:lnTo>
                  <a:lnTo>
                    <a:pt x="717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effectLst/>
                <a:uFillTx/>
                <a:latin typeface="Imperial Sans Text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5" r:id="rId2"/>
  </p:sldLayoutIdLst>
</p:sldMaster>
</file>

<file path=ppt/slideMasters/slideMaster4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>
            <a:lumMod val="8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TextBox 6" hidden="1"/>
          <p:cNvSpPr/>
          <p:nvPr/>
        </p:nvSpPr>
        <p:spPr>
          <a:xfrm>
            <a:off x="326160" y="6393600"/>
            <a:ext cx="1416240" cy="13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effectLst/>
                <a:uFillTx/>
                <a:latin typeface="Imperial Sans Text Semibold"/>
              </a:rPr>
              <a:t>Imperial College London</a:t>
            </a:r>
            <a:endParaRPr b="0" lang="en-US" sz="8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208" name="Group 4"/>
          <p:cNvGrpSpPr/>
          <p:nvPr/>
        </p:nvGrpSpPr>
        <p:grpSpPr>
          <a:xfrm>
            <a:off x="330120" y="327960"/>
            <a:ext cx="3971520" cy="436680"/>
            <a:chOff x="330120" y="327960"/>
            <a:chExt cx="3971520" cy="436680"/>
          </a:xfrm>
        </p:grpSpPr>
        <p:sp>
          <p:nvSpPr>
            <p:cNvPr id="209" name="Freeform 5"/>
            <p:cNvSpPr/>
            <p:nvPr/>
          </p:nvSpPr>
          <p:spPr>
            <a:xfrm>
              <a:off x="4018680" y="327960"/>
              <a:ext cx="282960" cy="436680"/>
            </a:xfrm>
            <a:custGeom>
              <a:avLst/>
              <a:gdLst>
                <a:gd name="textAreaLeft" fmla="*/ 0 w 282960"/>
                <a:gd name="textAreaRight" fmla="*/ 284400 w 282960"/>
                <a:gd name="textAreaTop" fmla="*/ 0 h 436680"/>
                <a:gd name="textAreaBottom" fmla="*/ 438120 h 436680"/>
              </a:gdLst>
              <a:ahLst/>
              <a:cxnLst/>
              <a:rect l="textAreaLeft" t="textAreaTop" r="textAreaRight" b="textAreaBottom"/>
              <a:pathLst>
                <a:path w="1099" h="1694">
                  <a:moveTo>
                    <a:pt x="0" y="0"/>
                  </a:moveTo>
                  <a:lnTo>
                    <a:pt x="0" y="1694"/>
                  </a:lnTo>
                  <a:lnTo>
                    <a:pt x="1099" y="1694"/>
                  </a:lnTo>
                  <a:lnTo>
                    <a:pt x="1099" y="1397"/>
                  </a:lnTo>
                  <a:lnTo>
                    <a:pt x="319" y="1397"/>
                  </a:lnTo>
                  <a:lnTo>
                    <a:pt x="31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effectLst/>
                <a:uFillTx/>
                <a:latin typeface="Imperial Sans Text"/>
              </a:endParaRPr>
            </a:p>
          </p:txBody>
        </p:sp>
        <p:sp>
          <p:nvSpPr>
            <p:cNvPr id="210" name="Freeform 6"/>
            <p:cNvSpPr/>
            <p:nvPr/>
          </p:nvSpPr>
          <p:spPr>
            <a:xfrm>
              <a:off x="3434400" y="327960"/>
              <a:ext cx="395640" cy="436680"/>
            </a:xfrm>
            <a:custGeom>
              <a:avLst/>
              <a:gdLst>
                <a:gd name="textAreaLeft" fmla="*/ 0 w 395640"/>
                <a:gd name="textAreaRight" fmla="*/ 397080 w 395640"/>
                <a:gd name="textAreaTop" fmla="*/ 0 h 436680"/>
                <a:gd name="textAreaBottom" fmla="*/ 438120 h 436680"/>
              </a:gdLst>
              <a:ahLst/>
              <a:cxnLst/>
              <a:rect l="textAreaLeft" t="textAreaTop" r="textAreaRight" b="textAreaBottom"/>
              <a:pathLst>
                <a:path w="1535" h="1694">
                  <a:moveTo>
                    <a:pt x="556" y="0"/>
                  </a:moveTo>
                  <a:lnTo>
                    <a:pt x="0" y="1694"/>
                  </a:lnTo>
                  <a:lnTo>
                    <a:pt x="337" y="1694"/>
                  </a:lnTo>
                  <a:lnTo>
                    <a:pt x="453" y="1321"/>
                  </a:lnTo>
                  <a:lnTo>
                    <a:pt x="1083" y="1321"/>
                  </a:lnTo>
                  <a:lnTo>
                    <a:pt x="1197" y="1694"/>
                  </a:lnTo>
                  <a:lnTo>
                    <a:pt x="1535" y="1694"/>
                  </a:lnTo>
                  <a:lnTo>
                    <a:pt x="978" y="0"/>
                  </a:lnTo>
                  <a:lnTo>
                    <a:pt x="556" y="0"/>
                  </a:lnTo>
                  <a:close/>
                  <a:moveTo>
                    <a:pt x="768" y="301"/>
                  </a:moveTo>
                  <a:lnTo>
                    <a:pt x="998" y="1048"/>
                  </a:lnTo>
                  <a:lnTo>
                    <a:pt x="536" y="1048"/>
                  </a:lnTo>
                  <a:lnTo>
                    <a:pt x="768" y="30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effectLst/>
                <a:uFillTx/>
                <a:latin typeface="Imperial Sans Text"/>
              </a:endParaRPr>
            </a:p>
          </p:txBody>
        </p:sp>
        <p:sp>
          <p:nvSpPr>
            <p:cNvPr id="211" name="Freeform 7"/>
            <p:cNvSpPr/>
            <p:nvPr/>
          </p:nvSpPr>
          <p:spPr>
            <a:xfrm>
              <a:off x="2981160" y="327960"/>
              <a:ext cx="286560" cy="436680"/>
            </a:xfrm>
            <a:custGeom>
              <a:avLst/>
              <a:gdLst>
                <a:gd name="textAreaLeft" fmla="*/ 0 w 286560"/>
                <a:gd name="textAreaRight" fmla="*/ 288000 w 286560"/>
                <a:gd name="textAreaTop" fmla="*/ 0 h 436680"/>
                <a:gd name="textAreaBottom" fmla="*/ 438120 h 436680"/>
              </a:gdLst>
              <a:ahLst/>
              <a:cxnLst/>
              <a:rect l="textAreaLeft" t="textAreaTop" r="textAreaRight" b="textAreaBottom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6" y="297"/>
                  </a:lnTo>
                  <a:lnTo>
                    <a:pt x="396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6" y="1397"/>
                  </a:lnTo>
                  <a:lnTo>
                    <a:pt x="716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effectLst/>
                <a:uFillTx/>
                <a:latin typeface="Imperial Sans Text"/>
              </a:endParaRPr>
            </a:p>
          </p:txBody>
        </p:sp>
        <p:sp>
          <p:nvSpPr>
            <p:cNvPr id="212" name="Freeform 8"/>
            <p:cNvSpPr/>
            <p:nvPr/>
          </p:nvSpPr>
          <p:spPr>
            <a:xfrm>
              <a:off x="2467440" y="327960"/>
              <a:ext cx="339120" cy="436680"/>
            </a:xfrm>
            <a:custGeom>
              <a:avLst/>
              <a:gdLst>
                <a:gd name="textAreaLeft" fmla="*/ 0 w 339120"/>
                <a:gd name="textAreaRight" fmla="*/ 340560 w 339120"/>
                <a:gd name="textAreaTop" fmla="*/ 0 h 436680"/>
                <a:gd name="textAreaBottom" fmla="*/ 438120 h 436680"/>
              </a:gdLst>
              <a:ahLst/>
              <a:cxnLst/>
              <a:rect l="textAreaLeft" t="textAreaTop" r="textAreaRight" b="textAreaBottom"/>
              <a:pathLst>
                <a:path w="932" h="1199">
                  <a:moveTo>
                    <a:pt x="884" y="372"/>
                  </a:moveTo>
                  <a:cubicBezTo>
                    <a:pt x="884" y="92"/>
                    <a:pt x="693" y="0"/>
                    <a:pt x="4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227" y="755"/>
                    <a:pt x="227" y="755"/>
                    <a:pt x="227" y="755"/>
                  </a:cubicBezTo>
                  <a:cubicBezTo>
                    <a:pt x="418" y="755"/>
                    <a:pt x="418" y="755"/>
                    <a:pt x="418" y="755"/>
                  </a:cubicBezTo>
                  <a:cubicBezTo>
                    <a:pt x="429" y="755"/>
                    <a:pt x="439" y="755"/>
                    <a:pt x="450" y="755"/>
                  </a:cubicBezTo>
                  <a:cubicBezTo>
                    <a:pt x="681" y="1199"/>
                    <a:pt x="681" y="1199"/>
                    <a:pt x="681" y="1199"/>
                  </a:cubicBezTo>
                  <a:cubicBezTo>
                    <a:pt x="932" y="1199"/>
                    <a:pt x="932" y="1199"/>
                    <a:pt x="932" y="1199"/>
                  </a:cubicBezTo>
                  <a:cubicBezTo>
                    <a:pt x="676" y="707"/>
                    <a:pt x="676" y="707"/>
                    <a:pt x="676" y="707"/>
                  </a:cubicBezTo>
                  <a:cubicBezTo>
                    <a:pt x="801" y="652"/>
                    <a:pt x="884" y="545"/>
                    <a:pt x="884" y="372"/>
                  </a:cubicBezTo>
                  <a:moveTo>
                    <a:pt x="645" y="372"/>
                  </a:moveTo>
                  <a:cubicBezTo>
                    <a:pt x="645" y="516"/>
                    <a:pt x="562" y="562"/>
                    <a:pt x="418" y="562"/>
                  </a:cubicBezTo>
                  <a:cubicBezTo>
                    <a:pt x="227" y="562"/>
                    <a:pt x="227" y="562"/>
                    <a:pt x="227" y="562"/>
                  </a:cubicBezTo>
                  <a:cubicBezTo>
                    <a:pt x="227" y="194"/>
                    <a:pt x="227" y="194"/>
                    <a:pt x="227" y="194"/>
                  </a:cubicBezTo>
                  <a:cubicBezTo>
                    <a:pt x="418" y="194"/>
                    <a:pt x="418" y="194"/>
                    <a:pt x="418" y="194"/>
                  </a:cubicBezTo>
                  <a:cubicBezTo>
                    <a:pt x="574" y="194"/>
                    <a:pt x="645" y="252"/>
                    <a:pt x="645" y="372"/>
                  </a:cubicBezTo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effectLst/>
                <a:uFillTx/>
                <a:latin typeface="Imperial Sans Text"/>
              </a:endParaRPr>
            </a:p>
          </p:txBody>
        </p:sp>
        <p:sp>
          <p:nvSpPr>
            <p:cNvPr id="213" name="Freeform 9"/>
            <p:cNvSpPr/>
            <p:nvPr/>
          </p:nvSpPr>
          <p:spPr>
            <a:xfrm>
              <a:off x="1977480" y="327960"/>
              <a:ext cx="282600" cy="436680"/>
            </a:xfrm>
            <a:custGeom>
              <a:avLst/>
              <a:gdLst>
                <a:gd name="textAreaLeft" fmla="*/ 0 w 282600"/>
                <a:gd name="textAreaRight" fmla="*/ 284040 w 282600"/>
                <a:gd name="textAreaTop" fmla="*/ 0 h 436680"/>
                <a:gd name="textAreaBottom" fmla="*/ 438120 h 436680"/>
              </a:gdLst>
              <a:ahLst/>
              <a:cxnLst/>
              <a:rect l="textAreaLeft" t="textAreaTop" r="textAreaRight" b="textAreaBottom"/>
              <a:pathLst>
                <a:path w="1098" h="1694">
                  <a:moveTo>
                    <a:pt x="0" y="0"/>
                  </a:moveTo>
                  <a:lnTo>
                    <a:pt x="0" y="1694"/>
                  </a:lnTo>
                  <a:lnTo>
                    <a:pt x="1098" y="1694"/>
                  </a:lnTo>
                  <a:lnTo>
                    <a:pt x="1098" y="1397"/>
                  </a:lnTo>
                  <a:lnTo>
                    <a:pt x="321" y="1397"/>
                  </a:lnTo>
                  <a:lnTo>
                    <a:pt x="321" y="973"/>
                  </a:lnTo>
                  <a:lnTo>
                    <a:pt x="1030" y="973"/>
                  </a:lnTo>
                  <a:lnTo>
                    <a:pt x="1030" y="687"/>
                  </a:lnTo>
                  <a:lnTo>
                    <a:pt x="321" y="687"/>
                  </a:lnTo>
                  <a:lnTo>
                    <a:pt x="321" y="297"/>
                  </a:lnTo>
                  <a:lnTo>
                    <a:pt x="1098" y="297"/>
                  </a:lnTo>
                  <a:lnTo>
                    <a:pt x="109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effectLst/>
                <a:uFillTx/>
                <a:latin typeface="Imperial Sans Text"/>
              </a:endParaRPr>
            </a:p>
          </p:txBody>
        </p:sp>
        <p:sp>
          <p:nvSpPr>
            <p:cNvPr id="214" name="Freeform 10"/>
            <p:cNvSpPr/>
            <p:nvPr/>
          </p:nvSpPr>
          <p:spPr>
            <a:xfrm>
              <a:off x="1489320" y="327960"/>
              <a:ext cx="312840" cy="436680"/>
            </a:xfrm>
            <a:custGeom>
              <a:avLst/>
              <a:gdLst>
                <a:gd name="textAreaLeft" fmla="*/ 0 w 312840"/>
                <a:gd name="textAreaRight" fmla="*/ 314280 w 312840"/>
                <a:gd name="textAreaTop" fmla="*/ 0 h 436680"/>
                <a:gd name="textAreaBottom" fmla="*/ 438120 h 436680"/>
              </a:gdLst>
              <a:ahLst/>
              <a:cxnLst/>
              <a:rect l="textAreaLeft" t="textAreaTop" r="textAreaRight" b="textAreaBottom"/>
              <a:pathLst>
                <a:path w="860" h="1199">
                  <a:moveTo>
                    <a:pt x="406" y="791"/>
                  </a:moveTo>
                  <a:cubicBezTo>
                    <a:pt x="227" y="791"/>
                    <a:pt x="227" y="791"/>
                    <a:pt x="227" y="791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06" y="0"/>
                    <a:pt x="406" y="0"/>
                    <a:pt x="406" y="0"/>
                  </a:cubicBezTo>
                  <a:cubicBezTo>
                    <a:pt x="661" y="0"/>
                    <a:pt x="860" y="116"/>
                    <a:pt x="860" y="396"/>
                  </a:cubicBezTo>
                  <a:cubicBezTo>
                    <a:pt x="860" y="671"/>
                    <a:pt x="659" y="791"/>
                    <a:pt x="406" y="791"/>
                  </a:cubicBezTo>
                  <a:moveTo>
                    <a:pt x="394" y="194"/>
                  </a:moveTo>
                  <a:cubicBezTo>
                    <a:pt x="227" y="194"/>
                    <a:pt x="227" y="194"/>
                    <a:pt x="227" y="194"/>
                  </a:cubicBezTo>
                  <a:cubicBezTo>
                    <a:pt x="227" y="598"/>
                    <a:pt x="227" y="598"/>
                    <a:pt x="227" y="598"/>
                  </a:cubicBezTo>
                  <a:cubicBezTo>
                    <a:pt x="394" y="598"/>
                    <a:pt x="394" y="598"/>
                    <a:pt x="394" y="598"/>
                  </a:cubicBezTo>
                  <a:cubicBezTo>
                    <a:pt x="525" y="598"/>
                    <a:pt x="621" y="534"/>
                    <a:pt x="621" y="396"/>
                  </a:cubicBezTo>
                  <a:cubicBezTo>
                    <a:pt x="621" y="252"/>
                    <a:pt x="525" y="194"/>
                    <a:pt x="394" y="194"/>
                  </a:cubicBezTo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effectLst/>
                <a:uFillTx/>
                <a:latin typeface="Imperial Sans Text"/>
              </a:endParaRPr>
            </a:p>
          </p:txBody>
        </p:sp>
        <p:sp>
          <p:nvSpPr>
            <p:cNvPr id="215" name="Freeform 11"/>
            <p:cNvSpPr/>
            <p:nvPr/>
          </p:nvSpPr>
          <p:spPr>
            <a:xfrm>
              <a:off x="833400" y="327960"/>
              <a:ext cx="443520" cy="436680"/>
            </a:xfrm>
            <a:custGeom>
              <a:avLst/>
              <a:gdLst>
                <a:gd name="textAreaLeft" fmla="*/ 0 w 443520"/>
                <a:gd name="textAreaRight" fmla="*/ 444960 w 443520"/>
                <a:gd name="textAreaTop" fmla="*/ 0 h 436680"/>
                <a:gd name="textAreaBottom" fmla="*/ 438120 h 436680"/>
              </a:gdLst>
              <a:ahLst/>
              <a:cxnLst/>
              <a:rect l="textAreaLeft" t="textAreaTop" r="textAreaRight" b="textAreaBottom"/>
              <a:pathLst>
                <a:path w="1720" h="1694">
                  <a:moveTo>
                    <a:pt x="1265" y="0"/>
                  </a:moveTo>
                  <a:lnTo>
                    <a:pt x="860" y="996"/>
                  </a:lnTo>
                  <a:lnTo>
                    <a:pt x="456" y="0"/>
                  </a:lnTo>
                  <a:lnTo>
                    <a:pt x="0" y="0"/>
                  </a:lnTo>
                  <a:lnTo>
                    <a:pt x="0" y="1694"/>
                  </a:lnTo>
                  <a:lnTo>
                    <a:pt x="303" y="1694"/>
                  </a:lnTo>
                  <a:lnTo>
                    <a:pt x="303" y="428"/>
                  </a:lnTo>
                  <a:lnTo>
                    <a:pt x="692" y="1321"/>
                  </a:lnTo>
                  <a:lnTo>
                    <a:pt x="709" y="1321"/>
                  </a:lnTo>
                  <a:lnTo>
                    <a:pt x="1012" y="1321"/>
                  </a:lnTo>
                  <a:lnTo>
                    <a:pt x="1029" y="1321"/>
                  </a:lnTo>
                  <a:lnTo>
                    <a:pt x="1416" y="428"/>
                  </a:lnTo>
                  <a:lnTo>
                    <a:pt x="1416" y="1694"/>
                  </a:lnTo>
                  <a:lnTo>
                    <a:pt x="1720" y="1694"/>
                  </a:lnTo>
                  <a:lnTo>
                    <a:pt x="1720" y="0"/>
                  </a:lnTo>
                  <a:lnTo>
                    <a:pt x="126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effectLst/>
                <a:uFillTx/>
                <a:latin typeface="Imperial Sans Text"/>
              </a:endParaRPr>
            </a:p>
          </p:txBody>
        </p:sp>
        <p:sp>
          <p:nvSpPr>
            <p:cNvPr id="216" name="Freeform 12"/>
            <p:cNvSpPr/>
            <p:nvPr/>
          </p:nvSpPr>
          <p:spPr>
            <a:xfrm>
              <a:off x="330120" y="327960"/>
              <a:ext cx="286560" cy="436680"/>
            </a:xfrm>
            <a:custGeom>
              <a:avLst/>
              <a:gdLst>
                <a:gd name="textAreaLeft" fmla="*/ 0 w 286560"/>
                <a:gd name="textAreaRight" fmla="*/ 288000 w 286560"/>
                <a:gd name="textAreaTop" fmla="*/ 0 h 436680"/>
                <a:gd name="textAreaBottom" fmla="*/ 438120 h 436680"/>
              </a:gdLst>
              <a:ahLst/>
              <a:cxnLst/>
              <a:rect l="textAreaLeft" t="textAreaTop" r="textAreaRight" b="textAreaBottom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7" y="297"/>
                  </a:lnTo>
                  <a:lnTo>
                    <a:pt x="397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7" y="1397"/>
                  </a:lnTo>
                  <a:lnTo>
                    <a:pt x="717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effectLst/>
                <a:uFillTx/>
                <a:latin typeface="Imperial Sans Text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7" r:id="rId2"/>
  </p:sldLayoutIdLst>
</p:sldMaster>
</file>

<file path=ppt/slideMasters/slideMaster4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TextBox 6" hidden="1"/>
          <p:cNvSpPr/>
          <p:nvPr/>
        </p:nvSpPr>
        <p:spPr>
          <a:xfrm>
            <a:off x="326160" y="6393600"/>
            <a:ext cx="1416240" cy="13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effectLst/>
                <a:uFillTx/>
                <a:latin typeface="Imperial Sans Text Semibold"/>
              </a:rPr>
              <a:t>Imperial College London</a:t>
            </a:r>
            <a:endParaRPr b="0" lang="en-US" sz="8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218" name="Group 4"/>
          <p:cNvGrpSpPr/>
          <p:nvPr/>
        </p:nvGrpSpPr>
        <p:grpSpPr>
          <a:xfrm>
            <a:off x="330120" y="327960"/>
            <a:ext cx="11535120" cy="1270800"/>
            <a:chOff x="330120" y="327960"/>
            <a:chExt cx="11535120" cy="1270800"/>
          </a:xfrm>
        </p:grpSpPr>
        <p:sp>
          <p:nvSpPr>
            <p:cNvPr id="219" name="Freeform 5"/>
            <p:cNvSpPr/>
            <p:nvPr/>
          </p:nvSpPr>
          <p:spPr>
            <a:xfrm>
              <a:off x="11041200" y="327960"/>
              <a:ext cx="824040" cy="1270800"/>
            </a:xfrm>
            <a:custGeom>
              <a:avLst/>
              <a:gdLst>
                <a:gd name="textAreaLeft" fmla="*/ 0 w 824040"/>
                <a:gd name="textAreaRight" fmla="*/ 825480 w 824040"/>
                <a:gd name="textAreaTop" fmla="*/ 0 h 1270800"/>
                <a:gd name="textAreaBottom" fmla="*/ 1272240 h 1270800"/>
              </a:gdLst>
              <a:ahLst/>
              <a:cxnLst/>
              <a:rect l="textAreaLeft" t="textAreaTop" r="textAreaRight" b="textAreaBottom"/>
              <a:pathLst>
                <a:path w="1099" h="1694">
                  <a:moveTo>
                    <a:pt x="0" y="0"/>
                  </a:moveTo>
                  <a:lnTo>
                    <a:pt x="0" y="1694"/>
                  </a:lnTo>
                  <a:lnTo>
                    <a:pt x="1099" y="1694"/>
                  </a:lnTo>
                  <a:lnTo>
                    <a:pt x="1099" y="1397"/>
                  </a:lnTo>
                  <a:lnTo>
                    <a:pt x="319" y="1397"/>
                  </a:lnTo>
                  <a:lnTo>
                    <a:pt x="31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effectLst/>
                <a:uFillTx/>
                <a:latin typeface="Imperial Sans Text"/>
              </a:endParaRPr>
            </a:p>
          </p:txBody>
        </p:sp>
        <p:sp>
          <p:nvSpPr>
            <p:cNvPr id="220" name="Freeform 6"/>
            <p:cNvSpPr/>
            <p:nvPr/>
          </p:nvSpPr>
          <p:spPr>
            <a:xfrm>
              <a:off x="9344520" y="327960"/>
              <a:ext cx="1151280" cy="1270800"/>
            </a:xfrm>
            <a:custGeom>
              <a:avLst/>
              <a:gdLst>
                <a:gd name="textAreaLeft" fmla="*/ 0 w 1151280"/>
                <a:gd name="textAreaRight" fmla="*/ 1152720 w 1151280"/>
                <a:gd name="textAreaTop" fmla="*/ 0 h 1270800"/>
                <a:gd name="textAreaBottom" fmla="*/ 1272240 h 1270800"/>
              </a:gdLst>
              <a:ahLst/>
              <a:cxnLst/>
              <a:rect l="textAreaLeft" t="textAreaTop" r="textAreaRight" b="textAreaBottom"/>
              <a:pathLst>
                <a:path w="1535" h="1694">
                  <a:moveTo>
                    <a:pt x="556" y="0"/>
                  </a:moveTo>
                  <a:lnTo>
                    <a:pt x="0" y="1694"/>
                  </a:lnTo>
                  <a:lnTo>
                    <a:pt x="337" y="1694"/>
                  </a:lnTo>
                  <a:lnTo>
                    <a:pt x="453" y="1321"/>
                  </a:lnTo>
                  <a:lnTo>
                    <a:pt x="1083" y="1321"/>
                  </a:lnTo>
                  <a:lnTo>
                    <a:pt x="1197" y="1694"/>
                  </a:lnTo>
                  <a:lnTo>
                    <a:pt x="1535" y="1694"/>
                  </a:lnTo>
                  <a:lnTo>
                    <a:pt x="978" y="0"/>
                  </a:lnTo>
                  <a:lnTo>
                    <a:pt x="556" y="0"/>
                  </a:lnTo>
                  <a:close/>
                  <a:moveTo>
                    <a:pt x="768" y="301"/>
                  </a:moveTo>
                  <a:lnTo>
                    <a:pt x="998" y="1048"/>
                  </a:lnTo>
                  <a:lnTo>
                    <a:pt x="536" y="1048"/>
                  </a:lnTo>
                  <a:lnTo>
                    <a:pt x="768" y="30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effectLst/>
                <a:uFillTx/>
                <a:latin typeface="Imperial Sans Text"/>
              </a:endParaRPr>
            </a:p>
          </p:txBody>
        </p:sp>
        <p:sp>
          <p:nvSpPr>
            <p:cNvPr id="221" name="Freeform 7"/>
            <p:cNvSpPr/>
            <p:nvPr/>
          </p:nvSpPr>
          <p:spPr>
            <a:xfrm>
              <a:off x="8028720" y="327960"/>
              <a:ext cx="834480" cy="1270800"/>
            </a:xfrm>
            <a:custGeom>
              <a:avLst/>
              <a:gdLst>
                <a:gd name="textAreaLeft" fmla="*/ 0 w 834480"/>
                <a:gd name="textAreaRight" fmla="*/ 835920 w 834480"/>
                <a:gd name="textAreaTop" fmla="*/ 0 h 1270800"/>
                <a:gd name="textAreaBottom" fmla="*/ 1272240 h 1270800"/>
              </a:gdLst>
              <a:ahLst/>
              <a:cxnLst/>
              <a:rect l="textAreaLeft" t="textAreaTop" r="textAreaRight" b="textAreaBottom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6" y="297"/>
                  </a:lnTo>
                  <a:lnTo>
                    <a:pt x="396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6" y="1397"/>
                  </a:lnTo>
                  <a:lnTo>
                    <a:pt x="716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effectLst/>
                <a:uFillTx/>
                <a:latin typeface="Imperial Sans Text"/>
              </a:endParaRPr>
            </a:p>
          </p:txBody>
        </p:sp>
        <p:sp>
          <p:nvSpPr>
            <p:cNvPr id="222" name="Freeform 8"/>
            <p:cNvSpPr/>
            <p:nvPr/>
          </p:nvSpPr>
          <p:spPr>
            <a:xfrm>
              <a:off x="6536160" y="327960"/>
              <a:ext cx="987840" cy="1270800"/>
            </a:xfrm>
            <a:custGeom>
              <a:avLst/>
              <a:gdLst>
                <a:gd name="textAreaLeft" fmla="*/ 0 w 987840"/>
                <a:gd name="textAreaRight" fmla="*/ 989280 w 987840"/>
                <a:gd name="textAreaTop" fmla="*/ 0 h 1270800"/>
                <a:gd name="textAreaBottom" fmla="*/ 1272240 h 1270800"/>
              </a:gdLst>
              <a:ahLst/>
              <a:cxnLst/>
              <a:rect l="textAreaLeft" t="textAreaTop" r="textAreaRight" b="textAreaBottom"/>
              <a:pathLst>
                <a:path w="932" h="1199">
                  <a:moveTo>
                    <a:pt x="884" y="372"/>
                  </a:moveTo>
                  <a:cubicBezTo>
                    <a:pt x="884" y="92"/>
                    <a:pt x="693" y="0"/>
                    <a:pt x="4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227" y="755"/>
                    <a:pt x="227" y="755"/>
                    <a:pt x="227" y="755"/>
                  </a:cubicBezTo>
                  <a:cubicBezTo>
                    <a:pt x="418" y="755"/>
                    <a:pt x="418" y="755"/>
                    <a:pt x="418" y="755"/>
                  </a:cubicBezTo>
                  <a:cubicBezTo>
                    <a:pt x="429" y="755"/>
                    <a:pt x="439" y="755"/>
                    <a:pt x="450" y="755"/>
                  </a:cubicBezTo>
                  <a:cubicBezTo>
                    <a:pt x="681" y="1199"/>
                    <a:pt x="681" y="1199"/>
                    <a:pt x="681" y="1199"/>
                  </a:cubicBezTo>
                  <a:cubicBezTo>
                    <a:pt x="932" y="1199"/>
                    <a:pt x="932" y="1199"/>
                    <a:pt x="932" y="1199"/>
                  </a:cubicBezTo>
                  <a:cubicBezTo>
                    <a:pt x="676" y="707"/>
                    <a:pt x="676" y="707"/>
                    <a:pt x="676" y="707"/>
                  </a:cubicBezTo>
                  <a:cubicBezTo>
                    <a:pt x="801" y="652"/>
                    <a:pt x="884" y="545"/>
                    <a:pt x="884" y="372"/>
                  </a:cubicBezTo>
                  <a:moveTo>
                    <a:pt x="645" y="372"/>
                  </a:moveTo>
                  <a:cubicBezTo>
                    <a:pt x="645" y="516"/>
                    <a:pt x="562" y="562"/>
                    <a:pt x="418" y="562"/>
                  </a:cubicBezTo>
                  <a:cubicBezTo>
                    <a:pt x="227" y="562"/>
                    <a:pt x="227" y="562"/>
                    <a:pt x="227" y="562"/>
                  </a:cubicBezTo>
                  <a:cubicBezTo>
                    <a:pt x="227" y="194"/>
                    <a:pt x="227" y="194"/>
                    <a:pt x="227" y="194"/>
                  </a:cubicBezTo>
                  <a:cubicBezTo>
                    <a:pt x="418" y="194"/>
                    <a:pt x="418" y="194"/>
                    <a:pt x="418" y="194"/>
                  </a:cubicBezTo>
                  <a:cubicBezTo>
                    <a:pt x="574" y="194"/>
                    <a:pt x="645" y="252"/>
                    <a:pt x="645" y="372"/>
                  </a:cubicBezTo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effectLst/>
                <a:uFillTx/>
                <a:latin typeface="Imperial Sans Text"/>
              </a:endParaRPr>
            </a:p>
          </p:txBody>
        </p:sp>
        <p:sp>
          <p:nvSpPr>
            <p:cNvPr id="223" name="Freeform 9"/>
            <p:cNvSpPr/>
            <p:nvPr/>
          </p:nvSpPr>
          <p:spPr>
            <a:xfrm>
              <a:off x="5113800" y="327960"/>
              <a:ext cx="823320" cy="1270800"/>
            </a:xfrm>
            <a:custGeom>
              <a:avLst/>
              <a:gdLst>
                <a:gd name="textAreaLeft" fmla="*/ 0 w 823320"/>
                <a:gd name="textAreaRight" fmla="*/ 824760 w 823320"/>
                <a:gd name="textAreaTop" fmla="*/ 0 h 1270800"/>
                <a:gd name="textAreaBottom" fmla="*/ 1272240 h 1270800"/>
              </a:gdLst>
              <a:ahLst/>
              <a:cxnLst/>
              <a:rect l="textAreaLeft" t="textAreaTop" r="textAreaRight" b="textAreaBottom"/>
              <a:pathLst>
                <a:path w="1098" h="1694">
                  <a:moveTo>
                    <a:pt x="0" y="0"/>
                  </a:moveTo>
                  <a:lnTo>
                    <a:pt x="0" y="1694"/>
                  </a:lnTo>
                  <a:lnTo>
                    <a:pt x="1098" y="1694"/>
                  </a:lnTo>
                  <a:lnTo>
                    <a:pt x="1098" y="1397"/>
                  </a:lnTo>
                  <a:lnTo>
                    <a:pt x="321" y="1397"/>
                  </a:lnTo>
                  <a:lnTo>
                    <a:pt x="321" y="973"/>
                  </a:lnTo>
                  <a:lnTo>
                    <a:pt x="1030" y="973"/>
                  </a:lnTo>
                  <a:lnTo>
                    <a:pt x="1030" y="687"/>
                  </a:lnTo>
                  <a:lnTo>
                    <a:pt x="321" y="687"/>
                  </a:lnTo>
                  <a:lnTo>
                    <a:pt x="321" y="297"/>
                  </a:lnTo>
                  <a:lnTo>
                    <a:pt x="1098" y="297"/>
                  </a:lnTo>
                  <a:lnTo>
                    <a:pt x="109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effectLst/>
                <a:uFillTx/>
                <a:latin typeface="Imperial Sans Text"/>
              </a:endParaRPr>
            </a:p>
          </p:txBody>
        </p:sp>
        <p:sp>
          <p:nvSpPr>
            <p:cNvPr id="224" name="Freeform 10"/>
            <p:cNvSpPr/>
            <p:nvPr/>
          </p:nvSpPr>
          <p:spPr>
            <a:xfrm>
              <a:off x="3695760" y="327960"/>
              <a:ext cx="911160" cy="1270800"/>
            </a:xfrm>
            <a:custGeom>
              <a:avLst/>
              <a:gdLst>
                <a:gd name="textAreaLeft" fmla="*/ 0 w 911160"/>
                <a:gd name="textAreaRight" fmla="*/ 912600 w 911160"/>
                <a:gd name="textAreaTop" fmla="*/ 0 h 1270800"/>
                <a:gd name="textAreaBottom" fmla="*/ 1272240 h 1270800"/>
              </a:gdLst>
              <a:ahLst/>
              <a:cxnLst/>
              <a:rect l="textAreaLeft" t="textAreaTop" r="textAreaRight" b="textAreaBottom"/>
              <a:pathLst>
                <a:path w="860" h="1199">
                  <a:moveTo>
                    <a:pt x="406" y="791"/>
                  </a:moveTo>
                  <a:cubicBezTo>
                    <a:pt x="227" y="791"/>
                    <a:pt x="227" y="791"/>
                    <a:pt x="227" y="791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06" y="0"/>
                    <a:pt x="406" y="0"/>
                    <a:pt x="406" y="0"/>
                  </a:cubicBezTo>
                  <a:cubicBezTo>
                    <a:pt x="661" y="0"/>
                    <a:pt x="860" y="116"/>
                    <a:pt x="860" y="396"/>
                  </a:cubicBezTo>
                  <a:cubicBezTo>
                    <a:pt x="860" y="671"/>
                    <a:pt x="659" y="791"/>
                    <a:pt x="406" y="791"/>
                  </a:cubicBezTo>
                  <a:moveTo>
                    <a:pt x="394" y="194"/>
                  </a:moveTo>
                  <a:cubicBezTo>
                    <a:pt x="227" y="194"/>
                    <a:pt x="227" y="194"/>
                    <a:pt x="227" y="194"/>
                  </a:cubicBezTo>
                  <a:cubicBezTo>
                    <a:pt x="227" y="598"/>
                    <a:pt x="227" y="598"/>
                    <a:pt x="227" y="598"/>
                  </a:cubicBezTo>
                  <a:cubicBezTo>
                    <a:pt x="394" y="598"/>
                    <a:pt x="394" y="598"/>
                    <a:pt x="394" y="598"/>
                  </a:cubicBezTo>
                  <a:cubicBezTo>
                    <a:pt x="525" y="598"/>
                    <a:pt x="621" y="534"/>
                    <a:pt x="621" y="396"/>
                  </a:cubicBezTo>
                  <a:cubicBezTo>
                    <a:pt x="621" y="252"/>
                    <a:pt x="525" y="194"/>
                    <a:pt x="394" y="194"/>
                  </a:cubicBezTo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effectLst/>
                <a:uFillTx/>
                <a:latin typeface="Imperial Sans Text"/>
              </a:endParaRPr>
            </a:p>
          </p:txBody>
        </p:sp>
        <p:sp>
          <p:nvSpPr>
            <p:cNvPr id="225" name="Freeform 11"/>
            <p:cNvSpPr/>
            <p:nvPr/>
          </p:nvSpPr>
          <p:spPr>
            <a:xfrm>
              <a:off x="1791000" y="327960"/>
              <a:ext cx="1290240" cy="1270800"/>
            </a:xfrm>
            <a:custGeom>
              <a:avLst/>
              <a:gdLst>
                <a:gd name="textAreaLeft" fmla="*/ 0 w 1290240"/>
                <a:gd name="textAreaRight" fmla="*/ 1291680 w 1290240"/>
                <a:gd name="textAreaTop" fmla="*/ 0 h 1270800"/>
                <a:gd name="textAreaBottom" fmla="*/ 1272240 h 1270800"/>
              </a:gdLst>
              <a:ahLst/>
              <a:cxnLst/>
              <a:rect l="textAreaLeft" t="textAreaTop" r="textAreaRight" b="textAreaBottom"/>
              <a:pathLst>
                <a:path w="1720" h="1694">
                  <a:moveTo>
                    <a:pt x="1265" y="0"/>
                  </a:moveTo>
                  <a:lnTo>
                    <a:pt x="860" y="996"/>
                  </a:lnTo>
                  <a:lnTo>
                    <a:pt x="456" y="0"/>
                  </a:lnTo>
                  <a:lnTo>
                    <a:pt x="0" y="0"/>
                  </a:lnTo>
                  <a:lnTo>
                    <a:pt x="0" y="1694"/>
                  </a:lnTo>
                  <a:lnTo>
                    <a:pt x="303" y="1694"/>
                  </a:lnTo>
                  <a:lnTo>
                    <a:pt x="303" y="428"/>
                  </a:lnTo>
                  <a:lnTo>
                    <a:pt x="692" y="1321"/>
                  </a:lnTo>
                  <a:lnTo>
                    <a:pt x="709" y="1321"/>
                  </a:lnTo>
                  <a:lnTo>
                    <a:pt x="1012" y="1321"/>
                  </a:lnTo>
                  <a:lnTo>
                    <a:pt x="1029" y="1321"/>
                  </a:lnTo>
                  <a:lnTo>
                    <a:pt x="1416" y="428"/>
                  </a:lnTo>
                  <a:lnTo>
                    <a:pt x="1416" y="1694"/>
                  </a:lnTo>
                  <a:lnTo>
                    <a:pt x="1720" y="1694"/>
                  </a:lnTo>
                  <a:lnTo>
                    <a:pt x="1720" y="0"/>
                  </a:lnTo>
                  <a:lnTo>
                    <a:pt x="1265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effectLst/>
                <a:uFillTx/>
                <a:latin typeface="Imperial Sans Text"/>
              </a:endParaRPr>
            </a:p>
          </p:txBody>
        </p:sp>
        <p:sp>
          <p:nvSpPr>
            <p:cNvPr id="226" name="Freeform 12"/>
            <p:cNvSpPr/>
            <p:nvPr/>
          </p:nvSpPr>
          <p:spPr>
            <a:xfrm>
              <a:off x="330120" y="327960"/>
              <a:ext cx="834480" cy="1270800"/>
            </a:xfrm>
            <a:custGeom>
              <a:avLst/>
              <a:gdLst>
                <a:gd name="textAreaLeft" fmla="*/ 0 w 834480"/>
                <a:gd name="textAreaRight" fmla="*/ 835920 w 834480"/>
                <a:gd name="textAreaTop" fmla="*/ 0 h 1270800"/>
                <a:gd name="textAreaBottom" fmla="*/ 1272240 h 1270800"/>
              </a:gdLst>
              <a:ahLst/>
              <a:cxnLst/>
              <a:rect l="textAreaLeft" t="textAreaTop" r="textAreaRight" b="textAreaBottom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7" y="297"/>
                  </a:lnTo>
                  <a:lnTo>
                    <a:pt x="397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7" y="1397"/>
                  </a:lnTo>
                  <a:lnTo>
                    <a:pt x="717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effectLst/>
                <a:uFillTx/>
                <a:latin typeface="Imperial Sans Text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9" r:id="rId2"/>
  </p:sldLayoutIdLst>
</p:sldMaster>
</file>

<file path=ppt/slideMasters/slideMaster4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bf7d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TextBox 6" hidden="1"/>
          <p:cNvSpPr/>
          <p:nvPr/>
        </p:nvSpPr>
        <p:spPr>
          <a:xfrm>
            <a:off x="326160" y="6393600"/>
            <a:ext cx="1416240" cy="13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effectLst/>
                <a:uFillTx/>
                <a:latin typeface="Imperial Sans Text Semibold"/>
              </a:rPr>
              <a:t>Imperial College London</a:t>
            </a:r>
            <a:endParaRPr b="0" lang="en-US" sz="8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228" name="Group 4"/>
          <p:cNvGrpSpPr/>
          <p:nvPr/>
        </p:nvGrpSpPr>
        <p:grpSpPr>
          <a:xfrm>
            <a:off x="330120" y="327960"/>
            <a:ext cx="11535120" cy="1270800"/>
            <a:chOff x="330120" y="327960"/>
            <a:chExt cx="11535120" cy="1270800"/>
          </a:xfrm>
        </p:grpSpPr>
        <p:sp>
          <p:nvSpPr>
            <p:cNvPr id="229" name="Freeform 5"/>
            <p:cNvSpPr/>
            <p:nvPr/>
          </p:nvSpPr>
          <p:spPr>
            <a:xfrm>
              <a:off x="11041200" y="327960"/>
              <a:ext cx="824040" cy="1270800"/>
            </a:xfrm>
            <a:custGeom>
              <a:avLst/>
              <a:gdLst>
                <a:gd name="textAreaLeft" fmla="*/ 0 w 824040"/>
                <a:gd name="textAreaRight" fmla="*/ 825480 w 824040"/>
                <a:gd name="textAreaTop" fmla="*/ 0 h 1270800"/>
                <a:gd name="textAreaBottom" fmla="*/ 1272240 h 1270800"/>
              </a:gdLst>
              <a:ahLst/>
              <a:cxnLst/>
              <a:rect l="textAreaLeft" t="textAreaTop" r="textAreaRight" b="textAreaBottom"/>
              <a:pathLst>
                <a:path w="1099" h="1694">
                  <a:moveTo>
                    <a:pt x="0" y="0"/>
                  </a:moveTo>
                  <a:lnTo>
                    <a:pt x="0" y="1694"/>
                  </a:lnTo>
                  <a:lnTo>
                    <a:pt x="1099" y="1694"/>
                  </a:lnTo>
                  <a:lnTo>
                    <a:pt x="1099" y="1397"/>
                  </a:lnTo>
                  <a:lnTo>
                    <a:pt x="319" y="1397"/>
                  </a:lnTo>
                  <a:lnTo>
                    <a:pt x="31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effectLst/>
                <a:uFillTx/>
                <a:latin typeface="Imperial Sans Text"/>
              </a:endParaRPr>
            </a:p>
          </p:txBody>
        </p:sp>
        <p:sp>
          <p:nvSpPr>
            <p:cNvPr id="230" name="Freeform 6"/>
            <p:cNvSpPr/>
            <p:nvPr/>
          </p:nvSpPr>
          <p:spPr>
            <a:xfrm>
              <a:off x="9344520" y="327960"/>
              <a:ext cx="1151280" cy="1270800"/>
            </a:xfrm>
            <a:custGeom>
              <a:avLst/>
              <a:gdLst>
                <a:gd name="textAreaLeft" fmla="*/ 0 w 1151280"/>
                <a:gd name="textAreaRight" fmla="*/ 1152720 w 1151280"/>
                <a:gd name="textAreaTop" fmla="*/ 0 h 1270800"/>
                <a:gd name="textAreaBottom" fmla="*/ 1272240 h 1270800"/>
              </a:gdLst>
              <a:ahLst/>
              <a:cxnLst/>
              <a:rect l="textAreaLeft" t="textAreaTop" r="textAreaRight" b="textAreaBottom"/>
              <a:pathLst>
                <a:path w="1535" h="1694">
                  <a:moveTo>
                    <a:pt x="556" y="0"/>
                  </a:moveTo>
                  <a:lnTo>
                    <a:pt x="0" y="1694"/>
                  </a:lnTo>
                  <a:lnTo>
                    <a:pt x="337" y="1694"/>
                  </a:lnTo>
                  <a:lnTo>
                    <a:pt x="453" y="1321"/>
                  </a:lnTo>
                  <a:lnTo>
                    <a:pt x="1083" y="1321"/>
                  </a:lnTo>
                  <a:lnTo>
                    <a:pt x="1197" y="1694"/>
                  </a:lnTo>
                  <a:lnTo>
                    <a:pt x="1535" y="1694"/>
                  </a:lnTo>
                  <a:lnTo>
                    <a:pt x="978" y="0"/>
                  </a:lnTo>
                  <a:lnTo>
                    <a:pt x="556" y="0"/>
                  </a:lnTo>
                  <a:close/>
                  <a:moveTo>
                    <a:pt x="768" y="301"/>
                  </a:moveTo>
                  <a:lnTo>
                    <a:pt x="998" y="1048"/>
                  </a:lnTo>
                  <a:lnTo>
                    <a:pt x="536" y="1048"/>
                  </a:lnTo>
                  <a:lnTo>
                    <a:pt x="768" y="30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effectLst/>
                <a:uFillTx/>
                <a:latin typeface="Imperial Sans Text"/>
              </a:endParaRPr>
            </a:p>
          </p:txBody>
        </p:sp>
        <p:sp>
          <p:nvSpPr>
            <p:cNvPr id="231" name="Freeform 7"/>
            <p:cNvSpPr/>
            <p:nvPr/>
          </p:nvSpPr>
          <p:spPr>
            <a:xfrm>
              <a:off x="8028720" y="327960"/>
              <a:ext cx="834480" cy="1270800"/>
            </a:xfrm>
            <a:custGeom>
              <a:avLst/>
              <a:gdLst>
                <a:gd name="textAreaLeft" fmla="*/ 0 w 834480"/>
                <a:gd name="textAreaRight" fmla="*/ 835920 w 834480"/>
                <a:gd name="textAreaTop" fmla="*/ 0 h 1270800"/>
                <a:gd name="textAreaBottom" fmla="*/ 1272240 h 1270800"/>
              </a:gdLst>
              <a:ahLst/>
              <a:cxnLst/>
              <a:rect l="textAreaLeft" t="textAreaTop" r="textAreaRight" b="textAreaBottom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6" y="297"/>
                  </a:lnTo>
                  <a:lnTo>
                    <a:pt x="396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6" y="1397"/>
                  </a:lnTo>
                  <a:lnTo>
                    <a:pt x="716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effectLst/>
                <a:uFillTx/>
                <a:latin typeface="Imperial Sans Text"/>
              </a:endParaRPr>
            </a:p>
          </p:txBody>
        </p:sp>
        <p:sp>
          <p:nvSpPr>
            <p:cNvPr id="232" name="Freeform 8"/>
            <p:cNvSpPr/>
            <p:nvPr/>
          </p:nvSpPr>
          <p:spPr>
            <a:xfrm>
              <a:off x="6536160" y="327960"/>
              <a:ext cx="987840" cy="1270800"/>
            </a:xfrm>
            <a:custGeom>
              <a:avLst/>
              <a:gdLst>
                <a:gd name="textAreaLeft" fmla="*/ 0 w 987840"/>
                <a:gd name="textAreaRight" fmla="*/ 989280 w 987840"/>
                <a:gd name="textAreaTop" fmla="*/ 0 h 1270800"/>
                <a:gd name="textAreaBottom" fmla="*/ 1272240 h 1270800"/>
              </a:gdLst>
              <a:ahLst/>
              <a:cxnLst/>
              <a:rect l="textAreaLeft" t="textAreaTop" r="textAreaRight" b="textAreaBottom"/>
              <a:pathLst>
                <a:path w="932" h="1199">
                  <a:moveTo>
                    <a:pt x="884" y="372"/>
                  </a:moveTo>
                  <a:cubicBezTo>
                    <a:pt x="884" y="92"/>
                    <a:pt x="693" y="0"/>
                    <a:pt x="4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227" y="755"/>
                    <a:pt x="227" y="755"/>
                    <a:pt x="227" y="755"/>
                  </a:cubicBezTo>
                  <a:cubicBezTo>
                    <a:pt x="418" y="755"/>
                    <a:pt x="418" y="755"/>
                    <a:pt x="418" y="755"/>
                  </a:cubicBezTo>
                  <a:cubicBezTo>
                    <a:pt x="429" y="755"/>
                    <a:pt x="439" y="755"/>
                    <a:pt x="450" y="755"/>
                  </a:cubicBezTo>
                  <a:cubicBezTo>
                    <a:pt x="681" y="1199"/>
                    <a:pt x="681" y="1199"/>
                    <a:pt x="681" y="1199"/>
                  </a:cubicBezTo>
                  <a:cubicBezTo>
                    <a:pt x="932" y="1199"/>
                    <a:pt x="932" y="1199"/>
                    <a:pt x="932" y="1199"/>
                  </a:cubicBezTo>
                  <a:cubicBezTo>
                    <a:pt x="676" y="707"/>
                    <a:pt x="676" y="707"/>
                    <a:pt x="676" y="707"/>
                  </a:cubicBezTo>
                  <a:cubicBezTo>
                    <a:pt x="801" y="652"/>
                    <a:pt x="884" y="545"/>
                    <a:pt x="884" y="372"/>
                  </a:cubicBezTo>
                  <a:moveTo>
                    <a:pt x="645" y="372"/>
                  </a:moveTo>
                  <a:cubicBezTo>
                    <a:pt x="645" y="516"/>
                    <a:pt x="562" y="562"/>
                    <a:pt x="418" y="562"/>
                  </a:cubicBezTo>
                  <a:cubicBezTo>
                    <a:pt x="227" y="562"/>
                    <a:pt x="227" y="562"/>
                    <a:pt x="227" y="562"/>
                  </a:cubicBezTo>
                  <a:cubicBezTo>
                    <a:pt x="227" y="194"/>
                    <a:pt x="227" y="194"/>
                    <a:pt x="227" y="194"/>
                  </a:cubicBezTo>
                  <a:cubicBezTo>
                    <a:pt x="418" y="194"/>
                    <a:pt x="418" y="194"/>
                    <a:pt x="418" y="194"/>
                  </a:cubicBezTo>
                  <a:cubicBezTo>
                    <a:pt x="574" y="194"/>
                    <a:pt x="645" y="252"/>
                    <a:pt x="645" y="372"/>
                  </a:cubicBezTo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effectLst/>
                <a:uFillTx/>
                <a:latin typeface="Imperial Sans Text"/>
              </a:endParaRPr>
            </a:p>
          </p:txBody>
        </p:sp>
        <p:sp>
          <p:nvSpPr>
            <p:cNvPr id="233" name="Freeform 9"/>
            <p:cNvSpPr/>
            <p:nvPr/>
          </p:nvSpPr>
          <p:spPr>
            <a:xfrm>
              <a:off x="5113800" y="327960"/>
              <a:ext cx="823320" cy="1270800"/>
            </a:xfrm>
            <a:custGeom>
              <a:avLst/>
              <a:gdLst>
                <a:gd name="textAreaLeft" fmla="*/ 0 w 823320"/>
                <a:gd name="textAreaRight" fmla="*/ 824760 w 823320"/>
                <a:gd name="textAreaTop" fmla="*/ 0 h 1270800"/>
                <a:gd name="textAreaBottom" fmla="*/ 1272240 h 1270800"/>
              </a:gdLst>
              <a:ahLst/>
              <a:cxnLst/>
              <a:rect l="textAreaLeft" t="textAreaTop" r="textAreaRight" b="textAreaBottom"/>
              <a:pathLst>
                <a:path w="1098" h="1694">
                  <a:moveTo>
                    <a:pt x="0" y="0"/>
                  </a:moveTo>
                  <a:lnTo>
                    <a:pt x="0" y="1694"/>
                  </a:lnTo>
                  <a:lnTo>
                    <a:pt x="1098" y="1694"/>
                  </a:lnTo>
                  <a:lnTo>
                    <a:pt x="1098" y="1397"/>
                  </a:lnTo>
                  <a:lnTo>
                    <a:pt x="321" y="1397"/>
                  </a:lnTo>
                  <a:lnTo>
                    <a:pt x="321" y="973"/>
                  </a:lnTo>
                  <a:lnTo>
                    <a:pt x="1030" y="973"/>
                  </a:lnTo>
                  <a:lnTo>
                    <a:pt x="1030" y="687"/>
                  </a:lnTo>
                  <a:lnTo>
                    <a:pt x="321" y="687"/>
                  </a:lnTo>
                  <a:lnTo>
                    <a:pt x="321" y="297"/>
                  </a:lnTo>
                  <a:lnTo>
                    <a:pt x="1098" y="297"/>
                  </a:lnTo>
                  <a:lnTo>
                    <a:pt x="109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effectLst/>
                <a:uFillTx/>
                <a:latin typeface="Imperial Sans Text"/>
              </a:endParaRPr>
            </a:p>
          </p:txBody>
        </p:sp>
        <p:sp>
          <p:nvSpPr>
            <p:cNvPr id="234" name="Freeform 10"/>
            <p:cNvSpPr/>
            <p:nvPr/>
          </p:nvSpPr>
          <p:spPr>
            <a:xfrm>
              <a:off x="3695760" y="327960"/>
              <a:ext cx="911160" cy="1270800"/>
            </a:xfrm>
            <a:custGeom>
              <a:avLst/>
              <a:gdLst>
                <a:gd name="textAreaLeft" fmla="*/ 0 w 911160"/>
                <a:gd name="textAreaRight" fmla="*/ 912600 w 911160"/>
                <a:gd name="textAreaTop" fmla="*/ 0 h 1270800"/>
                <a:gd name="textAreaBottom" fmla="*/ 1272240 h 1270800"/>
              </a:gdLst>
              <a:ahLst/>
              <a:cxnLst/>
              <a:rect l="textAreaLeft" t="textAreaTop" r="textAreaRight" b="textAreaBottom"/>
              <a:pathLst>
                <a:path w="860" h="1199">
                  <a:moveTo>
                    <a:pt x="406" y="791"/>
                  </a:moveTo>
                  <a:cubicBezTo>
                    <a:pt x="227" y="791"/>
                    <a:pt x="227" y="791"/>
                    <a:pt x="227" y="791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06" y="0"/>
                    <a:pt x="406" y="0"/>
                    <a:pt x="406" y="0"/>
                  </a:cubicBezTo>
                  <a:cubicBezTo>
                    <a:pt x="661" y="0"/>
                    <a:pt x="860" y="116"/>
                    <a:pt x="860" y="396"/>
                  </a:cubicBezTo>
                  <a:cubicBezTo>
                    <a:pt x="860" y="671"/>
                    <a:pt x="659" y="791"/>
                    <a:pt x="406" y="791"/>
                  </a:cubicBezTo>
                  <a:moveTo>
                    <a:pt x="394" y="194"/>
                  </a:moveTo>
                  <a:cubicBezTo>
                    <a:pt x="227" y="194"/>
                    <a:pt x="227" y="194"/>
                    <a:pt x="227" y="194"/>
                  </a:cubicBezTo>
                  <a:cubicBezTo>
                    <a:pt x="227" y="598"/>
                    <a:pt x="227" y="598"/>
                    <a:pt x="227" y="598"/>
                  </a:cubicBezTo>
                  <a:cubicBezTo>
                    <a:pt x="394" y="598"/>
                    <a:pt x="394" y="598"/>
                    <a:pt x="394" y="598"/>
                  </a:cubicBezTo>
                  <a:cubicBezTo>
                    <a:pt x="525" y="598"/>
                    <a:pt x="621" y="534"/>
                    <a:pt x="621" y="396"/>
                  </a:cubicBezTo>
                  <a:cubicBezTo>
                    <a:pt x="621" y="252"/>
                    <a:pt x="525" y="194"/>
                    <a:pt x="394" y="194"/>
                  </a:cubicBezTo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effectLst/>
                <a:uFillTx/>
                <a:latin typeface="Imperial Sans Text"/>
              </a:endParaRPr>
            </a:p>
          </p:txBody>
        </p:sp>
        <p:sp>
          <p:nvSpPr>
            <p:cNvPr id="235" name="Freeform 11"/>
            <p:cNvSpPr/>
            <p:nvPr/>
          </p:nvSpPr>
          <p:spPr>
            <a:xfrm>
              <a:off x="1791000" y="327960"/>
              <a:ext cx="1290240" cy="1270800"/>
            </a:xfrm>
            <a:custGeom>
              <a:avLst/>
              <a:gdLst>
                <a:gd name="textAreaLeft" fmla="*/ 0 w 1290240"/>
                <a:gd name="textAreaRight" fmla="*/ 1291680 w 1290240"/>
                <a:gd name="textAreaTop" fmla="*/ 0 h 1270800"/>
                <a:gd name="textAreaBottom" fmla="*/ 1272240 h 1270800"/>
              </a:gdLst>
              <a:ahLst/>
              <a:cxnLst/>
              <a:rect l="textAreaLeft" t="textAreaTop" r="textAreaRight" b="textAreaBottom"/>
              <a:pathLst>
                <a:path w="1720" h="1694">
                  <a:moveTo>
                    <a:pt x="1265" y="0"/>
                  </a:moveTo>
                  <a:lnTo>
                    <a:pt x="860" y="996"/>
                  </a:lnTo>
                  <a:lnTo>
                    <a:pt x="456" y="0"/>
                  </a:lnTo>
                  <a:lnTo>
                    <a:pt x="0" y="0"/>
                  </a:lnTo>
                  <a:lnTo>
                    <a:pt x="0" y="1694"/>
                  </a:lnTo>
                  <a:lnTo>
                    <a:pt x="303" y="1694"/>
                  </a:lnTo>
                  <a:lnTo>
                    <a:pt x="303" y="428"/>
                  </a:lnTo>
                  <a:lnTo>
                    <a:pt x="692" y="1321"/>
                  </a:lnTo>
                  <a:lnTo>
                    <a:pt x="709" y="1321"/>
                  </a:lnTo>
                  <a:lnTo>
                    <a:pt x="1012" y="1321"/>
                  </a:lnTo>
                  <a:lnTo>
                    <a:pt x="1029" y="1321"/>
                  </a:lnTo>
                  <a:lnTo>
                    <a:pt x="1416" y="428"/>
                  </a:lnTo>
                  <a:lnTo>
                    <a:pt x="1416" y="1694"/>
                  </a:lnTo>
                  <a:lnTo>
                    <a:pt x="1720" y="1694"/>
                  </a:lnTo>
                  <a:lnTo>
                    <a:pt x="1720" y="0"/>
                  </a:lnTo>
                  <a:lnTo>
                    <a:pt x="1265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effectLst/>
                <a:uFillTx/>
                <a:latin typeface="Imperial Sans Text"/>
              </a:endParaRPr>
            </a:p>
          </p:txBody>
        </p:sp>
        <p:sp>
          <p:nvSpPr>
            <p:cNvPr id="236" name="Freeform 12"/>
            <p:cNvSpPr/>
            <p:nvPr/>
          </p:nvSpPr>
          <p:spPr>
            <a:xfrm>
              <a:off x="330120" y="327960"/>
              <a:ext cx="834480" cy="1270800"/>
            </a:xfrm>
            <a:custGeom>
              <a:avLst/>
              <a:gdLst>
                <a:gd name="textAreaLeft" fmla="*/ 0 w 834480"/>
                <a:gd name="textAreaRight" fmla="*/ 835920 w 834480"/>
                <a:gd name="textAreaTop" fmla="*/ 0 h 1270800"/>
                <a:gd name="textAreaBottom" fmla="*/ 1272240 h 1270800"/>
              </a:gdLst>
              <a:ahLst/>
              <a:cxnLst/>
              <a:rect l="textAreaLeft" t="textAreaTop" r="textAreaRight" b="textAreaBottom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7" y="297"/>
                  </a:lnTo>
                  <a:lnTo>
                    <a:pt x="397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7" y="1397"/>
                  </a:lnTo>
                  <a:lnTo>
                    <a:pt x="717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effectLst/>
                <a:uFillTx/>
                <a:latin typeface="Imperial Sans Text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1" r:id="rId2"/>
  </p:sldLayoutIdLst>
</p:sldMaster>
</file>

<file path=ppt/slideMasters/slideMaster4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TextBox 6" hidden="1"/>
          <p:cNvSpPr/>
          <p:nvPr/>
        </p:nvSpPr>
        <p:spPr>
          <a:xfrm>
            <a:off x="326160" y="6393600"/>
            <a:ext cx="1416240" cy="13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effectLst/>
                <a:uFillTx/>
                <a:latin typeface="Imperial Sans Text Semibold"/>
              </a:rPr>
              <a:t>Imperial College London</a:t>
            </a:r>
            <a:endParaRPr b="0" lang="en-US" sz="85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grpSp>
        <p:nvGrpSpPr>
          <p:cNvPr id="238" name="Group 4"/>
          <p:cNvGrpSpPr/>
          <p:nvPr/>
        </p:nvGrpSpPr>
        <p:grpSpPr>
          <a:xfrm>
            <a:off x="330120" y="327960"/>
            <a:ext cx="11535120" cy="1270800"/>
            <a:chOff x="330120" y="327960"/>
            <a:chExt cx="11535120" cy="1270800"/>
          </a:xfrm>
        </p:grpSpPr>
        <p:sp>
          <p:nvSpPr>
            <p:cNvPr id="239" name="Freeform 5"/>
            <p:cNvSpPr/>
            <p:nvPr/>
          </p:nvSpPr>
          <p:spPr>
            <a:xfrm>
              <a:off x="11041200" y="327960"/>
              <a:ext cx="824040" cy="1270800"/>
            </a:xfrm>
            <a:custGeom>
              <a:avLst/>
              <a:gdLst>
                <a:gd name="textAreaLeft" fmla="*/ 0 w 824040"/>
                <a:gd name="textAreaRight" fmla="*/ 825480 w 824040"/>
                <a:gd name="textAreaTop" fmla="*/ 0 h 1270800"/>
                <a:gd name="textAreaBottom" fmla="*/ 1272240 h 1270800"/>
              </a:gdLst>
              <a:ahLst/>
              <a:cxnLst/>
              <a:rect l="textAreaLeft" t="textAreaTop" r="textAreaRight" b="textAreaBottom"/>
              <a:pathLst>
                <a:path w="1099" h="1694">
                  <a:moveTo>
                    <a:pt x="0" y="0"/>
                  </a:moveTo>
                  <a:lnTo>
                    <a:pt x="0" y="1694"/>
                  </a:lnTo>
                  <a:lnTo>
                    <a:pt x="1099" y="1694"/>
                  </a:lnTo>
                  <a:lnTo>
                    <a:pt x="1099" y="1397"/>
                  </a:lnTo>
                  <a:lnTo>
                    <a:pt x="319" y="1397"/>
                  </a:lnTo>
                  <a:lnTo>
                    <a:pt x="31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effectLst/>
                <a:uFillTx/>
                <a:latin typeface="Imperial Sans Text"/>
              </a:endParaRPr>
            </a:p>
          </p:txBody>
        </p:sp>
        <p:sp>
          <p:nvSpPr>
            <p:cNvPr id="240" name="Freeform 6"/>
            <p:cNvSpPr/>
            <p:nvPr/>
          </p:nvSpPr>
          <p:spPr>
            <a:xfrm>
              <a:off x="9344520" y="327960"/>
              <a:ext cx="1151280" cy="1270800"/>
            </a:xfrm>
            <a:custGeom>
              <a:avLst/>
              <a:gdLst>
                <a:gd name="textAreaLeft" fmla="*/ 0 w 1151280"/>
                <a:gd name="textAreaRight" fmla="*/ 1152720 w 1151280"/>
                <a:gd name="textAreaTop" fmla="*/ 0 h 1270800"/>
                <a:gd name="textAreaBottom" fmla="*/ 1272240 h 1270800"/>
              </a:gdLst>
              <a:ahLst/>
              <a:cxnLst/>
              <a:rect l="textAreaLeft" t="textAreaTop" r="textAreaRight" b="textAreaBottom"/>
              <a:pathLst>
                <a:path w="1535" h="1694">
                  <a:moveTo>
                    <a:pt x="556" y="0"/>
                  </a:moveTo>
                  <a:lnTo>
                    <a:pt x="0" y="1694"/>
                  </a:lnTo>
                  <a:lnTo>
                    <a:pt x="337" y="1694"/>
                  </a:lnTo>
                  <a:lnTo>
                    <a:pt x="453" y="1321"/>
                  </a:lnTo>
                  <a:lnTo>
                    <a:pt x="1083" y="1321"/>
                  </a:lnTo>
                  <a:lnTo>
                    <a:pt x="1197" y="1694"/>
                  </a:lnTo>
                  <a:lnTo>
                    <a:pt x="1535" y="1694"/>
                  </a:lnTo>
                  <a:lnTo>
                    <a:pt x="978" y="0"/>
                  </a:lnTo>
                  <a:lnTo>
                    <a:pt x="556" y="0"/>
                  </a:lnTo>
                  <a:close/>
                  <a:moveTo>
                    <a:pt x="768" y="301"/>
                  </a:moveTo>
                  <a:lnTo>
                    <a:pt x="998" y="1048"/>
                  </a:lnTo>
                  <a:lnTo>
                    <a:pt x="536" y="1048"/>
                  </a:lnTo>
                  <a:lnTo>
                    <a:pt x="768" y="30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effectLst/>
                <a:uFillTx/>
                <a:latin typeface="Imperial Sans Text"/>
              </a:endParaRPr>
            </a:p>
          </p:txBody>
        </p:sp>
        <p:sp>
          <p:nvSpPr>
            <p:cNvPr id="241" name="Freeform 7"/>
            <p:cNvSpPr/>
            <p:nvPr/>
          </p:nvSpPr>
          <p:spPr>
            <a:xfrm>
              <a:off x="8028720" y="327960"/>
              <a:ext cx="834480" cy="1270800"/>
            </a:xfrm>
            <a:custGeom>
              <a:avLst/>
              <a:gdLst>
                <a:gd name="textAreaLeft" fmla="*/ 0 w 834480"/>
                <a:gd name="textAreaRight" fmla="*/ 835920 w 834480"/>
                <a:gd name="textAreaTop" fmla="*/ 0 h 1270800"/>
                <a:gd name="textAreaBottom" fmla="*/ 1272240 h 1270800"/>
              </a:gdLst>
              <a:ahLst/>
              <a:cxnLst/>
              <a:rect l="textAreaLeft" t="textAreaTop" r="textAreaRight" b="textAreaBottom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6" y="297"/>
                  </a:lnTo>
                  <a:lnTo>
                    <a:pt x="396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6" y="1397"/>
                  </a:lnTo>
                  <a:lnTo>
                    <a:pt x="716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effectLst/>
                <a:uFillTx/>
                <a:latin typeface="Imperial Sans Text"/>
              </a:endParaRPr>
            </a:p>
          </p:txBody>
        </p:sp>
        <p:sp>
          <p:nvSpPr>
            <p:cNvPr id="242" name="Freeform 8"/>
            <p:cNvSpPr/>
            <p:nvPr/>
          </p:nvSpPr>
          <p:spPr>
            <a:xfrm>
              <a:off x="6536160" y="327960"/>
              <a:ext cx="987840" cy="1270800"/>
            </a:xfrm>
            <a:custGeom>
              <a:avLst/>
              <a:gdLst>
                <a:gd name="textAreaLeft" fmla="*/ 0 w 987840"/>
                <a:gd name="textAreaRight" fmla="*/ 989280 w 987840"/>
                <a:gd name="textAreaTop" fmla="*/ 0 h 1270800"/>
                <a:gd name="textAreaBottom" fmla="*/ 1272240 h 1270800"/>
              </a:gdLst>
              <a:ahLst/>
              <a:cxnLst/>
              <a:rect l="textAreaLeft" t="textAreaTop" r="textAreaRight" b="textAreaBottom"/>
              <a:pathLst>
                <a:path w="932" h="1199">
                  <a:moveTo>
                    <a:pt x="884" y="372"/>
                  </a:moveTo>
                  <a:cubicBezTo>
                    <a:pt x="884" y="92"/>
                    <a:pt x="693" y="0"/>
                    <a:pt x="4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227" y="755"/>
                    <a:pt x="227" y="755"/>
                    <a:pt x="227" y="755"/>
                  </a:cubicBezTo>
                  <a:cubicBezTo>
                    <a:pt x="418" y="755"/>
                    <a:pt x="418" y="755"/>
                    <a:pt x="418" y="755"/>
                  </a:cubicBezTo>
                  <a:cubicBezTo>
                    <a:pt x="429" y="755"/>
                    <a:pt x="439" y="755"/>
                    <a:pt x="450" y="755"/>
                  </a:cubicBezTo>
                  <a:cubicBezTo>
                    <a:pt x="681" y="1199"/>
                    <a:pt x="681" y="1199"/>
                    <a:pt x="681" y="1199"/>
                  </a:cubicBezTo>
                  <a:cubicBezTo>
                    <a:pt x="932" y="1199"/>
                    <a:pt x="932" y="1199"/>
                    <a:pt x="932" y="1199"/>
                  </a:cubicBezTo>
                  <a:cubicBezTo>
                    <a:pt x="676" y="707"/>
                    <a:pt x="676" y="707"/>
                    <a:pt x="676" y="707"/>
                  </a:cubicBezTo>
                  <a:cubicBezTo>
                    <a:pt x="801" y="652"/>
                    <a:pt x="884" y="545"/>
                    <a:pt x="884" y="372"/>
                  </a:cubicBezTo>
                  <a:moveTo>
                    <a:pt x="645" y="372"/>
                  </a:moveTo>
                  <a:cubicBezTo>
                    <a:pt x="645" y="516"/>
                    <a:pt x="562" y="562"/>
                    <a:pt x="418" y="562"/>
                  </a:cubicBezTo>
                  <a:cubicBezTo>
                    <a:pt x="227" y="562"/>
                    <a:pt x="227" y="562"/>
                    <a:pt x="227" y="562"/>
                  </a:cubicBezTo>
                  <a:cubicBezTo>
                    <a:pt x="227" y="194"/>
                    <a:pt x="227" y="194"/>
                    <a:pt x="227" y="194"/>
                  </a:cubicBezTo>
                  <a:cubicBezTo>
                    <a:pt x="418" y="194"/>
                    <a:pt x="418" y="194"/>
                    <a:pt x="418" y="194"/>
                  </a:cubicBezTo>
                  <a:cubicBezTo>
                    <a:pt x="574" y="194"/>
                    <a:pt x="645" y="252"/>
                    <a:pt x="645" y="372"/>
                  </a:cubicBezTo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effectLst/>
                <a:uFillTx/>
                <a:latin typeface="Imperial Sans Text"/>
              </a:endParaRPr>
            </a:p>
          </p:txBody>
        </p:sp>
        <p:sp>
          <p:nvSpPr>
            <p:cNvPr id="243" name="Freeform 9"/>
            <p:cNvSpPr/>
            <p:nvPr/>
          </p:nvSpPr>
          <p:spPr>
            <a:xfrm>
              <a:off x="5113800" y="327960"/>
              <a:ext cx="823320" cy="1270800"/>
            </a:xfrm>
            <a:custGeom>
              <a:avLst/>
              <a:gdLst>
                <a:gd name="textAreaLeft" fmla="*/ 0 w 823320"/>
                <a:gd name="textAreaRight" fmla="*/ 824760 w 823320"/>
                <a:gd name="textAreaTop" fmla="*/ 0 h 1270800"/>
                <a:gd name="textAreaBottom" fmla="*/ 1272240 h 1270800"/>
              </a:gdLst>
              <a:ahLst/>
              <a:cxnLst/>
              <a:rect l="textAreaLeft" t="textAreaTop" r="textAreaRight" b="textAreaBottom"/>
              <a:pathLst>
                <a:path w="1098" h="1694">
                  <a:moveTo>
                    <a:pt x="0" y="0"/>
                  </a:moveTo>
                  <a:lnTo>
                    <a:pt x="0" y="1694"/>
                  </a:lnTo>
                  <a:lnTo>
                    <a:pt x="1098" y="1694"/>
                  </a:lnTo>
                  <a:lnTo>
                    <a:pt x="1098" y="1397"/>
                  </a:lnTo>
                  <a:lnTo>
                    <a:pt x="321" y="1397"/>
                  </a:lnTo>
                  <a:lnTo>
                    <a:pt x="321" y="973"/>
                  </a:lnTo>
                  <a:lnTo>
                    <a:pt x="1030" y="973"/>
                  </a:lnTo>
                  <a:lnTo>
                    <a:pt x="1030" y="687"/>
                  </a:lnTo>
                  <a:lnTo>
                    <a:pt x="321" y="687"/>
                  </a:lnTo>
                  <a:lnTo>
                    <a:pt x="321" y="297"/>
                  </a:lnTo>
                  <a:lnTo>
                    <a:pt x="1098" y="297"/>
                  </a:lnTo>
                  <a:lnTo>
                    <a:pt x="109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effectLst/>
                <a:uFillTx/>
                <a:latin typeface="Imperial Sans Text"/>
              </a:endParaRPr>
            </a:p>
          </p:txBody>
        </p:sp>
        <p:sp>
          <p:nvSpPr>
            <p:cNvPr id="244" name="Freeform 10"/>
            <p:cNvSpPr/>
            <p:nvPr/>
          </p:nvSpPr>
          <p:spPr>
            <a:xfrm>
              <a:off x="3695760" y="327960"/>
              <a:ext cx="911160" cy="1270800"/>
            </a:xfrm>
            <a:custGeom>
              <a:avLst/>
              <a:gdLst>
                <a:gd name="textAreaLeft" fmla="*/ 0 w 911160"/>
                <a:gd name="textAreaRight" fmla="*/ 912600 w 911160"/>
                <a:gd name="textAreaTop" fmla="*/ 0 h 1270800"/>
                <a:gd name="textAreaBottom" fmla="*/ 1272240 h 1270800"/>
              </a:gdLst>
              <a:ahLst/>
              <a:cxnLst/>
              <a:rect l="textAreaLeft" t="textAreaTop" r="textAreaRight" b="textAreaBottom"/>
              <a:pathLst>
                <a:path w="860" h="1199">
                  <a:moveTo>
                    <a:pt x="406" y="791"/>
                  </a:moveTo>
                  <a:cubicBezTo>
                    <a:pt x="227" y="791"/>
                    <a:pt x="227" y="791"/>
                    <a:pt x="227" y="791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06" y="0"/>
                    <a:pt x="406" y="0"/>
                    <a:pt x="406" y="0"/>
                  </a:cubicBezTo>
                  <a:cubicBezTo>
                    <a:pt x="661" y="0"/>
                    <a:pt x="860" y="116"/>
                    <a:pt x="860" y="396"/>
                  </a:cubicBezTo>
                  <a:cubicBezTo>
                    <a:pt x="860" y="671"/>
                    <a:pt x="659" y="791"/>
                    <a:pt x="406" y="791"/>
                  </a:cubicBezTo>
                  <a:moveTo>
                    <a:pt x="394" y="194"/>
                  </a:moveTo>
                  <a:cubicBezTo>
                    <a:pt x="227" y="194"/>
                    <a:pt x="227" y="194"/>
                    <a:pt x="227" y="194"/>
                  </a:cubicBezTo>
                  <a:cubicBezTo>
                    <a:pt x="227" y="598"/>
                    <a:pt x="227" y="598"/>
                    <a:pt x="227" y="598"/>
                  </a:cubicBezTo>
                  <a:cubicBezTo>
                    <a:pt x="394" y="598"/>
                    <a:pt x="394" y="598"/>
                    <a:pt x="394" y="598"/>
                  </a:cubicBezTo>
                  <a:cubicBezTo>
                    <a:pt x="525" y="598"/>
                    <a:pt x="621" y="534"/>
                    <a:pt x="621" y="396"/>
                  </a:cubicBezTo>
                  <a:cubicBezTo>
                    <a:pt x="621" y="252"/>
                    <a:pt x="525" y="194"/>
                    <a:pt x="394" y="194"/>
                  </a:cubicBezTo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effectLst/>
                <a:uFillTx/>
                <a:latin typeface="Imperial Sans Text"/>
              </a:endParaRPr>
            </a:p>
          </p:txBody>
        </p:sp>
        <p:sp>
          <p:nvSpPr>
            <p:cNvPr id="245" name="Freeform 11"/>
            <p:cNvSpPr/>
            <p:nvPr/>
          </p:nvSpPr>
          <p:spPr>
            <a:xfrm>
              <a:off x="1791000" y="327960"/>
              <a:ext cx="1290240" cy="1270800"/>
            </a:xfrm>
            <a:custGeom>
              <a:avLst/>
              <a:gdLst>
                <a:gd name="textAreaLeft" fmla="*/ 0 w 1290240"/>
                <a:gd name="textAreaRight" fmla="*/ 1291680 w 1290240"/>
                <a:gd name="textAreaTop" fmla="*/ 0 h 1270800"/>
                <a:gd name="textAreaBottom" fmla="*/ 1272240 h 1270800"/>
              </a:gdLst>
              <a:ahLst/>
              <a:cxnLst/>
              <a:rect l="textAreaLeft" t="textAreaTop" r="textAreaRight" b="textAreaBottom"/>
              <a:pathLst>
                <a:path w="1720" h="1694">
                  <a:moveTo>
                    <a:pt x="1265" y="0"/>
                  </a:moveTo>
                  <a:lnTo>
                    <a:pt x="860" y="996"/>
                  </a:lnTo>
                  <a:lnTo>
                    <a:pt x="456" y="0"/>
                  </a:lnTo>
                  <a:lnTo>
                    <a:pt x="0" y="0"/>
                  </a:lnTo>
                  <a:lnTo>
                    <a:pt x="0" y="1694"/>
                  </a:lnTo>
                  <a:lnTo>
                    <a:pt x="303" y="1694"/>
                  </a:lnTo>
                  <a:lnTo>
                    <a:pt x="303" y="428"/>
                  </a:lnTo>
                  <a:lnTo>
                    <a:pt x="692" y="1321"/>
                  </a:lnTo>
                  <a:lnTo>
                    <a:pt x="709" y="1321"/>
                  </a:lnTo>
                  <a:lnTo>
                    <a:pt x="1012" y="1321"/>
                  </a:lnTo>
                  <a:lnTo>
                    <a:pt x="1029" y="1321"/>
                  </a:lnTo>
                  <a:lnTo>
                    <a:pt x="1416" y="428"/>
                  </a:lnTo>
                  <a:lnTo>
                    <a:pt x="1416" y="1694"/>
                  </a:lnTo>
                  <a:lnTo>
                    <a:pt x="1720" y="1694"/>
                  </a:lnTo>
                  <a:lnTo>
                    <a:pt x="1720" y="0"/>
                  </a:lnTo>
                  <a:lnTo>
                    <a:pt x="126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effectLst/>
                <a:uFillTx/>
                <a:latin typeface="Imperial Sans Text"/>
              </a:endParaRPr>
            </a:p>
          </p:txBody>
        </p:sp>
        <p:sp>
          <p:nvSpPr>
            <p:cNvPr id="246" name="Freeform 12"/>
            <p:cNvSpPr/>
            <p:nvPr/>
          </p:nvSpPr>
          <p:spPr>
            <a:xfrm>
              <a:off x="330120" y="327960"/>
              <a:ext cx="834480" cy="1270800"/>
            </a:xfrm>
            <a:custGeom>
              <a:avLst/>
              <a:gdLst>
                <a:gd name="textAreaLeft" fmla="*/ 0 w 834480"/>
                <a:gd name="textAreaRight" fmla="*/ 835920 w 834480"/>
                <a:gd name="textAreaTop" fmla="*/ 0 h 1270800"/>
                <a:gd name="textAreaBottom" fmla="*/ 1272240 h 1270800"/>
              </a:gdLst>
              <a:ahLst/>
              <a:cxnLst/>
              <a:rect l="textAreaLeft" t="textAreaTop" r="textAreaRight" b="textAreaBottom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7" y="297"/>
                  </a:lnTo>
                  <a:lnTo>
                    <a:pt x="397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7" y="1397"/>
                  </a:lnTo>
                  <a:lnTo>
                    <a:pt x="717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effectLst/>
                <a:uFillTx/>
                <a:latin typeface="Imperial Sans Text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3" r:id="rId2"/>
  </p:sldLayoutIdLst>
</p:sldMaster>
</file>

<file path=ppt/slideMasters/slideMaster4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>
            <a:lumMod val="8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TextBox 6" hidden="1"/>
          <p:cNvSpPr/>
          <p:nvPr/>
        </p:nvSpPr>
        <p:spPr>
          <a:xfrm>
            <a:off x="326160" y="6393600"/>
            <a:ext cx="1416240" cy="13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effectLst/>
                <a:uFillTx/>
                <a:latin typeface="Imperial Sans Text Semibold"/>
              </a:rPr>
              <a:t>Imperial College London</a:t>
            </a:r>
            <a:endParaRPr b="0" lang="en-US" sz="8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248" name="Group 4"/>
          <p:cNvGrpSpPr/>
          <p:nvPr/>
        </p:nvGrpSpPr>
        <p:grpSpPr>
          <a:xfrm>
            <a:off x="330120" y="327960"/>
            <a:ext cx="11535120" cy="1270800"/>
            <a:chOff x="330120" y="327960"/>
            <a:chExt cx="11535120" cy="1270800"/>
          </a:xfrm>
        </p:grpSpPr>
        <p:sp>
          <p:nvSpPr>
            <p:cNvPr id="249" name="Freeform 5"/>
            <p:cNvSpPr/>
            <p:nvPr/>
          </p:nvSpPr>
          <p:spPr>
            <a:xfrm>
              <a:off x="11041200" y="327960"/>
              <a:ext cx="824040" cy="1270800"/>
            </a:xfrm>
            <a:custGeom>
              <a:avLst/>
              <a:gdLst>
                <a:gd name="textAreaLeft" fmla="*/ 0 w 824040"/>
                <a:gd name="textAreaRight" fmla="*/ 825480 w 824040"/>
                <a:gd name="textAreaTop" fmla="*/ 0 h 1270800"/>
                <a:gd name="textAreaBottom" fmla="*/ 1272240 h 1270800"/>
              </a:gdLst>
              <a:ahLst/>
              <a:cxnLst/>
              <a:rect l="textAreaLeft" t="textAreaTop" r="textAreaRight" b="textAreaBottom"/>
              <a:pathLst>
                <a:path w="1099" h="1694">
                  <a:moveTo>
                    <a:pt x="0" y="0"/>
                  </a:moveTo>
                  <a:lnTo>
                    <a:pt x="0" y="1694"/>
                  </a:lnTo>
                  <a:lnTo>
                    <a:pt x="1099" y="1694"/>
                  </a:lnTo>
                  <a:lnTo>
                    <a:pt x="1099" y="1397"/>
                  </a:lnTo>
                  <a:lnTo>
                    <a:pt x="319" y="1397"/>
                  </a:lnTo>
                  <a:lnTo>
                    <a:pt x="31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effectLst/>
                <a:uFillTx/>
                <a:latin typeface="Imperial Sans Text"/>
              </a:endParaRPr>
            </a:p>
          </p:txBody>
        </p:sp>
        <p:sp>
          <p:nvSpPr>
            <p:cNvPr id="250" name="Freeform 6"/>
            <p:cNvSpPr/>
            <p:nvPr/>
          </p:nvSpPr>
          <p:spPr>
            <a:xfrm>
              <a:off x="9344520" y="327960"/>
              <a:ext cx="1151280" cy="1270800"/>
            </a:xfrm>
            <a:custGeom>
              <a:avLst/>
              <a:gdLst>
                <a:gd name="textAreaLeft" fmla="*/ 0 w 1151280"/>
                <a:gd name="textAreaRight" fmla="*/ 1152720 w 1151280"/>
                <a:gd name="textAreaTop" fmla="*/ 0 h 1270800"/>
                <a:gd name="textAreaBottom" fmla="*/ 1272240 h 1270800"/>
              </a:gdLst>
              <a:ahLst/>
              <a:cxnLst/>
              <a:rect l="textAreaLeft" t="textAreaTop" r="textAreaRight" b="textAreaBottom"/>
              <a:pathLst>
                <a:path w="1535" h="1694">
                  <a:moveTo>
                    <a:pt x="556" y="0"/>
                  </a:moveTo>
                  <a:lnTo>
                    <a:pt x="0" y="1694"/>
                  </a:lnTo>
                  <a:lnTo>
                    <a:pt x="337" y="1694"/>
                  </a:lnTo>
                  <a:lnTo>
                    <a:pt x="453" y="1321"/>
                  </a:lnTo>
                  <a:lnTo>
                    <a:pt x="1083" y="1321"/>
                  </a:lnTo>
                  <a:lnTo>
                    <a:pt x="1197" y="1694"/>
                  </a:lnTo>
                  <a:lnTo>
                    <a:pt x="1535" y="1694"/>
                  </a:lnTo>
                  <a:lnTo>
                    <a:pt x="978" y="0"/>
                  </a:lnTo>
                  <a:lnTo>
                    <a:pt x="556" y="0"/>
                  </a:lnTo>
                  <a:close/>
                  <a:moveTo>
                    <a:pt x="768" y="301"/>
                  </a:moveTo>
                  <a:lnTo>
                    <a:pt x="998" y="1048"/>
                  </a:lnTo>
                  <a:lnTo>
                    <a:pt x="536" y="1048"/>
                  </a:lnTo>
                  <a:lnTo>
                    <a:pt x="768" y="30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effectLst/>
                <a:uFillTx/>
                <a:latin typeface="Imperial Sans Text"/>
              </a:endParaRPr>
            </a:p>
          </p:txBody>
        </p:sp>
        <p:sp>
          <p:nvSpPr>
            <p:cNvPr id="251" name="Freeform 7"/>
            <p:cNvSpPr/>
            <p:nvPr/>
          </p:nvSpPr>
          <p:spPr>
            <a:xfrm>
              <a:off x="8028720" y="327960"/>
              <a:ext cx="834480" cy="1270800"/>
            </a:xfrm>
            <a:custGeom>
              <a:avLst/>
              <a:gdLst>
                <a:gd name="textAreaLeft" fmla="*/ 0 w 834480"/>
                <a:gd name="textAreaRight" fmla="*/ 835920 w 834480"/>
                <a:gd name="textAreaTop" fmla="*/ 0 h 1270800"/>
                <a:gd name="textAreaBottom" fmla="*/ 1272240 h 1270800"/>
              </a:gdLst>
              <a:ahLst/>
              <a:cxnLst/>
              <a:rect l="textAreaLeft" t="textAreaTop" r="textAreaRight" b="textAreaBottom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6" y="297"/>
                  </a:lnTo>
                  <a:lnTo>
                    <a:pt x="396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6" y="1397"/>
                  </a:lnTo>
                  <a:lnTo>
                    <a:pt x="716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effectLst/>
                <a:uFillTx/>
                <a:latin typeface="Imperial Sans Text"/>
              </a:endParaRPr>
            </a:p>
          </p:txBody>
        </p:sp>
        <p:sp>
          <p:nvSpPr>
            <p:cNvPr id="252" name="Freeform 8"/>
            <p:cNvSpPr/>
            <p:nvPr/>
          </p:nvSpPr>
          <p:spPr>
            <a:xfrm>
              <a:off x="6536160" y="327960"/>
              <a:ext cx="987840" cy="1270800"/>
            </a:xfrm>
            <a:custGeom>
              <a:avLst/>
              <a:gdLst>
                <a:gd name="textAreaLeft" fmla="*/ 0 w 987840"/>
                <a:gd name="textAreaRight" fmla="*/ 989280 w 987840"/>
                <a:gd name="textAreaTop" fmla="*/ 0 h 1270800"/>
                <a:gd name="textAreaBottom" fmla="*/ 1272240 h 1270800"/>
              </a:gdLst>
              <a:ahLst/>
              <a:cxnLst/>
              <a:rect l="textAreaLeft" t="textAreaTop" r="textAreaRight" b="textAreaBottom"/>
              <a:pathLst>
                <a:path w="932" h="1199">
                  <a:moveTo>
                    <a:pt x="884" y="372"/>
                  </a:moveTo>
                  <a:cubicBezTo>
                    <a:pt x="884" y="92"/>
                    <a:pt x="693" y="0"/>
                    <a:pt x="4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227" y="755"/>
                    <a:pt x="227" y="755"/>
                    <a:pt x="227" y="755"/>
                  </a:cubicBezTo>
                  <a:cubicBezTo>
                    <a:pt x="418" y="755"/>
                    <a:pt x="418" y="755"/>
                    <a:pt x="418" y="755"/>
                  </a:cubicBezTo>
                  <a:cubicBezTo>
                    <a:pt x="429" y="755"/>
                    <a:pt x="439" y="755"/>
                    <a:pt x="450" y="755"/>
                  </a:cubicBezTo>
                  <a:cubicBezTo>
                    <a:pt x="681" y="1199"/>
                    <a:pt x="681" y="1199"/>
                    <a:pt x="681" y="1199"/>
                  </a:cubicBezTo>
                  <a:cubicBezTo>
                    <a:pt x="932" y="1199"/>
                    <a:pt x="932" y="1199"/>
                    <a:pt x="932" y="1199"/>
                  </a:cubicBezTo>
                  <a:cubicBezTo>
                    <a:pt x="676" y="707"/>
                    <a:pt x="676" y="707"/>
                    <a:pt x="676" y="707"/>
                  </a:cubicBezTo>
                  <a:cubicBezTo>
                    <a:pt x="801" y="652"/>
                    <a:pt x="884" y="545"/>
                    <a:pt x="884" y="372"/>
                  </a:cubicBezTo>
                  <a:moveTo>
                    <a:pt x="645" y="372"/>
                  </a:moveTo>
                  <a:cubicBezTo>
                    <a:pt x="645" y="516"/>
                    <a:pt x="562" y="562"/>
                    <a:pt x="418" y="562"/>
                  </a:cubicBezTo>
                  <a:cubicBezTo>
                    <a:pt x="227" y="562"/>
                    <a:pt x="227" y="562"/>
                    <a:pt x="227" y="562"/>
                  </a:cubicBezTo>
                  <a:cubicBezTo>
                    <a:pt x="227" y="194"/>
                    <a:pt x="227" y="194"/>
                    <a:pt x="227" y="194"/>
                  </a:cubicBezTo>
                  <a:cubicBezTo>
                    <a:pt x="418" y="194"/>
                    <a:pt x="418" y="194"/>
                    <a:pt x="418" y="194"/>
                  </a:cubicBezTo>
                  <a:cubicBezTo>
                    <a:pt x="574" y="194"/>
                    <a:pt x="645" y="252"/>
                    <a:pt x="645" y="372"/>
                  </a:cubicBezTo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effectLst/>
                <a:uFillTx/>
                <a:latin typeface="Imperial Sans Text"/>
              </a:endParaRPr>
            </a:p>
          </p:txBody>
        </p:sp>
        <p:sp>
          <p:nvSpPr>
            <p:cNvPr id="253" name="Freeform 9"/>
            <p:cNvSpPr/>
            <p:nvPr/>
          </p:nvSpPr>
          <p:spPr>
            <a:xfrm>
              <a:off x="5113800" y="327960"/>
              <a:ext cx="823320" cy="1270800"/>
            </a:xfrm>
            <a:custGeom>
              <a:avLst/>
              <a:gdLst>
                <a:gd name="textAreaLeft" fmla="*/ 0 w 823320"/>
                <a:gd name="textAreaRight" fmla="*/ 824760 w 823320"/>
                <a:gd name="textAreaTop" fmla="*/ 0 h 1270800"/>
                <a:gd name="textAreaBottom" fmla="*/ 1272240 h 1270800"/>
              </a:gdLst>
              <a:ahLst/>
              <a:cxnLst/>
              <a:rect l="textAreaLeft" t="textAreaTop" r="textAreaRight" b="textAreaBottom"/>
              <a:pathLst>
                <a:path w="1098" h="1694">
                  <a:moveTo>
                    <a:pt x="0" y="0"/>
                  </a:moveTo>
                  <a:lnTo>
                    <a:pt x="0" y="1694"/>
                  </a:lnTo>
                  <a:lnTo>
                    <a:pt x="1098" y="1694"/>
                  </a:lnTo>
                  <a:lnTo>
                    <a:pt x="1098" y="1397"/>
                  </a:lnTo>
                  <a:lnTo>
                    <a:pt x="321" y="1397"/>
                  </a:lnTo>
                  <a:lnTo>
                    <a:pt x="321" y="973"/>
                  </a:lnTo>
                  <a:lnTo>
                    <a:pt x="1030" y="973"/>
                  </a:lnTo>
                  <a:lnTo>
                    <a:pt x="1030" y="687"/>
                  </a:lnTo>
                  <a:lnTo>
                    <a:pt x="321" y="687"/>
                  </a:lnTo>
                  <a:lnTo>
                    <a:pt x="321" y="297"/>
                  </a:lnTo>
                  <a:lnTo>
                    <a:pt x="1098" y="297"/>
                  </a:lnTo>
                  <a:lnTo>
                    <a:pt x="109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effectLst/>
                <a:uFillTx/>
                <a:latin typeface="Imperial Sans Text"/>
              </a:endParaRPr>
            </a:p>
          </p:txBody>
        </p:sp>
        <p:sp>
          <p:nvSpPr>
            <p:cNvPr id="254" name="Freeform 10"/>
            <p:cNvSpPr/>
            <p:nvPr/>
          </p:nvSpPr>
          <p:spPr>
            <a:xfrm>
              <a:off x="3695760" y="327960"/>
              <a:ext cx="911160" cy="1270800"/>
            </a:xfrm>
            <a:custGeom>
              <a:avLst/>
              <a:gdLst>
                <a:gd name="textAreaLeft" fmla="*/ 0 w 911160"/>
                <a:gd name="textAreaRight" fmla="*/ 912600 w 911160"/>
                <a:gd name="textAreaTop" fmla="*/ 0 h 1270800"/>
                <a:gd name="textAreaBottom" fmla="*/ 1272240 h 1270800"/>
              </a:gdLst>
              <a:ahLst/>
              <a:cxnLst/>
              <a:rect l="textAreaLeft" t="textAreaTop" r="textAreaRight" b="textAreaBottom"/>
              <a:pathLst>
                <a:path w="860" h="1199">
                  <a:moveTo>
                    <a:pt x="406" y="791"/>
                  </a:moveTo>
                  <a:cubicBezTo>
                    <a:pt x="227" y="791"/>
                    <a:pt x="227" y="791"/>
                    <a:pt x="227" y="791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06" y="0"/>
                    <a:pt x="406" y="0"/>
                    <a:pt x="406" y="0"/>
                  </a:cubicBezTo>
                  <a:cubicBezTo>
                    <a:pt x="661" y="0"/>
                    <a:pt x="860" y="116"/>
                    <a:pt x="860" y="396"/>
                  </a:cubicBezTo>
                  <a:cubicBezTo>
                    <a:pt x="860" y="671"/>
                    <a:pt x="659" y="791"/>
                    <a:pt x="406" y="791"/>
                  </a:cubicBezTo>
                  <a:moveTo>
                    <a:pt x="394" y="194"/>
                  </a:moveTo>
                  <a:cubicBezTo>
                    <a:pt x="227" y="194"/>
                    <a:pt x="227" y="194"/>
                    <a:pt x="227" y="194"/>
                  </a:cubicBezTo>
                  <a:cubicBezTo>
                    <a:pt x="227" y="598"/>
                    <a:pt x="227" y="598"/>
                    <a:pt x="227" y="598"/>
                  </a:cubicBezTo>
                  <a:cubicBezTo>
                    <a:pt x="394" y="598"/>
                    <a:pt x="394" y="598"/>
                    <a:pt x="394" y="598"/>
                  </a:cubicBezTo>
                  <a:cubicBezTo>
                    <a:pt x="525" y="598"/>
                    <a:pt x="621" y="534"/>
                    <a:pt x="621" y="396"/>
                  </a:cubicBezTo>
                  <a:cubicBezTo>
                    <a:pt x="621" y="252"/>
                    <a:pt x="525" y="194"/>
                    <a:pt x="394" y="194"/>
                  </a:cubicBezTo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effectLst/>
                <a:uFillTx/>
                <a:latin typeface="Imperial Sans Text"/>
              </a:endParaRPr>
            </a:p>
          </p:txBody>
        </p:sp>
        <p:sp>
          <p:nvSpPr>
            <p:cNvPr id="255" name="Freeform 11"/>
            <p:cNvSpPr/>
            <p:nvPr/>
          </p:nvSpPr>
          <p:spPr>
            <a:xfrm>
              <a:off x="1791000" y="327960"/>
              <a:ext cx="1290240" cy="1270800"/>
            </a:xfrm>
            <a:custGeom>
              <a:avLst/>
              <a:gdLst>
                <a:gd name="textAreaLeft" fmla="*/ 0 w 1290240"/>
                <a:gd name="textAreaRight" fmla="*/ 1291680 w 1290240"/>
                <a:gd name="textAreaTop" fmla="*/ 0 h 1270800"/>
                <a:gd name="textAreaBottom" fmla="*/ 1272240 h 1270800"/>
              </a:gdLst>
              <a:ahLst/>
              <a:cxnLst/>
              <a:rect l="textAreaLeft" t="textAreaTop" r="textAreaRight" b="textAreaBottom"/>
              <a:pathLst>
                <a:path w="1720" h="1694">
                  <a:moveTo>
                    <a:pt x="1265" y="0"/>
                  </a:moveTo>
                  <a:lnTo>
                    <a:pt x="860" y="996"/>
                  </a:lnTo>
                  <a:lnTo>
                    <a:pt x="456" y="0"/>
                  </a:lnTo>
                  <a:lnTo>
                    <a:pt x="0" y="0"/>
                  </a:lnTo>
                  <a:lnTo>
                    <a:pt x="0" y="1694"/>
                  </a:lnTo>
                  <a:lnTo>
                    <a:pt x="303" y="1694"/>
                  </a:lnTo>
                  <a:lnTo>
                    <a:pt x="303" y="428"/>
                  </a:lnTo>
                  <a:lnTo>
                    <a:pt x="692" y="1321"/>
                  </a:lnTo>
                  <a:lnTo>
                    <a:pt x="709" y="1321"/>
                  </a:lnTo>
                  <a:lnTo>
                    <a:pt x="1012" y="1321"/>
                  </a:lnTo>
                  <a:lnTo>
                    <a:pt x="1029" y="1321"/>
                  </a:lnTo>
                  <a:lnTo>
                    <a:pt x="1416" y="428"/>
                  </a:lnTo>
                  <a:lnTo>
                    <a:pt x="1416" y="1694"/>
                  </a:lnTo>
                  <a:lnTo>
                    <a:pt x="1720" y="1694"/>
                  </a:lnTo>
                  <a:lnTo>
                    <a:pt x="1720" y="0"/>
                  </a:lnTo>
                  <a:lnTo>
                    <a:pt x="126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effectLst/>
                <a:uFillTx/>
                <a:latin typeface="Imperial Sans Text"/>
              </a:endParaRPr>
            </a:p>
          </p:txBody>
        </p:sp>
        <p:sp>
          <p:nvSpPr>
            <p:cNvPr id="256" name="Freeform 12"/>
            <p:cNvSpPr/>
            <p:nvPr/>
          </p:nvSpPr>
          <p:spPr>
            <a:xfrm>
              <a:off x="330120" y="327960"/>
              <a:ext cx="834480" cy="1270800"/>
            </a:xfrm>
            <a:custGeom>
              <a:avLst/>
              <a:gdLst>
                <a:gd name="textAreaLeft" fmla="*/ 0 w 834480"/>
                <a:gd name="textAreaRight" fmla="*/ 835920 w 834480"/>
                <a:gd name="textAreaTop" fmla="*/ 0 h 1270800"/>
                <a:gd name="textAreaBottom" fmla="*/ 1272240 h 1270800"/>
              </a:gdLst>
              <a:ahLst/>
              <a:cxnLst/>
              <a:rect l="textAreaLeft" t="textAreaTop" r="textAreaRight" b="textAreaBottom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7" y="297"/>
                  </a:lnTo>
                  <a:lnTo>
                    <a:pt x="397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7" y="1397"/>
                  </a:lnTo>
                  <a:lnTo>
                    <a:pt x="717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effectLst/>
                <a:uFillTx/>
                <a:latin typeface="Imperial Sans Text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6"/>
          <p:cNvSpPr/>
          <p:nvPr/>
        </p:nvSpPr>
        <p:spPr>
          <a:xfrm>
            <a:off x="326160" y="6393600"/>
            <a:ext cx="1416240" cy="13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effectLst/>
                <a:uFillTx/>
                <a:latin typeface="Imperial Sans Text Semibold"/>
              </a:rPr>
              <a:t>Imperial College London</a:t>
            </a:r>
            <a:endParaRPr b="0" lang="en-US" sz="8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5" name="PlaceHolder 1"/>
          <p:cNvSpPr>
            <a:spLocks noGrp="1"/>
          </p:cNvSpPr>
          <p:nvPr>
            <p:ph type="ftr" idx="10"/>
          </p:nvPr>
        </p:nvSpPr>
        <p:spPr>
          <a:xfrm>
            <a:off x="1965240" y="6393600"/>
            <a:ext cx="3422160" cy="13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rPr>
              <a:t> </a:t>
            </a:r>
            <a:endParaRPr b="0" lang="en-US" sz="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sldNum" idx="11"/>
          </p:nvPr>
        </p:nvSpPr>
        <p:spPr>
          <a:xfrm>
            <a:off x="5936760" y="6393600"/>
            <a:ext cx="317160" cy="13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0DAB3D13-743F-43A9-8AC4-0F05C0E16E0B}" type="slidenum">
              <a:rPr b="1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rPr>
              <a:t>1</a:t>
            </a:fld>
            <a:endParaRPr b="0" lang="en-US" sz="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dt" idx="12"/>
          </p:nvPr>
        </p:nvSpPr>
        <p:spPr>
          <a:xfrm>
            <a:off x="10641240" y="6393600"/>
            <a:ext cx="1232280" cy="13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5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TextBox 6" hidden="1"/>
          <p:cNvSpPr/>
          <p:nvPr/>
        </p:nvSpPr>
        <p:spPr>
          <a:xfrm>
            <a:off x="326160" y="6393600"/>
            <a:ext cx="1416240" cy="13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effectLst/>
                <a:uFillTx/>
                <a:latin typeface="Imperial Sans Text Semibold"/>
              </a:rPr>
              <a:t>Imperial College London</a:t>
            </a:r>
            <a:endParaRPr b="0" lang="en-US" sz="8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258" name="Group 4"/>
          <p:cNvGrpSpPr/>
          <p:nvPr/>
        </p:nvGrpSpPr>
        <p:grpSpPr>
          <a:xfrm>
            <a:off x="330120" y="327960"/>
            <a:ext cx="3971520" cy="436680"/>
            <a:chOff x="330120" y="327960"/>
            <a:chExt cx="3971520" cy="436680"/>
          </a:xfrm>
        </p:grpSpPr>
        <p:sp>
          <p:nvSpPr>
            <p:cNvPr id="259" name="Freeform 5"/>
            <p:cNvSpPr/>
            <p:nvPr/>
          </p:nvSpPr>
          <p:spPr>
            <a:xfrm>
              <a:off x="4018680" y="327960"/>
              <a:ext cx="282960" cy="436680"/>
            </a:xfrm>
            <a:custGeom>
              <a:avLst/>
              <a:gdLst>
                <a:gd name="textAreaLeft" fmla="*/ 0 w 282960"/>
                <a:gd name="textAreaRight" fmla="*/ 284400 w 282960"/>
                <a:gd name="textAreaTop" fmla="*/ 0 h 436680"/>
                <a:gd name="textAreaBottom" fmla="*/ 438120 h 436680"/>
              </a:gdLst>
              <a:ahLst/>
              <a:cxnLst/>
              <a:rect l="textAreaLeft" t="textAreaTop" r="textAreaRight" b="textAreaBottom"/>
              <a:pathLst>
                <a:path w="1099" h="1694">
                  <a:moveTo>
                    <a:pt x="0" y="0"/>
                  </a:moveTo>
                  <a:lnTo>
                    <a:pt x="0" y="1694"/>
                  </a:lnTo>
                  <a:lnTo>
                    <a:pt x="1099" y="1694"/>
                  </a:lnTo>
                  <a:lnTo>
                    <a:pt x="1099" y="1397"/>
                  </a:lnTo>
                  <a:lnTo>
                    <a:pt x="319" y="1397"/>
                  </a:lnTo>
                  <a:lnTo>
                    <a:pt x="31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effectLst/>
                <a:uFillTx/>
                <a:latin typeface="Imperial Sans Text"/>
              </a:endParaRPr>
            </a:p>
          </p:txBody>
        </p:sp>
        <p:sp>
          <p:nvSpPr>
            <p:cNvPr id="260" name="Freeform 6"/>
            <p:cNvSpPr/>
            <p:nvPr/>
          </p:nvSpPr>
          <p:spPr>
            <a:xfrm>
              <a:off x="3434400" y="327960"/>
              <a:ext cx="395640" cy="436680"/>
            </a:xfrm>
            <a:custGeom>
              <a:avLst/>
              <a:gdLst>
                <a:gd name="textAreaLeft" fmla="*/ 0 w 395640"/>
                <a:gd name="textAreaRight" fmla="*/ 397080 w 395640"/>
                <a:gd name="textAreaTop" fmla="*/ 0 h 436680"/>
                <a:gd name="textAreaBottom" fmla="*/ 438120 h 436680"/>
              </a:gdLst>
              <a:ahLst/>
              <a:cxnLst/>
              <a:rect l="textAreaLeft" t="textAreaTop" r="textAreaRight" b="textAreaBottom"/>
              <a:pathLst>
                <a:path w="1535" h="1694">
                  <a:moveTo>
                    <a:pt x="556" y="0"/>
                  </a:moveTo>
                  <a:lnTo>
                    <a:pt x="0" y="1694"/>
                  </a:lnTo>
                  <a:lnTo>
                    <a:pt x="337" y="1694"/>
                  </a:lnTo>
                  <a:lnTo>
                    <a:pt x="453" y="1321"/>
                  </a:lnTo>
                  <a:lnTo>
                    <a:pt x="1083" y="1321"/>
                  </a:lnTo>
                  <a:lnTo>
                    <a:pt x="1197" y="1694"/>
                  </a:lnTo>
                  <a:lnTo>
                    <a:pt x="1535" y="1694"/>
                  </a:lnTo>
                  <a:lnTo>
                    <a:pt x="978" y="0"/>
                  </a:lnTo>
                  <a:lnTo>
                    <a:pt x="556" y="0"/>
                  </a:lnTo>
                  <a:close/>
                  <a:moveTo>
                    <a:pt x="768" y="301"/>
                  </a:moveTo>
                  <a:lnTo>
                    <a:pt x="998" y="1048"/>
                  </a:lnTo>
                  <a:lnTo>
                    <a:pt x="536" y="1048"/>
                  </a:lnTo>
                  <a:lnTo>
                    <a:pt x="768" y="30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effectLst/>
                <a:uFillTx/>
                <a:latin typeface="Imperial Sans Text"/>
              </a:endParaRPr>
            </a:p>
          </p:txBody>
        </p:sp>
        <p:sp>
          <p:nvSpPr>
            <p:cNvPr id="261" name="Freeform 7"/>
            <p:cNvSpPr/>
            <p:nvPr/>
          </p:nvSpPr>
          <p:spPr>
            <a:xfrm>
              <a:off x="2981160" y="327960"/>
              <a:ext cx="286560" cy="436680"/>
            </a:xfrm>
            <a:custGeom>
              <a:avLst/>
              <a:gdLst>
                <a:gd name="textAreaLeft" fmla="*/ 0 w 286560"/>
                <a:gd name="textAreaRight" fmla="*/ 288000 w 286560"/>
                <a:gd name="textAreaTop" fmla="*/ 0 h 436680"/>
                <a:gd name="textAreaBottom" fmla="*/ 438120 h 436680"/>
              </a:gdLst>
              <a:ahLst/>
              <a:cxnLst/>
              <a:rect l="textAreaLeft" t="textAreaTop" r="textAreaRight" b="textAreaBottom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6" y="297"/>
                  </a:lnTo>
                  <a:lnTo>
                    <a:pt x="396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6" y="1397"/>
                  </a:lnTo>
                  <a:lnTo>
                    <a:pt x="716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effectLst/>
                <a:uFillTx/>
                <a:latin typeface="Imperial Sans Text"/>
              </a:endParaRPr>
            </a:p>
          </p:txBody>
        </p:sp>
        <p:sp>
          <p:nvSpPr>
            <p:cNvPr id="262" name="Freeform 8"/>
            <p:cNvSpPr/>
            <p:nvPr/>
          </p:nvSpPr>
          <p:spPr>
            <a:xfrm>
              <a:off x="2467440" y="327960"/>
              <a:ext cx="339120" cy="436680"/>
            </a:xfrm>
            <a:custGeom>
              <a:avLst/>
              <a:gdLst>
                <a:gd name="textAreaLeft" fmla="*/ 0 w 339120"/>
                <a:gd name="textAreaRight" fmla="*/ 340560 w 339120"/>
                <a:gd name="textAreaTop" fmla="*/ 0 h 436680"/>
                <a:gd name="textAreaBottom" fmla="*/ 438120 h 436680"/>
              </a:gdLst>
              <a:ahLst/>
              <a:cxnLst/>
              <a:rect l="textAreaLeft" t="textAreaTop" r="textAreaRight" b="textAreaBottom"/>
              <a:pathLst>
                <a:path w="932" h="1199">
                  <a:moveTo>
                    <a:pt x="884" y="372"/>
                  </a:moveTo>
                  <a:cubicBezTo>
                    <a:pt x="884" y="92"/>
                    <a:pt x="693" y="0"/>
                    <a:pt x="4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227" y="755"/>
                    <a:pt x="227" y="755"/>
                    <a:pt x="227" y="755"/>
                  </a:cubicBezTo>
                  <a:cubicBezTo>
                    <a:pt x="418" y="755"/>
                    <a:pt x="418" y="755"/>
                    <a:pt x="418" y="755"/>
                  </a:cubicBezTo>
                  <a:cubicBezTo>
                    <a:pt x="429" y="755"/>
                    <a:pt x="439" y="755"/>
                    <a:pt x="450" y="755"/>
                  </a:cubicBezTo>
                  <a:cubicBezTo>
                    <a:pt x="681" y="1199"/>
                    <a:pt x="681" y="1199"/>
                    <a:pt x="681" y="1199"/>
                  </a:cubicBezTo>
                  <a:cubicBezTo>
                    <a:pt x="932" y="1199"/>
                    <a:pt x="932" y="1199"/>
                    <a:pt x="932" y="1199"/>
                  </a:cubicBezTo>
                  <a:cubicBezTo>
                    <a:pt x="676" y="707"/>
                    <a:pt x="676" y="707"/>
                    <a:pt x="676" y="707"/>
                  </a:cubicBezTo>
                  <a:cubicBezTo>
                    <a:pt x="801" y="652"/>
                    <a:pt x="884" y="545"/>
                    <a:pt x="884" y="372"/>
                  </a:cubicBezTo>
                  <a:moveTo>
                    <a:pt x="645" y="372"/>
                  </a:moveTo>
                  <a:cubicBezTo>
                    <a:pt x="645" y="516"/>
                    <a:pt x="562" y="562"/>
                    <a:pt x="418" y="562"/>
                  </a:cubicBezTo>
                  <a:cubicBezTo>
                    <a:pt x="227" y="562"/>
                    <a:pt x="227" y="562"/>
                    <a:pt x="227" y="562"/>
                  </a:cubicBezTo>
                  <a:cubicBezTo>
                    <a:pt x="227" y="194"/>
                    <a:pt x="227" y="194"/>
                    <a:pt x="227" y="194"/>
                  </a:cubicBezTo>
                  <a:cubicBezTo>
                    <a:pt x="418" y="194"/>
                    <a:pt x="418" y="194"/>
                    <a:pt x="418" y="194"/>
                  </a:cubicBezTo>
                  <a:cubicBezTo>
                    <a:pt x="574" y="194"/>
                    <a:pt x="645" y="252"/>
                    <a:pt x="645" y="372"/>
                  </a:cubicBezTo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effectLst/>
                <a:uFillTx/>
                <a:latin typeface="Imperial Sans Text"/>
              </a:endParaRPr>
            </a:p>
          </p:txBody>
        </p:sp>
        <p:sp>
          <p:nvSpPr>
            <p:cNvPr id="263" name="Freeform 9"/>
            <p:cNvSpPr/>
            <p:nvPr/>
          </p:nvSpPr>
          <p:spPr>
            <a:xfrm>
              <a:off x="1977480" y="327960"/>
              <a:ext cx="282600" cy="436680"/>
            </a:xfrm>
            <a:custGeom>
              <a:avLst/>
              <a:gdLst>
                <a:gd name="textAreaLeft" fmla="*/ 0 w 282600"/>
                <a:gd name="textAreaRight" fmla="*/ 284040 w 282600"/>
                <a:gd name="textAreaTop" fmla="*/ 0 h 436680"/>
                <a:gd name="textAreaBottom" fmla="*/ 438120 h 436680"/>
              </a:gdLst>
              <a:ahLst/>
              <a:cxnLst/>
              <a:rect l="textAreaLeft" t="textAreaTop" r="textAreaRight" b="textAreaBottom"/>
              <a:pathLst>
                <a:path w="1098" h="1694">
                  <a:moveTo>
                    <a:pt x="0" y="0"/>
                  </a:moveTo>
                  <a:lnTo>
                    <a:pt x="0" y="1694"/>
                  </a:lnTo>
                  <a:lnTo>
                    <a:pt x="1098" y="1694"/>
                  </a:lnTo>
                  <a:lnTo>
                    <a:pt x="1098" y="1397"/>
                  </a:lnTo>
                  <a:lnTo>
                    <a:pt x="321" y="1397"/>
                  </a:lnTo>
                  <a:lnTo>
                    <a:pt x="321" y="973"/>
                  </a:lnTo>
                  <a:lnTo>
                    <a:pt x="1030" y="973"/>
                  </a:lnTo>
                  <a:lnTo>
                    <a:pt x="1030" y="687"/>
                  </a:lnTo>
                  <a:lnTo>
                    <a:pt x="321" y="687"/>
                  </a:lnTo>
                  <a:lnTo>
                    <a:pt x="321" y="297"/>
                  </a:lnTo>
                  <a:lnTo>
                    <a:pt x="1098" y="297"/>
                  </a:lnTo>
                  <a:lnTo>
                    <a:pt x="109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effectLst/>
                <a:uFillTx/>
                <a:latin typeface="Imperial Sans Text"/>
              </a:endParaRPr>
            </a:p>
          </p:txBody>
        </p:sp>
        <p:sp>
          <p:nvSpPr>
            <p:cNvPr id="264" name="Freeform 10"/>
            <p:cNvSpPr/>
            <p:nvPr/>
          </p:nvSpPr>
          <p:spPr>
            <a:xfrm>
              <a:off x="1489320" y="327960"/>
              <a:ext cx="312840" cy="436680"/>
            </a:xfrm>
            <a:custGeom>
              <a:avLst/>
              <a:gdLst>
                <a:gd name="textAreaLeft" fmla="*/ 0 w 312840"/>
                <a:gd name="textAreaRight" fmla="*/ 314280 w 312840"/>
                <a:gd name="textAreaTop" fmla="*/ 0 h 436680"/>
                <a:gd name="textAreaBottom" fmla="*/ 438120 h 436680"/>
              </a:gdLst>
              <a:ahLst/>
              <a:cxnLst/>
              <a:rect l="textAreaLeft" t="textAreaTop" r="textAreaRight" b="textAreaBottom"/>
              <a:pathLst>
                <a:path w="860" h="1199">
                  <a:moveTo>
                    <a:pt x="406" y="791"/>
                  </a:moveTo>
                  <a:cubicBezTo>
                    <a:pt x="227" y="791"/>
                    <a:pt x="227" y="791"/>
                    <a:pt x="227" y="791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06" y="0"/>
                    <a:pt x="406" y="0"/>
                    <a:pt x="406" y="0"/>
                  </a:cubicBezTo>
                  <a:cubicBezTo>
                    <a:pt x="661" y="0"/>
                    <a:pt x="860" y="116"/>
                    <a:pt x="860" y="396"/>
                  </a:cubicBezTo>
                  <a:cubicBezTo>
                    <a:pt x="860" y="671"/>
                    <a:pt x="659" y="791"/>
                    <a:pt x="406" y="791"/>
                  </a:cubicBezTo>
                  <a:moveTo>
                    <a:pt x="394" y="194"/>
                  </a:moveTo>
                  <a:cubicBezTo>
                    <a:pt x="227" y="194"/>
                    <a:pt x="227" y="194"/>
                    <a:pt x="227" y="194"/>
                  </a:cubicBezTo>
                  <a:cubicBezTo>
                    <a:pt x="227" y="598"/>
                    <a:pt x="227" y="598"/>
                    <a:pt x="227" y="598"/>
                  </a:cubicBezTo>
                  <a:cubicBezTo>
                    <a:pt x="394" y="598"/>
                    <a:pt x="394" y="598"/>
                    <a:pt x="394" y="598"/>
                  </a:cubicBezTo>
                  <a:cubicBezTo>
                    <a:pt x="525" y="598"/>
                    <a:pt x="621" y="534"/>
                    <a:pt x="621" y="396"/>
                  </a:cubicBezTo>
                  <a:cubicBezTo>
                    <a:pt x="621" y="252"/>
                    <a:pt x="525" y="194"/>
                    <a:pt x="394" y="194"/>
                  </a:cubicBezTo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effectLst/>
                <a:uFillTx/>
                <a:latin typeface="Imperial Sans Text"/>
              </a:endParaRPr>
            </a:p>
          </p:txBody>
        </p:sp>
        <p:sp>
          <p:nvSpPr>
            <p:cNvPr id="265" name="Freeform 11"/>
            <p:cNvSpPr/>
            <p:nvPr/>
          </p:nvSpPr>
          <p:spPr>
            <a:xfrm>
              <a:off x="833400" y="327960"/>
              <a:ext cx="443520" cy="436680"/>
            </a:xfrm>
            <a:custGeom>
              <a:avLst/>
              <a:gdLst>
                <a:gd name="textAreaLeft" fmla="*/ 0 w 443520"/>
                <a:gd name="textAreaRight" fmla="*/ 444960 w 443520"/>
                <a:gd name="textAreaTop" fmla="*/ 0 h 436680"/>
                <a:gd name="textAreaBottom" fmla="*/ 438120 h 436680"/>
              </a:gdLst>
              <a:ahLst/>
              <a:cxnLst/>
              <a:rect l="textAreaLeft" t="textAreaTop" r="textAreaRight" b="textAreaBottom"/>
              <a:pathLst>
                <a:path w="1720" h="1694">
                  <a:moveTo>
                    <a:pt x="1265" y="0"/>
                  </a:moveTo>
                  <a:lnTo>
                    <a:pt x="860" y="996"/>
                  </a:lnTo>
                  <a:lnTo>
                    <a:pt x="456" y="0"/>
                  </a:lnTo>
                  <a:lnTo>
                    <a:pt x="0" y="0"/>
                  </a:lnTo>
                  <a:lnTo>
                    <a:pt x="0" y="1694"/>
                  </a:lnTo>
                  <a:lnTo>
                    <a:pt x="303" y="1694"/>
                  </a:lnTo>
                  <a:lnTo>
                    <a:pt x="303" y="428"/>
                  </a:lnTo>
                  <a:lnTo>
                    <a:pt x="692" y="1321"/>
                  </a:lnTo>
                  <a:lnTo>
                    <a:pt x="709" y="1321"/>
                  </a:lnTo>
                  <a:lnTo>
                    <a:pt x="1012" y="1321"/>
                  </a:lnTo>
                  <a:lnTo>
                    <a:pt x="1029" y="1321"/>
                  </a:lnTo>
                  <a:lnTo>
                    <a:pt x="1416" y="428"/>
                  </a:lnTo>
                  <a:lnTo>
                    <a:pt x="1416" y="1694"/>
                  </a:lnTo>
                  <a:lnTo>
                    <a:pt x="1720" y="1694"/>
                  </a:lnTo>
                  <a:lnTo>
                    <a:pt x="1720" y="0"/>
                  </a:lnTo>
                  <a:lnTo>
                    <a:pt x="1265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effectLst/>
                <a:uFillTx/>
                <a:latin typeface="Imperial Sans Text"/>
              </a:endParaRPr>
            </a:p>
          </p:txBody>
        </p:sp>
        <p:sp>
          <p:nvSpPr>
            <p:cNvPr id="266" name="Freeform 12"/>
            <p:cNvSpPr/>
            <p:nvPr/>
          </p:nvSpPr>
          <p:spPr>
            <a:xfrm>
              <a:off x="330120" y="327960"/>
              <a:ext cx="286560" cy="436680"/>
            </a:xfrm>
            <a:custGeom>
              <a:avLst/>
              <a:gdLst>
                <a:gd name="textAreaLeft" fmla="*/ 0 w 286560"/>
                <a:gd name="textAreaRight" fmla="*/ 288000 w 286560"/>
                <a:gd name="textAreaTop" fmla="*/ 0 h 436680"/>
                <a:gd name="textAreaBottom" fmla="*/ 438120 h 436680"/>
              </a:gdLst>
              <a:ahLst/>
              <a:cxnLst/>
              <a:rect l="textAreaLeft" t="textAreaTop" r="textAreaRight" b="textAreaBottom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7" y="297"/>
                  </a:lnTo>
                  <a:lnTo>
                    <a:pt x="397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7" y="1397"/>
                  </a:lnTo>
                  <a:lnTo>
                    <a:pt x="717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effectLst/>
                <a:uFillTx/>
                <a:latin typeface="Imperial Sans Text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7" r:id="rId2"/>
  </p:sldLayoutIdLst>
</p:sldMaster>
</file>

<file path=ppt/slideMasters/slideMaster5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TextBox 6" hidden="1"/>
          <p:cNvSpPr/>
          <p:nvPr/>
        </p:nvSpPr>
        <p:spPr>
          <a:xfrm>
            <a:off x="326160" y="6393600"/>
            <a:ext cx="1416240" cy="13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effectLst/>
                <a:uFillTx/>
                <a:latin typeface="Imperial Sans Text Semibold"/>
              </a:rPr>
              <a:t>Imperial College London</a:t>
            </a:r>
            <a:endParaRPr b="0" lang="en-US" sz="8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268" name="Group 4"/>
          <p:cNvGrpSpPr/>
          <p:nvPr/>
        </p:nvGrpSpPr>
        <p:grpSpPr>
          <a:xfrm>
            <a:off x="330120" y="327960"/>
            <a:ext cx="3971520" cy="436680"/>
            <a:chOff x="330120" y="327960"/>
            <a:chExt cx="3971520" cy="436680"/>
          </a:xfrm>
        </p:grpSpPr>
        <p:sp>
          <p:nvSpPr>
            <p:cNvPr id="269" name="Freeform 5"/>
            <p:cNvSpPr/>
            <p:nvPr/>
          </p:nvSpPr>
          <p:spPr>
            <a:xfrm>
              <a:off x="4018680" y="327960"/>
              <a:ext cx="282960" cy="436680"/>
            </a:xfrm>
            <a:custGeom>
              <a:avLst/>
              <a:gdLst>
                <a:gd name="textAreaLeft" fmla="*/ 0 w 282960"/>
                <a:gd name="textAreaRight" fmla="*/ 284400 w 282960"/>
                <a:gd name="textAreaTop" fmla="*/ 0 h 436680"/>
                <a:gd name="textAreaBottom" fmla="*/ 438120 h 436680"/>
              </a:gdLst>
              <a:ahLst/>
              <a:cxnLst/>
              <a:rect l="textAreaLeft" t="textAreaTop" r="textAreaRight" b="textAreaBottom"/>
              <a:pathLst>
                <a:path w="1099" h="1694">
                  <a:moveTo>
                    <a:pt x="0" y="0"/>
                  </a:moveTo>
                  <a:lnTo>
                    <a:pt x="0" y="1694"/>
                  </a:lnTo>
                  <a:lnTo>
                    <a:pt x="1099" y="1694"/>
                  </a:lnTo>
                  <a:lnTo>
                    <a:pt x="1099" y="1397"/>
                  </a:lnTo>
                  <a:lnTo>
                    <a:pt x="319" y="1397"/>
                  </a:lnTo>
                  <a:lnTo>
                    <a:pt x="31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effectLst/>
                <a:uFillTx/>
                <a:latin typeface="Imperial Sans Text"/>
              </a:endParaRPr>
            </a:p>
          </p:txBody>
        </p:sp>
        <p:sp>
          <p:nvSpPr>
            <p:cNvPr id="270" name="Freeform 6"/>
            <p:cNvSpPr/>
            <p:nvPr/>
          </p:nvSpPr>
          <p:spPr>
            <a:xfrm>
              <a:off x="3434400" y="327960"/>
              <a:ext cx="395640" cy="436680"/>
            </a:xfrm>
            <a:custGeom>
              <a:avLst/>
              <a:gdLst>
                <a:gd name="textAreaLeft" fmla="*/ 0 w 395640"/>
                <a:gd name="textAreaRight" fmla="*/ 397080 w 395640"/>
                <a:gd name="textAreaTop" fmla="*/ 0 h 436680"/>
                <a:gd name="textAreaBottom" fmla="*/ 438120 h 436680"/>
              </a:gdLst>
              <a:ahLst/>
              <a:cxnLst/>
              <a:rect l="textAreaLeft" t="textAreaTop" r="textAreaRight" b="textAreaBottom"/>
              <a:pathLst>
                <a:path w="1535" h="1694">
                  <a:moveTo>
                    <a:pt x="556" y="0"/>
                  </a:moveTo>
                  <a:lnTo>
                    <a:pt x="0" y="1694"/>
                  </a:lnTo>
                  <a:lnTo>
                    <a:pt x="337" y="1694"/>
                  </a:lnTo>
                  <a:lnTo>
                    <a:pt x="453" y="1321"/>
                  </a:lnTo>
                  <a:lnTo>
                    <a:pt x="1083" y="1321"/>
                  </a:lnTo>
                  <a:lnTo>
                    <a:pt x="1197" y="1694"/>
                  </a:lnTo>
                  <a:lnTo>
                    <a:pt x="1535" y="1694"/>
                  </a:lnTo>
                  <a:lnTo>
                    <a:pt x="978" y="0"/>
                  </a:lnTo>
                  <a:lnTo>
                    <a:pt x="556" y="0"/>
                  </a:lnTo>
                  <a:close/>
                  <a:moveTo>
                    <a:pt x="768" y="301"/>
                  </a:moveTo>
                  <a:lnTo>
                    <a:pt x="998" y="1048"/>
                  </a:lnTo>
                  <a:lnTo>
                    <a:pt x="536" y="1048"/>
                  </a:lnTo>
                  <a:lnTo>
                    <a:pt x="768" y="30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effectLst/>
                <a:uFillTx/>
                <a:latin typeface="Imperial Sans Text"/>
              </a:endParaRPr>
            </a:p>
          </p:txBody>
        </p:sp>
        <p:sp>
          <p:nvSpPr>
            <p:cNvPr id="271" name="Freeform 7"/>
            <p:cNvSpPr/>
            <p:nvPr/>
          </p:nvSpPr>
          <p:spPr>
            <a:xfrm>
              <a:off x="2981160" y="327960"/>
              <a:ext cx="286560" cy="436680"/>
            </a:xfrm>
            <a:custGeom>
              <a:avLst/>
              <a:gdLst>
                <a:gd name="textAreaLeft" fmla="*/ 0 w 286560"/>
                <a:gd name="textAreaRight" fmla="*/ 288000 w 286560"/>
                <a:gd name="textAreaTop" fmla="*/ 0 h 436680"/>
                <a:gd name="textAreaBottom" fmla="*/ 438120 h 436680"/>
              </a:gdLst>
              <a:ahLst/>
              <a:cxnLst/>
              <a:rect l="textAreaLeft" t="textAreaTop" r="textAreaRight" b="textAreaBottom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6" y="297"/>
                  </a:lnTo>
                  <a:lnTo>
                    <a:pt x="396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6" y="1397"/>
                  </a:lnTo>
                  <a:lnTo>
                    <a:pt x="716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effectLst/>
                <a:uFillTx/>
                <a:latin typeface="Imperial Sans Text"/>
              </a:endParaRPr>
            </a:p>
          </p:txBody>
        </p:sp>
        <p:sp>
          <p:nvSpPr>
            <p:cNvPr id="272" name="Freeform 8"/>
            <p:cNvSpPr/>
            <p:nvPr/>
          </p:nvSpPr>
          <p:spPr>
            <a:xfrm>
              <a:off x="2467440" y="327960"/>
              <a:ext cx="339120" cy="436680"/>
            </a:xfrm>
            <a:custGeom>
              <a:avLst/>
              <a:gdLst>
                <a:gd name="textAreaLeft" fmla="*/ 0 w 339120"/>
                <a:gd name="textAreaRight" fmla="*/ 340560 w 339120"/>
                <a:gd name="textAreaTop" fmla="*/ 0 h 436680"/>
                <a:gd name="textAreaBottom" fmla="*/ 438120 h 436680"/>
              </a:gdLst>
              <a:ahLst/>
              <a:cxnLst/>
              <a:rect l="textAreaLeft" t="textAreaTop" r="textAreaRight" b="textAreaBottom"/>
              <a:pathLst>
                <a:path w="932" h="1199">
                  <a:moveTo>
                    <a:pt x="884" y="372"/>
                  </a:moveTo>
                  <a:cubicBezTo>
                    <a:pt x="884" y="92"/>
                    <a:pt x="693" y="0"/>
                    <a:pt x="4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227" y="755"/>
                    <a:pt x="227" y="755"/>
                    <a:pt x="227" y="755"/>
                  </a:cubicBezTo>
                  <a:cubicBezTo>
                    <a:pt x="418" y="755"/>
                    <a:pt x="418" y="755"/>
                    <a:pt x="418" y="755"/>
                  </a:cubicBezTo>
                  <a:cubicBezTo>
                    <a:pt x="429" y="755"/>
                    <a:pt x="439" y="755"/>
                    <a:pt x="450" y="755"/>
                  </a:cubicBezTo>
                  <a:cubicBezTo>
                    <a:pt x="681" y="1199"/>
                    <a:pt x="681" y="1199"/>
                    <a:pt x="681" y="1199"/>
                  </a:cubicBezTo>
                  <a:cubicBezTo>
                    <a:pt x="932" y="1199"/>
                    <a:pt x="932" y="1199"/>
                    <a:pt x="932" y="1199"/>
                  </a:cubicBezTo>
                  <a:cubicBezTo>
                    <a:pt x="676" y="707"/>
                    <a:pt x="676" y="707"/>
                    <a:pt x="676" y="707"/>
                  </a:cubicBezTo>
                  <a:cubicBezTo>
                    <a:pt x="801" y="652"/>
                    <a:pt x="884" y="545"/>
                    <a:pt x="884" y="372"/>
                  </a:cubicBezTo>
                  <a:moveTo>
                    <a:pt x="645" y="372"/>
                  </a:moveTo>
                  <a:cubicBezTo>
                    <a:pt x="645" y="516"/>
                    <a:pt x="562" y="562"/>
                    <a:pt x="418" y="562"/>
                  </a:cubicBezTo>
                  <a:cubicBezTo>
                    <a:pt x="227" y="562"/>
                    <a:pt x="227" y="562"/>
                    <a:pt x="227" y="562"/>
                  </a:cubicBezTo>
                  <a:cubicBezTo>
                    <a:pt x="227" y="194"/>
                    <a:pt x="227" y="194"/>
                    <a:pt x="227" y="194"/>
                  </a:cubicBezTo>
                  <a:cubicBezTo>
                    <a:pt x="418" y="194"/>
                    <a:pt x="418" y="194"/>
                    <a:pt x="418" y="194"/>
                  </a:cubicBezTo>
                  <a:cubicBezTo>
                    <a:pt x="574" y="194"/>
                    <a:pt x="645" y="252"/>
                    <a:pt x="645" y="372"/>
                  </a:cubicBezTo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effectLst/>
                <a:uFillTx/>
                <a:latin typeface="Imperial Sans Text"/>
              </a:endParaRPr>
            </a:p>
          </p:txBody>
        </p:sp>
        <p:sp>
          <p:nvSpPr>
            <p:cNvPr id="273" name="Freeform 9"/>
            <p:cNvSpPr/>
            <p:nvPr/>
          </p:nvSpPr>
          <p:spPr>
            <a:xfrm>
              <a:off x="1977480" y="327960"/>
              <a:ext cx="282600" cy="436680"/>
            </a:xfrm>
            <a:custGeom>
              <a:avLst/>
              <a:gdLst>
                <a:gd name="textAreaLeft" fmla="*/ 0 w 282600"/>
                <a:gd name="textAreaRight" fmla="*/ 284040 w 282600"/>
                <a:gd name="textAreaTop" fmla="*/ 0 h 436680"/>
                <a:gd name="textAreaBottom" fmla="*/ 438120 h 436680"/>
              </a:gdLst>
              <a:ahLst/>
              <a:cxnLst/>
              <a:rect l="textAreaLeft" t="textAreaTop" r="textAreaRight" b="textAreaBottom"/>
              <a:pathLst>
                <a:path w="1098" h="1694">
                  <a:moveTo>
                    <a:pt x="0" y="0"/>
                  </a:moveTo>
                  <a:lnTo>
                    <a:pt x="0" y="1694"/>
                  </a:lnTo>
                  <a:lnTo>
                    <a:pt x="1098" y="1694"/>
                  </a:lnTo>
                  <a:lnTo>
                    <a:pt x="1098" y="1397"/>
                  </a:lnTo>
                  <a:lnTo>
                    <a:pt x="321" y="1397"/>
                  </a:lnTo>
                  <a:lnTo>
                    <a:pt x="321" y="973"/>
                  </a:lnTo>
                  <a:lnTo>
                    <a:pt x="1030" y="973"/>
                  </a:lnTo>
                  <a:lnTo>
                    <a:pt x="1030" y="687"/>
                  </a:lnTo>
                  <a:lnTo>
                    <a:pt x="321" y="687"/>
                  </a:lnTo>
                  <a:lnTo>
                    <a:pt x="321" y="297"/>
                  </a:lnTo>
                  <a:lnTo>
                    <a:pt x="1098" y="297"/>
                  </a:lnTo>
                  <a:lnTo>
                    <a:pt x="109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effectLst/>
                <a:uFillTx/>
                <a:latin typeface="Imperial Sans Text"/>
              </a:endParaRPr>
            </a:p>
          </p:txBody>
        </p:sp>
        <p:sp>
          <p:nvSpPr>
            <p:cNvPr id="274" name="Freeform 10"/>
            <p:cNvSpPr/>
            <p:nvPr/>
          </p:nvSpPr>
          <p:spPr>
            <a:xfrm>
              <a:off x="1489320" y="327960"/>
              <a:ext cx="312840" cy="436680"/>
            </a:xfrm>
            <a:custGeom>
              <a:avLst/>
              <a:gdLst>
                <a:gd name="textAreaLeft" fmla="*/ 0 w 312840"/>
                <a:gd name="textAreaRight" fmla="*/ 314280 w 312840"/>
                <a:gd name="textAreaTop" fmla="*/ 0 h 436680"/>
                <a:gd name="textAreaBottom" fmla="*/ 438120 h 436680"/>
              </a:gdLst>
              <a:ahLst/>
              <a:cxnLst/>
              <a:rect l="textAreaLeft" t="textAreaTop" r="textAreaRight" b="textAreaBottom"/>
              <a:pathLst>
                <a:path w="860" h="1199">
                  <a:moveTo>
                    <a:pt x="406" y="791"/>
                  </a:moveTo>
                  <a:cubicBezTo>
                    <a:pt x="227" y="791"/>
                    <a:pt x="227" y="791"/>
                    <a:pt x="227" y="791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06" y="0"/>
                    <a:pt x="406" y="0"/>
                    <a:pt x="406" y="0"/>
                  </a:cubicBezTo>
                  <a:cubicBezTo>
                    <a:pt x="661" y="0"/>
                    <a:pt x="860" y="116"/>
                    <a:pt x="860" y="396"/>
                  </a:cubicBezTo>
                  <a:cubicBezTo>
                    <a:pt x="860" y="671"/>
                    <a:pt x="659" y="791"/>
                    <a:pt x="406" y="791"/>
                  </a:cubicBezTo>
                  <a:moveTo>
                    <a:pt x="394" y="194"/>
                  </a:moveTo>
                  <a:cubicBezTo>
                    <a:pt x="227" y="194"/>
                    <a:pt x="227" y="194"/>
                    <a:pt x="227" y="194"/>
                  </a:cubicBezTo>
                  <a:cubicBezTo>
                    <a:pt x="227" y="598"/>
                    <a:pt x="227" y="598"/>
                    <a:pt x="227" y="598"/>
                  </a:cubicBezTo>
                  <a:cubicBezTo>
                    <a:pt x="394" y="598"/>
                    <a:pt x="394" y="598"/>
                    <a:pt x="394" y="598"/>
                  </a:cubicBezTo>
                  <a:cubicBezTo>
                    <a:pt x="525" y="598"/>
                    <a:pt x="621" y="534"/>
                    <a:pt x="621" y="396"/>
                  </a:cubicBezTo>
                  <a:cubicBezTo>
                    <a:pt x="621" y="252"/>
                    <a:pt x="525" y="194"/>
                    <a:pt x="394" y="194"/>
                  </a:cubicBezTo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effectLst/>
                <a:uFillTx/>
                <a:latin typeface="Imperial Sans Text"/>
              </a:endParaRPr>
            </a:p>
          </p:txBody>
        </p:sp>
        <p:sp>
          <p:nvSpPr>
            <p:cNvPr id="275" name="Freeform 11"/>
            <p:cNvSpPr/>
            <p:nvPr/>
          </p:nvSpPr>
          <p:spPr>
            <a:xfrm>
              <a:off x="833400" y="327960"/>
              <a:ext cx="443520" cy="436680"/>
            </a:xfrm>
            <a:custGeom>
              <a:avLst/>
              <a:gdLst>
                <a:gd name="textAreaLeft" fmla="*/ 0 w 443520"/>
                <a:gd name="textAreaRight" fmla="*/ 444960 w 443520"/>
                <a:gd name="textAreaTop" fmla="*/ 0 h 436680"/>
                <a:gd name="textAreaBottom" fmla="*/ 438120 h 436680"/>
              </a:gdLst>
              <a:ahLst/>
              <a:cxnLst/>
              <a:rect l="textAreaLeft" t="textAreaTop" r="textAreaRight" b="textAreaBottom"/>
              <a:pathLst>
                <a:path w="1720" h="1694">
                  <a:moveTo>
                    <a:pt x="1265" y="0"/>
                  </a:moveTo>
                  <a:lnTo>
                    <a:pt x="860" y="996"/>
                  </a:lnTo>
                  <a:lnTo>
                    <a:pt x="456" y="0"/>
                  </a:lnTo>
                  <a:lnTo>
                    <a:pt x="0" y="0"/>
                  </a:lnTo>
                  <a:lnTo>
                    <a:pt x="0" y="1694"/>
                  </a:lnTo>
                  <a:lnTo>
                    <a:pt x="303" y="1694"/>
                  </a:lnTo>
                  <a:lnTo>
                    <a:pt x="303" y="428"/>
                  </a:lnTo>
                  <a:lnTo>
                    <a:pt x="692" y="1321"/>
                  </a:lnTo>
                  <a:lnTo>
                    <a:pt x="709" y="1321"/>
                  </a:lnTo>
                  <a:lnTo>
                    <a:pt x="1012" y="1321"/>
                  </a:lnTo>
                  <a:lnTo>
                    <a:pt x="1029" y="1321"/>
                  </a:lnTo>
                  <a:lnTo>
                    <a:pt x="1416" y="428"/>
                  </a:lnTo>
                  <a:lnTo>
                    <a:pt x="1416" y="1694"/>
                  </a:lnTo>
                  <a:lnTo>
                    <a:pt x="1720" y="1694"/>
                  </a:lnTo>
                  <a:lnTo>
                    <a:pt x="1720" y="0"/>
                  </a:lnTo>
                  <a:lnTo>
                    <a:pt x="1265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effectLst/>
                <a:uFillTx/>
                <a:latin typeface="Imperial Sans Text"/>
              </a:endParaRPr>
            </a:p>
          </p:txBody>
        </p:sp>
        <p:sp>
          <p:nvSpPr>
            <p:cNvPr id="276" name="Freeform 12"/>
            <p:cNvSpPr/>
            <p:nvPr/>
          </p:nvSpPr>
          <p:spPr>
            <a:xfrm>
              <a:off x="330120" y="327960"/>
              <a:ext cx="286560" cy="436680"/>
            </a:xfrm>
            <a:custGeom>
              <a:avLst/>
              <a:gdLst>
                <a:gd name="textAreaLeft" fmla="*/ 0 w 286560"/>
                <a:gd name="textAreaRight" fmla="*/ 288000 w 286560"/>
                <a:gd name="textAreaTop" fmla="*/ 0 h 436680"/>
                <a:gd name="textAreaBottom" fmla="*/ 438120 h 436680"/>
              </a:gdLst>
              <a:ahLst/>
              <a:cxnLst/>
              <a:rect l="textAreaLeft" t="textAreaTop" r="textAreaRight" b="textAreaBottom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7" y="297"/>
                  </a:lnTo>
                  <a:lnTo>
                    <a:pt x="397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7" y="1397"/>
                  </a:lnTo>
                  <a:lnTo>
                    <a:pt x="717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effectLst/>
                <a:uFillTx/>
                <a:latin typeface="Imperial Sans Text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9" r:id="rId2"/>
  </p:sldLayoutIdLst>
</p:sldMaster>
</file>

<file path=ppt/slideMasters/slideMaster5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bf7d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TextBox 6" hidden="1"/>
          <p:cNvSpPr/>
          <p:nvPr/>
        </p:nvSpPr>
        <p:spPr>
          <a:xfrm>
            <a:off x="326160" y="6393600"/>
            <a:ext cx="1416240" cy="13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effectLst/>
                <a:uFillTx/>
                <a:latin typeface="Imperial Sans Text Semibold"/>
              </a:rPr>
              <a:t>Imperial College London</a:t>
            </a:r>
            <a:endParaRPr b="0" lang="en-US" sz="8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278" name="Group 4"/>
          <p:cNvGrpSpPr/>
          <p:nvPr/>
        </p:nvGrpSpPr>
        <p:grpSpPr>
          <a:xfrm>
            <a:off x="330120" y="327960"/>
            <a:ext cx="3971520" cy="436680"/>
            <a:chOff x="330120" y="327960"/>
            <a:chExt cx="3971520" cy="436680"/>
          </a:xfrm>
        </p:grpSpPr>
        <p:sp>
          <p:nvSpPr>
            <p:cNvPr id="279" name="Freeform 5"/>
            <p:cNvSpPr/>
            <p:nvPr/>
          </p:nvSpPr>
          <p:spPr>
            <a:xfrm>
              <a:off x="4018680" y="327960"/>
              <a:ext cx="282960" cy="436680"/>
            </a:xfrm>
            <a:custGeom>
              <a:avLst/>
              <a:gdLst>
                <a:gd name="textAreaLeft" fmla="*/ 0 w 282960"/>
                <a:gd name="textAreaRight" fmla="*/ 284400 w 282960"/>
                <a:gd name="textAreaTop" fmla="*/ 0 h 436680"/>
                <a:gd name="textAreaBottom" fmla="*/ 438120 h 436680"/>
              </a:gdLst>
              <a:ahLst/>
              <a:cxnLst/>
              <a:rect l="textAreaLeft" t="textAreaTop" r="textAreaRight" b="textAreaBottom"/>
              <a:pathLst>
                <a:path w="1099" h="1694">
                  <a:moveTo>
                    <a:pt x="0" y="0"/>
                  </a:moveTo>
                  <a:lnTo>
                    <a:pt x="0" y="1694"/>
                  </a:lnTo>
                  <a:lnTo>
                    <a:pt x="1099" y="1694"/>
                  </a:lnTo>
                  <a:lnTo>
                    <a:pt x="1099" y="1397"/>
                  </a:lnTo>
                  <a:lnTo>
                    <a:pt x="319" y="1397"/>
                  </a:lnTo>
                  <a:lnTo>
                    <a:pt x="31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effectLst/>
                <a:uFillTx/>
                <a:latin typeface="Imperial Sans Text"/>
              </a:endParaRPr>
            </a:p>
          </p:txBody>
        </p:sp>
        <p:sp>
          <p:nvSpPr>
            <p:cNvPr id="280" name="Freeform 6"/>
            <p:cNvSpPr/>
            <p:nvPr/>
          </p:nvSpPr>
          <p:spPr>
            <a:xfrm>
              <a:off x="3434400" y="327960"/>
              <a:ext cx="395640" cy="436680"/>
            </a:xfrm>
            <a:custGeom>
              <a:avLst/>
              <a:gdLst>
                <a:gd name="textAreaLeft" fmla="*/ 0 w 395640"/>
                <a:gd name="textAreaRight" fmla="*/ 397080 w 395640"/>
                <a:gd name="textAreaTop" fmla="*/ 0 h 436680"/>
                <a:gd name="textAreaBottom" fmla="*/ 438120 h 436680"/>
              </a:gdLst>
              <a:ahLst/>
              <a:cxnLst/>
              <a:rect l="textAreaLeft" t="textAreaTop" r="textAreaRight" b="textAreaBottom"/>
              <a:pathLst>
                <a:path w="1535" h="1694">
                  <a:moveTo>
                    <a:pt x="556" y="0"/>
                  </a:moveTo>
                  <a:lnTo>
                    <a:pt x="0" y="1694"/>
                  </a:lnTo>
                  <a:lnTo>
                    <a:pt x="337" y="1694"/>
                  </a:lnTo>
                  <a:lnTo>
                    <a:pt x="453" y="1321"/>
                  </a:lnTo>
                  <a:lnTo>
                    <a:pt x="1083" y="1321"/>
                  </a:lnTo>
                  <a:lnTo>
                    <a:pt x="1197" y="1694"/>
                  </a:lnTo>
                  <a:lnTo>
                    <a:pt x="1535" y="1694"/>
                  </a:lnTo>
                  <a:lnTo>
                    <a:pt x="978" y="0"/>
                  </a:lnTo>
                  <a:lnTo>
                    <a:pt x="556" y="0"/>
                  </a:lnTo>
                  <a:close/>
                  <a:moveTo>
                    <a:pt x="768" y="301"/>
                  </a:moveTo>
                  <a:lnTo>
                    <a:pt x="998" y="1048"/>
                  </a:lnTo>
                  <a:lnTo>
                    <a:pt x="536" y="1048"/>
                  </a:lnTo>
                  <a:lnTo>
                    <a:pt x="768" y="30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effectLst/>
                <a:uFillTx/>
                <a:latin typeface="Imperial Sans Text"/>
              </a:endParaRPr>
            </a:p>
          </p:txBody>
        </p:sp>
        <p:sp>
          <p:nvSpPr>
            <p:cNvPr id="281" name="Freeform 7"/>
            <p:cNvSpPr/>
            <p:nvPr/>
          </p:nvSpPr>
          <p:spPr>
            <a:xfrm>
              <a:off x="2981160" y="327960"/>
              <a:ext cx="286560" cy="436680"/>
            </a:xfrm>
            <a:custGeom>
              <a:avLst/>
              <a:gdLst>
                <a:gd name="textAreaLeft" fmla="*/ 0 w 286560"/>
                <a:gd name="textAreaRight" fmla="*/ 288000 w 286560"/>
                <a:gd name="textAreaTop" fmla="*/ 0 h 436680"/>
                <a:gd name="textAreaBottom" fmla="*/ 438120 h 436680"/>
              </a:gdLst>
              <a:ahLst/>
              <a:cxnLst/>
              <a:rect l="textAreaLeft" t="textAreaTop" r="textAreaRight" b="textAreaBottom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6" y="297"/>
                  </a:lnTo>
                  <a:lnTo>
                    <a:pt x="396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6" y="1397"/>
                  </a:lnTo>
                  <a:lnTo>
                    <a:pt x="716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effectLst/>
                <a:uFillTx/>
                <a:latin typeface="Imperial Sans Text"/>
              </a:endParaRPr>
            </a:p>
          </p:txBody>
        </p:sp>
        <p:sp>
          <p:nvSpPr>
            <p:cNvPr id="282" name="Freeform 8"/>
            <p:cNvSpPr/>
            <p:nvPr/>
          </p:nvSpPr>
          <p:spPr>
            <a:xfrm>
              <a:off x="2467440" y="327960"/>
              <a:ext cx="339120" cy="436680"/>
            </a:xfrm>
            <a:custGeom>
              <a:avLst/>
              <a:gdLst>
                <a:gd name="textAreaLeft" fmla="*/ 0 w 339120"/>
                <a:gd name="textAreaRight" fmla="*/ 340560 w 339120"/>
                <a:gd name="textAreaTop" fmla="*/ 0 h 436680"/>
                <a:gd name="textAreaBottom" fmla="*/ 438120 h 436680"/>
              </a:gdLst>
              <a:ahLst/>
              <a:cxnLst/>
              <a:rect l="textAreaLeft" t="textAreaTop" r="textAreaRight" b="textAreaBottom"/>
              <a:pathLst>
                <a:path w="932" h="1199">
                  <a:moveTo>
                    <a:pt x="884" y="372"/>
                  </a:moveTo>
                  <a:cubicBezTo>
                    <a:pt x="884" y="92"/>
                    <a:pt x="693" y="0"/>
                    <a:pt x="4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227" y="755"/>
                    <a:pt x="227" y="755"/>
                    <a:pt x="227" y="755"/>
                  </a:cubicBezTo>
                  <a:cubicBezTo>
                    <a:pt x="418" y="755"/>
                    <a:pt x="418" y="755"/>
                    <a:pt x="418" y="755"/>
                  </a:cubicBezTo>
                  <a:cubicBezTo>
                    <a:pt x="429" y="755"/>
                    <a:pt x="439" y="755"/>
                    <a:pt x="450" y="755"/>
                  </a:cubicBezTo>
                  <a:cubicBezTo>
                    <a:pt x="681" y="1199"/>
                    <a:pt x="681" y="1199"/>
                    <a:pt x="681" y="1199"/>
                  </a:cubicBezTo>
                  <a:cubicBezTo>
                    <a:pt x="932" y="1199"/>
                    <a:pt x="932" y="1199"/>
                    <a:pt x="932" y="1199"/>
                  </a:cubicBezTo>
                  <a:cubicBezTo>
                    <a:pt x="676" y="707"/>
                    <a:pt x="676" y="707"/>
                    <a:pt x="676" y="707"/>
                  </a:cubicBezTo>
                  <a:cubicBezTo>
                    <a:pt x="801" y="652"/>
                    <a:pt x="884" y="545"/>
                    <a:pt x="884" y="372"/>
                  </a:cubicBezTo>
                  <a:moveTo>
                    <a:pt x="645" y="372"/>
                  </a:moveTo>
                  <a:cubicBezTo>
                    <a:pt x="645" y="516"/>
                    <a:pt x="562" y="562"/>
                    <a:pt x="418" y="562"/>
                  </a:cubicBezTo>
                  <a:cubicBezTo>
                    <a:pt x="227" y="562"/>
                    <a:pt x="227" y="562"/>
                    <a:pt x="227" y="562"/>
                  </a:cubicBezTo>
                  <a:cubicBezTo>
                    <a:pt x="227" y="194"/>
                    <a:pt x="227" y="194"/>
                    <a:pt x="227" y="194"/>
                  </a:cubicBezTo>
                  <a:cubicBezTo>
                    <a:pt x="418" y="194"/>
                    <a:pt x="418" y="194"/>
                    <a:pt x="418" y="194"/>
                  </a:cubicBezTo>
                  <a:cubicBezTo>
                    <a:pt x="574" y="194"/>
                    <a:pt x="645" y="252"/>
                    <a:pt x="645" y="372"/>
                  </a:cubicBezTo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effectLst/>
                <a:uFillTx/>
                <a:latin typeface="Imperial Sans Text"/>
              </a:endParaRPr>
            </a:p>
          </p:txBody>
        </p:sp>
        <p:sp>
          <p:nvSpPr>
            <p:cNvPr id="283" name="Freeform 9"/>
            <p:cNvSpPr/>
            <p:nvPr/>
          </p:nvSpPr>
          <p:spPr>
            <a:xfrm>
              <a:off x="1977480" y="327960"/>
              <a:ext cx="282600" cy="436680"/>
            </a:xfrm>
            <a:custGeom>
              <a:avLst/>
              <a:gdLst>
                <a:gd name="textAreaLeft" fmla="*/ 0 w 282600"/>
                <a:gd name="textAreaRight" fmla="*/ 284040 w 282600"/>
                <a:gd name="textAreaTop" fmla="*/ 0 h 436680"/>
                <a:gd name="textAreaBottom" fmla="*/ 438120 h 436680"/>
              </a:gdLst>
              <a:ahLst/>
              <a:cxnLst/>
              <a:rect l="textAreaLeft" t="textAreaTop" r="textAreaRight" b="textAreaBottom"/>
              <a:pathLst>
                <a:path w="1098" h="1694">
                  <a:moveTo>
                    <a:pt x="0" y="0"/>
                  </a:moveTo>
                  <a:lnTo>
                    <a:pt x="0" y="1694"/>
                  </a:lnTo>
                  <a:lnTo>
                    <a:pt x="1098" y="1694"/>
                  </a:lnTo>
                  <a:lnTo>
                    <a:pt x="1098" y="1397"/>
                  </a:lnTo>
                  <a:lnTo>
                    <a:pt x="321" y="1397"/>
                  </a:lnTo>
                  <a:lnTo>
                    <a:pt x="321" y="973"/>
                  </a:lnTo>
                  <a:lnTo>
                    <a:pt x="1030" y="973"/>
                  </a:lnTo>
                  <a:lnTo>
                    <a:pt x="1030" y="687"/>
                  </a:lnTo>
                  <a:lnTo>
                    <a:pt x="321" y="687"/>
                  </a:lnTo>
                  <a:lnTo>
                    <a:pt x="321" y="297"/>
                  </a:lnTo>
                  <a:lnTo>
                    <a:pt x="1098" y="297"/>
                  </a:lnTo>
                  <a:lnTo>
                    <a:pt x="109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effectLst/>
                <a:uFillTx/>
                <a:latin typeface="Imperial Sans Text"/>
              </a:endParaRPr>
            </a:p>
          </p:txBody>
        </p:sp>
        <p:sp>
          <p:nvSpPr>
            <p:cNvPr id="284" name="Freeform 10"/>
            <p:cNvSpPr/>
            <p:nvPr/>
          </p:nvSpPr>
          <p:spPr>
            <a:xfrm>
              <a:off x="1489320" y="327960"/>
              <a:ext cx="312840" cy="436680"/>
            </a:xfrm>
            <a:custGeom>
              <a:avLst/>
              <a:gdLst>
                <a:gd name="textAreaLeft" fmla="*/ 0 w 312840"/>
                <a:gd name="textAreaRight" fmla="*/ 314280 w 312840"/>
                <a:gd name="textAreaTop" fmla="*/ 0 h 436680"/>
                <a:gd name="textAreaBottom" fmla="*/ 438120 h 436680"/>
              </a:gdLst>
              <a:ahLst/>
              <a:cxnLst/>
              <a:rect l="textAreaLeft" t="textAreaTop" r="textAreaRight" b="textAreaBottom"/>
              <a:pathLst>
                <a:path w="860" h="1199">
                  <a:moveTo>
                    <a:pt x="406" y="791"/>
                  </a:moveTo>
                  <a:cubicBezTo>
                    <a:pt x="227" y="791"/>
                    <a:pt x="227" y="791"/>
                    <a:pt x="227" y="791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06" y="0"/>
                    <a:pt x="406" y="0"/>
                    <a:pt x="406" y="0"/>
                  </a:cubicBezTo>
                  <a:cubicBezTo>
                    <a:pt x="661" y="0"/>
                    <a:pt x="860" y="116"/>
                    <a:pt x="860" y="396"/>
                  </a:cubicBezTo>
                  <a:cubicBezTo>
                    <a:pt x="860" y="671"/>
                    <a:pt x="659" y="791"/>
                    <a:pt x="406" y="791"/>
                  </a:cubicBezTo>
                  <a:moveTo>
                    <a:pt x="394" y="194"/>
                  </a:moveTo>
                  <a:cubicBezTo>
                    <a:pt x="227" y="194"/>
                    <a:pt x="227" y="194"/>
                    <a:pt x="227" y="194"/>
                  </a:cubicBezTo>
                  <a:cubicBezTo>
                    <a:pt x="227" y="598"/>
                    <a:pt x="227" y="598"/>
                    <a:pt x="227" y="598"/>
                  </a:cubicBezTo>
                  <a:cubicBezTo>
                    <a:pt x="394" y="598"/>
                    <a:pt x="394" y="598"/>
                    <a:pt x="394" y="598"/>
                  </a:cubicBezTo>
                  <a:cubicBezTo>
                    <a:pt x="525" y="598"/>
                    <a:pt x="621" y="534"/>
                    <a:pt x="621" y="396"/>
                  </a:cubicBezTo>
                  <a:cubicBezTo>
                    <a:pt x="621" y="252"/>
                    <a:pt x="525" y="194"/>
                    <a:pt x="394" y="194"/>
                  </a:cubicBezTo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effectLst/>
                <a:uFillTx/>
                <a:latin typeface="Imperial Sans Text"/>
              </a:endParaRPr>
            </a:p>
          </p:txBody>
        </p:sp>
        <p:sp>
          <p:nvSpPr>
            <p:cNvPr id="285" name="Freeform 11"/>
            <p:cNvSpPr/>
            <p:nvPr/>
          </p:nvSpPr>
          <p:spPr>
            <a:xfrm>
              <a:off x="833400" y="327960"/>
              <a:ext cx="443520" cy="436680"/>
            </a:xfrm>
            <a:custGeom>
              <a:avLst/>
              <a:gdLst>
                <a:gd name="textAreaLeft" fmla="*/ 0 w 443520"/>
                <a:gd name="textAreaRight" fmla="*/ 444960 w 443520"/>
                <a:gd name="textAreaTop" fmla="*/ 0 h 436680"/>
                <a:gd name="textAreaBottom" fmla="*/ 438120 h 436680"/>
              </a:gdLst>
              <a:ahLst/>
              <a:cxnLst/>
              <a:rect l="textAreaLeft" t="textAreaTop" r="textAreaRight" b="textAreaBottom"/>
              <a:pathLst>
                <a:path w="1720" h="1694">
                  <a:moveTo>
                    <a:pt x="1265" y="0"/>
                  </a:moveTo>
                  <a:lnTo>
                    <a:pt x="860" y="996"/>
                  </a:lnTo>
                  <a:lnTo>
                    <a:pt x="456" y="0"/>
                  </a:lnTo>
                  <a:lnTo>
                    <a:pt x="0" y="0"/>
                  </a:lnTo>
                  <a:lnTo>
                    <a:pt x="0" y="1694"/>
                  </a:lnTo>
                  <a:lnTo>
                    <a:pt x="303" y="1694"/>
                  </a:lnTo>
                  <a:lnTo>
                    <a:pt x="303" y="428"/>
                  </a:lnTo>
                  <a:lnTo>
                    <a:pt x="692" y="1321"/>
                  </a:lnTo>
                  <a:lnTo>
                    <a:pt x="709" y="1321"/>
                  </a:lnTo>
                  <a:lnTo>
                    <a:pt x="1012" y="1321"/>
                  </a:lnTo>
                  <a:lnTo>
                    <a:pt x="1029" y="1321"/>
                  </a:lnTo>
                  <a:lnTo>
                    <a:pt x="1416" y="428"/>
                  </a:lnTo>
                  <a:lnTo>
                    <a:pt x="1416" y="1694"/>
                  </a:lnTo>
                  <a:lnTo>
                    <a:pt x="1720" y="1694"/>
                  </a:lnTo>
                  <a:lnTo>
                    <a:pt x="1720" y="0"/>
                  </a:lnTo>
                  <a:lnTo>
                    <a:pt x="1265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effectLst/>
                <a:uFillTx/>
                <a:latin typeface="Imperial Sans Text"/>
              </a:endParaRPr>
            </a:p>
          </p:txBody>
        </p:sp>
        <p:sp>
          <p:nvSpPr>
            <p:cNvPr id="286" name="Freeform 12"/>
            <p:cNvSpPr/>
            <p:nvPr/>
          </p:nvSpPr>
          <p:spPr>
            <a:xfrm>
              <a:off x="330120" y="327960"/>
              <a:ext cx="286560" cy="436680"/>
            </a:xfrm>
            <a:custGeom>
              <a:avLst/>
              <a:gdLst>
                <a:gd name="textAreaLeft" fmla="*/ 0 w 286560"/>
                <a:gd name="textAreaRight" fmla="*/ 288000 w 286560"/>
                <a:gd name="textAreaTop" fmla="*/ 0 h 436680"/>
                <a:gd name="textAreaBottom" fmla="*/ 438120 h 436680"/>
              </a:gdLst>
              <a:ahLst/>
              <a:cxnLst/>
              <a:rect l="textAreaLeft" t="textAreaTop" r="textAreaRight" b="textAreaBottom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7" y="297"/>
                  </a:lnTo>
                  <a:lnTo>
                    <a:pt x="397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7" y="1397"/>
                  </a:lnTo>
                  <a:lnTo>
                    <a:pt x="717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effectLst/>
                <a:uFillTx/>
                <a:latin typeface="Imperial Sans Text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2"/>
  </p:sldLayoutIdLst>
</p:sldMaster>
</file>

<file path=ppt/slideMasters/slideMaster5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TextBox 6" hidden="1"/>
          <p:cNvSpPr/>
          <p:nvPr/>
        </p:nvSpPr>
        <p:spPr>
          <a:xfrm>
            <a:off x="326160" y="6393600"/>
            <a:ext cx="1416240" cy="13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effectLst/>
                <a:uFillTx/>
                <a:latin typeface="Imperial Sans Text Semibold"/>
              </a:rPr>
              <a:t>Imperial College London</a:t>
            </a:r>
            <a:endParaRPr b="0" lang="en-US" sz="85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grpSp>
        <p:nvGrpSpPr>
          <p:cNvPr id="288" name="Group 4"/>
          <p:cNvGrpSpPr/>
          <p:nvPr/>
        </p:nvGrpSpPr>
        <p:grpSpPr>
          <a:xfrm>
            <a:off x="330120" y="327960"/>
            <a:ext cx="3971520" cy="436680"/>
            <a:chOff x="330120" y="327960"/>
            <a:chExt cx="3971520" cy="436680"/>
          </a:xfrm>
        </p:grpSpPr>
        <p:sp>
          <p:nvSpPr>
            <p:cNvPr id="289" name="Freeform 5"/>
            <p:cNvSpPr/>
            <p:nvPr/>
          </p:nvSpPr>
          <p:spPr>
            <a:xfrm>
              <a:off x="4018680" y="327960"/>
              <a:ext cx="282960" cy="436680"/>
            </a:xfrm>
            <a:custGeom>
              <a:avLst/>
              <a:gdLst>
                <a:gd name="textAreaLeft" fmla="*/ 0 w 282960"/>
                <a:gd name="textAreaRight" fmla="*/ 284400 w 282960"/>
                <a:gd name="textAreaTop" fmla="*/ 0 h 436680"/>
                <a:gd name="textAreaBottom" fmla="*/ 438120 h 436680"/>
              </a:gdLst>
              <a:ahLst/>
              <a:cxnLst/>
              <a:rect l="textAreaLeft" t="textAreaTop" r="textAreaRight" b="textAreaBottom"/>
              <a:pathLst>
                <a:path w="1099" h="1694">
                  <a:moveTo>
                    <a:pt x="0" y="0"/>
                  </a:moveTo>
                  <a:lnTo>
                    <a:pt x="0" y="1694"/>
                  </a:lnTo>
                  <a:lnTo>
                    <a:pt x="1099" y="1694"/>
                  </a:lnTo>
                  <a:lnTo>
                    <a:pt x="1099" y="1397"/>
                  </a:lnTo>
                  <a:lnTo>
                    <a:pt x="319" y="1397"/>
                  </a:lnTo>
                  <a:lnTo>
                    <a:pt x="31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effectLst/>
                <a:uFillTx/>
                <a:latin typeface="Imperial Sans Text"/>
              </a:endParaRPr>
            </a:p>
          </p:txBody>
        </p:sp>
        <p:sp>
          <p:nvSpPr>
            <p:cNvPr id="290" name="Freeform 6"/>
            <p:cNvSpPr/>
            <p:nvPr/>
          </p:nvSpPr>
          <p:spPr>
            <a:xfrm>
              <a:off x="3434400" y="327960"/>
              <a:ext cx="395640" cy="436680"/>
            </a:xfrm>
            <a:custGeom>
              <a:avLst/>
              <a:gdLst>
                <a:gd name="textAreaLeft" fmla="*/ 0 w 395640"/>
                <a:gd name="textAreaRight" fmla="*/ 397080 w 395640"/>
                <a:gd name="textAreaTop" fmla="*/ 0 h 436680"/>
                <a:gd name="textAreaBottom" fmla="*/ 438120 h 436680"/>
              </a:gdLst>
              <a:ahLst/>
              <a:cxnLst/>
              <a:rect l="textAreaLeft" t="textAreaTop" r="textAreaRight" b="textAreaBottom"/>
              <a:pathLst>
                <a:path w="1535" h="1694">
                  <a:moveTo>
                    <a:pt x="556" y="0"/>
                  </a:moveTo>
                  <a:lnTo>
                    <a:pt x="0" y="1694"/>
                  </a:lnTo>
                  <a:lnTo>
                    <a:pt x="337" y="1694"/>
                  </a:lnTo>
                  <a:lnTo>
                    <a:pt x="453" y="1321"/>
                  </a:lnTo>
                  <a:lnTo>
                    <a:pt x="1083" y="1321"/>
                  </a:lnTo>
                  <a:lnTo>
                    <a:pt x="1197" y="1694"/>
                  </a:lnTo>
                  <a:lnTo>
                    <a:pt x="1535" y="1694"/>
                  </a:lnTo>
                  <a:lnTo>
                    <a:pt x="978" y="0"/>
                  </a:lnTo>
                  <a:lnTo>
                    <a:pt x="556" y="0"/>
                  </a:lnTo>
                  <a:close/>
                  <a:moveTo>
                    <a:pt x="768" y="301"/>
                  </a:moveTo>
                  <a:lnTo>
                    <a:pt x="998" y="1048"/>
                  </a:lnTo>
                  <a:lnTo>
                    <a:pt x="536" y="1048"/>
                  </a:lnTo>
                  <a:lnTo>
                    <a:pt x="768" y="30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effectLst/>
                <a:uFillTx/>
                <a:latin typeface="Imperial Sans Text"/>
              </a:endParaRPr>
            </a:p>
          </p:txBody>
        </p:sp>
        <p:sp>
          <p:nvSpPr>
            <p:cNvPr id="291" name="Freeform 7"/>
            <p:cNvSpPr/>
            <p:nvPr/>
          </p:nvSpPr>
          <p:spPr>
            <a:xfrm>
              <a:off x="2981160" y="327960"/>
              <a:ext cx="286560" cy="436680"/>
            </a:xfrm>
            <a:custGeom>
              <a:avLst/>
              <a:gdLst>
                <a:gd name="textAreaLeft" fmla="*/ 0 w 286560"/>
                <a:gd name="textAreaRight" fmla="*/ 288000 w 286560"/>
                <a:gd name="textAreaTop" fmla="*/ 0 h 436680"/>
                <a:gd name="textAreaBottom" fmla="*/ 438120 h 436680"/>
              </a:gdLst>
              <a:ahLst/>
              <a:cxnLst/>
              <a:rect l="textAreaLeft" t="textAreaTop" r="textAreaRight" b="textAreaBottom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6" y="297"/>
                  </a:lnTo>
                  <a:lnTo>
                    <a:pt x="396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6" y="1397"/>
                  </a:lnTo>
                  <a:lnTo>
                    <a:pt x="716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effectLst/>
                <a:uFillTx/>
                <a:latin typeface="Imperial Sans Text"/>
              </a:endParaRPr>
            </a:p>
          </p:txBody>
        </p:sp>
        <p:sp>
          <p:nvSpPr>
            <p:cNvPr id="292" name="Freeform 8"/>
            <p:cNvSpPr/>
            <p:nvPr/>
          </p:nvSpPr>
          <p:spPr>
            <a:xfrm>
              <a:off x="2467440" y="327960"/>
              <a:ext cx="339120" cy="436680"/>
            </a:xfrm>
            <a:custGeom>
              <a:avLst/>
              <a:gdLst>
                <a:gd name="textAreaLeft" fmla="*/ 0 w 339120"/>
                <a:gd name="textAreaRight" fmla="*/ 340560 w 339120"/>
                <a:gd name="textAreaTop" fmla="*/ 0 h 436680"/>
                <a:gd name="textAreaBottom" fmla="*/ 438120 h 436680"/>
              </a:gdLst>
              <a:ahLst/>
              <a:cxnLst/>
              <a:rect l="textAreaLeft" t="textAreaTop" r="textAreaRight" b="textAreaBottom"/>
              <a:pathLst>
                <a:path w="932" h="1199">
                  <a:moveTo>
                    <a:pt x="884" y="372"/>
                  </a:moveTo>
                  <a:cubicBezTo>
                    <a:pt x="884" y="92"/>
                    <a:pt x="693" y="0"/>
                    <a:pt x="4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227" y="755"/>
                    <a:pt x="227" y="755"/>
                    <a:pt x="227" y="755"/>
                  </a:cubicBezTo>
                  <a:cubicBezTo>
                    <a:pt x="418" y="755"/>
                    <a:pt x="418" y="755"/>
                    <a:pt x="418" y="755"/>
                  </a:cubicBezTo>
                  <a:cubicBezTo>
                    <a:pt x="429" y="755"/>
                    <a:pt x="439" y="755"/>
                    <a:pt x="450" y="755"/>
                  </a:cubicBezTo>
                  <a:cubicBezTo>
                    <a:pt x="681" y="1199"/>
                    <a:pt x="681" y="1199"/>
                    <a:pt x="681" y="1199"/>
                  </a:cubicBezTo>
                  <a:cubicBezTo>
                    <a:pt x="932" y="1199"/>
                    <a:pt x="932" y="1199"/>
                    <a:pt x="932" y="1199"/>
                  </a:cubicBezTo>
                  <a:cubicBezTo>
                    <a:pt x="676" y="707"/>
                    <a:pt x="676" y="707"/>
                    <a:pt x="676" y="707"/>
                  </a:cubicBezTo>
                  <a:cubicBezTo>
                    <a:pt x="801" y="652"/>
                    <a:pt x="884" y="545"/>
                    <a:pt x="884" y="372"/>
                  </a:cubicBezTo>
                  <a:moveTo>
                    <a:pt x="645" y="372"/>
                  </a:moveTo>
                  <a:cubicBezTo>
                    <a:pt x="645" y="516"/>
                    <a:pt x="562" y="562"/>
                    <a:pt x="418" y="562"/>
                  </a:cubicBezTo>
                  <a:cubicBezTo>
                    <a:pt x="227" y="562"/>
                    <a:pt x="227" y="562"/>
                    <a:pt x="227" y="562"/>
                  </a:cubicBezTo>
                  <a:cubicBezTo>
                    <a:pt x="227" y="194"/>
                    <a:pt x="227" y="194"/>
                    <a:pt x="227" y="194"/>
                  </a:cubicBezTo>
                  <a:cubicBezTo>
                    <a:pt x="418" y="194"/>
                    <a:pt x="418" y="194"/>
                    <a:pt x="418" y="194"/>
                  </a:cubicBezTo>
                  <a:cubicBezTo>
                    <a:pt x="574" y="194"/>
                    <a:pt x="645" y="252"/>
                    <a:pt x="645" y="372"/>
                  </a:cubicBezTo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effectLst/>
                <a:uFillTx/>
                <a:latin typeface="Imperial Sans Text"/>
              </a:endParaRPr>
            </a:p>
          </p:txBody>
        </p:sp>
        <p:sp>
          <p:nvSpPr>
            <p:cNvPr id="293" name="Freeform 9"/>
            <p:cNvSpPr/>
            <p:nvPr/>
          </p:nvSpPr>
          <p:spPr>
            <a:xfrm>
              <a:off x="1977480" y="327960"/>
              <a:ext cx="282600" cy="436680"/>
            </a:xfrm>
            <a:custGeom>
              <a:avLst/>
              <a:gdLst>
                <a:gd name="textAreaLeft" fmla="*/ 0 w 282600"/>
                <a:gd name="textAreaRight" fmla="*/ 284040 w 282600"/>
                <a:gd name="textAreaTop" fmla="*/ 0 h 436680"/>
                <a:gd name="textAreaBottom" fmla="*/ 438120 h 436680"/>
              </a:gdLst>
              <a:ahLst/>
              <a:cxnLst/>
              <a:rect l="textAreaLeft" t="textAreaTop" r="textAreaRight" b="textAreaBottom"/>
              <a:pathLst>
                <a:path w="1098" h="1694">
                  <a:moveTo>
                    <a:pt x="0" y="0"/>
                  </a:moveTo>
                  <a:lnTo>
                    <a:pt x="0" y="1694"/>
                  </a:lnTo>
                  <a:lnTo>
                    <a:pt x="1098" y="1694"/>
                  </a:lnTo>
                  <a:lnTo>
                    <a:pt x="1098" y="1397"/>
                  </a:lnTo>
                  <a:lnTo>
                    <a:pt x="321" y="1397"/>
                  </a:lnTo>
                  <a:lnTo>
                    <a:pt x="321" y="973"/>
                  </a:lnTo>
                  <a:lnTo>
                    <a:pt x="1030" y="973"/>
                  </a:lnTo>
                  <a:lnTo>
                    <a:pt x="1030" y="687"/>
                  </a:lnTo>
                  <a:lnTo>
                    <a:pt x="321" y="687"/>
                  </a:lnTo>
                  <a:lnTo>
                    <a:pt x="321" y="297"/>
                  </a:lnTo>
                  <a:lnTo>
                    <a:pt x="1098" y="297"/>
                  </a:lnTo>
                  <a:lnTo>
                    <a:pt x="109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effectLst/>
                <a:uFillTx/>
                <a:latin typeface="Imperial Sans Text"/>
              </a:endParaRPr>
            </a:p>
          </p:txBody>
        </p:sp>
        <p:sp>
          <p:nvSpPr>
            <p:cNvPr id="294" name="Freeform 10"/>
            <p:cNvSpPr/>
            <p:nvPr/>
          </p:nvSpPr>
          <p:spPr>
            <a:xfrm>
              <a:off x="1489320" y="327960"/>
              <a:ext cx="312840" cy="436680"/>
            </a:xfrm>
            <a:custGeom>
              <a:avLst/>
              <a:gdLst>
                <a:gd name="textAreaLeft" fmla="*/ 0 w 312840"/>
                <a:gd name="textAreaRight" fmla="*/ 314280 w 312840"/>
                <a:gd name="textAreaTop" fmla="*/ 0 h 436680"/>
                <a:gd name="textAreaBottom" fmla="*/ 438120 h 436680"/>
              </a:gdLst>
              <a:ahLst/>
              <a:cxnLst/>
              <a:rect l="textAreaLeft" t="textAreaTop" r="textAreaRight" b="textAreaBottom"/>
              <a:pathLst>
                <a:path w="860" h="1199">
                  <a:moveTo>
                    <a:pt x="406" y="791"/>
                  </a:moveTo>
                  <a:cubicBezTo>
                    <a:pt x="227" y="791"/>
                    <a:pt x="227" y="791"/>
                    <a:pt x="227" y="791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06" y="0"/>
                    <a:pt x="406" y="0"/>
                    <a:pt x="406" y="0"/>
                  </a:cubicBezTo>
                  <a:cubicBezTo>
                    <a:pt x="661" y="0"/>
                    <a:pt x="860" y="116"/>
                    <a:pt x="860" y="396"/>
                  </a:cubicBezTo>
                  <a:cubicBezTo>
                    <a:pt x="860" y="671"/>
                    <a:pt x="659" y="791"/>
                    <a:pt x="406" y="791"/>
                  </a:cubicBezTo>
                  <a:moveTo>
                    <a:pt x="394" y="194"/>
                  </a:moveTo>
                  <a:cubicBezTo>
                    <a:pt x="227" y="194"/>
                    <a:pt x="227" y="194"/>
                    <a:pt x="227" y="194"/>
                  </a:cubicBezTo>
                  <a:cubicBezTo>
                    <a:pt x="227" y="598"/>
                    <a:pt x="227" y="598"/>
                    <a:pt x="227" y="598"/>
                  </a:cubicBezTo>
                  <a:cubicBezTo>
                    <a:pt x="394" y="598"/>
                    <a:pt x="394" y="598"/>
                    <a:pt x="394" y="598"/>
                  </a:cubicBezTo>
                  <a:cubicBezTo>
                    <a:pt x="525" y="598"/>
                    <a:pt x="621" y="534"/>
                    <a:pt x="621" y="396"/>
                  </a:cubicBezTo>
                  <a:cubicBezTo>
                    <a:pt x="621" y="252"/>
                    <a:pt x="525" y="194"/>
                    <a:pt x="394" y="194"/>
                  </a:cubicBezTo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effectLst/>
                <a:uFillTx/>
                <a:latin typeface="Imperial Sans Text"/>
              </a:endParaRPr>
            </a:p>
          </p:txBody>
        </p:sp>
        <p:sp>
          <p:nvSpPr>
            <p:cNvPr id="295" name="Freeform 11"/>
            <p:cNvSpPr/>
            <p:nvPr/>
          </p:nvSpPr>
          <p:spPr>
            <a:xfrm>
              <a:off x="833400" y="327960"/>
              <a:ext cx="443520" cy="436680"/>
            </a:xfrm>
            <a:custGeom>
              <a:avLst/>
              <a:gdLst>
                <a:gd name="textAreaLeft" fmla="*/ 0 w 443520"/>
                <a:gd name="textAreaRight" fmla="*/ 444960 w 443520"/>
                <a:gd name="textAreaTop" fmla="*/ 0 h 436680"/>
                <a:gd name="textAreaBottom" fmla="*/ 438120 h 436680"/>
              </a:gdLst>
              <a:ahLst/>
              <a:cxnLst/>
              <a:rect l="textAreaLeft" t="textAreaTop" r="textAreaRight" b="textAreaBottom"/>
              <a:pathLst>
                <a:path w="1720" h="1694">
                  <a:moveTo>
                    <a:pt x="1265" y="0"/>
                  </a:moveTo>
                  <a:lnTo>
                    <a:pt x="860" y="996"/>
                  </a:lnTo>
                  <a:lnTo>
                    <a:pt x="456" y="0"/>
                  </a:lnTo>
                  <a:lnTo>
                    <a:pt x="0" y="0"/>
                  </a:lnTo>
                  <a:lnTo>
                    <a:pt x="0" y="1694"/>
                  </a:lnTo>
                  <a:lnTo>
                    <a:pt x="303" y="1694"/>
                  </a:lnTo>
                  <a:lnTo>
                    <a:pt x="303" y="428"/>
                  </a:lnTo>
                  <a:lnTo>
                    <a:pt x="692" y="1321"/>
                  </a:lnTo>
                  <a:lnTo>
                    <a:pt x="709" y="1321"/>
                  </a:lnTo>
                  <a:lnTo>
                    <a:pt x="1012" y="1321"/>
                  </a:lnTo>
                  <a:lnTo>
                    <a:pt x="1029" y="1321"/>
                  </a:lnTo>
                  <a:lnTo>
                    <a:pt x="1416" y="428"/>
                  </a:lnTo>
                  <a:lnTo>
                    <a:pt x="1416" y="1694"/>
                  </a:lnTo>
                  <a:lnTo>
                    <a:pt x="1720" y="1694"/>
                  </a:lnTo>
                  <a:lnTo>
                    <a:pt x="1720" y="0"/>
                  </a:lnTo>
                  <a:lnTo>
                    <a:pt x="126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effectLst/>
                <a:uFillTx/>
                <a:latin typeface="Imperial Sans Text"/>
              </a:endParaRPr>
            </a:p>
          </p:txBody>
        </p:sp>
        <p:sp>
          <p:nvSpPr>
            <p:cNvPr id="296" name="Freeform 12"/>
            <p:cNvSpPr/>
            <p:nvPr/>
          </p:nvSpPr>
          <p:spPr>
            <a:xfrm>
              <a:off x="330120" y="327960"/>
              <a:ext cx="286560" cy="436680"/>
            </a:xfrm>
            <a:custGeom>
              <a:avLst/>
              <a:gdLst>
                <a:gd name="textAreaLeft" fmla="*/ 0 w 286560"/>
                <a:gd name="textAreaRight" fmla="*/ 288000 w 286560"/>
                <a:gd name="textAreaTop" fmla="*/ 0 h 436680"/>
                <a:gd name="textAreaBottom" fmla="*/ 438120 h 436680"/>
              </a:gdLst>
              <a:ahLst/>
              <a:cxnLst/>
              <a:rect l="textAreaLeft" t="textAreaTop" r="textAreaRight" b="textAreaBottom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7" y="297"/>
                  </a:lnTo>
                  <a:lnTo>
                    <a:pt x="397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7" y="1397"/>
                  </a:lnTo>
                  <a:lnTo>
                    <a:pt x="717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effectLst/>
                <a:uFillTx/>
                <a:latin typeface="Imperial Sans Text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3" r:id="rId2"/>
  </p:sldLayoutIdLst>
</p:sldMaster>
</file>

<file path=ppt/slideMasters/slideMaster5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TextBox 6"/>
          <p:cNvSpPr/>
          <p:nvPr/>
        </p:nvSpPr>
        <p:spPr>
          <a:xfrm>
            <a:off x="326160" y="6393600"/>
            <a:ext cx="1416240" cy="13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effectLst/>
                <a:uFillTx/>
                <a:latin typeface="Imperial Sans Text Semibold"/>
              </a:rPr>
              <a:t>Imperial College London</a:t>
            </a:r>
            <a:endParaRPr b="0" lang="en-US" sz="8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98" name="PlaceHolder 1"/>
          <p:cNvSpPr>
            <a:spLocks noGrp="1"/>
          </p:cNvSpPr>
          <p:nvPr>
            <p:ph type="ftr" idx="115"/>
          </p:nvPr>
        </p:nvSpPr>
        <p:spPr>
          <a:xfrm>
            <a:off x="1965240" y="6393600"/>
            <a:ext cx="3422160" cy="13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rPr>
              <a:t> </a:t>
            </a:r>
            <a:endParaRPr b="0" lang="en-US" sz="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9" name="PlaceHolder 2"/>
          <p:cNvSpPr>
            <a:spLocks noGrp="1"/>
          </p:cNvSpPr>
          <p:nvPr>
            <p:ph type="sldNum" idx="116"/>
          </p:nvPr>
        </p:nvSpPr>
        <p:spPr>
          <a:xfrm>
            <a:off x="5936760" y="6393600"/>
            <a:ext cx="317160" cy="13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1AE9022B-B97A-4D8F-B73D-D691401A3022}" type="slidenum">
              <a:rPr b="1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rPr>
              <a:t>1</a:t>
            </a:fld>
            <a:endParaRPr b="0" lang="en-US" sz="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0" name="PlaceHolder 3"/>
          <p:cNvSpPr>
            <a:spLocks noGrp="1"/>
          </p:cNvSpPr>
          <p:nvPr>
            <p:ph type="dt" idx="117"/>
          </p:nvPr>
        </p:nvSpPr>
        <p:spPr>
          <a:xfrm>
            <a:off x="10641240" y="6393600"/>
            <a:ext cx="1232280" cy="13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5" r:id="rId2"/>
  </p:sldLayoutIdLst>
</p:sldMaster>
</file>

<file path=ppt/slideMasters/slideMaster5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TextBox 6"/>
          <p:cNvSpPr/>
          <p:nvPr/>
        </p:nvSpPr>
        <p:spPr>
          <a:xfrm>
            <a:off x="326160" y="6393600"/>
            <a:ext cx="1416240" cy="13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effectLst/>
                <a:uFillTx/>
                <a:latin typeface="Imperial Sans Text Semibold"/>
              </a:rPr>
              <a:t>Imperial College London</a:t>
            </a:r>
            <a:endParaRPr b="0" lang="en-US" sz="8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02" name="PlaceHolder 1"/>
          <p:cNvSpPr>
            <a:spLocks noGrp="1"/>
          </p:cNvSpPr>
          <p:nvPr>
            <p:ph type="ftr" idx="118"/>
          </p:nvPr>
        </p:nvSpPr>
        <p:spPr>
          <a:xfrm>
            <a:off x="1965240" y="6393600"/>
            <a:ext cx="3422160" cy="13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rPr>
              <a:t> </a:t>
            </a:r>
            <a:endParaRPr b="0" lang="en-US" sz="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3" name="PlaceHolder 2"/>
          <p:cNvSpPr>
            <a:spLocks noGrp="1"/>
          </p:cNvSpPr>
          <p:nvPr>
            <p:ph type="sldNum" idx="119"/>
          </p:nvPr>
        </p:nvSpPr>
        <p:spPr>
          <a:xfrm>
            <a:off x="5936760" y="6393600"/>
            <a:ext cx="317160" cy="13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C120E575-D1E0-4DEF-B359-52F68DD4C33F}" type="slidenum">
              <a:rPr b="1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rPr>
              <a:t>1</a:t>
            </a:fld>
            <a:endParaRPr b="0" lang="en-US" sz="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4" name="PlaceHolder 3"/>
          <p:cNvSpPr>
            <a:spLocks noGrp="1"/>
          </p:cNvSpPr>
          <p:nvPr>
            <p:ph type="dt" idx="120"/>
          </p:nvPr>
        </p:nvSpPr>
        <p:spPr>
          <a:xfrm>
            <a:off x="10641240" y="6393600"/>
            <a:ext cx="1232280" cy="13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2"/>
  </p:sldLayoutIdLst>
</p:sldMaster>
</file>

<file path=ppt/slideMasters/slideMaster5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TextBox 6"/>
          <p:cNvSpPr/>
          <p:nvPr/>
        </p:nvSpPr>
        <p:spPr>
          <a:xfrm>
            <a:off x="326160" y="6393600"/>
            <a:ext cx="1416240" cy="13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effectLst/>
                <a:uFillTx/>
                <a:latin typeface="Imperial Sans Text Semibold"/>
              </a:rPr>
              <a:t>Imperial College London</a:t>
            </a:r>
            <a:endParaRPr b="0" lang="en-US" sz="8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06" name="PlaceHolder 1"/>
          <p:cNvSpPr>
            <a:spLocks noGrp="1"/>
          </p:cNvSpPr>
          <p:nvPr>
            <p:ph type="ftr" idx="121"/>
          </p:nvPr>
        </p:nvSpPr>
        <p:spPr>
          <a:xfrm>
            <a:off x="1965240" y="6393600"/>
            <a:ext cx="3422160" cy="13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rPr>
              <a:t> </a:t>
            </a:r>
            <a:endParaRPr b="0" lang="en-US" sz="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7" name="PlaceHolder 2"/>
          <p:cNvSpPr>
            <a:spLocks noGrp="1"/>
          </p:cNvSpPr>
          <p:nvPr>
            <p:ph type="sldNum" idx="122"/>
          </p:nvPr>
        </p:nvSpPr>
        <p:spPr>
          <a:xfrm>
            <a:off x="5936760" y="6393600"/>
            <a:ext cx="317160" cy="13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03A382AD-9247-4ED9-9301-B6DA760A5EE5}" type="slidenum">
              <a:rPr b="1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rPr>
              <a:t>1</a:t>
            </a:fld>
            <a:endParaRPr b="0" lang="en-US" sz="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8" name="PlaceHolder 3"/>
          <p:cNvSpPr>
            <a:spLocks noGrp="1"/>
          </p:cNvSpPr>
          <p:nvPr>
            <p:ph type="dt" idx="123"/>
          </p:nvPr>
        </p:nvSpPr>
        <p:spPr>
          <a:xfrm>
            <a:off x="10641240" y="6393600"/>
            <a:ext cx="1232280" cy="13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9" r:id="rId2"/>
  </p:sldLayoutIdLst>
</p:sldMaster>
</file>

<file path=ppt/slideMasters/slideMaster5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bf7d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TextBox 6"/>
          <p:cNvSpPr/>
          <p:nvPr/>
        </p:nvSpPr>
        <p:spPr>
          <a:xfrm>
            <a:off x="326160" y="6393600"/>
            <a:ext cx="1416240" cy="13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effectLst/>
                <a:uFillTx/>
                <a:latin typeface="Imperial Sans Text Semibold"/>
              </a:rPr>
              <a:t>Imperial College London</a:t>
            </a:r>
            <a:endParaRPr b="0" lang="en-US" sz="8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10" name="PlaceHolder 1"/>
          <p:cNvSpPr>
            <a:spLocks noGrp="1"/>
          </p:cNvSpPr>
          <p:nvPr>
            <p:ph type="ftr" idx="124"/>
          </p:nvPr>
        </p:nvSpPr>
        <p:spPr>
          <a:xfrm>
            <a:off x="1965240" y="6393600"/>
            <a:ext cx="3422160" cy="13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rPr>
              <a:t> </a:t>
            </a:r>
            <a:endParaRPr b="0" lang="en-US" sz="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1" name="PlaceHolder 2"/>
          <p:cNvSpPr>
            <a:spLocks noGrp="1"/>
          </p:cNvSpPr>
          <p:nvPr>
            <p:ph type="sldNum" idx="125"/>
          </p:nvPr>
        </p:nvSpPr>
        <p:spPr>
          <a:xfrm>
            <a:off x="5936760" y="6393600"/>
            <a:ext cx="317160" cy="13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04977DB0-D330-491B-8CDC-BFB81C9091FF}" type="slidenum">
              <a:rPr b="1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rPr>
              <a:t>1</a:t>
            </a:fld>
            <a:endParaRPr b="0" lang="en-US" sz="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2" name="PlaceHolder 3"/>
          <p:cNvSpPr>
            <a:spLocks noGrp="1"/>
          </p:cNvSpPr>
          <p:nvPr>
            <p:ph type="dt" idx="126"/>
          </p:nvPr>
        </p:nvSpPr>
        <p:spPr>
          <a:xfrm>
            <a:off x="10641240" y="6393600"/>
            <a:ext cx="1232280" cy="13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1" r:id="rId2"/>
  </p:sldLayoutIdLst>
</p:sldMaster>
</file>

<file path=ppt/slideMasters/slideMaster5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TextBox 6"/>
          <p:cNvSpPr/>
          <p:nvPr/>
        </p:nvSpPr>
        <p:spPr>
          <a:xfrm>
            <a:off x="326160" y="6393600"/>
            <a:ext cx="1416240" cy="13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effectLst/>
                <a:uFillTx/>
                <a:latin typeface="Imperial Sans Text Semibold"/>
              </a:rPr>
              <a:t>Imperial College London</a:t>
            </a:r>
            <a:endParaRPr b="0" lang="en-US" sz="8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14" name="PlaceHolder 1"/>
          <p:cNvSpPr>
            <a:spLocks noGrp="1"/>
          </p:cNvSpPr>
          <p:nvPr>
            <p:ph type="ftr" idx="127"/>
          </p:nvPr>
        </p:nvSpPr>
        <p:spPr>
          <a:xfrm>
            <a:off x="1965240" y="6393600"/>
            <a:ext cx="3422160" cy="13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rPr>
              <a:t> </a:t>
            </a:r>
            <a:endParaRPr b="0" lang="en-US" sz="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5" name="PlaceHolder 2"/>
          <p:cNvSpPr>
            <a:spLocks noGrp="1"/>
          </p:cNvSpPr>
          <p:nvPr>
            <p:ph type="sldNum" idx="128"/>
          </p:nvPr>
        </p:nvSpPr>
        <p:spPr>
          <a:xfrm>
            <a:off x="5936760" y="6393600"/>
            <a:ext cx="317160" cy="13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BB7145FA-E16C-412C-B8DF-6D89D9C5E7C8}" type="slidenum">
              <a:rPr b="1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rPr>
              <a:t>1</a:t>
            </a:fld>
            <a:endParaRPr b="0" lang="en-US" sz="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6" name="PlaceHolder 3"/>
          <p:cNvSpPr>
            <a:spLocks noGrp="1"/>
          </p:cNvSpPr>
          <p:nvPr>
            <p:ph type="dt" idx="129"/>
          </p:nvPr>
        </p:nvSpPr>
        <p:spPr>
          <a:xfrm>
            <a:off x="10641240" y="6393600"/>
            <a:ext cx="1232280" cy="13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3" r:id="rId2"/>
  </p:sldLayoutIdLst>
</p:sldMaster>
</file>

<file path=ppt/slideMasters/slideMaster5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TextBox 6"/>
          <p:cNvSpPr/>
          <p:nvPr/>
        </p:nvSpPr>
        <p:spPr>
          <a:xfrm>
            <a:off x="326160" y="6393600"/>
            <a:ext cx="1416240" cy="13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effectLst/>
                <a:uFillTx/>
                <a:latin typeface="Imperial Sans Text Semibold"/>
              </a:rPr>
              <a:t>Imperial College London</a:t>
            </a:r>
            <a:endParaRPr b="0" lang="en-US" sz="8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18" name="PlaceHolder 1"/>
          <p:cNvSpPr>
            <a:spLocks noGrp="1"/>
          </p:cNvSpPr>
          <p:nvPr>
            <p:ph type="ftr" idx="130"/>
          </p:nvPr>
        </p:nvSpPr>
        <p:spPr>
          <a:xfrm>
            <a:off x="1965240" y="6393600"/>
            <a:ext cx="3422160" cy="13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rPr>
              <a:t> </a:t>
            </a:r>
            <a:endParaRPr b="0" lang="en-US" sz="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9" name="PlaceHolder 2"/>
          <p:cNvSpPr>
            <a:spLocks noGrp="1"/>
          </p:cNvSpPr>
          <p:nvPr>
            <p:ph type="sldNum" idx="131"/>
          </p:nvPr>
        </p:nvSpPr>
        <p:spPr>
          <a:xfrm>
            <a:off x="5936760" y="6393600"/>
            <a:ext cx="317160" cy="13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8982D7F2-28E3-455C-8CCE-F77036B73CD9}" type="slidenum">
              <a:rPr b="1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rPr>
              <a:t>1</a:t>
            </a:fld>
            <a:endParaRPr b="0" lang="en-US" sz="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0" name="PlaceHolder 3"/>
          <p:cNvSpPr>
            <a:spLocks noGrp="1"/>
          </p:cNvSpPr>
          <p:nvPr>
            <p:ph type="dt" idx="132"/>
          </p:nvPr>
        </p:nvSpPr>
        <p:spPr>
          <a:xfrm>
            <a:off x="10641240" y="6393600"/>
            <a:ext cx="1232280" cy="13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5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6"/>
          <p:cNvSpPr/>
          <p:nvPr/>
        </p:nvSpPr>
        <p:spPr>
          <a:xfrm>
            <a:off x="326160" y="6393600"/>
            <a:ext cx="1416240" cy="13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effectLst/>
                <a:uFillTx/>
                <a:latin typeface="Imperial Sans Text Semibold"/>
              </a:rPr>
              <a:t>Imperial College London</a:t>
            </a:r>
            <a:endParaRPr b="0" lang="en-US" sz="8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9" name="PlaceHolder 1"/>
          <p:cNvSpPr>
            <a:spLocks noGrp="1"/>
          </p:cNvSpPr>
          <p:nvPr>
            <p:ph type="ftr" idx="13"/>
          </p:nvPr>
        </p:nvSpPr>
        <p:spPr>
          <a:xfrm>
            <a:off x="1965240" y="6393600"/>
            <a:ext cx="3422160" cy="13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rPr>
              <a:t> </a:t>
            </a:r>
            <a:endParaRPr b="0" lang="en-US" sz="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sldNum" idx="14"/>
          </p:nvPr>
        </p:nvSpPr>
        <p:spPr>
          <a:xfrm>
            <a:off x="5936760" y="6393600"/>
            <a:ext cx="317160" cy="13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5325BC88-DC22-4F23-B9E0-9C2D2E7C758A}" type="slidenum">
              <a:rPr b="1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rPr>
              <a:t>1</a:t>
            </a:fld>
            <a:endParaRPr b="0" lang="en-US" sz="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dt" idx="15"/>
          </p:nvPr>
        </p:nvSpPr>
        <p:spPr>
          <a:xfrm>
            <a:off x="10641240" y="6393600"/>
            <a:ext cx="1232280" cy="13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6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bf7d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TextBox 6"/>
          <p:cNvSpPr/>
          <p:nvPr/>
        </p:nvSpPr>
        <p:spPr>
          <a:xfrm>
            <a:off x="326160" y="6393600"/>
            <a:ext cx="1416240" cy="13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effectLst/>
                <a:uFillTx/>
                <a:latin typeface="Imperial Sans Text Semibold"/>
              </a:rPr>
              <a:t>Imperial College London</a:t>
            </a:r>
            <a:endParaRPr b="0" lang="en-US" sz="8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22" name="PlaceHolder 1"/>
          <p:cNvSpPr>
            <a:spLocks noGrp="1"/>
          </p:cNvSpPr>
          <p:nvPr>
            <p:ph type="ftr" idx="133"/>
          </p:nvPr>
        </p:nvSpPr>
        <p:spPr>
          <a:xfrm>
            <a:off x="1965240" y="6393600"/>
            <a:ext cx="3422160" cy="13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rPr>
              <a:t> </a:t>
            </a:r>
            <a:endParaRPr b="0" lang="en-US" sz="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3" name="PlaceHolder 2"/>
          <p:cNvSpPr>
            <a:spLocks noGrp="1"/>
          </p:cNvSpPr>
          <p:nvPr>
            <p:ph type="sldNum" idx="134"/>
          </p:nvPr>
        </p:nvSpPr>
        <p:spPr>
          <a:xfrm>
            <a:off x="5936760" y="6393600"/>
            <a:ext cx="317160" cy="13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B6294EC0-408E-44F9-A0D6-EAD9558843DE}" type="slidenum">
              <a:rPr b="1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rPr>
              <a:t>1</a:t>
            </a:fld>
            <a:endParaRPr b="0" lang="en-US" sz="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4" name="PlaceHolder 3"/>
          <p:cNvSpPr>
            <a:spLocks noGrp="1"/>
          </p:cNvSpPr>
          <p:nvPr>
            <p:ph type="dt" idx="135"/>
          </p:nvPr>
        </p:nvSpPr>
        <p:spPr>
          <a:xfrm>
            <a:off x="10641240" y="6393600"/>
            <a:ext cx="1232280" cy="13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7" r:id="rId2"/>
  </p:sldLayoutIdLst>
</p:sldMaster>
</file>

<file path=ppt/slideMasters/slideMaster6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TextBox 6"/>
          <p:cNvSpPr/>
          <p:nvPr/>
        </p:nvSpPr>
        <p:spPr>
          <a:xfrm>
            <a:off x="326160" y="6393600"/>
            <a:ext cx="1416240" cy="13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effectLst/>
                <a:uFillTx/>
                <a:latin typeface="Imperial Sans Text Semibold"/>
              </a:rPr>
              <a:t>Imperial College London</a:t>
            </a:r>
            <a:endParaRPr b="0" lang="en-US" sz="8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26" name="PlaceHolder 1"/>
          <p:cNvSpPr>
            <a:spLocks noGrp="1"/>
          </p:cNvSpPr>
          <p:nvPr>
            <p:ph type="ftr" idx="136"/>
          </p:nvPr>
        </p:nvSpPr>
        <p:spPr>
          <a:xfrm>
            <a:off x="1965240" y="6393600"/>
            <a:ext cx="3422160" cy="13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rPr>
              <a:t> </a:t>
            </a:r>
            <a:endParaRPr b="0" lang="en-US" sz="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7" name="PlaceHolder 2"/>
          <p:cNvSpPr>
            <a:spLocks noGrp="1"/>
          </p:cNvSpPr>
          <p:nvPr>
            <p:ph type="sldNum" idx="137"/>
          </p:nvPr>
        </p:nvSpPr>
        <p:spPr>
          <a:xfrm>
            <a:off x="5936760" y="6393600"/>
            <a:ext cx="317160" cy="13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487E8C7D-5C2D-4D4C-8E47-B53952BBC833}" type="slidenum">
              <a:rPr b="1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rPr>
              <a:t>1</a:t>
            </a:fld>
            <a:endParaRPr b="0" lang="en-US" sz="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8" name="PlaceHolder 3"/>
          <p:cNvSpPr>
            <a:spLocks noGrp="1"/>
          </p:cNvSpPr>
          <p:nvPr>
            <p:ph type="dt" idx="138"/>
          </p:nvPr>
        </p:nvSpPr>
        <p:spPr>
          <a:xfrm>
            <a:off x="10641240" y="6393600"/>
            <a:ext cx="1232280" cy="13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2"/>
  </p:sldLayoutIdLst>
</p:sldMaster>
</file>

<file path=ppt/slideMasters/slideMaster6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bf7d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TextBox 6"/>
          <p:cNvSpPr/>
          <p:nvPr/>
        </p:nvSpPr>
        <p:spPr>
          <a:xfrm>
            <a:off x="326160" y="6393600"/>
            <a:ext cx="1416240" cy="13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effectLst/>
                <a:uFillTx/>
                <a:latin typeface="Imperial Sans Text Semibold"/>
              </a:rPr>
              <a:t>Imperial College London</a:t>
            </a:r>
            <a:endParaRPr b="0" lang="en-US" sz="8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30" name="PlaceHolder 1"/>
          <p:cNvSpPr>
            <a:spLocks noGrp="1"/>
          </p:cNvSpPr>
          <p:nvPr>
            <p:ph type="ftr" idx="139"/>
          </p:nvPr>
        </p:nvSpPr>
        <p:spPr>
          <a:xfrm>
            <a:off x="1965240" y="6393600"/>
            <a:ext cx="3422160" cy="13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rPr>
              <a:t> </a:t>
            </a:r>
            <a:endParaRPr b="0" lang="en-US" sz="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1" name="PlaceHolder 2"/>
          <p:cNvSpPr>
            <a:spLocks noGrp="1"/>
          </p:cNvSpPr>
          <p:nvPr>
            <p:ph type="sldNum" idx="140"/>
          </p:nvPr>
        </p:nvSpPr>
        <p:spPr>
          <a:xfrm>
            <a:off x="5936760" y="6393600"/>
            <a:ext cx="317160" cy="13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E28FAF5A-3712-4ED9-840F-CD6DC2BC6167}" type="slidenum">
              <a:rPr b="1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rPr>
              <a:t>1</a:t>
            </a:fld>
            <a:endParaRPr b="0" lang="en-US" sz="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2" name="PlaceHolder 3"/>
          <p:cNvSpPr>
            <a:spLocks noGrp="1"/>
          </p:cNvSpPr>
          <p:nvPr>
            <p:ph type="dt" idx="141"/>
          </p:nvPr>
        </p:nvSpPr>
        <p:spPr>
          <a:xfrm>
            <a:off x="10641240" y="6393600"/>
            <a:ext cx="1232280" cy="13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1" r:id="rId2"/>
  </p:sldLayoutIdLst>
</p:sldMaster>
</file>

<file path=ppt/slideMasters/slideMaster6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TextBox 6" hidden="1"/>
          <p:cNvSpPr/>
          <p:nvPr/>
        </p:nvSpPr>
        <p:spPr>
          <a:xfrm>
            <a:off x="326160" y="6393600"/>
            <a:ext cx="1416240" cy="13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effectLst/>
                <a:uFillTx/>
                <a:latin typeface="Imperial Sans Text Semibold"/>
              </a:rPr>
              <a:t>Imperial College London</a:t>
            </a:r>
            <a:endParaRPr b="0" lang="en-US" sz="85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34" name="TextBox 7"/>
          <p:cNvSpPr/>
          <p:nvPr/>
        </p:nvSpPr>
        <p:spPr>
          <a:xfrm>
            <a:off x="326160" y="6393600"/>
            <a:ext cx="1416240" cy="13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lt1"/>
                </a:solidFill>
                <a:effectLst/>
                <a:uFillTx/>
                <a:latin typeface="Imperial Sans Text Semibold"/>
              </a:rPr>
              <a:t>Imperial College London</a:t>
            </a:r>
            <a:endParaRPr b="0" lang="en-US" sz="85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35" name="PlaceHolder 1"/>
          <p:cNvSpPr>
            <a:spLocks noGrp="1"/>
          </p:cNvSpPr>
          <p:nvPr>
            <p:ph type="ftr" idx="142"/>
          </p:nvPr>
        </p:nvSpPr>
        <p:spPr>
          <a:xfrm>
            <a:off x="1965240" y="6393600"/>
            <a:ext cx="3422160" cy="13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850" strike="noStrike" u="none">
                <a:solidFill>
                  <a:schemeClr val="lt1"/>
                </a:solidFill>
                <a:effectLst/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50" strike="noStrike" u="none">
                <a:solidFill>
                  <a:schemeClr val="lt1"/>
                </a:solidFill>
                <a:effectLst/>
                <a:uFillTx/>
                <a:latin typeface="Imperial Sans Text"/>
              </a:rPr>
              <a:t> </a:t>
            </a:r>
            <a:endParaRPr b="0" lang="en-US" sz="85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36" name="PlaceHolder 2"/>
          <p:cNvSpPr>
            <a:spLocks noGrp="1"/>
          </p:cNvSpPr>
          <p:nvPr>
            <p:ph type="sldNum" idx="143"/>
          </p:nvPr>
        </p:nvSpPr>
        <p:spPr>
          <a:xfrm>
            <a:off x="5936760" y="6393600"/>
            <a:ext cx="317160" cy="13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GB" sz="850" strike="noStrike" u="none">
                <a:solidFill>
                  <a:schemeClr val="lt1"/>
                </a:solidFill>
                <a:effectLst/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D04B0A6B-A355-42A7-8689-395F820F92AC}" type="slidenum">
              <a:rPr b="1" lang="en-GB" sz="850" strike="noStrike" u="none">
                <a:solidFill>
                  <a:schemeClr val="lt1"/>
                </a:solidFill>
                <a:effectLst/>
                <a:uFillTx/>
                <a:latin typeface="Imperial Sans Text"/>
              </a:rPr>
              <a:t>&lt;number&gt;</a:t>
            </a:fld>
            <a:endParaRPr b="0" lang="en-US" sz="85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37" name="PlaceHolder 3"/>
          <p:cNvSpPr>
            <a:spLocks noGrp="1"/>
          </p:cNvSpPr>
          <p:nvPr>
            <p:ph type="dt" idx="144"/>
          </p:nvPr>
        </p:nvSpPr>
        <p:spPr>
          <a:xfrm>
            <a:off x="10641240" y="6393600"/>
            <a:ext cx="1232280" cy="13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ffffff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ffffff"/>
                </a:solidFill>
                <a:effectLst/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3" r:id="rId2"/>
  </p:sldLayoutIdLst>
</p:sldMaster>
</file>

<file path=ppt/slideMasters/slideMaster6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TextBox 6" hidden="1"/>
          <p:cNvSpPr/>
          <p:nvPr/>
        </p:nvSpPr>
        <p:spPr>
          <a:xfrm>
            <a:off x="326160" y="6393600"/>
            <a:ext cx="1416240" cy="13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effectLst/>
                <a:uFillTx/>
                <a:latin typeface="Imperial Sans Text Semibold"/>
              </a:rPr>
              <a:t>Imperial College London</a:t>
            </a:r>
            <a:endParaRPr b="0" lang="en-US" sz="8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339" name="Group 4"/>
          <p:cNvGrpSpPr/>
          <p:nvPr/>
        </p:nvGrpSpPr>
        <p:grpSpPr>
          <a:xfrm>
            <a:off x="330120" y="327960"/>
            <a:ext cx="3971520" cy="436680"/>
            <a:chOff x="330120" y="327960"/>
            <a:chExt cx="3971520" cy="436680"/>
          </a:xfrm>
        </p:grpSpPr>
        <p:sp>
          <p:nvSpPr>
            <p:cNvPr id="340" name="Freeform 5"/>
            <p:cNvSpPr/>
            <p:nvPr/>
          </p:nvSpPr>
          <p:spPr>
            <a:xfrm>
              <a:off x="4018680" y="327960"/>
              <a:ext cx="282960" cy="436680"/>
            </a:xfrm>
            <a:custGeom>
              <a:avLst/>
              <a:gdLst>
                <a:gd name="textAreaLeft" fmla="*/ 0 w 282960"/>
                <a:gd name="textAreaRight" fmla="*/ 284400 w 282960"/>
                <a:gd name="textAreaTop" fmla="*/ 0 h 436680"/>
                <a:gd name="textAreaBottom" fmla="*/ 438120 h 436680"/>
              </a:gdLst>
              <a:ahLst/>
              <a:cxnLst/>
              <a:rect l="textAreaLeft" t="textAreaTop" r="textAreaRight" b="textAreaBottom"/>
              <a:pathLst>
                <a:path w="1099" h="1694">
                  <a:moveTo>
                    <a:pt x="0" y="0"/>
                  </a:moveTo>
                  <a:lnTo>
                    <a:pt x="0" y="1694"/>
                  </a:lnTo>
                  <a:lnTo>
                    <a:pt x="1099" y="1694"/>
                  </a:lnTo>
                  <a:lnTo>
                    <a:pt x="1099" y="1397"/>
                  </a:lnTo>
                  <a:lnTo>
                    <a:pt x="319" y="1397"/>
                  </a:lnTo>
                  <a:lnTo>
                    <a:pt x="31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effectLst/>
                <a:uFillTx/>
                <a:latin typeface="Imperial Sans Text"/>
              </a:endParaRPr>
            </a:p>
          </p:txBody>
        </p:sp>
        <p:sp>
          <p:nvSpPr>
            <p:cNvPr id="341" name="Freeform 6"/>
            <p:cNvSpPr/>
            <p:nvPr/>
          </p:nvSpPr>
          <p:spPr>
            <a:xfrm>
              <a:off x="3434400" y="327960"/>
              <a:ext cx="395640" cy="436680"/>
            </a:xfrm>
            <a:custGeom>
              <a:avLst/>
              <a:gdLst>
                <a:gd name="textAreaLeft" fmla="*/ 0 w 395640"/>
                <a:gd name="textAreaRight" fmla="*/ 397080 w 395640"/>
                <a:gd name="textAreaTop" fmla="*/ 0 h 436680"/>
                <a:gd name="textAreaBottom" fmla="*/ 438120 h 436680"/>
              </a:gdLst>
              <a:ahLst/>
              <a:cxnLst/>
              <a:rect l="textAreaLeft" t="textAreaTop" r="textAreaRight" b="textAreaBottom"/>
              <a:pathLst>
                <a:path w="1535" h="1694">
                  <a:moveTo>
                    <a:pt x="556" y="0"/>
                  </a:moveTo>
                  <a:lnTo>
                    <a:pt x="0" y="1694"/>
                  </a:lnTo>
                  <a:lnTo>
                    <a:pt x="337" y="1694"/>
                  </a:lnTo>
                  <a:lnTo>
                    <a:pt x="453" y="1321"/>
                  </a:lnTo>
                  <a:lnTo>
                    <a:pt x="1083" y="1321"/>
                  </a:lnTo>
                  <a:lnTo>
                    <a:pt x="1197" y="1694"/>
                  </a:lnTo>
                  <a:lnTo>
                    <a:pt x="1535" y="1694"/>
                  </a:lnTo>
                  <a:lnTo>
                    <a:pt x="978" y="0"/>
                  </a:lnTo>
                  <a:lnTo>
                    <a:pt x="556" y="0"/>
                  </a:lnTo>
                  <a:close/>
                  <a:moveTo>
                    <a:pt x="768" y="301"/>
                  </a:moveTo>
                  <a:lnTo>
                    <a:pt x="998" y="1048"/>
                  </a:lnTo>
                  <a:lnTo>
                    <a:pt x="536" y="1048"/>
                  </a:lnTo>
                  <a:lnTo>
                    <a:pt x="768" y="30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effectLst/>
                <a:uFillTx/>
                <a:latin typeface="Imperial Sans Text"/>
              </a:endParaRPr>
            </a:p>
          </p:txBody>
        </p:sp>
        <p:sp>
          <p:nvSpPr>
            <p:cNvPr id="342" name="Freeform 7"/>
            <p:cNvSpPr/>
            <p:nvPr/>
          </p:nvSpPr>
          <p:spPr>
            <a:xfrm>
              <a:off x="2981160" y="327960"/>
              <a:ext cx="286560" cy="436680"/>
            </a:xfrm>
            <a:custGeom>
              <a:avLst/>
              <a:gdLst>
                <a:gd name="textAreaLeft" fmla="*/ 0 w 286560"/>
                <a:gd name="textAreaRight" fmla="*/ 288000 w 286560"/>
                <a:gd name="textAreaTop" fmla="*/ 0 h 436680"/>
                <a:gd name="textAreaBottom" fmla="*/ 438120 h 436680"/>
              </a:gdLst>
              <a:ahLst/>
              <a:cxnLst/>
              <a:rect l="textAreaLeft" t="textAreaTop" r="textAreaRight" b="textAreaBottom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6" y="297"/>
                  </a:lnTo>
                  <a:lnTo>
                    <a:pt x="396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6" y="1397"/>
                  </a:lnTo>
                  <a:lnTo>
                    <a:pt x="716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effectLst/>
                <a:uFillTx/>
                <a:latin typeface="Imperial Sans Text"/>
              </a:endParaRPr>
            </a:p>
          </p:txBody>
        </p:sp>
        <p:sp>
          <p:nvSpPr>
            <p:cNvPr id="343" name="Freeform 8"/>
            <p:cNvSpPr/>
            <p:nvPr/>
          </p:nvSpPr>
          <p:spPr>
            <a:xfrm>
              <a:off x="2467440" y="327960"/>
              <a:ext cx="339120" cy="436680"/>
            </a:xfrm>
            <a:custGeom>
              <a:avLst/>
              <a:gdLst>
                <a:gd name="textAreaLeft" fmla="*/ 0 w 339120"/>
                <a:gd name="textAreaRight" fmla="*/ 340560 w 339120"/>
                <a:gd name="textAreaTop" fmla="*/ 0 h 436680"/>
                <a:gd name="textAreaBottom" fmla="*/ 438120 h 436680"/>
              </a:gdLst>
              <a:ahLst/>
              <a:cxnLst/>
              <a:rect l="textAreaLeft" t="textAreaTop" r="textAreaRight" b="textAreaBottom"/>
              <a:pathLst>
                <a:path w="932" h="1199">
                  <a:moveTo>
                    <a:pt x="884" y="372"/>
                  </a:moveTo>
                  <a:cubicBezTo>
                    <a:pt x="884" y="92"/>
                    <a:pt x="693" y="0"/>
                    <a:pt x="4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227" y="755"/>
                    <a:pt x="227" y="755"/>
                    <a:pt x="227" y="755"/>
                  </a:cubicBezTo>
                  <a:cubicBezTo>
                    <a:pt x="418" y="755"/>
                    <a:pt x="418" y="755"/>
                    <a:pt x="418" y="755"/>
                  </a:cubicBezTo>
                  <a:cubicBezTo>
                    <a:pt x="429" y="755"/>
                    <a:pt x="439" y="755"/>
                    <a:pt x="450" y="755"/>
                  </a:cubicBezTo>
                  <a:cubicBezTo>
                    <a:pt x="681" y="1199"/>
                    <a:pt x="681" y="1199"/>
                    <a:pt x="681" y="1199"/>
                  </a:cubicBezTo>
                  <a:cubicBezTo>
                    <a:pt x="932" y="1199"/>
                    <a:pt x="932" y="1199"/>
                    <a:pt x="932" y="1199"/>
                  </a:cubicBezTo>
                  <a:cubicBezTo>
                    <a:pt x="676" y="707"/>
                    <a:pt x="676" y="707"/>
                    <a:pt x="676" y="707"/>
                  </a:cubicBezTo>
                  <a:cubicBezTo>
                    <a:pt x="801" y="652"/>
                    <a:pt x="884" y="545"/>
                    <a:pt x="884" y="372"/>
                  </a:cubicBezTo>
                  <a:moveTo>
                    <a:pt x="645" y="372"/>
                  </a:moveTo>
                  <a:cubicBezTo>
                    <a:pt x="645" y="516"/>
                    <a:pt x="562" y="562"/>
                    <a:pt x="418" y="562"/>
                  </a:cubicBezTo>
                  <a:cubicBezTo>
                    <a:pt x="227" y="562"/>
                    <a:pt x="227" y="562"/>
                    <a:pt x="227" y="562"/>
                  </a:cubicBezTo>
                  <a:cubicBezTo>
                    <a:pt x="227" y="194"/>
                    <a:pt x="227" y="194"/>
                    <a:pt x="227" y="194"/>
                  </a:cubicBezTo>
                  <a:cubicBezTo>
                    <a:pt x="418" y="194"/>
                    <a:pt x="418" y="194"/>
                    <a:pt x="418" y="194"/>
                  </a:cubicBezTo>
                  <a:cubicBezTo>
                    <a:pt x="574" y="194"/>
                    <a:pt x="645" y="252"/>
                    <a:pt x="645" y="372"/>
                  </a:cubicBezTo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effectLst/>
                <a:uFillTx/>
                <a:latin typeface="Imperial Sans Text"/>
              </a:endParaRPr>
            </a:p>
          </p:txBody>
        </p:sp>
        <p:sp>
          <p:nvSpPr>
            <p:cNvPr id="344" name="Freeform 9"/>
            <p:cNvSpPr/>
            <p:nvPr/>
          </p:nvSpPr>
          <p:spPr>
            <a:xfrm>
              <a:off x="1977480" y="327960"/>
              <a:ext cx="282600" cy="436680"/>
            </a:xfrm>
            <a:custGeom>
              <a:avLst/>
              <a:gdLst>
                <a:gd name="textAreaLeft" fmla="*/ 0 w 282600"/>
                <a:gd name="textAreaRight" fmla="*/ 284040 w 282600"/>
                <a:gd name="textAreaTop" fmla="*/ 0 h 436680"/>
                <a:gd name="textAreaBottom" fmla="*/ 438120 h 436680"/>
              </a:gdLst>
              <a:ahLst/>
              <a:cxnLst/>
              <a:rect l="textAreaLeft" t="textAreaTop" r="textAreaRight" b="textAreaBottom"/>
              <a:pathLst>
                <a:path w="1098" h="1694">
                  <a:moveTo>
                    <a:pt x="0" y="0"/>
                  </a:moveTo>
                  <a:lnTo>
                    <a:pt x="0" y="1694"/>
                  </a:lnTo>
                  <a:lnTo>
                    <a:pt x="1098" y="1694"/>
                  </a:lnTo>
                  <a:lnTo>
                    <a:pt x="1098" y="1397"/>
                  </a:lnTo>
                  <a:lnTo>
                    <a:pt x="321" y="1397"/>
                  </a:lnTo>
                  <a:lnTo>
                    <a:pt x="321" y="973"/>
                  </a:lnTo>
                  <a:lnTo>
                    <a:pt x="1030" y="973"/>
                  </a:lnTo>
                  <a:lnTo>
                    <a:pt x="1030" y="687"/>
                  </a:lnTo>
                  <a:lnTo>
                    <a:pt x="321" y="687"/>
                  </a:lnTo>
                  <a:lnTo>
                    <a:pt x="321" y="297"/>
                  </a:lnTo>
                  <a:lnTo>
                    <a:pt x="1098" y="297"/>
                  </a:lnTo>
                  <a:lnTo>
                    <a:pt x="109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effectLst/>
                <a:uFillTx/>
                <a:latin typeface="Imperial Sans Text"/>
              </a:endParaRPr>
            </a:p>
          </p:txBody>
        </p:sp>
        <p:sp>
          <p:nvSpPr>
            <p:cNvPr id="345" name="Freeform 10"/>
            <p:cNvSpPr/>
            <p:nvPr/>
          </p:nvSpPr>
          <p:spPr>
            <a:xfrm>
              <a:off x="1489320" y="327960"/>
              <a:ext cx="312840" cy="436680"/>
            </a:xfrm>
            <a:custGeom>
              <a:avLst/>
              <a:gdLst>
                <a:gd name="textAreaLeft" fmla="*/ 0 w 312840"/>
                <a:gd name="textAreaRight" fmla="*/ 314280 w 312840"/>
                <a:gd name="textAreaTop" fmla="*/ 0 h 436680"/>
                <a:gd name="textAreaBottom" fmla="*/ 438120 h 436680"/>
              </a:gdLst>
              <a:ahLst/>
              <a:cxnLst/>
              <a:rect l="textAreaLeft" t="textAreaTop" r="textAreaRight" b="textAreaBottom"/>
              <a:pathLst>
                <a:path w="860" h="1199">
                  <a:moveTo>
                    <a:pt x="406" y="791"/>
                  </a:moveTo>
                  <a:cubicBezTo>
                    <a:pt x="227" y="791"/>
                    <a:pt x="227" y="791"/>
                    <a:pt x="227" y="791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06" y="0"/>
                    <a:pt x="406" y="0"/>
                    <a:pt x="406" y="0"/>
                  </a:cubicBezTo>
                  <a:cubicBezTo>
                    <a:pt x="661" y="0"/>
                    <a:pt x="860" y="116"/>
                    <a:pt x="860" y="396"/>
                  </a:cubicBezTo>
                  <a:cubicBezTo>
                    <a:pt x="860" y="671"/>
                    <a:pt x="659" y="791"/>
                    <a:pt x="406" y="791"/>
                  </a:cubicBezTo>
                  <a:moveTo>
                    <a:pt x="394" y="194"/>
                  </a:moveTo>
                  <a:cubicBezTo>
                    <a:pt x="227" y="194"/>
                    <a:pt x="227" y="194"/>
                    <a:pt x="227" y="194"/>
                  </a:cubicBezTo>
                  <a:cubicBezTo>
                    <a:pt x="227" y="598"/>
                    <a:pt x="227" y="598"/>
                    <a:pt x="227" y="598"/>
                  </a:cubicBezTo>
                  <a:cubicBezTo>
                    <a:pt x="394" y="598"/>
                    <a:pt x="394" y="598"/>
                    <a:pt x="394" y="598"/>
                  </a:cubicBezTo>
                  <a:cubicBezTo>
                    <a:pt x="525" y="598"/>
                    <a:pt x="621" y="534"/>
                    <a:pt x="621" y="396"/>
                  </a:cubicBezTo>
                  <a:cubicBezTo>
                    <a:pt x="621" y="252"/>
                    <a:pt x="525" y="194"/>
                    <a:pt x="394" y="194"/>
                  </a:cubicBezTo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effectLst/>
                <a:uFillTx/>
                <a:latin typeface="Imperial Sans Text"/>
              </a:endParaRPr>
            </a:p>
          </p:txBody>
        </p:sp>
        <p:sp>
          <p:nvSpPr>
            <p:cNvPr id="346" name="Freeform 11"/>
            <p:cNvSpPr/>
            <p:nvPr/>
          </p:nvSpPr>
          <p:spPr>
            <a:xfrm>
              <a:off x="833400" y="327960"/>
              <a:ext cx="443520" cy="436680"/>
            </a:xfrm>
            <a:custGeom>
              <a:avLst/>
              <a:gdLst>
                <a:gd name="textAreaLeft" fmla="*/ 0 w 443520"/>
                <a:gd name="textAreaRight" fmla="*/ 444960 w 443520"/>
                <a:gd name="textAreaTop" fmla="*/ 0 h 436680"/>
                <a:gd name="textAreaBottom" fmla="*/ 438120 h 436680"/>
              </a:gdLst>
              <a:ahLst/>
              <a:cxnLst/>
              <a:rect l="textAreaLeft" t="textAreaTop" r="textAreaRight" b="textAreaBottom"/>
              <a:pathLst>
                <a:path w="1720" h="1694">
                  <a:moveTo>
                    <a:pt x="1265" y="0"/>
                  </a:moveTo>
                  <a:lnTo>
                    <a:pt x="860" y="996"/>
                  </a:lnTo>
                  <a:lnTo>
                    <a:pt x="456" y="0"/>
                  </a:lnTo>
                  <a:lnTo>
                    <a:pt x="0" y="0"/>
                  </a:lnTo>
                  <a:lnTo>
                    <a:pt x="0" y="1694"/>
                  </a:lnTo>
                  <a:lnTo>
                    <a:pt x="303" y="1694"/>
                  </a:lnTo>
                  <a:lnTo>
                    <a:pt x="303" y="428"/>
                  </a:lnTo>
                  <a:lnTo>
                    <a:pt x="692" y="1321"/>
                  </a:lnTo>
                  <a:lnTo>
                    <a:pt x="709" y="1321"/>
                  </a:lnTo>
                  <a:lnTo>
                    <a:pt x="1012" y="1321"/>
                  </a:lnTo>
                  <a:lnTo>
                    <a:pt x="1029" y="1321"/>
                  </a:lnTo>
                  <a:lnTo>
                    <a:pt x="1416" y="428"/>
                  </a:lnTo>
                  <a:lnTo>
                    <a:pt x="1416" y="1694"/>
                  </a:lnTo>
                  <a:lnTo>
                    <a:pt x="1720" y="1694"/>
                  </a:lnTo>
                  <a:lnTo>
                    <a:pt x="1720" y="0"/>
                  </a:lnTo>
                  <a:lnTo>
                    <a:pt x="1265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effectLst/>
                <a:uFillTx/>
                <a:latin typeface="Imperial Sans Text"/>
              </a:endParaRPr>
            </a:p>
          </p:txBody>
        </p:sp>
        <p:sp>
          <p:nvSpPr>
            <p:cNvPr id="347" name="Freeform 12"/>
            <p:cNvSpPr/>
            <p:nvPr/>
          </p:nvSpPr>
          <p:spPr>
            <a:xfrm>
              <a:off x="330120" y="327960"/>
              <a:ext cx="286560" cy="436680"/>
            </a:xfrm>
            <a:custGeom>
              <a:avLst/>
              <a:gdLst>
                <a:gd name="textAreaLeft" fmla="*/ 0 w 286560"/>
                <a:gd name="textAreaRight" fmla="*/ 288000 w 286560"/>
                <a:gd name="textAreaTop" fmla="*/ 0 h 436680"/>
                <a:gd name="textAreaBottom" fmla="*/ 438120 h 436680"/>
              </a:gdLst>
              <a:ahLst/>
              <a:cxnLst/>
              <a:rect l="textAreaLeft" t="textAreaTop" r="textAreaRight" b="textAreaBottom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7" y="297"/>
                  </a:lnTo>
                  <a:lnTo>
                    <a:pt x="397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7" y="1397"/>
                  </a:lnTo>
                  <a:lnTo>
                    <a:pt x="717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effectLst/>
                <a:uFillTx/>
                <a:latin typeface="Imperial Sans Text"/>
              </a:endParaRPr>
            </a:p>
          </p:txBody>
        </p:sp>
      </p:grpSp>
      <p:sp>
        <p:nvSpPr>
          <p:cNvPr id="3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5" r:id="rId2"/>
  </p:sldLayoutIdLst>
</p:sldMaster>
</file>

<file path=ppt/slideMasters/slideMaster6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TextBox 6" hidden="1"/>
          <p:cNvSpPr/>
          <p:nvPr/>
        </p:nvSpPr>
        <p:spPr>
          <a:xfrm>
            <a:off x="326160" y="6393600"/>
            <a:ext cx="1416240" cy="13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effectLst/>
                <a:uFillTx/>
                <a:latin typeface="Imperial Sans Text Semibold"/>
              </a:rPr>
              <a:t>Imperial College London</a:t>
            </a:r>
            <a:endParaRPr b="0" lang="en-US" sz="8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351" name="Group 4"/>
          <p:cNvGrpSpPr/>
          <p:nvPr/>
        </p:nvGrpSpPr>
        <p:grpSpPr>
          <a:xfrm>
            <a:off x="330120" y="327960"/>
            <a:ext cx="3971520" cy="436680"/>
            <a:chOff x="330120" y="327960"/>
            <a:chExt cx="3971520" cy="436680"/>
          </a:xfrm>
        </p:grpSpPr>
        <p:sp>
          <p:nvSpPr>
            <p:cNvPr id="352" name="Freeform 5"/>
            <p:cNvSpPr/>
            <p:nvPr/>
          </p:nvSpPr>
          <p:spPr>
            <a:xfrm>
              <a:off x="4018680" y="327960"/>
              <a:ext cx="282960" cy="436680"/>
            </a:xfrm>
            <a:custGeom>
              <a:avLst/>
              <a:gdLst>
                <a:gd name="textAreaLeft" fmla="*/ 0 w 282960"/>
                <a:gd name="textAreaRight" fmla="*/ 284400 w 282960"/>
                <a:gd name="textAreaTop" fmla="*/ 0 h 436680"/>
                <a:gd name="textAreaBottom" fmla="*/ 438120 h 436680"/>
              </a:gdLst>
              <a:ahLst/>
              <a:cxnLst/>
              <a:rect l="textAreaLeft" t="textAreaTop" r="textAreaRight" b="textAreaBottom"/>
              <a:pathLst>
                <a:path w="1099" h="1694">
                  <a:moveTo>
                    <a:pt x="0" y="0"/>
                  </a:moveTo>
                  <a:lnTo>
                    <a:pt x="0" y="1694"/>
                  </a:lnTo>
                  <a:lnTo>
                    <a:pt x="1099" y="1694"/>
                  </a:lnTo>
                  <a:lnTo>
                    <a:pt x="1099" y="1397"/>
                  </a:lnTo>
                  <a:lnTo>
                    <a:pt x="319" y="1397"/>
                  </a:lnTo>
                  <a:lnTo>
                    <a:pt x="31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effectLst/>
                <a:uFillTx/>
                <a:latin typeface="Imperial Sans Text"/>
              </a:endParaRPr>
            </a:p>
          </p:txBody>
        </p:sp>
        <p:sp>
          <p:nvSpPr>
            <p:cNvPr id="353" name="Freeform 6"/>
            <p:cNvSpPr/>
            <p:nvPr/>
          </p:nvSpPr>
          <p:spPr>
            <a:xfrm>
              <a:off x="3434400" y="327960"/>
              <a:ext cx="395640" cy="436680"/>
            </a:xfrm>
            <a:custGeom>
              <a:avLst/>
              <a:gdLst>
                <a:gd name="textAreaLeft" fmla="*/ 0 w 395640"/>
                <a:gd name="textAreaRight" fmla="*/ 397080 w 395640"/>
                <a:gd name="textAreaTop" fmla="*/ 0 h 436680"/>
                <a:gd name="textAreaBottom" fmla="*/ 438120 h 436680"/>
              </a:gdLst>
              <a:ahLst/>
              <a:cxnLst/>
              <a:rect l="textAreaLeft" t="textAreaTop" r="textAreaRight" b="textAreaBottom"/>
              <a:pathLst>
                <a:path w="1535" h="1694">
                  <a:moveTo>
                    <a:pt x="556" y="0"/>
                  </a:moveTo>
                  <a:lnTo>
                    <a:pt x="0" y="1694"/>
                  </a:lnTo>
                  <a:lnTo>
                    <a:pt x="337" y="1694"/>
                  </a:lnTo>
                  <a:lnTo>
                    <a:pt x="453" y="1321"/>
                  </a:lnTo>
                  <a:lnTo>
                    <a:pt x="1083" y="1321"/>
                  </a:lnTo>
                  <a:lnTo>
                    <a:pt x="1197" y="1694"/>
                  </a:lnTo>
                  <a:lnTo>
                    <a:pt x="1535" y="1694"/>
                  </a:lnTo>
                  <a:lnTo>
                    <a:pt x="978" y="0"/>
                  </a:lnTo>
                  <a:lnTo>
                    <a:pt x="556" y="0"/>
                  </a:lnTo>
                  <a:close/>
                  <a:moveTo>
                    <a:pt x="768" y="301"/>
                  </a:moveTo>
                  <a:lnTo>
                    <a:pt x="998" y="1048"/>
                  </a:lnTo>
                  <a:lnTo>
                    <a:pt x="536" y="1048"/>
                  </a:lnTo>
                  <a:lnTo>
                    <a:pt x="768" y="30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effectLst/>
                <a:uFillTx/>
                <a:latin typeface="Imperial Sans Text"/>
              </a:endParaRPr>
            </a:p>
          </p:txBody>
        </p:sp>
        <p:sp>
          <p:nvSpPr>
            <p:cNvPr id="354" name="Freeform 7"/>
            <p:cNvSpPr/>
            <p:nvPr/>
          </p:nvSpPr>
          <p:spPr>
            <a:xfrm>
              <a:off x="2981160" y="327960"/>
              <a:ext cx="286560" cy="436680"/>
            </a:xfrm>
            <a:custGeom>
              <a:avLst/>
              <a:gdLst>
                <a:gd name="textAreaLeft" fmla="*/ 0 w 286560"/>
                <a:gd name="textAreaRight" fmla="*/ 288000 w 286560"/>
                <a:gd name="textAreaTop" fmla="*/ 0 h 436680"/>
                <a:gd name="textAreaBottom" fmla="*/ 438120 h 436680"/>
              </a:gdLst>
              <a:ahLst/>
              <a:cxnLst/>
              <a:rect l="textAreaLeft" t="textAreaTop" r="textAreaRight" b="textAreaBottom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6" y="297"/>
                  </a:lnTo>
                  <a:lnTo>
                    <a:pt x="396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6" y="1397"/>
                  </a:lnTo>
                  <a:lnTo>
                    <a:pt x="716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effectLst/>
                <a:uFillTx/>
                <a:latin typeface="Imperial Sans Text"/>
              </a:endParaRPr>
            </a:p>
          </p:txBody>
        </p:sp>
        <p:sp>
          <p:nvSpPr>
            <p:cNvPr id="355" name="Freeform 8"/>
            <p:cNvSpPr/>
            <p:nvPr/>
          </p:nvSpPr>
          <p:spPr>
            <a:xfrm>
              <a:off x="2467440" y="327960"/>
              <a:ext cx="339120" cy="436680"/>
            </a:xfrm>
            <a:custGeom>
              <a:avLst/>
              <a:gdLst>
                <a:gd name="textAreaLeft" fmla="*/ 0 w 339120"/>
                <a:gd name="textAreaRight" fmla="*/ 340560 w 339120"/>
                <a:gd name="textAreaTop" fmla="*/ 0 h 436680"/>
                <a:gd name="textAreaBottom" fmla="*/ 438120 h 436680"/>
              </a:gdLst>
              <a:ahLst/>
              <a:cxnLst/>
              <a:rect l="textAreaLeft" t="textAreaTop" r="textAreaRight" b="textAreaBottom"/>
              <a:pathLst>
                <a:path w="932" h="1199">
                  <a:moveTo>
                    <a:pt x="884" y="372"/>
                  </a:moveTo>
                  <a:cubicBezTo>
                    <a:pt x="884" y="92"/>
                    <a:pt x="693" y="0"/>
                    <a:pt x="4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227" y="755"/>
                    <a:pt x="227" y="755"/>
                    <a:pt x="227" y="755"/>
                  </a:cubicBezTo>
                  <a:cubicBezTo>
                    <a:pt x="418" y="755"/>
                    <a:pt x="418" y="755"/>
                    <a:pt x="418" y="755"/>
                  </a:cubicBezTo>
                  <a:cubicBezTo>
                    <a:pt x="429" y="755"/>
                    <a:pt x="439" y="755"/>
                    <a:pt x="450" y="755"/>
                  </a:cubicBezTo>
                  <a:cubicBezTo>
                    <a:pt x="681" y="1199"/>
                    <a:pt x="681" y="1199"/>
                    <a:pt x="681" y="1199"/>
                  </a:cubicBezTo>
                  <a:cubicBezTo>
                    <a:pt x="932" y="1199"/>
                    <a:pt x="932" y="1199"/>
                    <a:pt x="932" y="1199"/>
                  </a:cubicBezTo>
                  <a:cubicBezTo>
                    <a:pt x="676" y="707"/>
                    <a:pt x="676" y="707"/>
                    <a:pt x="676" y="707"/>
                  </a:cubicBezTo>
                  <a:cubicBezTo>
                    <a:pt x="801" y="652"/>
                    <a:pt x="884" y="545"/>
                    <a:pt x="884" y="372"/>
                  </a:cubicBezTo>
                  <a:moveTo>
                    <a:pt x="645" y="372"/>
                  </a:moveTo>
                  <a:cubicBezTo>
                    <a:pt x="645" y="516"/>
                    <a:pt x="562" y="562"/>
                    <a:pt x="418" y="562"/>
                  </a:cubicBezTo>
                  <a:cubicBezTo>
                    <a:pt x="227" y="562"/>
                    <a:pt x="227" y="562"/>
                    <a:pt x="227" y="562"/>
                  </a:cubicBezTo>
                  <a:cubicBezTo>
                    <a:pt x="227" y="194"/>
                    <a:pt x="227" y="194"/>
                    <a:pt x="227" y="194"/>
                  </a:cubicBezTo>
                  <a:cubicBezTo>
                    <a:pt x="418" y="194"/>
                    <a:pt x="418" y="194"/>
                    <a:pt x="418" y="194"/>
                  </a:cubicBezTo>
                  <a:cubicBezTo>
                    <a:pt x="574" y="194"/>
                    <a:pt x="645" y="252"/>
                    <a:pt x="645" y="372"/>
                  </a:cubicBezTo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effectLst/>
                <a:uFillTx/>
                <a:latin typeface="Imperial Sans Text"/>
              </a:endParaRPr>
            </a:p>
          </p:txBody>
        </p:sp>
        <p:sp>
          <p:nvSpPr>
            <p:cNvPr id="356" name="Freeform 9"/>
            <p:cNvSpPr/>
            <p:nvPr/>
          </p:nvSpPr>
          <p:spPr>
            <a:xfrm>
              <a:off x="1977480" y="327960"/>
              <a:ext cx="282600" cy="436680"/>
            </a:xfrm>
            <a:custGeom>
              <a:avLst/>
              <a:gdLst>
                <a:gd name="textAreaLeft" fmla="*/ 0 w 282600"/>
                <a:gd name="textAreaRight" fmla="*/ 284040 w 282600"/>
                <a:gd name="textAreaTop" fmla="*/ 0 h 436680"/>
                <a:gd name="textAreaBottom" fmla="*/ 438120 h 436680"/>
              </a:gdLst>
              <a:ahLst/>
              <a:cxnLst/>
              <a:rect l="textAreaLeft" t="textAreaTop" r="textAreaRight" b="textAreaBottom"/>
              <a:pathLst>
                <a:path w="1098" h="1694">
                  <a:moveTo>
                    <a:pt x="0" y="0"/>
                  </a:moveTo>
                  <a:lnTo>
                    <a:pt x="0" y="1694"/>
                  </a:lnTo>
                  <a:lnTo>
                    <a:pt x="1098" y="1694"/>
                  </a:lnTo>
                  <a:lnTo>
                    <a:pt x="1098" y="1397"/>
                  </a:lnTo>
                  <a:lnTo>
                    <a:pt x="321" y="1397"/>
                  </a:lnTo>
                  <a:lnTo>
                    <a:pt x="321" y="973"/>
                  </a:lnTo>
                  <a:lnTo>
                    <a:pt x="1030" y="973"/>
                  </a:lnTo>
                  <a:lnTo>
                    <a:pt x="1030" y="687"/>
                  </a:lnTo>
                  <a:lnTo>
                    <a:pt x="321" y="687"/>
                  </a:lnTo>
                  <a:lnTo>
                    <a:pt x="321" y="297"/>
                  </a:lnTo>
                  <a:lnTo>
                    <a:pt x="1098" y="297"/>
                  </a:lnTo>
                  <a:lnTo>
                    <a:pt x="109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effectLst/>
                <a:uFillTx/>
                <a:latin typeface="Imperial Sans Text"/>
              </a:endParaRPr>
            </a:p>
          </p:txBody>
        </p:sp>
        <p:sp>
          <p:nvSpPr>
            <p:cNvPr id="357" name="Freeform 10"/>
            <p:cNvSpPr/>
            <p:nvPr/>
          </p:nvSpPr>
          <p:spPr>
            <a:xfrm>
              <a:off x="1489320" y="327960"/>
              <a:ext cx="312840" cy="436680"/>
            </a:xfrm>
            <a:custGeom>
              <a:avLst/>
              <a:gdLst>
                <a:gd name="textAreaLeft" fmla="*/ 0 w 312840"/>
                <a:gd name="textAreaRight" fmla="*/ 314280 w 312840"/>
                <a:gd name="textAreaTop" fmla="*/ 0 h 436680"/>
                <a:gd name="textAreaBottom" fmla="*/ 438120 h 436680"/>
              </a:gdLst>
              <a:ahLst/>
              <a:cxnLst/>
              <a:rect l="textAreaLeft" t="textAreaTop" r="textAreaRight" b="textAreaBottom"/>
              <a:pathLst>
                <a:path w="860" h="1199">
                  <a:moveTo>
                    <a:pt x="406" y="791"/>
                  </a:moveTo>
                  <a:cubicBezTo>
                    <a:pt x="227" y="791"/>
                    <a:pt x="227" y="791"/>
                    <a:pt x="227" y="791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06" y="0"/>
                    <a:pt x="406" y="0"/>
                    <a:pt x="406" y="0"/>
                  </a:cubicBezTo>
                  <a:cubicBezTo>
                    <a:pt x="661" y="0"/>
                    <a:pt x="860" y="116"/>
                    <a:pt x="860" y="396"/>
                  </a:cubicBezTo>
                  <a:cubicBezTo>
                    <a:pt x="860" y="671"/>
                    <a:pt x="659" y="791"/>
                    <a:pt x="406" y="791"/>
                  </a:cubicBezTo>
                  <a:moveTo>
                    <a:pt x="394" y="194"/>
                  </a:moveTo>
                  <a:cubicBezTo>
                    <a:pt x="227" y="194"/>
                    <a:pt x="227" y="194"/>
                    <a:pt x="227" y="194"/>
                  </a:cubicBezTo>
                  <a:cubicBezTo>
                    <a:pt x="227" y="598"/>
                    <a:pt x="227" y="598"/>
                    <a:pt x="227" y="598"/>
                  </a:cubicBezTo>
                  <a:cubicBezTo>
                    <a:pt x="394" y="598"/>
                    <a:pt x="394" y="598"/>
                    <a:pt x="394" y="598"/>
                  </a:cubicBezTo>
                  <a:cubicBezTo>
                    <a:pt x="525" y="598"/>
                    <a:pt x="621" y="534"/>
                    <a:pt x="621" y="396"/>
                  </a:cubicBezTo>
                  <a:cubicBezTo>
                    <a:pt x="621" y="252"/>
                    <a:pt x="525" y="194"/>
                    <a:pt x="394" y="194"/>
                  </a:cubicBezTo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effectLst/>
                <a:uFillTx/>
                <a:latin typeface="Imperial Sans Text"/>
              </a:endParaRPr>
            </a:p>
          </p:txBody>
        </p:sp>
        <p:sp>
          <p:nvSpPr>
            <p:cNvPr id="358" name="Freeform 11"/>
            <p:cNvSpPr/>
            <p:nvPr/>
          </p:nvSpPr>
          <p:spPr>
            <a:xfrm>
              <a:off x="833400" y="327960"/>
              <a:ext cx="443520" cy="436680"/>
            </a:xfrm>
            <a:custGeom>
              <a:avLst/>
              <a:gdLst>
                <a:gd name="textAreaLeft" fmla="*/ 0 w 443520"/>
                <a:gd name="textAreaRight" fmla="*/ 444960 w 443520"/>
                <a:gd name="textAreaTop" fmla="*/ 0 h 436680"/>
                <a:gd name="textAreaBottom" fmla="*/ 438120 h 436680"/>
              </a:gdLst>
              <a:ahLst/>
              <a:cxnLst/>
              <a:rect l="textAreaLeft" t="textAreaTop" r="textAreaRight" b="textAreaBottom"/>
              <a:pathLst>
                <a:path w="1720" h="1694">
                  <a:moveTo>
                    <a:pt x="1265" y="0"/>
                  </a:moveTo>
                  <a:lnTo>
                    <a:pt x="860" y="996"/>
                  </a:lnTo>
                  <a:lnTo>
                    <a:pt x="456" y="0"/>
                  </a:lnTo>
                  <a:lnTo>
                    <a:pt x="0" y="0"/>
                  </a:lnTo>
                  <a:lnTo>
                    <a:pt x="0" y="1694"/>
                  </a:lnTo>
                  <a:lnTo>
                    <a:pt x="303" y="1694"/>
                  </a:lnTo>
                  <a:lnTo>
                    <a:pt x="303" y="428"/>
                  </a:lnTo>
                  <a:lnTo>
                    <a:pt x="692" y="1321"/>
                  </a:lnTo>
                  <a:lnTo>
                    <a:pt x="709" y="1321"/>
                  </a:lnTo>
                  <a:lnTo>
                    <a:pt x="1012" y="1321"/>
                  </a:lnTo>
                  <a:lnTo>
                    <a:pt x="1029" y="1321"/>
                  </a:lnTo>
                  <a:lnTo>
                    <a:pt x="1416" y="428"/>
                  </a:lnTo>
                  <a:lnTo>
                    <a:pt x="1416" y="1694"/>
                  </a:lnTo>
                  <a:lnTo>
                    <a:pt x="1720" y="1694"/>
                  </a:lnTo>
                  <a:lnTo>
                    <a:pt x="1720" y="0"/>
                  </a:lnTo>
                  <a:lnTo>
                    <a:pt x="1265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effectLst/>
                <a:uFillTx/>
                <a:latin typeface="Imperial Sans Text"/>
              </a:endParaRPr>
            </a:p>
          </p:txBody>
        </p:sp>
        <p:sp>
          <p:nvSpPr>
            <p:cNvPr id="359" name="Freeform 12"/>
            <p:cNvSpPr/>
            <p:nvPr/>
          </p:nvSpPr>
          <p:spPr>
            <a:xfrm>
              <a:off x="330120" y="327960"/>
              <a:ext cx="286560" cy="436680"/>
            </a:xfrm>
            <a:custGeom>
              <a:avLst/>
              <a:gdLst>
                <a:gd name="textAreaLeft" fmla="*/ 0 w 286560"/>
                <a:gd name="textAreaRight" fmla="*/ 288000 w 286560"/>
                <a:gd name="textAreaTop" fmla="*/ 0 h 436680"/>
                <a:gd name="textAreaBottom" fmla="*/ 438120 h 436680"/>
              </a:gdLst>
              <a:ahLst/>
              <a:cxnLst/>
              <a:rect l="textAreaLeft" t="textAreaTop" r="textAreaRight" b="textAreaBottom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7" y="297"/>
                  </a:lnTo>
                  <a:lnTo>
                    <a:pt x="397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7" y="1397"/>
                  </a:lnTo>
                  <a:lnTo>
                    <a:pt x="717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effectLst/>
                <a:uFillTx/>
                <a:latin typeface="Imperial Sans Text"/>
              </a:endParaRPr>
            </a:p>
          </p:txBody>
        </p:sp>
      </p:grpSp>
      <p:sp>
        <p:nvSpPr>
          <p:cNvPr id="3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7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bf7d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6"/>
          <p:cNvSpPr/>
          <p:nvPr/>
        </p:nvSpPr>
        <p:spPr>
          <a:xfrm>
            <a:off x="326160" y="6393600"/>
            <a:ext cx="1416240" cy="13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effectLst/>
                <a:uFillTx/>
                <a:latin typeface="Imperial Sans Text Semibold"/>
              </a:rPr>
              <a:t>Imperial College London</a:t>
            </a:r>
            <a:endParaRPr b="0" lang="en-US" sz="8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3" name="PlaceHolder 1"/>
          <p:cNvSpPr>
            <a:spLocks noGrp="1"/>
          </p:cNvSpPr>
          <p:nvPr>
            <p:ph type="ftr" idx="16"/>
          </p:nvPr>
        </p:nvSpPr>
        <p:spPr>
          <a:xfrm>
            <a:off x="1965240" y="6393600"/>
            <a:ext cx="3422160" cy="13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rPr>
              <a:t> </a:t>
            </a:r>
            <a:endParaRPr b="0" lang="en-US" sz="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sldNum" idx="17"/>
          </p:nvPr>
        </p:nvSpPr>
        <p:spPr>
          <a:xfrm>
            <a:off x="5936760" y="6393600"/>
            <a:ext cx="317160" cy="13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5930469E-4F79-4EBA-9F50-E92F269773ED}" type="slidenum">
              <a:rPr b="1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rPr>
              <a:t>1</a:t>
            </a:fld>
            <a:endParaRPr b="0" lang="en-US" sz="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dt" idx="18"/>
          </p:nvPr>
        </p:nvSpPr>
        <p:spPr>
          <a:xfrm>
            <a:off x="10641240" y="6393600"/>
            <a:ext cx="1232280" cy="13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6"/>
          <p:cNvSpPr/>
          <p:nvPr/>
        </p:nvSpPr>
        <p:spPr>
          <a:xfrm>
            <a:off x="326160" y="6393600"/>
            <a:ext cx="1416240" cy="13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effectLst/>
                <a:uFillTx/>
                <a:latin typeface="Imperial Sans Text Semibold"/>
              </a:rPr>
              <a:t>Imperial College London</a:t>
            </a:r>
            <a:endParaRPr b="0" lang="en-US" sz="8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7" name="PlaceHolder 1"/>
          <p:cNvSpPr>
            <a:spLocks noGrp="1"/>
          </p:cNvSpPr>
          <p:nvPr>
            <p:ph type="ftr" idx="19"/>
          </p:nvPr>
        </p:nvSpPr>
        <p:spPr>
          <a:xfrm>
            <a:off x="1965240" y="6393600"/>
            <a:ext cx="3422160" cy="13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rPr>
              <a:t> </a:t>
            </a:r>
            <a:endParaRPr b="0" lang="en-US" sz="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sldNum" idx="20"/>
          </p:nvPr>
        </p:nvSpPr>
        <p:spPr>
          <a:xfrm>
            <a:off x="5936760" y="6393600"/>
            <a:ext cx="317160" cy="13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6C11A075-2DDE-414E-9C8F-B7EEDA2ABA41}" type="slidenum">
              <a:rPr b="1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rPr>
              <a:t>1</a:t>
            </a:fld>
            <a:endParaRPr b="0" lang="en-US" sz="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dt" idx="21"/>
          </p:nvPr>
        </p:nvSpPr>
        <p:spPr>
          <a:xfrm>
            <a:off x="10641240" y="6393600"/>
            <a:ext cx="1232280" cy="13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6"/>
          <p:cNvSpPr/>
          <p:nvPr/>
        </p:nvSpPr>
        <p:spPr>
          <a:xfrm>
            <a:off x="326160" y="6393600"/>
            <a:ext cx="1416240" cy="13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effectLst/>
                <a:uFillTx/>
                <a:latin typeface="Imperial Sans Text Semibold"/>
              </a:rPr>
              <a:t>Imperial College London</a:t>
            </a:r>
            <a:endParaRPr b="0" lang="en-US" sz="8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1" name="PlaceHolder 1"/>
          <p:cNvSpPr>
            <a:spLocks noGrp="1"/>
          </p:cNvSpPr>
          <p:nvPr>
            <p:ph type="ftr" idx="22"/>
          </p:nvPr>
        </p:nvSpPr>
        <p:spPr>
          <a:xfrm>
            <a:off x="1965240" y="6393600"/>
            <a:ext cx="3422160" cy="13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rPr>
              <a:t> </a:t>
            </a:r>
            <a:endParaRPr b="0" lang="en-US" sz="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 idx="23"/>
          </p:nvPr>
        </p:nvSpPr>
        <p:spPr>
          <a:xfrm>
            <a:off x="5936760" y="6393600"/>
            <a:ext cx="317160" cy="13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EC133C66-08DE-4697-A8FD-F404E34940EF}" type="slidenum">
              <a:rPr b="1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rPr>
              <a:t>1</a:t>
            </a:fld>
            <a:endParaRPr b="0" lang="en-US" sz="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24"/>
          </p:nvPr>
        </p:nvSpPr>
        <p:spPr>
          <a:xfrm>
            <a:off x="10641240" y="6393600"/>
            <a:ext cx="1232280" cy="13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gif"/><Relationship Id="rId3" Type="http://schemas.openxmlformats.org/officeDocument/2006/relationships/image" Target="../media/image13.png"/><Relationship Id="rId4" Type="http://schemas.openxmlformats.org/officeDocument/2006/relationships/slideLayout" Target="../slideLayouts/slideLayout6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emf"/><Relationship Id="rId3" Type="http://schemas.openxmlformats.org/officeDocument/2006/relationships/image" Target="../media/image16.emf"/><Relationship Id="rId4" Type="http://schemas.openxmlformats.org/officeDocument/2006/relationships/slideLayout" Target="../slideLayouts/slideLayout6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PlaceHolder 1"/>
          <p:cNvSpPr>
            <a:spLocks noGrp="1"/>
          </p:cNvSpPr>
          <p:nvPr>
            <p:ph type="title"/>
          </p:nvPr>
        </p:nvSpPr>
        <p:spPr>
          <a:xfrm>
            <a:off x="330120" y="2417400"/>
            <a:ext cx="9142560" cy="18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 defTabSz="6858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GB" sz="5400" strike="noStrike" u="none">
                <a:solidFill>
                  <a:schemeClr val="accent1"/>
                </a:solidFill>
                <a:effectLst/>
                <a:uFillTx/>
                <a:latin typeface="Imperial Sans Text Semibold"/>
              </a:rPr>
              <a:t>Learning Green’s Functions – M2R Project</a:t>
            </a:r>
            <a:endParaRPr b="0" lang="en-US" sz="5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63" name="PlaceHolder 2"/>
          <p:cNvSpPr>
            <a:spLocks noGrp="1"/>
          </p:cNvSpPr>
          <p:nvPr>
            <p:ph/>
          </p:nvPr>
        </p:nvSpPr>
        <p:spPr>
          <a:xfrm>
            <a:off x="180000" y="5789160"/>
            <a:ext cx="11878920" cy="739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 defTabSz="685800">
              <a:lnSpc>
                <a:spcPct val="105000"/>
              </a:lnSpc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chemeClr val="accent1"/>
                </a:solidFill>
                <a:effectLst/>
                <a:uFillTx/>
                <a:latin typeface="Imperial Sans Text Medium"/>
                <a:ea typeface="Inter Medium"/>
              </a:rPr>
              <a:t>Charlie Lowman, Haochen Gu, Lorenzo di Giura del Balzo di Presenzano, Wanying Qi and Yubo Zhang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 defTabSz="685800">
              <a:lnSpc>
                <a:spcPct val="105000"/>
              </a:lnSpc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chemeClr val="accent1"/>
                </a:solidFill>
                <a:effectLst/>
                <a:uFillTx/>
                <a:latin typeface="Imperial Sans Text Medium"/>
                <a:ea typeface="Inter Medium"/>
              </a:rPr>
              <a:t>18/06/2025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p:transition>
    <p:fade/>
  </p:transition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Title 2"/>
          <p:cNvSpPr/>
          <p:nvPr/>
        </p:nvSpPr>
        <p:spPr>
          <a:xfrm>
            <a:off x="195840" y="1552320"/>
            <a:ext cx="9568440" cy="53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685800">
              <a:lnSpc>
                <a:spcPct val="90000"/>
              </a:lnSpc>
            </a:pPr>
            <a:r>
              <a:rPr b="0" lang="en-GB" sz="4000" strike="noStrike" u="none">
                <a:solidFill>
                  <a:schemeClr val="accent1"/>
                </a:solidFill>
                <a:effectLst/>
                <a:uFillTx/>
                <a:latin typeface="Imperial Sans Text Semibold"/>
              </a:rPr>
              <a:t>Background – Numerical Methods</a:t>
            </a:r>
            <a:endParaRPr b="0" lang="en-US" sz="4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65" name="Text Placeholder 1"/>
          <p:cNvSpPr/>
          <p:nvPr/>
        </p:nvSpPr>
        <p:spPr>
          <a:xfrm>
            <a:off x="180000" y="2340000"/>
            <a:ext cx="5938920" cy="35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marL="432000" indent="-324000" defTabSz="685800">
              <a:lnSpc>
                <a:spcPct val="105000"/>
              </a:lnSpc>
              <a:buClr>
                <a:srgbClr val="0000cd"/>
              </a:buClr>
              <a:buFont typeface="Arial"/>
              <a:buChar char="●"/>
              <a:tabLst>
                <a:tab algn="l" pos="0"/>
              </a:tabLst>
            </a:pPr>
            <a:r>
              <a:rPr b="0" lang="en-US" sz="2000" strike="noStrike" u="none">
                <a:solidFill>
                  <a:schemeClr val="accent1"/>
                </a:solidFill>
                <a:effectLst/>
                <a:uFillTx/>
                <a:latin typeface="Imperial Sans Text Medium"/>
                <a:ea typeface="Inter Medium"/>
              </a:rPr>
              <a:t> Polynomial Interpolation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66" name="Text Placeholder 2"/>
          <p:cNvSpPr/>
          <p:nvPr/>
        </p:nvSpPr>
        <p:spPr>
          <a:xfrm>
            <a:off x="180000" y="3816000"/>
            <a:ext cx="5938920" cy="35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marL="432000" indent="-324000" defTabSz="685800">
              <a:lnSpc>
                <a:spcPct val="105000"/>
              </a:lnSpc>
              <a:buClr>
                <a:srgbClr val="0000cd"/>
              </a:buClr>
              <a:buFont typeface="Arial"/>
              <a:buChar char="●"/>
              <a:tabLst>
                <a:tab algn="l" pos="0"/>
              </a:tabLst>
            </a:pPr>
            <a:r>
              <a:rPr b="0" lang="en-US" sz="2000" strike="noStrike" u="none">
                <a:solidFill>
                  <a:schemeClr val="accent1"/>
                </a:solidFill>
                <a:effectLst/>
                <a:uFillTx/>
                <a:latin typeface="Imperial Sans Text Medium"/>
                <a:ea typeface="Inter Medium"/>
              </a:rPr>
              <a:t> Least Squares Regression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67" name="Text Placeholder 6"/>
          <p:cNvSpPr/>
          <p:nvPr/>
        </p:nvSpPr>
        <p:spPr>
          <a:xfrm>
            <a:off x="684000" y="2700000"/>
            <a:ext cx="3994920" cy="107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685800">
              <a:lnSpc>
                <a:spcPct val="105000"/>
              </a:lnSpc>
              <a:tabLst>
                <a:tab algn="l" pos="0"/>
              </a:tabLst>
            </a:pPr>
            <a:r>
              <a:rPr b="0" lang="en-US" sz="1200" strike="noStrike" u="none">
                <a:solidFill>
                  <a:schemeClr val="accent1"/>
                </a:solidFill>
                <a:effectLst/>
                <a:uFillTx/>
                <a:latin typeface="Imperial Sans Text Medium"/>
                <a:ea typeface="Inter Medium"/>
              </a:rPr>
              <a:t> - Vandermonde Matrices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685800">
              <a:lnSpc>
                <a:spcPct val="105000"/>
              </a:lnSpc>
              <a:tabLst>
                <a:tab algn="l" pos="0"/>
              </a:tabLst>
            </a:pPr>
            <a:r>
              <a:rPr b="0" lang="en-US" sz="1200" strike="noStrike" u="none">
                <a:solidFill>
                  <a:schemeClr val="accent1"/>
                </a:solidFill>
                <a:effectLst/>
                <a:uFillTx/>
                <a:latin typeface="Imperial Sans Text Medium"/>
                <a:ea typeface="Inter Medium"/>
              </a:rPr>
              <a:t> - Kronecker Product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685800">
              <a:lnSpc>
                <a:spcPct val="105000"/>
              </a:lnSpc>
              <a:tabLst>
                <a:tab algn="l" pos="0"/>
              </a:tabLst>
            </a:pPr>
            <a:r>
              <a:rPr b="0" lang="en-US" sz="1200" strike="noStrike" u="none">
                <a:solidFill>
                  <a:schemeClr val="accent1"/>
                </a:solidFill>
                <a:effectLst/>
                <a:uFillTx/>
                <a:latin typeface="Imperial Sans Text Medium"/>
                <a:ea typeface="Inter Medium"/>
              </a:rPr>
              <a:t> - Errors and convergence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68" name="Text Placeholder 7"/>
          <p:cNvSpPr/>
          <p:nvPr/>
        </p:nvSpPr>
        <p:spPr>
          <a:xfrm>
            <a:off x="684000" y="4140000"/>
            <a:ext cx="3994920" cy="107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685800">
              <a:lnSpc>
                <a:spcPct val="105000"/>
              </a:lnSpc>
              <a:tabLst>
                <a:tab algn="l" pos="0"/>
              </a:tabLst>
            </a:pPr>
            <a:r>
              <a:rPr b="0" lang="en-US" sz="1200" strike="noStrike" u="none">
                <a:solidFill>
                  <a:schemeClr val="accent1"/>
                </a:solidFill>
                <a:effectLst/>
                <a:uFillTx/>
                <a:latin typeface="Imperial Sans Text Medium"/>
                <a:ea typeface="Inter Medium"/>
              </a:rPr>
              <a:t> - Very similar to the above method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685800">
              <a:lnSpc>
                <a:spcPct val="105000"/>
              </a:lnSpc>
              <a:tabLst>
                <a:tab algn="l" pos="0"/>
              </a:tabLst>
            </a:pPr>
            <a:r>
              <a:rPr b="0" lang="en-US" sz="1200" strike="noStrike" u="none">
                <a:solidFill>
                  <a:schemeClr val="accent1"/>
                </a:solidFill>
                <a:effectLst/>
                <a:uFillTx/>
                <a:latin typeface="Imperial Sans Text Medium"/>
                <a:ea typeface="Inter Medium"/>
              </a:rPr>
              <a:t> - Errors occur in different locations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69" name="PlaceHolder 3"/>
          <p:cNvSpPr/>
          <p:nvPr/>
        </p:nvSpPr>
        <p:spPr>
          <a:xfrm>
            <a:off x="180360" y="6408000"/>
            <a:ext cx="1438920" cy="40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685800">
              <a:lnSpc>
                <a:spcPct val="105000"/>
              </a:lnSpc>
              <a:tabLst>
                <a:tab algn="l" pos="0"/>
              </a:tabLst>
            </a:pPr>
            <a:r>
              <a:rPr b="0" lang="en-US" sz="1200" strike="noStrike" u="none">
                <a:solidFill>
                  <a:schemeClr val="accent1"/>
                </a:solidFill>
                <a:effectLst/>
                <a:uFillTx/>
                <a:latin typeface="Imperial Sans Text Medium"/>
                <a:ea typeface="Inter Medium"/>
              </a:rPr>
              <a:t>Charlie Lowman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685800">
              <a:lnSpc>
                <a:spcPct val="105000"/>
              </a:lnSpc>
              <a:tabLst>
                <a:tab algn="l" pos="0"/>
              </a:tabLst>
            </a:pPr>
            <a:r>
              <a:rPr b="0" lang="en-US" sz="1200" strike="noStrike" u="none">
                <a:solidFill>
                  <a:schemeClr val="accent1"/>
                </a:solidFill>
                <a:effectLst/>
                <a:uFillTx/>
                <a:latin typeface="Imperial Sans Text Medium"/>
                <a:ea typeface="Inter Medium"/>
              </a:rPr>
              <a:t>18/06/2025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370" name="" descr=""/>
          <p:cNvPicPr/>
          <p:nvPr/>
        </p:nvPicPr>
        <p:blipFill>
          <a:blip r:embed="rId1"/>
          <a:stretch/>
        </p:blipFill>
        <p:spPr>
          <a:xfrm>
            <a:off x="3657600" y="2514600"/>
            <a:ext cx="3563280" cy="8809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371" name="" descr=""/>
          <p:cNvPicPr/>
          <p:nvPr/>
        </p:nvPicPr>
        <p:blipFill>
          <a:blip r:embed="rId2"/>
          <a:stretch/>
        </p:blipFill>
        <p:spPr>
          <a:xfrm>
            <a:off x="7737480" y="2286000"/>
            <a:ext cx="2777760" cy="12434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372" name="" descr=""/>
          <p:cNvPicPr/>
          <p:nvPr/>
        </p:nvPicPr>
        <p:blipFill>
          <a:blip r:embed="rId3"/>
          <a:stretch/>
        </p:blipFill>
        <p:spPr>
          <a:xfrm>
            <a:off x="10058400" y="183240"/>
            <a:ext cx="1828440" cy="18738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373" name="" descr=""/>
          <p:cNvPicPr/>
          <p:nvPr/>
        </p:nvPicPr>
        <p:blipFill>
          <a:blip r:embed="rId4"/>
          <a:srcRect l="0" t="9731" r="0" b="0"/>
          <a:stretch/>
        </p:blipFill>
        <p:spPr>
          <a:xfrm>
            <a:off x="4811760" y="3886200"/>
            <a:ext cx="1588680" cy="16016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374" name="" descr=""/>
          <p:cNvPicPr/>
          <p:nvPr/>
        </p:nvPicPr>
        <p:blipFill>
          <a:blip r:embed="rId5"/>
          <a:stretch/>
        </p:blipFill>
        <p:spPr>
          <a:xfrm>
            <a:off x="7671240" y="4114800"/>
            <a:ext cx="3000600" cy="1388160"/>
          </a:xfrm>
          <a:prstGeom prst="rect">
            <a:avLst/>
          </a:prstGeom>
          <a:noFill/>
          <a:ln w="0">
            <a:noFill/>
          </a:ln>
        </p:spPr>
      </p:pic>
    </p:spTree>
  </p:cSld>
  <p:transition>
    <p:fade/>
  </p:transition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5" name="" descr=""/>
          <p:cNvPicPr/>
          <p:nvPr/>
        </p:nvPicPr>
        <p:blipFill>
          <a:blip r:embed="rId1"/>
          <a:stretch/>
        </p:blipFill>
        <p:spPr>
          <a:xfrm>
            <a:off x="8229600" y="4001400"/>
            <a:ext cx="2057040" cy="10375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76" name="Title 5"/>
          <p:cNvSpPr/>
          <p:nvPr/>
        </p:nvSpPr>
        <p:spPr>
          <a:xfrm>
            <a:off x="195840" y="1552320"/>
            <a:ext cx="9568440" cy="53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685800">
              <a:lnSpc>
                <a:spcPct val="90000"/>
              </a:lnSpc>
            </a:pPr>
            <a:r>
              <a:rPr b="0" lang="en-GB" sz="4000" strike="noStrike" u="none">
                <a:solidFill>
                  <a:schemeClr val="accent1"/>
                </a:solidFill>
                <a:effectLst/>
                <a:uFillTx/>
                <a:latin typeface="Imperial Sans Text Semibold"/>
              </a:rPr>
              <a:t>Background – Numerical Methods</a:t>
            </a:r>
            <a:endParaRPr b="0" lang="en-US" sz="4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77" name="Text Placeholder 12"/>
          <p:cNvSpPr/>
          <p:nvPr/>
        </p:nvSpPr>
        <p:spPr>
          <a:xfrm>
            <a:off x="180000" y="2340000"/>
            <a:ext cx="5938920" cy="35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marL="432000" indent="-324000" defTabSz="685800">
              <a:lnSpc>
                <a:spcPct val="105000"/>
              </a:lnSpc>
              <a:buClr>
                <a:srgbClr val="0000cd"/>
              </a:buClr>
              <a:buFont typeface="Arial"/>
              <a:buChar char="●"/>
              <a:tabLst>
                <a:tab algn="l" pos="0"/>
              </a:tabLst>
            </a:pPr>
            <a:r>
              <a:rPr b="0" lang="en-US" sz="2000" strike="noStrike" u="none">
                <a:solidFill>
                  <a:schemeClr val="accent1"/>
                </a:solidFill>
                <a:effectLst/>
                <a:uFillTx/>
                <a:latin typeface="Imperial Sans Text Medium"/>
                <a:ea typeface="Inter Medium"/>
              </a:rPr>
              <a:t> Finite Differences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78" name="Text Placeholder 28"/>
          <p:cNvSpPr/>
          <p:nvPr/>
        </p:nvSpPr>
        <p:spPr>
          <a:xfrm>
            <a:off x="684000" y="2700000"/>
            <a:ext cx="3994920" cy="107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685800">
              <a:lnSpc>
                <a:spcPct val="105000"/>
              </a:lnSpc>
              <a:tabLst>
                <a:tab algn="l" pos="0"/>
              </a:tabLst>
            </a:pPr>
            <a:r>
              <a:rPr b="0" lang="en-US" sz="1200" strike="noStrike" u="none">
                <a:solidFill>
                  <a:schemeClr val="accent1"/>
                </a:solidFill>
                <a:effectLst/>
                <a:uFillTx/>
                <a:latin typeface="Imperial Sans Text Medium"/>
                <a:ea typeface="Inter Medium"/>
              </a:rPr>
              <a:t> - Numerical solution to differential equations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685800">
              <a:lnSpc>
                <a:spcPct val="105000"/>
              </a:lnSpc>
              <a:tabLst>
                <a:tab algn="l" pos="0"/>
              </a:tabLst>
            </a:pPr>
            <a:r>
              <a:rPr b="0" lang="en-US" sz="1200" strike="noStrike" u="none">
                <a:solidFill>
                  <a:schemeClr val="accent1"/>
                </a:solidFill>
                <a:effectLst/>
                <a:uFillTx/>
                <a:latin typeface="Imperial Sans Text Medium"/>
                <a:ea typeface="Inter Medium"/>
              </a:rPr>
              <a:t> - Addition of a potential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685800">
              <a:lnSpc>
                <a:spcPct val="105000"/>
              </a:lnSpc>
              <a:tabLst>
                <a:tab algn="l" pos="0"/>
              </a:tabLst>
            </a:pPr>
            <a:r>
              <a:rPr b="0" lang="en-US" sz="1200" strike="noStrike" u="none">
                <a:solidFill>
                  <a:schemeClr val="accent1"/>
                </a:solidFill>
                <a:effectLst/>
                <a:uFillTx/>
                <a:latin typeface="Imperial Sans Text Medium"/>
                <a:ea typeface="Inter Medium"/>
              </a:rPr>
              <a:t> - Boundary conditions for u = cos(x</a:t>
            </a:r>
            <a:r>
              <a:rPr b="0" lang="en-US" sz="1200" strike="noStrike" u="none" baseline="33000">
                <a:solidFill>
                  <a:schemeClr val="accent1"/>
                </a:solidFill>
                <a:effectLst/>
                <a:uFillTx/>
                <a:latin typeface="Imperial Sans Text Medium"/>
                <a:ea typeface="Inter Medium"/>
              </a:rPr>
              <a:t>2</a:t>
            </a:r>
            <a:r>
              <a:rPr b="0" lang="en-US" sz="1200" strike="noStrike" u="none">
                <a:solidFill>
                  <a:schemeClr val="accent1"/>
                </a:solidFill>
                <a:effectLst/>
                <a:uFillTx/>
                <a:latin typeface="Imperial Sans Text Medium"/>
                <a:ea typeface="Inter Medium"/>
              </a:rPr>
              <a:t>)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79" name="Text Placeholder 3"/>
          <p:cNvSpPr/>
          <p:nvPr/>
        </p:nvSpPr>
        <p:spPr>
          <a:xfrm>
            <a:off x="180000" y="3780000"/>
            <a:ext cx="5938920" cy="35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marL="432000" indent="-324000" defTabSz="685800">
              <a:lnSpc>
                <a:spcPct val="105000"/>
              </a:lnSpc>
              <a:buClr>
                <a:srgbClr val="0000cd"/>
              </a:buClr>
              <a:buFont typeface="Arial"/>
              <a:buChar char="●"/>
              <a:tabLst>
                <a:tab algn="l" pos="0"/>
              </a:tabLst>
            </a:pPr>
            <a:r>
              <a:rPr b="0" lang="en-US" sz="2000" strike="noStrike" u="none">
                <a:solidFill>
                  <a:schemeClr val="accent1"/>
                </a:solidFill>
                <a:effectLst/>
                <a:uFillTx/>
                <a:latin typeface="Imperial Sans Text Medium"/>
                <a:ea typeface="Inter Medium"/>
              </a:rPr>
              <a:t> Heat Equation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80" name="Text Placeholder 4"/>
          <p:cNvSpPr/>
          <p:nvPr/>
        </p:nvSpPr>
        <p:spPr>
          <a:xfrm>
            <a:off x="684000" y="4140000"/>
            <a:ext cx="3994920" cy="107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685800">
              <a:lnSpc>
                <a:spcPct val="105000"/>
              </a:lnSpc>
              <a:tabLst>
                <a:tab algn="l" pos="0"/>
              </a:tabLst>
            </a:pPr>
            <a:r>
              <a:rPr b="0" lang="en-US" sz="1200" strike="noStrike" u="none">
                <a:solidFill>
                  <a:schemeClr val="accent1"/>
                </a:solidFill>
                <a:effectLst/>
                <a:uFillTx/>
                <a:latin typeface="Imperial Sans Text Medium"/>
                <a:ea typeface="Inter Medium"/>
              </a:rPr>
              <a:t> - Unforced heat equation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685800">
              <a:lnSpc>
                <a:spcPct val="105000"/>
              </a:lnSpc>
              <a:tabLst>
                <a:tab algn="l" pos="0"/>
              </a:tabLst>
            </a:pPr>
            <a:r>
              <a:rPr b="0" lang="en-US" sz="1200" strike="noStrike" u="none">
                <a:solidFill>
                  <a:schemeClr val="accent1"/>
                </a:solidFill>
                <a:effectLst/>
                <a:uFillTx/>
                <a:latin typeface="Imperial Sans Text Medium"/>
                <a:ea typeface="Inter Medium"/>
              </a:rPr>
              <a:t> - Two variable heat equation (</a:t>
            </a:r>
            <a:r>
              <a:rPr b="0" i="1" lang="en-US" sz="1200" strike="noStrike" u="none">
                <a:solidFill>
                  <a:schemeClr val="accent1"/>
                </a:solidFill>
                <a:effectLst/>
                <a:uFillTx/>
                <a:latin typeface="Imperial Sans Text Medium"/>
                <a:ea typeface="Inter Medium"/>
              </a:rPr>
              <a:t>x</a:t>
            </a:r>
            <a:r>
              <a:rPr b="0" lang="en-US" sz="1200" strike="noStrike" u="none">
                <a:solidFill>
                  <a:schemeClr val="accent1"/>
                </a:solidFill>
                <a:effectLst/>
                <a:uFillTx/>
                <a:latin typeface="Imperial Sans Text Medium"/>
                <a:ea typeface="Inter Medium"/>
              </a:rPr>
              <a:t> and </a:t>
            </a:r>
            <a:r>
              <a:rPr b="0" i="1" lang="en-US" sz="1200" strike="noStrike" u="none">
                <a:solidFill>
                  <a:schemeClr val="accent1"/>
                </a:solidFill>
                <a:effectLst/>
                <a:uFillTx/>
                <a:latin typeface="Imperial Sans Text Medium"/>
                <a:ea typeface="Inter Medium"/>
              </a:rPr>
              <a:t>t</a:t>
            </a:r>
            <a:r>
              <a:rPr b="0" lang="en-US" sz="1200" strike="noStrike" u="none">
                <a:solidFill>
                  <a:schemeClr val="accent1"/>
                </a:solidFill>
                <a:effectLst/>
                <a:uFillTx/>
                <a:latin typeface="Imperial Sans Text Medium"/>
                <a:ea typeface="Inter Medium"/>
              </a:rPr>
              <a:t>)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685800">
              <a:lnSpc>
                <a:spcPct val="105000"/>
              </a:lnSpc>
              <a:tabLst>
                <a:tab algn="l" pos="0"/>
              </a:tabLst>
            </a:pPr>
            <a:r>
              <a:rPr b="0" lang="en-US" sz="1200" strike="noStrike" u="none">
                <a:solidFill>
                  <a:schemeClr val="accent1"/>
                </a:solidFill>
                <a:effectLst/>
                <a:uFillTx/>
                <a:latin typeface="Imperial Sans Text Medium"/>
                <a:ea typeface="Inter Medium"/>
              </a:rPr>
              <a:t> - Solution using Julia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81" name="PlaceHolder 4"/>
          <p:cNvSpPr/>
          <p:nvPr/>
        </p:nvSpPr>
        <p:spPr>
          <a:xfrm>
            <a:off x="180720" y="6408360"/>
            <a:ext cx="1438920" cy="40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685800">
              <a:lnSpc>
                <a:spcPct val="105000"/>
              </a:lnSpc>
              <a:tabLst>
                <a:tab algn="l" pos="0"/>
              </a:tabLst>
            </a:pPr>
            <a:r>
              <a:rPr b="0" lang="en-US" sz="1200" strike="noStrike" u="none">
                <a:solidFill>
                  <a:schemeClr val="accent1"/>
                </a:solidFill>
                <a:effectLst/>
                <a:uFillTx/>
                <a:latin typeface="Imperial Sans Text Medium"/>
                <a:ea typeface="Inter Medium"/>
              </a:rPr>
              <a:t>Charlie Lowman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685800">
              <a:lnSpc>
                <a:spcPct val="105000"/>
              </a:lnSpc>
              <a:tabLst>
                <a:tab algn="l" pos="0"/>
              </a:tabLst>
            </a:pPr>
            <a:r>
              <a:rPr b="0" lang="en-US" sz="1200" strike="noStrike" u="none">
                <a:solidFill>
                  <a:schemeClr val="accent1"/>
                </a:solidFill>
                <a:effectLst/>
                <a:uFillTx/>
                <a:latin typeface="Imperial Sans Text Medium"/>
                <a:ea typeface="Inter Medium"/>
              </a:rPr>
              <a:t>18/06/2025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382" name="" descr=""/>
          <p:cNvPicPr/>
          <p:nvPr/>
        </p:nvPicPr>
        <p:blipFill>
          <a:blip r:embed="rId2"/>
          <a:stretch/>
        </p:blipFill>
        <p:spPr>
          <a:xfrm>
            <a:off x="4343400" y="3886200"/>
            <a:ext cx="2103840" cy="12808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383" name="" descr=""/>
          <p:cNvPicPr/>
          <p:nvPr/>
        </p:nvPicPr>
        <p:blipFill>
          <a:blip r:embed="rId3"/>
          <a:stretch/>
        </p:blipFill>
        <p:spPr>
          <a:xfrm>
            <a:off x="4472640" y="2286000"/>
            <a:ext cx="1717920" cy="11426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384" name="" descr=""/>
          <p:cNvPicPr/>
          <p:nvPr/>
        </p:nvPicPr>
        <p:blipFill>
          <a:blip r:embed="rId4"/>
          <a:stretch/>
        </p:blipFill>
        <p:spPr>
          <a:xfrm>
            <a:off x="7086600" y="4114800"/>
            <a:ext cx="1333800" cy="8910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385" name="" descr=""/>
          <p:cNvPicPr/>
          <p:nvPr/>
        </p:nvPicPr>
        <p:blipFill>
          <a:blip r:embed="rId5"/>
          <a:stretch/>
        </p:blipFill>
        <p:spPr>
          <a:xfrm>
            <a:off x="7772400" y="2286000"/>
            <a:ext cx="1828440" cy="1196280"/>
          </a:xfrm>
          <a:prstGeom prst="rect">
            <a:avLst/>
          </a:prstGeom>
          <a:noFill/>
          <a:ln w="0">
            <a:noFill/>
          </a:ln>
        </p:spPr>
      </p:pic>
    </p:spTree>
  </p:cSld>
  <p:transition>
    <p:fade/>
  </p:transition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Title 3"/>
          <p:cNvSpPr/>
          <p:nvPr/>
        </p:nvSpPr>
        <p:spPr>
          <a:xfrm>
            <a:off x="195840" y="1552320"/>
            <a:ext cx="9568440" cy="53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685800">
              <a:lnSpc>
                <a:spcPct val="90000"/>
              </a:lnSpc>
            </a:pPr>
            <a:r>
              <a:rPr b="0" lang="en-GB" sz="4000" strike="noStrike" u="none">
                <a:solidFill>
                  <a:schemeClr val="accent1"/>
                </a:solidFill>
                <a:effectLst/>
                <a:uFillTx/>
                <a:latin typeface="Imperial Sans Text Semibold"/>
              </a:rPr>
              <a:t>Green’s Functions</a:t>
            </a:r>
            <a:endParaRPr b="0" lang="en-US" sz="4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87" name="Text Placeholder 15"/>
          <p:cNvSpPr/>
          <p:nvPr/>
        </p:nvSpPr>
        <p:spPr>
          <a:xfrm>
            <a:off x="180000" y="2340000"/>
            <a:ext cx="5938920" cy="35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marL="432000" indent="-324000" defTabSz="685800">
              <a:lnSpc>
                <a:spcPct val="105000"/>
              </a:lnSpc>
              <a:buClr>
                <a:srgbClr val="0000cd"/>
              </a:buClr>
              <a:buFont typeface="Arial"/>
              <a:buChar char="●"/>
              <a:tabLst>
                <a:tab algn="l" pos="0"/>
              </a:tabLst>
            </a:pPr>
            <a:r>
              <a:rPr b="0" lang="en-US" sz="2000" strike="noStrike" u="none">
                <a:solidFill>
                  <a:schemeClr val="accent1"/>
                </a:solidFill>
                <a:effectLst/>
                <a:uFillTx/>
                <a:latin typeface="Imperial Sans Text Medium"/>
                <a:ea typeface="Inter Medium"/>
              </a:rPr>
              <a:t> Definition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88" name="Text Placeholder 16"/>
          <p:cNvSpPr/>
          <p:nvPr/>
        </p:nvSpPr>
        <p:spPr>
          <a:xfrm>
            <a:off x="180000" y="3816000"/>
            <a:ext cx="5938920" cy="35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marL="432000" indent="-324000" defTabSz="685800">
              <a:lnSpc>
                <a:spcPct val="105000"/>
              </a:lnSpc>
              <a:buClr>
                <a:srgbClr val="0000cd"/>
              </a:buClr>
              <a:buFont typeface="Arial"/>
              <a:buChar char="●"/>
              <a:tabLst>
                <a:tab algn="l" pos="0"/>
              </a:tabLst>
            </a:pPr>
            <a:r>
              <a:rPr b="0" lang="en-US" sz="2000" strike="noStrike" u="none">
                <a:solidFill>
                  <a:schemeClr val="accent1"/>
                </a:solidFill>
                <a:effectLst/>
                <a:uFillTx/>
                <a:latin typeface="Imperial Sans Text Medium"/>
                <a:ea typeface="Inter Medium"/>
              </a:rPr>
              <a:t> Derivation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89" name="Text Placeholder 19"/>
          <p:cNvSpPr/>
          <p:nvPr/>
        </p:nvSpPr>
        <p:spPr>
          <a:xfrm>
            <a:off x="684000" y="2700000"/>
            <a:ext cx="3994920" cy="107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685800">
              <a:lnSpc>
                <a:spcPct val="105000"/>
              </a:lnSpc>
              <a:tabLst>
                <a:tab algn="l" pos="0"/>
              </a:tabLst>
            </a:pPr>
            <a:r>
              <a:rPr b="0" lang="en-US" sz="1200" strike="noStrike" u="none">
                <a:solidFill>
                  <a:schemeClr val="accent1"/>
                </a:solidFill>
                <a:effectLst/>
                <a:uFillTx/>
                <a:latin typeface="Imperial Sans Text Medium"/>
                <a:ea typeface="Inter Medium"/>
              </a:rPr>
              <a:t> - Fundamental solutions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685800">
              <a:lnSpc>
                <a:spcPct val="105000"/>
              </a:lnSpc>
              <a:tabLst>
                <a:tab algn="l" pos="0"/>
              </a:tabLst>
            </a:pPr>
            <a:r>
              <a:rPr b="0" lang="en-US" sz="1200" strike="noStrike" u="none">
                <a:solidFill>
                  <a:schemeClr val="accent1"/>
                </a:solidFill>
                <a:effectLst/>
                <a:uFillTx/>
                <a:latin typeface="Imperial Sans Text Medium"/>
                <a:ea typeface="Inter Medium"/>
              </a:rPr>
              <a:t> - Solution to a specific right hand side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90" name="Text Placeholder 8"/>
          <p:cNvSpPr/>
          <p:nvPr/>
        </p:nvSpPr>
        <p:spPr>
          <a:xfrm>
            <a:off x="684000" y="4140000"/>
            <a:ext cx="3994920" cy="107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685800">
              <a:lnSpc>
                <a:spcPct val="105000"/>
              </a:lnSpc>
              <a:tabLst>
                <a:tab algn="l" pos="0"/>
              </a:tabLst>
            </a:pPr>
            <a:r>
              <a:rPr b="0" lang="en-US" sz="1200" strike="noStrike" u="none">
                <a:solidFill>
                  <a:schemeClr val="accent1"/>
                </a:solidFill>
                <a:effectLst/>
                <a:uFillTx/>
                <a:latin typeface="Imperial Sans Text Medium"/>
                <a:ea typeface="Inter Medium"/>
              </a:rPr>
              <a:t> - Integration of Dirac-delta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685800">
              <a:lnSpc>
                <a:spcPct val="105000"/>
              </a:lnSpc>
              <a:tabLst>
                <a:tab algn="l" pos="0"/>
              </a:tabLst>
            </a:pPr>
            <a:r>
              <a:rPr b="0" lang="en-US" sz="1200" strike="noStrike" u="none">
                <a:solidFill>
                  <a:schemeClr val="accent1"/>
                </a:solidFill>
                <a:effectLst/>
                <a:uFillTx/>
                <a:latin typeface="Imperial Sans Text Medium"/>
                <a:ea typeface="Inter Medium"/>
              </a:rPr>
              <a:t> - Use of step functions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685800">
              <a:lnSpc>
                <a:spcPct val="105000"/>
              </a:lnSpc>
              <a:tabLst>
                <a:tab algn="l" pos="0"/>
              </a:tabLst>
            </a:pPr>
            <a:r>
              <a:rPr b="0" lang="en-US" sz="1200" strike="noStrike" u="none">
                <a:solidFill>
                  <a:schemeClr val="accent1"/>
                </a:solidFill>
                <a:effectLst/>
                <a:uFillTx/>
                <a:latin typeface="Imperial Sans Text Medium"/>
                <a:ea typeface="Inter Medium"/>
              </a:rPr>
              <a:t> - Constraints and boundary conditions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685800">
              <a:lnSpc>
                <a:spcPct val="105000"/>
              </a:lnSpc>
              <a:tabLst>
                <a:tab algn="l" pos="0"/>
              </a:tabLst>
            </a:pPr>
            <a:r>
              <a:rPr b="0" lang="en-US" sz="1200" strike="noStrike" u="none">
                <a:solidFill>
                  <a:schemeClr val="accent1"/>
                </a:solidFill>
                <a:effectLst/>
                <a:uFillTx/>
                <a:latin typeface="Imperial Sans Text Medium"/>
                <a:ea typeface="Inter Medium"/>
              </a:rPr>
              <a:t> - Rarely able to solve analytically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91" name="Text Placeholder 9"/>
          <p:cNvSpPr/>
          <p:nvPr/>
        </p:nvSpPr>
        <p:spPr>
          <a:xfrm>
            <a:off x="180000" y="5256000"/>
            <a:ext cx="5938920" cy="35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marL="432000" indent="-324000" defTabSz="685800">
              <a:lnSpc>
                <a:spcPct val="105000"/>
              </a:lnSpc>
              <a:buClr>
                <a:srgbClr val="0000cd"/>
              </a:buClr>
              <a:buFont typeface="Arial"/>
              <a:buChar char="●"/>
              <a:tabLst>
                <a:tab algn="l" pos="0"/>
              </a:tabLst>
            </a:pPr>
            <a:r>
              <a:rPr b="0" lang="en-US" sz="2000" strike="noStrike" u="none">
                <a:solidFill>
                  <a:schemeClr val="accent1"/>
                </a:solidFill>
                <a:effectLst/>
                <a:uFillTx/>
                <a:latin typeface="Imperial Sans Text Medium"/>
                <a:ea typeface="Inter Medium"/>
              </a:rPr>
              <a:t> Use in Quadrature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92" name="Text Placeholder 10"/>
          <p:cNvSpPr/>
          <p:nvPr/>
        </p:nvSpPr>
        <p:spPr>
          <a:xfrm>
            <a:off x="684000" y="5580000"/>
            <a:ext cx="3994920" cy="107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685800">
              <a:lnSpc>
                <a:spcPct val="105000"/>
              </a:lnSpc>
              <a:tabLst>
                <a:tab algn="l" pos="0"/>
              </a:tabLst>
            </a:pPr>
            <a:r>
              <a:rPr b="0" lang="en-US" sz="1200" strike="noStrike" u="none">
                <a:solidFill>
                  <a:schemeClr val="accent1"/>
                </a:solidFill>
                <a:effectLst/>
                <a:uFillTx/>
                <a:latin typeface="Imperial Sans Text Medium"/>
                <a:ea typeface="Inter Medium"/>
              </a:rPr>
              <a:t> - Used to recover </a:t>
            </a:r>
            <a:r>
              <a:rPr b="0" i="1" lang="en-US" sz="1200" strike="noStrike" u="none">
                <a:solidFill>
                  <a:schemeClr val="accent1"/>
                </a:solidFill>
                <a:effectLst/>
                <a:uFillTx/>
                <a:latin typeface="Imperial Sans Text Medium"/>
                <a:ea typeface="Inter Medium"/>
              </a:rPr>
              <a:t>u</a:t>
            </a:r>
            <a:r>
              <a:rPr b="0" lang="en-US" sz="1200" strike="noStrike" u="none">
                <a:solidFill>
                  <a:schemeClr val="accent1"/>
                </a:solidFill>
                <a:effectLst/>
                <a:uFillTx/>
                <a:latin typeface="Imperial Sans Text Medium"/>
                <a:ea typeface="Inter Medium"/>
              </a:rPr>
              <a:t> the solution to the specific problem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685800">
              <a:lnSpc>
                <a:spcPct val="105000"/>
              </a:lnSpc>
              <a:tabLst>
                <a:tab algn="l" pos="0"/>
              </a:tabLst>
            </a:pPr>
            <a:r>
              <a:rPr b="0" lang="en-US" sz="1200" strike="noStrike" u="none">
                <a:solidFill>
                  <a:schemeClr val="accent1"/>
                </a:solidFill>
                <a:effectLst/>
                <a:uFillTx/>
                <a:latin typeface="Imperial Sans Text Medium"/>
                <a:ea typeface="Inter Medium"/>
              </a:rPr>
              <a:t> - Convolution of the Green’s function and the right hand         side over the domain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93" name="PlaceHolder 5"/>
          <p:cNvSpPr/>
          <p:nvPr/>
        </p:nvSpPr>
        <p:spPr>
          <a:xfrm>
            <a:off x="180720" y="6408360"/>
            <a:ext cx="1438920" cy="40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685800">
              <a:lnSpc>
                <a:spcPct val="105000"/>
              </a:lnSpc>
              <a:tabLst>
                <a:tab algn="l" pos="0"/>
              </a:tabLst>
            </a:pPr>
            <a:r>
              <a:rPr b="0" lang="en-US" sz="1200" strike="noStrike" u="none">
                <a:solidFill>
                  <a:schemeClr val="accent1"/>
                </a:solidFill>
                <a:effectLst/>
                <a:uFillTx/>
                <a:latin typeface="Imperial Sans Text Medium"/>
                <a:ea typeface="Inter Medium"/>
              </a:rPr>
              <a:t>Charlie Lowman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685800">
              <a:lnSpc>
                <a:spcPct val="105000"/>
              </a:lnSpc>
              <a:tabLst>
                <a:tab algn="l" pos="0"/>
              </a:tabLst>
            </a:pPr>
            <a:r>
              <a:rPr b="0" lang="en-US" sz="1200" strike="noStrike" u="none">
                <a:solidFill>
                  <a:schemeClr val="accent1"/>
                </a:solidFill>
                <a:effectLst/>
                <a:uFillTx/>
                <a:latin typeface="Imperial Sans Text Medium"/>
                <a:ea typeface="Inter Medium"/>
              </a:rPr>
              <a:t>18/06/2025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394" name="" descr=""/>
          <p:cNvPicPr/>
          <p:nvPr/>
        </p:nvPicPr>
        <p:blipFill>
          <a:blip r:embed="rId1"/>
          <a:stretch/>
        </p:blipFill>
        <p:spPr>
          <a:xfrm>
            <a:off x="5715000" y="5277600"/>
            <a:ext cx="1828440" cy="11228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395" name="" descr=""/>
          <p:cNvPicPr/>
          <p:nvPr/>
        </p:nvPicPr>
        <p:blipFill>
          <a:blip r:embed="rId2"/>
          <a:stretch/>
        </p:blipFill>
        <p:spPr>
          <a:xfrm>
            <a:off x="5715000" y="1828800"/>
            <a:ext cx="1828440" cy="18284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396" name="" descr=""/>
          <p:cNvPicPr/>
          <p:nvPr/>
        </p:nvPicPr>
        <p:blipFill>
          <a:blip r:embed="rId3"/>
          <a:stretch/>
        </p:blipFill>
        <p:spPr>
          <a:xfrm>
            <a:off x="5871600" y="3816000"/>
            <a:ext cx="1672200" cy="1153080"/>
          </a:xfrm>
          <a:prstGeom prst="rect">
            <a:avLst/>
          </a:prstGeom>
          <a:noFill/>
          <a:ln w="0">
            <a:noFill/>
          </a:ln>
        </p:spPr>
      </p:pic>
    </p:spTree>
  </p:cSld>
  <p:transition>
    <p:fade/>
  </p:transition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Title 4"/>
          <p:cNvSpPr/>
          <p:nvPr/>
        </p:nvSpPr>
        <p:spPr>
          <a:xfrm>
            <a:off x="195840" y="1552320"/>
            <a:ext cx="9568440" cy="53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685800">
              <a:lnSpc>
                <a:spcPct val="90000"/>
              </a:lnSpc>
            </a:pPr>
            <a:r>
              <a:rPr b="0" lang="en-GB" sz="4000" strike="noStrike" u="none">
                <a:solidFill>
                  <a:schemeClr val="accent1"/>
                </a:solidFill>
                <a:effectLst/>
                <a:uFillTx/>
                <a:latin typeface="Imperial Sans Text Semibold"/>
              </a:rPr>
              <a:t>Green’s Functions - Poisson</a:t>
            </a:r>
            <a:endParaRPr b="0" lang="en-US" sz="4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98" name="Text Placeholder 11"/>
          <p:cNvSpPr/>
          <p:nvPr/>
        </p:nvSpPr>
        <p:spPr>
          <a:xfrm>
            <a:off x="180000" y="2340000"/>
            <a:ext cx="7738920" cy="35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marL="432000" indent="-324000" defTabSz="685800">
              <a:lnSpc>
                <a:spcPct val="105000"/>
              </a:lnSpc>
              <a:buClr>
                <a:srgbClr val="0000cd"/>
              </a:buClr>
              <a:buFont typeface="Arial"/>
              <a:buChar char="●"/>
              <a:tabLst>
                <a:tab algn="l" pos="0"/>
              </a:tabLst>
            </a:pPr>
            <a:r>
              <a:rPr b="0" lang="en-US" sz="2000" strike="noStrike" u="none">
                <a:solidFill>
                  <a:schemeClr val="accent1"/>
                </a:solidFill>
                <a:effectLst/>
                <a:uFillTx/>
                <a:latin typeface="Imperial Sans Text Medium"/>
                <a:ea typeface="Inter Medium"/>
              </a:rPr>
              <a:t> Derivation of the Green’s Function for the Poisson Equation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99" name="Text Placeholder 14"/>
          <p:cNvSpPr/>
          <p:nvPr/>
        </p:nvSpPr>
        <p:spPr>
          <a:xfrm>
            <a:off x="684000" y="2700000"/>
            <a:ext cx="6708240" cy="107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685800">
              <a:lnSpc>
                <a:spcPct val="105000"/>
              </a:lnSpc>
              <a:tabLst>
                <a:tab algn="l" pos="0"/>
              </a:tabLst>
            </a:pPr>
            <a:r>
              <a:rPr b="0" lang="en-US" sz="1200" strike="noStrike" u="none">
                <a:solidFill>
                  <a:schemeClr val="accent1"/>
                </a:solidFill>
                <a:effectLst/>
                <a:uFillTx/>
                <a:latin typeface="Imperial Sans Text Medium"/>
                <a:ea typeface="Inter Medium"/>
              </a:rPr>
              <a:t> - We have the equation</a:t>
            </a:r>
            <a:r>
              <a:rPr b="0" lang="en-US" sz="1200" strike="noStrike" u="none">
                <a:solidFill>
                  <a:schemeClr val="accent1"/>
                </a:solidFill>
                <a:effectLst/>
                <a:uFillTx/>
                <a:latin typeface="Imperial Sans Text Medium"/>
                <a:ea typeface="Inter Medium"/>
              </a:rPr>
              <a:t>	</a:t>
            </a:r>
            <a:r>
              <a:rPr b="0" lang="en-US" sz="1200" strike="noStrike" u="none">
                <a:solidFill>
                  <a:schemeClr val="accent1"/>
                </a:solidFill>
                <a:effectLst/>
                <a:uFillTx/>
                <a:latin typeface="Imperial Sans Text Medium"/>
                <a:ea typeface="Inter Medium"/>
              </a:rPr>
              <a:t>         , the Poisson equation with initial conditions  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685800">
              <a:lnSpc>
                <a:spcPct val="105000"/>
              </a:lnSpc>
              <a:tabLst>
                <a:tab algn="l" pos="0"/>
              </a:tabLst>
            </a:pPr>
            <a:r>
              <a:rPr b="0" lang="en-US" sz="1200" strike="noStrike" u="none">
                <a:solidFill>
                  <a:schemeClr val="accent1"/>
                </a:solidFill>
                <a:effectLst/>
                <a:uFillTx/>
                <a:latin typeface="Imperial Sans Text Medium"/>
                <a:ea typeface="Inter Medium"/>
              </a:rPr>
              <a:t> - 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00" name="PlaceHolder 6"/>
          <p:cNvSpPr/>
          <p:nvPr/>
        </p:nvSpPr>
        <p:spPr>
          <a:xfrm>
            <a:off x="180720" y="6408360"/>
            <a:ext cx="1438920" cy="40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685800">
              <a:lnSpc>
                <a:spcPct val="105000"/>
              </a:lnSpc>
              <a:tabLst>
                <a:tab algn="l" pos="0"/>
              </a:tabLst>
            </a:pPr>
            <a:r>
              <a:rPr b="0" lang="en-US" sz="1200" strike="noStrike" u="none">
                <a:solidFill>
                  <a:schemeClr val="accent1"/>
                </a:solidFill>
                <a:effectLst/>
                <a:uFillTx/>
                <a:latin typeface="Imperial Sans Text Medium"/>
                <a:ea typeface="Inter Medium"/>
              </a:rPr>
              <a:t>Charlie Lowman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685800">
              <a:lnSpc>
                <a:spcPct val="105000"/>
              </a:lnSpc>
              <a:tabLst>
                <a:tab algn="l" pos="0"/>
              </a:tabLst>
            </a:pPr>
            <a:r>
              <a:rPr b="0" lang="en-US" sz="1200" strike="noStrike" u="none">
                <a:solidFill>
                  <a:schemeClr val="accent1"/>
                </a:solidFill>
                <a:effectLst/>
                <a:uFillTx/>
                <a:latin typeface="Imperial Sans Text Medium"/>
                <a:ea typeface="Inter Medium"/>
              </a:rPr>
              <a:t>18/06/2025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401" name="" descr=""/>
          <p:cNvPicPr/>
          <p:nvPr/>
        </p:nvPicPr>
        <p:blipFill>
          <a:blip r:embed="rId1"/>
          <a:stretch/>
        </p:blipFill>
        <p:spPr>
          <a:xfrm>
            <a:off x="8571600" y="3121560"/>
            <a:ext cx="2858040" cy="1897560"/>
          </a:xfrm>
          <a:prstGeom prst="rect">
            <a:avLst/>
          </a:prstGeom>
          <a:noFill/>
          <a:ln w="0">
            <a:noFill/>
          </a:ln>
        </p:spPr>
      </p:pic>
      <mc:AlternateContent>
        <mc:Choice xmlns:a14="http://schemas.microsoft.com/office/drawing/2010/main" Requires="a14">
          <p:sp>
            <p:nvSpPr>
              <p:cNvPr id="402" name=""/>
              <p:cNvSpPr txBox="1"/>
              <p:nvPr/>
            </p:nvSpPr>
            <p:spPr>
              <a:xfrm>
                <a:off x="2341800" y="2662920"/>
                <a:ext cx="755280" cy="23256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f>
                      <m:num>
                        <m:sSup>
                          <m:e>
                            <m:r>
                              <m:t xml:space="preserve">∂</m:t>
                            </m:r>
                          </m:e>
                          <m:sup>
                            <m:r>
                              <m:t xml:space="preserve">2</m:t>
                            </m:r>
                          </m:sup>
                        </m:sSup>
                        <m:r>
                          <m:t xml:space="preserve">u</m:t>
                        </m:r>
                      </m:num>
                      <m:den>
                        <m:r>
                          <m:t xml:space="preserve">∂</m:t>
                        </m:r>
                        <m:sSup>
                          <m:e>
                            <m:r>
                              <m:t xml:space="preserve">x</m:t>
                            </m:r>
                          </m:e>
                          <m:sup>
                            <m:r>
                              <m:t xml:space="preserve">2</m:t>
                            </m:r>
                          </m:sup>
                        </m:sSup>
                      </m:den>
                    </m:f>
                    <m:r>
                      <m:t xml:space="preserve">=</m:t>
                    </m:r>
                    <m:r>
                      <m:t xml:space="preserve">f</m:t>
                    </m:r>
                    <m:d>
                      <m:dPr>
                        <m:begChr m:val="("/>
                        <m:endChr m:val=")"/>
                      </m:dPr>
                      <m:e>
                        <m:r>
                          <m:t xml:space="preserve">x</m:t>
                        </m:r>
                        <m:r>
                          <m:t xml:space="preserve">,</m:t>
                        </m:r>
                        <m:r>
                          <m:t xml:space="preserve">y</m:t>
                        </m:r>
                      </m:e>
                    </m:d>
                  </m:oMath>
                </a14:m>
              </a:p>
            </p:txBody>
          </p:sp>
        </mc:Choice>
        <mc:Fallback>
          <p:sp>
            <p:nvSpPr>
              <p:cNvPr id="402" name=""/>
              <p:cNvSpPr txBox="1"/>
              <p:nvPr/>
            </p:nvSpPr>
            <p:spPr>
              <a:xfrm>
                <a:off x="2341800" y="2662920"/>
                <a:ext cx="755280" cy="23256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</p:sp>
        </mc:Fallback>
      </mc:AlternateContent>
      <mc:AlternateContent>
        <mc:Choice xmlns:a14="http://schemas.microsoft.com/office/drawing/2010/main" Requires="a14">
          <p:sp>
            <p:nvSpPr>
              <p:cNvPr id="403" name=""/>
              <p:cNvSpPr txBox="1"/>
              <p:nvPr/>
            </p:nvSpPr>
            <p:spPr>
              <a:xfrm>
                <a:off x="6105240" y="2700000"/>
                <a:ext cx="455400" cy="18432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f</m:t>
                    </m:r>
                    <m:d>
                      <m:dPr>
                        <m:begChr m:val="("/>
                        <m:endChr m:val=")"/>
                      </m:dPr>
                      <m:e>
                        <m:r>
                          <m:t xml:space="preserve">x</m:t>
                        </m:r>
                        <m:r>
                          <m:t xml:space="preserve">,</m:t>
                        </m:r>
                        <m:r>
                          <m:t xml:space="preserve">y</m:t>
                        </m:r>
                      </m:e>
                    </m:d>
                  </m:oMath>
                </a14:m>
              </a:p>
            </p:txBody>
          </p:sp>
        </mc:Choice>
        <mc:Fallback>
          <p:sp>
            <p:nvSpPr>
              <p:cNvPr id="403" name=""/>
              <p:cNvSpPr txBox="1"/>
              <p:nvPr/>
            </p:nvSpPr>
            <p:spPr>
              <a:xfrm>
                <a:off x="6105240" y="2700000"/>
                <a:ext cx="455400" cy="1843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</p:sp>
        </mc:Fallback>
      </mc:AlternateContent>
    </p:spTree>
  </p:cSld>
  <p:transition>
    <p:fade/>
  </p:transition>
</p:sld>
</file>

<file path=ppt/theme/theme1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5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6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7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8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9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0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1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2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3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4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5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6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7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8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9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0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1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2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3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4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5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6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7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8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9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0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1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2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3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4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5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6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7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8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9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0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1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2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3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4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5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6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7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8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9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60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61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62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63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64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65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ICL PPT Theme</Template>
  <TotalTime>746</TotalTime>
  <Application>LibreOffice/25.2.4.3$Windows_X86_64 LibreOffice_project/33e196637044ead23f5c3226cde09b47731f7e27</Application>
  <AppVersion>15.0000</AppVersion>
  <Words>620</Words>
  <Paragraphs>104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2024-12-06T15:40:09Z</dcterms:created>
  <dc:creator>Gu, Haochen</dc:creator>
  <dc:description/>
  <dc:language>en-GB</dc:language>
  <cp:lastModifiedBy/>
  <dcterms:modified xsi:type="dcterms:W3CDTF">2025-06-17T12:30:57Z</dcterms:modified>
  <cp:revision>12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14</vt:i4>
  </property>
</Properties>
</file>