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_rels/slideMaster40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4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4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43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4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45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46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47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48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49.xml.rels" ContentType="application/vnd.openxmlformats-package.relationships+xml"/>
  <Override PartName="/ppt/slideMasters/_rels/slideMaster50.xml.rels" ContentType="application/vnd.openxmlformats-package.relationships+xml"/>
  <Override PartName="/ppt/slideMasters/_rels/slideMaster51.xml.rels" ContentType="application/vnd.openxmlformats-package.relationships+xml"/>
  <Override PartName="/ppt/slideMasters/_rels/slideMaster52.xml.rels" ContentType="application/vnd.openxmlformats-package.relationships+xml"/>
  <Override PartName="/ppt/slideMasters/_rels/slideMaster53.xml.rels" ContentType="application/vnd.openxmlformats-package.relationships+xml"/>
  <Override PartName="/ppt/slideMasters/_rels/slideMaster54.xml.rels" ContentType="application/vnd.openxmlformats-package.relationships+xml"/>
  <Override PartName="/ppt/slideMasters/_rels/slideMaster55.xml.rels" ContentType="application/vnd.openxmlformats-package.relationships+xml"/>
  <Override PartName="/ppt/slideMasters/_rels/slideMaster56.xml.rels" ContentType="application/vnd.openxmlformats-package.relationships+xml"/>
  <Override PartName="/ppt/slideMasters/_rels/slideMaster57.xml.rels" ContentType="application/vnd.openxmlformats-package.relationships+xml"/>
  <Override PartName="/ppt/slideMasters/_rels/slideMaster58.xml.rels" ContentType="application/vnd.openxmlformats-package.relationships+xml"/>
  <Override PartName="/ppt/slideMasters/_rels/slideMaster59.xml.rels" ContentType="application/vnd.openxmlformats-package.relationships+xml"/>
  <Override PartName="/ppt/slideMasters/_rels/slideMaster60.xml.rels" ContentType="application/vnd.openxmlformats-package.relationships+xml"/>
  <Override PartName="/ppt/slideMasters/_rels/slideMaster61.xml.rels" ContentType="application/vnd.openxmlformats-package.relationships+xml"/>
  <Override PartName="/ppt/slideMasters/_rels/slideMaster62.xml.rels" ContentType="application/vnd.openxmlformats-package.relationships+xml"/>
  <Override PartName="/ppt/slideMasters/_rels/slideMaster63.xml.rels" ContentType="application/vnd.openxmlformats-package.relationships+xml"/>
  <Override PartName="/ppt/slideMasters/_rels/slideMaster64.xml.rels" ContentType="application/vnd.openxmlformats-package.relationships+xml"/>
  <Override PartName="/ppt/slideMasters/_rels/slideMaster65.xml.rels" ContentType="application/vnd.openxmlformats-package.relationships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Masters/slideMaster53.xml" ContentType="application/vnd.openxmlformats-officedocument.presentationml.slideMaster+xml"/>
  <Override PartName="/ppt/slideMasters/slideMaster54.xml" ContentType="application/vnd.openxmlformats-officedocument.presentationml.slideMaster+xml"/>
  <Override PartName="/ppt/slideMasters/slideMaster55.xml" ContentType="application/vnd.openxmlformats-officedocument.presentationml.slideMaster+xml"/>
  <Override PartName="/ppt/slideMasters/slideMaster56.xml" ContentType="application/vnd.openxmlformats-officedocument.presentationml.slideMaster+xml"/>
  <Override PartName="/ppt/slideMasters/slideMaster57.xml" ContentType="application/vnd.openxmlformats-officedocument.presentationml.slideMaster+xml"/>
  <Override PartName="/ppt/slideMasters/slideMaster58.xml" ContentType="application/vnd.openxmlformats-officedocument.presentationml.slideMaster+xml"/>
  <Override PartName="/ppt/slideMasters/slideMaster59.xml" ContentType="application/vnd.openxmlformats-officedocument.presentationml.slideMaster+xml"/>
  <Override PartName="/ppt/slideMasters/slideMaster60.xml" ContentType="application/vnd.openxmlformats-officedocument.presentationml.slideMaster+xml"/>
  <Override PartName="/ppt/slideMasters/slideMaster61.xml" ContentType="application/vnd.openxmlformats-officedocument.presentationml.slideMaster+xml"/>
  <Override PartName="/ppt/slideMasters/slideMaster62.xml" ContentType="application/vnd.openxmlformats-officedocument.presentationml.slideMaster+xml"/>
  <Override PartName="/ppt/slideMasters/slideMaster63.xml" ContentType="application/vnd.openxmlformats-officedocument.presentationml.slideMaster+xml"/>
  <Override PartName="/ppt/slideMasters/slideMaster64.xml" ContentType="application/vnd.openxmlformats-officedocument.presentationml.slideMaster+xml"/>
  <Override PartName="/ppt/slideMasters/slideMaster65.xml" ContentType="application/vnd.openxmlformats-officedocument.presentationml.slideMaster+xml"/>
  <Override PartName="/ppt/theme/theme26.xml" ContentType="application/vnd.openxmlformats-officedocument.theme+xml"/>
  <Override PartName="/ppt/theme/theme1.xml" ContentType="application/vnd.openxmlformats-officedocument.theme+xml"/>
  <Override PartName="/ppt/theme/theme27.xml" ContentType="application/vnd.openxmlformats-officedocument.theme+xml"/>
  <Override PartName="/ppt/theme/theme2.xml" ContentType="application/vnd.openxmlformats-officedocument.theme+xml"/>
  <Override PartName="/ppt/theme/theme28.xml" ContentType="application/vnd.openxmlformats-officedocument.theme+xml"/>
  <Override PartName="/ppt/theme/theme3.xml" ContentType="application/vnd.openxmlformats-officedocument.theme+xml"/>
  <Override PartName="/ppt/theme/theme29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40.xml" ContentType="application/vnd.openxmlformats-officedocument.theme+xml"/>
  <Override PartName="/ppt/theme/theme6.xml" ContentType="application/vnd.openxmlformats-officedocument.theme+xml"/>
  <Override PartName="/ppt/theme/theme41.xml" ContentType="application/vnd.openxmlformats-officedocument.theme+xml"/>
  <Override PartName="/ppt/theme/theme7.xml" ContentType="application/vnd.openxmlformats-officedocument.theme+xml"/>
  <Override PartName="/ppt/theme/theme42.xml" ContentType="application/vnd.openxmlformats-officedocument.theme+xml"/>
  <Override PartName="/ppt/theme/theme8.xml" ContentType="application/vnd.openxmlformats-officedocument.theme+xml"/>
  <Override PartName="/ppt/theme/theme43.xml" ContentType="application/vnd.openxmlformats-officedocument.theme+xml"/>
  <Override PartName="/ppt/theme/theme9.xml" ContentType="application/vnd.openxmlformats-officedocument.theme+xml"/>
  <Override PartName="/ppt/theme/theme44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theme/theme30.xml" ContentType="application/vnd.openxmlformats-officedocument.theme+xml"/>
  <Override PartName="/ppt/theme/theme31.xml" ContentType="application/vnd.openxmlformats-officedocument.theme+xml"/>
  <Override PartName="/ppt/theme/theme32.xml" ContentType="application/vnd.openxmlformats-officedocument.theme+xml"/>
  <Override PartName="/ppt/theme/theme33.xml" ContentType="application/vnd.openxmlformats-officedocument.theme+xml"/>
  <Override PartName="/ppt/theme/theme34.xml" ContentType="application/vnd.openxmlformats-officedocument.theme+xml"/>
  <Override PartName="/ppt/theme/theme35.xml" ContentType="application/vnd.openxmlformats-officedocument.theme+xml"/>
  <Override PartName="/ppt/theme/theme36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39.xml" ContentType="application/vnd.openxmlformats-officedocument.theme+xml"/>
  <Override PartName="/ppt/theme/theme45.xml" ContentType="application/vnd.openxmlformats-officedocument.theme+xml"/>
  <Override PartName="/ppt/theme/theme46.xml" ContentType="application/vnd.openxmlformats-officedocument.theme+xml"/>
  <Override PartName="/ppt/theme/theme47.xml" ContentType="application/vnd.openxmlformats-officedocument.theme+xml"/>
  <Override PartName="/ppt/theme/theme48.xml" ContentType="application/vnd.openxmlformats-officedocument.theme+xml"/>
  <Override PartName="/ppt/theme/theme49.xml" ContentType="application/vnd.openxmlformats-officedocument.theme+xml"/>
  <Override PartName="/ppt/theme/theme50.xml" ContentType="application/vnd.openxmlformats-officedocument.theme+xml"/>
  <Override PartName="/ppt/theme/theme51.xml" ContentType="application/vnd.openxmlformats-officedocument.theme+xml"/>
  <Override PartName="/ppt/theme/theme52.xml" ContentType="application/vnd.openxmlformats-officedocument.theme+xml"/>
  <Override PartName="/ppt/theme/theme53.xml" ContentType="application/vnd.openxmlformats-officedocument.theme+xml"/>
  <Override PartName="/ppt/theme/theme54.xml" ContentType="application/vnd.openxmlformats-officedocument.theme+xml"/>
  <Override PartName="/ppt/theme/theme55.xml" ContentType="application/vnd.openxmlformats-officedocument.theme+xml"/>
  <Override PartName="/ppt/theme/theme56.xml" ContentType="application/vnd.openxmlformats-officedocument.theme+xml"/>
  <Override PartName="/ppt/theme/theme57.xml" ContentType="application/vnd.openxmlformats-officedocument.theme+xml"/>
  <Override PartName="/ppt/theme/theme58.xml" ContentType="application/vnd.openxmlformats-officedocument.theme+xml"/>
  <Override PartName="/ppt/theme/theme59.xml" ContentType="application/vnd.openxmlformats-officedocument.theme+xml"/>
  <Override PartName="/ppt/theme/theme60.xml" ContentType="application/vnd.openxmlformats-officedocument.theme+xml"/>
  <Override PartName="/ppt/theme/theme61.xml" ContentType="application/vnd.openxmlformats-officedocument.theme+xml"/>
  <Override PartName="/ppt/theme/theme62.xml" ContentType="application/vnd.openxmlformats-officedocument.theme+xml"/>
  <Override PartName="/ppt/theme/theme63.xml" ContentType="application/vnd.openxmlformats-officedocument.theme+xml"/>
  <Override PartName="/ppt/theme/theme64.xml" ContentType="application/vnd.openxmlformats-officedocument.theme+xml"/>
  <Override PartName="/ppt/theme/theme65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9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gif" ContentType="image/gif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  <p:sldMasterId id="2147483728" r:id="rId42"/>
    <p:sldMasterId id="2147483730" r:id="rId43"/>
    <p:sldMasterId id="2147483732" r:id="rId44"/>
    <p:sldMasterId id="2147483734" r:id="rId45"/>
    <p:sldMasterId id="2147483736" r:id="rId46"/>
    <p:sldMasterId id="2147483738" r:id="rId47"/>
    <p:sldMasterId id="2147483740" r:id="rId48"/>
    <p:sldMasterId id="2147483742" r:id="rId49"/>
    <p:sldMasterId id="2147483744" r:id="rId50"/>
    <p:sldMasterId id="2147483746" r:id="rId51"/>
    <p:sldMasterId id="2147483748" r:id="rId52"/>
    <p:sldMasterId id="2147483750" r:id="rId53"/>
    <p:sldMasterId id="2147483752" r:id="rId54"/>
    <p:sldMasterId id="2147483754" r:id="rId55"/>
    <p:sldMasterId id="2147483756" r:id="rId56"/>
    <p:sldMasterId id="2147483758" r:id="rId57"/>
    <p:sldMasterId id="2147483760" r:id="rId58"/>
    <p:sldMasterId id="2147483762" r:id="rId59"/>
    <p:sldMasterId id="2147483764" r:id="rId60"/>
    <p:sldMasterId id="2147483766" r:id="rId61"/>
    <p:sldMasterId id="2147483768" r:id="rId62"/>
    <p:sldMasterId id="2147483770" r:id="rId63"/>
    <p:sldMasterId id="2147483772" r:id="rId64"/>
    <p:sldMasterId id="2147483774" r:id="rId65"/>
    <p:sldMasterId id="2147483776" r:id="rId66"/>
  </p:sldMasterIdLst>
  <p:sldIdLst>
    <p:sldId id="256" r:id="rId67"/>
    <p:sldId id="257" r:id="rId68"/>
    <p:sldId id="258" r:id="rId69"/>
    <p:sldId id="259" r:id="rId70"/>
    <p:sldId id="260" r:id="rId71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slideMaster" Target="slideMasters/slideMaster41.xml"/><Relationship Id="rId43" Type="http://schemas.openxmlformats.org/officeDocument/2006/relationships/slideMaster" Target="slideMasters/slideMaster42.xml"/><Relationship Id="rId44" Type="http://schemas.openxmlformats.org/officeDocument/2006/relationships/slideMaster" Target="slideMasters/slideMaster43.xml"/><Relationship Id="rId45" Type="http://schemas.openxmlformats.org/officeDocument/2006/relationships/slideMaster" Target="slideMasters/slideMaster44.xml"/><Relationship Id="rId46" Type="http://schemas.openxmlformats.org/officeDocument/2006/relationships/slideMaster" Target="slideMasters/slideMaster45.xml"/><Relationship Id="rId47" Type="http://schemas.openxmlformats.org/officeDocument/2006/relationships/slideMaster" Target="slideMasters/slideMaster46.xml"/><Relationship Id="rId48" Type="http://schemas.openxmlformats.org/officeDocument/2006/relationships/slideMaster" Target="slideMasters/slideMaster47.xml"/><Relationship Id="rId49" Type="http://schemas.openxmlformats.org/officeDocument/2006/relationships/slideMaster" Target="slideMasters/slideMaster48.xml"/><Relationship Id="rId50" Type="http://schemas.openxmlformats.org/officeDocument/2006/relationships/slideMaster" Target="slideMasters/slideMaster49.xml"/><Relationship Id="rId51" Type="http://schemas.openxmlformats.org/officeDocument/2006/relationships/slideMaster" Target="slideMasters/slideMaster50.xml"/><Relationship Id="rId52" Type="http://schemas.openxmlformats.org/officeDocument/2006/relationships/slideMaster" Target="slideMasters/slideMaster51.xml"/><Relationship Id="rId53" Type="http://schemas.openxmlformats.org/officeDocument/2006/relationships/slideMaster" Target="slideMasters/slideMaster52.xml"/><Relationship Id="rId54" Type="http://schemas.openxmlformats.org/officeDocument/2006/relationships/slideMaster" Target="slideMasters/slideMaster53.xml"/><Relationship Id="rId55" Type="http://schemas.openxmlformats.org/officeDocument/2006/relationships/slideMaster" Target="slideMasters/slideMaster54.xml"/><Relationship Id="rId56" Type="http://schemas.openxmlformats.org/officeDocument/2006/relationships/slideMaster" Target="slideMasters/slideMaster55.xml"/><Relationship Id="rId57" Type="http://schemas.openxmlformats.org/officeDocument/2006/relationships/slideMaster" Target="slideMasters/slideMaster56.xml"/><Relationship Id="rId58" Type="http://schemas.openxmlformats.org/officeDocument/2006/relationships/slideMaster" Target="slideMasters/slideMaster57.xml"/><Relationship Id="rId59" Type="http://schemas.openxmlformats.org/officeDocument/2006/relationships/slideMaster" Target="slideMasters/slideMaster58.xml"/><Relationship Id="rId60" Type="http://schemas.openxmlformats.org/officeDocument/2006/relationships/slideMaster" Target="slideMasters/slideMaster59.xml"/><Relationship Id="rId61" Type="http://schemas.openxmlformats.org/officeDocument/2006/relationships/slideMaster" Target="slideMasters/slideMaster60.xml"/><Relationship Id="rId62" Type="http://schemas.openxmlformats.org/officeDocument/2006/relationships/slideMaster" Target="slideMasters/slideMaster61.xml"/><Relationship Id="rId63" Type="http://schemas.openxmlformats.org/officeDocument/2006/relationships/slideMaster" Target="slideMasters/slideMaster62.xml"/><Relationship Id="rId64" Type="http://schemas.openxmlformats.org/officeDocument/2006/relationships/slideMaster" Target="slideMasters/slideMaster63.xml"/><Relationship Id="rId65" Type="http://schemas.openxmlformats.org/officeDocument/2006/relationships/slideMaster" Target="slideMasters/slideMaster64.xml"/><Relationship Id="rId66" Type="http://schemas.openxmlformats.org/officeDocument/2006/relationships/slideMaster" Target="slideMasters/slideMaster65.xml"/><Relationship Id="rId67" Type="http://schemas.openxmlformats.org/officeDocument/2006/relationships/slide" Target="slides/slide1.xml"/><Relationship Id="rId68" Type="http://schemas.openxmlformats.org/officeDocument/2006/relationships/slide" Target="slides/slide2.xml"/><Relationship Id="rId69" Type="http://schemas.openxmlformats.org/officeDocument/2006/relationships/slide" Target="slides/slide3.xml"/><Relationship Id="rId70" Type="http://schemas.openxmlformats.org/officeDocument/2006/relationships/slide" Target="slides/slide4.xml"/><Relationship Id="rId71" Type="http://schemas.openxmlformats.org/officeDocument/2006/relationships/slide" Target="slides/slide5.xml"/><Relationship Id="rId7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1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2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3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5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6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7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8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9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0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1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2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3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4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6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7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8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9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0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1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2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3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4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06A5756-51C7-4F06-8DB6-E8FB33C52E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4C09D5CE-9161-4E58-8817-931EC269559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445C997E-2C19-400C-AEF5-D7F8B6A50D4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Images and Caption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5A1A5D22-2217-4C3C-B323-2E77A262DD2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9017E4CB-7222-4D2F-9E2F-5C597997424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1D3E18A-14D5-4FAC-85D7-D2841E798DE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22C2E339-7788-4DB8-83BD-7B522CC919C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Tex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31191925-DB3D-4B41-A907-4065F899C6B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9E4D8014-EBD2-4A40-A396-69C780EE71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687F5D1-A5FC-4871-9B4D-EBD1595CCA9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390130EB-93CE-4CAB-A611-DA6B73C270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365C43D5-3E78-4021-AEB1-392663500B3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6028BD49-1BCB-4008-A427-657A8493171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9F886D7D-D5CF-4DD9-AA48-6F87238C82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56FBD9C9-8F87-4B22-A10E-80852B8BB82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B315D016-0F72-4FED-9A52-C9C106EE63F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4E7C9362-3388-457D-91E0-B94DDB891AA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4"/>
          </p:nvPr>
        </p:nvSpPr>
        <p:spPr/>
        <p:txBody>
          <a:bodyPr/>
          <a:p>
            <a:fld id="{8D941339-9891-4ECE-B1E4-0428612E0AD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Four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7"/>
          </p:nvPr>
        </p:nvSpPr>
        <p:spPr/>
        <p:txBody>
          <a:bodyPr/>
          <a:p>
            <a:fld id="{7D044FDB-A884-4F2B-9E83-6E61163EAC3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ED41F25-39BB-4FCA-99EC-9FB5AEAFD18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0"/>
          </p:nvPr>
        </p:nvSpPr>
        <p:spPr/>
        <p:txBody>
          <a:bodyPr/>
          <a:p>
            <a:fld id="{A44FDA42-7D73-481C-9E9C-5C684BEA4D9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3"/>
          </p:nvPr>
        </p:nvSpPr>
        <p:spPr/>
        <p:txBody>
          <a:bodyPr/>
          <a:p>
            <a:fld id="{90C03AC6-135F-4527-ADE6-8881C9352D3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Content and Nine Images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6"/>
          </p:nvPr>
        </p:nvSpPr>
        <p:spPr/>
        <p:txBody>
          <a:bodyPr/>
          <a:p>
            <a:fld id="{C7422100-94BD-444E-A6E2-BFA0D5ABED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9"/>
          </p:nvPr>
        </p:nvSpPr>
        <p:spPr/>
        <p:txBody>
          <a:bodyPr/>
          <a:p>
            <a:fld id="{68B9A32D-6F08-4CB6-9B81-E17E3CC0329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2"/>
          </p:nvPr>
        </p:nvSpPr>
        <p:spPr/>
        <p:txBody>
          <a:bodyPr/>
          <a:p>
            <a:fld id="{CE7EE1F9-C507-4E21-85C4-4D6FAE99849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ext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5"/>
          </p:nvPr>
        </p:nvSpPr>
        <p:spPr/>
        <p:txBody>
          <a:bodyPr/>
          <a:p>
            <a:fld id="{7D71BCD7-C7AA-46E0-A27F-C6E9B7DD473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8"/>
          </p:nvPr>
        </p:nvSpPr>
        <p:spPr/>
        <p:txBody>
          <a:bodyPr/>
          <a:p>
            <a:fld id="{20D38F04-F8A8-4A19-9A1F-47D60D22087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1"/>
          </p:nvPr>
        </p:nvSpPr>
        <p:spPr/>
        <p:txBody>
          <a:bodyPr/>
          <a:p>
            <a:fld id="{A80B41ED-E3D5-41CA-B74B-21E5D41464D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and Tex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4"/>
          </p:nvPr>
        </p:nvSpPr>
        <p:spPr/>
        <p:txBody>
          <a:bodyPr/>
          <a:p>
            <a:fld id="{E149BB6D-C0E0-492D-BD1B-22C305D43FD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E2D9600-0516-4CD5-9165-A6F231BF34B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7"/>
          </p:nvPr>
        </p:nvSpPr>
        <p:spPr/>
        <p:txBody>
          <a:bodyPr/>
          <a:p>
            <a:fld id="{08C66B94-2666-4DFD-8E8C-F1FC398B908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0"/>
          </p:nvPr>
        </p:nvSpPr>
        <p:spPr/>
        <p:txBody>
          <a:bodyPr/>
          <a:p>
            <a:fld id="{CCB864B1-971D-4DAD-9396-4F191BA5F3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Large Imag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3"/>
          </p:nvPr>
        </p:nvSpPr>
        <p:spPr/>
        <p:txBody>
          <a:bodyPr/>
          <a:p>
            <a:fld id="{9E130B26-94C0-486A-8C9E-C4A676D82F7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Full Blee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nd Sl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6C0DEF3-60F1-484E-999A-342159007D6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losing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6"/>
          </p:nvPr>
        </p:nvSpPr>
        <p:spPr/>
        <p:txBody>
          <a:bodyPr/>
          <a:p>
            <a:fld id="{BD22035B-31DD-4568-A136-7CA3F02D9F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9"/>
          </p:nvPr>
        </p:nvSpPr>
        <p:spPr/>
        <p:txBody>
          <a:bodyPr/>
          <a:p>
            <a:fld id="{13E27D52-CF27-48C0-8947-233CAEC45DE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2"/>
          </p:nvPr>
        </p:nvSpPr>
        <p:spPr/>
        <p:txBody>
          <a:bodyPr/>
          <a:p>
            <a:fld id="{2EEE02A6-BFDF-4A63-A9EF-3AD574C250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Only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5"/>
          </p:nvPr>
        </p:nvSpPr>
        <p:spPr/>
        <p:txBody>
          <a:bodyPr/>
          <a:p>
            <a:fld id="{344F3293-70AA-4DDA-BF82-88007482A2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8"/>
          </p:nvPr>
        </p:nvSpPr>
        <p:spPr/>
        <p:txBody>
          <a:bodyPr/>
          <a:p>
            <a:fld id="{69DBD453-A94A-4FC3-9AA8-212B81FFC5B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1"/>
          </p:nvPr>
        </p:nvSpPr>
        <p:spPr/>
        <p:txBody>
          <a:bodyPr/>
          <a:p>
            <a:fld id="{1098EE29-103B-4EB3-AC59-1D9CA6DCE8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B394A22C-2CC6-4842-887C-4DB6086E8BB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4"/>
          </p:nvPr>
        </p:nvSpPr>
        <p:spPr/>
        <p:txBody>
          <a:bodyPr/>
          <a:p>
            <a:fld id="{8C22A78D-A8F3-4BD0-839C-65AE1DC239F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7"/>
          </p:nvPr>
        </p:nvSpPr>
        <p:spPr/>
        <p:txBody>
          <a:bodyPr/>
          <a:p>
            <a:fld id="{E407B36A-DC5E-4FA1-912E-0D9997A824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0"/>
          </p:nvPr>
        </p:nvSpPr>
        <p:spPr/>
        <p:txBody>
          <a:bodyPr/>
          <a:p>
            <a:fld id="{F0BDDBEA-1618-4A80-A0EE-CC4DDBA59BE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Agenda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3"/>
          </p:nvPr>
        </p:nvSpPr>
        <p:spPr/>
        <p:txBody>
          <a:bodyPr/>
          <a:p>
            <a:fld id="{12B6983F-A269-42FE-8B56-CEEC9DDDE8D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 Content Kha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D1C4FABD-5FE3-4DB4-AD4F-E831787B1BF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F1AAC069-4C87-4EBF-9D0E-DFEF2FCB5F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hree Content Smok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0D5FC913-16CC-48A5-B32F-D3CA5BC026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41.xml.rels><?xml version="1.0" encoding="UTF-8"?>
<Relationships xmlns="http://schemas.openxmlformats.org/package/2006/relationships"><Relationship Id="rId1" Type="http://schemas.openxmlformats.org/officeDocument/2006/relationships/theme" Target="../theme/theme41.xml"/><Relationship Id="rId2" Type="http://schemas.openxmlformats.org/officeDocument/2006/relationships/slideLayout" Target="../slideLayouts/slideLayout41.xml"/>
</Relationships>
</file>

<file path=ppt/slideMasters/_rels/slideMaster42.xml.rels><?xml version="1.0" encoding="UTF-8"?>
<Relationships xmlns="http://schemas.openxmlformats.org/package/2006/relationships"><Relationship Id="rId1" Type="http://schemas.openxmlformats.org/officeDocument/2006/relationships/theme" Target="../theme/theme42.xml"/><Relationship Id="rId2" Type="http://schemas.openxmlformats.org/officeDocument/2006/relationships/slideLayout" Target="../slideLayouts/slideLayout42.xml"/>
</Relationships>
</file>

<file path=ppt/slideMasters/_rels/slideMaster43.xml.rels><?xml version="1.0" encoding="UTF-8"?>
<Relationships xmlns="http://schemas.openxmlformats.org/package/2006/relationships"><Relationship Id="rId1" Type="http://schemas.openxmlformats.org/officeDocument/2006/relationships/theme" Target="../theme/theme43.xml"/><Relationship Id="rId2" Type="http://schemas.openxmlformats.org/officeDocument/2006/relationships/slideLayout" Target="../slideLayouts/slideLayout43.xml"/>
</Relationships>
</file>

<file path=ppt/slideMasters/_rels/slideMaster44.xml.rels><?xml version="1.0" encoding="UTF-8"?>
<Relationships xmlns="http://schemas.openxmlformats.org/package/2006/relationships"><Relationship Id="rId1" Type="http://schemas.openxmlformats.org/officeDocument/2006/relationships/theme" Target="../theme/theme44.xml"/><Relationship Id="rId2" Type="http://schemas.openxmlformats.org/officeDocument/2006/relationships/slideLayout" Target="../slideLayouts/slideLayout44.xml"/>
</Relationships>
</file>

<file path=ppt/slideMasters/_rels/slideMaster45.xml.rels><?xml version="1.0" encoding="UTF-8"?>
<Relationships xmlns="http://schemas.openxmlformats.org/package/2006/relationships"><Relationship Id="rId1" Type="http://schemas.openxmlformats.org/officeDocument/2006/relationships/theme" Target="../theme/theme45.xml"/><Relationship Id="rId2" Type="http://schemas.openxmlformats.org/officeDocument/2006/relationships/slideLayout" Target="../slideLayouts/slideLayout45.xml"/>
</Relationships>
</file>

<file path=ppt/slideMasters/_rels/slideMaster46.xml.rels><?xml version="1.0" encoding="UTF-8"?>
<Relationships xmlns="http://schemas.openxmlformats.org/package/2006/relationships"><Relationship Id="rId1" Type="http://schemas.openxmlformats.org/officeDocument/2006/relationships/theme" Target="../theme/theme46.xml"/><Relationship Id="rId2" Type="http://schemas.openxmlformats.org/officeDocument/2006/relationships/slideLayout" Target="../slideLayouts/slideLayout46.xml"/>
</Relationships>
</file>

<file path=ppt/slideMasters/_rels/slideMaster47.xml.rels><?xml version="1.0" encoding="UTF-8"?>
<Relationships xmlns="http://schemas.openxmlformats.org/package/2006/relationships"><Relationship Id="rId1" Type="http://schemas.openxmlformats.org/officeDocument/2006/relationships/theme" Target="../theme/theme47.xml"/><Relationship Id="rId2" Type="http://schemas.openxmlformats.org/officeDocument/2006/relationships/slideLayout" Target="../slideLayouts/slideLayout47.xml"/>
</Relationships>
</file>

<file path=ppt/slideMasters/_rels/slideMaster48.xml.rels><?xml version="1.0" encoding="UTF-8"?>
<Relationships xmlns="http://schemas.openxmlformats.org/package/2006/relationships"><Relationship Id="rId1" Type="http://schemas.openxmlformats.org/officeDocument/2006/relationships/theme" Target="../theme/theme48.xml"/><Relationship Id="rId2" Type="http://schemas.openxmlformats.org/officeDocument/2006/relationships/slideLayout" Target="../slideLayouts/slideLayout48.xml"/>
</Relationships>
</file>

<file path=ppt/slideMasters/_rels/slideMaster49.xml.rels><?xml version="1.0" encoding="UTF-8"?>
<Relationships xmlns="http://schemas.openxmlformats.org/package/2006/relationships"><Relationship Id="rId1" Type="http://schemas.openxmlformats.org/officeDocument/2006/relationships/theme" Target="../theme/theme49.xml"/><Relationship Id="rId2" Type="http://schemas.openxmlformats.org/officeDocument/2006/relationships/slideLayout" Target="../slideLayouts/slideLayout49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50.xml.rels><?xml version="1.0" encoding="UTF-8"?>
<Relationships xmlns="http://schemas.openxmlformats.org/package/2006/relationships"><Relationship Id="rId1" Type="http://schemas.openxmlformats.org/officeDocument/2006/relationships/theme" Target="../theme/theme50.xml"/><Relationship Id="rId2" Type="http://schemas.openxmlformats.org/officeDocument/2006/relationships/slideLayout" Target="../slideLayouts/slideLayout50.xml"/>
</Relationships>
</file>

<file path=ppt/slideMasters/_rels/slideMaster51.xml.rels><?xml version="1.0" encoding="UTF-8"?>
<Relationships xmlns="http://schemas.openxmlformats.org/package/2006/relationships"><Relationship Id="rId1" Type="http://schemas.openxmlformats.org/officeDocument/2006/relationships/theme" Target="../theme/theme51.xml"/><Relationship Id="rId2" Type="http://schemas.openxmlformats.org/officeDocument/2006/relationships/slideLayout" Target="../slideLayouts/slideLayout51.xml"/>
</Relationships>
</file>

<file path=ppt/slideMasters/_rels/slideMaster52.xml.rels><?xml version="1.0" encoding="UTF-8"?>
<Relationships xmlns="http://schemas.openxmlformats.org/package/2006/relationships"><Relationship Id="rId1" Type="http://schemas.openxmlformats.org/officeDocument/2006/relationships/theme" Target="../theme/theme52.xml"/><Relationship Id="rId2" Type="http://schemas.openxmlformats.org/officeDocument/2006/relationships/slideLayout" Target="../slideLayouts/slideLayout52.xml"/>
</Relationships>
</file>

<file path=ppt/slideMasters/_rels/slideMaster53.xml.rels><?xml version="1.0" encoding="UTF-8"?>
<Relationships xmlns="http://schemas.openxmlformats.org/package/2006/relationships"><Relationship Id="rId1" Type="http://schemas.openxmlformats.org/officeDocument/2006/relationships/theme" Target="../theme/theme53.xml"/><Relationship Id="rId2" Type="http://schemas.openxmlformats.org/officeDocument/2006/relationships/slideLayout" Target="../slideLayouts/slideLayout53.xml"/>
</Relationships>
</file>

<file path=ppt/slideMasters/_rels/slideMaster54.xml.rels><?xml version="1.0" encoding="UTF-8"?>
<Relationships xmlns="http://schemas.openxmlformats.org/package/2006/relationships"><Relationship Id="rId1" Type="http://schemas.openxmlformats.org/officeDocument/2006/relationships/theme" Target="../theme/theme54.xml"/><Relationship Id="rId2" Type="http://schemas.openxmlformats.org/officeDocument/2006/relationships/slideLayout" Target="../slideLayouts/slideLayout54.xml"/>
</Relationships>
</file>

<file path=ppt/slideMasters/_rels/slideMaster55.xml.rels><?xml version="1.0" encoding="UTF-8"?>
<Relationships xmlns="http://schemas.openxmlformats.org/package/2006/relationships"><Relationship Id="rId1" Type="http://schemas.openxmlformats.org/officeDocument/2006/relationships/theme" Target="../theme/theme55.xml"/><Relationship Id="rId2" Type="http://schemas.openxmlformats.org/officeDocument/2006/relationships/slideLayout" Target="../slideLayouts/slideLayout55.xml"/>
</Relationships>
</file>

<file path=ppt/slideMasters/_rels/slideMaster56.xml.rels><?xml version="1.0" encoding="UTF-8"?>
<Relationships xmlns="http://schemas.openxmlformats.org/package/2006/relationships"><Relationship Id="rId1" Type="http://schemas.openxmlformats.org/officeDocument/2006/relationships/theme" Target="../theme/theme56.xml"/><Relationship Id="rId2" Type="http://schemas.openxmlformats.org/officeDocument/2006/relationships/slideLayout" Target="../slideLayouts/slideLayout56.xml"/>
</Relationships>
</file>

<file path=ppt/slideMasters/_rels/slideMaster57.xml.rels><?xml version="1.0" encoding="UTF-8"?>
<Relationships xmlns="http://schemas.openxmlformats.org/package/2006/relationships"><Relationship Id="rId1" Type="http://schemas.openxmlformats.org/officeDocument/2006/relationships/theme" Target="../theme/theme57.xml"/><Relationship Id="rId2" Type="http://schemas.openxmlformats.org/officeDocument/2006/relationships/slideLayout" Target="../slideLayouts/slideLayout57.xml"/>
</Relationships>
</file>

<file path=ppt/slideMasters/_rels/slideMaster58.xml.rels><?xml version="1.0" encoding="UTF-8"?>
<Relationships xmlns="http://schemas.openxmlformats.org/package/2006/relationships"><Relationship Id="rId1" Type="http://schemas.openxmlformats.org/officeDocument/2006/relationships/theme" Target="../theme/theme58.xml"/><Relationship Id="rId2" Type="http://schemas.openxmlformats.org/officeDocument/2006/relationships/slideLayout" Target="../slideLayouts/slideLayout58.xml"/>
</Relationships>
</file>

<file path=ppt/slideMasters/_rels/slideMaster59.xml.rels><?xml version="1.0" encoding="UTF-8"?>
<Relationships xmlns="http://schemas.openxmlformats.org/package/2006/relationships"><Relationship Id="rId1" Type="http://schemas.openxmlformats.org/officeDocument/2006/relationships/theme" Target="../theme/theme59.xml"/><Relationship Id="rId2" Type="http://schemas.openxmlformats.org/officeDocument/2006/relationships/slideLayout" Target="../slideLayouts/slideLayout59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60.xml.rels><?xml version="1.0" encoding="UTF-8"?>
<Relationships xmlns="http://schemas.openxmlformats.org/package/2006/relationships"><Relationship Id="rId1" Type="http://schemas.openxmlformats.org/officeDocument/2006/relationships/theme" Target="../theme/theme60.xml"/><Relationship Id="rId2" Type="http://schemas.openxmlformats.org/officeDocument/2006/relationships/slideLayout" Target="../slideLayouts/slideLayout60.xml"/>
</Relationships>
</file>

<file path=ppt/slideMasters/_rels/slideMaster61.xml.rels><?xml version="1.0" encoding="UTF-8"?>
<Relationships xmlns="http://schemas.openxmlformats.org/package/2006/relationships"><Relationship Id="rId1" Type="http://schemas.openxmlformats.org/officeDocument/2006/relationships/theme" Target="../theme/theme61.xml"/><Relationship Id="rId2" Type="http://schemas.openxmlformats.org/officeDocument/2006/relationships/slideLayout" Target="../slideLayouts/slideLayout61.xml"/>
</Relationships>
</file>

<file path=ppt/slideMasters/_rels/slideMaster62.xml.rels><?xml version="1.0" encoding="UTF-8"?>
<Relationships xmlns="http://schemas.openxmlformats.org/package/2006/relationships"><Relationship Id="rId1" Type="http://schemas.openxmlformats.org/officeDocument/2006/relationships/theme" Target="../theme/theme62.xml"/><Relationship Id="rId2" Type="http://schemas.openxmlformats.org/officeDocument/2006/relationships/slideLayout" Target="../slideLayouts/slideLayout62.xml"/>
</Relationships>
</file>

<file path=ppt/slideMasters/_rels/slideMaster63.xml.rels><?xml version="1.0" encoding="UTF-8"?>
<Relationships xmlns="http://schemas.openxmlformats.org/package/2006/relationships"><Relationship Id="rId1" Type="http://schemas.openxmlformats.org/officeDocument/2006/relationships/theme" Target="../theme/theme63.xml"/><Relationship Id="rId2" Type="http://schemas.openxmlformats.org/officeDocument/2006/relationships/slideLayout" Target="../slideLayouts/slideLayout63.xml"/>
</Relationships>
</file>

<file path=ppt/slideMasters/_rels/slideMaster64.xml.rels><?xml version="1.0" encoding="UTF-8"?>
<Relationships xmlns="http://schemas.openxmlformats.org/package/2006/relationships"><Relationship Id="rId1" Type="http://schemas.openxmlformats.org/officeDocument/2006/relationships/theme" Target="../theme/theme64.xml"/><Relationship Id="rId2" Type="http://schemas.openxmlformats.org/officeDocument/2006/relationships/slideLayout" Target="../slideLayouts/slideLayout64.xml"/>
</Relationships>
</file>

<file path=ppt/slideMasters/_rels/slideMaster65.xml.rels><?xml version="1.0" encoding="UTF-8"?>
<Relationships xmlns="http://schemas.openxmlformats.org/package/2006/relationships"><Relationship Id="rId1" Type="http://schemas.openxmlformats.org/officeDocument/2006/relationships/theme" Target="../theme/theme65.xml"/><Relationship Id="rId2" Type="http://schemas.openxmlformats.org/officeDocument/2006/relationships/slideLayout" Target="../slideLayouts/slideLayout65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1"/>
          <p:cNvSpPr>
            <a:spLocks noGrp="1"/>
          </p:cNvSpPr>
          <p:nvPr>
            <p:ph type="ftr" idx="2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ldNum" idx="2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7C59DAD-5F5C-4844-B312-48A6205A710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dt" idx="2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1"/>
          <p:cNvSpPr>
            <a:spLocks noGrp="1"/>
          </p:cNvSpPr>
          <p:nvPr>
            <p:ph type="ftr" idx="2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ldNum" idx="2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76D95CF-5B49-4BED-AC3B-8F9034D390A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dt" idx="3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53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54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5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6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7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8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59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0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61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1"/>
          <p:cNvSpPr>
            <a:spLocks noGrp="1"/>
          </p:cNvSpPr>
          <p:nvPr>
            <p:ph type="ftr" idx="3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ldNum" idx="3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868C043-39CC-4891-B08F-AE550D5DDB1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dt" idx="3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1"/>
          <p:cNvSpPr>
            <a:spLocks noGrp="1"/>
          </p:cNvSpPr>
          <p:nvPr>
            <p:ph type="ftr" idx="3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ldNum" idx="3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3D02D478-C957-48AA-86A1-33108DF51E3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dt" idx="3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ftr" idx="3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sldNum" idx="3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04F2620-72F0-4ABC-A026-C3FCC802C63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dt" idx="3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ftr" idx="4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4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60E5EAA-026E-4F2C-86BA-1F8037DBF5D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4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PlaceHolder 1"/>
          <p:cNvSpPr>
            <a:spLocks noGrp="1"/>
          </p:cNvSpPr>
          <p:nvPr>
            <p:ph type="ftr" idx="4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sldNum" idx="4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2838EFC-CA6B-44E4-8841-8132840324B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dt" idx="4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3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84" name="PlaceHolder 1"/>
          <p:cNvSpPr>
            <a:spLocks noGrp="1"/>
          </p:cNvSpPr>
          <p:nvPr>
            <p:ph type="ftr" idx="4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ldNum" idx="4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74B798C-1A34-492F-AA32-78C188893CAC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 type="dt" idx="4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PlaceHolder 1"/>
          <p:cNvSpPr>
            <a:spLocks noGrp="1"/>
          </p:cNvSpPr>
          <p:nvPr>
            <p:ph type="ftr" idx="4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ldNum" idx="5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3B6E382-F94A-4F71-9F53-66D5C97FCB7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dt" idx="5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1"/>
          <p:cNvSpPr>
            <a:spLocks noGrp="1"/>
          </p:cNvSpPr>
          <p:nvPr>
            <p:ph type="ftr" idx="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ldNum" idx="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53F5009-4653-40F8-BD2E-B086C688EAD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dt" idx="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ftr" idx="5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ldNum" idx="5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9CE702D-A5BA-404E-B8D6-A81F24AE648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dt" idx="5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1"/>
          <p:cNvSpPr>
            <a:spLocks noGrp="1"/>
          </p:cNvSpPr>
          <p:nvPr>
            <p:ph type="ftr" idx="5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ldNum" idx="5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7542C6B-164B-47EF-A964-479E1620A89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 type="dt" idx="5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ftr" idx="5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ldNum" idx="5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90FED12-3E98-427B-87E3-07FF89A188BE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dt" idx="6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0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0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1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5" name="PlaceHolder 1"/>
          <p:cNvSpPr>
            <a:spLocks noGrp="1"/>
          </p:cNvSpPr>
          <p:nvPr>
            <p:ph type="ftr" idx="6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 type="sldNum" idx="6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D28479F-EBAD-40B2-8803-174F7049822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 type="dt" idx="6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1"/>
          <p:cNvSpPr>
            <a:spLocks noGrp="1"/>
          </p:cNvSpPr>
          <p:nvPr>
            <p:ph type="ftr" idx="6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6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968469F-045E-4055-96F0-1D6915D60BC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dt" idx="6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1"/>
          <p:cNvSpPr>
            <a:spLocks noGrp="1"/>
          </p:cNvSpPr>
          <p:nvPr>
            <p:ph type="ftr" idx="6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6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0BEDBFE-3F72-4A06-929E-4471028EBCE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6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7" name="PlaceHolder 1"/>
          <p:cNvSpPr>
            <a:spLocks noGrp="1"/>
          </p:cNvSpPr>
          <p:nvPr>
            <p:ph type="ftr" idx="7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ldNum" idx="7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AB392A1-35C8-4E52-B386-C475E70EB9A5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dt" idx="7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1"/>
          <p:cNvSpPr>
            <a:spLocks noGrp="1"/>
          </p:cNvSpPr>
          <p:nvPr>
            <p:ph type="ftr" idx="7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sldNum" idx="7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3995D51-9469-44E8-ACBF-C9421F04CF3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 type="dt" idx="7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1"/>
          <p:cNvSpPr>
            <a:spLocks noGrp="1"/>
          </p:cNvSpPr>
          <p:nvPr>
            <p:ph type="ftr" idx="7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7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BDA3B419-5405-4219-8B3D-070D502B8BD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37" name="PlaceHolder 3"/>
          <p:cNvSpPr>
            <a:spLocks noGrp="1"/>
          </p:cNvSpPr>
          <p:nvPr>
            <p:ph type="dt" idx="7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1"/>
          <p:cNvSpPr>
            <a:spLocks noGrp="1"/>
          </p:cNvSpPr>
          <p:nvPr>
            <p:ph type="ftr" idx="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ldNum" idx="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E3D35E0-86A4-402C-B02C-8F139131568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PlaceHolder 1"/>
          <p:cNvSpPr>
            <a:spLocks noGrp="1"/>
          </p:cNvSpPr>
          <p:nvPr>
            <p:ph type="ftr" idx="7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sldNum" idx="8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EF8105D-A33A-4E21-B7D8-7A3D8FCBB34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dt" idx="8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1"/>
          <p:cNvSpPr>
            <a:spLocks noGrp="1"/>
          </p:cNvSpPr>
          <p:nvPr>
            <p:ph type="ftr" idx="8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8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E444FA55-5517-4CC7-9552-7DC772EF5EE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8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PlaceHolder 1"/>
          <p:cNvSpPr>
            <a:spLocks noGrp="1"/>
          </p:cNvSpPr>
          <p:nvPr>
            <p:ph type="ftr" idx="8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sldNum" idx="8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38625F3-E391-4456-940E-7EABEC019FB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dt" idx="8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PlaceHolder 1"/>
          <p:cNvSpPr>
            <a:spLocks noGrp="1"/>
          </p:cNvSpPr>
          <p:nvPr>
            <p:ph type="ftr" idx="8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sldNum" idx="8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8D00E6D-CEA2-4B08-9465-2D4927A69620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dt" idx="9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155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156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7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8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59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0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1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2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163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ftr" idx="9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sldNum" idx="9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BF66368-9BAB-47FD-AEB1-32A411D077C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dt" idx="9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1"/>
          <p:cNvSpPr>
            <a:spLocks noGrp="1"/>
          </p:cNvSpPr>
          <p:nvPr>
            <p:ph type="ftr" idx="9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 type="sldNum" idx="9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F03044F-412F-4D64-A9BD-69BC0F97CC6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 type="dt" idx="9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ftr" idx="9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ldNum" idx="9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82805332-A55C-42AD-931A-1057DC8045E7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5" name="PlaceHolder 3"/>
          <p:cNvSpPr>
            <a:spLocks noGrp="1"/>
          </p:cNvSpPr>
          <p:nvPr>
            <p:ph type="dt" idx="9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1"/>
          <p:cNvSpPr>
            <a:spLocks noGrp="1"/>
          </p:cNvSpPr>
          <p:nvPr>
            <p:ph type="ftr" idx="10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 type="sldNum" idx="10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AB2AAC7-F46D-4578-A43D-3E0848B50E6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 type="dt" idx="10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1"/>
          <p:cNvSpPr>
            <a:spLocks noGrp="1"/>
          </p:cNvSpPr>
          <p:nvPr>
            <p:ph type="ftr" idx="10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ldNum" idx="10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E719201-4207-4D61-81B1-11F8E061FD06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dt" idx="10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ftr" idx="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ldNum" idx="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4D25AA63-2E72-4EC0-9415-4B1C7EDCDF0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dt" idx="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1"/>
          <p:cNvSpPr>
            <a:spLocks noGrp="1"/>
          </p:cNvSpPr>
          <p:nvPr>
            <p:ph type="ftr" idx="10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ldNum" idx="10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CACADD5-B676-49D4-9864-6FB75144561A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 type="dt" idx="10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4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9" name="PlaceHolder 1"/>
          <p:cNvSpPr>
            <a:spLocks noGrp="1"/>
          </p:cNvSpPr>
          <p:nvPr>
            <p:ph type="ftr" idx="10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sldNum" idx="11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7660159-78DF-4C9A-85C4-D84940DC46BF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dt" idx="11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2"/>
  </p:sldLayoutIdLst>
</p:sldMaster>
</file>

<file path=ppt/slideMasters/slideMaster4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1"/>
          <p:cNvSpPr>
            <a:spLocks noGrp="1"/>
          </p:cNvSpPr>
          <p:nvPr>
            <p:ph type="ftr" idx="11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sldNum" idx="11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C45435F-9C74-499E-81CA-90C53E76A6F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11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2"/>
  </p:sldLayoutIdLst>
</p:sldMaster>
</file>

<file path=ppt/slideMasters/slideMaster4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2"/>
  </p:sldLayoutIdLst>
</p:sldMaster>
</file>

<file path=ppt/slideMasters/slideMaster4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19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0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2"/>
  </p:sldLayoutIdLst>
</p:sldMaster>
</file>

<file path=ppt/slideMasters/slideMaster4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0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0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1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2"/>
  </p:sldLayoutIdLst>
</p:sldMaster>
</file>

<file path=ppt/slideMasters/slideMaster4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1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2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2"/>
  </p:sldLayoutIdLst>
</p:sldMaster>
</file>

<file path=ppt/slideMasters/slideMaster4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2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3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2"/>
  </p:sldLayoutIdLst>
</p:sldMaster>
</file>

<file path=ppt/slideMasters/slideMaster4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3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3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4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2"/>
  </p:sldLayoutIdLst>
</p:sldMaster>
</file>

<file path=ppt/slideMasters/slideMaster4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>
            <a:lumMod val="8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8" name="Group 4"/>
          <p:cNvGrpSpPr/>
          <p:nvPr/>
        </p:nvGrpSpPr>
        <p:grpSpPr>
          <a:xfrm>
            <a:off x="330120" y="327960"/>
            <a:ext cx="11534760" cy="1270440"/>
            <a:chOff x="330120" y="327960"/>
            <a:chExt cx="11534760" cy="1270440"/>
          </a:xfrm>
        </p:grpSpPr>
        <p:sp>
          <p:nvSpPr>
            <p:cNvPr id="249" name="Freeform 5"/>
            <p:cNvSpPr/>
            <p:nvPr/>
          </p:nvSpPr>
          <p:spPr>
            <a:xfrm>
              <a:off x="11041200" y="327960"/>
              <a:ext cx="823680" cy="1270440"/>
            </a:xfrm>
            <a:custGeom>
              <a:avLst/>
              <a:gdLst>
                <a:gd name="textAreaLeft" fmla="*/ 0 w 823680"/>
                <a:gd name="textAreaRight" fmla="*/ 825480 w 8236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0" name="Freeform 6"/>
            <p:cNvSpPr/>
            <p:nvPr/>
          </p:nvSpPr>
          <p:spPr>
            <a:xfrm>
              <a:off x="9344520" y="327960"/>
              <a:ext cx="1150920" cy="1270440"/>
            </a:xfrm>
            <a:custGeom>
              <a:avLst/>
              <a:gdLst>
                <a:gd name="textAreaLeft" fmla="*/ 0 w 1150920"/>
                <a:gd name="textAreaRight" fmla="*/ 1152720 w 11509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1" name="Freeform 7"/>
            <p:cNvSpPr/>
            <p:nvPr/>
          </p:nvSpPr>
          <p:spPr>
            <a:xfrm>
              <a:off x="80287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2" name="Freeform 8"/>
            <p:cNvSpPr/>
            <p:nvPr/>
          </p:nvSpPr>
          <p:spPr>
            <a:xfrm>
              <a:off x="6536160" y="327960"/>
              <a:ext cx="987480" cy="1270440"/>
            </a:xfrm>
            <a:custGeom>
              <a:avLst/>
              <a:gdLst>
                <a:gd name="textAreaLeft" fmla="*/ 0 w 987480"/>
                <a:gd name="textAreaRight" fmla="*/ 989280 w 9874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3" name="Freeform 9"/>
            <p:cNvSpPr/>
            <p:nvPr/>
          </p:nvSpPr>
          <p:spPr>
            <a:xfrm>
              <a:off x="5113800" y="327960"/>
              <a:ext cx="822960" cy="1270440"/>
            </a:xfrm>
            <a:custGeom>
              <a:avLst/>
              <a:gdLst>
                <a:gd name="textAreaLeft" fmla="*/ 0 w 822960"/>
                <a:gd name="textAreaRight" fmla="*/ 824760 w 82296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4" name="Freeform 10"/>
            <p:cNvSpPr/>
            <p:nvPr/>
          </p:nvSpPr>
          <p:spPr>
            <a:xfrm>
              <a:off x="3695760" y="327960"/>
              <a:ext cx="910800" cy="1270440"/>
            </a:xfrm>
            <a:custGeom>
              <a:avLst/>
              <a:gdLst>
                <a:gd name="textAreaLeft" fmla="*/ 0 w 910800"/>
                <a:gd name="textAreaRight" fmla="*/ 912600 w 91080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5" name="Freeform 11"/>
            <p:cNvSpPr/>
            <p:nvPr/>
          </p:nvSpPr>
          <p:spPr>
            <a:xfrm>
              <a:off x="1791000" y="327960"/>
              <a:ext cx="1289880" cy="1270440"/>
            </a:xfrm>
            <a:custGeom>
              <a:avLst/>
              <a:gdLst>
                <a:gd name="textAreaLeft" fmla="*/ 0 w 1289880"/>
                <a:gd name="textAreaRight" fmla="*/ 1291680 w 128988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56" name="Freeform 12"/>
            <p:cNvSpPr/>
            <p:nvPr/>
          </p:nvSpPr>
          <p:spPr>
            <a:xfrm>
              <a:off x="330120" y="327960"/>
              <a:ext cx="834120" cy="1270440"/>
            </a:xfrm>
            <a:custGeom>
              <a:avLst/>
              <a:gdLst>
                <a:gd name="textAreaLeft" fmla="*/ 0 w 834120"/>
                <a:gd name="textAreaRight" fmla="*/ 835920 w 834120"/>
                <a:gd name="textAreaTop" fmla="*/ 0 h 1270440"/>
                <a:gd name="textAreaBottom" fmla="*/ 1272240 h 127044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1"/>
          <p:cNvSpPr>
            <a:spLocks noGrp="1"/>
          </p:cNvSpPr>
          <p:nvPr>
            <p:ph type="ftr" idx="1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sldNum" idx="1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933CFDD7-DCD3-45CD-BA57-6B59112AFAF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dt" idx="1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5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5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5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6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2"/>
  </p:sldLayoutIdLst>
</p:sldMaster>
</file>

<file path=ppt/slideMasters/slideMaster5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6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7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2"/>
  </p:sldLayoutIdLst>
</p:sldMaster>
</file>

<file path=ppt/slideMasters/slideMaster5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7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7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8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2"/>
  </p:sldLayoutIdLst>
</p:sldMaster>
</file>

<file path=ppt/slideMasters/slideMaster5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grpSp>
        <p:nvGrpSpPr>
          <p:cNvPr id="288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289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0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1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2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3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4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5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296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2"/>
  </p:sldLayoutIdLst>
</p:sldMaster>
</file>

<file path=ppt/slideMasters/slideMaster5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8" name="PlaceHolder 1"/>
          <p:cNvSpPr>
            <a:spLocks noGrp="1"/>
          </p:cNvSpPr>
          <p:nvPr>
            <p:ph type="ftr" idx="115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 type="sldNum" idx="116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96293F3-DA83-4D9C-8DBD-A069A33DB31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0" name="PlaceHolder 3"/>
          <p:cNvSpPr>
            <a:spLocks noGrp="1"/>
          </p:cNvSpPr>
          <p:nvPr>
            <p:ph type="dt" idx="117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2"/>
  </p:sldLayoutIdLst>
</p:sldMaster>
</file>

<file path=ppt/slideMasters/slideMaster5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2" name="PlaceHolder 1"/>
          <p:cNvSpPr>
            <a:spLocks noGrp="1"/>
          </p:cNvSpPr>
          <p:nvPr>
            <p:ph type="ftr" idx="118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3" name="PlaceHolder 2"/>
          <p:cNvSpPr>
            <a:spLocks noGrp="1"/>
          </p:cNvSpPr>
          <p:nvPr>
            <p:ph type="sldNum" idx="119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034AA1F9-5557-416F-BB3C-BF6D4D5C9D54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dt" idx="120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2"/>
  </p:sldLayoutIdLst>
</p:sldMaster>
</file>

<file path=ppt/slideMasters/slideMaster5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6" name="PlaceHolder 1"/>
          <p:cNvSpPr>
            <a:spLocks noGrp="1"/>
          </p:cNvSpPr>
          <p:nvPr>
            <p:ph type="ftr" idx="121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7" name="PlaceHolder 2"/>
          <p:cNvSpPr>
            <a:spLocks noGrp="1"/>
          </p:cNvSpPr>
          <p:nvPr>
            <p:ph type="sldNum" idx="122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1460C96-C11E-44D9-ACD3-327D78F082E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8" name="PlaceHolder 3"/>
          <p:cNvSpPr>
            <a:spLocks noGrp="1"/>
          </p:cNvSpPr>
          <p:nvPr>
            <p:ph type="dt" idx="123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2"/>
  </p:sldLayoutIdLst>
</p:sldMaster>
</file>

<file path=ppt/slideMasters/slideMaster5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1"/>
          <p:cNvSpPr>
            <a:spLocks noGrp="1"/>
          </p:cNvSpPr>
          <p:nvPr>
            <p:ph type="ftr" idx="124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1" name="PlaceHolder 2"/>
          <p:cNvSpPr>
            <a:spLocks noGrp="1"/>
          </p:cNvSpPr>
          <p:nvPr>
            <p:ph type="sldNum" idx="125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8D14F67-DD60-4F6C-8242-D0B49B9AC872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2" name="PlaceHolder 3"/>
          <p:cNvSpPr>
            <a:spLocks noGrp="1"/>
          </p:cNvSpPr>
          <p:nvPr>
            <p:ph type="dt" idx="126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1" r:id="rId2"/>
  </p:sldLayoutIdLst>
</p:sldMaster>
</file>

<file path=ppt/slideMasters/slideMaster5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ftr" idx="127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5" name="PlaceHolder 2"/>
          <p:cNvSpPr>
            <a:spLocks noGrp="1"/>
          </p:cNvSpPr>
          <p:nvPr>
            <p:ph type="sldNum" idx="128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B74EA2A-77AC-489E-9F23-75C23F7E2719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6" name="PlaceHolder 3"/>
          <p:cNvSpPr>
            <a:spLocks noGrp="1"/>
          </p:cNvSpPr>
          <p:nvPr>
            <p:ph type="dt" idx="129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3" r:id="rId2"/>
  </p:sldLayoutIdLst>
</p:sldMaster>
</file>

<file path=ppt/slideMasters/slideMaster5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1"/>
          <p:cNvSpPr>
            <a:spLocks noGrp="1"/>
          </p:cNvSpPr>
          <p:nvPr>
            <p:ph type="ftr" idx="130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 type="sldNum" idx="131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CAB99AA7-82B0-4BD8-B205-5D988E9AA2F8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0" name="PlaceHolder 3"/>
          <p:cNvSpPr>
            <a:spLocks noGrp="1"/>
          </p:cNvSpPr>
          <p:nvPr>
            <p:ph type="dt" idx="132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1"/>
          <p:cNvSpPr>
            <a:spLocks noGrp="1"/>
          </p:cNvSpPr>
          <p:nvPr>
            <p:ph type="ftr" idx="1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sldNum" idx="1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1ED0ADD6-78B0-4195-99A6-54783C9BCC51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dt" idx="1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6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2" name="PlaceHolder 1"/>
          <p:cNvSpPr>
            <a:spLocks noGrp="1"/>
          </p:cNvSpPr>
          <p:nvPr>
            <p:ph type="ftr" idx="133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3" name="PlaceHolder 2"/>
          <p:cNvSpPr>
            <a:spLocks noGrp="1"/>
          </p:cNvSpPr>
          <p:nvPr>
            <p:ph type="sldNum" idx="134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2B450C77-A527-4437-81AB-FFFA971B4F9D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4" name="PlaceHolder 3"/>
          <p:cNvSpPr>
            <a:spLocks noGrp="1"/>
          </p:cNvSpPr>
          <p:nvPr>
            <p:ph type="dt" idx="135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7" r:id="rId2"/>
  </p:sldLayoutIdLst>
</p:sldMaster>
</file>

<file path=ppt/slideMasters/slideMaster6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6" name="PlaceHolder 1"/>
          <p:cNvSpPr>
            <a:spLocks noGrp="1"/>
          </p:cNvSpPr>
          <p:nvPr>
            <p:ph type="ftr" idx="13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7" name="PlaceHolder 2"/>
          <p:cNvSpPr>
            <a:spLocks noGrp="1"/>
          </p:cNvSpPr>
          <p:nvPr>
            <p:ph type="sldNum" idx="13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A96B6BAF-7DB1-48F0-9007-C1032801477B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28" name="PlaceHolder 3"/>
          <p:cNvSpPr>
            <a:spLocks noGrp="1"/>
          </p:cNvSpPr>
          <p:nvPr>
            <p:ph type="dt" idx="13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2"/>
  </p:sldLayoutIdLst>
</p:sldMaster>
</file>

<file path=ppt/slideMasters/slideMaster6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1"/>
          <p:cNvSpPr>
            <a:spLocks noGrp="1"/>
          </p:cNvSpPr>
          <p:nvPr>
            <p:ph type="ftr" idx="13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1" name="PlaceHolder 2"/>
          <p:cNvSpPr>
            <a:spLocks noGrp="1"/>
          </p:cNvSpPr>
          <p:nvPr>
            <p:ph type="sldNum" idx="14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5FCBB160-3B7A-4336-973D-C651CB33EF3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32" name="PlaceHolder 3"/>
          <p:cNvSpPr>
            <a:spLocks noGrp="1"/>
          </p:cNvSpPr>
          <p:nvPr>
            <p:ph type="dt" idx="14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1" r:id="rId2"/>
  </p:sldLayoutIdLst>
</p:sldMaster>
</file>

<file path=ppt/slideMasters/slideMaster6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4" name="TextBox 7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l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  <p:sp>
        <p:nvSpPr>
          <p:cNvPr id="335" name="PlaceHolder 1"/>
          <p:cNvSpPr>
            <a:spLocks noGrp="1"/>
          </p:cNvSpPr>
          <p:nvPr>
            <p:ph type="ftr" idx="14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6" name="PlaceHolder 2"/>
          <p:cNvSpPr>
            <a:spLocks noGrp="1"/>
          </p:cNvSpPr>
          <p:nvPr>
            <p:ph type="sldNum" idx="14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l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616AEC85-DAB2-4C13-8629-D80BB995F952}" type="slidenum">
              <a:rPr b="1" lang="en-GB" sz="850" strike="noStrike" u="none">
                <a:solidFill>
                  <a:schemeClr val="l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  <p:sp>
        <p:nvSpPr>
          <p:cNvPr id="337" name="PlaceHolder 3"/>
          <p:cNvSpPr>
            <a:spLocks noGrp="1"/>
          </p:cNvSpPr>
          <p:nvPr>
            <p:ph type="dt" idx="14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ffffff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ffffff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ffffff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3" r:id="rId2"/>
  </p:sldLayoutIdLst>
</p:sldMaster>
</file>

<file path=ppt/slideMasters/slideMaster6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39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40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1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2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3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4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5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6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47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5" r:id="rId2"/>
  </p:sldLayoutIdLst>
</p:sldMaster>
</file>

<file path=ppt/slideMasters/slideMaster6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TextBox 6" hidden="1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1" name="Group 4"/>
          <p:cNvGrpSpPr/>
          <p:nvPr/>
        </p:nvGrpSpPr>
        <p:grpSpPr>
          <a:xfrm>
            <a:off x="330120" y="327960"/>
            <a:ext cx="3971160" cy="436320"/>
            <a:chOff x="330120" y="327960"/>
            <a:chExt cx="3971160" cy="436320"/>
          </a:xfrm>
        </p:grpSpPr>
        <p:sp>
          <p:nvSpPr>
            <p:cNvPr id="352" name="Freeform 5"/>
            <p:cNvSpPr/>
            <p:nvPr/>
          </p:nvSpPr>
          <p:spPr>
            <a:xfrm>
              <a:off x="4018680" y="327960"/>
              <a:ext cx="282600" cy="436320"/>
            </a:xfrm>
            <a:custGeom>
              <a:avLst/>
              <a:gdLst>
                <a:gd name="textAreaLeft" fmla="*/ 0 w 282600"/>
                <a:gd name="textAreaRight" fmla="*/ 284400 w 2826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9" h="1694">
                  <a:moveTo>
                    <a:pt x="0" y="0"/>
                  </a:moveTo>
                  <a:lnTo>
                    <a:pt x="0" y="1694"/>
                  </a:lnTo>
                  <a:lnTo>
                    <a:pt x="1099" y="1694"/>
                  </a:lnTo>
                  <a:lnTo>
                    <a:pt x="1099" y="1397"/>
                  </a:lnTo>
                  <a:lnTo>
                    <a:pt x="319" y="1397"/>
                  </a:lnTo>
                  <a:lnTo>
                    <a:pt x="31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3" name="Freeform 6"/>
            <p:cNvSpPr/>
            <p:nvPr/>
          </p:nvSpPr>
          <p:spPr>
            <a:xfrm>
              <a:off x="3434400" y="327960"/>
              <a:ext cx="395280" cy="436320"/>
            </a:xfrm>
            <a:custGeom>
              <a:avLst/>
              <a:gdLst>
                <a:gd name="textAreaLeft" fmla="*/ 0 w 395280"/>
                <a:gd name="textAreaRight" fmla="*/ 397080 w 3952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535" h="1694">
                  <a:moveTo>
                    <a:pt x="556" y="0"/>
                  </a:moveTo>
                  <a:lnTo>
                    <a:pt x="0" y="1694"/>
                  </a:lnTo>
                  <a:lnTo>
                    <a:pt x="337" y="1694"/>
                  </a:lnTo>
                  <a:lnTo>
                    <a:pt x="453" y="1321"/>
                  </a:lnTo>
                  <a:lnTo>
                    <a:pt x="1083" y="1321"/>
                  </a:lnTo>
                  <a:lnTo>
                    <a:pt x="1197" y="1694"/>
                  </a:lnTo>
                  <a:lnTo>
                    <a:pt x="1535" y="1694"/>
                  </a:lnTo>
                  <a:lnTo>
                    <a:pt x="978" y="0"/>
                  </a:lnTo>
                  <a:lnTo>
                    <a:pt x="556" y="0"/>
                  </a:lnTo>
                  <a:close/>
                  <a:moveTo>
                    <a:pt x="768" y="301"/>
                  </a:moveTo>
                  <a:lnTo>
                    <a:pt x="998" y="1048"/>
                  </a:lnTo>
                  <a:lnTo>
                    <a:pt x="536" y="1048"/>
                  </a:lnTo>
                  <a:lnTo>
                    <a:pt x="768" y="30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4" name="Freeform 7"/>
            <p:cNvSpPr/>
            <p:nvPr/>
          </p:nvSpPr>
          <p:spPr>
            <a:xfrm>
              <a:off x="298116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6" y="297"/>
                  </a:lnTo>
                  <a:lnTo>
                    <a:pt x="396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6" y="1397"/>
                  </a:lnTo>
                  <a:lnTo>
                    <a:pt x="716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5" name="Freeform 8"/>
            <p:cNvSpPr/>
            <p:nvPr/>
          </p:nvSpPr>
          <p:spPr>
            <a:xfrm>
              <a:off x="2467440" y="327960"/>
              <a:ext cx="338760" cy="436320"/>
            </a:xfrm>
            <a:custGeom>
              <a:avLst/>
              <a:gdLst>
                <a:gd name="textAreaLeft" fmla="*/ 0 w 338760"/>
                <a:gd name="textAreaRight" fmla="*/ 340560 w 3387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932" h="1199">
                  <a:moveTo>
                    <a:pt x="884" y="372"/>
                  </a:moveTo>
                  <a:cubicBezTo>
                    <a:pt x="884" y="92"/>
                    <a:pt x="693" y="0"/>
                    <a:pt x="442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227" y="755"/>
                    <a:pt x="227" y="755"/>
                    <a:pt x="227" y="755"/>
                  </a:cubicBezTo>
                  <a:cubicBezTo>
                    <a:pt x="418" y="755"/>
                    <a:pt x="418" y="755"/>
                    <a:pt x="418" y="755"/>
                  </a:cubicBezTo>
                  <a:cubicBezTo>
                    <a:pt x="429" y="755"/>
                    <a:pt x="439" y="755"/>
                    <a:pt x="450" y="755"/>
                  </a:cubicBezTo>
                  <a:cubicBezTo>
                    <a:pt x="681" y="1199"/>
                    <a:pt x="681" y="1199"/>
                    <a:pt x="681" y="1199"/>
                  </a:cubicBezTo>
                  <a:cubicBezTo>
                    <a:pt x="932" y="1199"/>
                    <a:pt x="932" y="1199"/>
                    <a:pt x="932" y="1199"/>
                  </a:cubicBezTo>
                  <a:cubicBezTo>
                    <a:pt x="676" y="707"/>
                    <a:pt x="676" y="707"/>
                    <a:pt x="676" y="707"/>
                  </a:cubicBezTo>
                  <a:cubicBezTo>
                    <a:pt x="801" y="652"/>
                    <a:pt x="884" y="545"/>
                    <a:pt x="884" y="372"/>
                  </a:cubicBezTo>
                  <a:moveTo>
                    <a:pt x="645" y="372"/>
                  </a:moveTo>
                  <a:cubicBezTo>
                    <a:pt x="645" y="516"/>
                    <a:pt x="562" y="562"/>
                    <a:pt x="418" y="562"/>
                  </a:cubicBezTo>
                  <a:cubicBezTo>
                    <a:pt x="227" y="562"/>
                    <a:pt x="227" y="562"/>
                    <a:pt x="227" y="562"/>
                  </a:cubicBezTo>
                  <a:cubicBezTo>
                    <a:pt x="227" y="194"/>
                    <a:pt x="227" y="194"/>
                    <a:pt x="227" y="194"/>
                  </a:cubicBezTo>
                  <a:cubicBezTo>
                    <a:pt x="418" y="194"/>
                    <a:pt x="418" y="194"/>
                    <a:pt x="418" y="194"/>
                  </a:cubicBezTo>
                  <a:cubicBezTo>
                    <a:pt x="574" y="194"/>
                    <a:pt x="645" y="252"/>
                    <a:pt x="645" y="372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6" name="Freeform 9"/>
            <p:cNvSpPr/>
            <p:nvPr/>
          </p:nvSpPr>
          <p:spPr>
            <a:xfrm>
              <a:off x="1977480" y="327960"/>
              <a:ext cx="282240" cy="436320"/>
            </a:xfrm>
            <a:custGeom>
              <a:avLst/>
              <a:gdLst>
                <a:gd name="textAreaLeft" fmla="*/ 0 w 282240"/>
                <a:gd name="textAreaRight" fmla="*/ 284040 w 28224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098" h="1694">
                  <a:moveTo>
                    <a:pt x="0" y="0"/>
                  </a:moveTo>
                  <a:lnTo>
                    <a:pt x="0" y="1694"/>
                  </a:lnTo>
                  <a:lnTo>
                    <a:pt x="1098" y="1694"/>
                  </a:lnTo>
                  <a:lnTo>
                    <a:pt x="1098" y="1397"/>
                  </a:lnTo>
                  <a:lnTo>
                    <a:pt x="321" y="1397"/>
                  </a:lnTo>
                  <a:lnTo>
                    <a:pt x="321" y="973"/>
                  </a:lnTo>
                  <a:lnTo>
                    <a:pt x="1030" y="973"/>
                  </a:lnTo>
                  <a:lnTo>
                    <a:pt x="1030" y="687"/>
                  </a:lnTo>
                  <a:lnTo>
                    <a:pt x="321" y="687"/>
                  </a:lnTo>
                  <a:lnTo>
                    <a:pt x="321" y="297"/>
                  </a:lnTo>
                  <a:lnTo>
                    <a:pt x="1098" y="297"/>
                  </a:lnTo>
                  <a:lnTo>
                    <a:pt x="109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7" name="Freeform 10"/>
            <p:cNvSpPr/>
            <p:nvPr/>
          </p:nvSpPr>
          <p:spPr>
            <a:xfrm>
              <a:off x="1489320" y="327960"/>
              <a:ext cx="312480" cy="436320"/>
            </a:xfrm>
            <a:custGeom>
              <a:avLst/>
              <a:gdLst>
                <a:gd name="textAreaLeft" fmla="*/ 0 w 312480"/>
                <a:gd name="textAreaRight" fmla="*/ 314280 w 31248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860" h="1199">
                  <a:moveTo>
                    <a:pt x="406" y="791"/>
                  </a:moveTo>
                  <a:cubicBezTo>
                    <a:pt x="227" y="791"/>
                    <a:pt x="227" y="791"/>
                    <a:pt x="227" y="791"/>
                  </a:cubicBezTo>
                  <a:cubicBezTo>
                    <a:pt x="227" y="1199"/>
                    <a:pt x="227" y="1199"/>
                    <a:pt x="227" y="1199"/>
                  </a:cubicBezTo>
                  <a:cubicBezTo>
                    <a:pt x="0" y="1199"/>
                    <a:pt x="0" y="1199"/>
                    <a:pt x="0" y="119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06" y="0"/>
                    <a:pt x="406" y="0"/>
                    <a:pt x="406" y="0"/>
                  </a:cubicBezTo>
                  <a:cubicBezTo>
                    <a:pt x="661" y="0"/>
                    <a:pt x="860" y="116"/>
                    <a:pt x="860" y="396"/>
                  </a:cubicBezTo>
                  <a:cubicBezTo>
                    <a:pt x="860" y="671"/>
                    <a:pt x="659" y="791"/>
                    <a:pt x="406" y="791"/>
                  </a:cubicBezTo>
                  <a:moveTo>
                    <a:pt x="394" y="194"/>
                  </a:moveTo>
                  <a:cubicBezTo>
                    <a:pt x="227" y="194"/>
                    <a:pt x="227" y="194"/>
                    <a:pt x="227" y="194"/>
                  </a:cubicBezTo>
                  <a:cubicBezTo>
                    <a:pt x="227" y="598"/>
                    <a:pt x="227" y="598"/>
                    <a:pt x="227" y="598"/>
                  </a:cubicBezTo>
                  <a:cubicBezTo>
                    <a:pt x="394" y="598"/>
                    <a:pt x="394" y="598"/>
                    <a:pt x="394" y="598"/>
                  </a:cubicBezTo>
                  <a:cubicBezTo>
                    <a:pt x="525" y="598"/>
                    <a:pt x="621" y="534"/>
                    <a:pt x="621" y="396"/>
                  </a:cubicBezTo>
                  <a:cubicBezTo>
                    <a:pt x="621" y="252"/>
                    <a:pt x="525" y="194"/>
                    <a:pt x="394" y="194"/>
                  </a:cubicBezTo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8" name="Freeform 11"/>
            <p:cNvSpPr/>
            <p:nvPr/>
          </p:nvSpPr>
          <p:spPr>
            <a:xfrm>
              <a:off x="833400" y="327960"/>
              <a:ext cx="443160" cy="436320"/>
            </a:xfrm>
            <a:custGeom>
              <a:avLst/>
              <a:gdLst>
                <a:gd name="textAreaLeft" fmla="*/ 0 w 443160"/>
                <a:gd name="textAreaRight" fmla="*/ 444960 w 44316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720" h="1694">
                  <a:moveTo>
                    <a:pt x="1265" y="0"/>
                  </a:moveTo>
                  <a:lnTo>
                    <a:pt x="860" y="996"/>
                  </a:lnTo>
                  <a:lnTo>
                    <a:pt x="456" y="0"/>
                  </a:lnTo>
                  <a:lnTo>
                    <a:pt x="0" y="0"/>
                  </a:lnTo>
                  <a:lnTo>
                    <a:pt x="0" y="1694"/>
                  </a:lnTo>
                  <a:lnTo>
                    <a:pt x="303" y="1694"/>
                  </a:lnTo>
                  <a:lnTo>
                    <a:pt x="303" y="428"/>
                  </a:lnTo>
                  <a:lnTo>
                    <a:pt x="692" y="1321"/>
                  </a:lnTo>
                  <a:lnTo>
                    <a:pt x="709" y="1321"/>
                  </a:lnTo>
                  <a:lnTo>
                    <a:pt x="1012" y="1321"/>
                  </a:lnTo>
                  <a:lnTo>
                    <a:pt x="1029" y="1321"/>
                  </a:lnTo>
                  <a:lnTo>
                    <a:pt x="1416" y="428"/>
                  </a:lnTo>
                  <a:lnTo>
                    <a:pt x="1416" y="1694"/>
                  </a:lnTo>
                  <a:lnTo>
                    <a:pt x="1720" y="1694"/>
                  </a:lnTo>
                  <a:lnTo>
                    <a:pt x="1720" y="0"/>
                  </a:lnTo>
                  <a:lnTo>
                    <a:pt x="1265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  <p:sp>
          <p:nvSpPr>
            <p:cNvPr id="359" name="Freeform 12"/>
            <p:cNvSpPr/>
            <p:nvPr/>
          </p:nvSpPr>
          <p:spPr>
            <a:xfrm>
              <a:off x="330120" y="327960"/>
              <a:ext cx="286200" cy="436320"/>
            </a:xfrm>
            <a:custGeom>
              <a:avLst/>
              <a:gdLst>
                <a:gd name="textAreaLeft" fmla="*/ 0 w 286200"/>
                <a:gd name="textAreaRight" fmla="*/ 288000 w 286200"/>
                <a:gd name="textAreaTop" fmla="*/ 0 h 436320"/>
                <a:gd name="textAreaBottom" fmla="*/ 438120 h 436320"/>
              </a:gdLst>
              <a:ahLst/>
              <a:rect l="textAreaLeft" t="textAreaTop" r="textAreaRight" b="textAreaBottom"/>
              <a:pathLst>
                <a:path w="1113" h="1694">
                  <a:moveTo>
                    <a:pt x="0" y="0"/>
                  </a:moveTo>
                  <a:lnTo>
                    <a:pt x="0" y="297"/>
                  </a:lnTo>
                  <a:lnTo>
                    <a:pt x="397" y="297"/>
                  </a:lnTo>
                  <a:lnTo>
                    <a:pt x="397" y="1397"/>
                  </a:lnTo>
                  <a:lnTo>
                    <a:pt x="0" y="1397"/>
                  </a:lnTo>
                  <a:lnTo>
                    <a:pt x="0" y="1694"/>
                  </a:lnTo>
                  <a:lnTo>
                    <a:pt x="1113" y="1694"/>
                  </a:lnTo>
                  <a:lnTo>
                    <a:pt x="1113" y="1397"/>
                  </a:lnTo>
                  <a:lnTo>
                    <a:pt x="717" y="1397"/>
                  </a:lnTo>
                  <a:lnTo>
                    <a:pt x="717" y="297"/>
                  </a:lnTo>
                  <a:lnTo>
                    <a:pt x="1113" y="297"/>
                  </a:lnTo>
                  <a:lnTo>
                    <a:pt x="111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numCol="1" spcCol="0" lIns="90000" rIns="90000" tIns="45000" bIns="45000" anchor="t">
              <a:noAutofit/>
            </a:bodyPr>
            <a:p>
              <a:pPr>
                <a:lnSpc>
                  <a:spcPct val="100000"/>
                </a:lnSpc>
              </a:pPr>
              <a:endParaRPr b="0" lang="en-US" sz="900" strike="noStrike" u="none">
                <a:solidFill>
                  <a:schemeClr val="dk1"/>
                </a:solidFill>
                <a:uFillTx/>
                <a:latin typeface="Imperial Sans Text"/>
              </a:endParaRPr>
            </a:p>
          </p:txBody>
        </p:sp>
      </p:grpSp>
      <p:sp>
        <p:nvSpPr>
          <p:cNvPr id="3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7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bf7d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ftr" idx="16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sldNum" idx="17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FE0527A4-A717-4EA7-B8C8-CD90F3161923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dt" idx="18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" name="PlaceHolder 1"/>
          <p:cNvSpPr>
            <a:spLocks noGrp="1"/>
          </p:cNvSpPr>
          <p:nvPr>
            <p:ph type="ftr" idx="19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ldNum" idx="20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7F3B0646-3BB0-4B83-A237-E4EBE6F36DBC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dt" idx="21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6"/>
          <p:cNvSpPr/>
          <p:nvPr/>
        </p:nvSpPr>
        <p:spPr>
          <a:xfrm>
            <a:off x="326160" y="6393600"/>
            <a:ext cx="1415880" cy="135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914400">
              <a:lnSpc>
                <a:spcPct val="100000"/>
              </a:lnSpc>
            </a:pPr>
            <a:r>
              <a:rPr b="0" lang="en-US" sz="850" strike="noStrike" u="none">
                <a:solidFill>
                  <a:schemeClr val="accent1"/>
                </a:solidFill>
                <a:uFillTx/>
                <a:latin typeface="Imperial Sans Text Semibold"/>
              </a:rPr>
              <a:t>Imperial College London</a:t>
            </a:r>
            <a:endParaRPr b="0" lang="en-GB" sz="85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1"/>
          <p:cNvSpPr>
            <a:spLocks noGrp="1"/>
          </p:cNvSpPr>
          <p:nvPr>
            <p:ph type="ftr" idx="22"/>
          </p:nvPr>
        </p:nvSpPr>
        <p:spPr>
          <a:xfrm>
            <a:off x="1965240" y="6393600"/>
            <a:ext cx="3421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 </a:t>
            </a:r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23"/>
          </p:nvPr>
        </p:nvSpPr>
        <p:spPr>
          <a:xfrm>
            <a:off x="5936760" y="6393600"/>
            <a:ext cx="31680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algn="l" pos="0"/>
              </a:tabLst>
              <a:defRPr b="1" lang="en-GB" sz="850" strike="noStrike" u="none">
                <a:solidFill>
                  <a:schemeClr val="accent1"/>
                </a:solidFill>
                <a:uFillTx/>
                <a:latin typeface="Imperial Sans Text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fld id="{D106216C-A93F-4152-A83D-1107F1B5A33E}" type="slidenum">
              <a:rPr b="1" lang="en-GB" sz="850" strike="noStrike" u="none">
                <a:solidFill>
                  <a:schemeClr val="accent1"/>
                </a:solidFill>
                <a:uFillTx/>
                <a:latin typeface="Imperial Sans Text"/>
              </a:rPr>
              <a:t>1</a:t>
            </a:fld>
            <a:endParaRPr b="0" lang="en-GB" sz="85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4"/>
          </p:nvPr>
        </p:nvSpPr>
        <p:spPr>
          <a:xfrm>
            <a:off x="10641240" y="6393600"/>
            <a:ext cx="1231920" cy="13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GB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12.gif"/><Relationship Id="rId3" Type="http://schemas.openxmlformats.org/officeDocument/2006/relationships/image" Target="../media/image13.png"/><Relationship Id="rId4" Type="http://schemas.openxmlformats.org/officeDocument/2006/relationships/slideLayout" Target="../slideLayouts/slideLayout6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png"/><Relationship Id="rId3" Type="http://schemas.openxmlformats.org/officeDocument/2006/relationships/image" Target="../media/image16.png"/><Relationship Id="rId4" Type="http://schemas.openxmlformats.org/officeDocument/2006/relationships/image" Target="../media/image17.png"/><Relationship Id="rId5" Type="http://schemas.openxmlformats.org/officeDocument/2006/relationships/image" Target="../media/image18.png"/><Relationship Id="rId6" Type="http://schemas.openxmlformats.org/officeDocument/2006/relationships/image" Target="../media/image19.png"/><Relationship Id="rId7" Type="http://schemas.openxmlformats.org/officeDocument/2006/relationships/image" Target="../media/image20.png"/><Relationship Id="rId8" Type="http://schemas.openxmlformats.org/officeDocument/2006/relationships/image" Target="../media/image21.png"/><Relationship Id="rId9" Type="http://schemas.openxmlformats.org/officeDocument/2006/relationships/slideLayout" Target="../slideLayouts/slideLayout6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30120" y="2417400"/>
            <a:ext cx="9142200" cy="18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-GB" sz="5400" strike="noStrike" u="none">
                <a:solidFill>
                  <a:schemeClr val="accent1"/>
                </a:solidFill>
                <a:uFillTx/>
                <a:latin typeface="Imperial Sans Text Semibold"/>
              </a:rPr>
              <a:t>Learning Green’s Functions – M2R Project</a:t>
            </a:r>
            <a:endParaRPr b="0" lang="en-GB" sz="5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3" name="PlaceHolder 2"/>
          <p:cNvSpPr>
            <a:spLocks noGrp="1"/>
          </p:cNvSpPr>
          <p:nvPr>
            <p:ph/>
          </p:nvPr>
        </p:nvSpPr>
        <p:spPr>
          <a:xfrm>
            <a:off x="180000" y="5789160"/>
            <a:ext cx="11878560" cy="7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Charlie Lowman, Haochen Gu, Lorenzo di Giura del Balzo di Presenzano, Wanying Qi and Yubo Zhang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indent="0" defTabSz="685800">
              <a:lnSpc>
                <a:spcPct val="105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18/06/2025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Title 2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5" name="Text Placeholder 1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Polynomial Interpolation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Text Placeholder 2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Least Squares Regression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Text Placeholder 6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Vandermonde Matrices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Kronecker Product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and convergence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8" name="Text Placeholder 7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Very similar to the above method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Errors occur in different locations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Simpler to implement using Julia but less versatile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69" name="" descr=""/>
          <p:cNvPicPr/>
          <p:nvPr/>
        </p:nvPicPr>
        <p:blipFill>
          <a:blip r:embed="rId1"/>
          <a:stretch/>
        </p:blipFill>
        <p:spPr>
          <a:xfrm>
            <a:off x="3657600" y="2514600"/>
            <a:ext cx="3562920" cy="8805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0" name="" descr=""/>
          <p:cNvPicPr/>
          <p:nvPr/>
        </p:nvPicPr>
        <p:blipFill>
          <a:blip r:embed="rId2"/>
          <a:stretch/>
        </p:blipFill>
        <p:spPr>
          <a:xfrm>
            <a:off x="7737480" y="2286000"/>
            <a:ext cx="2777400" cy="1243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1" name="" descr=""/>
          <p:cNvPicPr/>
          <p:nvPr/>
        </p:nvPicPr>
        <p:blipFill>
          <a:blip r:embed="rId3"/>
          <a:stretch/>
        </p:blipFill>
        <p:spPr>
          <a:xfrm>
            <a:off x="10058400" y="183240"/>
            <a:ext cx="1828080" cy="1873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2" name="" descr=""/>
          <p:cNvPicPr/>
          <p:nvPr/>
        </p:nvPicPr>
        <p:blipFill>
          <a:blip r:embed="rId4"/>
          <a:srcRect l="0" t="9731" r="0" b="0"/>
          <a:stretch/>
        </p:blipFill>
        <p:spPr>
          <a:xfrm>
            <a:off x="4811760" y="3886200"/>
            <a:ext cx="1588320" cy="1601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73" name="" descr=""/>
          <p:cNvPicPr/>
          <p:nvPr/>
        </p:nvPicPr>
        <p:blipFill>
          <a:blip r:embed="rId5"/>
          <a:stretch/>
        </p:blipFill>
        <p:spPr>
          <a:xfrm>
            <a:off x="7671240" y="4114800"/>
            <a:ext cx="3000240" cy="138780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4" name="" descr=""/>
          <p:cNvPicPr/>
          <p:nvPr/>
        </p:nvPicPr>
        <p:blipFill>
          <a:blip r:embed="rId1"/>
          <a:stretch/>
        </p:blipFill>
        <p:spPr>
          <a:xfrm>
            <a:off x="8229600" y="4001400"/>
            <a:ext cx="2056680" cy="1037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75" name="Title 5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Background – Numerical Methods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Text Placeholder 12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Finite Differences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7" name="Text Placeholder 28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Numerical solution to differential equations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Addition of a potential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Boundary conditions for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 = cos(x</a:t>
            </a:r>
            <a:r>
              <a:rPr b="0" i="1" lang="en-US" sz="1200" strike="noStrike" u="none" baseline="33000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2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Text Placeholder 3"/>
          <p:cNvSpPr/>
          <p:nvPr/>
        </p:nvSpPr>
        <p:spPr>
          <a:xfrm>
            <a:off x="180000" y="378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Heat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Text Placeholder 4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Unforced heat equation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Two variable heat equation (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x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and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t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)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Vectorise the sampled solution matrix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using Julia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80" name="" descr=""/>
          <p:cNvPicPr/>
          <p:nvPr/>
        </p:nvPicPr>
        <p:blipFill>
          <a:blip r:embed="rId2"/>
          <a:stretch/>
        </p:blipFill>
        <p:spPr>
          <a:xfrm>
            <a:off x="4343400" y="3886200"/>
            <a:ext cx="2103480" cy="1280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1" name="" descr=""/>
          <p:cNvPicPr/>
          <p:nvPr/>
        </p:nvPicPr>
        <p:blipFill>
          <a:blip r:embed="rId3"/>
          <a:stretch/>
        </p:blipFill>
        <p:spPr>
          <a:xfrm>
            <a:off x="4472640" y="2286000"/>
            <a:ext cx="1717560" cy="1142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2" name="" descr=""/>
          <p:cNvPicPr/>
          <p:nvPr/>
        </p:nvPicPr>
        <p:blipFill>
          <a:blip r:embed="rId4"/>
          <a:stretch/>
        </p:blipFill>
        <p:spPr>
          <a:xfrm>
            <a:off x="7086600" y="4114800"/>
            <a:ext cx="1333440" cy="890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83" name="" descr=""/>
          <p:cNvPicPr/>
          <p:nvPr/>
        </p:nvPicPr>
        <p:blipFill>
          <a:blip r:embed="rId5"/>
          <a:stretch/>
        </p:blipFill>
        <p:spPr>
          <a:xfrm>
            <a:off x="7772400" y="2286000"/>
            <a:ext cx="1828080" cy="119592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itle 3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5" name="Text Placeholder 15"/>
          <p:cNvSpPr/>
          <p:nvPr/>
        </p:nvSpPr>
        <p:spPr>
          <a:xfrm>
            <a:off x="180000" y="2340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Definition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6" name="Text Placeholder 16"/>
          <p:cNvSpPr/>
          <p:nvPr/>
        </p:nvSpPr>
        <p:spPr>
          <a:xfrm>
            <a:off x="180000" y="381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7" name="Text Placeholder 19"/>
          <p:cNvSpPr/>
          <p:nvPr/>
        </p:nvSpPr>
        <p:spPr>
          <a:xfrm>
            <a:off x="684000" y="270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Fundamental solutions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Solution to a specific right hand side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Why the delta function is chosen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8" name="Text Placeholder 8"/>
          <p:cNvSpPr/>
          <p:nvPr/>
        </p:nvSpPr>
        <p:spPr>
          <a:xfrm>
            <a:off x="684000" y="414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Integration of Dirac-delta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 of step functions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Constraints and boundary conditions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Rarely able to solve analytically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9" name="Text Placeholder 9"/>
          <p:cNvSpPr/>
          <p:nvPr/>
        </p:nvSpPr>
        <p:spPr>
          <a:xfrm>
            <a:off x="180000" y="5256000"/>
            <a:ext cx="59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Use in Quadrature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Text Placeholder 10"/>
          <p:cNvSpPr/>
          <p:nvPr/>
        </p:nvSpPr>
        <p:spPr>
          <a:xfrm>
            <a:off x="684000" y="5580000"/>
            <a:ext cx="3994560" cy="107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Used to recover </a:t>
            </a:r>
            <a:r>
              <a:rPr b="0" i="1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u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the solution to the specific problem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Convolution of the Green’s function and the right hand        side over the domain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1" name="" descr=""/>
          <p:cNvPicPr/>
          <p:nvPr/>
        </p:nvPicPr>
        <p:blipFill>
          <a:blip r:embed="rId1"/>
          <a:stretch/>
        </p:blipFill>
        <p:spPr>
          <a:xfrm>
            <a:off x="8863200" y="2090880"/>
            <a:ext cx="2915640" cy="1790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2" name="" descr=""/>
          <p:cNvPicPr/>
          <p:nvPr/>
        </p:nvPicPr>
        <p:blipFill>
          <a:blip r:embed="rId2"/>
          <a:stretch/>
        </p:blipFill>
        <p:spPr>
          <a:xfrm>
            <a:off x="5244120" y="1479600"/>
            <a:ext cx="2584080" cy="25840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3" name="" descr=""/>
          <p:cNvPicPr/>
          <p:nvPr/>
        </p:nvPicPr>
        <p:blipFill>
          <a:blip r:embed="rId3"/>
          <a:stretch/>
        </p:blipFill>
        <p:spPr>
          <a:xfrm>
            <a:off x="5911200" y="3973680"/>
            <a:ext cx="5317560" cy="2678400"/>
          </a:xfrm>
          <a:prstGeom prst="rect">
            <a:avLst/>
          </a:prstGeom>
          <a:noFill/>
          <a:ln w="0">
            <a:noFill/>
          </a:ln>
        </p:spPr>
      </p:pic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4" name="" descr=""/>
          <p:cNvPicPr/>
          <p:nvPr/>
        </p:nvPicPr>
        <p:blipFill>
          <a:blip r:embed="rId1"/>
          <a:stretch/>
        </p:blipFill>
        <p:spPr>
          <a:xfrm>
            <a:off x="4254840" y="3026160"/>
            <a:ext cx="745560" cy="27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395" name="" descr=""/>
          <p:cNvPicPr/>
          <p:nvPr/>
        </p:nvPicPr>
        <p:blipFill>
          <a:blip r:embed="rId2"/>
          <a:stretch/>
        </p:blipFill>
        <p:spPr>
          <a:xfrm>
            <a:off x="6050520" y="2679480"/>
            <a:ext cx="555120" cy="306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6" name="Title 4"/>
          <p:cNvSpPr/>
          <p:nvPr/>
        </p:nvSpPr>
        <p:spPr>
          <a:xfrm>
            <a:off x="195840" y="1552320"/>
            <a:ext cx="9568080" cy="53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 defTabSz="685800">
              <a:lnSpc>
                <a:spcPct val="90000"/>
              </a:lnSpc>
            </a:pPr>
            <a:r>
              <a:rPr b="0" lang="en-GB" sz="4000" strike="noStrike" u="none">
                <a:solidFill>
                  <a:schemeClr val="accent1"/>
                </a:solidFill>
                <a:uFillTx/>
                <a:latin typeface="Imperial Sans Text Semibold"/>
              </a:rPr>
              <a:t>Green’s Functions - Poisson</a:t>
            </a:r>
            <a:endParaRPr b="0" lang="en-GB" sz="4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Text Placeholder 11"/>
          <p:cNvSpPr/>
          <p:nvPr/>
        </p:nvSpPr>
        <p:spPr>
          <a:xfrm>
            <a:off x="180000" y="2340000"/>
            <a:ext cx="7738560" cy="358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432000" indent="-324000" defTabSz="685800">
              <a:lnSpc>
                <a:spcPct val="105000"/>
              </a:lnSpc>
              <a:buClr>
                <a:srgbClr val="0000cd"/>
              </a:buClr>
              <a:buFont typeface="Arial"/>
              <a:buChar char="●"/>
              <a:tabLst>
                <a:tab algn="l" pos="0"/>
              </a:tabLst>
            </a:pP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2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Derivation of the Green’s Function for the Poisson Equation</a:t>
            </a:r>
            <a:endParaRPr b="0" lang="en-GB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Text Placeholder 14"/>
          <p:cNvSpPr/>
          <p:nvPr/>
        </p:nvSpPr>
        <p:spPr>
          <a:xfrm>
            <a:off x="684000" y="2700000"/>
            <a:ext cx="6707880" cy="378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have the equation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        , the Poisson equation with initial conditions 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For this example, we take the boundary constraints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To convert this to a Green’s function problem, we set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can integrate this to obtain a step function as well as a constant term, yielding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Integrating again gives G in terms of ramp and unknown functions, and then we apply the            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	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  boundary conditions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We also know the jump discontinuity is 1, and that the function must be continuous at y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 </a:t>
            </a:r>
            <a:r>
              <a:rPr b="0" lang="en-US" sz="12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- These are enough constraints to give our full function, which in this case turns out to be:</a:t>
            </a: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685800">
              <a:lnSpc>
                <a:spcPct val="105000"/>
              </a:lnSpc>
              <a:tabLst>
                <a:tab algn="l" pos="0"/>
              </a:tabLst>
            </a:pPr>
            <a:endParaRPr b="0" lang="en-GB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99" name="" descr=""/>
          <p:cNvPicPr/>
          <p:nvPr/>
        </p:nvPicPr>
        <p:blipFill>
          <a:blip r:embed="rId3"/>
          <a:stretch/>
        </p:blipFill>
        <p:spPr>
          <a:xfrm>
            <a:off x="8519760" y="1254600"/>
            <a:ext cx="2857680" cy="18972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0" name="" descr=""/>
          <p:cNvPicPr/>
          <p:nvPr/>
        </p:nvPicPr>
        <p:blipFill>
          <a:blip r:embed="rId4"/>
          <a:stretch/>
        </p:blipFill>
        <p:spPr>
          <a:xfrm>
            <a:off x="2320560" y="2688120"/>
            <a:ext cx="810000" cy="252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1" name="Text Placeholder 5"/>
          <p:cNvSpPr/>
          <p:nvPr/>
        </p:nvSpPr>
        <p:spPr>
          <a:xfrm>
            <a:off x="8293320" y="3198600"/>
            <a:ext cx="415656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i="1" lang="en-US" sz="1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Contour plot for the Green’s function to the Poisson equation</a:t>
            </a:r>
            <a:endParaRPr b="0" i="1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2" name="" descr=""/>
          <p:cNvPicPr/>
          <p:nvPr/>
        </p:nvPicPr>
        <p:blipFill>
          <a:blip r:embed="rId5"/>
          <a:stretch/>
        </p:blipFill>
        <p:spPr>
          <a:xfrm>
            <a:off x="4445640" y="3467520"/>
            <a:ext cx="1161720" cy="2221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3" name="" descr=""/>
          <p:cNvPicPr/>
          <p:nvPr/>
        </p:nvPicPr>
        <p:blipFill>
          <a:blip r:embed="rId6"/>
          <a:stretch/>
        </p:blipFill>
        <p:spPr>
          <a:xfrm>
            <a:off x="6361920" y="3846600"/>
            <a:ext cx="1556640" cy="218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4" name="" descr=""/>
          <p:cNvPicPr/>
          <p:nvPr/>
        </p:nvPicPr>
        <p:blipFill>
          <a:blip r:embed="rId7"/>
          <a:stretch/>
        </p:blipFill>
        <p:spPr>
          <a:xfrm>
            <a:off x="790920" y="5681520"/>
            <a:ext cx="2940840" cy="7113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05" name="" descr=""/>
          <p:cNvPicPr/>
          <p:nvPr/>
        </p:nvPicPr>
        <p:blipFill>
          <a:blip r:embed="rId8"/>
          <a:srcRect l="0" t="0" r="0" b="12209"/>
          <a:stretch/>
        </p:blipFill>
        <p:spPr>
          <a:xfrm>
            <a:off x="8591400" y="3580920"/>
            <a:ext cx="2753640" cy="2054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6" name="Text Placeholder 13"/>
          <p:cNvSpPr/>
          <p:nvPr/>
        </p:nvSpPr>
        <p:spPr>
          <a:xfrm>
            <a:off x="9013320" y="5718600"/>
            <a:ext cx="2046240" cy="2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685800">
              <a:lnSpc>
                <a:spcPct val="105000"/>
              </a:lnSpc>
              <a:tabLst>
                <a:tab algn="l" pos="0"/>
              </a:tabLst>
            </a:pPr>
            <a:r>
              <a:rPr b="0" i="1" lang="en-US" sz="1000" strike="noStrike" u="none">
                <a:solidFill>
                  <a:schemeClr val="accent1"/>
                </a:solidFill>
                <a:uFillTx/>
                <a:latin typeface="Imperial Sans Text Medium"/>
                <a:ea typeface="Inter Medium"/>
              </a:rPr>
              <a:t>A slice of the above plot for y = 0.5</a:t>
            </a:r>
            <a:endParaRPr b="0" i="1" lang="en-GB" sz="1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0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1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2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3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4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5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ICL PPT Theme">
  <a:themeElements>
    <a:clrScheme name="Imperial colour theme">
      <a:dk1>
        <a:srgbClr val="000000"/>
      </a:dk1>
      <a:lt1>
        <a:srgbClr val="ffffff"/>
      </a:lt1>
      <a:dk2>
        <a:srgbClr val="000080"/>
      </a:dk2>
      <a:lt2>
        <a:srgbClr val="f5f5f5"/>
      </a:lt2>
      <a:accent1>
        <a:srgbClr val="0000cd"/>
      </a:accent1>
      <a:accent2>
        <a:srgbClr val="c71585"/>
      </a:accent2>
      <a:accent3>
        <a:srgbClr val="7b68ee"/>
      </a:accent3>
      <a:accent4>
        <a:srgbClr val="ff0000"/>
      </a:accent4>
      <a:accent5>
        <a:srgbClr val="ff4500"/>
      </a:accent5>
      <a:accent6>
        <a:srgbClr val="006400"/>
      </a:accent6>
      <a:hlink>
        <a:srgbClr val="000080"/>
      </a:hlink>
      <a:folHlink>
        <a:srgbClr val="c71585"/>
      </a:folHlink>
    </a:clrScheme>
    <a:fontScheme name="Imperial Sans font theme">
      <a:majorFont>
        <a:latin typeface="Imperial Sans Text Semibold" pitchFamily="0" charset="1"/>
        <a:ea typeface=""/>
        <a:cs typeface=""/>
      </a:majorFont>
      <a:minorFont>
        <a:latin typeface="Imperial Sans Text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ICL PPT Theme</Template>
  <TotalTime>799</TotalTime>
  <Application>LibreOffice/24.8.7.2$Windows_X86_64 LibreOffice_project/e07d0a63a46349d29051da79b1fde8160bab2a89</Application>
  <AppVersion>15.0000</AppVersion>
  <Words>620</Words>
  <Paragraphs>104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2024-12-06T15:40:09Z</dcterms:created>
  <dc:creator>Gu, Haochen</dc:creator>
  <dc:description/>
  <dc:language>en-GB</dc:language>
  <cp:lastModifiedBy/>
  <dcterms:modified xsi:type="dcterms:W3CDTF">2025-06-17T15:30:54Z</dcterms:modified>
  <cp:revision>19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14</vt:i4>
  </property>
</Properties>
</file>