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gif" ContentType="image/gi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85C7E0D-7BE0-489F-98AA-B34C4BB0EA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D096149-F047-4049-95DD-B4F3E336CD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9D21FEC-555D-4E98-B879-60321BE3D0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A30E294-B0CB-40FE-82BA-0C3F64F106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28A159A-A088-419A-A294-0A8340D402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0C5D14A-3F97-49C1-B156-2272CE8D27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1985DDCF-4805-4172-B520-ABA58F5902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9589E9EC-39EA-4113-9F04-84252D2520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C9D7F19-F05F-4A62-84B7-D39A2E1E5A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420554-8677-4E1E-8409-E17584BB19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409C72BA-7F84-430B-BB70-FCD2A4B6C6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429F4A77-701C-4209-B158-E55FCD7377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9E96C608-0818-446A-B01F-5D1A2DA49F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6F64B84-080D-41B4-A523-21DCB04907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41D60F4-1E7E-4869-9D68-D9A57ECA45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64B79B90-C77E-4780-BEFF-BBCE63DD49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BCE908AB-B4AB-4AFF-BF6B-60E3AA43CE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23FA8F53-0868-42F6-93E2-F2F8286D65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E1DB3FA0-2C93-417F-B5DB-F4C85F3D0B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4B61F2-AE6C-41AD-A023-E60098EF25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C5E82138-F722-4ACD-8AA8-C9C6E246AB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E53D114-FBC5-46FD-BE3A-768020E993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4BC0300-BD19-468A-9616-E42EC1D1FC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F5B48108-8BFE-4E79-B0D6-7E7F1752BC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3E88D950-5711-45FE-AD8E-5E63E8F931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CD1DA935-EE78-4ECF-8ED0-C4B37542E5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C7B3F08B-8459-490D-A09D-7CD1F5043F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ACAEAE2E-B685-4A5D-A3E7-8577C19E5A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58BA216A-0AD3-4683-8BDF-ED4F33710E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EBC350-E3BF-4125-AEA9-16F6C7F35F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B8F40B09-6C0C-4064-B4C3-1C2322685B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F998FD4F-0F0F-4A48-A78B-D67DE6F94E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C21253B4-AD1B-43F7-9636-663F41F704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1305F1-6576-4EF2-A641-1DCD4C3E44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FED06C92-1B8E-461F-AEBB-2CD30A2D8C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AAAC77E2-BD10-4397-BBA8-0992B8B52D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BA170042-FE13-463D-967B-22F871A592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95793F28-5A07-439E-A6EE-F83C077908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21132C84-8B74-4085-9554-C7FA448623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9DCAD386-EF52-4617-8E46-8677DF3C7D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61F94B8-82D2-4E0F-A9BE-7551FD2511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97103A6D-30DA-4101-A3B4-0BE29D4055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519BABCE-E077-496A-9D20-BBCDB6D36A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1C1E92EC-5D4A-4245-AF14-9DA761ED1E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1965EA46-9F9E-4F7A-AB11-FA44BCE0A5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256C1F6-ADA3-4980-9019-A14D6C5C52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88F50C6-618E-4B51-BC4E-A132EE70B6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3137F86-4A3F-41FE-9278-780348C0D7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0EBFE90-C31B-411E-AB14-1988C8E613F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9C6A626-B8B7-4529-88C8-5CD0874043A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40E9092-28EC-49AC-81E7-3AF791E657D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36B9DD7-71C1-4726-9765-31DE436402E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FD96505-76EC-4DC6-8C21-3BC56128C77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1504ADB-D565-48C3-A2CD-22B964F90C1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E935054-0D81-4F19-BEB8-7A80616E6CF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AA48F52-97B1-46AE-A761-27CD1FCF5D49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D32148C-19F0-4E8B-856E-8ABA293971A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D8FB0C6-C61C-428F-B312-6737FCE3ADD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8AD8DF8-6BDE-45BE-BF76-B7343E287D6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8415C98-CC9F-4664-8C5D-E3A667E77D7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BFD8B7B-969D-4249-85FE-C11DA70FD4F2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8C15F8E-D563-4109-A5BF-DA81A2A123B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18F3EBA-C33C-441E-9C74-92F1ED77963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B99AE6A-84D9-4272-BA44-BA51E3F3A75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AE61217-3DC3-472C-B4A0-9D72780A324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E8DDE9C-B554-4E30-9E7C-83EAD25DB25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21DCF5B-F7F2-45B6-93C8-5A078BEB7D6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A8740E8-0D50-4198-A8FC-8157D574FFF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CEEDCA1-3E1C-47B9-A73F-525AC9FDC7B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0D53312-1438-453B-A350-663F2966252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20809E3-99E8-49F6-BE4D-2C727CD67E5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015BDBA-BCBD-4D90-81C0-A43AD55D998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5274355-DD2A-4A3F-A652-4EAF3C1B959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D9A64DD-204F-41B4-9B1A-41A94452BB2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E6117A0-FF4E-41FB-A73B-3C3F3F6C8E6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49F6B8D-2369-479D-99DA-75E524EB6CA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AECC9EB-2BDE-42AE-8A92-2FCC9E88F8C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A620E43-352B-48D1-BF63-E031CC162B1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254333F-2E38-4A8F-B773-F80204CFB23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D0577B9-6D7F-4EEA-AF10-7ACF3EF6D6B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9AAE02F-84B0-4A74-B649-892AF7CA79B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C90659F-FF20-44D7-A091-BF2F86AAEB9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C4B760D-5B02-475D-9AF0-871E3C76DB5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75CA17A-E735-4390-A440-041AB131331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6B14012-866B-43BD-898C-8495792E786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DB5353C-8486-47B4-A008-111ED3ADA19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99828D1-6E7B-41A9-8951-61F4752DD93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88C26A9-528F-4FF3-AE2E-DC9B7787F9E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3C7D1C6-D92B-421A-9D63-D7F22D8C79E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5987C19-2632-4B5C-87D4-DDE2229170E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2FDE6A8-1598-4E27-A771-057213E360D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36894DC-F566-4138-B62D-9565B8436F5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7B22239-F305-461F-832C-A0C0C1B6C65F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75EB6C3-E66A-45FB-8D2E-B460DE74302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D7D1F83-ADF7-4A58-BE37-DABF55BEA69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17D8F84-E8BB-4982-95C6-1243FF1A65B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20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8560" cy="7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Simpler to implement using Julia but less versatile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2920" cy="88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7400" cy="124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080" cy="187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811760" y="3886200"/>
            <a:ext cx="1588320" cy="160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5"/>
          <a:stretch/>
        </p:blipFill>
        <p:spPr>
          <a:xfrm>
            <a:off x="7671240" y="4114800"/>
            <a:ext cx="3000240" cy="13878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8229600" y="4001400"/>
            <a:ext cx="2056680" cy="103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Title 5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 Placeholder 12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28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Boundary conditions for u = cos(x</a:t>
            </a:r>
            <a:r>
              <a:rPr b="0" lang="en-US" sz="1200" strike="noStrike" u="none" baseline="3300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2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3"/>
          <p:cNvSpPr/>
          <p:nvPr/>
        </p:nvSpPr>
        <p:spPr>
          <a:xfrm>
            <a:off x="180000" y="378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4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Vectorise the solution matrix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4343400" y="3886200"/>
            <a:ext cx="2103480" cy="12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4472640" y="2286000"/>
            <a:ext cx="1717560" cy="1142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4"/>
          <a:stretch/>
        </p:blipFill>
        <p:spPr>
          <a:xfrm>
            <a:off x="7086600" y="4114800"/>
            <a:ext cx="1333440" cy="89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5"/>
          <a:stretch/>
        </p:blipFill>
        <p:spPr>
          <a:xfrm>
            <a:off x="7772400" y="2286000"/>
            <a:ext cx="1828080" cy="11959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5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 Placeholder 16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Text Placeholder 19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Why the delta function is chosen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Text Placeholder 8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Constraints and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Text Placeholder 9"/>
          <p:cNvSpPr/>
          <p:nvPr/>
        </p:nvSpPr>
        <p:spPr>
          <a:xfrm>
            <a:off x="180000" y="525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Text Placeholder 10"/>
          <p:cNvSpPr/>
          <p:nvPr/>
        </p:nvSpPr>
        <p:spPr>
          <a:xfrm>
            <a:off x="684000" y="558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side over the domain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5677920" y="4731480"/>
            <a:ext cx="2915640" cy="179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5244120" y="1871280"/>
            <a:ext cx="2584080" cy="258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3"/>
          <a:stretch/>
        </p:blipFill>
        <p:spPr>
          <a:xfrm>
            <a:off x="8207280" y="1871280"/>
            <a:ext cx="3917160" cy="27043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254840" y="3026160"/>
            <a:ext cx="745560" cy="2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6050520" y="2679480"/>
            <a:ext cx="555120" cy="30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6" name="Title 4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Text Placeholder 11"/>
          <p:cNvSpPr/>
          <p:nvPr/>
        </p:nvSpPr>
        <p:spPr>
          <a:xfrm>
            <a:off x="180000" y="2340000"/>
            <a:ext cx="77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Text Placeholder 14"/>
          <p:cNvSpPr/>
          <p:nvPr/>
        </p:nvSpPr>
        <p:spPr>
          <a:xfrm>
            <a:off x="684000" y="2700000"/>
            <a:ext cx="6707880" cy="37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have the equation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      , the Poisson equation with initial conditions 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For this example, we take the boundary constraints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To convert this to a Green’s function problem, we set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can integrate this to obtain a step function as well as a constant term, yielding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Integrating again gives G in terms of ramp and unknown functions, and then we apply the            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also know the jump discontinuity is 1, and that the function must be continuous at 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These are enough constraints to give our full function, which in this case turns out to be: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8519760" y="2334600"/>
            <a:ext cx="2857680" cy="18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2320560" y="2688120"/>
            <a:ext cx="810000" cy="25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Text Placeholder 5"/>
          <p:cNvSpPr/>
          <p:nvPr/>
        </p:nvSpPr>
        <p:spPr>
          <a:xfrm>
            <a:off x="8293320" y="4278600"/>
            <a:ext cx="41565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i="1" lang="en-US" sz="1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Contour plot for the Green’s function to the Poisson equation</a:t>
            </a:r>
            <a:endParaRPr b="0" i="1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4445640" y="3467520"/>
            <a:ext cx="1161720" cy="222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6"/>
          <a:stretch/>
        </p:blipFill>
        <p:spPr>
          <a:xfrm>
            <a:off x="6361920" y="3846600"/>
            <a:ext cx="1556640" cy="21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7"/>
          <a:stretch/>
        </p:blipFill>
        <p:spPr>
          <a:xfrm>
            <a:off x="790920" y="5681520"/>
            <a:ext cx="2940840" cy="71136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755</TotalTime>
  <Application>LibreOffice/24.8.7.2$Windows_X86_64 LibreOffice_project/e07d0a63a46349d29051da79b1fde8160bab2a89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2025-06-17T14:46:59Z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