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  <p:sldId id="261" r:id="rId7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slide" Target="slides/slide6.xml"/><Relationship Id="rId7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FE742F5-DCAB-4F98-B14E-054D5FB8FC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B36F3BA-E312-4D81-B05A-C2E5F90B67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24C0C62-534D-4BAD-9151-BDE1BEA217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85AB34A-84C0-4945-A1B7-853BCF6A70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B2F1CFE-C47A-4C22-9E9B-5F5016BBEE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5A811B9-BD85-416E-AC0B-BDBB88ACBA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004DD7C-1DD0-493D-A28A-5E588C9EC9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457DF051-C3DC-4395-9FBE-EFFD7983C8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CC29E50D-3CCF-470D-B208-82C9759901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6792C-70EF-4BB8-8094-072E410191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BB78529F-F17C-4F80-B5E8-BBC5181E0E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5BAA933E-A098-4405-B456-B7B33D9DCD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C2A54543-C82A-4E91-92BB-B0F892072A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0A62E81C-2690-465E-89D0-4EA1676D61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4BFB5CF1-71C6-4E7C-8816-1DA20DB803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005D0A79-4494-4E7E-BDF3-FF39A458CA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2796CC08-2E50-475A-8D06-DBD7AC60E2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9E57F282-4166-449F-B80F-EF9A01871D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8"/>
          </p:nvPr>
        </p:nvSpPr>
        <p:spPr/>
        <p:txBody>
          <a:bodyPr/>
          <a:p>
            <a:fld id="{6C910C8A-F20C-460D-8511-65B4496705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96B38A-D11B-4E3B-8995-A457CB511D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FD83D774-B3F4-4A74-8E00-79F9A868DC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2E7F0AEA-74CB-4C12-ACFA-6217E2A7FE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7"/>
          </p:nvPr>
        </p:nvSpPr>
        <p:spPr/>
        <p:txBody>
          <a:bodyPr/>
          <a:p>
            <a:fld id="{A877B2ED-4282-40C5-9BE7-6B27067DF4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0"/>
          </p:nvPr>
        </p:nvSpPr>
        <p:spPr/>
        <p:txBody>
          <a:bodyPr/>
          <a:p>
            <a:fld id="{0F38ABAF-4707-407C-96B3-555498E4A0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3"/>
          </p:nvPr>
        </p:nvSpPr>
        <p:spPr/>
        <p:txBody>
          <a:bodyPr/>
          <a:p>
            <a:fld id="{18138DB9-0D9B-47E3-A4A2-D7875B4710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6"/>
          </p:nvPr>
        </p:nvSpPr>
        <p:spPr/>
        <p:txBody>
          <a:bodyPr/>
          <a:p>
            <a:fld id="{21A9EC38-3FC9-4941-A1AF-6689B16940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9"/>
          </p:nvPr>
        </p:nvSpPr>
        <p:spPr/>
        <p:txBody>
          <a:bodyPr/>
          <a:p>
            <a:fld id="{56E7E851-73E6-448A-A4C9-464275BFA6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2"/>
          </p:nvPr>
        </p:nvSpPr>
        <p:spPr/>
        <p:txBody>
          <a:bodyPr/>
          <a:p>
            <a:fld id="{0A603284-FA36-4E9B-8722-F77ED0D7B5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67DA0DF7-9CA1-4982-969F-B7ABEB8A5D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B99CD5-E70F-43B4-80D5-AE6E3EEFFA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E7639951-B7BA-4081-8081-E7913F3163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1"/>
          </p:nvPr>
        </p:nvSpPr>
        <p:spPr/>
        <p:txBody>
          <a:bodyPr/>
          <a:p>
            <a:fld id="{BC4CF88C-9C02-497A-BE18-621D8D2FF0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4"/>
          </p:nvPr>
        </p:nvSpPr>
        <p:spPr/>
        <p:txBody>
          <a:bodyPr/>
          <a:p>
            <a:fld id="{8C45D35F-C72C-45B4-8FB2-6F024529F6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F3DDF81-4067-423E-B825-31388283D1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7"/>
          </p:nvPr>
        </p:nvSpPr>
        <p:spPr/>
        <p:txBody>
          <a:bodyPr/>
          <a:p>
            <a:fld id="{3262A168-B736-455B-B7F2-9EDDBD7BF9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0"/>
          </p:nvPr>
        </p:nvSpPr>
        <p:spPr/>
        <p:txBody>
          <a:bodyPr/>
          <a:p>
            <a:fld id="{81EC5E92-7862-4EB7-9E82-F7CCE0254E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3"/>
          </p:nvPr>
        </p:nvSpPr>
        <p:spPr/>
        <p:txBody>
          <a:bodyPr/>
          <a:p>
            <a:fld id="{9BF01B67-2B1C-4C0E-8245-AFA1B34D33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6"/>
          </p:nvPr>
        </p:nvSpPr>
        <p:spPr/>
        <p:txBody>
          <a:bodyPr/>
          <a:p>
            <a:fld id="{52EFD874-7BE3-4834-BD2F-B2FC7FD4DA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9"/>
          </p:nvPr>
        </p:nvSpPr>
        <p:spPr/>
        <p:txBody>
          <a:bodyPr/>
          <a:p>
            <a:fld id="{561A639D-8D9B-43EC-A3B3-DBABA6D2EB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2"/>
          </p:nvPr>
        </p:nvSpPr>
        <p:spPr/>
        <p:txBody>
          <a:bodyPr/>
          <a:p>
            <a:fld id="{CAF4B508-8D74-4D01-B196-997B04F0DA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25947E0-1CEF-4C67-B11B-650C293BDC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5"/>
          </p:nvPr>
        </p:nvSpPr>
        <p:spPr/>
        <p:txBody>
          <a:bodyPr/>
          <a:p>
            <a:fld id="{DB4EE0F7-2C7B-44B3-ABD8-C729EA4D9B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8"/>
          </p:nvPr>
        </p:nvSpPr>
        <p:spPr/>
        <p:txBody>
          <a:bodyPr/>
          <a:p>
            <a:fld id="{F62C3416-EC62-4FFB-84FD-8BA2430221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1"/>
          </p:nvPr>
        </p:nvSpPr>
        <p:spPr/>
        <p:txBody>
          <a:bodyPr/>
          <a:p>
            <a:fld id="{9BACE146-C2BE-4D98-A060-0F2F5C1B41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4"/>
          </p:nvPr>
        </p:nvSpPr>
        <p:spPr/>
        <p:txBody>
          <a:bodyPr/>
          <a:p>
            <a:fld id="{2FFF6A5F-3570-426E-BB82-B1F596A552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FD6FEBB-A945-43D6-B22D-9864029471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852145E-5D1A-4275-B1C8-BC5746F34A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9A6154F-47D6-4D7A-84AA-1C2648547F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dt" idx="25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26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27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C465EE3-1A6F-4624-8145-E43E195EAB4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2616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429624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826668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dt" idx="28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 idx="29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30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02880BB-251A-44C5-B65D-E8FD3C55247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1860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27680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23536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83" name="PlaceHolder 8"/>
          <p:cNvSpPr>
            <a:spLocks noGrp="1"/>
          </p:cNvSpPr>
          <p:nvPr>
            <p:ph type="body"/>
          </p:nvPr>
        </p:nvSpPr>
        <p:spPr>
          <a:xfrm>
            <a:off x="31860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84" name="PlaceHolder 9"/>
          <p:cNvSpPr>
            <a:spLocks noGrp="1"/>
          </p:cNvSpPr>
          <p:nvPr>
            <p:ph type="body"/>
          </p:nvPr>
        </p:nvSpPr>
        <p:spPr>
          <a:xfrm>
            <a:off x="427680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85" name="PlaceHolder 10"/>
          <p:cNvSpPr>
            <a:spLocks noGrp="1"/>
          </p:cNvSpPr>
          <p:nvPr>
            <p:ph type="body"/>
          </p:nvPr>
        </p:nvSpPr>
        <p:spPr>
          <a:xfrm>
            <a:off x="823536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7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88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9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0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1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2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3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4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5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dt" idx="31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ftr" idx="32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sldNum" idx="33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10AB98F9-894C-45B7-805B-54C9C583CE3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1860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427680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823536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body"/>
          </p:nvPr>
        </p:nvSpPr>
        <p:spPr>
          <a:xfrm>
            <a:off x="31860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body"/>
          </p:nvPr>
        </p:nvSpPr>
        <p:spPr>
          <a:xfrm>
            <a:off x="427680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body"/>
          </p:nvPr>
        </p:nvSpPr>
        <p:spPr>
          <a:xfrm>
            <a:off x="823536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dt" idx="34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ftr" idx="35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sldNum" idx="36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C99EEF1E-E3A9-4B29-BCED-7757A4ACCA9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1860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27680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235360" y="3429000"/>
            <a:ext cx="3599640" cy="28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17" name="PlaceHolder 8"/>
          <p:cNvSpPr>
            <a:spLocks noGrp="1"/>
          </p:cNvSpPr>
          <p:nvPr>
            <p:ph type="body"/>
          </p:nvPr>
        </p:nvSpPr>
        <p:spPr>
          <a:xfrm>
            <a:off x="31860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18" name="PlaceHolder 9"/>
          <p:cNvSpPr>
            <a:spLocks noGrp="1"/>
          </p:cNvSpPr>
          <p:nvPr>
            <p:ph type="body"/>
          </p:nvPr>
        </p:nvSpPr>
        <p:spPr>
          <a:xfrm>
            <a:off x="427680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19" name="PlaceHolder 10"/>
          <p:cNvSpPr>
            <a:spLocks noGrp="1"/>
          </p:cNvSpPr>
          <p:nvPr>
            <p:ph type="body"/>
          </p:nvPr>
        </p:nvSpPr>
        <p:spPr>
          <a:xfrm>
            <a:off x="8235360" y="1394640"/>
            <a:ext cx="3599640" cy="183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8600" y="327960"/>
            <a:ext cx="998352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48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4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dt" idx="37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 idx="38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39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B8116DA1-7FC0-4CB5-839F-903C87EE777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8600" y="327960"/>
            <a:ext cx="998352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48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4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dt" idx="40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ftr" idx="41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sldNum" idx="42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AEB3CEC-5059-4DFA-A500-9F2D2DE0090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8600" y="327960"/>
            <a:ext cx="998352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48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4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dt" idx="43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44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45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24BBCF0-8E4A-4970-9C15-775563D61D4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8600" y="326880"/>
            <a:ext cx="9983520" cy="59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4800" strike="noStrike" u="none">
                <a:solidFill>
                  <a:schemeClr val="l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4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dt" idx="46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ftr" idx="47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sldNum" idx="48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72723F8A-DA68-4C9E-94ED-7DA0F685FB44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0" name="TextBox 7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dt" idx="49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50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51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B2EA0B5-6547-43BA-97C8-40EC180041E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title"/>
          </p:nvPr>
        </p:nvSpPr>
        <p:spPr>
          <a:xfrm>
            <a:off x="31716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25800" y="1394640"/>
            <a:ext cx="1154052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1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2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3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FB84A40-874E-43C0-8D66-0B6694413BC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dt" idx="52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53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54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804C29D-B8F3-44B0-B84B-96087C1CE73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31716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dt" idx="55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56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57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3C8A5C7-B21B-48EB-B227-FBB22B40A93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31716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dt" idx="58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59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60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3206A9F7-7EE8-4B32-B187-33307944A040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1716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l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3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164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5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6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7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8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9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70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71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dt" idx="61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ftr" idx="62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63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94E26D1D-38D3-4B3E-A445-9CA33B2985E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2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325800" y="1394640"/>
            <a:ext cx="55832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629100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dt" idx="64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ftr" idx="65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66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F9327BB-2B29-423A-9D7C-EC9D1C60BEC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2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325800" y="1394640"/>
            <a:ext cx="55832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629100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dt" idx="67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68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69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94480967-9FD1-46EB-8240-1F3CA7884B2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2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325800" y="1394640"/>
            <a:ext cx="55832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629100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dt" idx="70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ftr" idx="71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72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CBA13193-2EB5-4EF8-B96C-E6D7F586BCC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2580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275720" y="32796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8122320" y="32796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title"/>
          </p:nvPr>
        </p:nvSpPr>
        <p:spPr>
          <a:xfrm>
            <a:off x="325800" y="252000"/>
            <a:ext cx="3599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03" name="PlaceHolder 8"/>
          <p:cNvSpPr>
            <a:spLocks noGrp="1"/>
          </p:cNvSpPr>
          <p:nvPr>
            <p:ph type="body"/>
          </p:nvPr>
        </p:nvSpPr>
        <p:spPr>
          <a:xfrm>
            <a:off x="4275720" y="333612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04" name="PlaceHolder 9"/>
          <p:cNvSpPr>
            <a:spLocks noGrp="1"/>
          </p:cNvSpPr>
          <p:nvPr>
            <p:ph type="body"/>
          </p:nvPr>
        </p:nvSpPr>
        <p:spPr>
          <a:xfrm>
            <a:off x="8122320" y="333612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dt" idx="73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ftr" idx="74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75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087E9A6E-421B-4CAB-AC31-3CB9496F3EF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32580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275720" y="32796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8122320" y="32796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title"/>
          </p:nvPr>
        </p:nvSpPr>
        <p:spPr>
          <a:xfrm>
            <a:off x="325800" y="252000"/>
            <a:ext cx="3599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13" name="PlaceHolder 8"/>
          <p:cNvSpPr>
            <a:spLocks noGrp="1"/>
          </p:cNvSpPr>
          <p:nvPr>
            <p:ph type="body"/>
          </p:nvPr>
        </p:nvSpPr>
        <p:spPr>
          <a:xfrm>
            <a:off x="4275720" y="333612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14" name="PlaceHolder 9"/>
          <p:cNvSpPr>
            <a:spLocks noGrp="1"/>
          </p:cNvSpPr>
          <p:nvPr>
            <p:ph type="body"/>
          </p:nvPr>
        </p:nvSpPr>
        <p:spPr>
          <a:xfrm>
            <a:off x="8122320" y="333612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dt" idx="76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ftr" idx="77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78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6DBDAD79-6B9F-4792-A1E7-E5146271DFE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32580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275720" y="32796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8122320" y="32796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title"/>
          </p:nvPr>
        </p:nvSpPr>
        <p:spPr>
          <a:xfrm>
            <a:off x="325800" y="252000"/>
            <a:ext cx="3599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23" name="PlaceHolder 8"/>
          <p:cNvSpPr>
            <a:spLocks noGrp="1"/>
          </p:cNvSpPr>
          <p:nvPr>
            <p:ph type="body"/>
          </p:nvPr>
        </p:nvSpPr>
        <p:spPr>
          <a:xfrm>
            <a:off x="4275720" y="333612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24" name="PlaceHolder 9"/>
          <p:cNvSpPr>
            <a:spLocks noGrp="1"/>
          </p:cNvSpPr>
          <p:nvPr>
            <p:ph type="body"/>
          </p:nvPr>
        </p:nvSpPr>
        <p:spPr>
          <a:xfrm>
            <a:off x="8122320" y="3336120"/>
            <a:ext cx="3743640" cy="2924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5800" y="1394640"/>
            <a:ext cx="1154052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4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5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6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463BD2A-45F0-4A7E-ADDF-7F741D9C858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dt" idx="79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ftr" idx="80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81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6DD69764-CB35-43BA-9ABC-FDAADAB0BEE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32580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27572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683820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title"/>
          </p:nvPr>
        </p:nvSpPr>
        <p:spPr>
          <a:xfrm>
            <a:off x="325800" y="252000"/>
            <a:ext cx="3599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3" name="PlaceHolder 8"/>
          <p:cNvSpPr>
            <a:spLocks noGrp="1"/>
          </p:cNvSpPr>
          <p:nvPr>
            <p:ph type="body"/>
          </p:nvPr>
        </p:nvSpPr>
        <p:spPr>
          <a:xfrm>
            <a:off x="940032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4" name="PlaceHolder 9"/>
          <p:cNvSpPr>
            <a:spLocks noGrp="1"/>
          </p:cNvSpPr>
          <p:nvPr>
            <p:ph type="body"/>
          </p:nvPr>
        </p:nvSpPr>
        <p:spPr>
          <a:xfrm>
            <a:off x="427572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5" name="PlaceHolder 10"/>
          <p:cNvSpPr>
            <a:spLocks noGrp="1"/>
          </p:cNvSpPr>
          <p:nvPr>
            <p:ph type="body"/>
          </p:nvPr>
        </p:nvSpPr>
        <p:spPr>
          <a:xfrm>
            <a:off x="683820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6" name="PlaceHolder 11"/>
          <p:cNvSpPr>
            <a:spLocks noGrp="1"/>
          </p:cNvSpPr>
          <p:nvPr>
            <p:ph type="body"/>
          </p:nvPr>
        </p:nvSpPr>
        <p:spPr>
          <a:xfrm>
            <a:off x="940032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7" name="PlaceHolder 12"/>
          <p:cNvSpPr>
            <a:spLocks noGrp="1"/>
          </p:cNvSpPr>
          <p:nvPr>
            <p:ph type="body"/>
          </p:nvPr>
        </p:nvSpPr>
        <p:spPr>
          <a:xfrm>
            <a:off x="427572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8" name="PlaceHolder 13"/>
          <p:cNvSpPr>
            <a:spLocks noGrp="1"/>
          </p:cNvSpPr>
          <p:nvPr>
            <p:ph type="body"/>
          </p:nvPr>
        </p:nvSpPr>
        <p:spPr>
          <a:xfrm>
            <a:off x="683820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39" name="PlaceHolder 14"/>
          <p:cNvSpPr>
            <a:spLocks noGrp="1"/>
          </p:cNvSpPr>
          <p:nvPr>
            <p:ph type="body"/>
          </p:nvPr>
        </p:nvSpPr>
        <p:spPr>
          <a:xfrm>
            <a:off x="940032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dt" idx="82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ftr" idx="83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84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BFA6A4BC-74F7-4E19-A5F8-984F304A6C2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32580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27572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683820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title"/>
          </p:nvPr>
        </p:nvSpPr>
        <p:spPr>
          <a:xfrm>
            <a:off x="325800" y="252000"/>
            <a:ext cx="3599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48" name="PlaceHolder 8"/>
          <p:cNvSpPr>
            <a:spLocks noGrp="1"/>
          </p:cNvSpPr>
          <p:nvPr>
            <p:ph type="body"/>
          </p:nvPr>
        </p:nvSpPr>
        <p:spPr>
          <a:xfrm>
            <a:off x="940032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49" name="PlaceHolder 9"/>
          <p:cNvSpPr>
            <a:spLocks noGrp="1"/>
          </p:cNvSpPr>
          <p:nvPr>
            <p:ph type="body"/>
          </p:nvPr>
        </p:nvSpPr>
        <p:spPr>
          <a:xfrm>
            <a:off x="427572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50" name="PlaceHolder 10"/>
          <p:cNvSpPr>
            <a:spLocks noGrp="1"/>
          </p:cNvSpPr>
          <p:nvPr>
            <p:ph type="body"/>
          </p:nvPr>
        </p:nvSpPr>
        <p:spPr>
          <a:xfrm>
            <a:off x="683820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51" name="PlaceHolder 11"/>
          <p:cNvSpPr>
            <a:spLocks noGrp="1"/>
          </p:cNvSpPr>
          <p:nvPr>
            <p:ph type="body"/>
          </p:nvPr>
        </p:nvSpPr>
        <p:spPr>
          <a:xfrm>
            <a:off x="940032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427572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53" name="PlaceHolder 13"/>
          <p:cNvSpPr>
            <a:spLocks noGrp="1"/>
          </p:cNvSpPr>
          <p:nvPr>
            <p:ph type="body"/>
          </p:nvPr>
        </p:nvSpPr>
        <p:spPr>
          <a:xfrm>
            <a:off x="683820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54" name="PlaceHolder 14"/>
          <p:cNvSpPr>
            <a:spLocks noGrp="1"/>
          </p:cNvSpPr>
          <p:nvPr>
            <p:ph type="body"/>
          </p:nvPr>
        </p:nvSpPr>
        <p:spPr>
          <a:xfrm>
            <a:off x="940032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dt" idx="85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ftr" idx="86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87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E1BB49E-5FA3-40B3-9393-949C6ED0A43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32580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427572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683820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title"/>
          </p:nvPr>
        </p:nvSpPr>
        <p:spPr>
          <a:xfrm>
            <a:off x="325800" y="252000"/>
            <a:ext cx="3599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3" name="PlaceHolder 8"/>
          <p:cNvSpPr>
            <a:spLocks noGrp="1"/>
          </p:cNvSpPr>
          <p:nvPr>
            <p:ph type="body"/>
          </p:nvPr>
        </p:nvSpPr>
        <p:spPr>
          <a:xfrm>
            <a:off x="9400320" y="32688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4" name="PlaceHolder 9"/>
          <p:cNvSpPr>
            <a:spLocks noGrp="1"/>
          </p:cNvSpPr>
          <p:nvPr>
            <p:ph type="body"/>
          </p:nvPr>
        </p:nvSpPr>
        <p:spPr>
          <a:xfrm>
            <a:off x="427572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5" name="PlaceHolder 10"/>
          <p:cNvSpPr>
            <a:spLocks noGrp="1"/>
          </p:cNvSpPr>
          <p:nvPr>
            <p:ph type="body"/>
          </p:nvPr>
        </p:nvSpPr>
        <p:spPr>
          <a:xfrm>
            <a:off x="683820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6" name="PlaceHolder 11"/>
          <p:cNvSpPr>
            <a:spLocks noGrp="1"/>
          </p:cNvSpPr>
          <p:nvPr>
            <p:ph type="body"/>
          </p:nvPr>
        </p:nvSpPr>
        <p:spPr>
          <a:xfrm>
            <a:off x="9400320" y="233100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7" name="PlaceHolder 12"/>
          <p:cNvSpPr>
            <a:spLocks noGrp="1"/>
          </p:cNvSpPr>
          <p:nvPr>
            <p:ph type="body"/>
          </p:nvPr>
        </p:nvSpPr>
        <p:spPr>
          <a:xfrm>
            <a:off x="427572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8" name="PlaceHolder 13"/>
          <p:cNvSpPr>
            <a:spLocks noGrp="1"/>
          </p:cNvSpPr>
          <p:nvPr>
            <p:ph type="body"/>
          </p:nvPr>
        </p:nvSpPr>
        <p:spPr>
          <a:xfrm>
            <a:off x="683820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9" name="PlaceHolder 14"/>
          <p:cNvSpPr>
            <a:spLocks noGrp="1"/>
          </p:cNvSpPr>
          <p:nvPr>
            <p:ph type="body"/>
          </p:nvPr>
        </p:nvSpPr>
        <p:spPr>
          <a:xfrm>
            <a:off x="9400320" y="4335120"/>
            <a:ext cx="2465640" cy="1925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dt" idx="88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89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90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125085DD-E7B7-4FF5-B9A2-CC1E3FDFF0D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326160" y="327960"/>
            <a:ext cx="558288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629100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l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grpSp>
        <p:nvGrpSpPr>
          <p:cNvPr id="279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280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7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l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dt" idx="91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ftr" idx="92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93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A026724-B5E5-4DD9-A23A-4F38C6B29AA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326160" y="327960"/>
            <a:ext cx="558288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629100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dt" idx="94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ftr" idx="95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96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1CDFF62D-2DE3-4016-98E8-9FF31B51250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326160" y="327960"/>
            <a:ext cx="558288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629100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dt" idx="97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ftr" idx="98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99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F234D86-C157-47F1-B56F-4D506B32777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291720" y="327960"/>
            <a:ext cx="557352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32652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 type="dt" idx="100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ftr" idx="101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02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3243C1DB-6CC6-4C04-82C7-19A7996E375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291720" y="327960"/>
            <a:ext cx="557352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body"/>
          </p:nvPr>
        </p:nvSpPr>
        <p:spPr>
          <a:xfrm>
            <a:off x="32652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dt" idx="103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ftr" idx="104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05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75728338-DBFD-4F6D-9FEA-39F7A8FBE54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291720" y="327960"/>
            <a:ext cx="5573520" cy="59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326520" y="328680"/>
            <a:ext cx="5583240" cy="59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Imperial Sans Text"/>
              </a:rPr>
              <a:t>Click an icon to add content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25800" y="1394640"/>
            <a:ext cx="1154052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7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8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9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32A05848-C698-40C4-8A8C-C6B246611C5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dt" idx="106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ftr" idx="107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08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9DF4D8A-9778-4840-948A-F10359BC6D8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326160" y="327960"/>
            <a:ext cx="11540520" cy="593280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1"/>
          <p:cNvSpPr>
            <a:spLocks noGrp="1"/>
          </p:cNvSpPr>
          <p:nvPr>
            <p:ph type="dt" idx="109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ftr" idx="110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11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A32A37B-E9EA-44C0-9283-F4D683BA5A0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326160" y="327960"/>
            <a:ext cx="11540520" cy="593280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dt" idx="112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ftr" idx="113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14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77DA817-71B1-43D4-AFA0-ECEC182EAB0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326160" y="327960"/>
            <a:ext cx="11540520" cy="593280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6292080" y="6393600"/>
            <a:ext cx="27428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"/>
              </a:rPr>
              <a:t>Image caption goes here</a:t>
            </a:r>
            <a:endParaRPr b="0" lang="en-US" sz="85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3200" cy="68576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5" name="Group 4"/>
          <p:cNvGrpSpPr/>
          <p:nvPr/>
        </p:nvGrpSpPr>
        <p:grpSpPr>
          <a:xfrm>
            <a:off x="330120" y="327960"/>
            <a:ext cx="11536200" cy="1271880"/>
            <a:chOff x="330120" y="327960"/>
            <a:chExt cx="11536200" cy="1271880"/>
          </a:xfrm>
        </p:grpSpPr>
        <p:sp>
          <p:nvSpPr>
            <p:cNvPr id="346" name="Freeform 5"/>
            <p:cNvSpPr/>
            <p:nvPr/>
          </p:nvSpPr>
          <p:spPr>
            <a:xfrm>
              <a:off x="11041200" y="327960"/>
              <a:ext cx="825120" cy="1271880"/>
            </a:xfrm>
            <a:custGeom>
              <a:avLst/>
              <a:gdLst>
                <a:gd name="textAreaLeft" fmla="*/ 0 w 825120"/>
                <a:gd name="textAreaRight" fmla="*/ 825480 w 8251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6"/>
            <p:cNvSpPr/>
            <p:nvPr/>
          </p:nvSpPr>
          <p:spPr>
            <a:xfrm>
              <a:off x="9344520" y="327960"/>
              <a:ext cx="1152360" cy="1271880"/>
            </a:xfrm>
            <a:custGeom>
              <a:avLst/>
              <a:gdLst>
                <a:gd name="textAreaLeft" fmla="*/ 0 w 1152360"/>
                <a:gd name="textAreaRight" fmla="*/ 1152720 w 11523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8" name="Freeform 7"/>
            <p:cNvSpPr/>
            <p:nvPr/>
          </p:nvSpPr>
          <p:spPr>
            <a:xfrm>
              <a:off x="80287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9" name="Freeform 8"/>
            <p:cNvSpPr/>
            <p:nvPr/>
          </p:nvSpPr>
          <p:spPr>
            <a:xfrm>
              <a:off x="6536160" y="327960"/>
              <a:ext cx="988920" cy="1271880"/>
            </a:xfrm>
            <a:custGeom>
              <a:avLst/>
              <a:gdLst>
                <a:gd name="textAreaLeft" fmla="*/ 0 w 988920"/>
                <a:gd name="textAreaRight" fmla="*/ 989280 w 9889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0" name="Freeform 9"/>
            <p:cNvSpPr/>
            <p:nvPr/>
          </p:nvSpPr>
          <p:spPr>
            <a:xfrm>
              <a:off x="5113800" y="327960"/>
              <a:ext cx="824400" cy="1271880"/>
            </a:xfrm>
            <a:custGeom>
              <a:avLst/>
              <a:gdLst>
                <a:gd name="textAreaLeft" fmla="*/ 0 w 824400"/>
                <a:gd name="textAreaRight" fmla="*/ 824760 w 82440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1" name="Freeform 10"/>
            <p:cNvSpPr/>
            <p:nvPr/>
          </p:nvSpPr>
          <p:spPr>
            <a:xfrm>
              <a:off x="3695760" y="327960"/>
              <a:ext cx="912240" cy="1271880"/>
            </a:xfrm>
            <a:custGeom>
              <a:avLst/>
              <a:gdLst>
                <a:gd name="textAreaLeft" fmla="*/ 0 w 912240"/>
                <a:gd name="textAreaRight" fmla="*/ 912600 w 91224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2" name="Freeform 11"/>
            <p:cNvSpPr/>
            <p:nvPr/>
          </p:nvSpPr>
          <p:spPr>
            <a:xfrm>
              <a:off x="1791000" y="327960"/>
              <a:ext cx="1291320" cy="1271880"/>
            </a:xfrm>
            <a:custGeom>
              <a:avLst/>
              <a:gdLst>
                <a:gd name="textAreaLeft" fmla="*/ 0 w 1291320"/>
                <a:gd name="textAreaRight" fmla="*/ 1291680 w 12913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12"/>
            <p:cNvSpPr/>
            <p:nvPr/>
          </p:nvSpPr>
          <p:spPr>
            <a:xfrm>
              <a:off x="3301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5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356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60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61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62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63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l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l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67" name="Group 4"/>
          <p:cNvGrpSpPr/>
          <p:nvPr/>
        </p:nvGrpSpPr>
        <p:grpSpPr>
          <a:xfrm>
            <a:off x="330120" y="327960"/>
            <a:ext cx="11536200" cy="1271880"/>
            <a:chOff x="330120" y="327960"/>
            <a:chExt cx="11536200" cy="1271880"/>
          </a:xfrm>
        </p:grpSpPr>
        <p:sp>
          <p:nvSpPr>
            <p:cNvPr id="368" name="Freeform 5"/>
            <p:cNvSpPr/>
            <p:nvPr/>
          </p:nvSpPr>
          <p:spPr>
            <a:xfrm>
              <a:off x="11041200" y="327960"/>
              <a:ext cx="825120" cy="1271880"/>
            </a:xfrm>
            <a:custGeom>
              <a:avLst/>
              <a:gdLst>
                <a:gd name="textAreaLeft" fmla="*/ 0 w 825120"/>
                <a:gd name="textAreaRight" fmla="*/ 825480 w 8251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69" name="Freeform 6"/>
            <p:cNvSpPr/>
            <p:nvPr/>
          </p:nvSpPr>
          <p:spPr>
            <a:xfrm>
              <a:off x="9344520" y="327960"/>
              <a:ext cx="1152360" cy="1271880"/>
            </a:xfrm>
            <a:custGeom>
              <a:avLst/>
              <a:gdLst>
                <a:gd name="textAreaLeft" fmla="*/ 0 w 1152360"/>
                <a:gd name="textAreaRight" fmla="*/ 1152720 w 11523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70" name="Freeform 7"/>
            <p:cNvSpPr/>
            <p:nvPr/>
          </p:nvSpPr>
          <p:spPr>
            <a:xfrm>
              <a:off x="80287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71" name="Freeform 8"/>
            <p:cNvSpPr/>
            <p:nvPr/>
          </p:nvSpPr>
          <p:spPr>
            <a:xfrm>
              <a:off x="6536160" y="327960"/>
              <a:ext cx="988920" cy="1271880"/>
            </a:xfrm>
            <a:custGeom>
              <a:avLst/>
              <a:gdLst>
                <a:gd name="textAreaLeft" fmla="*/ 0 w 988920"/>
                <a:gd name="textAreaRight" fmla="*/ 989280 w 9889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72" name="Freeform 9"/>
            <p:cNvSpPr/>
            <p:nvPr/>
          </p:nvSpPr>
          <p:spPr>
            <a:xfrm>
              <a:off x="5113800" y="327960"/>
              <a:ext cx="824400" cy="1271880"/>
            </a:xfrm>
            <a:custGeom>
              <a:avLst/>
              <a:gdLst>
                <a:gd name="textAreaLeft" fmla="*/ 0 w 824400"/>
                <a:gd name="textAreaRight" fmla="*/ 824760 w 82440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73" name="Freeform 10"/>
            <p:cNvSpPr/>
            <p:nvPr/>
          </p:nvSpPr>
          <p:spPr>
            <a:xfrm>
              <a:off x="3695760" y="327960"/>
              <a:ext cx="912240" cy="1271880"/>
            </a:xfrm>
            <a:custGeom>
              <a:avLst/>
              <a:gdLst>
                <a:gd name="textAreaLeft" fmla="*/ 0 w 912240"/>
                <a:gd name="textAreaRight" fmla="*/ 912600 w 91224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74" name="Freeform 11"/>
            <p:cNvSpPr/>
            <p:nvPr/>
          </p:nvSpPr>
          <p:spPr>
            <a:xfrm>
              <a:off x="1791000" y="327960"/>
              <a:ext cx="1291320" cy="1271880"/>
            </a:xfrm>
            <a:custGeom>
              <a:avLst/>
              <a:gdLst>
                <a:gd name="textAreaLeft" fmla="*/ 0 w 1291320"/>
                <a:gd name="textAreaRight" fmla="*/ 1291680 w 12913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75" name="Freeform 12"/>
            <p:cNvSpPr/>
            <p:nvPr/>
          </p:nvSpPr>
          <p:spPr>
            <a:xfrm>
              <a:off x="3301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77" name="Group 4"/>
          <p:cNvGrpSpPr/>
          <p:nvPr/>
        </p:nvGrpSpPr>
        <p:grpSpPr>
          <a:xfrm>
            <a:off x="330120" y="327960"/>
            <a:ext cx="11536200" cy="1271880"/>
            <a:chOff x="330120" y="327960"/>
            <a:chExt cx="11536200" cy="1271880"/>
          </a:xfrm>
        </p:grpSpPr>
        <p:sp>
          <p:nvSpPr>
            <p:cNvPr id="378" name="Freeform 5"/>
            <p:cNvSpPr/>
            <p:nvPr/>
          </p:nvSpPr>
          <p:spPr>
            <a:xfrm>
              <a:off x="11041200" y="327960"/>
              <a:ext cx="825120" cy="1271880"/>
            </a:xfrm>
            <a:custGeom>
              <a:avLst/>
              <a:gdLst>
                <a:gd name="textAreaLeft" fmla="*/ 0 w 825120"/>
                <a:gd name="textAreaRight" fmla="*/ 825480 w 8251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79" name="Freeform 6"/>
            <p:cNvSpPr/>
            <p:nvPr/>
          </p:nvSpPr>
          <p:spPr>
            <a:xfrm>
              <a:off x="9344520" y="327960"/>
              <a:ext cx="1152360" cy="1271880"/>
            </a:xfrm>
            <a:custGeom>
              <a:avLst/>
              <a:gdLst>
                <a:gd name="textAreaLeft" fmla="*/ 0 w 1152360"/>
                <a:gd name="textAreaRight" fmla="*/ 1152720 w 11523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80" name="Freeform 7"/>
            <p:cNvSpPr/>
            <p:nvPr/>
          </p:nvSpPr>
          <p:spPr>
            <a:xfrm>
              <a:off x="80287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81" name="Freeform 8"/>
            <p:cNvSpPr/>
            <p:nvPr/>
          </p:nvSpPr>
          <p:spPr>
            <a:xfrm>
              <a:off x="6536160" y="327960"/>
              <a:ext cx="988920" cy="1271880"/>
            </a:xfrm>
            <a:custGeom>
              <a:avLst/>
              <a:gdLst>
                <a:gd name="textAreaLeft" fmla="*/ 0 w 988920"/>
                <a:gd name="textAreaRight" fmla="*/ 989280 w 9889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82" name="Freeform 9"/>
            <p:cNvSpPr/>
            <p:nvPr/>
          </p:nvSpPr>
          <p:spPr>
            <a:xfrm>
              <a:off x="5113800" y="327960"/>
              <a:ext cx="824400" cy="1271880"/>
            </a:xfrm>
            <a:custGeom>
              <a:avLst/>
              <a:gdLst>
                <a:gd name="textAreaLeft" fmla="*/ 0 w 824400"/>
                <a:gd name="textAreaRight" fmla="*/ 824760 w 82440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83" name="Freeform 10"/>
            <p:cNvSpPr/>
            <p:nvPr/>
          </p:nvSpPr>
          <p:spPr>
            <a:xfrm>
              <a:off x="3695760" y="327960"/>
              <a:ext cx="912240" cy="1271880"/>
            </a:xfrm>
            <a:custGeom>
              <a:avLst/>
              <a:gdLst>
                <a:gd name="textAreaLeft" fmla="*/ 0 w 912240"/>
                <a:gd name="textAreaRight" fmla="*/ 912600 w 91224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84" name="Freeform 11"/>
            <p:cNvSpPr/>
            <p:nvPr/>
          </p:nvSpPr>
          <p:spPr>
            <a:xfrm>
              <a:off x="1791000" y="327960"/>
              <a:ext cx="1291320" cy="1271880"/>
            </a:xfrm>
            <a:custGeom>
              <a:avLst/>
              <a:gdLst>
                <a:gd name="textAreaLeft" fmla="*/ 0 w 1291320"/>
                <a:gd name="textAreaRight" fmla="*/ 1291680 w 12913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85" name="Freeform 12"/>
            <p:cNvSpPr/>
            <p:nvPr/>
          </p:nvSpPr>
          <p:spPr>
            <a:xfrm>
              <a:off x="3301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387" name="Group 4"/>
          <p:cNvGrpSpPr/>
          <p:nvPr/>
        </p:nvGrpSpPr>
        <p:grpSpPr>
          <a:xfrm>
            <a:off x="330120" y="327960"/>
            <a:ext cx="11536200" cy="1271880"/>
            <a:chOff x="330120" y="327960"/>
            <a:chExt cx="11536200" cy="1271880"/>
          </a:xfrm>
        </p:grpSpPr>
        <p:sp>
          <p:nvSpPr>
            <p:cNvPr id="388" name="Freeform 5"/>
            <p:cNvSpPr/>
            <p:nvPr/>
          </p:nvSpPr>
          <p:spPr>
            <a:xfrm>
              <a:off x="11041200" y="327960"/>
              <a:ext cx="825120" cy="1271880"/>
            </a:xfrm>
            <a:custGeom>
              <a:avLst/>
              <a:gdLst>
                <a:gd name="textAreaLeft" fmla="*/ 0 w 825120"/>
                <a:gd name="textAreaRight" fmla="*/ 825480 w 8251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89" name="Freeform 6"/>
            <p:cNvSpPr/>
            <p:nvPr/>
          </p:nvSpPr>
          <p:spPr>
            <a:xfrm>
              <a:off x="9344520" y="327960"/>
              <a:ext cx="1152360" cy="1271880"/>
            </a:xfrm>
            <a:custGeom>
              <a:avLst/>
              <a:gdLst>
                <a:gd name="textAreaLeft" fmla="*/ 0 w 1152360"/>
                <a:gd name="textAreaRight" fmla="*/ 1152720 w 11523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90" name="Freeform 7"/>
            <p:cNvSpPr/>
            <p:nvPr/>
          </p:nvSpPr>
          <p:spPr>
            <a:xfrm>
              <a:off x="80287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91" name="Freeform 8"/>
            <p:cNvSpPr/>
            <p:nvPr/>
          </p:nvSpPr>
          <p:spPr>
            <a:xfrm>
              <a:off x="6536160" y="327960"/>
              <a:ext cx="988920" cy="1271880"/>
            </a:xfrm>
            <a:custGeom>
              <a:avLst/>
              <a:gdLst>
                <a:gd name="textAreaLeft" fmla="*/ 0 w 988920"/>
                <a:gd name="textAreaRight" fmla="*/ 989280 w 9889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92" name="Freeform 9"/>
            <p:cNvSpPr/>
            <p:nvPr/>
          </p:nvSpPr>
          <p:spPr>
            <a:xfrm>
              <a:off x="5113800" y="327960"/>
              <a:ext cx="824400" cy="1271880"/>
            </a:xfrm>
            <a:custGeom>
              <a:avLst/>
              <a:gdLst>
                <a:gd name="textAreaLeft" fmla="*/ 0 w 824400"/>
                <a:gd name="textAreaRight" fmla="*/ 824760 w 82440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93" name="Freeform 10"/>
            <p:cNvSpPr/>
            <p:nvPr/>
          </p:nvSpPr>
          <p:spPr>
            <a:xfrm>
              <a:off x="3695760" y="327960"/>
              <a:ext cx="912240" cy="1271880"/>
            </a:xfrm>
            <a:custGeom>
              <a:avLst/>
              <a:gdLst>
                <a:gd name="textAreaLeft" fmla="*/ 0 w 912240"/>
                <a:gd name="textAreaRight" fmla="*/ 912600 w 91224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94" name="Freeform 11"/>
            <p:cNvSpPr/>
            <p:nvPr/>
          </p:nvSpPr>
          <p:spPr>
            <a:xfrm>
              <a:off x="1791000" y="327960"/>
              <a:ext cx="1291320" cy="1271880"/>
            </a:xfrm>
            <a:custGeom>
              <a:avLst/>
              <a:gdLst>
                <a:gd name="textAreaLeft" fmla="*/ 0 w 1291320"/>
                <a:gd name="textAreaRight" fmla="*/ 1291680 w 12913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95" name="Freeform 12"/>
            <p:cNvSpPr/>
            <p:nvPr/>
          </p:nvSpPr>
          <p:spPr>
            <a:xfrm>
              <a:off x="3301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97" name="Group 4"/>
          <p:cNvGrpSpPr/>
          <p:nvPr/>
        </p:nvGrpSpPr>
        <p:grpSpPr>
          <a:xfrm>
            <a:off x="330120" y="327960"/>
            <a:ext cx="11536200" cy="1271880"/>
            <a:chOff x="330120" y="327960"/>
            <a:chExt cx="11536200" cy="1271880"/>
          </a:xfrm>
        </p:grpSpPr>
        <p:sp>
          <p:nvSpPr>
            <p:cNvPr id="398" name="Freeform 5"/>
            <p:cNvSpPr/>
            <p:nvPr/>
          </p:nvSpPr>
          <p:spPr>
            <a:xfrm>
              <a:off x="11041200" y="327960"/>
              <a:ext cx="825120" cy="1271880"/>
            </a:xfrm>
            <a:custGeom>
              <a:avLst/>
              <a:gdLst>
                <a:gd name="textAreaLeft" fmla="*/ 0 w 825120"/>
                <a:gd name="textAreaRight" fmla="*/ 825480 w 8251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99" name="Freeform 6"/>
            <p:cNvSpPr/>
            <p:nvPr/>
          </p:nvSpPr>
          <p:spPr>
            <a:xfrm>
              <a:off x="9344520" y="327960"/>
              <a:ext cx="1152360" cy="1271880"/>
            </a:xfrm>
            <a:custGeom>
              <a:avLst/>
              <a:gdLst>
                <a:gd name="textAreaLeft" fmla="*/ 0 w 1152360"/>
                <a:gd name="textAreaRight" fmla="*/ 1152720 w 11523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00" name="Freeform 7"/>
            <p:cNvSpPr/>
            <p:nvPr/>
          </p:nvSpPr>
          <p:spPr>
            <a:xfrm>
              <a:off x="80287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01" name="Freeform 8"/>
            <p:cNvSpPr/>
            <p:nvPr/>
          </p:nvSpPr>
          <p:spPr>
            <a:xfrm>
              <a:off x="6536160" y="327960"/>
              <a:ext cx="988920" cy="1271880"/>
            </a:xfrm>
            <a:custGeom>
              <a:avLst/>
              <a:gdLst>
                <a:gd name="textAreaLeft" fmla="*/ 0 w 988920"/>
                <a:gd name="textAreaRight" fmla="*/ 989280 w 9889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02" name="Freeform 9"/>
            <p:cNvSpPr/>
            <p:nvPr/>
          </p:nvSpPr>
          <p:spPr>
            <a:xfrm>
              <a:off x="5113800" y="327960"/>
              <a:ext cx="824400" cy="1271880"/>
            </a:xfrm>
            <a:custGeom>
              <a:avLst/>
              <a:gdLst>
                <a:gd name="textAreaLeft" fmla="*/ 0 w 824400"/>
                <a:gd name="textAreaRight" fmla="*/ 824760 w 82440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03" name="Freeform 10"/>
            <p:cNvSpPr/>
            <p:nvPr/>
          </p:nvSpPr>
          <p:spPr>
            <a:xfrm>
              <a:off x="3695760" y="327960"/>
              <a:ext cx="912240" cy="1271880"/>
            </a:xfrm>
            <a:custGeom>
              <a:avLst/>
              <a:gdLst>
                <a:gd name="textAreaLeft" fmla="*/ 0 w 912240"/>
                <a:gd name="textAreaRight" fmla="*/ 912600 w 91224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04" name="Freeform 11"/>
            <p:cNvSpPr/>
            <p:nvPr/>
          </p:nvSpPr>
          <p:spPr>
            <a:xfrm>
              <a:off x="1791000" y="327960"/>
              <a:ext cx="1291320" cy="1271880"/>
            </a:xfrm>
            <a:custGeom>
              <a:avLst/>
              <a:gdLst>
                <a:gd name="textAreaLeft" fmla="*/ 0 w 1291320"/>
                <a:gd name="textAreaRight" fmla="*/ 1291680 w 129132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05" name="Freeform 12"/>
            <p:cNvSpPr/>
            <p:nvPr/>
          </p:nvSpPr>
          <p:spPr>
            <a:xfrm>
              <a:off x="330120" y="327960"/>
              <a:ext cx="835560" cy="1271880"/>
            </a:xfrm>
            <a:custGeom>
              <a:avLst/>
              <a:gdLst>
                <a:gd name="textAreaLeft" fmla="*/ 0 w 835560"/>
                <a:gd name="textAreaRight" fmla="*/ 835920 w 835560"/>
                <a:gd name="textAreaTop" fmla="*/ 0 h 1271880"/>
                <a:gd name="textAreaBottom" fmla="*/ 1272240 h 127188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616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26160" y="1394640"/>
            <a:ext cx="558288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83440" y="1394640"/>
            <a:ext cx="558288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0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1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2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C07FE793-E0C7-41FF-AAEE-12142536B89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330120" y="3338640"/>
            <a:ext cx="9143640" cy="182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grpSp>
        <p:nvGrpSpPr>
          <p:cNvPr id="408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409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10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11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12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13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14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15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16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330120" y="3338640"/>
            <a:ext cx="9143640" cy="182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grpSp>
        <p:nvGrpSpPr>
          <p:cNvPr id="420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421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22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23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24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25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26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27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28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30120" y="3338640"/>
            <a:ext cx="9143640" cy="182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grpSp>
        <p:nvGrpSpPr>
          <p:cNvPr id="432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433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34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35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36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37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38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39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40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330120" y="3338640"/>
            <a:ext cx="9143640" cy="182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l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grpSp>
        <p:nvGrpSpPr>
          <p:cNvPr id="444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445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46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47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48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49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50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51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52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dt" idx="115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ftr" idx="116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sldNum" idx="117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77A1AE35-AE56-45EA-94EF-00AF954DB67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dt" idx="118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ftr" idx="119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sldNum" idx="120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C395CB6-68DE-47AD-BE3C-3B26A658DA3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318600" y="327960"/>
            <a:ext cx="51627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dt" idx="121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ftr" idx="122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sldNum" idx="123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D2AA2D2-2D99-4662-86A5-AF3ADCF70CB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6095880" y="326880"/>
            <a:ext cx="577728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dt" idx="124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ftr" idx="125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sldNum" idx="126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2B1E29E-8C96-4BE9-BBC1-342CC249666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PlaceHolder 1"/>
          <p:cNvSpPr>
            <a:spLocks noGrp="1"/>
          </p:cNvSpPr>
          <p:nvPr>
            <p:ph type="dt" idx="127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ftr" idx="128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129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EF1970A-CDE1-451D-BB46-8A2DC1C1AFA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PlaceHolder 1"/>
          <p:cNvSpPr>
            <a:spLocks noGrp="1"/>
          </p:cNvSpPr>
          <p:nvPr>
            <p:ph type="dt" idx="130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ftr" idx="131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132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EB8EA65-DF0F-4E87-9069-104885D819B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616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26160" y="1394640"/>
            <a:ext cx="558288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83440" y="1394640"/>
            <a:ext cx="558288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3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14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15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3A2DA28-8562-45C9-96AC-4C72F72FB05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1"/>
          <p:cNvSpPr>
            <a:spLocks noGrp="1"/>
          </p:cNvSpPr>
          <p:nvPr>
            <p:ph type="dt" idx="133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ftr" idx="134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135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0D86B2B1-A056-422F-8D85-F6CE6FEBBE3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318600" y="327960"/>
            <a:ext cx="51627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dt" idx="136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ftr" idx="137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sldNum" idx="138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9AF91964-7705-451C-9FBE-CD04DDBE9F7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6095880" y="326880"/>
            <a:ext cx="577728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318600" y="327960"/>
            <a:ext cx="51627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dt" idx="139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ftr" idx="140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sldNum" idx="141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1A04CE7D-4005-4F7A-B8AC-71049C3511B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6095880" y="326880"/>
            <a:ext cx="577728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accent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318600" y="239040"/>
            <a:ext cx="5162760" cy="31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l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dt" idx="142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ftr" idx="143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sldNum" idx="144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839A42A-F2DF-4484-9E7A-DBF36A088A9A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095880" y="327960"/>
            <a:ext cx="577728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05" name="TextBox 7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07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508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09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10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11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12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13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14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15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Box 6" hidden="1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19" name="Group 4"/>
          <p:cNvGrpSpPr/>
          <p:nvPr/>
        </p:nvGrpSpPr>
        <p:grpSpPr>
          <a:xfrm>
            <a:off x="330120" y="327960"/>
            <a:ext cx="3972600" cy="437760"/>
            <a:chOff x="330120" y="327960"/>
            <a:chExt cx="3972600" cy="437760"/>
          </a:xfrm>
        </p:grpSpPr>
        <p:sp>
          <p:nvSpPr>
            <p:cNvPr id="520" name="Freeform 5"/>
            <p:cNvSpPr/>
            <p:nvPr/>
          </p:nvSpPr>
          <p:spPr>
            <a:xfrm>
              <a:off x="4018680" y="327960"/>
              <a:ext cx="284040" cy="43776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21" name="Freeform 6"/>
            <p:cNvSpPr/>
            <p:nvPr/>
          </p:nvSpPr>
          <p:spPr>
            <a:xfrm>
              <a:off x="3434400" y="327960"/>
              <a:ext cx="396720" cy="437760"/>
            </a:xfrm>
            <a:custGeom>
              <a:avLst/>
              <a:gdLst>
                <a:gd name="textAreaLeft" fmla="*/ 0 w 396720"/>
                <a:gd name="textAreaRight" fmla="*/ 397080 w 3967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22" name="Freeform 7"/>
            <p:cNvSpPr/>
            <p:nvPr/>
          </p:nvSpPr>
          <p:spPr>
            <a:xfrm>
              <a:off x="298116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23" name="Freeform 8"/>
            <p:cNvSpPr/>
            <p:nvPr/>
          </p:nvSpPr>
          <p:spPr>
            <a:xfrm>
              <a:off x="2467440" y="327960"/>
              <a:ext cx="340200" cy="43776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24" name="Freeform 9"/>
            <p:cNvSpPr/>
            <p:nvPr/>
          </p:nvSpPr>
          <p:spPr>
            <a:xfrm>
              <a:off x="1977480" y="327960"/>
              <a:ext cx="283680" cy="43776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25" name="Freeform 10"/>
            <p:cNvSpPr/>
            <p:nvPr/>
          </p:nvSpPr>
          <p:spPr>
            <a:xfrm>
              <a:off x="1489320" y="327960"/>
              <a:ext cx="313920" cy="43776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26" name="Freeform 11"/>
            <p:cNvSpPr/>
            <p:nvPr/>
          </p:nvSpPr>
          <p:spPr>
            <a:xfrm>
              <a:off x="833400" y="327960"/>
              <a:ext cx="444600" cy="43776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27" name="Freeform 12"/>
            <p:cNvSpPr/>
            <p:nvPr/>
          </p:nvSpPr>
          <p:spPr>
            <a:xfrm>
              <a:off x="330120" y="327960"/>
              <a:ext cx="287640" cy="43776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437760"/>
                <a:gd name="textAreaBottom" fmla="*/ 438120 h 4377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64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6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330120" y="5789160"/>
            <a:ext cx="557892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2616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26160" y="1394640"/>
            <a:ext cx="558288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83440" y="1394640"/>
            <a:ext cx="558288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6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17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18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14A0E574-874F-4486-B0BB-D67E1EE8A7E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19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0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1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294B158-E42E-4B61-A7D6-ED079B40931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32616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429624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826668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/>
          <p:cNvSpPr/>
          <p:nvPr/>
        </p:nvSpPr>
        <p:spPr>
          <a:xfrm>
            <a:off x="326160" y="6393600"/>
            <a:ext cx="141732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5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2600" strike="noStrike" u="none">
                <a:solidFill>
                  <a:schemeClr val="accent1"/>
                </a:solidFill>
                <a:uFillTx/>
                <a:latin typeface="Imperial Sans Text Semibold"/>
              </a:rPr>
              <a:t>Click to edit Master title style</a:t>
            </a:r>
            <a:endParaRPr b="0" lang="en-US" sz="26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dt" idx="22"/>
          </p:nvPr>
        </p:nvSpPr>
        <p:spPr>
          <a:xfrm>
            <a:off x="10641240" y="6393600"/>
            <a:ext cx="123336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&lt;date/time&gt;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ftr" idx="23"/>
          </p:nvPr>
        </p:nvSpPr>
        <p:spPr>
          <a:xfrm>
            <a:off x="1965240" y="6393600"/>
            <a:ext cx="3423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&lt;footer&gt;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24"/>
          </p:nvPr>
        </p:nvSpPr>
        <p:spPr>
          <a:xfrm>
            <a:off x="5936760" y="6393600"/>
            <a:ext cx="318240" cy="1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CFD9A8E-FC29-4B95-BBC2-B81EEB76CCB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&lt;number&gt;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32616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29624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8266680" y="1394640"/>
            <a:ext cx="3599640" cy="48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 Semibol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2" marL="162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3" marL="324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lvl="4" marL="486000" indent="-162000" defTabSz="685800">
              <a:lnSpc>
                <a:spcPct val="105000"/>
              </a:lnSpc>
              <a:buClr>
                <a:srgbClr val="0000cd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Imperial Sans Tex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640" cy="184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en-GB" sz="5400" strike="noStrike" u="non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b="0" lang="en-US" sz="54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80000" cy="7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2"/>
          <p:cNvSpPr txBox="1"/>
          <p:nvPr/>
        </p:nvSpPr>
        <p:spPr>
          <a:xfrm>
            <a:off x="195840" y="1552320"/>
            <a:ext cx="956952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US" sz="4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33" name="Text Placeholder 1"/>
          <p:cNvSpPr txBox="1"/>
          <p:nvPr/>
        </p:nvSpPr>
        <p:spPr>
          <a:xfrm>
            <a:off x="180000" y="2340000"/>
            <a:ext cx="59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Polynomial Interpolation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34" name="Text Placeholder 2"/>
          <p:cNvSpPr txBox="1"/>
          <p:nvPr/>
        </p:nvSpPr>
        <p:spPr>
          <a:xfrm>
            <a:off x="180000" y="3816000"/>
            <a:ext cx="59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Least Squares Regression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35" name="Text Placeholder 6"/>
          <p:cNvSpPr txBox="1"/>
          <p:nvPr/>
        </p:nvSpPr>
        <p:spPr>
          <a:xfrm>
            <a:off x="684000" y="2700000"/>
            <a:ext cx="399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Vandermonde Matrices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Kronecker Product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and convergence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36" name="Text Placeholder 7"/>
          <p:cNvSpPr txBox="1"/>
          <p:nvPr/>
        </p:nvSpPr>
        <p:spPr>
          <a:xfrm>
            <a:off x="684000" y="4140000"/>
            <a:ext cx="399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Very similar to the above method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occur in different locations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5"/>
          <p:cNvSpPr txBox="1"/>
          <p:nvPr/>
        </p:nvSpPr>
        <p:spPr>
          <a:xfrm>
            <a:off x="195840" y="1552320"/>
            <a:ext cx="956952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US" sz="4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38" name="Text Placeholder 12"/>
          <p:cNvSpPr txBox="1"/>
          <p:nvPr/>
        </p:nvSpPr>
        <p:spPr>
          <a:xfrm>
            <a:off x="180000" y="2340000"/>
            <a:ext cx="59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Finite Differences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39" name="Text Placeholder 28"/>
          <p:cNvSpPr txBox="1"/>
          <p:nvPr/>
        </p:nvSpPr>
        <p:spPr>
          <a:xfrm>
            <a:off x="684000" y="2700000"/>
            <a:ext cx="399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Numerical solution to differential equations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Addition of a potential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40" name="Text Placeholder 3"/>
          <p:cNvSpPr txBox="1"/>
          <p:nvPr/>
        </p:nvSpPr>
        <p:spPr>
          <a:xfrm>
            <a:off x="180000" y="3780000"/>
            <a:ext cx="59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Heat Equation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41" name="Text Placeholder 4"/>
          <p:cNvSpPr txBox="1"/>
          <p:nvPr/>
        </p:nvSpPr>
        <p:spPr>
          <a:xfrm>
            <a:off x="684000" y="4140000"/>
            <a:ext cx="399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Unforced heat equation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using Julia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itle 3"/>
          <p:cNvSpPr txBox="1"/>
          <p:nvPr/>
        </p:nvSpPr>
        <p:spPr>
          <a:xfrm>
            <a:off x="195840" y="1552320"/>
            <a:ext cx="956952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b="0" lang="en-US" sz="4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43" name="Text Placeholder 15"/>
          <p:cNvSpPr txBox="1"/>
          <p:nvPr/>
        </p:nvSpPr>
        <p:spPr>
          <a:xfrm>
            <a:off x="180000" y="2340000"/>
            <a:ext cx="59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Definition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44" name="Text Placeholder 16"/>
          <p:cNvSpPr txBox="1"/>
          <p:nvPr/>
        </p:nvSpPr>
        <p:spPr>
          <a:xfrm>
            <a:off x="180000" y="3816000"/>
            <a:ext cx="59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45" name="Text Placeholder 19"/>
          <p:cNvSpPr txBox="1"/>
          <p:nvPr/>
        </p:nvSpPr>
        <p:spPr>
          <a:xfrm>
            <a:off x="684000" y="2700000"/>
            <a:ext cx="399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46" name="Text Placeholder 8"/>
          <p:cNvSpPr txBox="1"/>
          <p:nvPr/>
        </p:nvSpPr>
        <p:spPr>
          <a:xfrm>
            <a:off x="684000" y="4140000"/>
            <a:ext cx="399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Integration of Dirac-delta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 of step functions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properties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Rarely able to solve analytically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47" name="Text Placeholder 9"/>
          <p:cNvSpPr txBox="1"/>
          <p:nvPr/>
        </p:nvSpPr>
        <p:spPr>
          <a:xfrm>
            <a:off x="180000" y="5256000"/>
            <a:ext cx="59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Use in Quadrature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48" name="Text Placeholder 10"/>
          <p:cNvSpPr txBox="1"/>
          <p:nvPr/>
        </p:nvSpPr>
        <p:spPr>
          <a:xfrm>
            <a:off x="684000" y="5580000"/>
            <a:ext cx="399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Used to recover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Convolution of the Green’s function and the right hand         side over the domain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4"/>
          <p:cNvSpPr txBox="1"/>
          <p:nvPr/>
        </p:nvSpPr>
        <p:spPr>
          <a:xfrm>
            <a:off x="195840" y="1552320"/>
            <a:ext cx="956952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b="0" lang="en-US" sz="4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50" name="Text Placeholder 11"/>
          <p:cNvSpPr txBox="1"/>
          <p:nvPr/>
        </p:nvSpPr>
        <p:spPr>
          <a:xfrm>
            <a:off x="180000" y="2340000"/>
            <a:ext cx="77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 of the Green’s Function for the Poisson Equation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51" name="Text Placeholder 14"/>
          <p:cNvSpPr txBox="1"/>
          <p:nvPr/>
        </p:nvSpPr>
        <p:spPr>
          <a:xfrm>
            <a:off x="684000" y="2700000"/>
            <a:ext cx="399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US" sz="12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itle 6"/>
          <p:cNvSpPr txBox="1"/>
          <p:nvPr/>
        </p:nvSpPr>
        <p:spPr>
          <a:xfrm>
            <a:off x="195840" y="1552320"/>
            <a:ext cx="956952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Visualisations</a:t>
            </a:r>
            <a:endParaRPr b="0" lang="en-US" sz="4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  <p:sp>
        <p:nvSpPr>
          <p:cNvPr id="553" name="Text Placeholder 13"/>
          <p:cNvSpPr txBox="1"/>
          <p:nvPr/>
        </p:nvSpPr>
        <p:spPr>
          <a:xfrm>
            <a:off x="180000" y="2340000"/>
            <a:ext cx="77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Several Images of Green’s Functions will go here</a:t>
            </a:r>
            <a:endParaRPr b="0" lang="en-US" sz="2000" strike="noStrike" u="none">
              <a:solidFill>
                <a:schemeClr val="dk1"/>
              </a:solidFill>
              <a:uFillTx/>
              <a:latin typeface="Imperial Sans Text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711</TotalTime>
  <Application>LibreOffice/24.8.6.2$Windows_X86_64 LibreOffice_project/6d98ba145e9a8a39fc57bcc76981d1fb1316c60c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2025-06-12T15:05:02Z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