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33C1057-CEA1-4C40-9C57-FFDE393862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BE10360-7499-4FFB-BAF3-58B54CE656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09A3BF0-3D18-446E-8550-2A31C62A89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869B96C-74A8-4F35-8CE3-3598AFBA75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AEF88B4-CDCA-43F2-B312-B66C8621D9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9057600-AC14-4A2B-8A95-AE0571B546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23EF51B-9085-41C5-9101-B6C4A8E9BB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41B5E87C-368D-4E94-B27F-3853F3AA36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6E7115AF-8AB8-4B17-A66B-8BFCBC36A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CF1ABF-F48B-4AB6-9045-89F0F0B61B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B4D27914-634E-482B-89A4-9EAA082B2B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9A6E2C51-99DB-4199-B36A-2418D82858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19E3E24C-695C-445C-82A1-109770EB70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998C531-4659-48CD-88CE-1B9D18408B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1BD894C6-DC29-46CD-90E1-7F70C49FF3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BEC4A8F-5FF4-4E6C-A15E-B251928533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7C85F5F6-1376-47C1-A75B-7ED6401245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18247969-334E-4083-8F34-9DA0D56038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DE13DA6B-2A3C-4AE8-BC93-537663A1EB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C8876-9A84-4C3F-8D78-982DEB956D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D9F6B4B5-EFEF-4591-A5F2-F72D18B749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C40C1353-C660-40B3-813F-A04A546DBD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778B29DC-9A75-419A-9C41-AAEA00523F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E295A633-A1B1-4A1B-A105-6F79C98A59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729017A6-3C15-4381-8E3B-4CF6D0BFFA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C0FBFF88-40C4-44D3-A2B7-944659866A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9631658B-ED67-47F8-BA54-DD3AC1A21D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0B487551-9009-43A9-9580-8FCF4743AF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F3E07B0-B2FE-4962-AF07-C0E3395471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277629-5988-4C05-9F0A-BF890392CB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E1CD870E-E3FA-4AFF-845C-95B2271072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4C7C6453-3C08-407B-B5A6-0B3A3C66F5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4F22C909-5242-40E0-B4A0-EC850449D9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1DD93C-7D70-499A-AE6D-B07FAEDB15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2DF49C98-59DF-4F88-8B00-FF19176A8C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5901265-5EA4-408F-B6E1-786BBE924A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DC855A42-5F1A-4868-AF01-08ED56D46E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84094F5F-BED5-4490-B202-C9054FB022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0520DD6F-3F0E-4530-B382-B2E21A9B0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E9CA0F88-30BD-4E1F-92D5-F8F439AE8D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7B0C1AD-834F-4284-ADD9-2AE8B1B453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107E8022-4597-457E-9EF5-DB4262D230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685801BF-7323-47AC-BB41-E6BFD4AA6B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05816F2C-4AA1-4588-B33C-11E5B0E0C3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930DF562-8229-4B37-92AD-BAF06D3589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87E7478-2702-4F5B-9E72-B2FC06DFC3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F03A4B-A9B6-4E0D-961B-4C1BBCE6F3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429597F-BA75-4D5B-9FF3-4AD4D9DEB1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F42A45E-C4C4-4509-8C99-E5E61BF86E6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A20732C-05C4-428A-93E5-9F26DD9E043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05A4366-9369-4F0A-8CAF-8367B9CB6AC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128EA9B-D4EB-43BC-ABED-1ADACCAD54D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41D5909-3166-40BB-A56E-F7A6B19DE74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A0955C2-06FB-4EF9-9FF6-E927793485E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59ED6CF-228F-4091-8CF0-0F5435EA513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5A5874F-5F5A-4887-8050-20A969E2DCEA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B7A6238-3D24-44BE-BBC9-F8BE2AF2EDF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7D0ACB0-3F9B-49BC-A8DC-C1BB417A506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91602B4-35E2-4F03-AC43-109DDE563C7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F7A1565-8696-4F60-BE43-16B7C1F8710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30100C3-B7FD-49C8-9C6D-FCFC62CCBD37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D30F280-5BF7-48E9-8713-95CBF790F87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F1544D-C40A-4E7A-ADD2-750F8505A82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AD1676C-2D81-453F-A0EF-0CA3064BB26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6105055-A051-4A39-AD2A-B63D9F3283D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A22939C-480C-4AD5-812D-AFB198A2FFC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F2C91B5-767A-4151-815A-E4694AFB82C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8E0F7B5-AFE6-437F-BFDE-482DAD596F4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4A99BAE-D92E-42B8-9630-A2A10FCE4A9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831E6B9-EEEA-47C8-9B2C-6C180666642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60AAF8E-0C72-49B5-8401-E4B6898AC8C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6BA8500-C421-45B1-9963-DF9D8795459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B5BC647-AE6C-4E10-AB3A-3DBD4171956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21E09D8-BDB4-447A-88F5-759B0DAA397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9A52A70-200B-48A1-BE7D-CFD7F2F2FE4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DEABE9C-12F6-4BEF-9D49-12768C77205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7DA2206-4F1B-4F02-8587-41011DD83CB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F165839-0674-4612-84EC-72769B4A8E7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85319DA-5FCF-4135-AD08-1158181F611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CB8B0FD-AFD4-48C4-A09B-F2F5C7E6237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C972528-CBDD-4148-B4B5-5BCCA075DA7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623644C-ACAD-43E1-A3F0-2A75EE2F854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B88A843-1088-4BFA-A9C0-77393C2FF21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2783C1-3854-499B-A875-35610CD91F8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9DE97DC-404C-4137-A040-89F4E95E3CC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93AFB94-1F3A-4B09-977F-B6BECAA5856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2B17EE9-492B-45B5-AE0D-0F6CBCC25D6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D34D113-1686-420F-B621-35BA0C72F4E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512166F-BBAC-4B26-9E08-2F96E772750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ED3F9AF-9DA9-477B-A6DB-12EC4FF7450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8648D2D-30FC-4EDC-A84C-462EA5562A8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6EFCECF-B931-4441-A841-43C40F7AB2F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26A61F3-86C7-4F32-BB4E-925E69BF465D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5D798D-058D-4EF7-9109-9C85516B2B2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054B525-A8EB-4F14-ABD5-90EFC25A97A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A638123-E886-47B3-A2B5-03A36B213A0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20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560" cy="7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Simpler to implement using Julia but less versatile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2920" cy="88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7400" cy="12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080" cy="187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425120" y="3960360"/>
            <a:ext cx="2197080" cy="221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5"/>
          <a:stretch/>
        </p:blipFill>
        <p:spPr>
          <a:xfrm>
            <a:off x="6792840" y="4056480"/>
            <a:ext cx="4820760" cy="222984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6680" cy="103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itle 5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Boundary conditions for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 = cos(x</a:t>
            </a:r>
            <a:r>
              <a:rPr b="0" i="1" lang="en-US" sz="1200" strike="noStrike" u="none" baseline="3300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2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Vectorise the sampled solution matrix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34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7560" cy="114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3440" cy="89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080" cy="11959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5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6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Text Placeholder 19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Why the delta function is chosen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Text Placeholder 8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Constraints and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9"/>
          <p:cNvSpPr/>
          <p:nvPr/>
        </p:nvSpPr>
        <p:spPr>
          <a:xfrm>
            <a:off x="180000" y="525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Text Placeholder 10"/>
          <p:cNvSpPr/>
          <p:nvPr/>
        </p:nvSpPr>
        <p:spPr>
          <a:xfrm>
            <a:off x="684000" y="558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8863200" y="2090880"/>
            <a:ext cx="2915640" cy="179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5244120" y="1479600"/>
            <a:ext cx="2584080" cy="258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5911200" y="3973680"/>
            <a:ext cx="5317560" cy="26784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254840" y="3026160"/>
            <a:ext cx="745560" cy="2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050520" y="2679480"/>
            <a:ext cx="555120" cy="30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6" name="Title 4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6707880" cy="37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have the equation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      , the Poisson equation with initial conditions 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For this example, we take the boundary constraints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To convert this to a Green’s function problem, we set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can integrate this to obtain a step function as well as a constant term, yielding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Integrating again gives G in terms of ramp and unknown functions, and then we apply the            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also know the jump discontinuity is 1, and that the function must be continuous at 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These are enough constraints to give our full function, which in this case turns out to be: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8519760" y="1254600"/>
            <a:ext cx="2857680" cy="18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2320560" y="2688120"/>
            <a:ext cx="810000" cy="25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Text Placeholder 5"/>
          <p:cNvSpPr/>
          <p:nvPr/>
        </p:nvSpPr>
        <p:spPr>
          <a:xfrm>
            <a:off x="8293320" y="3198600"/>
            <a:ext cx="41565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Contour plot for the Green’s function to the Poisson equation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4445640" y="3467520"/>
            <a:ext cx="1161720" cy="2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6361920" y="3846600"/>
            <a:ext cx="1556640" cy="21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7"/>
          <a:stretch/>
        </p:blipFill>
        <p:spPr>
          <a:xfrm>
            <a:off x="790920" y="5681520"/>
            <a:ext cx="2940840" cy="71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8"/>
          <a:srcRect l="0" t="0" r="0" b="12209"/>
          <a:stretch/>
        </p:blipFill>
        <p:spPr>
          <a:xfrm>
            <a:off x="8591400" y="3580920"/>
            <a:ext cx="2753640" cy="205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6" name="Text Placeholder 13"/>
          <p:cNvSpPr/>
          <p:nvPr/>
        </p:nvSpPr>
        <p:spPr>
          <a:xfrm>
            <a:off x="9013320" y="5718600"/>
            <a:ext cx="20462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A slice of the above plot for y = 0.5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808</TotalTime>
  <Application>LibreOffice/24.8.7.2$Windows_X86_64 LibreOffice_project/e07d0a63a46349d29051da79b1fde8160bab2a89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2025-06-17T15:39:57Z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