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  <p:sldId id="261" r:id="rId7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slide" Target="slides/slide6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BDF0AA6-CA05-4953-A3D7-DEBBC931B3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0E6C5BD-3CC3-444E-8447-36BCB25341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DF4BBFE-08CD-4224-9152-B340B8F0C6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523A0FD-3D8E-4675-BAD4-7E8AAEFC73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E23AEAC-30F3-45E1-BFDF-D062D64932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0BDC7AF-4ABE-4E4C-99F4-1E16DEBB3E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1FECD85-6C51-4BF2-BC49-9B8F44E42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AC34268-86F5-4554-ADCD-B1A5C29611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45DC754-FAE3-42FA-AA33-4E141D652B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B7977-EE9A-46C9-B6D3-AC368963F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71D4D90-E37F-47C7-B901-3BE003DE6B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D8F7253-FC5C-4920-8501-DEC5ADDBF0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76AA7EF4-C369-402D-BEC6-DB6D05463D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B77B570A-C8F8-4B9F-B3D3-23BD875C67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EB97A21-0FCE-4EB2-BD8E-5AC5D58665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EAF100C-6844-464E-B9B1-79177E9CDC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426E8CC4-947F-4FD4-A425-E885B7D195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D2FAC6D-D39E-4899-997A-0EBF077F89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5F72267-E9F2-48FB-8E32-45B85E305F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287E49-AB3B-4CF0-A012-F40946D37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74EB26E0-A49B-499E-8432-96B87F186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0AAFDC07-DDE3-422B-8BDC-7FE0A87F59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19BA247-3C7C-46BC-8F6C-E0C59C4AEA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92E2D73-7482-4E39-B3E1-473CA294F2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47642D6B-11AB-4393-89BA-236563AAB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23A5456B-F0E8-4FA4-8C2D-CB5FADEF98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71F846A6-CBE9-4003-ACAF-D3BD7D7499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D2329D27-B625-4609-9233-54919E6384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169A143-CDFD-4500-A01C-2AF21AE7D5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FBDDE3-1EA4-4C24-A069-B1D828396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CA5BE0A-6C90-4EEB-8E88-6467498A8C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C6937B7-A96F-462F-B6D8-4A26FC4A70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A98763B9-ED88-4AAF-9343-DD802A8F43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150283-3BD6-4DEA-8F9C-E608FCFC1B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536ECFB-817E-44FD-AC0B-29CE1EDA49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4A90A8AF-B795-4518-BA77-ED8A94A5AD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53F2CA66-42DE-4F68-92AC-BDFCBBB8CB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FA8424C9-3AC8-45ED-8609-F30281A19D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2A67FBAF-623C-4E37-81D4-11D30EC4AD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D8CBAA3F-94FE-4CC3-9A03-382C2313C3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4F32E8-B32F-4FDC-9EF5-26D143E54C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9B8C0132-B5DA-4205-BBB0-BEDA18C22B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06134206-1730-4614-B722-CC6A46192D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DE154E89-7D25-4688-86C9-3C27E74F93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E9499694-D171-488A-8F89-D4A5E64ED9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137BA6-EE65-4272-AC02-053B4D038D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01CE500-BB8D-46B4-B208-47A3F915DC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0022324-048A-4D34-A2FA-6D2DAC3DC1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7662B57-5CEC-48C1-95C3-708353CD359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0416CA9-5B8E-4602-8463-2ED40BEB418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401B08E-07BF-47AD-A0C7-905056771DD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AF945EE-31DD-45F3-8B6E-62740886855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6FAE1DB-186F-4711-8F45-98A3FCDB0A7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8C64CA7-4532-41E5-BC23-C9EF26D636E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C6F75EF-A400-44FC-86CC-D50681CCC51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E1B1174-A95E-4B8A-ACB2-12F81B9783E4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3ECE75B-7107-499D-9724-922FDDE4DCD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BA7EBBE-2D22-4C24-AAB9-7B8E4728AAD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C7F7022-D695-4EC1-AD8F-F151C737AD9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25D378D-7C93-4AA3-AF55-AB4A6AA4AB5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E15370-F7D7-4F85-8C2A-77DEBEBA538C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8B935A-6B86-4518-92CF-9B062E234BD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0CFCC39-695A-4A3E-8200-01004C1DA00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E0DC9BE-C8D4-4373-97EE-ABCBC00DD7F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21E3C3F-3D33-4BC6-9D14-0701AE8F868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EC2A6C2-D1AD-4739-93B4-1F7F67BB92B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8A9C026-C976-48DE-80E7-FD4BD8EA02C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E0DC51C-7D15-4163-8FFE-D438EF8E4C3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56E717B-9D32-4875-B60A-19606D88365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1844D2A-0AFD-4075-B447-496EE499654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57F0F4A-D0AF-4211-9873-7750DF4A4CE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BDA0B34-FF0C-4343-A8EE-CB8DC97AC9B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9AF3E01-E6CD-420C-94F7-8C47287ED24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FA069FB-A080-4B87-B3E9-C67281E030F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7FD3D6E-A062-4263-A3F0-734B9AA73BC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DF25203-BB10-4B08-A62B-3D876767DB9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8190BED-F4A4-432F-946E-75180C166AC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FA902B3-CDEA-4945-BE9D-EB2858D1AD0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B14796A-8314-4D12-A93B-1CEE731DA9A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063326D-0CBF-42B5-BF8A-4A685C48C98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F384D7-2953-4FE6-881A-CB312ABC305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1C4E1F6-80CF-43A2-9A71-C41E8613D1F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C9756FF-26A6-4B89-8B59-7D6965F1F22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AC5D8EB-FCFB-4275-B5E4-EB721BB526F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58A1730-55CC-49EC-832A-CAE6E99D41E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4850A0-4330-45B8-86B8-A7764886FD0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33E52DC-378A-42D3-B47B-C2A2A5D4EC5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D9082C8-F0E9-4D74-8773-A5CD3E0E4A6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3B239AC-5FD2-4F6D-BF9F-7035FBE494B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FC9C7E3-711B-4AD3-BD1E-CB059B7D78F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E52EE6E-BC04-4C4C-80D2-537B1A236D0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E8B5E70-4DBD-4977-8848-C62E2DE16F3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3CCE1A0-A09B-49D7-9A0D-F2842C587A77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8CA71FE-CAA1-4D2B-84EE-8CA13895D65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9592035-D568-4D56-BF5E-2EFF64958F5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526131F-6EA4-4F13-B9B9-8438DAA5596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28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9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5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Text Placeholder 12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Text Placeholder 28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Text Placeholder 3"/>
          <p:cNvSpPr/>
          <p:nvPr/>
        </p:nvSpPr>
        <p:spPr>
          <a:xfrm>
            <a:off x="180000" y="378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Text Placeholder 4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3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Text Placeholder 15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6"/>
          <p:cNvSpPr/>
          <p:nvPr/>
        </p:nvSpPr>
        <p:spPr>
          <a:xfrm>
            <a:off x="180000" y="381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19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8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properties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9"/>
          <p:cNvSpPr/>
          <p:nvPr/>
        </p:nvSpPr>
        <p:spPr>
          <a:xfrm>
            <a:off x="180000" y="525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Text Placeholder 10"/>
          <p:cNvSpPr/>
          <p:nvPr/>
        </p:nvSpPr>
        <p:spPr>
          <a:xfrm>
            <a:off x="684000" y="558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4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Text Placeholder 11"/>
          <p:cNvSpPr/>
          <p:nvPr/>
        </p:nvSpPr>
        <p:spPr>
          <a:xfrm>
            <a:off x="180000" y="2340000"/>
            <a:ext cx="77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Text Placeholder 14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6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Visualisations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3"/>
          <p:cNvSpPr/>
          <p:nvPr/>
        </p:nvSpPr>
        <p:spPr>
          <a:xfrm>
            <a:off x="180000" y="2340000"/>
            <a:ext cx="77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Several Images of Green’s Functions will go here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86" name=""/>
              <p:cNvSpPr txBox="1"/>
              <p:nvPr/>
            </p:nvSpPr>
            <p:spPr>
              <a:xfrm>
                <a:off x="5504400" y="2736720"/>
                <a:ext cx="126972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>
          <p:sp>
            <p:nvSpPr>
              <p:cNvPr id="386" name=""/>
              <p:cNvSpPr txBox="1"/>
              <p:nvPr/>
            </p:nvSpPr>
            <p:spPr>
              <a:xfrm>
                <a:off x="5504400" y="2736720"/>
                <a:ext cx="1269720" cy="169200"/>
              </a:xfrm>
              <a:prstGeom prst="rect">
                <a:avLst/>
              </a:prstGeom>
              <a:blipFill>
                <a:blip r:embed="rId1"/>
                <a:stretch>
                  <a:fillRect/>
                </a:stretch>
              </a:blipFill>
            </p:spPr>
          </p:sp>
        </mc:Fallback>
      </mc:AlternateContent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731</TotalTime>
  <Application>LibreOffice/24.8.6.2$Windows_X86_64 LibreOffice_project/6d98ba145e9a8a39fc57bcc76981d1fb1316c60c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2025-06-13T15:48:33Z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