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  <p:sldId id="261" r:id="rId7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slide" Target="slides/slide6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63B57F9-1E03-4D6C-A88F-E2D4BD9ACE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535C42A-7ED9-4B39-B4F8-DC90CA57B4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5C4A44D-EAE5-41AF-8B57-F66F546871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DEE3910-57AF-4A85-B412-3A711B4A9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5FC9227-29F3-4639-B7D1-E66379CB2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948ABD0-DB9A-4415-AD29-1F7CAB041C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7FFD472-2221-4BAB-A159-643EDF7543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15B4900-6228-4280-9AE5-3F90337A1C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9F86DC4-F6DF-4277-9BBC-D9DB9674B7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1DAAAF-ED92-4604-BE0D-9F99A77BC3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7BEA1EB-C6E5-4718-900E-C68988F32B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7992B0D-5D73-46B3-9F94-7AD6932EBA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4A3A794-24A2-4053-8D31-4270347B63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0A1E09DA-FF9B-4585-A3EC-DDC00CFD0D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F3CBBED9-04FD-45F9-BE84-508ED82277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BE4F84E-77C4-4459-91FD-AD1CB0A368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424D9CE-9167-4B94-9C7C-9485FDC04F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B7885B1-EFA9-4094-8293-01561663C1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9C3BC782-8E29-4C33-9011-06DA8B7FA1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2F7022-826E-47F3-B4CF-74665F6896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17EEEDD-6D5F-43B1-9277-238147B150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66095432-F3C1-44B8-BED3-B63F33D72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D3F0FC6C-6E96-4D51-931F-9DBF2C0211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7394B59B-A00E-434E-8890-E256952B7F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F50DE6D8-93AB-4091-9848-6591588354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AD968105-919D-4BAF-AEF1-35E18EEDB7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D44A7105-F0AA-41CB-B05C-DC762CF878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5FE0EAE1-EECB-4342-B97B-20C6C44AB4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21D80BA0-0770-4763-9244-C42D43B9A6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9A778D-DAE6-4153-B636-4A83D18B51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1BA17BB3-C9F5-4C0C-8175-4259CB72C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7A37990E-87E0-4825-A1B6-9BD9D14590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A54FAF01-6C13-4FEB-A125-1FCD0D0B5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149D07-BE79-4E78-BE5F-99377669AB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7004F686-8848-428F-B6CD-2FED003DF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A2DE18F-4E76-4984-8EE8-AEFC861762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713C92CE-83F7-43A0-BB26-3A2CA0218F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7021917-BFE1-4D01-B406-B67BAA4349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8418654D-A3C6-48B6-A89E-84A60F9F1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20CDF191-4FBB-42B1-99F5-8256FA4073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B54D306-B39C-44CB-B63C-652ED77775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D2CAE067-3739-4F22-A56A-023748513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2AD8C84E-7788-41D6-8E31-0AEFE65E77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F034B954-14F1-4AFE-AC37-CF159948C8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ACCCC6E3-9B5C-476F-9441-E77D6A21CA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E542264-DB64-4F02-ABC6-F7642717F8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42820DB-7EF7-4821-91B0-81831CBE8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EEE2E15-2A91-4160-B6A9-2DE674226C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F24E18D-E430-46F9-A820-F4F2B1882D8A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37F268-736F-4EA9-9321-5E6415ADA61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01E5CAE-8C79-4339-A315-8BED437D661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033CEEB-348D-499B-B853-2D9E0416AE1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E417CA0-F125-4DF2-94D8-9BDE857EB37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4ECC8CE-BEC2-4515-807D-EC965347148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889C252-2AE0-47A7-97B0-3538DD8F62A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317F03-B72E-4FA9-B03A-AFA2B6E399E6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D21570B-07C8-457C-A1BC-97A21F36BC4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6FE3C30-AFD4-4518-89AA-11BF92B7924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6809E4A-A5DA-446C-9B28-867A9B64DDF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3A97A5C-0AB2-4B6F-BEA9-BFDC14DBA82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2C0D209-CCAB-466A-A267-EBDEE89B38D7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88D3AD9-7DE4-43DD-A0AE-BDD8A99E326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38F2FE-94C6-4F1C-81D8-884631F0BDC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F6C7872-E0EE-4245-A257-440D787690C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BD9D253-3E88-4B53-A77F-DF24C790A0D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D221AA0-2008-4CC5-8EBB-DCAA6EB8E7D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08CCBC0-CB2F-4E02-BF2E-A804A5DD81F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8FBAAF2-2A78-4025-A4A2-6D7DDC80060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D6A088D-1FCE-4210-902C-DE3D966181C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DB64703-5660-473B-90C7-F40601D50D4C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8D8455B-5227-4D67-9266-99C97A4B289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52433B3-7C86-44A7-A303-CBC268F508D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C4AC09C-1DFB-4718-BB35-02D73231004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3D7003C-1FD2-47CD-9E96-EDD6F2BC74C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C705C84-ABCB-4143-B4E3-B0561749BC6C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C8B34F5-5ACB-43E4-A420-0A5C53F2299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1CB0F64-A127-4DB9-A233-DA0D09DBEF9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0478F76-3B87-42BE-B4AA-C33EDE42024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CABE25-8D0B-408E-B994-6B59B8C6454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61B7A00-951C-4A44-B22E-F963CA9E5FB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CD50163-5373-437A-86BE-8B1A163CBE4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EBA7B03-C56F-4E78-B1B2-31C2BC012D3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AC8F97C-D56D-4773-922C-0AE6703A9F5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872EAA2-6928-409A-81A7-9D82ADB7114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5ADCF68-B7B7-453B-A7A8-ACE09477509C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300F63E-F854-4C1B-BC9E-95C75FBF638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D1C7816-3B6E-4C5C-AD9C-E29BB83F227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653CB38-04BC-438D-86A0-1B862FFA9C9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5E7411-0FDA-406B-A045-944EB4954EAC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58D434D-CAE8-415F-823A-A355AE7EF2B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25EA721-DAEA-4F79-81D2-F612A9323A9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788F8E3-2B01-4130-9899-51A6231CB85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&lt;footer&gt;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8EDCB74-80C9-42E2-836D-D158AF9A4EF3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&lt;number&gt;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8A6F7E9-95C3-4599-9DED-C2210C0579D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B5E014F-B2A7-4C04-914C-900AD056140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BD9D962-C7AB-485C-B36C-2BF921E276A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92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Learning Green’s Functions – M2R Project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9280" cy="73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Polynomial Interpolation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Least Squares Regression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Vandermonde Matrices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Kronecker Product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and convergence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Very similar to the above method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occur in different locations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3"/>
          <p:cNvSpPr/>
          <p:nvPr/>
        </p:nvSpPr>
        <p:spPr>
          <a:xfrm>
            <a:off x="180360" y="640800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3640" cy="88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8120" cy="124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800" cy="187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9040" cy="160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5"/>
          <a:stretch/>
        </p:blipFill>
        <p:spPr>
          <a:xfrm>
            <a:off x="7743240" y="4114800"/>
            <a:ext cx="3000960" cy="13885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5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Finite Differences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Numerical solution to differential equations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Addition of a potential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Heat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Unforced heat equation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using Julia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0" name="PlaceHolder 4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3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2" name="Text Placeholder 15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Definition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3" name="Text Placeholder 16"/>
          <p:cNvSpPr/>
          <p:nvPr/>
        </p:nvSpPr>
        <p:spPr>
          <a:xfrm>
            <a:off x="180000" y="381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4" name="Text Placeholder 19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Fundamental solutions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to a specific right hand side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5" name="Text Placeholder 8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Integration of Dirac-delta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 of step functions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Fundamental properties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Rarely able to solve analytically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6" name="Text Placeholder 9"/>
          <p:cNvSpPr/>
          <p:nvPr/>
        </p:nvSpPr>
        <p:spPr>
          <a:xfrm>
            <a:off x="180000" y="525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Use in Quadrature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Text Placeholder 10"/>
          <p:cNvSpPr/>
          <p:nvPr/>
        </p:nvSpPr>
        <p:spPr>
          <a:xfrm>
            <a:off x="684000" y="558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Used to recover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Convolution of the Green’s function and the right hand         side over the domain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PlaceHolder 5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4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 - Poisson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0" name="Text Placeholder 11"/>
          <p:cNvSpPr/>
          <p:nvPr/>
        </p:nvSpPr>
        <p:spPr>
          <a:xfrm>
            <a:off x="180000" y="2340000"/>
            <a:ext cx="77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 of the Green’s Function for the Poisson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1" name="Text Placeholder 14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Fundamental solutions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to a specific right hand side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2" name="PlaceHolder 6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6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 - Visualisations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4" name="Text Placeholder 13"/>
          <p:cNvSpPr/>
          <p:nvPr/>
        </p:nvSpPr>
        <p:spPr>
          <a:xfrm>
            <a:off x="180000" y="2340000"/>
            <a:ext cx="77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Several Images of Green’s Functions will go here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5504400" y="2736720"/>
            <a:ext cx="1269360" cy="168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6" name="PlaceHolder 7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740</TotalTime>
  <Application>LibreOffice/25.2.1.2$Windows_X86_64 LibreOffice_project/d3abf4aee5fd705e4a92bba33a32f40bc4e56f49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2025-06-16T14:33:06Z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