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ppt/slideLayouts/slideLayout32.xml" ContentType="application/vnd.openxmlformats-officedocument.presentationml.slideLayout+xml"/>
  <Override PartName="/ppt/theme/theme32.xml" ContentType="application/vnd.openxmlformats-officedocument.theme+xml"/>
  <Override PartName="/ppt/slideLayouts/slideLayout33.xml" ContentType="application/vnd.openxmlformats-officedocument.presentationml.slideLayout+xml"/>
  <Override PartName="/ppt/theme/theme33.xml" ContentType="application/vnd.openxmlformats-officedocument.theme+xml"/>
  <Override PartName="/ppt/slideLayouts/slideLayout34.xml" ContentType="application/vnd.openxmlformats-officedocument.presentationml.slideLayout+xml"/>
  <Override PartName="/ppt/theme/theme34.xml" ContentType="application/vnd.openxmlformats-officedocument.theme+xml"/>
  <Override PartName="/ppt/slideLayouts/slideLayout35.xml" ContentType="application/vnd.openxmlformats-officedocument.presentationml.slideLayout+xml"/>
  <Override PartName="/ppt/theme/theme35.xml" ContentType="application/vnd.openxmlformats-officedocument.theme+xml"/>
  <Override PartName="/ppt/slideLayouts/slideLayout36.xml" ContentType="application/vnd.openxmlformats-officedocument.presentationml.slideLayout+xml"/>
  <Override PartName="/ppt/theme/theme36.xml" ContentType="application/vnd.openxmlformats-officedocument.theme+xml"/>
  <Override PartName="/ppt/slideLayouts/slideLayout37.xml" ContentType="application/vnd.openxmlformats-officedocument.presentationml.slideLayout+xml"/>
  <Override PartName="/ppt/theme/theme37.xml" ContentType="application/vnd.openxmlformats-officedocument.theme+xml"/>
  <Override PartName="/ppt/slideLayouts/slideLayout38.xml" ContentType="application/vnd.openxmlformats-officedocument.presentationml.slideLayout+xml"/>
  <Override PartName="/ppt/theme/theme38.xml" ContentType="application/vnd.openxmlformats-officedocument.theme+xml"/>
  <Override PartName="/ppt/slideLayouts/slideLayout39.xml" ContentType="application/vnd.openxmlformats-officedocument.presentationml.slideLayout+xml"/>
  <Override PartName="/ppt/theme/theme39.xml" ContentType="application/vnd.openxmlformats-officedocument.theme+xml"/>
  <Override PartName="/ppt/slideLayouts/slideLayout40.xml" ContentType="application/vnd.openxmlformats-officedocument.presentationml.slideLayout+xml"/>
  <Override PartName="/ppt/theme/theme40.xml" ContentType="application/vnd.openxmlformats-officedocument.theme+xml"/>
  <Override PartName="/ppt/slideLayouts/slideLayout41.xml" ContentType="application/vnd.openxmlformats-officedocument.presentationml.slideLayout+xml"/>
  <Override PartName="/ppt/theme/theme41.xml" ContentType="application/vnd.openxmlformats-officedocument.theme+xml"/>
  <Override PartName="/ppt/slideLayouts/slideLayout42.xml" ContentType="application/vnd.openxmlformats-officedocument.presentationml.slideLayout+xml"/>
  <Override PartName="/ppt/theme/theme42.xml" ContentType="application/vnd.openxmlformats-officedocument.theme+xml"/>
  <Override PartName="/ppt/slideLayouts/slideLayout43.xml" ContentType="application/vnd.openxmlformats-officedocument.presentationml.slideLayout+xml"/>
  <Override PartName="/ppt/theme/theme43.xml" ContentType="application/vnd.openxmlformats-officedocument.theme+xml"/>
  <Override PartName="/ppt/slideLayouts/slideLayout44.xml" ContentType="application/vnd.openxmlformats-officedocument.presentationml.slideLayout+xml"/>
  <Override PartName="/ppt/theme/theme44.xml" ContentType="application/vnd.openxmlformats-officedocument.theme+xml"/>
  <Override PartName="/ppt/slideLayouts/slideLayout45.xml" ContentType="application/vnd.openxmlformats-officedocument.presentationml.slideLayout+xml"/>
  <Override PartName="/ppt/theme/theme45.xml" ContentType="application/vnd.openxmlformats-officedocument.theme+xml"/>
  <Override PartName="/ppt/slideLayouts/slideLayout46.xml" ContentType="application/vnd.openxmlformats-officedocument.presentationml.slideLayout+xml"/>
  <Override PartName="/ppt/theme/theme46.xml" ContentType="application/vnd.openxmlformats-officedocument.theme+xml"/>
  <Override PartName="/ppt/slideLayouts/slideLayout47.xml" ContentType="application/vnd.openxmlformats-officedocument.presentationml.slideLayout+xml"/>
  <Override PartName="/ppt/theme/theme47.xml" ContentType="application/vnd.openxmlformats-officedocument.theme+xml"/>
  <Override PartName="/ppt/slideLayouts/slideLayout48.xml" ContentType="application/vnd.openxmlformats-officedocument.presentationml.slideLayout+xml"/>
  <Override PartName="/ppt/theme/theme48.xml" ContentType="application/vnd.openxmlformats-officedocument.theme+xml"/>
  <Override PartName="/ppt/slideLayouts/slideLayout49.xml" ContentType="application/vnd.openxmlformats-officedocument.presentationml.slideLayout+xml"/>
  <Override PartName="/ppt/theme/theme49.xml" ContentType="application/vnd.openxmlformats-officedocument.theme+xml"/>
  <Override PartName="/ppt/slideLayouts/slideLayout50.xml" ContentType="application/vnd.openxmlformats-officedocument.presentationml.slideLayout+xml"/>
  <Override PartName="/ppt/theme/theme50.xml" ContentType="application/vnd.openxmlformats-officedocument.theme+xml"/>
  <Override PartName="/ppt/slideLayouts/slideLayout51.xml" ContentType="application/vnd.openxmlformats-officedocument.presentationml.slideLayout+xml"/>
  <Override PartName="/ppt/theme/theme51.xml" ContentType="application/vnd.openxmlformats-officedocument.theme+xml"/>
  <Override PartName="/ppt/slideLayouts/slideLayout52.xml" ContentType="application/vnd.openxmlformats-officedocument.presentationml.slideLayout+xml"/>
  <Override PartName="/ppt/theme/theme52.xml" ContentType="application/vnd.openxmlformats-officedocument.theme+xml"/>
  <Override PartName="/ppt/slideLayouts/slideLayout53.xml" ContentType="application/vnd.openxmlformats-officedocument.presentationml.slideLayout+xml"/>
  <Override PartName="/ppt/theme/theme53.xml" ContentType="application/vnd.openxmlformats-officedocument.theme+xml"/>
  <Override PartName="/ppt/slideLayouts/slideLayout54.xml" ContentType="application/vnd.openxmlformats-officedocument.presentationml.slideLayout+xml"/>
  <Override PartName="/ppt/theme/theme54.xml" ContentType="application/vnd.openxmlformats-officedocument.theme+xml"/>
  <Override PartName="/ppt/slideLayouts/slideLayout55.xml" ContentType="application/vnd.openxmlformats-officedocument.presentationml.slideLayout+xml"/>
  <Override PartName="/ppt/theme/theme55.xml" ContentType="application/vnd.openxmlformats-officedocument.theme+xml"/>
  <Override PartName="/ppt/slideLayouts/slideLayout56.xml" ContentType="application/vnd.openxmlformats-officedocument.presentationml.slideLayout+xml"/>
  <Override PartName="/ppt/theme/theme56.xml" ContentType="application/vnd.openxmlformats-officedocument.theme+xml"/>
  <Override PartName="/ppt/slideLayouts/slideLayout57.xml" ContentType="application/vnd.openxmlformats-officedocument.presentationml.slideLayout+xml"/>
  <Override PartName="/ppt/theme/theme57.xml" ContentType="application/vnd.openxmlformats-officedocument.theme+xml"/>
  <Override PartName="/ppt/slideLayouts/slideLayout58.xml" ContentType="application/vnd.openxmlformats-officedocument.presentationml.slideLayout+xml"/>
  <Override PartName="/ppt/theme/theme58.xml" ContentType="application/vnd.openxmlformats-officedocument.theme+xml"/>
  <Override PartName="/ppt/slideLayouts/slideLayout59.xml" ContentType="application/vnd.openxmlformats-officedocument.presentationml.slideLayout+xml"/>
  <Override PartName="/ppt/theme/theme59.xml" ContentType="application/vnd.openxmlformats-officedocument.theme+xml"/>
  <Override PartName="/ppt/slideLayouts/slideLayout60.xml" ContentType="application/vnd.openxmlformats-officedocument.presentationml.slideLayout+xml"/>
  <Override PartName="/ppt/theme/theme60.xml" ContentType="application/vnd.openxmlformats-officedocument.theme+xml"/>
  <Override PartName="/ppt/slideLayouts/slideLayout61.xml" ContentType="application/vnd.openxmlformats-officedocument.presentationml.slideLayout+xml"/>
  <Override PartName="/ppt/theme/theme61.xml" ContentType="application/vnd.openxmlformats-officedocument.theme+xml"/>
  <Override PartName="/ppt/slideLayouts/slideLayout62.xml" ContentType="application/vnd.openxmlformats-officedocument.presentationml.slideLayout+xml"/>
  <Override PartName="/ppt/theme/theme62.xml" ContentType="application/vnd.openxmlformats-officedocument.theme+xml"/>
  <Override PartName="/ppt/slideLayouts/slideLayout63.xml" ContentType="application/vnd.openxmlformats-officedocument.presentationml.slideLayout+xml"/>
  <Override PartName="/ppt/theme/theme63.xml" ContentType="application/vnd.openxmlformats-officedocument.theme+xml"/>
  <Override PartName="/ppt/slideLayouts/slideLayout64.xml" ContentType="application/vnd.openxmlformats-officedocument.presentationml.slideLayout+xml"/>
  <Override PartName="/ppt/theme/theme6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  <p:sldMasterId id="2147483718" r:id="rId36"/>
    <p:sldMasterId id="2147483720" r:id="rId37"/>
    <p:sldMasterId id="2147483722" r:id="rId38"/>
    <p:sldMasterId id="2147483724" r:id="rId39"/>
    <p:sldMasterId id="2147483726" r:id="rId40"/>
    <p:sldMasterId id="2147483728" r:id="rId41"/>
    <p:sldMasterId id="2147483730" r:id="rId42"/>
    <p:sldMasterId id="2147483732" r:id="rId43"/>
    <p:sldMasterId id="2147483734" r:id="rId44"/>
    <p:sldMasterId id="2147483736" r:id="rId45"/>
    <p:sldMasterId id="2147483738" r:id="rId46"/>
    <p:sldMasterId id="2147483740" r:id="rId47"/>
    <p:sldMasterId id="2147483742" r:id="rId48"/>
    <p:sldMasterId id="2147483744" r:id="rId49"/>
    <p:sldMasterId id="2147483746" r:id="rId50"/>
    <p:sldMasterId id="2147483748" r:id="rId51"/>
    <p:sldMasterId id="2147483750" r:id="rId52"/>
    <p:sldMasterId id="2147483752" r:id="rId53"/>
    <p:sldMasterId id="2147483754" r:id="rId54"/>
    <p:sldMasterId id="2147483756" r:id="rId55"/>
    <p:sldMasterId id="2147483758" r:id="rId56"/>
    <p:sldMasterId id="2147483760" r:id="rId57"/>
    <p:sldMasterId id="2147483762" r:id="rId58"/>
    <p:sldMasterId id="2147483764" r:id="rId59"/>
    <p:sldMasterId id="2147483766" r:id="rId60"/>
    <p:sldMasterId id="2147483768" r:id="rId61"/>
    <p:sldMasterId id="2147483770" r:id="rId62"/>
    <p:sldMasterId id="2147483772" r:id="rId63"/>
    <p:sldMasterId id="2147483774" r:id="rId64"/>
    <p:sldMasterId id="2147483776" r:id="rId65"/>
  </p:sldMasterIdLst>
  <p:sldIdLst>
    <p:sldId id="256" r:id="rId66"/>
    <p:sldId id="257" r:id="rId67"/>
    <p:sldId id="258" r:id="rId68"/>
    <p:sldId id="259" r:id="rId69"/>
    <p:sldId id="260" r:id="rId70"/>
    <p:sldId id="298" r:id="rId71"/>
    <p:sldId id="299" r:id="rId72"/>
    <p:sldId id="300" r:id="rId73"/>
    <p:sldId id="301" r:id="rId74"/>
    <p:sldId id="302" r:id="rId7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94"/>
  </p:normalViewPr>
  <p:slideViewPr>
    <p:cSldViewPr snapToGrid="0">
      <p:cViewPr varScale="1">
        <p:scale>
          <a:sx n="121" d="100"/>
          <a:sy n="121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Master" Target="slideMasters/slideMaster63.xml"/><Relationship Id="rId68" Type="http://schemas.openxmlformats.org/officeDocument/2006/relationships/slide" Target="slides/slide3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Master" Target="slideMasters/slideMaster53.xml"/><Relationship Id="rId58" Type="http://schemas.openxmlformats.org/officeDocument/2006/relationships/slideMaster" Target="slideMasters/slideMaster58.xml"/><Relationship Id="rId66" Type="http://schemas.openxmlformats.org/officeDocument/2006/relationships/slide" Target="slides/slide1.xml"/><Relationship Id="rId74" Type="http://schemas.openxmlformats.org/officeDocument/2006/relationships/slide" Target="slides/slide9.xml"/><Relationship Id="rId79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Master" Target="slideMasters/slideMaster61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Master" Target="slideMasters/slideMaster56.xml"/><Relationship Id="rId64" Type="http://schemas.openxmlformats.org/officeDocument/2006/relationships/slideMaster" Target="slideMasters/slideMaster64.xml"/><Relationship Id="rId69" Type="http://schemas.openxmlformats.org/officeDocument/2006/relationships/slide" Target="slides/slide4.xml"/><Relationship Id="rId77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72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Master" Target="slideMasters/slideMaster59.xml"/><Relationship Id="rId67" Type="http://schemas.openxmlformats.org/officeDocument/2006/relationships/slide" Target="slides/slide2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Master" Target="slideMasters/slideMaster54.xml"/><Relationship Id="rId62" Type="http://schemas.openxmlformats.org/officeDocument/2006/relationships/slideMaster" Target="slideMasters/slideMaster62.xml"/><Relationship Id="rId70" Type="http://schemas.openxmlformats.org/officeDocument/2006/relationships/slide" Target="slides/slide5.xml"/><Relationship Id="rId75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Master" Target="slideMasters/slideMaster5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Master" Target="slideMasters/slideMaster60.xml"/><Relationship Id="rId65" Type="http://schemas.openxmlformats.org/officeDocument/2006/relationships/slideMaster" Target="slideMasters/slideMaster65.xml"/><Relationship Id="rId73" Type="http://schemas.openxmlformats.org/officeDocument/2006/relationships/slide" Target="slides/slide8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Master" Target="slideMasters/slideMaster50.xml"/><Relationship Id="rId55" Type="http://schemas.openxmlformats.org/officeDocument/2006/relationships/slideMaster" Target="slideMasters/slideMaster55.xml"/><Relationship Id="rId76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A33C1057-CEA1-4C40-9C57-FFDE393862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ABE10360-7499-4FFB-BAF3-58B54CE6568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09A3BF0-3D18-446E-8550-2A31C62A89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869B96C-74A8-4F35-8CE3-3598AFBA755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0AEF88B4-CDCA-43F2-B312-B66C8621D9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D9057600-AC14-4A2B-8A95-AE0571B546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823EF51B-9085-41C5-9101-B6C4A8E9BB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41B5E87C-368D-4E94-B27F-3853F3AA36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6E7115AF-8AB8-4B17-A66B-8BFCBC36A1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ECF1ABF-F48B-4AB6-9045-89F0F0B61B1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B4D27914-634E-482B-89A4-9EAA082B2B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9A6E2C51-99DB-4199-B36A-2418D82858E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19E3E24C-695C-445C-82A1-109770EB70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E998C531-4659-48CD-88CE-1B9D18408B8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1BD894C6-DC29-46CD-90E1-7F70C49FF3D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5BEC4A8F-5FF4-4E6C-A15E-B251928533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7C85F5F6-1376-47C1-A75B-7ED6401245C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lstStyle/>
          <a:p>
            <a:fld id="{18247969-334E-4083-8F34-9DA0D56038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lstStyle/>
          <a:p>
            <a:fld id="{DE13DA6B-2A3C-4AE8-BC93-537663A1EB3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40C8876-9A84-4C3F-8D78-982DEB956D5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lstStyle/>
          <a:p>
            <a:fld id="{D9F6B4B5-EFEF-4591-A5F2-F72D18B749E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lstStyle/>
          <a:p>
            <a:fld id="{C40C1353-C660-40B3-813F-A04A546DBD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lstStyle/>
          <a:p>
            <a:fld id="{778B29DC-9A75-419A-9C41-AAEA00523F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lstStyle/>
          <a:p>
            <a:fld id="{E295A633-A1B1-4A1B-A105-6F79C98A59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lstStyle/>
          <a:p>
            <a:fld id="{729017A6-3C15-4381-8E3B-4CF6D0BFFA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lstStyle/>
          <a:p>
            <a:fld id="{C0FBFF88-40C4-44D3-A2B7-944659866AD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lstStyle/>
          <a:p>
            <a:fld id="{9631658B-ED67-47F8-BA54-DD3AC1A21DF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lstStyle/>
          <a:p>
            <a:fld id="{0B487551-9009-43A9-9580-8FCF4743AFD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lstStyle/>
          <a:p>
            <a:fld id="{9F3E07B0-B2FE-4962-AF07-C0E33954711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C277629-5988-4C05-9F0A-BF890392CB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lstStyle/>
          <a:p>
            <a:fld id="{E1CD870E-E3FA-4AFF-845C-95B2271072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lstStyle/>
          <a:p>
            <a:fld id="{4C7C6453-3C08-407B-B5A6-0B3A3C66F5F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lstStyle/>
          <a:p>
            <a:fld id="{4F22C909-5242-40E0-B4A0-EC850449D9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51DD93C-7D70-499A-AE6D-B07FAEDB156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lstStyle/>
          <a:p>
            <a:fld id="{2DF49C98-59DF-4F88-8B00-FF19176A8C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lstStyle/>
          <a:p>
            <a:fld id="{F5901265-5EA4-408F-B6E1-786BBE924A4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lstStyle/>
          <a:p>
            <a:fld id="{DC855A42-5F1A-4868-AF01-08ED56D46E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lstStyle/>
          <a:p>
            <a:fld id="{84094F5F-BED5-4490-B202-C9054FB022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lstStyle/>
          <a:p>
            <a:fld id="{0520DD6F-3F0E-4530-B382-B2E21A9B0B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lstStyle/>
          <a:p>
            <a:fld id="{E9CA0F88-30BD-4E1F-92D5-F8F439AE8D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7B0C1AD-834F-4284-ADD9-2AE8B1B453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lstStyle/>
          <a:p>
            <a:fld id="{107E8022-4597-457E-9EF5-DB4262D23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lstStyle/>
          <a:p>
            <a:fld id="{685801BF-7323-47AC-BB41-E6BFD4AA6B2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lstStyle/>
          <a:p>
            <a:fld id="{05816F2C-4AA1-4588-B33C-11E5B0E0C3D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lstStyle/>
          <a:p>
            <a:fld id="{930DF562-8229-4B37-92AD-BAF06D35897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accent3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62158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87E7478-2702-4F5B-9E72-B2FC06DFC3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1F03A4B-A9B6-4E0D-961B-4C1BBCE6F38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5429597F-BA75-4D5B-9FF3-4AD4D9DEB18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2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3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4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5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6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37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38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0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1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42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43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44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45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8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0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1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52.xml"/></Relationships>
</file>

<file path=ppt/slideMasters/_rels/slideMaster53.xml.rels><?xml version="1.0" encoding="UTF-8" standalone="yes"?>
<Relationships xmlns="http://schemas.openxmlformats.org/package/2006/relationships"><Relationship Id="rId2" Type="http://schemas.openxmlformats.org/officeDocument/2006/relationships/theme" Target="../theme/theme53.xml"/><Relationship Id="rId1" Type="http://schemas.openxmlformats.org/officeDocument/2006/relationships/slideLayout" Target="../slideLayouts/slideLayout53.xml"/></Relationships>
</file>

<file path=ppt/slideMasters/_rels/slideMaster54.xml.rels><?xml version="1.0" encoding="UTF-8" standalone="yes"?>
<Relationships xmlns="http://schemas.openxmlformats.org/package/2006/relationships"><Relationship Id="rId2" Type="http://schemas.openxmlformats.org/officeDocument/2006/relationships/theme" Target="../theme/theme54.xml"/><Relationship Id="rId1" Type="http://schemas.openxmlformats.org/officeDocument/2006/relationships/slideLayout" Target="../slideLayouts/slideLayout54.xml"/></Relationships>
</file>

<file path=ppt/slideMasters/_rels/slideMaster5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5.xml"/><Relationship Id="rId1" Type="http://schemas.openxmlformats.org/officeDocument/2006/relationships/slideLayout" Target="../slideLayouts/slideLayout55.xml"/></Relationships>
</file>

<file path=ppt/slideMasters/_rels/slideMaster56.xml.rels><?xml version="1.0" encoding="UTF-8" standalone="yes"?>
<Relationships xmlns="http://schemas.openxmlformats.org/package/2006/relationships"><Relationship Id="rId2" Type="http://schemas.openxmlformats.org/officeDocument/2006/relationships/theme" Target="../theme/theme56.xml"/><Relationship Id="rId1" Type="http://schemas.openxmlformats.org/officeDocument/2006/relationships/slideLayout" Target="../slideLayouts/slideLayout56.xml"/></Relationships>
</file>

<file path=ppt/slideMasters/_rels/slideMaster57.xml.rels><?xml version="1.0" encoding="UTF-8" standalone="yes"?>
<Relationships xmlns="http://schemas.openxmlformats.org/package/2006/relationships"><Relationship Id="rId2" Type="http://schemas.openxmlformats.org/officeDocument/2006/relationships/theme" Target="../theme/theme57.xml"/><Relationship Id="rId1" Type="http://schemas.openxmlformats.org/officeDocument/2006/relationships/slideLayout" Target="../slideLayouts/slideLayout57.xml"/></Relationships>
</file>

<file path=ppt/slideMasters/_rels/slideMaster58.xml.rels><?xml version="1.0" encoding="UTF-8" standalone="yes"?>
<Relationships xmlns="http://schemas.openxmlformats.org/package/2006/relationships"><Relationship Id="rId2" Type="http://schemas.openxmlformats.org/officeDocument/2006/relationships/theme" Target="../theme/theme58.xml"/><Relationship Id="rId1" Type="http://schemas.openxmlformats.org/officeDocument/2006/relationships/slideLayout" Target="../slideLayouts/slideLayout58.xml"/></Relationships>
</file>

<file path=ppt/slideMasters/_rels/slideMaster59.xml.rels><?xml version="1.0" encoding="UTF-8" standalone="yes"?>
<Relationships xmlns="http://schemas.openxmlformats.org/package/2006/relationships"><Relationship Id="rId2" Type="http://schemas.openxmlformats.org/officeDocument/2006/relationships/theme" Target="../theme/theme59.xml"/><Relationship Id="rId1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60.xml.rels><?xml version="1.0" encoding="UTF-8" standalone="yes"?>
<Relationships xmlns="http://schemas.openxmlformats.org/package/2006/relationships"><Relationship Id="rId2" Type="http://schemas.openxmlformats.org/officeDocument/2006/relationships/theme" Target="../theme/theme60.xml"/><Relationship Id="rId1" Type="http://schemas.openxmlformats.org/officeDocument/2006/relationships/slideLayout" Target="../slideLayouts/slideLayout60.xml"/></Relationships>
</file>

<file path=ppt/slideMasters/_rels/slideMaster61.xml.rels><?xml version="1.0" encoding="UTF-8" standalone="yes"?>
<Relationships xmlns="http://schemas.openxmlformats.org/package/2006/relationships"><Relationship Id="rId2" Type="http://schemas.openxmlformats.org/officeDocument/2006/relationships/theme" Target="../theme/theme61.xml"/><Relationship Id="rId1" Type="http://schemas.openxmlformats.org/officeDocument/2006/relationships/slideLayout" Target="../slideLayouts/slideLayout61.xml"/></Relationships>
</file>

<file path=ppt/slideMasters/_rels/slideMaster62.xml.rels><?xml version="1.0" encoding="UTF-8" standalone="yes"?>
<Relationships xmlns="http://schemas.openxmlformats.org/package/2006/relationships"><Relationship Id="rId2" Type="http://schemas.openxmlformats.org/officeDocument/2006/relationships/theme" Target="../theme/theme62.xml"/><Relationship Id="rId1" Type="http://schemas.openxmlformats.org/officeDocument/2006/relationships/slideLayout" Target="../slideLayouts/slideLayout62.xml"/></Relationships>
</file>

<file path=ppt/slideMasters/_rels/slideMaster63.xml.rels><?xml version="1.0" encoding="UTF-8" standalone="yes"?>
<Relationships xmlns="http://schemas.openxmlformats.org/package/2006/relationships"><Relationship Id="rId2" Type="http://schemas.openxmlformats.org/officeDocument/2006/relationships/theme" Target="../theme/theme63.xml"/><Relationship Id="rId1" Type="http://schemas.openxmlformats.org/officeDocument/2006/relationships/slideLayout" Target="../slideLayouts/slideLayout63.xml"/></Relationships>
</file>

<file path=ppt/slideMasters/_rels/slideMaster64.xml.rels><?xml version="1.0" encoding="UTF-8" standalone="yes"?>
<Relationships xmlns="http://schemas.openxmlformats.org/package/2006/relationships"><Relationship Id="rId2" Type="http://schemas.openxmlformats.org/officeDocument/2006/relationships/theme" Target="../theme/theme64.xml"/><Relationship Id="rId1" Type="http://schemas.openxmlformats.org/officeDocument/2006/relationships/slideLayout" Target="../slideLayouts/slideLayout64.xml"/></Relationships>
</file>

<file path=ppt/slideMasters/_rels/slideMaster65.xml.rels><?xml version="1.0" encoding="UTF-8" standalone="yes"?>
<Relationships xmlns="http://schemas.openxmlformats.org/package/2006/relationships"><Relationship Id="rId3" Type="http://schemas.openxmlformats.org/officeDocument/2006/relationships/theme" Target="../theme/theme65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F42A45E-C4C4-4509-8C99-E5E61BF86E63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A20732C-05C4-428A-93E5-9F26DD9E043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05A4366-9369-4F0A-8CAF-8367B9CB6ACA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128EA9B-D4EB-43BC-ABED-1ADACCAD54D2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41D5909-3166-40BB-A56E-F7A6B19DE747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FA0955C2-06FB-4EF9-9FF6-E927793485E6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59ED6CF-228F-4091-8CF0-0F5435EA513D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5A5874F-5F5A-4887-8050-20A969E2DCEA}" type="slidenum">
              <a:rPr lang="en-GB" sz="850" b="1" u="none" strike="noStrike">
                <a:solidFill>
                  <a:schemeClr val="l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B7A6238-3D24-44BE-BBC9-F8BE2AF2EDFE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7D0ACB0-3F9B-49BC-A8DC-C1BB417A5061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91602B4-35E2-4F03-AC43-109DDE563C74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BF7A1565-8696-4F60-BE43-16B7C1F87104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30100C3-B7FD-49C8-9C6D-FCFC62CCBD37}" type="slidenum">
              <a:rPr lang="en-GB" sz="850" b="1" u="none" strike="noStrike">
                <a:solidFill>
                  <a:schemeClr val="l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D30F280-5BF7-48E9-8713-95CBF790F87E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0F1544D-C40A-4E7A-ADD2-750F8505A822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EAD1676C-2D81-453F-A0EF-0CA3064BB26D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6105055-A051-4A39-AD2A-B63D9F3283D9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A22939C-480C-4AD5-812D-AFB198A2FFC6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F2C91B5-767A-4151-815A-E4694AFB82CA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8E0F7B5-AFE6-437F-BFDE-482DAD596F4A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4A99BAE-D92E-42B8-9630-A2A10FCE4A9D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831E6B9-EEEA-47C8-9B2C-6C1806666421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60AAF8E-0C72-49B5-8401-E4B6898AC8C3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06BA8500-C421-45B1-9963-DF9D87954590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B5BC647-AE6C-4E10-AB3A-3DBD4171956E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21E09D8-BDB4-447A-88F5-759B0DAA3976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9A52A70-200B-48A1-BE7D-CFD7F2F2FE4C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9DEABE9C-12F6-4BEF-9D49-12768C772059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7DA2206-4F1B-4F02-8587-41011DD83CB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F165839-0674-4612-84EC-72769B4A8E7E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85319DA-5FCF-4135-AD08-1158181F6118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CB8B0FD-AFD4-48C4-A09B-F2F5C7E6237C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C972528-CBDD-4148-B4B5-5BCCA075DA73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623644C-ACAD-43E1-A3F0-2A75EE2F8549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CB88A843-1088-4BFA-A9C0-77393C2FF216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A42783C1-3854-499B-A875-35610CD91F8C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9DE97DC-404C-4137-A040-89F4E95E3CCC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F93AFB94-1F3A-4B09-977F-B6BECAA58565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12B17EE9-492B-45B5-AE0D-0F6CBCC25D6D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3D34D113-1686-420F-B621-35BA0C72F4E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5512166F-BBAC-4B26-9E08-2F96E772750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DED3F9AF-9DA9-477B-A6DB-12EC4FF74503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78648D2D-30FC-4EDC-A84C-462EA5562A88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86EFCECF-B931-4441-A841-43C40F7AB2F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626A61F3-86C7-4F32-BB4E-925E69BF465D}" type="slidenum">
              <a:rPr lang="en-GB" sz="850" b="1" u="none" strike="noStrike">
                <a:solidFill>
                  <a:schemeClr val="l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cxn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numCol="1" spcCol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900" b="0" u="none" strike="noStrik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05D798D-058D-4EF7-9109-9C85516B2B21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7054B525-A8EB-4F14-ABD5-90EFC25A97AA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85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lang="en-GB" sz="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GB" sz="850" b="0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850" b="0" u="none" strike="noStrik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GB" sz="850" b="1" u="none" strike="noStrik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fld id="{4A638123-E886-47B3-A2B5-03A36B213A0F}" type="slidenum">
              <a:rPr lang="en-GB" sz="850" b="1" u="none" strike="noStrike">
                <a:solidFill>
                  <a:schemeClr val="accent1"/>
                </a:solidFill>
                <a:uFillTx/>
                <a:latin typeface="Imperial Sans Text"/>
              </a:rPr>
              <a:t>‹#›</a:t>
            </a:fld>
            <a:endParaRPr lang="en-GB" sz="85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6858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540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lang="en-GB" sz="5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685800">
              <a:lnSpc>
                <a:spcPct val="105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ED07-9DBF-6BCD-116B-99B21351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7" y="1040464"/>
            <a:ext cx="11541025" cy="3780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B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ADC7-C18E-CB51-10BB-2F3588F3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17/06/2025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900AB-CBBA-BD8C-972A-E164F5B9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10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EF1DAC-2957-A2FD-8C65-C28E4D742E1B}"/>
                  </a:ext>
                </a:extLst>
              </p:cNvPr>
              <p:cNvSpPr txBox="1"/>
              <p:nvPr/>
            </p:nvSpPr>
            <p:spPr>
              <a:xfrm>
                <a:off x="3267985" y="1727765"/>
                <a:ext cx="6097464" cy="635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EF1DAC-2957-A2FD-8C65-C28E4D742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85" y="1727765"/>
                <a:ext cx="6097464" cy="635623"/>
              </a:xfrm>
              <a:prstGeom prst="rect">
                <a:avLst/>
              </a:prstGeom>
              <a:blipFill>
                <a:blip r:embed="rId2"/>
                <a:stretch>
                  <a:fillRect t="-146154" b="-2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1212DE-3650-490C-5FCA-32FAAF72BFA9}"/>
                  </a:ext>
                </a:extLst>
              </p:cNvPr>
              <p:cNvSpPr txBox="1"/>
              <p:nvPr/>
            </p:nvSpPr>
            <p:spPr>
              <a:xfrm>
                <a:off x="3267985" y="3227259"/>
                <a:ext cx="6097464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1212DE-3650-490C-5FCA-32FAAF72B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85" y="3227259"/>
                <a:ext cx="6097464" cy="715260"/>
              </a:xfrm>
              <a:prstGeom prst="rect">
                <a:avLst/>
              </a:prstGeom>
              <a:blipFill>
                <a:blip r:embed="rId3"/>
                <a:stretch>
                  <a:fillRect l="-14761" t="-148276" b="-2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EF457-61FC-9350-D143-DF9B10C816A9}"/>
                  </a:ext>
                </a:extLst>
              </p:cNvPr>
              <p:cNvSpPr txBox="1"/>
              <p:nvPr/>
            </p:nvSpPr>
            <p:spPr>
              <a:xfrm>
                <a:off x="3267985" y="4492034"/>
                <a:ext cx="6097464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nary>
                        <m:naryPr>
                          <m:limLoc m:val="subSup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6EF457-61FC-9350-D143-DF9B10C81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85" y="4492034"/>
                <a:ext cx="6097464" cy="715260"/>
              </a:xfrm>
              <a:prstGeom prst="rect">
                <a:avLst/>
              </a:prstGeom>
              <a:blipFill>
                <a:blip r:embed="rId4"/>
                <a:stretch>
                  <a:fillRect l="-2911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FA2D2-F75B-E286-4A8D-0EF931429C7B}"/>
                  </a:ext>
                </a:extLst>
              </p:cNvPr>
              <p:cNvSpPr txBox="1"/>
              <p:nvPr/>
            </p:nvSpPr>
            <p:spPr>
              <a:xfrm>
                <a:off x="3108740" y="5602847"/>
                <a:ext cx="6097464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0FA2D2-F75B-E286-4A8D-0EF931429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740" y="5602847"/>
                <a:ext cx="6097464" cy="715260"/>
              </a:xfrm>
              <a:prstGeom prst="rect">
                <a:avLst/>
              </a:prstGeom>
              <a:blipFill>
                <a:blip r:embed="rId5"/>
                <a:stretch>
                  <a:fillRect t="-152632" b="-2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46779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GB" sz="400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lang="en-GB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Polynomial Interpolation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Least Squares Regression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Vandermonde Matrices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Kronecker Product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Errors and convergence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Very similar to the above method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Errors occur in different locations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Simpler to implement using Julia but less versatile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Picture 368"/>
          <p:cNvPicPr/>
          <p:nvPr/>
        </p:nvPicPr>
        <p:blipFill>
          <a:blip r:embed="rId2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Picture 369"/>
          <p:cNvPicPr/>
          <p:nvPr/>
        </p:nvPicPr>
        <p:blipFill>
          <a:blip r:embed="rId3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Picture 370"/>
          <p:cNvPicPr/>
          <p:nvPr/>
        </p:nvPicPr>
        <p:blipFill>
          <a:blip r:embed="rId4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Picture 371"/>
          <p:cNvPicPr/>
          <p:nvPr/>
        </p:nvPicPr>
        <p:blipFill>
          <a:blip r:embed="rId5"/>
          <a:srcRect t="9731"/>
          <a:stretch/>
        </p:blipFill>
        <p:spPr>
          <a:xfrm>
            <a:off x="4425120" y="3960360"/>
            <a:ext cx="2197080" cy="221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Picture 372"/>
          <p:cNvPicPr/>
          <p:nvPr/>
        </p:nvPicPr>
        <p:blipFill>
          <a:blip r:embed="rId6"/>
          <a:stretch/>
        </p:blipFill>
        <p:spPr>
          <a:xfrm>
            <a:off x="6792840" y="4056480"/>
            <a:ext cx="4820760" cy="22298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Picture 373"/>
          <p:cNvPicPr/>
          <p:nvPr/>
        </p:nvPicPr>
        <p:blipFill>
          <a:blip r:embed="rId2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GB" sz="400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lang="en-GB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Finite Differences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Numerical solution to differential equations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Addition of a potential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Boundary conditions for </a:t>
            </a:r>
            <a:r>
              <a:rPr lang="en-US" sz="12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 = cos(x</a:t>
            </a:r>
            <a:r>
              <a:rPr lang="en-US" sz="1200" b="0" i="1" u="none" strike="noStrik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lang="en-US" sz="12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Heat Equation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Unforced heat equation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Two variable heat equation (</a:t>
            </a:r>
            <a:r>
              <a:rPr lang="en-US" sz="12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lang="en-US" sz="12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Vectorise the sampled solution matrix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Solution using Julia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Picture 379"/>
          <p:cNvPicPr/>
          <p:nvPr/>
        </p:nvPicPr>
        <p:blipFill>
          <a:blip r:embed="rId3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Picture 380"/>
          <p:cNvPicPr/>
          <p:nvPr/>
        </p:nvPicPr>
        <p:blipFill>
          <a:blip r:embed="rId4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Picture 381"/>
          <p:cNvPicPr/>
          <p:nvPr/>
        </p:nvPicPr>
        <p:blipFill>
          <a:blip r:embed="rId5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Picture 382"/>
          <p:cNvPicPr/>
          <p:nvPr/>
        </p:nvPicPr>
        <p:blipFill>
          <a:blip r:embed="rId6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GB" sz="4000" b="0" u="none" strike="noStrik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lang="en-GB" sz="4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Definition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Derivation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Fundamental solutions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Solution to a specific right hand side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Why the delta function is chosen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Integration of Dirac-delta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Use of step functions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Constraints and boundary conditions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Rarely able to solve analytically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Use in Quadrature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Used to recover </a:t>
            </a:r>
            <a:r>
              <a:rPr lang="en-US" sz="12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Convolution of the Green’s function and the right hand        side over the domain</a:t>
            </a:r>
            <a:endParaRPr lang="en-GB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Picture 390"/>
          <p:cNvPicPr/>
          <p:nvPr/>
        </p:nvPicPr>
        <p:blipFill>
          <a:blip r:embed="rId2"/>
          <a:stretch/>
        </p:blipFill>
        <p:spPr>
          <a:xfrm>
            <a:off x="8863200" y="20908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Picture 391"/>
          <p:cNvPicPr/>
          <p:nvPr/>
        </p:nvPicPr>
        <p:blipFill>
          <a:blip r:embed="rId3"/>
          <a:stretch/>
        </p:blipFill>
        <p:spPr>
          <a:xfrm>
            <a:off x="5244120" y="147960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Picture 392"/>
          <p:cNvPicPr/>
          <p:nvPr/>
        </p:nvPicPr>
        <p:blipFill>
          <a:blip r:embed="rId4"/>
          <a:stretch/>
        </p:blipFill>
        <p:spPr>
          <a:xfrm>
            <a:off x="5911200" y="3973680"/>
            <a:ext cx="5317560" cy="26784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Picture 393"/>
          <p:cNvPicPr/>
          <p:nvPr/>
        </p:nvPicPr>
        <p:blipFill>
          <a:blip r:embed="rId2"/>
          <a:stretch/>
        </p:blipFill>
        <p:spPr>
          <a:xfrm>
            <a:off x="4254840" y="30261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Picture 394"/>
          <p:cNvPicPr/>
          <p:nvPr/>
        </p:nvPicPr>
        <p:blipFill>
          <a:blip r:embed="rId3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685800">
              <a:lnSpc>
                <a:spcPct val="90000"/>
              </a:lnSpc>
            </a:pPr>
            <a:r>
              <a:rPr lang="en-GB" sz="4000" b="0" u="none" strike="noStrike" dirty="0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lang="en-GB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Derivation of the Green’s Function for the Poisson Equation</a:t>
            </a:r>
            <a:endParaRPr lang="en-GB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378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We have the equation	         , the Poisson equation with initial conditions  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For this example, we take the boundary constraints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To convert this to a Green’s function problem, we set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We can integrate this to obtain a step function as well as a constant term, yielding 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Integrating again gives G in terms of ramp and unknown functions, and then we apply the             		   boundary conditions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We also know the jump discontinuity is 1, and that the function must be continuous at y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- These are enough constraints to give our full function, which in this case turns out to be:</a:t>
            </a: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pos="0" algn="l"/>
              </a:tabLst>
            </a:pPr>
            <a:endParaRPr lang="en-GB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Picture 398"/>
          <p:cNvPicPr/>
          <p:nvPr/>
        </p:nvPicPr>
        <p:blipFill>
          <a:blip r:embed="rId4"/>
          <a:stretch/>
        </p:blipFill>
        <p:spPr>
          <a:xfrm>
            <a:off x="8519760" y="125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Picture 399"/>
          <p:cNvPicPr/>
          <p:nvPr/>
        </p:nvPicPr>
        <p:blipFill>
          <a:blip r:embed="rId5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319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0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lang="en-GB" sz="1000" b="0" i="1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Picture 401"/>
          <p:cNvPicPr/>
          <p:nvPr/>
        </p:nvPicPr>
        <p:blipFill>
          <a:blip r:embed="rId6"/>
          <a:stretch/>
        </p:blipFill>
        <p:spPr>
          <a:xfrm>
            <a:off x="4445640" y="346752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Picture 402"/>
          <p:cNvPicPr/>
          <p:nvPr/>
        </p:nvPicPr>
        <p:blipFill>
          <a:blip r:embed="rId7"/>
          <a:stretch/>
        </p:blipFill>
        <p:spPr>
          <a:xfrm>
            <a:off x="6361920" y="384660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Picture 403"/>
          <p:cNvPicPr/>
          <p:nvPr/>
        </p:nvPicPr>
        <p:blipFill>
          <a:blip r:embed="rId8"/>
          <a:stretch/>
        </p:blipFill>
        <p:spPr>
          <a:xfrm>
            <a:off x="790920" y="5681520"/>
            <a:ext cx="2940840" cy="71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5" name="Picture 404"/>
          <p:cNvPicPr/>
          <p:nvPr/>
        </p:nvPicPr>
        <p:blipFill>
          <a:blip r:embed="rId9"/>
          <a:srcRect b="12209"/>
          <a:stretch/>
        </p:blipFill>
        <p:spPr>
          <a:xfrm>
            <a:off x="8591400" y="3580920"/>
            <a:ext cx="2753640" cy="205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6" name="Text Placeholder 13"/>
          <p:cNvSpPr/>
          <p:nvPr/>
        </p:nvSpPr>
        <p:spPr>
          <a:xfrm>
            <a:off x="9013320" y="5718600"/>
            <a:ext cx="204624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685800">
              <a:lnSpc>
                <a:spcPct val="105000"/>
              </a:lnSpc>
              <a:tabLst>
                <a:tab pos="0" algn="l"/>
              </a:tabLst>
            </a:pPr>
            <a:r>
              <a:rPr lang="en-US" sz="1000" b="0" i="1" u="none" strike="noStrik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A slice of the above plot for y = 0.5</a:t>
            </a:r>
            <a:endParaRPr lang="en-GB" sz="1000" b="0" i="1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F96E-A3B2-B0E5-3AEB-ECBF65217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0AEB-7891-3DA7-42FC-9B193FD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7" y="1139574"/>
            <a:ext cx="11541025" cy="3780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What is the Heat Equation?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75C831-75C2-9C15-377E-8710FE5B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F4B0A4-8F8B-2EF1-7B93-B1C642D1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object 29">
            <a:extLst>
              <a:ext uri="{FF2B5EF4-FFF2-40B4-BE49-F238E27FC236}">
                <a16:creationId xmlns:a16="http://schemas.microsoft.com/office/drawing/2014/main" id="{A9C8CF9F-27B0-9A37-D8FA-DD13F350BA39}"/>
              </a:ext>
            </a:extLst>
          </p:cNvPr>
          <p:cNvSpPr txBox="1"/>
          <p:nvPr/>
        </p:nvSpPr>
        <p:spPr>
          <a:xfrm>
            <a:off x="535295" y="1988181"/>
            <a:ext cx="3860165" cy="1158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6210" algn="just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solidFill>
                  <a:schemeClr val="accent1"/>
                </a:solidFill>
                <a:latin typeface="Tahoma"/>
                <a:cs typeface="Tahoma"/>
              </a:rPr>
              <a:t>The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heat </a:t>
            </a:r>
            <a:r>
              <a:rPr sz="1100" spc="-35" dirty="0">
                <a:solidFill>
                  <a:schemeClr val="accent1"/>
                </a:solidFill>
                <a:latin typeface="Tahoma"/>
                <a:cs typeface="Tahoma"/>
              </a:rPr>
              <a:t>equation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accent1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accent1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accent1"/>
                </a:solidFill>
                <a:latin typeface="Tahoma"/>
                <a:cs typeface="Tahoma"/>
              </a:rPr>
              <a:t>fundamental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accent1"/>
                </a:solidFill>
                <a:latin typeface="Tahoma"/>
                <a:cs typeface="Tahoma"/>
              </a:rPr>
              <a:t>partial </a:t>
            </a:r>
            <a:r>
              <a:rPr sz="1100" spc="-35" dirty="0">
                <a:solidFill>
                  <a:schemeClr val="accent1"/>
                </a:solidFill>
                <a:latin typeface="Tahoma"/>
                <a:cs typeface="Tahoma"/>
              </a:rPr>
              <a:t>differential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chemeClr val="accent1"/>
                </a:solidFill>
                <a:latin typeface="Tahoma"/>
                <a:cs typeface="Tahoma"/>
              </a:rPr>
              <a:t>equation </a:t>
            </a:r>
            <a:r>
              <a:rPr sz="1100" dirty="0">
                <a:solidFill>
                  <a:schemeClr val="accent1"/>
                </a:solidFill>
                <a:latin typeface="Tahoma"/>
                <a:cs typeface="Tahoma"/>
              </a:rPr>
              <a:t>(PDE)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accent1"/>
                </a:solidFill>
                <a:latin typeface="Tahoma"/>
                <a:cs typeface="Tahoma"/>
              </a:rPr>
              <a:t>that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chemeClr val="accent1"/>
                </a:solidFill>
                <a:latin typeface="Tahoma"/>
                <a:cs typeface="Tahoma"/>
              </a:rPr>
              <a:t>describes</a:t>
            </a:r>
            <a:r>
              <a:rPr sz="1100" spc="-1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chemeClr val="accent1"/>
                </a:solidFill>
                <a:latin typeface="Tahoma"/>
                <a:cs typeface="Tahoma"/>
              </a:rPr>
              <a:t>how</a:t>
            </a:r>
            <a:r>
              <a:rPr sz="1100" spc="-1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chemeClr val="accent1"/>
                </a:solidFill>
                <a:latin typeface="Tahoma"/>
                <a:cs typeface="Tahoma"/>
              </a:rPr>
              <a:t>heat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chemeClr val="accent1"/>
                </a:solidFill>
                <a:latin typeface="Tahoma"/>
                <a:cs typeface="Tahoma"/>
              </a:rPr>
              <a:t>distributes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accent1"/>
                </a:solidFill>
                <a:latin typeface="Tahoma"/>
                <a:cs typeface="Tahoma"/>
              </a:rPr>
              <a:t>or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chemeClr val="accent1"/>
                </a:solidFill>
                <a:latin typeface="Tahoma"/>
                <a:cs typeface="Tahoma"/>
              </a:rPr>
              <a:t>diffuses</a:t>
            </a:r>
            <a:r>
              <a:rPr sz="1100" spc="-1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chemeClr val="accent1"/>
                </a:solidFill>
                <a:latin typeface="Tahoma"/>
                <a:cs typeface="Tahoma"/>
              </a:rPr>
              <a:t>through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chemeClr val="accent1"/>
                </a:solidFill>
                <a:latin typeface="Tahoma"/>
                <a:cs typeface="Tahoma"/>
              </a:rPr>
              <a:t>a </a:t>
            </a:r>
            <a:r>
              <a:rPr sz="1100" spc="-40" dirty="0">
                <a:solidFill>
                  <a:schemeClr val="accent1"/>
                </a:solidFill>
                <a:latin typeface="Tahoma"/>
                <a:cs typeface="Tahoma"/>
              </a:rPr>
              <a:t>given</a:t>
            </a:r>
            <a:r>
              <a:rPr sz="1100" spc="-3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accent1"/>
                </a:solidFill>
                <a:latin typeface="Tahoma"/>
                <a:cs typeface="Tahoma"/>
              </a:rPr>
              <a:t>region</a:t>
            </a:r>
            <a:r>
              <a:rPr sz="1100" spc="-3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chemeClr val="accent1"/>
                </a:solidFill>
                <a:latin typeface="Tahoma"/>
                <a:cs typeface="Tahoma"/>
              </a:rPr>
              <a:t>over</a:t>
            </a:r>
            <a:r>
              <a:rPr sz="1100" spc="-3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accent1"/>
                </a:solidFill>
                <a:latin typeface="Tahoma"/>
                <a:cs typeface="Tahoma"/>
              </a:rPr>
              <a:t>time.</a:t>
            </a:r>
            <a:endParaRPr lang="en-GB" sz="1100" dirty="0">
              <a:solidFill>
                <a:schemeClr val="accent1"/>
              </a:solidFill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lang="en-GB" sz="1100" dirty="0">
              <a:latin typeface="Tahoma"/>
              <a:cs typeface="Tahoma"/>
            </a:endParaRPr>
          </a:p>
          <a:p>
            <a:pPr marL="289560" marR="5080">
              <a:lnSpc>
                <a:spcPct val="102699"/>
              </a:lnSpc>
            </a:pPr>
            <a:r>
              <a:rPr lang="en-GB" sz="1100" b="1" spc="-60" dirty="0">
                <a:solidFill>
                  <a:schemeClr val="accent1"/>
                </a:solidFill>
                <a:latin typeface="Arial"/>
                <a:cs typeface="Arial"/>
              </a:rPr>
              <a:t>Homogeneous</a:t>
            </a:r>
            <a:r>
              <a:rPr lang="en-GB" sz="1100" b="1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GB" sz="1100" b="1" dirty="0">
                <a:solidFill>
                  <a:schemeClr val="accent1"/>
                </a:solidFill>
                <a:latin typeface="Arial"/>
                <a:cs typeface="Arial"/>
              </a:rPr>
              <a:t>(no</a:t>
            </a:r>
            <a:r>
              <a:rPr lang="en-GB" sz="1100" b="1" spc="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GB" sz="1100" b="1" dirty="0">
                <a:solidFill>
                  <a:schemeClr val="accent1"/>
                </a:solidFill>
                <a:latin typeface="Arial"/>
                <a:cs typeface="Arial"/>
              </a:rPr>
              <a:t>heat</a:t>
            </a:r>
            <a:r>
              <a:rPr lang="en-GB" sz="1100" b="1" spc="3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GB" sz="1100" b="1" spc="-35" dirty="0">
                <a:solidFill>
                  <a:schemeClr val="accent1"/>
                </a:solidFill>
                <a:latin typeface="Arial"/>
                <a:cs typeface="Arial"/>
              </a:rPr>
              <a:t>source):</a:t>
            </a:r>
            <a:r>
              <a:rPr lang="en-GB" sz="1100" b="1" spc="9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GB" sz="1100" spc="-40" dirty="0">
                <a:solidFill>
                  <a:schemeClr val="accent1"/>
                </a:solidFill>
                <a:latin typeface="Tahoma"/>
                <a:cs typeface="Tahoma"/>
              </a:rPr>
              <a:t>Describes </a:t>
            </a:r>
            <a:r>
              <a:rPr lang="en-GB" sz="1100" spc="-25" dirty="0">
                <a:solidFill>
                  <a:schemeClr val="accent1"/>
                </a:solidFill>
                <a:latin typeface="Tahoma"/>
                <a:cs typeface="Tahoma"/>
              </a:rPr>
              <a:t>heat</a:t>
            </a:r>
            <a:r>
              <a:rPr lang="en-GB" sz="1100" spc="-35" dirty="0">
                <a:solidFill>
                  <a:schemeClr val="accent1"/>
                </a:solidFill>
                <a:latin typeface="Tahoma"/>
                <a:cs typeface="Tahoma"/>
              </a:rPr>
              <a:t> flow</a:t>
            </a:r>
            <a:r>
              <a:rPr lang="en-GB" sz="1100" spc="-4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GB" sz="1100" dirty="0">
                <a:solidFill>
                  <a:schemeClr val="accent1"/>
                </a:solidFill>
                <a:latin typeface="Tahoma"/>
                <a:cs typeface="Tahoma"/>
              </a:rPr>
              <a:t>in</a:t>
            </a:r>
            <a:r>
              <a:rPr lang="en-GB" sz="1100" spc="-35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GB" sz="1100" spc="-25" dirty="0">
                <a:solidFill>
                  <a:schemeClr val="accent1"/>
                </a:solidFill>
                <a:latin typeface="Tahoma"/>
                <a:cs typeface="Tahoma"/>
              </a:rPr>
              <a:t>an </a:t>
            </a:r>
            <a:r>
              <a:rPr lang="en-GB" sz="1100" spc="-30" dirty="0">
                <a:solidFill>
                  <a:schemeClr val="accent1"/>
                </a:solidFill>
                <a:latin typeface="Tahoma"/>
                <a:cs typeface="Tahoma"/>
              </a:rPr>
              <a:t>isolated</a:t>
            </a:r>
            <a:r>
              <a:rPr lang="en-GB" sz="1100" spc="-40" dirty="0">
                <a:solidFill>
                  <a:schemeClr val="accent1"/>
                </a:solidFill>
                <a:latin typeface="Tahoma"/>
                <a:cs typeface="Tahoma"/>
              </a:rPr>
              <a:t> </a:t>
            </a:r>
            <a:r>
              <a:rPr lang="en-GB" sz="1100" spc="-10" dirty="0">
                <a:solidFill>
                  <a:schemeClr val="accent1"/>
                </a:solidFill>
                <a:latin typeface="Tahoma"/>
                <a:cs typeface="Tahoma"/>
              </a:rPr>
              <a:t>system.</a:t>
            </a:r>
            <a:endParaRPr lang="en-GB" sz="1100" dirty="0">
              <a:solidFill>
                <a:schemeClr val="accent1"/>
              </a:solidFill>
              <a:latin typeface="Tahoma"/>
              <a:cs typeface="Tahom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BDBFFD-F9C5-2007-9F0D-4F54E4E6D91E}"/>
                  </a:ext>
                </a:extLst>
              </p:cNvPr>
              <p:cNvSpPr txBox="1"/>
              <p:nvPr/>
            </p:nvSpPr>
            <p:spPr>
              <a:xfrm>
                <a:off x="-696791" y="3292217"/>
                <a:ext cx="6097464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8BDBFFD-F9C5-2007-9F0D-4F54E4E6D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791" y="3292217"/>
                <a:ext cx="6097464" cy="648126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6B4BEB81-9444-739C-57B4-A5181CE4F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545" y="2459745"/>
            <a:ext cx="5919781" cy="355186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7C59C6F-830E-5C54-3767-D52687D3C0C9}"/>
              </a:ext>
            </a:extLst>
          </p:cNvPr>
          <p:cNvSpPr txBox="1"/>
          <p:nvPr/>
        </p:nvSpPr>
        <p:spPr>
          <a:xfrm>
            <a:off x="384897" y="4235679"/>
            <a:ext cx="4160960" cy="429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9560" marR="5080">
              <a:lnSpc>
                <a:spcPct val="102699"/>
              </a:lnSpc>
              <a:spcBef>
                <a:spcPts val="210"/>
              </a:spcBef>
            </a:pPr>
            <a:r>
              <a:rPr lang="en-GB" sz="1100" b="1" spc="-60" dirty="0">
                <a:solidFill>
                  <a:schemeClr val="accent1"/>
                </a:solidFill>
                <a:latin typeface="Arial"/>
                <a:cs typeface="Arial"/>
              </a:rPr>
              <a:t>Inhomogeneous (with a heat </a:t>
            </a:r>
            <a:r>
              <a:rPr lang="en-GB" sz="1100" spc="-60" dirty="0">
                <a:solidFill>
                  <a:schemeClr val="accent1"/>
                </a:solidFill>
                <a:latin typeface="Arial"/>
                <a:cs typeface="Arial"/>
              </a:rPr>
              <a:t>source): Accounts for an external heat source, g (x, t).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F0AA57-E867-5443-20E0-A07329E4BA0E}"/>
                  </a:ext>
                </a:extLst>
              </p:cNvPr>
              <p:cNvSpPr txBox="1"/>
              <p:nvPr/>
            </p:nvSpPr>
            <p:spPr>
              <a:xfrm>
                <a:off x="-696791" y="4960620"/>
                <a:ext cx="6413988" cy="648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F0AA57-E867-5443-20E0-A07329E4B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6791" y="4960620"/>
                <a:ext cx="6413988" cy="648126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8347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8FF0-660A-40D7-BF9C-179393135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7" y="1029766"/>
            <a:ext cx="11541025" cy="3780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the Homogeneous 1D Heat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C2812-8401-659E-86D4-A0C9D6A1CA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5487" y="1566041"/>
                <a:ext cx="11631306" cy="507396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1"/>
                    </a:solidFill>
                  </a:rPr>
                  <a:t>In the following proof, we have the following assumptions: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The Heat Equation can be separated, where 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600" i="1" dirty="0">
                  <a:solidFill>
                    <a:schemeClr val="accent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600" dirty="0">
                    <a:solidFill>
                      <a:schemeClr val="accent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i="1" smtClean="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accent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accent1"/>
                    </a:solidFill>
                    <a:effectLst/>
                  </a:rPr>
                  <a:t>Initial condition is defined by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0) = 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2100" dirty="0">
                    <a:solidFill>
                      <a:schemeClr val="accent1"/>
                    </a:solidFill>
                    <a:effectLst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accent1"/>
                    </a:solidFill>
                  </a:rPr>
                  <a:t>Boundary condition is (no heat source) </a:t>
                </a:r>
                <a:endParaRPr lang="en-US" sz="1600" i="1" dirty="0">
                  <a:solidFill>
                    <a:schemeClr val="accent1"/>
                  </a:solidFill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sz="1600" dirty="0">
                    <a:solidFill>
                      <a:schemeClr val="accent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						</a:t>
                </a:r>
                <a14:m>
                  <m:oMath xmlns:m="http://schemas.openxmlformats.org/officeDocument/2006/math"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(0, 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600" i="1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= 0</m:t>
                    </m:r>
                  </m:oMath>
                </a14:m>
                <a:endParaRPr lang="en-GB" sz="21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GB" sz="2100" dirty="0">
                  <a:solidFill>
                    <a:schemeClr val="accent1"/>
                  </a:solidFill>
                </a:endParaRPr>
              </a:p>
              <a:p>
                <a:pPr marL="457200" lvl="1" indent="0">
                  <a:buNone/>
                </a:pPr>
                <a:endParaRPr lang="en-GB" sz="21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/>
                    </a:solidFill>
                    <a:effectLst/>
                  </a:rPr>
                  <a:t>By the first assumption: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p>
                              <m: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𝑐𝐺</m:t>
                          </m:r>
                        </m:den>
                      </m:f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GB" sz="18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den>
                      </m:f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800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λ</m:t>
                      </m:r>
                    </m:oMath>
                  </m:oMathPara>
                </a14:m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solidFill>
                    <a:schemeClr val="accent1"/>
                  </a:solidFill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/>
                    </a:solidFill>
                  </a:rPr>
                  <a:t>Split into two differential equations: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800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kern="100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GB" sz="18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GB" sz="1800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λ</m:t>
                      </m:r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𝑐𝐺</m:t>
                      </m:r>
                      <m:r>
                        <a:rPr lang="en-GB" sz="18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dirty="0">
                    <a:solidFill>
                      <a:schemeClr val="accent1"/>
                    </a:solidFill>
                    <a:effectLst/>
                  </a:rPr>
                  <a:t> 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FC2812-8401-659E-86D4-A0C9D6A1C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5487" y="1566041"/>
                <a:ext cx="11631306" cy="5073965"/>
              </a:xfrm>
              <a:blipFill>
                <a:blip r:embed="rId2"/>
                <a:stretch>
                  <a:fillRect l="-1418" t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E15D-C9D2-5351-AD56-3370F3FC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17/06/2025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C7929-981E-E9E1-51C3-71AB59B29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2827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3C30-F2FE-EFD5-AAFB-0040D880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1070052"/>
            <a:ext cx="11541025" cy="3780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F1129-66E6-2771-344D-619A4765B00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26232" y="1863846"/>
                <a:ext cx="9476284" cy="1717858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p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en-US" sz="1800" b="0" i="0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  :  </m:t>
                    </m:r>
                    <m:r>
                      <a:rPr lang="en-US" sz="1800" b="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sSup>
                      <m:sSup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GB" sz="1800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sSup>
                      <m:sSup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GB" sz="1800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80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0</m:t>
                    </m:r>
                    <m:r>
                      <a:rPr lang="en-US" sz="1800" b="0" i="1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i="1" kern="100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          </a:t>
                </a:r>
                <a:r>
                  <a:rPr lang="en-GB" sz="1800" kern="100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</a:t>
                </a:r>
                <a:r>
                  <a:rPr lang="en-GB" sz="1800" i="1" kern="100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GB" sz="1800" i="1" kern="1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λ</m:t>
                    </m:r>
                    <m:r>
                      <a:rPr lang="en-GB" sz="1800" kern="10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800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p>
                        <m:r>
                          <a:rPr lang="en-GB" sz="1800" kern="100">
                            <a:solidFill>
                              <a:schemeClr val="accent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kern="10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GB" sz="1800" kern="100" dirty="0">
                    <a:solidFill>
                      <a:schemeClr val="accent1"/>
                    </a:solidFill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0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𝐴</m:t>
                    </m:r>
                    <m:func>
                      <m:func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i="1" kern="10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func>
                      <m:funcPr>
                        <m:ctrlP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GB" sz="1800" i="1" kern="1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𝜇</m:t>
                            </m:r>
                            <m:r>
                              <a:rPr lang="en-GB" sz="1800" i="1" kern="1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1800" b="0" i="1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    </m:t>
                    </m:r>
                    <m:r>
                      <a:rPr lang="en-US" sz="1800" b="1" i="0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1" i="0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𝐨𝐧𝐥𝐲</m:t>
                    </m:r>
                    <m:r>
                      <a:rPr lang="en-GB" sz="1800" b="1" i="0" kern="1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b="1" kern="100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meaningful case)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1800" b="1" kern="100" dirty="0">
                  <a:solidFill>
                    <a:schemeClr val="accent1"/>
                  </a:solidFill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GB" sz="1800" b="1" kern="100" dirty="0">
                  <a:solidFill>
                    <a:schemeClr val="accent1"/>
                  </a:solidFill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AF1129-66E6-2771-344D-619A4765B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26232" y="1863846"/>
                <a:ext cx="9476284" cy="1717858"/>
              </a:xfrm>
              <a:blipFill>
                <a:blip r:embed="rId2"/>
                <a:stretch>
                  <a:fillRect l="-1339" t="-5839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8A81-97F0-46E2-FA33-F3E7F7C9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B9F8-2932-4A13-97CA-3CF06357AF6F}" type="datetime1">
              <a:rPr lang="en-GB" smtClean="0"/>
              <a:t>17/06/2025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B409-7AD3-E52F-6C1E-889C5DAE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Edit this text via Insert &gt; Header and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62CFB-CEE6-C0FA-38B2-1DFEF182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31B126-27C6-69BA-4D34-B40B0420F9F4}"/>
                  </a:ext>
                </a:extLst>
              </p:cNvPr>
              <p:cNvSpPr txBox="1"/>
              <p:nvPr/>
            </p:nvSpPr>
            <p:spPr>
              <a:xfrm>
                <a:off x="392298" y="4035161"/>
                <a:ext cx="11034346" cy="32531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GB" sz="1600" kern="1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355536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 kern="10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sz="16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tabLst>
                    <a:tab pos="355536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n-GB" sz="16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6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d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GB" sz="1600" i="1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kern="10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μ</m:t>
                              </m:r>
                              <m:r>
                                <a:rPr lang="en-GB" sz="1600" i="1" kern="10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</m:d>
                        </m:e>
                      </m:func>
                      <m:r>
                        <a:rPr lang="en-GB" sz="1600" i="1" kern="10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GB" sz="1600" kern="100" dirty="0">
                  <a:solidFill>
                    <a:schemeClr val="accent1"/>
                  </a:solidFill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05000"/>
                  </a:lnSpc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131B126-27C6-69BA-4D34-B40B0420F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98" y="4035161"/>
                <a:ext cx="11034346" cy="3253154"/>
              </a:xfrm>
              <a:prstGeom prst="rect">
                <a:avLst/>
              </a:prstGeom>
              <a:blipFill>
                <a:blip r:embed="rId3"/>
                <a:stretch>
                  <a:fillRect l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Arrow 10">
            <a:extLst>
              <a:ext uri="{FF2B5EF4-FFF2-40B4-BE49-F238E27FC236}">
                <a16:creationId xmlns:a16="http://schemas.microsoft.com/office/drawing/2014/main" id="{4BF0E85F-AD83-6EAB-813F-785059B5F160}"/>
              </a:ext>
            </a:extLst>
          </p:cNvPr>
          <p:cNvSpPr/>
          <p:nvPr/>
        </p:nvSpPr>
        <p:spPr>
          <a:xfrm>
            <a:off x="2856593" y="4416972"/>
            <a:ext cx="1758461" cy="33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2CEED-9933-C6B7-215F-5C8E43137485}"/>
                  </a:ext>
                </a:extLst>
              </p:cNvPr>
              <p:cNvSpPr txBox="1"/>
              <p:nvPr/>
            </p:nvSpPr>
            <p:spPr>
              <a:xfrm>
                <a:off x="6837422" y="4301576"/>
                <a:ext cx="6097464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B2CEED-9933-C6B7-215F-5C8E43137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22" y="4301576"/>
                <a:ext cx="6097464" cy="564898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73E6BB-013F-D7B6-EA0F-35F8EF10EE17}"/>
                  </a:ext>
                </a:extLst>
              </p:cNvPr>
              <p:cNvSpPr txBox="1"/>
              <p:nvPr/>
            </p:nvSpPr>
            <p:spPr>
              <a:xfrm>
                <a:off x="3032439" y="4301576"/>
                <a:ext cx="5377721" cy="5648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73E6BB-013F-D7B6-EA0F-35F8EF10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2439" y="4301576"/>
                <a:ext cx="5377721" cy="564898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>
            <a:extLst>
              <a:ext uri="{FF2B5EF4-FFF2-40B4-BE49-F238E27FC236}">
                <a16:creationId xmlns:a16="http://schemas.microsoft.com/office/drawing/2014/main" id="{CC3C4B9A-E876-AAA1-598D-644B4F398091}"/>
              </a:ext>
            </a:extLst>
          </p:cNvPr>
          <p:cNvSpPr/>
          <p:nvPr/>
        </p:nvSpPr>
        <p:spPr>
          <a:xfrm>
            <a:off x="6643149" y="4416972"/>
            <a:ext cx="1758461" cy="33410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725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A6E2-B0D0-D940-3AB1-075D9529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87" y="1327171"/>
            <a:ext cx="11541025" cy="378044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Solving 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9E68-D8A1-A3D2-8DB2-D74BE845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6634" y="945931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8FA93-3E99-ADEF-47E8-ADCA658F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6634" y="945931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11BFE-2C7D-92FC-FCA5-284BB86A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6634" y="945931"/>
            <a:ext cx="0" cy="0"/>
          </a:xfrm>
        </p:spPr>
        <p:txBody>
          <a:bodyPr/>
          <a:lstStyle/>
          <a:p>
            <a:fld id="{CBA53E11-492D-48B3-9F9B-09541CA2A39A}" type="slidenum">
              <a:rPr lang="en-GB" smtClean="0"/>
              <a:t>9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47DFF-2AB0-E90E-8315-652480C0A3EC}"/>
                  </a:ext>
                </a:extLst>
              </p:cNvPr>
              <p:cNvSpPr txBox="1"/>
              <p:nvPr/>
            </p:nvSpPr>
            <p:spPr>
              <a:xfrm>
                <a:off x="3343148" y="1831920"/>
                <a:ext cx="6097464" cy="619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nπ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cG</m:t>
                      </m:r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847DFF-2AB0-E90E-8315-652480C0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48" y="1831920"/>
                <a:ext cx="6097464" cy="619529"/>
              </a:xfrm>
              <a:prstGeom prst="rect">
                <a:avLst/>
              </a:prstGeom>
              <a:blipFill>
                <a:blip r:embed="rId2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A3BBB-A8E9-5680-47CD-1D4907D964F3}"/>
                  </a:ext>
                </a:extLst>
              </p:cNvPr>
              <p:cNvSpPr txBox="1"/>
              <p:nvPr/>
            </p:nvSpPr>
            <p:spPr>
              <a:xfrm>
                <a:off x="3343148" y="2718220"/>
                <a:ext cx="6097464" cy="528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A3BBB-A8E9-5680-47CD-1D4907D96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48" y="2718220"/>
                <a:ext cx="6097464" cy="528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896C6D-BD4B-0852-8881-55253B2DBD57}"/>
                  </a:ext>
                </a:extLst>
              </p:cNvPr>
              <p:cNvSpPr txBox="1"/>
              <p:nvPr/>
            </p:nvSpPr>
            <p:spPr>
              <a:xfrm>
                <a:off x="3343148" y="3948359"/>
                <a:ext cx="6097464" cy="631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π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896C6D-BD4B-0852-8881-55253B2DB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48" y="3948359"/>
                <a:ext cx="6097464" cy="63145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837BD-6174-29F3-F6C5-3EB384234A25}"/>
                  </a:ext>
                </a:extLst>
              </p:cNvPr>
              <p:cNvSpPr txBox="1"/>
              <p:nvPr/>
            </p:nvSpPr>
            <p:spPr>
              <a:xfrm>
                <a:off x="3183902" y="5211268"/>
                <a:ext cx="6097464" cy="6786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b="1" i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𝛑</m:t>
                                  </m:r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num>
                                <m:den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sSup>
                        <m:sSup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b="1" i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𝛑</m:t>
                                      </m:r>
                                    </m:num>
                                    <m:den>
                                      <m:r>
                                        <a:rPr lang="en-US" b="1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1" i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𝒄𝒕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3837BD-6174-29F3-F6C5-3EB38423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902" y="5211268"/>
                <a:ext cx="6097464" cy="678647"/>
              </a:xfrm>
              <a:prstGeom prst="rect">
                <a:avLst/>
              </a:prstGeom>
              <a:blipFill>
                <a:blip r:embed="rId5"/>
                <a:stretch>
                  <a:fillRect t="-135185" b="-20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561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0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1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2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3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4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5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/>
        <a:ea typeface=""/>
        <a:cs typeface=""/>
      </a:majorFont>
      <a:minorFont>
        <a:latin typeface="Imperial Sans Tex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815</TotalTime>
  <Words>707</Words>
  <Application>Microsoft Macintosh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65</vt:i4>
      </vt:variant>
      <vt:variant>
        <vt:lpstr>Slide Titles</vt:lpstr>
      </vt:variant>
      <vt:variant>
        <vt:i4>10</vt:i4>
      </vt:variant>
    </vt:vector>
  </HeadingPairs>
  <TitlesOfParts>
    <vt:vector size="86" baseType="lpstr">
      <vt:lpstr>DengXian</vt:lpstr>
      <vt:lpstr>Arial</vt:lpstr>
      <vt:lpstr>Calibri</vt:lpstr>
      <vt:lpstr>Cambria Math</vt:lpstr>
      <vt:lpstr>Imperial Sans Text</vt:lpstr>
      <vt:lpstr>Imperial Sans Text Medium</vt:lpstr>
      <vt:lpstr>Imperial Sans Text Semibold</vt:lpstr>
      <vt:lpstr>Symbol</vt:lpstr>
      <vt:lpstr>Tahoma</vt:lpstr>
      <vt:lpstr>Times New Roman</vt:lpstr>
      <vt:lpstr>Wingdings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ICL PPT Theme</vt:lpstr>
      <vt:lpstr>Learning Green’s Functions – M2R Project</vt:lpstr>
      <vt:lpstr>PowerPoint Presentation</vt:lpstr>
      <vt:lpstr>PowerPoint Presentation</vt:lpstr>
      <vt:lpstr>PowerPoint Presentation</vt:lpstr>
      <vt:lpstr>PowerPoint Presentation</vt:lpstr>
      <vt:lpstr>What is the Heat Equation?</vt:lpstr>
      <vt:lpstr>Solving the Homogeneous 1D Heat Equation</vt:lpstr>
      <vt:lpstr>Solving F</vt:lpstr>
      <vt:lpstr>Solving G</vt:lpstr>
      <vt:lpstr>Solving 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Gu, Haochen</dc:creator>
  <dc:description/>
  <cp:lastModifiedBy>Gu, Haochen</cp:lastModifiedBy>
  <cp:revision>21</cp:revision>
  <dcterms:created xsi:type="dcterms:W3CDTF">2024-12-06T15:40:09Z</dcterms:created>
  <dcterms:modified xsi:type="dcterms:W3CDTF">2025-06-17T15:35:09Z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