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18" autoAdjust="0"/>
  </p:normalViewPr>
  <p:slideViewPr>
    <p:cSldViewPr>
      <p:cViewPr varScale="1">
        <p:scale>
          <a:sx n="86" d="100"/>
          <a:sy n="86" d="100"/>
        </p:scale>
        <p:origin x="-77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6/22/2018</a:t>
            </a:fld>
            <a:endParaRPr lang="en-US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6/22/2018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6/22/2018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6/22/2018</a:t>
            </a:fld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‹nº›</a:t>
            </a:fld>
            <a:endParaRPr kumimoji="0" lang="en-US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6/22/2018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6/22/2018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6/22/2018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6/22/2018</a:t>
            </a:fld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‹nº›</a:t>
            </a:fld>
            <a:endParaRPr kumimoji="0"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6/22/2018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6/22/2018</a:t>
            </a:fld>
            <a:endParaRPr lang="en-US" dirty="0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‹nº›</a:t>
            </a:fld>
            <a:endParaRPr kumimoji="0" lang="en-US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6/22/2018</a:t>
            </a:fld>
            <a:endParaRPr lang="en-US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‹nº›</a:t>
            </a:fld>
            <a:endParaRPr kumimoji="0" lang="en-US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6/22/2018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‹nº›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6021288"/>
            <a:ext cx="1032644" cy="256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83680" y="404664"/>
            <a:ext cx="5988720" cy="648072"/>
          </a:xfrm>
          <a:solidFill>
            <a:schemeClr val="accent1">
              <a:lumMod val="75000"/>
            </a:schemeClr>
          </a:solidFill>
          <a:ln w="6350"/>
          <a:effectLst>
            <a:glow rad="635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  <a:softEdge rad="3175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pt-BR" sz="3600" dirty="0" smtClean="0">
                <a:latin typeface="Architecture" pitchFamily="34" charset="0"/>
              </a:rPr>
              <a:t>CERTIFICADO DE CONCLUSÃO</a:t>
            </a:r>
            <a:endParaRPr lang="pt-BR" sz="3600" dirty="0">
              <a:latin typeface="Architecture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19672" y="1484784"/>
            <a:ext cx="7272808" cy="417646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pt-BR" sz="2400" b="0" i="1" dirty="0" smtClean="0">
                <a:solidFill>
                  <a:schemeClr val="accent1">
                    <a:lumMod val="50000"/>
                  </a:schemeClr>
                </a:solidFill>
                <a:latin typeface="Architecture" pitchFamily="34" charset="0"/>
              </a:rPr>
              <a:t>Atestamos que o aluno</a:t>
            </a:r>
          </a:p>
          <a:p>
            <a:pPr algn="ctr"/>
            <a:endParaRPr lang="pt-BR" sz="900" b="0" i="1" dirty="0" smtClean="0">
              <a:solidFill>
                <a:schemeClr val="accent1">
                  <a:lumMod val="50000"/>
                </a:schemeClr>
              </a:solidFill>
              <a:latin typeface="Architecture" pitchFamily="34" charset="0"/>
            </a:endParaRPr>
          </a:p>
          <a:p>
            <a:pPr algn="ctr"/>
            <a:endParaRPr lang="pt-BR" sz="900" b="0" i="1" dirty="0">
              <a:solidFill>
                <a:schemeClr val="accent1">
                  <a:lumMod val="50000"/>
                </a:schemeClr>
              </a:solidFill>
              <a:latin typeface="Architecture" pitchFamily="34" charset="0"/>
            </a:endParaRPr>
          </a:p>
          <a:p>
            <a:pPr algn="ctr"/>
            <a:r>
              <a:rPr lang="pt-BR" sz="3600" i="1" dirty="0" smtClean="0">
                <a:solidFill>
                  <a:schemeClr val="accent1">
                    <a:lumMod val="50000"/>
                  </a:schemeClr>
                </a:solidFill>
                <a:latin typeface="Architecture" pitchFamily="34" charset="0"/>
              </a:rPr>
              <a:t>CARLOS GUSTAVO DE LACERDA STEIN</a:t>
            </a:r>
          </a:p>
          <a:p>
            <a:pPr algn="ctr"/>
            <a:endParaRPr lang="pt-BR" sz="900" i="1" dirty="0" smtClean="0">
              <a:solidFill>
                <a:schemeClr val="accent1">
                  <a:lumMod val="50000"/>
                </a:schemeClr>
              </a:solidFill>
              <a:latin typeface="Architecture" pitchFamily="34" charset="0"/>
            </a:endParaRPr>
          </a:p>
          <a:p>
            <a:pPr algn="ctr"/>
            <a:endParaRPr lang="pt-BR" sz="900" i="1" dirty="0">
              <a:solidFill>
                <a:schemeClr val="accent1">
                  <a:lumMod val="50000"/>
                </a:schemeClr>
              </a:solidFill>
              <a:latin typeface="Architecture" pitchFamily="34" charset="0"/>
            </a:endParaRPr>
          </a:p>
          <a:p>
            <a:pPr algn="ctr"/>
            <a:r>
              <a:rPr lang="pt-BR" sz="2200" b="0" i="1" dirty="0" smtClean="0">
                <a:solidFill>
                  <a:schemeClr val="accent1">
                    <a:lumMod val="50000"/>
                  </a:schemeClr>
                </a:solidFill>
                <a:latin typeface="Architecture" pitchFamily="34" charset="0"/>
              </a:rPr>
              <a:t>Concluiu com êxito e aproveitamento de 100% os conteúdos ministrados na vídeo aula:</a:t>
            </a:r>
            <a:br>
              <a:rPr lang="pt-BR" sz="2200" b="0" i="1" dirty="0" smtClean="0">
                <a:solidFill>
                  <a:schemeClr val="accent1">
                    <a:lumMod val="50000"/>
                  </a:schemeClr>
                </a:solidFill>
                <a:latin typeface="Architecture" pitchFamily="34" charset="0"/>
              </a:rPr>
            </a:br>
            <a:endParaRPr lang="pt-BR" sz="2200" b="0" i="1" dirty="0" smtClean="0">
              <a:solidFill>
                <a:schemeClr val="accent1">
                  <a:lumMod val="50000"/>
                </a:schemeClr>
              </a:solidFill>
              <a:latin typeface="Architecture" pitchFamily="34" charset="0"/>
            </a:endParaRPr>
          </a:p>
          <a:p>
            <a:pPr algn="ctr"/>
            <a:r>
              <a:rPr lang="pt-BR" sz="3000" i="1" dirty="0" smtClean="0">
                <a:solidFill>
                  <a:schemeClr val="accent1">
                    <a:lumMod val="50000"/>
                  </a:schemeClr>
                </a:solidFill>
                <a:latin typeface="Architecture" pitchFamily="34" charset="0"/>
              </a:rPr>
              <a:t>Inglês Instrumental - 1</a:t>
            </a:r>
          </a:p>
          <a:p>
            <a:pPr algn="ctr"/>
            <a:endParaRPr lang="pt-BR" i="1" dirty="0">
              <a:solidFill>
                <a:schemeClr val="accent1">
                  <a:lumMod val="50000"/>
                </a:schemeClr>
              </a:solidFill>
              <a:latin typeface="Architecture" pitchFamily="34" charset="0"/>
            </a:endParaRPr>
          </a:p>
          <a:p>
            <a:pPr algn="ctr"/>
            <a:r>
              <a:rPr lang="pt-BR" sz="2600" b="0" i="1" dirty="0" smtClean="0">
                <a:solidFill>
                  <a:schemeClr val="accent1">
                    <a:lumMod val="50000"/>
                  </a:schemeClr>
                </a:solidFill>
                <a:latin typeface="Architecture" pitchFamily="34" charset="0"/>
              </a:rPr>
              <a:t>Parabéns! </a:t>
            </a:r>
          </a:p>
          <a:p>
            <a:pPr algn="ctr"/>
            <a:r>
              <a:rPr lang="pt-BR" sz="2600" b="0" i="1" dirty="0" smtClean="0">
                <a:solidFill>
                  <a:schemeClr val="accent1">
                    <a:lumMod val="50000"/>
                  </a:schemeClr>
                </a:solidFill>
                <a:latin typeface="Architecture" pitchFamily="34" charset="0"/>
              </a:rPr>
              <a:t>Este é mais um passo rumo </a:t>
            </a:r>
            <a:r>
              <a:rPr lang="pt-BR" sz="2600" b="0" i="1" smtClean="0">
                <a:solidFill>
                  <a:schemeClr val="accent1">
                    <a:lumMod val="50000"/>
                  </a:schemeClr>
                </a:solidFill>
                <a:latin typeface="Architecture" pitchFamily="34" charset="0"/>
              </a:rPr>
              <a:t>ao conhecimento!</a:t>
            </a:r>
            <a:endParaRPr lang="pt-BR" sz="2600" b="0" i="1" dirty="0">
              <a:solidFill>
                <a:schemeClr val="accent1">
                  <a:lumMod val="50000"/>
                </a:schemeClr>
              </a:solidFill>
              <a:latin typeface="Architecture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039664" y="5877272"/>
            <a:ext cx="6420768" cy="72008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pt-BR" sz="2000" b="0" i="1" dirty="0" smtClean="0">
                <a:solidFill>
                  <a:schemeClr val="accent1">
                    <a:lumMod val="50000"/>
                  </a:schemeClr>
                </a:solidFill>
                <a:latin typeface="Architecture" pitchFamily="34" charset="0"/>
              </a:rPr>
              <a:t>_______                __________</a:t>
            </a:r>
          </a:p>
          <a:p>
            <a:pPr algn="ctr">
              <a:spcBef>
                <a:spcPts val="0"/>
              </a:spcBef>
            </a:pPr>
            <a:r>
              <a:rPr lang="pt-BR" sz="2000" b="0" i="1" dirty="0" smtClean="0">
                <a:solidFill>
                  <a:schemeClr val="accent1">
                    <a:lumMod val="50000"/>
                  </a:schemeClr>
                </a:solidFill>
                <a:latin typeface="Architecture" pitchFamily="34" charset="0"/>
              </a:rPr>
              <a:t>  </a:t>
            </a:r>
            <a:r>
              <a:rPr lang="pt-BR" sz="2000" b="0" i="1" dirty="0" err="1" smtClean="0">
                <a:solidFill>
                  <a:schemeClr val="accent1">
                    <a:lumMod val="50000"/>
                  </a:schemeClr>
                </a:solidFill>
                <a:latin typeface="Architecture" pitchFamily="34" charset="0"/>
              </a:rPr>
              <a:t>Skynet</a:t>
            </a:r>
            <a:r>
              <a:rPr lang="pt-BR" sz="2000" b="0" i="1" dirty="0" smtClean="0">
                <a:solidFill>
                  <a:schemeClr val="accent1">
                    <a:lumMod val="50000"/>
                  </a:schemeClr>
                </a:solidFill>
                <a:latin typeface="Architecture" pitchFamily="34" charset="0"/>
              </a:rPr>
              <a:t> Cursos                  Mainframe de Instrução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6021288"/>
            <a:ext cx="1137642" cy="152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43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35</Words>
  <Application>Microsoft Office PowerPoint</Application>
  <PresentationFormat>Apresentação na tela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Balcão Envidraçado</vt:lpstr>
      <vt:lpstr>CERTIFICADO DE 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CERTIFICADO DE CONCLUSÃO</dc:title>
  <dc:creator>CARLOS</dc:creator>
  <cp:lastModifiedBy>CARLOS</cp:lastModifiedBy>
  <cp:revision>9</cp:revision>
  <dcterms:created xsi:type="dcterms:W3CDTF">2018-06-21T02:03:18Z</dcterms:created>
  <dcterms:modified xsi:type="dcterms:W3CDTF">2018-06-22T06:34:50Z</dcterms:modified>
</cp:coreProperties>
</file>