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3" r:id="rId1"/>
  </p:sldMasterIdLst>
  <p:notesMasterIdLst>
    <p:notesMasterId r:id="rId18"/>
  </p:notesMasterIdLst>
  <p:sldIdLst>
    <p:sldId id="256" r:id="rId2"/>
    <p:sldId id="257" r:id="rId3"/>
    <p:sldId id="262" r:id="rId4"/>
    <p:sldId id="258" r:id="rId5"/>
    <p:sldId id="264" r:id="rId6"/>
    <p:sldId id="271" r:id="rId7"/>
    <p:sldId id="261" r:id="rId8"/>
    <p:sldId id="267" r:id="rId9"/>
    <p:sldId id="268" r:id="rId10"/>
    <p:sldId id="269" r:id="rId11"/>
    <p:sldId id="270" r:id="rId12"/>
    <p:sldId id="274" r:id="rId13"/>
    <p:sldId id="273" r:id="rId14"/>
    <p:sldId id="272" r:id="rId15"/>
    <p:sldId id="260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809" autoAdjust="0"/>
  </p:normalViewPr>
  <p:slideViewPr>
    <p:cSldViewPr snapToGrid="0">
      <p:cViewPr varScale="1">
        <p:scale>
          <a:sx n="91" d="100"/>
          <a:sy n="91" d="100"/>
        </p:scale>
        <p:origin x="13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C810B9-6DF9-45D6-8BE6-5C91F5DBB844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6DD84B4-8D7B-497D-A704-AE0D5CACAF2D}">
      <dgm:prSet/>
      <dgm:spPr/>
      <dgm:t>
        <a:bodyPr/>
        <a:lstStyle/>
        <a:p>
          <a:r>
            <a:rPr lang="pt-BR" dirty="0"/>
            <a:t>Simplicidade</a:t>
          </a:r>
        </a:p>
        <a:p>
          <a:r>
            <a:rPr lang="pt-BR" dirty="0"/>
            <a:t>Eficiência</a:t>
          </a:r>
        </a:p>
        <a:p>
          <a:r>
            <a:rPr lang="pt-BR" dirty="0"/>
            <a:t>Retorno sobre investimento</a:t>
          </a:r>
        </a:p>
      </dgm:t>
    </dgm:pt>
    <dgm:pt modelId="{D04AE35B-EE42-4089-A0B2-7D9A9FCE3DAA}" type="parTrans" cxnId="{EC535DDE-616E-4569-B423-4771FDC9AFE1}">
      <dgm:prSet/>
      <dgm:spPr/>
      <dgm:t>
        <a:bodyPr/>
        <a:lstStyle/>
        <a:p>
          <a:endParaRPr lang="pt-BR"/>
        </a:p>
      </dgm:t>
    </dgm:pt>
    <dgm:pt modelId="{8FCBC2BC-0106-4D5B-A53A-331BE1DF130C}" type="sibTrans" cxnId="{EC535DDE-616E-4569-B423-4771FDC9AFE1}">
      <dgm:prSet/>
      <dgm:spPr/>
      <dgm:t>
        <a:bodyPr/>
        <a:lstStyle/>
        <a:p>
          <a:endParaRPr lang="pt-BR"/>
        </a:p>
      </dgm:t>
    </dgm:pt>
    <dgm:pt modelId="{2D111B74-AE68-4562-8B2D-735341846038}">
      <dgm:prSet/>
      <dgm:spPr/>
      <dgm:t>
        <a:bodyPr/>
        <a:lstStyle/>
        <a:p>
          <a:r>
            <a:rPr lang="pt-BR" dirty="0"/>
            <a:t>Complexidade</a:t>
          </a:r>
        </a:p>
        <a:p>
          <a:r>
            <a:rPr lang="pt-BR" dirty="0"/>
            <a:t>Carga de trabalho</a:t>
          </a:r>
        </a:p>
        <a:p>
          <a:r>
            <a:rPr lang="pt-BR" dirty="0"/>
            <a:t>Custos</a:t>
          </a:r>
        </a:p>
      </dgm:t>
    </dgm:pt>
    <dgm:pt modelId="{7B7D1B56-7F5F-4253-880E-180382CE3C63}" type="parTrans" cxnId="{23CCC5EB-F900-4EF0-BBA8-3EA092624F10}">
      <dgm:prSet/>
      <dgm:spPr/>
      <dgm:t>
        <a:bodyPr/>
        <a:lstStyle/>
        <a:p>
          <a:endParaRPr lang="pt-BR"/>
        </a:p>
      </dgm:t>
    </dgm:pt>
    <dgm:pt modelId="{1C60E56C-CFC5-4389-8F6E-8D0C356CA057}" type="sibTrans" cxnId="{23CCC5EB-F900-4EF0-BBA8-3EA092624F10}">
      <dgm:prSet/>
      <dgm:spPr/>
      <dgm:t>
        <a:bodyPr/>
        <a:lstStyle/>
        <a:p>
          <a:endParaRPr lang="pt-BR"/>
        </a:p>
      </dgm:t>
    </dgm:pt>
    <dgm:pt modelId="{10F65684-FBE3-4CBB-94C8-FCB2B3BCFFE6}">
      <dgm:prSet/>
      <dgm:spPr/>
    </dgm:pt>
    <dgm:pt modelId="{B580CC9B-27E6-4DBF-B8F0-69FB3365D449}" type="parTrans" cxnId="{24D60A71-1B21-4F9C-9060-30FCBFF64F5A}">
      <dgm:prSet/>
      <dgm:spPr/>
      <dgm:t>
        <a:bodyPr/>
        <a:lstStyle/>
        <a:p>
          <a:endParaRPr lang="pt-BR"/>
        </a:p>
      </dgm:t>
    </dgm:pt>
    <dgm:pt modelId="{F210FF62-8BF1-4ACF-BE97-76AC81F6EDD3}" type="sibTrans" cxnId="{24D60A71-1B21-4F9C-9060-30FCBFF64F5A}">
      <dgm:prSet/>
      <dgm:spPr/>
      <dgm:t>
        <a:bodyPr/>
        <a:lstStyle/>
        <a:p>
          <a:endParaRPr lang="pt-BR"/>
        </a:p>
      </dgm:t>
    </dgm:pt>
    <dgm:pt modelId="{C67CDB14-9929-46BD-906F-2F7525078F98}" type="pres">
      <dgm:prSet presAssocID="{D8C810B9-6DF9-45D6-8BE6-5C91F5DBB844}" presName="compositeShape" presStyleCnt="0">
        <dgm:presLayoutVars>
          <dgm:chMax val="2"/>
          <dgm:dir/>
          <dgm:resizeHandles val="exact"/>
        </dgm:presLayoutVars>
      </dgm:prSet>
      <dgm:spPr/>
    </dgm:pt>
    <dgm:pt modelId="{AB5CE974-6C02-494A-AA3C-9F5E5F3EA1A8}" type="pres">
      <dgm:prSet presAssocID="{D8C810B9-6DF9-45D6-8BE6-5C91F5DBB844}" presName="divider" presStyleLbl="fgShp" presStyleIdx="0" presStyleCnt="1"/>
      <dgm:spPr/>
    </dgm:pt>
    <dgm:pt modelId="{63F6E30B-696A-4DB5-9DCD-59BF5974A860}" type="pres">
      <dgm:prSet presAssocID="{66DD84B4-8D7B-497D-A704-AE0D5CACAF2D}" presName="downArrow" presStyleLbl="node1" presStyleIdx="0" presStyleCnt="2"/>
      <dgm:spPr/>
    </dgm:pt>
    <dgm:pt modelId="{F7D6978F-216F-4334-91F5-71FB480CD96C}" type="pres">
      <dgm:prSet presAssocID="{66DD84B4-8D7B-497D-A704-AE0D5CACAF2D}" presName="downArrowText" presStyleLbl="revTx" presStyleIdx="0" presStyleCnt="2">
        <dgm:presLayoutVars>
          <dgm:bulletEnabled val="1"/>
        </dgm:presLayoutVars>
      </dgm:prSet>
      <dgm:spPr/>
    </dgm:pt>
    <dgm:pt modelId="{E704845B-2F81-4A4C-98FE-40B461830BC6}" type="pres">
      <dgm:prSet presAssocID="{2D111B74-AE68-4562-8B2D-735341846038}" presName="upArrow" presStyleLbl="node1" presStyleIdx="1" presStyleCnt="2"/>
      <dgm:spPr/>
    </dgm:pt>
    <dgm:pt modelId="{6B97F8AD-4DD7-4C73-969A-59A59B552BE1}" type="pres">
      <dgm:prSet presAssocID="{2D111B74-AE68-4562-8B2D-735341846038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0F3DEB2A-5836-424A-96E3-5B800D68A52C}" type="presOf" srcId="{2D111B74-AE68-4562-8B2D-735341846038}" destId="{6B97F8AD-4DD7-4C73-969A-59A59B552BE1}" srcOrd="0" destOrd="0" presId="urn:microsoft.com/office/officeart/2005/8/layout/arrow3"/>
    <dgm:cxn modelId="{24D60A71-1B21-4F9C-9060-30FCBFF64F5A}" srcId="{D8C810B9-6DF9-45D6-8BE6-5C91F5DBB844}" destId="{10F65684-FBE3-4CBB-94C8-FCB2B3BCFFE6}" srcOrd="2" destOrd="0" parTransId="{B580CC9B-27E6-4DBF-B8F0-69FB3365D449}" sibTransId="{F210FF62-8BF1-4ACF-BE97-76AC81F6EDD3}"/>
    <dgm:cxn modelId="{DFAF0EB6-A8D0-4299-B9CE-D672EEF899F0}" type="presOf" srcId="{D8C810B9-6DF9-45D6-8BE6-5C91F5DBB844}" destId="{C67CDB14-9929-46BD-906F-2F7525078F98}" srcOrd="0" destOrd="0" presId="urn:microsoft.com/office/officeart/2005/8/layout/arrow3"/>
    <dgm:cxn modelId="{EC535DDE-616E-4569-B423-4771FDC9AFE1}" srcId="{D8C810B9-6DF9-45D6-8BE6-5C91F5DBB844}" destId="{66DD84B4-8D7B-497D-A704-AE0D5CACAF2D}" srcOrd="0" destOrd="0" parTransId="{D04AE35B-EE42-4089-A0B2-7D9A9FCE3DAA}" sibTransId="{8FCBC2BC-0106-4D5B-A53A-331BE1DF130C}"/>
    <dgm:cxn modelId="{23CCC5EB-F900-4EF0-BBA8-3EA092624F10}" srcId="{D8C810B9-6DF9-45D6-8BE6-5C91F5DBB844}" destId="{2D111B74-AE68-4562-8B2D-735341846038}" srcOrd="1" destOrd="0" parTransId="{7B7D1B56-7F5F-4253-880E-180382CE3C63}" sibTransId="{1C60E56C-CFC5-4389-8F6E-8D0C356CA057}"/>
    <dgm:cxn modelId="{635E8EF4-367D-4617-9151-AA329978539F}" type="presOf" srcId="{66DD84B4-8D7B-497D-A704-AE0D5CACAF2D}" destId="{F7D6978F-216F-4334-91F5-71FB480CD96C}" srcOrd="0" destOrd="0" presId="urn:microsoft.com/office/officeart/2005/8/layout/arrow3"/>
    <dgm:cxn modelId="{D5091908-D1F1-4C8B-B8B3-1E3EEE480F35}" type="presParOf" srcId="{C67CDB14-9929-46BD-906F-2F7525078F98}" destId="{AB5CE974-6C02-494A-AA3C-9F5E5F3EA1A8}" srcOrd="0" destOrd="0" presId="urn:microsoft.com/office/officeart/2005/8/layout/arrow3"/>
    <dgm:cxn modelId="{356FE45F-482F-4398-BDF9-E97157A80168}" type="presParOf" srcId="{C67CDB14-9929-46BD-906F-2F7525078F98}" destId="{63F6E30B-696A-4DB5-9DCD-59BF5974A860}" srcOrd="1" destOrd="0" presId="urn:microsoft.com/office/officeart/2005/8/layout/arrow3"/>
    <dgm:cxn modelId="{238F596E-4310-4847-BE54-A20328722AE1}" type="presParOf" srcId="{C67CDB14-9929-46BD-906F-2F7525078F98}" destId="{F7D6978F-216F-4334-91F5-71FB480CD96C}" srcOrd="2" destOrd="0" presId="urn:microsoft.com/office/officeart/2005/8/layout/arrow3"/>
    <dgm:cxn modelId="{42F0E0F8-FDFF-425C-A34A-3302DBBD9301}" type="presParOf" srcId="{C67CDB14-9929-46BD-906F-2F7525078F98}" destId="{E704845B-2F81-4A4C-98FE-40B461830BC6}" srcOrd="3" destOrd="0" presId="urn:microsoft.com/office/officeart/2005/8/layout/arrow3"/>
    <dgm:cxn modelId="{65A99CB0-D7A0-4D77-A8DF-580A615B8F1F}" type="presParOf" srcId="{C67CDB14-9929-46BD-906F-2F7525078F98}" destId="{6B97F8AD-4DD7-4C73-969A-59A59B552BE1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44CF0D-2B0F-4C00-8541-5B65D3A5090B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0EB4D29F-295E-43F8-951F-650A87EA4D9E}">
      <dgm:prSet custT="1"/>
      <dgm:spPr/>
      <dgm:t>
        <a:bodyPr/>
        <a:lstStyle/>
        <a:p>
          <a:r>
            <a:rPr lang="pt-BR" sz="2800" dirty="0"/>
            <a:t>Flexibilidade</a:t>
          </a:r>
        </a:p>
      </dgm:t>
    </dgm:pt>
    <dgm:pt modelId="{F8B74062-B33D-4757-91B0-8337036A5541}" type="parTrans" cxnId="{555FEA91-8716-4058-BE18-BA634512A79B}">
      <dgm:prSet/>
      <dgm:spPr/>
      <dgm:t>
        <a:bodyPr/>
        <a:lstStyle/>
        <a:p>
          <a:endParaRPr lang="pt-BR" sz="1600"/>
        </a:p>
      </dgm:t>
    </dgm:pt>
    <dgm:pt modelId="{3115E203-CA16-4CC4-8286-24213569FF3E}" type="sibTrans" cxnId="{555FEA91-8716-4058-BE18-BA634512A79B}">
      <dgm:prSet/>
      <dgm:spPr/>
      <dgm:t>
        <a:bodyPr/>
        <a:lstStyle/>
        <a:p>
          <a:endParaRPr lang="pt-BR" sz="1600"/>
        </a:p>
      </dgm:t>
    </dgm:pt>
    <dgm:pt modelId="{45537B26-2CF1-403F-B2AD-E0D89635772F}">
      <dgm:prSet custT="1"/>
      <dgm:spPr/>
      <dgm:t>
        <a:bodyPr/>
        <a:lstStyle/>
        <a:p>
          <a:r>
            <a:rPr lang="pt-BR" sz="2800" dirty="0"/>
            <a:t>Escalabilidade</a:t>
          </a:r>
        </a:p>
      </dgm:t>
    </dgm:pt>
    <dgm:pt modelId="{1928B91D-230A-4BA2-9510-E057BEC83FB8}" type="parTrans" cxnId="{4776EF64-7E66-41E9-B4FE-4ADF9D0324A5}">
      <dgm:prSet/>
      <dgm:spPr/>
      <dgm:t>
        <a:bodyPr/>
        <a:lstStyle/>
        <a:p>
          <a:endParaRPr lang="pt-BR" sz="1600"/>
        </a:p>
      </dgm:t>
    </dgm:pt>
    <dgm:pt modelId="{90F2CDEC-D933-4707-B9EE-D9C7142BF201}" type="sibTrans" cxnId="{4776EF64-7E66-41E9-B4FE-4ADF9D0324A5}">
      <dgm:prSet/>
      <dgm:spPr/>
      <dgm:t>
        <a:bodyPr/>
        <a:lstStyle/>
        <a:p>
          <a:endParaRPr lang="pt-BR" sz="1600"/>
        </a:p>
      </dgm:t>
    </dgm:pt>
    <dgm:pt modelId="{D741B281-112E-431F-818E-13A52E4A1E31}">
      <dgm:prSet custT="1"/>
      <dgm:spPr/>
      <dgm:t>
        <a:bodyPr/>
        <a:lstStyle/>
        <a:p>
          <a:r>
            <a:rPr lang="pt-BR" sz="2800"/>
            <a:t>Maior eficiência no desenvolvimento</a:t>
          </a:r>
        </a:p>
      </dgm:t>
    </dgm:pt>
    <dgm:pt modelId="{557EADCD-2EB3-4CAD-9101-11019F7FDAAE}" type="parTrans" cxnId="{3AF925C5-F618-42F3-B792-65D046AC3D1F}">
      <dgm:prSet/>
      <dgm:spPr/>
      <dgm:t>
        <a:bodyPr/>
        <a:lstStyle/>
        <a:p>
          <a:endParaRPr lang="pt-BR" sz="1600"/>
        </a:p>
      </dgm:t>
    </dgm:pt>
    <dgm:pt modelId="{E2D76415-7132-4A2A-9E18-2E45472BA6F8}" type="sibTrans" cxnId="{3AF925C5-F618-42F3-B792-65D046AC3D1F}">
      <dgm:prSet/>
      <dgm:spPr/>
      <dgm:t>
        <a:bodyPr/>
        <a:lstStyle/>
        <a:p>
          <a:endParaRPr lang="pt-BR" sz="1600"/>
        </a:p>
      </dgm:t>
    </dgm:pt>
    <dgm:pt modelId="{05C5FA63-FB7D-49F6-B7EA-F55C0C084042}">
      <dgm:prSet custT="1"/>
      <dgm:spPr/>
      <dgm:t>
        <a:bodyPr/>
        <a:lstStyle/>
        <a:p>
          <a:r>
            <a:rPr lang="pt-BR" sz="2800"/>
            <a:t>Menor dependência de terceiros</a:t>
          </a:r>
        </a:p>
      </dgm:t>
    </dgm:pt>
    <dgm:pt modelId="{C8FEF1AC-EBE5-41DF-B6AC-3231B557DBB7}" type="parTrans" cxnId="{C5CB7C90-83B2-4F53-A44C-909B271FF796}">
      <dgm:prSet/>
      <dgm:spPr/>
      <dgm:t>
        <a:bodyPr/>
        <a:lstStyle/>
        <a:p>
          <a:endParaRPr lang="pt-BR" sz="1600"/>
        </a:p>
      </dgm:t>
    </dgm:pt>
    <dgm:pt modelId="{34B7BD74-76A2-4A4A-9493-414DB0CBFDEB}" type="sibTrans" cxnId="{C5CB7C90-83B2-4F53-A44C-909B271FF796}">
      <dgm:prSet/>
      <dgm:spPr/>
      <dgm:t>
        <a:bodyPr/>
        <a:lstStyle/>
        <a:p>
          <a:endParaRPr lang="pt-BR" sz="1600"/>
        </a:p>
      </dgm:t>
    </dgm:pt>
    <dgm:pt modelId="{90E5A6D2-1A49-4E8D-BF5B-047AB7A5EF92}">
      <dgm:prSet custT="1"/>
      <dgm:spPr/>
      <dgm:t>
        <a:bodyPr/>
        <a:lstStyle/>
        <a:p>
          <a:r>
            <a:rPr lang="pt-BR" sz="2800" dirty="0"/>
            <a:t>Privacidade e Segurança</a:t>
          </a:r>
        </a:p>
      </dgm:t>
    </dgm:pt>
    <dgm:pt modelId="{DFE3F891-1B47-4AB7-BD0E-BD601803CC8E}" type="parTrans" cxnId="{0CBC1B66-F7ED-4D89-BA57-DC7F866EEE5C}">
      <dgm:prSet/>
      <dgm:spPr/>
      <dgm:t>
        <a:bodyPr/>
        <a:lstStyle/>
        <a:p>
          <a:endParaRPr lang="pt-BR" sz="1600"/>
        </a:p>
      </dgm:t>
    </dgm:pt>
    <dgm:pt modelId="{40A06EC2-2786-4629-A7EC-A2064CF77F8C}" type="sibTrans" cxnId="{0CBC1B66-F7ED-4D89-BA57-DC7F866EEE5C}">
      <dgm:prSet/>
      <dgm:spPr/>
      <dgm:t>
        <a:bodyPr/>
        <a:lstStyle/>
        <a:p>
          <a:endParaRPr lang="pt-BR" sz="1600"/>
        </a:p>
      </dgm:t>
    </dgm:pt>
    <dgm:pt modelId="{368F306B-AD41-4447-9742-16C488232246}">
      <dgm:prSet custT="1"/>
      <dgm:spPr/>
      <dgm:t>
        <a:bodyPr/>
        <a:lstStyle/>
        <a:p>
          <a:r>
            <a:rPr lang="pt-BR" sz="2800"/>
            <a:t>Customização</a:t>
          </a:r>
        </a:p>
      </dgm:t>
    </dgm:pt>
    <dgm:pt modelId="{0A476295-9CAC-4046-9BCF-77E8ED1E5264}" type="parTrans" cxnId="{74868E34-3C8E-4BF4-9033-AAB1261AE6AC}">
      <dgm:prSet/>
      <dgm:spPr/>
      <dgm:t>
        <a:bodyPr/>
        <a:lstStyle/>
        <a:p>
          <a:endParaRPr lang="pt-BR"/>
        </a:p>
      </dgm:t>
    </dgm:pt>
    <dgm:pt modelId="{67F40256-CD90-4933-8CFD-D7B1DA191C85}" type="sibTrans" cxnId="{74868E34-3C8E-4BF4-9033-AAB1261AE6AC}">
      <dgm:prSet/>
      <dgm:spPr/>
      <dgm:t>
        <a:bodyPr/>
        <a:lstStyle/>
        <a:p>
          <a:endParaRPr lang="pt-BR"/>
        </a:p>
      </dgm:t>
    </dgm:pt>
    <dgm:pt modelId="{8D7E0A15-C36A-40E1-899D-1339E1041001}" type="pres">
      <dgm:prSet presAssocID="{7F44CF0D-2B0F-4C00-8541-5B65D3A5090B}" presName="diagram" presStyleCnt="0">
        <dgm:presLayoutVars>
          <dgm:dir/>
          <dgm:resizeHandles val="exact"/>
        </dgm:presLayoutVars>
      </dgm:prSet>
      <dgm:spPr/>
    </dgm:pt>
    <dgm:pt modelId="{92072D9D-E63B-498B-A33C-65AA4EB683D4}" type="pres">
      <dgm:prSet presAssocID="{0EB4D29F-295E-43F8-951F-650A87EA4D9E}" presName="node" presStyleLbl="node1" presStyleIdx="0" presStyleCnt="6">
        <dgm:presLayoutVars>
          <dgm:bulletEnabled val="1"/>
        </dgm:presLayoutVars>
      </dgm:prSet>
      <dgm:spPr/>
    </dgm:pt>
    <dgm:pt modelId="{CB8688E8-B028-43E1-8C0D-71A1D0ADE0D0}" type="pres">
      <dgm:prSet presAssocID="{3115E203-CA16-4CC4-8286-24213569FF3E}" presName="sibTrans" presStyleCnt="0"/>
      <dgm:spPr/>
    </dgm:pt>
    <dgm:pt modelId="{AF947805-1354-4782-834B-5975971C5089}" type="pres">
      <dgm:prSet presAssocID="{368F306B-AD41-4447-9742-16C488232246}" presName="node" presStyleLbl="node1" presStyleIdx="1" presStyleCnt="6">
        <dgm:presLayoutVars>
          <dgm:bulletEnabled val="1"/>
        </dgm:presLayoutVars>
      </dgm:prSet>
      <dgm:spPr/>
    </dgm:pt>
    <dgm:pt modelId="{39D52CF6-B1D3-4B1C-9C4B-E7A2C6050F74}" type="pres">
      <dgm:prSet presAssocID="{67F40256-CD90-4933-8CFD-D7B1DA191C85}" presName="sibTrans" presStyleCnt="0"/>
      <dgm:spPr/>
    </dgm:pt>
    <dgm:pt modelId="{723C4E7C-4C67-4FCA-9A48-A15225909CD4}" type="pres">
      <dgm:prSet presAssocID="{45537B26-2CF1-403F-B2AD-E0D89635772F}" presName="node" presStyleLbl="node1" presStyleIdx="2" presStyleCnt="6">
        <dgm:presLayoutVars>
          <dgm:bulletEnabled val="1"/>
        </dgm:presLayoutVars>
      </dgm:prSet>
      <dgm:spPr/>
    </dgm:pt>
    <dgm:pt modelId="{2F4F5AB6-0A5C-40E4-A04D-040376CB9FEC}" type="pres">
      <dgm:prSet presAssocID="{90F2CDEC-D933-4707-B9EE-D9C7142BF201}" presName="sibTrans" presStyleCnt="0"/>
      <dgm:spPr/>
    </dgm:pt>
    <dgm:pt modelId="{6F2A9EEC-C72D-47CA-A1EA-D971662EA8E5}" type="pres">
      <dgm:prSet presAssocID="{D741B281-112E-431F-818E-13A52E4A1E31}" presName="node" presStyleLbl="node1" presStyleIdx="3" presStyleCnt="6">
        <dgm:presLayoutVars>
          <dgm:bulletEnabled val="1"/>
        </dgm:presLayoutVars>
      </dgm:prSet>
      <dgm:spPr/>
    </dgm:pt>
    <dgm:pt modelId="{A90948D8-A3AA-4B11-B07E-D5FA2E12BF82}" type="pres">
      <dgm:prSet presAssocID="{E2D76415-7132-4A2A-9E18-2E45472BA6F8}" presName="sibTrans" presStyleCnt="0"/>
      <dgm:spPr/>
    </dgm:pt>
    <dgm:pt modelId="{E9B65BB4-8B2A-49CC-81B3-3CB411A573FA}" type="pres">
      <dgm:prSet presAssocID="{05C5FA63-FB7D-49F6-B7EA-F55C0C084042}" presName="node" presStyleLbl="node1" presStyleIdx="4" presStyleCnt="6">
        <dgm:presLayoutVars>
          <dgm:bulletEnabled val="1"/>
        </dgm:presLayoutVars>
      </dgm:prSet>
      <dgm:spPr/>
    </dgm:pt>
    <dgm:pt modelId="{BA3DB147-6C5C-4F33-A20B-269A88F649AB}" type="pres">
      <dgm:prSet presAssocID="{34B7BD74-76A2-4A4A-9493-414DB0CBFDEB}" presName="sibTrans" presStyleCnt="0"/>
      <dgm:spPr/>
    </dgm:pt>
    <dgm:pt modelId="{88E9CDA2-E40A-4AD3-9DDD-C7FAF0BD0D6D}" type="pres">
      <dgm:prSet presAssocID="{90E5A6D2-1A49-4E8D-BF5B-047AB7A5EF92}" presName="node" presStyleLbl="node1" presStyleIdx="5" presStyleCnt="6">
        <dgm:presLayoutVars>
          <dgm:bulletEnabled val="1"/>
        </dgm:presLayoutVars>
      </dgm:prSet>
      <dgm:spPr/>
    </dgm:pt>
  </dgm:ptLst>
  <dgm:cxnLst>
    <dgm:cxn modelId="{74868E34-3C8E-4BF4-9033-AAB1261AE6AC}" srcId="{7F44CF0D-2B0F-4C00-8541-5B65D3A5090B}" destId="{368F306B-AD41-4447-9742-16C488232246}" srcOrd="1" destOrd="0" parTransId="{0A476295-9CAC-4046-9BCF-77E8ED1E5264}" sibTransId="{67F40256-CD90-4933-8CFD-D7B1DA191C85}"/>
    <dgm:cxn modelId="{97FB5235-DC10-4DF9-9D9B-516D04D8766B}" type="presOf" srcId="{05C5FA63-FB7D-49F6-B7EA-F55C0C084042}" destId="{E9B65BB4-8B2A-49CC-81B3-3CB411A573FA}" srcOrd="0" destOrd="0" presId="urn:microsoft.com/office/officeart/2005/8/layout/default"/>
    <dgm:cxn modelId="{F324EB5C-D252-48E1-A1FD-4CE2D7CDE787}" type="presOf" srcId="{45537B26-2CF1-403F-B2AD-E0D89635772F}" destId="{723C4E7C-4C67-4FCA-9A48-A15225909CD4}" srcOrd="0" destOrd="0" presId="urn:microsoft.com/office/officeart/2005/8/layout/default"/>
    <dgm:cxn modelId="{4776EF64-7E66-41E9-B4FE-4ADF9D0324A5}" srcId="{7F44CF0D-2B0F-4C00-8541-5B65D3A5090B}" destId="{45537B26-2CF1-403F-B2AD-E0D89635772F}" srcOrd="2" destOrd="0" parTransId="{1928B91D-230A-4BA2-9510-E057BEC83FB8}" sibTransId="{90F2CDEC-D933-4707-B9EE-D9C7142BF201}"/>
    <dgm:cxn modelId="{0CBC1B66-F7ED-4D89-BA57-DC7F866EEE5C}" srcId="{7F44CF0D-2B0F-4C00-8541-5B65D3A5090B}" destId="{90E5A6D2-1A49-4E8D-BF5B-047AB7A5EF92}" srcOrd="5" destOrd="0" parTransId="{DFE3F891-1B47-4AB7-BD0E-BD601803CC8E}" sibTransId="{40A06EC2-2786-4629-A7EC-A2064CF77F8C}"/>
    <dgm:cxn modelId="{76592A49-E2DF-4734-9B68-143E8E91F139}" type="presOf" srcId="{0EB4D29F-295E-43F8-951F-650A87EA4D9E}" destId="{92072D9D-E63B-498B-A33C-65AA4EB683D4}" srcOrd="0" destOrd="0" presId="urn:microsoft.com/office/officeart/2005/8/layout/default"/>
    <dgm:cxn modelId="{6432D470-6219-4CAD-9C83-20E14C31AB42}" type="presOf" srcId="{368F306B-AD41-4447-9742-16C488232246}" destId="{AF947805-1354-4782-834B-5975971C5089}" srcOrd="0" destOrd="0" presId="urn:microsoft.com/office/officeart/2005/8/layout/default"/>
    <dgm:cxn modelId="{3BAD0075-2721-4E7E-A6EF-5FCB468D0086}" type="presOf" srcId="{D741B281-112E-431F-818E-13A52E4A1E31}" destId="{6F2A9EEC-C72D-47CA-A1EA-D971662EA8E5}" srcOrd="0" destOrd="0" presId="urn:microsoft.com/office/officeart/2005/8/layout/default"/>
    <dgm:cxn modelId="{C5CB7C90-83B2-4F53-A44C-909B271FF796}" srcId="{7F44CF0D-2B0F-4C00-8541-5B65D3A5090B}" destId="{05C5FA63-FB7D-49F6-B7EA-F55C0C084042}" srcOrd="4" destOrd="0" parTransId="{C8FEF1AC-EBE5-41DF-B6AC-3231B557DBB7}" sibTransId="{34B7BD74-76A2-4A4A-9493-414DB0CBFDEB}"/>
    <dgm:cxn modelId="{555FEA91-8716-4058-BE18-BA634512A79B}" srcId="{7F44CF0D-2B0F-4C00-8541-5B65D3A5090B}" destId="{0EB4D29F-295E-43F8-951F-650A87EA4D9E}" srcOrd="0" destOrd="0" parTransId="{F8B74062-B33D-4757-91B0-8337036A5541}" sibTransId="{3115E203-CA16-4CC4-8286-24213569FF3E}"/>
    <dgm:cxn modelId="{4D4D23A6-68F8-44D1-A2EE-CE277CA343DD}" type="presOf" srcId="{7F44CF0D-2B0F-4C00-8541-5B65D3A5090B}" destId="{8D7E0A15-C36A-40E1-899D-1339E1041001}" srcOrd="0" destOrd="0" presId="urn:microsoft.com/office/officeart/2005/8/layout/default"/>
    <dgm:cxn modelId="{3AF925C5-F618-42F3-B792-65D046AC3D1F}" srcId="{7F44CF0D-2B0F-4C00-8541-5B65D3A5090B}" destId="{D741B281-112E-431F-818E-13A52E4A1E31}" srcOrd="3" destOrd="0" parTransId="{557EADCD-2EB3-4CAD-9101-11019F7FDAAE}" sibTransId="{E2D76415-7132-4A2A-9E18-2E45472BA6F8}"/>
    <dgm:cxn modelId="{83AC23DA-B208-44B8-9276-DAC1516B8F82}" type="presOf" srcId="{90E5A6D2-1A49-4E8D-BF5B-047AB7A5EF92}" destId="{88E9CDA2-E40A-4AD3-9DDD-C7FAF0BD0D6D}" srcOrd="0" destOrd="0" presId="urn:microsoft.com/office/officeart/2005/8/layout/default"/>
    <dgm:cxn modelId="{A155E6C0-753F-4751-AB64-CB507F60D1FE}" type="presParOf" srcId="{8D7E0A15-C36A-40E1-899D-1339E1041001}" destId="{92072D9D-E63B-498B-A33C-65AA4EB683D4}" srcOrd="0" destOrd="0" presId="urn:microsoft.com/office/officeart/2005/8/layout/default"/>
    <dgm:cxn modelId="{5728D4E8-BCF3-45B6-991E-4F54EF935348}" type="presParOf" srcId="{8D7E0A15-C36A-40E1-899D-1339E1041001}" destId="{CB8688E8-B028-43E1-8C0D-71A1D0ADE0D0}" srcOrd="1" destOrd="0" presId="urn:microsoft.com/office/officeart/2005/8/layout/default"/>
    <dgm:cxn modelId="{69C38164-00CC-441D-89C2-36ECAC9A0DC5}" type="presParOf" srcId="{8D7E0A15-C36A-40E1-899D-1339E1041001}" destId="{AF947805-1354-4782-834B-5975971C5089}" srcOrd="2" destOrd="0" presId="urn:microsoft.com/office/officeart/2005/8/layout/default"/>
    <dgm:cxn modelId="{7E32D2BE-8796-4D02-B69E-C5896998BF99}" type="presParOf" srcId="{8D7E0A15-C36A-40E1-899D-1339E1041001}" destId="{39D52CF6-B1D3-4B1C-9C4B-E7A2C6050F74}" srcOrd="3" destOrd="0" presId="urn:microsoft.com/office/officeart/2005/8/layout/default"/>
    <dgm:cxn modelId="{B5E359F0-F22D-4B44-9710-0E3A9969A3C5}" type="presParOf" srcId="{8D7E0A15-C36A-40E1-899D-1339E1041001}" destId="{723C4E7C-4C67-4FCA-9A48-A15225909CD4}" srcOrd="4" destOrd="0" presId="urn:microsoft.com/office/officeart/2005/8/layout/default"/>
    <dgm:cxn modelId="{577C04CF-3343-4B3F-99B4-B99166DC9C40}" type="presParOf" srcId="{8D7E0A15-C36A-40E1-899D-1339E1041001}" destId="{2F4F5AB6-0A5C-40E4-A04D-040376CB9FEC}" srcOrd="5" destOrd="0" presId="urn:microsoft.com/office/officeart/2005/8/layout/default"/>
    <dgm:cxn modelId="{27A07244-2A38-4CA8-B579-F1F8BE07796B}" type="presParOf" srcId="{8D7E0A15-C36A-40E1-899D-1339E1041001}" destId="{6F2A9EEC-C72D-47CA-A1EA-D971662EA8E5}" srcOrd="6" destOrd="0" presId="urn:microsoft.com/office/officeart/2005/8/layout/default"/>
    <dgm:cxn modelId="{9DD61B5E-5F11-4368-BE77-149EE092D9EA}" type="presParOf" srcId="{8D7E0A15-C36A-40E1-899D-1339E1041001}" destId="{A90948D8-A3AA-4B11-B07E-D5FA2E12BF82}" srcOrd="7" destOrd="0" presId="urn:microsoft.com/office/officeart/2005/8/layout/default"/>
    <dgm:cxn modelId="{1E646F11-7882-4890-8E5E-430ACBFF3803}" type="presParOf" srcId="{8D7E0A15-C36A-40E1-899D-1339E1041001}" destId="{E9B65BB4-8B2A-49CC-81B3-3CB411A573FA}" srcOrd="8" destOrd="0" presId="urn:microsoft.com/office/officeart/2005/8/layout/default"/>
    <dgm:cxn modelId="{5D184C5B-46B8-4A28-A1C4-3C8C947F5F53}" type="presParOf" srcId="{8D7E0A15-C36A-40E1-899D-1339E1041001}" destId="{BA3DB147-6C5C-4F33-A20B-269A88F649AB}" srcOrd="9" destOrd="0" presId="urn:microsoft.com/office/officeart/2005/8/layout/default"/>
    <dgm:cxn modelId="{B04AD5A5-8B57-445B-9AA9-FE14EB828DB4}" type="presParOf" srcId="{8D7E0A15-C36A-40E1-899D-1339E1041001}" destId="{88E9CDA2-E40A-4AD3-9DDD-C7FAF0BD0D6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4AA778-78A5-4E7E-A539-B30D9FC7F60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F1BF9F6-3A5F-43B2-9C2B-4DFC720357B1}">
      <dgm:prSet/>
      <dgm:spPr/>
      <dgm:t>
        <a:bodyPr/>
        <a:lstStyle/>
        <a:p>
          <a:r>
            <a:rPr lang="pt-BR" dirty="0" err="1"/>
            <a:t>Luis</a:t>
          </a:r>
          <a:r>
            <a:rPr lang="pt-BR" dirty="0"/>
            <a:t> Martins </a:t>
          </a:r>
        </a:p>
        <a:p>
          <a:r>
            <a:rPr lang="pt-BR" dirty="0"/>
            <a:t>CEO &amp; </a:t>
          </a:r>
          <a:r>
            <a:rPr lang="pt-BR" dirty="0" err="1"/>
            <a:t>Co-Founder</a:t>
          </a:r>
          <a:endParaRPr lang="pt-BR" dirty="0"/>
        </a:p>
      </dgm:t>
    </dgm:pt>
    <dgm:pt modelId="{35381293-0512-4CF4-A2F4-5F7BE6B3FDB6}" type="parTrans" cxnId="{6025C307-5A73-4E95-91A0-BB1CCE066D83}">
      <dgm:prSet/>
      <dgm:spPr/>
      <dgm:t>
        <a:bodyPr/>
        <a:lstStyle/>
        <a:p>
          <a:endParaRPr lang="pt-BR"/>
        </a:p>
      </dgm:t>
    </dgm:pt>
    <dgm:pt modelId="{D9CA4C88-1EEF-422B-AFA9-76C9713D92D2}" type="sibTrans" cxnId="{6025C307-5A73-4E95-91A0-BB1CCE066D83}">
      <dgm:prSet/>
      <dgm:spPr/>
      <dgm:t>
        <a:bodyPr/>
        <a:lstStyle/>
        <a:p>
          <a:endParaRPr lang="pt-BR"/>
        </a:p>
      </dgm:t>
    </dgm:pt>
    <dgm:pt modelId="{7D33F593-9A10-4B44-8341-F1F0DD3B12E6}">
      <dgm:prSet custT="1"/>
      <dgm:spPr/>
      <dgm:t>
        <a:bodyPr/>
        <a:lstStyle/>
        <a:p>
          <a:r>
            <a:rPr lang="pt-BR" sz="4400" dirty="0" err="1"/>
            <a:t>Linkedin</a:t>
          </a:r>
          <a:r>
            <a:rPr lang="pt-BR" sz="4400" dirty="0"/>
            <a:t>: </a:t>
          </a:r>
          <a:r>
            <a:rPr lang="pt-BR" sz="4400" dirty="0" err="1"/>
            <a:t>luisotsm</a:t>
          </a:r>
          <a:endParaRPr lang="pt-BR" sz="4400" dirty="0"/>
        </a:p>
      </dgm:t>
    </dgm:pt>
    <dgm:pt modelId="{EBFD7CCB-39B0-4E19-BF0E-953DD87C70B0}" type="parTrans" cxnId="{A86A43FD-52E8-44CE-B2D0-B049383709E4}">
      <dgm:prSet/>
      <dgm:spPr/>
      <dgm:t>
        <a:bodyPr/>
        <a:lstStyle/>
        <a:p>
          <a:endParaRPr lang="pt-BR"/>
        </a:p>
      </dgm:t>
    </dgm:pt>
    <dgm:pt modelId="{4E84FCAD-5240-46A1-98CF-0AC91E9B6FD8}" type="sibTrans" cxnId="{A86A43FD-52E8-44CE-B2D0-B049383709E4}">
      <dgm:prSet/>
      <dgm:spPr/>
      <dgm:t>
        <a:bodyPr/>
        <a:lstStyle/>
        <a:p>
          <a:endParaRPr lang="pt-BR"/>
        </a:p>
      </dgm:t>
    </dgm:pt>
    <dgm:pt modelId="{1424E94E-D297-485F-994E-9D65DD63ACFB}">
      <dgm:prSet/>
      <dgm:spPr/>
      <dgm:t>
        <a:bodyPr/>
        <a:lstStyle/>
        <a:p>
          <a:r>
            <a:rPr lang="pt-BR" dirty="0"/>
            <a:t>Allan Sene</a:t>
          </a:r>
        </a:p>
        <a:p>
          <a:r>
            <a:rPr lang="pt-BR" b="0" i="0" dirty="0" err="1"/>
            <a:t>Co-Founder</a:t>
          </a:r>
          <a:r>
            <a:rPr lang="pt-BR" b="0" i="0" dirty="0"/>
            <a:t> &amp; CTO</a:t>
          </a:r>
          <a:endParaRPr lang="pt-BR" dirty="0"/>
        </a:p>
      </dgm:t>
    </dgm:pt>
    <dgm:pt modelId="{C4DECF32-79DF-43C3-AB25-236C34C43FDE}" type="parTrans" cxnId="{CE2B5C7C-4DFE-4158-9E85-66CCB01C2EB4}">
      <dgm:prSet/>
      <dgm:spPr/>
      <dgm:t>
        <a:bodyPr/>
        <a:lstStyle/>
        <a:p>
          <a:endParaRPr lang="pt-BR"/>
        </a:p>
      </dgm:t>
    </dgm:pt>
    <dgm:pt modelId="{A138A08C-F832-4BE4-B510-78CB78F76B5E}" type="sibTrans" cxnId="{CE2B5C7C-4DFE-4158-9E85-66CCB01C2EB4}">
      <dgm:prSet/>
      <dgm:spPr/>
      <dgm:t>
        <a:bodyPr/>
        <a:lstStyle/>
        <a:p>
          <a:endParaRPr lang="pt-BR"/>
        </a:p>
      </dgm:t>
    </dgm:pt>
    <dgm:pt modelId="{A4F69C05-E61C-4876-BC2C-011554075F27}">
      <dgm:prSet custT="1"/>
      <dgm:spPr/>
      <dgm:t>
        <a:bodyPr/>
        <a:lstStyle/>
        <a:p>
          <a:r>
            <a:rPr lang="pt-BR" sz="4400" dirty="0" err="1"/>
            <a:t>Linkedin</a:t>
          </a:r>
          <a:r>
            <a:rPr lang="pt-BR" sz="4400" dirty="0"/>
            <a:t>: </a:t>
          </a:r>
          <a:r>
            <a:rPr lang="pt-BR" sz="4400" dirty="0" err="1"/>
            <a:t>allansene</a:t>
          </a:r>
          <a:endParaRPr lang="pt-BR" sz="4400" dirty="0"/>
        </a:p>
      </dgm:t>
    </dgm:pt>
    <dgm:pt modelId="{B972F3A4-F02C-44D1-B3FE-BB5FF6362333}" type="parTrans" cxnId="{F01A8BEC-935D-4C16-884C-002DCFE4D86F}">
      <dgm:prSet/>
      <dgm:spPr/>
      <dgm:t>
        <a:bodyPr/>
        <a:lstStyle/>
        <a:p>
          <a:endParaRPr lang="pt-BR"/>
        </a:p>
      </dgm:t>
    </dgm:pt>
    <dgm:pt modelId="{88462EF2-0CB7-4D4B-9B53-3C0D55AAC552}" type="sibTrans" cxnId="{F01A8BEC-935D-4C16-884C-002DCFE4D86F}">
      <dgm:prSet/>
      <dgm:spPr/>
      <dgm:t>
        <a:bodyPr/>
        <a:lstStyle/>
        <a:p>
          <a:endParaRPr lang="pt-BR"/>
        </a:p>
      </dgm:t>
    </dgm:pt>
    <dgm:pt modelId="{16856A4B-8B6E-4260-B5AD-159C7D781D27}">
      <dgm:prSet/>
      <dgm:spPr/>
      <dgm:t>
        <a:bodyPr/>
        <a:lstStyle/>
        <a:p>
          <a:r>
            <a:rPr lang="pt-BR" dirty="0"/>
            <a:t>Cassiana Barreto</a:t>
          </a:r>
        </a:p>
        <a:p>
          <a:r>
            <a:rPr lang="pt-BR" dirty="0"/>
            <a:t> Especialista de Dados</a:t>
          </a:r>
        </a:p>
      </dgm:t>
    </dgm:pt>
    <dgm:pt modelId="{AA5A50DD-B9D2-45FD-91DA-8B17D2ECDE66}" type="parTrans" cxnId="{E6078422-8399-4AD4-8C45-3BD23222D0A5}">
      <dgm:prSet/>
      <dgm:spPr/>
      <dgm:t>
        <a:bodyPr/>
        <a:lstStyle/>
        <a:p>
          <a:endParaRPr lang="pt-BR"/>
        </a:p>
      </dgm:t>
    </dgm:pt>
    <dgm:pt modelId="{1F944980-EAA0-44C0-BF37-8212CF2D2162}" type="sibTrans" cxnId="{E6078422-8399-4AD4-8C45-3BD23222D0A5}">
      <dgm:prSet/>
      <dgm:spPr/>
      <dgm:t>
        <a:bodyPr/>
        <a:lstStyle/>
        <a:p>
          <a:endParaRPr lang="pt-BR"/>
        </a:p>
      </dgm:t>
    </dgm:pt>
    <dgm:pt modelId="{210FEDD8-A0B2-4E76-A8AF-F346A08B4607}">
      <dgm:prSet custT="1"/>
      <dgm:spPr/>
      <dgm:t>
        <a:bodyPr/>
        <a:lstStyle/>
        <a:p>
          <a:r>
            <a:rPr lang="pt-BR" sz="4400" dirty="0" err="1"/>
            <a:t>Linkedin</a:t>
          </a:r>
          <a:r>
            <a:rPr lang="pt-BR" sz="4400" dirty="0"/>
            <a:t>: </a:t>
          </a:r>
          <a:r>
            <a:rPr lang="pt-BR" sz="4400" dirty="0" err="1"/>
            <a:t>cassianalima</a:t>
          </a:r>
          <a:endParaRPr lang="pt-BR" sz="4400" dirty="0"/>
        </a:p>
      </dgm:t>
    </dgm:pt>
    <dgm:pt modelId="{C8934AFB-5619-4844-AD99-A43DEE1DE914}" type="parTrans" cxnId="{1F9EDA83-2A02-4C8E-8F6F-21C013F3D560}">
      <dgm:prSet/>
      <dgm:spPr/>
      <dgm:t>
        <a:bodyPr/>
        <a:lstStyle/>
        <a:p>
          <a:endParaRPr lang="pt-BR"/>
        </a:p>
      </dgm:t>
    </dgm:pt>
    <dgm:pt modelId="{4A828D4E-EE09-4063-B2E2-851338C1283C}" type="sibTrans" cxnId="{1F9EDA83-2A02-4C8E-8F6F-21C013F3D560}">
      <dgm:prSet/>
      <dgm:spPr/>
      <dgm:t>
        <a:bodyPr/>
        <a:lstStyle/>
        <a:p>
          <a:endParaRPr lang="pt-BR"/>
        </a:p>
      </dgm:t>
    </dgm:pt>
    <dgm:pt modelId="{19472755-C372-4863-8EFE-182B41F10AEF}" type="pres">
      <dgm:prSet presAssocID="{4C4AA778-78A5-4E7E-A539-B30D9FC7F609}" presName="Name0" presStyleCnt="0">
        <dgm:presLayoutVars>
          <dgm:dir/>
          <dgm:animLvl val="lvl"/>
          <dgm:resizeHandles val="exact"/>
        </dgm:presLayoutVars>
      </dgm:prSet>
      <dgm:spPr/>
    </dgm:pt>
    <dgm:pt modelId="{B33F28F1-4DDD-4EB2-A870-B4779EF35FFC}" type="pres">
      <dgm:prSet presAssocID="{5F1BF9F6-3A5F-43B2-9C2B-4DFC720357B1}" presName="linNode" presStyleCnt="0"/>
      <dgm:spPr/>
    </dgm:pt>
    <dgm:pt modelId="{C55E222B-1E4B-4DAD-84FA-23511BE7A689}" type="pres">
      <dgm:prSet presAssocID="{5F1BF9F6-3A5F-43B2-9C2B-4DFC720357B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253B481-332A-487C-9AE9-D5E8BF13A053}" type="pres">
      <dgm:prSet presAssocID="{5F1BF9F6-3A5F-43B2-9C2B-4DFC720357B1}" presName="descendantText" presStyleLbl="alignAccFollowNode1" presStyleIdx="0" presStyleCnt="3">
        <dgm:presLayoutVars>
          <dgm:bulletEnabled val="1"/>
        </dgm:presLayoutVars>
      </dgm:prSet>
      <dgm:spPr/>
    </dgm:pt>
    <dgm:pt modelId="{640C8C6C-9C29-48E0-93B6-8B0DFBEE93E1}" type="pres">
      <dgm:prSet presAssocID="{D9CA4C88-1EEF-422B-AFA9-76C9713D92D2}" presName="sp" presStyleCnt="0"/>
      <dgm:spPr/>
    </dgm:pt>
    <dgm:pt modelId="{9F755E37-0C11-422E-943A-9723B4164F4D}" type="pres">
      <dgm:prSet presAssocID="{1424E94E-D297-485F-994E-9D65DD63ACFB}" presName="linNode" presStyleCnt="0"/>
      <dgm:spPr/>
    </dgm:pt>
    <dgm:pt modelId="{EAC3A357-E5A0-4E99-BB3D-887832E87BDB}" type="pres">
      <dgm:prSet presAssocID="{1424E94E-D297-485F-994E-9D65DD63ACF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AB53C67-0CBE-4991-A8F3-35C6C1FD10A1}" type="pres">
      <dgm:prSet presAssocID="{1424E94E-D297-485F-994E-9D65DD63ACFB}" presName="descendantText" presStyleLbl="alignAccFollowNode1" presStyleIdx="1" presStyleCnt="3">
        <dgm:presLayoutVars>
          <dgm:bulletEnabled val="1"/>
        </dgm:presLayoutVars>
      </dgm:prSet>
      <dgm:spPr/>
    </dgm:pt>
    <dgm:pt modelId="{25964A4C-667F-4186-BAC4-FEE0D8ADCEAD}" type="pres">
      <dgm:prSet presAssocID="{A138A08C-F832-4BE4-B510-78CB78F76B5E}" presName="sp" presStyleCnt="0"/>
      <dgm:spPr/>
    </dgm:pt>
    <dgm:pt modelId="{E713B5A7-D002-4F72-9360-99D2659935F6}" type="pres">
      <dgm:prSet presAssocID="{16856A4B-8B6E-4260-B5AD-159C7D781D27}" presName="linNode" presStyleCnt="0"/>
      <dgm:spPr/>
    </dgm:pt>
    <dgm:pt modelId="{4C1E7EFA-9587-4A75-9039-513D6F946E1A}" type="pres">
      <dgm:prSet presAssocID="{16856A4B-8B6E-4260-B5AD-159C7D781D2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720F8FA-11C6-4217-9FDA-46BF2B6510CB}" type="pres">
      <dgm:prSet presAssocID="{16856A4B-8B6E-4260-B5AD-159C7D781D27}" presName="descendantText" presStyleLbl="alignAccFollowNode1" presStyleIdx="2" presStyleCnt="3" custLinFactNeighborX="0" custLinFactNeighborY="-9466">
        <dgm:presLayoutVars>
          <dgm:bulletEnabled val="1"/>
        </dgm:presLayoutVars>
      </dgm:prSet>
      <dgm:spPr/>
    </dgm:pt>
  </dgm:ptLst>
  <dgm:cxnLst>
    <dgm:cxn modelId="{10683105-7CFD-4ED8-AFEB-099E9419DDB7}" type="presOf" srcId="{16856A4B-8B6E-4260-B5AD-159C7D781D27}" destId="{4C1E7EFA-9587-4A75-9039-513D6F946E1A}" srcOrd="0" destOrd="0" presId="urn:microsoft.com/office/officeart/2005/8/layout/vList5"/>
    <dgm:cxn modelId="{6025C307-5A73-4E95-91A0-BB1CCE066D83}" srcId="{4C4AA778-78A5-4E7E-A539-B30D9FC7F609}" destId="{5F1BF9F6-3A5F-43B2-9C2B-4DFC720357B1}" srcOrd="0" destOrd="0" parTransId="{35381293-0512-4CF4-A2F4-5F7BE6B3FDB6}" sibTransId="{D9CA4C88-1EEF-422B-AFA9-76C9713D92D2}"/>
    <dgm:cxn modelId="{E6078422-8399-4AD4-8C45-3BD23222D0A5}" srcId="{4C4AA778-78A5-4E7E-A539-B30D9FC7F609}" destId="{16856A4B-8B6E-4260-B5AD-159C7D781D27}" srcOrd="2" destOrd="0" parTransId="{AA5A50DD-B9D2-45FD-91DA-8B17D2ECDE66}" sibTransId="{1F944980-EAA0-44C0-BF37-8212CF2D2162}"/>
    <dgm:cxn modelId="{6D7D8423-30AD-4E75-934F-CF372738A080}" type="presOf" srcId="{1424E94E-D297-485F-994E-9D65DD63ACFB}" destId="{EAC3A357-E5A0-4E99-BB3D-887832E87BDB}" srcOrd="0" destOrd="0" presId="urn:microsoft.com/office/officeart/2005/8/layout/vList5"/>
    <dgm:cxn modelId="{BFBCA85B-0494-4C05-98CB-A696830B28E9}" type="presOf" srcId="{5F1BF9F6-3A5F-43B2-9C2B-4DFC720357B1}" destId="{C55E222B-1E4B-4DAD-84FA-23511BE7A689}" srcOrd="0" destOrd="0" presId="urn:microsoft.com/office/officeart/2005/8/layout/vList5"/>
    <dgm:cxn modelId="{80F98350-7053-4E52-82AF-54C526EF065A}" type="presOf" srcId="{210FEDD8-A0B2-4E76-A8AF-F346A08B4607}" destId="{2720F8FA-11C6-4217-9FDA-46BF2B6510CB}" srcOrd="0" destOrd="0" presId="urn:microsoft.com/office/officeart/2005/8/layout/vList5"/>
    <dgm:cxn modelId="{48F50B58-97C7-491E-B5E4-94ECA5441203}" type="presOf" srcId="{4C4AA778-78A5-4E7E-A539-B30D9FC7F609}" destId="{19472755-C372-4863-8EFE-182B41F10AEF}" srcOrd="0" destOrd="0" presId="urn:microsoft.com/office/officeart/2005/8/layout/vList5"/>
    <dgm:cxn modelId="{CE2B5C7C-4DFE-4158-9E85-66CCB01C2EB4}" srcId="{4C4AA778-78A5-4E7E-A539-B30D9FC7F609}" destId="{1424E94E-D297-485F-994E-9D65DD63ACFB}" srcOrd="1" destOrd="0" parTransId="{C4DECF32-79DF-43C3-AB25-236C34C43FDE}" sibTransId="{A138A08C-F832-4BE4-B510-78CB78F76B5E}"/>
    <dgm:cxn modelId="{1F9EDA83-2A02-4C8E-8F6F-21C013F3D560}" srcId="{16856A4B-8B6E-4260-B5AD-159C7D781D27}" destId="{210FEDD8-A0B2-4E76-A8AF-F346A08B4607}" srcOrd="0" destOrd="0" parTransId="{C8934AFB-5619-4844-AD99-A43DEE1DE914}" sibTransId="{4A828D4E-EE09-4063-B2E2-851338C1283C}"/>
    <dgm:cxn modelId="{A9886B88-B5E7-4AEC-A9EC-EDACF0C77E8C}" type="presOf" srcId="{7D33F593-9A10-4B44-8341-F1F0DD3B12E6}" destId="{B253B481-332A-487C-9AE9-D5E8BF13A053}" srcOrd="0" destOrd="0" presId="urn:microsoft.com/office/officeart/2005/8/layout/vList5"/>
    <dgm:cxn modelId="{328CE4EA-6E98-4D2E-B8AC-5605AEF41CB0}" type="presOf" srcId="{A4F69C05-E61C-4876-BC2C-011554075F27}" destId="{EAB53C67-0CBE-4991-A8F3-35C6C1FD10A1}" srcOrd="0" destOrd="0" presId="urn:microsoft.com/office/officeart/2005/8/layout/vList5"/>
    <dgm:cxn modelId="{F01A8BEC-935D-4C16-884C-002DCFE4D86F}" srcId="{1424E94E-D297-485F-994E-9D65DD63ACFB}" destId="{A4F69C05-E61C-4876-BC2C-011554075F27}" srcOrd="0" destOrd="0" parTransId="{B972F3A4-F02C-44D1-B3FE-BB5FF6362333}" sibTransId="{88462EF2-0CB7-4D4B-9B53-3C0D55AAC552}"/>
    <dgm:cxn modelId="{A86A43FD-52E8-44CE-B2D0-B049383709E4}" srcId="{5F1BF9F6-3A5F-43B2-9C2B-4DFC720357B1}" destId="{7D33F593-9A10-4B44-8341-F1F0DD3B12E6}" srcOrd="0" destOrd="0" parTransId="{EBFD7CCB-39B0-4E19-BF0E-953DD87C70B0}" sibTransId="{4E84FCAD-5240-46A1-98CF-0AC91E9B6FD8}"/>
    <dgm:cxn modelId="{010D792A-B31D-4389-BCC3-811EF06E57E5}" type="presParOf" srcId="{19472755-C372-4863-8EFE-182B41F10AEF}" destId="{B33F28F1-4DDD-4EB2-A870-B4779EF35FFC}" srcOrd="0" destOrd="0" presId="urn:microsoft.com/office/officeart/2005/8/layout/vList5"/>
    <dgm:cxn modelId="{339864F1-E8BC-4629-BE52-88D6CE73AD5E}" type="presParOf" srcId="{B33F28F1-4DDD-4EB2-A870-B4779EF35FFC}" destId="{C55E222B-1E4B-4DAD-84FA-23511BE7A689}" srcOrd="0" destOrd="0" presId="urn:microsoft.com/office/officeart/2005/8/layout/vList5"/>
    <dgm:cxn modelId="{037D0686-B857-4744-9ACC-954913CD0492}" type="presParOf" srcId="{B33F28F1-4DDD-4EB2-A870-B4779EF35FFC}" destId="{B253B481-332A-487C-9AE9-D5E8BF13A053}" srcOrd="1" destOrd="0" presId="urn:microsoft.com/office/officeart/2005/8/layout/vList5"/>
    <dgm:cxn modelId="{7815DD04-02A2-4FBA-B949-3F900E149E98}" type="presParOf" srcId="{19472755-C372-4863-8EFE-182B41F10AEF}" destId="{640C8C6C-9C29-48E0-93B6-8B0DFBEE93E1}" srcOrd="1" destOrd="0" presId="urn:microsoft.com/office/officeart/2005/8/layout/vList5"/>
    <dgm:cxn modelId="{FEEFDD69-F89B-4D80-AF67-332054000190}" type="presParOf" srcId="{19472755-C372-4863-8EFE-182B41F10AEF}" destId="{9F755E37-0C11-422E-943A-9723B4164F4D}" srcOrd="2" destOrd="0" presId="urn:microsoft.com/office/officeart/2005/8/layout/vList5"/>
    <dgm:cxn modelId="{728DD370-6119-4AC0-B511-D6BF6444C6EF}" type="presParOf" srcId="{9F755E37-0C11-422E-943A-9723B4164F4D}" destId="{EAC3A357-E5A0-4E99-BB3D-887832E87BDB}" srcOrd="0" destOrd="0" presId="urn:microsoft.com/office/officeart/2005/8/layout/vList5"/>
    <dgm:cxn modelId="{B5C9E738-99A9-4D9B-9037-8FC7CEEA3602}" type="presParOf" srcId="{9F755E37-0C11-422E-943A-9723B4164F4D}" destId="{EAB53C67-0CBE-4991-A8F3-35C6C1FD10A1}" srcOrd="1" destOrd="0" presId="urn:microsoft.com/office/officeart/2005/8/layout/vList5"/>
    <dgm:cxn modelId="{530F2D6B-8DE7-473B-B7D7-98B129B29ECA}" type="presParOf" srcId="{19472755-C372-4863-8EFE-182B41F10AEF}" destId="{25964A4C-667F-4186-BAC4-FEE0D8ADCEAD}" srcOrd="3" destOrd="0" presId="urn:microsoft.com/office/officeart/2005/8/layout/vList5"/>
    <dgm:cxn modelId="{ADB6DBA8-C3B4-4430-8609-E3ACD77F63F6}" type="presParOf" srcId="{19472755-C372-4863-8EFE-182B41F10AEF}" destId="{E713B5A7-D002-4F72-9360-99D2659935F6}" srcOrd="4" destOrd="0" presId="urn:microsoft.com/office/officeart/2005/8/layout/vList5"/>
    <dgm:cxn modelId="{022920F7-5F62-46F7-A181-59923E5D1494}" type="presParOf" srcId="{E713B5A7-D002-4F72-9360-99D2659935F6}" destId="{4C1E7EFA-9587-4A75-9039-513D6F946E1A}" srcOrd="0" destOrd="0" presId="urn:microsoft.com/office/officeart/2005/8/layout/vList5"/>
    <dgm:cxn modelId="{E773AE2B-9B8F-45EA-95F4-B4F2818DDC6C}" type="presParOf" srcId="{E713B5A7-D002-4F72-9360-99D2659935F6}" destId="{2720F8FA-11C6-4217-9FDA-46BF2B6510C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CE974-6C02-494A-AA3C-9F5E5F3EA1A8}">
      <dsp:nvSpPr>
        <dsp:cNvPr id="0" name=""/>
        <dsp:cNvSpPr/>
      </dsp:nvSpPr>
      <dsp:spPr>
        <a:xfrm rot="21300000">
          <a:off x="413640" y="1607553"/>
          <a:ext cx="9231118" cy="807618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6E30B-696A-4DB5-9DCD-59BF5974A860}">
      <dsp:nvSpPr>
        <dsp:cNvPr id="0" name=""/>
        <dsp:cNvSpPr/>
      </dsp:nvSpPr>
      <dsp:spPr>
        <a:xfrm>
          <a:off x="1207008" y="201136"/>
          <a:ext cx="3017520" cy="1609090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6978F-216F-4334-91F5-71FB480CD96C}">
      <dsp:nvSpPr>
        <dsp:cNvPr id="0" name=""/>
        <dsp:cNvSpPr/>
      </dsp:nvSpPr>
      <dsp:spPr>
        <a:xfrm>
          <a:off x="5330952" y="0"/>
          <a:ext cx="3218688" cy="1689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Simplicidade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Eficiência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Retorno sobre investimento</a:t>
          </a:r>
        </a:p>
      </dsp:txBody>
      <dsp:txXfrm>
        <a:off x="5330952" y="0"/>
        <a:ext cx="3218688" cy="1689544"/>
      </dsp:txXfrm>
    </dsp:sp>
    <dsp:sp modelId="{E704845B-2F81-4A4C-98FE-40B461830BC6}">
      <dsp:nvSpPr>
        <dsp:cNvPr id="0" name=""/>
        <dsp:cNvSpPr/>
      </dsp:nvSpPr>
      <dsp:spPr>
        <a:xfrm>
          <a:off x="5833871" y="2212498"/>
          <a:ext cx="3017520" cy="160909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7F8AD-4DD7-4C73-969A-59A59B552BE1}">
      <dsp:nvSpPr>
        <dsp:cNvPr id="0" name=""/>
        <dsp:cNvSpPr/>
      </dsp:nvSpPr>
      <dsp:spPr>
        <a:xfrm>
          <a:off x="1508760" y="2333180"/>
          <a:ext cx="3218688" cy="1689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Complexidade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Carga de trabalho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Custos</a:t>
          </a:r>
        </a:p>
      </dsp:txBody>
      <dsp:txXfrm>
        <a:off x="1508760" y="2333180"/>
        <a:ext cx="3218688" cy="16895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72D9D-E63B-498B-A33C-65AA4EB683D4}">
      <dsp:nvSpPr>
        <dsp:cNvPr id="0" name=""/>
        <dsp:cNvSpPr/>
      </dsp:nvSpPr>
      <dsp:spPr>
        <a:xfrm>
          <a:off x="78581" y="491"/>
          <a:ext cx="3094136" cy="185648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Flexibilidade</a:t>
          </a:r>
        </a:p>
      </dsp:txBody>
      <dsp:txXfrm>
        <a:off x="78581" y="491"/>
        <a:ext cx="3094136" cy="1856482"/>
      </dsp:txXfrm>
    </dsp:sp>
    <dsp:sp modelId="{AF947805-1354-4782-834B-5975971C5089}">
      <dsp:nvSpPr>
        <dsp:cNvPr id="0" name=""/>
        <dsp:cNvSpPr/>
      </dsp:nvSpPr>
      <dsp:spPr>
        <a:xfrm>
          <a:off x="3482131" y="491"/>
          <a:ext cx="3094136" cy="185648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Customização</a:t>
          </a:r>
        </a:p>
      </dsp:txBody>
      <dsp:txXfrm>
        <a:off x="3482131" y="491"/>
        <a:ext cx="3094136" cy="1856482"/>
      </dsp:txXfrm>
    </dsp:sp>
    <dsp:sp modelId="{723C4E7C-4C67-4FCA-9A48-A15225909CD4}">
      <dsp:nvSpPr>
        <dsp:cNvPr id="0" name=""/>
        <dsp:cNvSpPr/>
      </dsp:nvSpPr>
      <dsp:spPr>
        <a:xfrm>
          <a:off x="6885682" y="491"/>
          <a:ext cx="3094136" cy="185648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Escalabilidade</a:t>
          </a:r>
        </a:p>
      </dsp:txBody>
      <dsp:txXfrm>
        <a:off x="6885682" y="491"/>
        <a:ext cx="3094136" cy="1856482"/>
      </dsp:txXfrm>
    </dsp:sp>
    <dsp:sp modelId="{6F2A9EEC-C72D-47CA-A1EA-D971662EA8E5}">
      <dsp:nvSpPr>
        <dsp:cNvPr id="0" name=""/>
        <dsp:cNvSpPr/>
      </dsp:nvSpPr>
      <dsp:spPr>
        <a:xfrm>
          <a:off x="78581" y="2166386"/>
          <a:ext cx="3094136" cy="185648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Maior eficiência no desenvolvimento</a:t>
          </a:r>
        </a:p>
      </dsp:txBody>
      <dsp:txXfrm>
        <a:off x="78581" y="2166386"/>
        <a:ext cx="3094136" cy="1856482"/>
      </dsp:txXfrm>
    </dsp:sp>
    <dsp:sp modelId="{E9B65BB4-8B2A-49CC-81B3-3CB411A573FA}">
      <dsp:nvSpPr>
        <dsp:cNvPr id="0" name=""/>
        <dsp:cNvSpPr/>
      </dsp:nvSpPr>
      <dsp:spPr>
        <a:xfrm>
          <a:off x="3482131" y="2166386"/>
          <a:ext cx="3094136" cy="185648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Menor dependência de terceiros</a:t>
          </a:r>
        </a:p>
      </dsp:txBody>
      <dsp:txXfrm>
        <a:off x="3482131" y="2166386"/>
        <a:ext cx="3094136" cy="1856482"/>
      </dsp:txXfrm>
    </dsp:sp>
    <dsp:sp modelId="{88E9CDA2-E40A-4AD3-9DDD-C7FAF0BD0D6D}">
      <dsp:nvSpPr>
        <dsp:cNvPr id="0" name=""/>
        <dsp:cNvSpPr/>
      </dsp:nvSpPr>
      <dsp:spPr>
        <a:xfrm>
          <a:off x="6885682" y="2166386"/>
          <a:ext cx="3094136" cy="185648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Privacidade e Segurança</a:t>
          </a:r>
        </a:p>
      </dsp:txBody>
      <dsp:txXfrm>
        <a:off x="6885682" y="2166386"/>
        <a:ext cx="3094136" cy="1856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3B481-332A-487C-9AE9-D5E8BF13A053}">
      <dsp:nvSpPr>
        <dsp:cNvPr id="0" name=""/>
        <dsp:cNvSpPr/>
      </dsp:nvSpPr>
      <dsp:spPr>
        <a:xfrm rot="5400000">
          <a:off x="6321075" y="-2568428"/>
          <a:ext cx="1037272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4400" kern="1200" dirty="0" err="1"/>
            <a:t>Linkedin</a:t>
          </a:r>
          <a:r>
            <a:rPr lang="pt-BR" sz="4400" kern="1200" dirty="0"/>
            <a:t>: </a:t>
          </a:r>
          <a:r>
            <a:rPr lang="pt-BR" sz="4400" kern="1200" dirty="0" err="1"/>
            <a:t>luisotsm</a:t>
          </a:r>
          <a:endParaRPr lang="pt-BR" sz="4400" kern="1200" dirty="0"/>
        </a:p>
      </dsp:txBody>
      <dsp:txXfrm rot="-5400000">
        <a:off x="3621024" y="182258"/>
        <a:ext cx="6386741" cy="936002"/>
      </dsp:txXfrm>
    </dsp:sp>
    <dsp:sp modelId="{C55E222B-1E4B-4DAD-84FA-23511BE7A689}">
      <dsp:nvSpPr>
        <dsp:cNvPr id="0" name=""/>
        <dsp:cNvSpPr/>
      </dsp:nvSpPr>
      <dsp:spPr>
        <a:xfrm>
          <a:off x="0" y="1964"/>
          <a:ext cx="3621024" cy="1296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 err="1"/>
            <a:t>Luis</a:t>
          </a:r>
          <a:r>
            <a:rPr lang="pt-BR" sz="2800" kern="1200" dirty="0"/>
            <a:t> Martins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CEO &amp; </a:t>
          </a:r>
          <a:r>
            <a:rPr lang="pt-BR" sz="2800" kern="1200" dirty="0" err="1"/>
            <a:t>Co-Founder</a:t>
          </a:r>
          <a:endParaRPr lang="pt-BR" sz="2800" kern="1200" dirty="0"/>
        </a:p>
      </dsp:txBody>
      <dsp:txXfrm>
        <a:off x="63294" y="65258"/>
        <a:ext cx="3494436" cy="1170002"/>
      </dsp:txXfrm>
    </dsp:sp>
    <dsp:sp modelId="{EAB53C67-0CBE-4991-A8F3-35C6C1FD10A1}">
      <dsp:nvSpPr>
        <dsp:cNvPr id="0" name=""/>
        <dsp:cNvSpPr/>
      </dsp:nvSpPr>
      <dsp:spPr>
        <a:xfrm rot="5400000">
          <a:off x="6321075" y="-1207008"/>
          <a:ext cx="1037272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4400" kern="1200" dirty="0" err="1"/>
            <a:t>Linkedin</a:t>
          </a:r>
          <a:r>
            <a:rPr lang="pt-BR" sz="4400" kern="1200" dirty="0"/>
            <a:t>: </a:t>
          </a:r>
          <a:r>
            <a:rPr lang="pt-BR" sz="4400" kern="1200" dirty="0" err="1"/>
            <a:t>allansene</a:t>
          </a:r>
          <a:endParaRPr lang="pt-BR" sz="4400" kern="1200" dirty="0"/>
        </a:p>
      </dsp:txBody>
      <dsp:txXfrm rot="-5400000">
        <a:off x="3621024" y="1543678"/>
        <a:ext cx="6386741" cy="936002"/>
      </dsp:txXfrm>
    </dsp:sp>
    <dsp:sp modelId="{EAC3A357-E5A0-4E99-BB3D-887832E87BDB}">
      <dsp:nvSpPr>
        <dsp:cNvPr id="0" name=""/>
        <dsp:cNvSpPr/>
      </dsp:nvSpPr>
      <dsp:spPr>
        <a:xfrm>
          <a:off x="0" y="1363384"/>
          <a:ext cx="3621024" cy="1296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Allan Sene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 dirty="0" err="1"/>
            <a:t>Co-Founder</a:t>
          </a:r>
          <a:r>
            <a:rPr lang="pt-BR" sz="2800" b="0" i="0" kern="1200" dirty="0"/>
            <a:t> &amp; CTO</a:t>
          </a:r>
          <a:endParaRPr lang="pt-BR" sz="2800" kern="1200" dirty="0"/>
        </a:p>
      </dsp:txBody>
      <dsp:txXfrm>
        <a:off x="63294" y="1426678"/>
        <a:ext cx="3494436" cy="1170002"/>
      </dsp:txXfrm>
    </dsp:sp>
    <dsp:sp modelId="{2720F8FA-11C6-4217-9FDA-46BF2B6510CB}">
      <dsp:nvSpPr>
        <dsp:cNvPr id="0" name=""/>
        <dsp:cNvSpPr/>
      </dsp:nvSpPr>
      <dsp:spPr>
        <a:xfrm rot="5400000">
          <a:off x="6321075" y="56223"/>
          <a:ext cx="1037272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4400" kern="1200" dirty="0" err="1"/>
            <a:t>Linkedin</a:t>
          </a:r>
          <a:r>
            <a:rPr lang="pt-BR" sz="4400" kern="1200" dirty="0"/>
            <a:t>: </a:t>
          </a:r>
          <a:r>
            <a:rPr lang="pt-BR" sz="4400" kern="1200" dirty="0" err="1"/>
            <a:t>cassianalima</a:t>
          </a:r>
          <a:endParaRPr lang="pt-BR" sz="4400" kern="1200" dirty="0"/>
        </a:p>
      </dsp:txBody>
      <dsp:txXfrm rot="-5400000">
        <a:off x="3621024" y="2806910"/>
        <a:ext cx="6386741" cy="936002"/>
      </dsp:txXfrm>
    </dsp:sp>
    <dsp:sp modelId="{4C1E7EFA-9587-4A75-9039-513D6F946E1A}">
      <dsp:nvSpPr>
        <dsp:cNvPr id="0" name=""/>
        <dsp:cNvSpPr/>
      </dsp:nvSpPr>
      <dsp:spPr>
        <a:xfrm>
          <a:off x="0" y="2724804"/>
          <a:ext cx="3621024" cy="1296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Cassiana Barreto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 Especialista de Dados</a:t>
          </a:r>
        </a:p>
      </dsp:txBody>
      <dsp:txXfrm>
        <a:off x="63294" y="2788098"/>
        <a:ext cx="3494436" cy="1170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9B6F4-2ACD-4176-925A-4E86C20ECC30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A99A7-A154-4F25-A885-C77144BF4F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867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Objetivo: conhecer melhor os dados para ter uma analise mais ágil que te proporcione diminuição de custos e aumento de faturamento.</a:t>
            </a:r>
          </a:p>
          <a:p>
            <a:r>
              <a:rPr lang="pt-BR" dirty="0"/>
              <a:t>Oportunidade: melhoria no seu pipeline de analise de dados.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99A7-A154-4F25-A885-C77144BF4F1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656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99A7-A154-4F25-A885-C77144BF4F1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06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Complexidade: pipeline integrado e UI consistente</a:t>
            </a:r>
          </a:p>
          <a:p>
            <a:r>
              <a:rPr lang="pt-BR" dirty="0"/>
              <a:t>Carga de trabalho: menor necessidade de profissionais especializados e </a:t>
            </a:r>
            <a:r>
              <a:rPr lang="pt-BR" dirty="0" err="1"/>
              <a:t>infraestrtura</a:t>
            </a:r>
            <a:r>
              <a:rPr lang="pt-BR" dirty="0"/>
              <a:t> e facilidade de desenvolvimento</a:t>
            </a:r>
          </a:p>
          <a:p>
            <a:r>
              <a:rPr lang="pt-BR" dirty="0"/>
              <a:t>Custos: menos pessoal e trabalho mais rápido, igual custo menor </a:t>
            </a:r>
          </a:p>
          <a:p>
            <a:r>
              <a:rPr lang="pt-BR" dirty="0"/>
              <a:t>Simplicidade: plataforma simples e intuitiva e </a:t>
            </a:r>
            <a:r>
              <a:rPr lang="pt-BR" dirty="0" err="1"/>
              <a:t>poderos</a:t>
            </a:r>
            <a:endParaRPr lang="pt-BR" dirty="0"/>
          </a:p>
          <a:p>
            <a:r>
              <a:rPr lang="pt-BR" dirty="0"/>
              <a:t>Eficiência: tem UI consistente e tem todas as ferramentas que o colaborador precisa </a:t>
            </a:r>
          </a:p>
          <a:p>
            <a:r>
              <a:rPr lang="pt-BR" dirty="0"/>
              <a:t>Retorno sobre investimento: mais rápido, maior que as alternativas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99A7-A154-4F25-A885-C77144BF4F1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434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FFFFFF"/>
                </a:solidFill>
                <a:effectLst/>
                <a:latin typeface="system-ui"/>
              </a:rPr>
              <a:t>A </a:t>
            </a:r>
            <a:r>
              <a:rPr lang="pt-BR" b="1" i="0" dirty="0">
                <a:solidFill>
                  <a:srgbClr val="FFFFFF"/>
                </a:solidFill>
                <a:effectLst/>
                <a:latin typeface="system-ui"/>
              </a:rPr>
              <a:t>Plataforma de Dados</a:t>
            </a:r>
            <a:r>
              <a:rPr lang="pt-BR" b="0" i="0" dirty="0">
                <a:solidFill>
                  <a:srgbClr val="FFFFFF"/>
                </a:solidFill>
                <a:effectLst/>
                <a:latin typeface="system-ui"/>
              </a:rPr>
              <a:t> integra etapas de Coleta, Processamento, Exploração e Análise, toda a jornada apoiada em uma gestão de acesso que promove a governança dos dados da sua organização e entrega aplicativos para o negócio, tudo isso sem depender de um time de dados especializado.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99A7-A154-4F25-A885-C77144BF4F1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867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Objetivo: é da POC é fazer uma demonstração do que nós podemos fazer pela sua empresa. Aqui nós temos um exemplo, uma prova de conceito, que responde perguntas sobre o seu negócio.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99A7-A154-4F25-A885-C77144BF4F1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341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99A7-A154-4F25-A885-C77144BF4F1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89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99A7-A154-4F25-A885-C77144BF4F1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635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99A7-A154-4F25-A885-C77144BF4F1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440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99A7-A154-4F25-A885-C77144BF4F1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716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99A7-A154-4F25-A885-C77144BF4F1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74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20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77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23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4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5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244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131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54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90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702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24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ACD5B4-B7B2-4F9B-B05B-939D25ADE9F1}" type="datetimeFigureOut">
              <a:rPr lang="pt-BR" smtClean="0"/>
              <a:t>31/03/2024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B62D3E-9B1E-45C5-BCD2-E4A391B068A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896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2E9D6-7C87-F00D-8CFE-6D543345D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Case Tecnologia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6A3583-D29F-5142-9E61-058B784EE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Cassiana Gabriela Lima Barreto </a:t>
            </a:r>
          </a:p>
          <a:p>
            <a:r>
              <a:rPr lang="pt-BR" sz="1800" dirty="0"/>
              <a:t>Especialista de Dados da </a:t>
            </a:r>
            <a:r>
              <a:rPr lang="pt-BR" sz="1800" dirty="0" err="1"/>
              <a:t>Dadosfera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02015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49ED2-EA9A-3D76-5D81-36B6B0CE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Catálogo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58E593A-1CBA-68D2-36EE-82FFDE837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068" y="1846263"/>
            <a:ext cx="8478190" cy="4022725"/>
          </a:xfrm>
        </p:spPr>
      </p:pic>
    </p:spTree>
    <p:extLst>
      <p:ext uri="{BB962C8B-B14F-4D97-AF65-F5344CB8AC3E}">
        <p14:creationId xmlns:p14="http://schemas.microsoft.com/office/powerpoint/2010/main" val="2015076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926CC-76FF-D074-1965-BF6AB286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Dataset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A496C5D-69FE-381A-0AA9-93E6CD5EF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7068" y="1846263"/>
            <a:ext cx="8478190" cy="4022725"/>
          </a:xfrm>
        </p:spPr>
      </p:pic>
    </p:spTree>
    <p:extLst>
      <p:ext uri="{BB962C8B-B14F-4D97-AF65-F5344CB8AC3E}">
        <p14:creationId xmlns:p14="http://schemas.microsoft.com/office/powerpoint/2010/main" val="427936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E90A0-66EE-1A18-5564-93E5F182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Metabase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C711BD5-3033-92C3-B54A-5453954B7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7068" y="1846263"/>
            <a:ext cx="8478190" cy="4022725"/>
          </a:xfrm>
        </p:spPr>
      </p:pic>
    </p:spTree>
    <p:extLst>
      <p:ext uri="{BB962C8B-B14F-4D97-AF65-F5344CB8AC3E}">
        <p14:creationId xmlns:p14="http://schemas.microsoft.com/office/powerpoint/2010/main" val="226366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8F4FE-C37A-68EC-8899-971AB979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Dashboard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AB5906D-AACA-C048-9298-B5EF8BE28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238261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94B1F81-228F-F5E4-71E9-4BD5B83C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pt-BR" dirty="0"/>
              <a:t>Oportunidades e ganhos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C3FB66-D259-232E-8DA5-36C15BB55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Oportunidades e ganhos futuros de se adotar a </a:t>
            </a:r>
            <a:r>
              <a:rPr lang="pt-BR" dirty="0" err="1"/>
              <a:t>Dadosfera</a:t>
            </a:r>
            <a:r>
              <a:rPr lang="pt-BR" dirty="0"/>
              <a:t>, frente à solução atual</a:t>
            </a:r>
          </a:p>
        </p:txBody>
      </p:sp>
    </p:spTree>
    <p:extLst>
      <p:ext uri="{BB962C8B-B14F-4D97-AF65-F5344CB8AC3E}">
        <p14:creationId xmlns:p14="http://schemas.microsoft.com/office/powerpoint/2010/main" val="1806253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66FAC-162F-7309-CF0F-37FB5044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Benefícios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750F40-593B-00F2-87B4-92A453F2E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Menor complexidade do pipeline de dados</a:t>
            </a:r>
          </a:p>
          <a:p>
            <a:r>
              <a:rPr lang="pt-BR" dirty="0"/>
              <a:t>Diminuição de custos </a:t>
            </a:r>
          </a:p>
          <a:p>
            <a:pPr lvl="1"/>
            <a:r>
              <a:rPr lang="pt-BR" dirty="0"/>
              <a:t>Pessoal especializado</a:t>
            </a:r>
          </a:p>
          <a:p>
            <a:pPr lvl="1"/>
            <a:r>
              <a:rPr lang="pt-BR" dirty="0"/>
              <a:t>Gestão de Infraestrutura </a:t>
            </a:r>
          </a:p>
          <a:p>
            <a:pPr lvl="1"/>
            <a:r>
              <a:rPr lang="pt-BR" dirty="0"/>
              <a:t>Segurança</a:t>
            </a:r>
          </a:p>
          <a:p>
            <a:r>
              <a:rPr lang="pt-BR" dirty="0"/>
              <a:t>Facilitação da governança </a:t>
            </a:r>
          </a:p>
          <a:p>
            <a:r>
              <a:rPr lang="pt-BR" dirty="0"/>
              <a:t>Maior agilidade em todo o processo</a:t>
            </a:r>
          </a:p>
          <a:p>
            <a:r>
              <a:rPr lang="pt-BR" dirty="0"/>
              <a:t>Melhor retorno sobre o investimento</a:t>
            </a:r>
          </a:p>
          <a:p>
            <a:r>
              <a:rPr lang="pt-BR" dirty="0"/>
              <a:t>Melhor time ‘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market</a:t>
            </a:r>
            <a:r>
              <a:rPr lang="pt-BR" dirty="0"/>
              <a:t>’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8941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7BC4E-65DE-2988-22AB-E9BFCD7F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Canais de Comunicação</a:t>
            </a:r>
          </a:p>
        </p:txBody>
      </p:sp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F0AA6956-B0D5-475D-49EF-60FF96EABE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23924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774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F6EB0-8854-6130-1378-7D4377D9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 Oportunidades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D7AB155-9D1A-932F-AD05-8B1A128AFC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407" y="1846263"/>
            <a:ext cx="715151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42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11A53-6B14-088F-55C8-AEE385AD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 Oportunidades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EE9CC83-C756-EFD9-DF68-90427458A9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22895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278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41238-17EC-D1A5-E198-31E1845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da Solução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9AA640E-4F7C-C741-AE76-9668C0C78F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6963" y="1902613"/>
            <a:ext cx="10058400" cy="39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10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08F8F-EFB9-EBDA-8828-A601AF1C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da POC</a:t>
            </a:r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5F6BE2E-9869-4E86-B473-C4FA77CE2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31161"/>
            <a:ext cx="10058400" cy="3852928"/>
          </a:xfrm>
        </p:spPr>
      </p:pic>
    </p:spTree>
    <p:extLst>
      <p:ext uri="{BB962C8B-B14F-4D97-AF65-F5344CB8AC3E}">
        <p14:creationId xmlns:p14="http://schemas.microsoft.com/office/powerpoint/2010/main" val="395932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94B1F81-228F-F5E4-71E9-4BD5B83C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pt-BR" dirty="0"/>
              <a:t>Por que a </a:t>
            </a:r>
            <a:r>
              <a:rPr lang="pt-BR" dirty="0" err="1"/>
              <a:t>Dadosfera</a:t>
            </a:r>
            <a:r>
              <a:rPr lang="pt-BR" dirty="0"/>
              <a:t>?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4FAD9A9C-5B4D-0279-50C2-BD386649F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a </a:t>
            </a:r>
            <a:r>
              <a:rPr lang="pt-BR" dirty="0" err="1"/>
              <a:t>Dadosfera</a:t>
            </a:r>
            <a:r>
              <a:rPr lang="pt-BR" dirty="0"/>
              <a:t> é uma solução tecnicamente mais viável?</a:t>
            </a:r>
          </a:p>
        </p:txBody>
      </p:sp>
    </p:spTree>
    <p:extLst>
      <p:ext uri="{BB962C8B-B14F-4D97-AF65-F5344CB8AC3E}">
        <p14:creationId xmlns:p14="http://schemas.microsoft.com/office/powerpoint/2010/main" val="265318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BE72A-50B7-F5D8-9859-487BBED0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oferecemos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B79792F-6BBF-C758-B0A2-DF869A16FD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35839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600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BF574-A78D-A9A5-BED6-612B0244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C037243-8800-8F72-572B-FF954B00B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068" y="1846263"/>
            <a:ext cx="8478190" cy="4022725"/>
          </a:xfrm>
        </p:spPr>
      </p:pic>
    </p:spTree>
    <p:extLst>
      <p:ext uri="{BB962C8B-B14F-4D97-AF65-F5344CB8AC3E}">
        <p14:creationId xmlns:p14="http://schemas.microsoft.com/office/powerpoint/2010/main" val="262211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72013-3EDC-7045-EECA-B1F60B55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Carga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8552161-AC0F-3256-1775-CC22BD61A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068" y="1846263"/>
            <a:ext cx="8478190" cy="4022725"/>
          </a:xfrm>
        </p:spPr>
      </p:pic>
    </p:spTree>
    <p:extLst>
      <p:ext uri="{BB962C8B-B14F-4D97-AF65-F5344CB8AC3E}">
        <p14:creationId xmlns:p14="http://schemas.microsoft.com/office/powerpoint/2010/main" val="20062353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</TotalTime>
  <Words>351</Words>
  <Application>Microsoft Office PowerPoint</Application>
  <PresentationFormat>Widescreen</PresentationFormat>
  <Paragraphs>70</Paragraphs>
  <Slides>16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Aptos</vt:lpstr>
      <vt:lpstr>Calibri</vt:lpstr>
      <vt:lpstr>Calibri Light</vt:lpstr>
      <vt:lpstr>system-ui</vt:lpstr>
      <vt:lpstr>Retrospectiva</vt:lpstr>
      <vt:lpstr>Case Tecnologia</vt:lpstr>
      <vt:lpstr>Objetivos e Oportunidades</vt:lpstr>
      <vt:lpstr>Objetivos e Oportunidades</vt:lpstr>
      <vt:lpstr>Escopo da Solução</vt:lpstr>
      <vt:lpstr>Escopo da POC</vt:lpstr>
      <vt:lpstr>Por que a Dadosfera?</vt:lpstr>
      <vt:lpstr>O que oferecemos</vt:lpstr>
      <vt:lpstr>Importação</vt:lpstr>
      <vt:lpstr>Carga</vt:lpstr>
      <vt:lpstr>Catálogo </vt:lpstr>
      <vt:lpstr>Dataset</vt:lpstr>
      <vt:lpstr>Metabase</vt:lpstr>
      <vt:lpstr>Dashboard</vt:lpstr>
      <vt:lpstr>Oportunidades e ganhos</vt:lpstr>
      <vt:lpstr>Benefícios</vt:lpstr>
      <vt:lpstr>Canais de Comunicação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Tecnologia</dc:title>
  <dc:creator>Cassiana Gabriela Lima Barreto</dc:creator>
  <cp:lastModifiedBy>Cassiana Gabriela Lima Barreto</cp:lastModifiedBy>
  <cp:revision>10</cp:revision>
  <dcterms:created xsi:type="dcterms:W3CDTF">2024-03-31T21:57:58Z</dcterms:created>
  <dcterms:modified xsi:type="dcterms:W3CDTF">2024-04-01T00:57:41Z</dcterms:modified>
</cp:coreProperties>
</file>