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10D2-5E4F-4EB1-B4DA-AB3C39AFF6B4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CE83-4C7C-44B5-BA25-757CFDB69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6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10D2-5E4F-4EB1-B4DA-AB3C39AFF6B4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CE83-4C7C-44B5-BA25-757CFDB69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1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10D2-5E4F-4EB1-B4DA-AB3C39AFF6B4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CE83-4C7C-44B5-BA25-757CFDB69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0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10D2-5E4F-4EB1-B4DA-AB3C39AFF6B4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CE83-4C7C-44B5-BA25-757CFDB69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6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10D2-5E4F-4EB1-B4DA-AB3C39AFF6B4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CE83-4C7C-44B5-BA25-757CFDB69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8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10D2-5E4F-4EB1-B4DA-AB3C39AFF6B4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CE83-4C7C-44B5-BA25-757CFDB69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7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10D2-5E4F-4EB1-B4DA-AB3C39AFF6B4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CE83-4C7C-44B5-BA25-757CFDB69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1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10D2-5E4F-4EB1-B4DA-AB3C39AFF6B4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CE83-4C7C-44B5-BA25-757CFDB69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10D2-5E4F-4EB1-B4DA-AB3C39AFF6B4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CE83-4C7C-44B5-BA25-757CFDB69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7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10D2-5E4F-4EB1-B4DA-AB3C39AFF6B4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CE83-4C7C-44B5-BA25-757CFDB69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1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10D2-5E4F-4EB1-B4DA-AB3C39AFF6B4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CE83-4C7C-44B5-BA25-757CFDB69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1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310D2-5E4F-4EB1-B4DA-AB3C39AFF6B4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7CE83-4C7C-44B5-BA25-757CFDB69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6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326" y="0"/>
            <a:ext cx="9144000" cy="2387600"/>
          </a:xfrm>
        </p:spPr>
        <p:txBody>
          <a:bodyPr/>
          <a:lstStyle/>
          <a:p>
            <a:r>
              <a:rPr lang="en-US" dirty="0" err="1" smtClean="0"/>
              <a:t>Accidentes</a:t>
            </a:r>
            <a:r>
              <a:rPr lang="en-US" dirty="0" smtClean="0"/>
              <a:t> de </a:t>
            </a:r>
            <a:r>
              <a:rPr lang="en-US" dirty="0" err="1" smtClean="0"/>
              <a:t>Transito</a:t>
            </a:r>
            <a:r>
              <a:rPr lang="en-US" dirty="0" smtClean="0"/>
              <a:t> CDMX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323" y="1471835"/>
            <a:ext cx="5068007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5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982" y="591558"/>
            <a:ext cx="4417291" cy="2726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002" y="652542"/>
            <a:ext cx="4380345" cy="2604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381" y="3662982"/>
            <a:ext cx="4553585" cy="27150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091" y="3657600"/>
            <a:ext cx="4560571" cy="272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6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237" y="97270"/>
            <a:ext cx="10515600" cy="1325563"/>
          </a:xfrm>
        </p:spPr>
        <p:txBody>
          <a:bodyPr/>
          <a:lstStyle/>
          <a:p>
            <a:r>
              <a:rPr lang="es-MX" dirty="0" smtClean="0"/>
              <a:t>Exploración</a:t>
            </a:r>
            <a:endParaRPr lang="es-MX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7" y="1061262"/>
            <a:ext cx="4350631" cy="26719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651" y="967545"/>
            <a:ext cx="4521059" cy="276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2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782" y="422169"/>
            <a:ext cx="9144000" cy="6928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¿</a:t>
            </a:r>
            <a:r>
              <a:rPr lang="en-US" dirty="0" smtClean="0"/>
              <a:t>Que </a:t>
            </a:r>
            <a:r>
              <a:rPr lang="en-US" dirty="0" err="1" smtClean="0"/>
              <a:t>modelo</a:t>
            </a:r>
            <a:r>
              <a:rPr lang="en-US" dirty="0" smtClean="0"/>
              <a:t> de auto </a:t>
            </a:r>
            <a:r>
              <a:rPr lang="en-US" dirty="0" err="1" smtClean="0"/>
              <a:t>tuvo</a:t>
            </a:r>
            <a:r>
              <a:rPr lang="en-US" dirty="0" smtClean="0"/>
              <a:t> mas </a:t>
            </a:r>
            <a:r>
              <a:rPr lang="en-US" dirty="0" err="1" smtClean="0"/>
              <a:t>incidencia</a:t>
            </a:r>
            <a:r>
              <a:rPr lang="en-US" dirty="0" smtClean="0"/>
              <a:t>?</a:t>
            </a:r>
          </a:p>
          <a:p>
            <a:r>
              <a:rPr lang="en-US" dirty="0"/>
              <a:t>¿</a:t>
            </a:r>
            <a:r>
              <a:rPr lang="en-US" dirty="0" err="1" smtClean="0"/>
              <a:t>Influye</a:t>
            </a:r>
            <a:r>
              <a:rPr lang="en-US" dirty="0" smtClean="0"/>
              <a:t> el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factor de </a:t>
            </a:r>
            <a:r>
              <a:rPr lang="en-US" dirty="0" err="1" smtClean="0"/>
              <a:t>supervivencia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" y="1974355"/>
            <a:ext cx="5106113" cy="3505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643" y="1900735"/>
            <a:ext cx="4734646" cy="352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0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38" y="1652629"/>
            <a:ext cx="4382112" cy="3486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441" y="1652630"/>
            <a:ext cx="5261845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Accidentes de Transito CDMX 2019</vt:lpstr>
      <vt:lpstr>PowerPoint Presentation</vt:lpstr>
      <vt:lpstr>PowerPoint Presentation</vt:lpstr>
      <vt:lpstr>Exploración</vt:lpstr>
      <vt:lpstr>PowerPoint Presentation</vt:lpstr>
      <vt:lpstr>PowerPoint Presentation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Accidentes de Transito CDMX 2019</dc:title>
  <dc:creator>Garcia, Carla</dc:creator>
  <cp:lastModifiedBy>Garcia, Carla</cp:lastModifiedBy>
  <cp:revision>6</cp:revision>
  <dcterms:created xsi:type="dcterms:W3CDTF">2020-12-19T17:36:40Z</dcterms:created>
  <dcterms:modified xsi:type="dcterms:W3CDTF">2020-12-19T18:19:37Z</dcterms:modified>
</cp:coreProperties>
</file>